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jpe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notesSlides/notesSlide3.xml" ContentType="application/vnd.openxmlformats-officedocument.presentationml.notesSlide+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notesSlides/notesSlide4.xml" ContentType="application/vnd.openxmlformats-officedocument.presentationml.notesSlide+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notesSlides/notesSlide5.xml" ContentType="application/vnd.openxmlformats-officedocument.presentationml.notesSlide+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notesSlides/notesSlide6.xml" ContentType="application/vnd.openxmlformats-officedocument.presentationml.notesSlide+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notesSlides/notesSlide7.xml" ContentType="application/vnd.openxmlformats-officedocument.presentationml.notesSlide+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notesSlides/notesSlide8.xml" ContentType="application/vnd.openxmlformats-officedocument.presentationml.notesSlide+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notesSlides/notesSlide9.xml" ContentType="application/vnd.openxmlformats-officedocument.presentationml.notesSlide+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notesSlides/notesSlide10.xml" ContentType="application/vnd.openxmlformats-officedocument.presentationml.notesSlide+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notesSlides/notesSlide11.xml" ContentType="application/vnd.openxmlformats-officedocument.presentationml.notesSlide+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notesSlides/notesSlide12.xml" ContentType="application/vnd.openxmlformats-officedocument.presentationml.notesSlide+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0.xml" ContentType="application/inkml+xml"/>
  <Override PartName="/ppt/ink/ink1361.xml" ContentType="application/inkml+xml"/>
  <Override PartName="/ppt/ink/ink1362.xml" ContentType="application/inkml+xml"/>
  <Override PartName="/ppt/notesSlides/notesSlide13.xml" ContentType="application/vnd.openxmlformats-officedocument.presentationml.notesSlide+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notesSlides/notesSlide14.xml" ContentType="application/vnd.openxmlformats-officedocument.presentationml.notesSlide+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notesSlides/notesSlide15.xml" ContentType="application/vnd.openxmlformats-officedocument.presentationml.notesSlide+xml"/>
  <Override PartName="/ppt/ink/ink1618.xml" ContentType="application/inkml+xml"/>
  <Override PartName="/ppt/ink/ink1619.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0.xml" ContentType="application/inkml+xml"/>
  <Override PartName="/ppt/ink/ink1731.xml" ContentType="application/inkml+xml"/>
  <Override PartName="/ppt/ink/ink1732.xml" ContentType="application/inkml+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notesSlides/notesSlide17.xml" ContentType="application/vnd.openxmlformats-officedocument.presentationml.notesSlide+xml"/>
  <Override PartName="/ppt/ink/ink1999.xml" ContentType="application/inkml+xml"/>
  <Override PartName="/ppt/ink/ink2000.xml" ContentType="application/inkml+xml"/>
  <Override PartName="/ppt/ink/ink2001.xml" ContentType="application/inkml+xml"/>
  <Override PartName="/ppt/ink/ink2002.xml" ContentType="application/inkml+xml"/>
  <Override PartName="/ppt/notesSlides/notesSlide18.xml" ContentType="application/vnd.openxmlformats-officedocument.presentationml.notesSlide+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ink/ink2059.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ink/ink2068.xml" ContentType="application/inkml+xml"/>
  <Override PartName="/ppt/ink/ink2069.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notesSlides/notesSlide19.xml" ContentType="application/vnd.openxmlformats-officedocument.presentationml.notesSlide+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ink/ink2109.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notesSlides/notesSlide20.xml" ContentType="application/vnd.openxmlformats-officedocument.presentationml.notesSlide+xml"/>
  <Override PartName="/ppt/ink/ink2118.xml" ContentType="application/inkml+xml"/>
  <Override PartName="/ppt/ink/ink2119.xml" ContentType="application/inkml+xml"/>
  <Override PartName="/ppt/ink/ink2120.xml" ContentType="application/inkml+xml"/>
  <Override PartName="/ppt/ink/ink2121.xml" ContentType="application/inkml+xml"/>
  <Override PartName="/ppt/ink/ink2122.xml" ContentType="application/inkml+xml"/>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ink/ink2129.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0.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0.xml" ContentType="application/inkml+xml"/>
  <Override PartName="/ppt/ink/ink2161.xml" ContentType="application/inkml+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ink/ink2177.xml" ContentType="application/inkml+xml"/>
  <Override PartName="/ppt/ink/ink2178.xml" ContentType="application/inkml+xml"/>
  <Override PartName="/ppt/ink/ink2179.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0.xml" ContentType="application/inkml+xml"/>
  <Override PartName="/ppt/ink/ink2221.xml" ContentType="application/inkml+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ink/ink2238.xml" ContentType="application/inkml+xml"/>
  <Override PartName="/ppt/ink/ink2239.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0.xml" ContentType="application/inkml+xml"/>
  <Override PartName="/ppt/ink/ink2251.xml" ContentType="application/inkml+xml"/>
  <Override PartName="/ppt/ink/ink2252.xml" ContentType="application/inkml+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00.xml" ContentType="application/inkml+xml"/>
  <Override PartName="/ppt/ink/ink2301.xml" ContentType="application/inkml+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notesSlides/notesSlide23.xml" ContentType="application/vnd.openxmlformats-officedocument.presentationml.notesSlide+xml"/>
  <Override PartName="/ppt/ink/ink2320.xml" ContentType="application/inkml+xml"/>
  <Override PartName="/ppt/ink/ink2321.xml" ContentType="application/inkml+xml"/>
  <Override PartName="/ppt/ink/ink2322.xml" ContentType="application/inkml+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0.xml" ContentType="application/inkml+xml"/>
  <Override PartName="/ppt/ink/ink2371.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8" r:id="rId2"/>
    <p:sldId id="435" r:id="rId3"/>
    <p:sldId id="396" r:id="rId4"/>
    <p:sldId id="545" r:id="rId5"/>
    <p:sldId id="594" r:id="rId6"/>
    <p:sldId id="380" r:id="rId7"/>
    <p:sldId id="381" r:id="rId8"/>
    <p:sldId id="280" r:id="rId9"/>
    <p:sldId id="272" r:id="rId10"/>
    <p:sldId id="395" r:id="rId11"/>
    <p:sldId id="390" r:id="rId12"/>
    <p:sldId id="454" r:id="rId13"/>
    <p:sldId id="455" r:id="rId14"/>
    <p:sldId id="546" r:id="rId15"/>
    <p:sldId id="492" r:id="rId16"/>
    <p:sldId id="547" r:id="rId17"/>
    <p:sldId id="543" r:id="rId18"/>
    <p:sldId id="538" r:id="rId19"/>
    <p:sldId id="541" r:id="rId20"/>
    <p:sldId id="493" r:id="rId21"/>
    <p:sldId id="548" r:id="rId22"/>
    <p:sldId id="615" r:id="rId23"/>
    <p:sldId id="549" r:id="rId24"/>
    <p:sldId id="550" r:id="rId25"/>
    <p:sldId id="602" r:id="rId26"/>
    <p:sldId id="603" r:id="rId27"/>
    <p:sldId id="604" r:id="rId28"/>
    <p:sldId id="605" r:id="rId29"/>
    <p:sldId id="606" r:id="rId30"/>
    <p:sldId id="607" r:id="rId31"/>
    <p:sldId id="608" r:id="rId32"/>
    <p:sldId id="609" r:id="rId33"/>
    <p:sldId id="610" r:id="rId34"/>
    <p:sldId id="611" r:id="rId35"/>
    <p:sldId id="612" r:id="rId36"/>
    <p:sldId id="613" r:id="rId37"/>
    <p:sldId id="614" r:id="rId38"/>
  </p:sldIdLst>
  <p:sldSz cx="12984163" cy="7407275"/>
  <p:notesSz cx="7010400" cy="9296400"/>
  <p:defaultTextStyle>
    <a:defPPr>
      <a:defRPr lang="en-US"/>
    </a:defPPr>
    <a:lvl1pPr marL="0" algn="l" defTabSz="978774" rtl="0" eaLnBrk="1" latinLnBrk="0" hangingPunct="1">
      <a:defRPr sz="1927" kern="1200">
        <a:solidFill>
          <a:schemeClr val="tx1"/>
        </a:solidFill>
        <a:latin typeface="+mn-lt"/>
        <a:ea typeface="+mn-ea"/>
        <a:cs typeface="+mn-cs"/>
      </a:defRPr>
    </a:lvl1pPr>
    <a:lvl2pPr marL="489387" algn="l" defTabSz="978774" rtl="0" eaLnBrk="1" latinLnBrk="0" hangingPunct="1">
      <a:defRPr sz="1927" kern="1200">
        <a:solidFill>
          <a:schemeClr val="tx1"/>
        </a:solidFill>
        <a:latin typeface="+mn-lt"/>
        <a:ea typeface="+mn-ea"/>
        <a:cs typeface="+mn-cs"/>
      </a:defRPr>
    </a:lvl2pPr>
    <a:lvl3pPr marL="978774" algn="l" defTabSz="978774" rtl="0" eaLnBrk="1" latinLnBrk="0" hangingPunct="1">
      <a:defRPr sz="1927" kern="1200">
        <a:solidFill>
          <a:schemeClr val="tx1"/>
        </a:solidFill>
        <a:latin typeface="+mn-lt"/>
        <a:ea typeface="+mn-ea"/>
        <a:cs typeface="+mn-cs"/>
      </a:defRPr>
    </a:lvl3pPr>
    <a:lvl4pPr marL="1468161" algn="l" defTabSz="978774" rtl="0" eaLnBrk="1" latinLnBrk="0" hangingPunct="1">
      <a:defRPr sz="1927" kern="1200">
        <a:solidFill>
          <a:schemeClr val="tx1"/>
        </a:solidFill>
        <a:latin typeface="+mn-lt"/>
        <a:ea typeface="+mn-ea"/>
        <a:cs typeface="+mn-cs"/>
      </a:defRPr>
    </a:lvl4pPr>
    <a:lvl5pPr marL="1957548" algn="l" defTabSz="978774" rtl="0" eaLnBrk="1" latinLnBrk="0" hangingPunct="1">
      <a:defRPr sz="1927" kern="1200">
        <a:solidFill>
          <a:schemeClr val="tx1"/>
        </a:solidFill>
        <a:latin typeface="+mn-lt"/>
        <a:ea typeface="+mn-ea"/>
        <a:cs typeface="+mn-cs"/>
      </a:defRPr>
    </a:lvl5pPr>
    <a:lvl6pPr marL="2446934" algn="l" defTabSz="978774" rtl="0" eaLnBrk="1" latinLnBrk="0" hangingPunct="1">
      <a:defRPr sz="1927" kern="1200">
        <a:solidFill>
          <a:schemeClr val="tx1"/>
        </a:solidFill>
        <a:latin typeface="+mn-lt"/>
        <a:ea typeface="+mn-ea"/>
        <a:cs typeface="+mn-cs"/>
      </a:defRPr>
    </a:lvl6pPr>
    <a:lvl7pPr marL="2936321" algn="l" defTabSz="978774" rtl="0" eaLnBrk="1" latinLnBrk="0" hangingPunct="1">
      <a:defRPr sz="1927" kern="1200">
        <a:solidFill>
          <a:schemeClr val="tx1"/>
        </a:solidFill>
        <a:latin typeface="+mn-lt"/>
        <a:ea typeface="+mn-ea"/>
        <a:cs typeface="+mn-cs"/>
      </a:defRPr>
    </a:lvl7pPr>
    <a:lvl8pPr marL="3425708" algn="l" defTabSz="978774" rtl="0" eaLnBrk="1" latinLnBrk="0" hangingPunct="1">
      <a:defRPr sz="1927" kern="1200">
        <a:solidFill>
          <a:schemeClr val="tx1"/>
        </a:solidFill>
        <a:latin typeface="+mn-lt"/>
        <a:ea typeface="+mn-ea"/>
        <a:cs typeface="+mn-cs"/>
      </a:defRPr>
    </a:lvl8pPr>
    <a:lvl9pPr marL="3915095" algn="l" defTabSz="978774" rtl="0" eaLnBrk="1" latinLnBrk="0" hangingPunct="1">
      <a:defRPr sz="192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3" userDrawn="1">
          <p15:clr>
            <a:srgbClr val="A4A3A4"/>
          </p15:clr>
        </p15:guide>
        <p15:guide id="2" pos="40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096" autoAdjust="0"/>
    <p:restoredTop sz="88626" autoAdjust="0"/>
  </p:normalViewPr>
  <p:slideViewPr>
    <p:cSldViewPr>
      <p:cViewPr varScale="1">
        <p:scale>
          <a:sx n="89" d="100"/>
          <a:sy n="89" d="100"/>
        </p:scale>
        <p:origin x="162" y="51"/>
      </p:cViewPr>
      <p:guideLst>
        <p:guide orient="horz" pos="2333"/>
        <p:guide pos="4090"/>
      </p:guideLst>
    </p:cSldViewPr>
  </p:slideViewPr>
  <p:notesTextViewPr>
    <p:cViewPr>
      <p:scale>
        <a:sx n="1" d="1"/>
        <a:sy n="1" d="1"/>
      </p:scale>
      <p:origin x="0" y="0"/>
    </p:cViewPr>
  </p:notesTextViewPr>
  <p:sorterViewPr>
    <p:cViewPr>
      <p:scale>
        <a:sx n="80" d="100"/>
        <a:sy n="80" d="100"/>
      </p:scale>
      <p:origin x="0" y="-77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ordon%20Rule\Desktop\Andrew_www\a0_S2023_Biochem\Dna_seq.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95989333060616E-2"/>
          <c:y val="0.15348789428782222"/>
          <c:w val="0.93260802133387877"/>
          <c:h val="0.84651210571217783"/>
        </c:manualLayout>
      </c:layout>
      <c:scatterChart>
        <c:scatterStyle val="smoothMarker"/>
        <c:varyColors val="0"/>
        <c:ser>
          <c:idx val="0"/>
          <c:order val="0"/>
          <c:spPr>
            <a:ln w="38100" cap="rnd">
              <a:solidFill>
                <a:schemeClr val="tx1"/>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Sheet1!$B$2:$B$92</c:f>
              <c:numCache>
                <c:formatCode>General</c:formatCode>
                <c:ptCount val="91"/>
                <c:pt idx="0">
                  <c:v>-1.7370461670314339E-2</c:v>
                </c:pt>
                <c:pt idx="1">
                  <c:v>-2.1274100846038688E-2</c:v>
                </c:pt>
                <c:pt idx="2">
                  <c:v>-1.9244774056438884E-2</c:v>
                </c:pt>
                <c:pt idx="3">
                  <c:v>2.6371530814012688E-2</c:v>
                </c:pt>
                <c:pt idx="4">
                  <c:v>3.8076659385306806E-2</c:v>
                </c:pt>
                <c:pt idx="5">
                  <c:v>0.10639138212549867</c:v>
                </c:pt>
                <c:pt idx="6">
                  <c:v>0.18975042840266557</c:v>
                </c:pt>
                <c:pt idx="7">
                  <c:v>0.41054180045366667</c:v>
                </c:pt>
                <c:pt idx="8">
                  <c:v>0.65783936805930132</c:v>
                </c:pt>
                <c:pt idx="9">
                  <c:v>0.88951789610685961</c:v>
                </c:pt>
                <c:pt idx="10">
                  <c:v>1.0046622558686786</c:v>
                </c:pt>
                <c:pt idx="11">
                  <c:v>0.9293397183090184</c:v>
                </c:pt>
                <c:pt idx="12">
                  <c:v>0.65396943834574761</c:v>
                </c:pt>
                <c:pt idx="13">
                  <c:v>0.40061505349341386</c:v>
                </c:pt>
                <c:pt idx="14">
                  <c:v>0.1807806379177519</c:v>
                </c:pt>
                <c:pt idx="15">
                  <c:v>9.5765246312140548E-2</c:v>
                </c:pt>
                <c:pt idx="16">
                  <c:v>3.5780332918708864E-3</c:v>
                </c:pt>
                <c:pt idx="17">
                  <c:v>-1.5142567780289566E-3</c:v>
                </c:pt>
                <c:pt idx="18">
                  <c:v>-2.3071063911629785E-2</c:v>
                </c:pt>
                <c:pt idx="19">
                  <c:v>3.7225829985717013E-3</c:v>
                </c:pt>
                <c:pt idx="20">
                  <c:v>4.2428899313100932E-5</c:v>
                </c:pt>
                <c:pt idx="21">
                  <c:v>-1.8978449768813351E-2</c:v>
                </c:pt>
                <c:pt idx="22">
                  <c:v>9.5024310142267296E-3</c:v>
                </c:pt>
                <c:pt idx="23">
                  <c:v>5.8784731794391306E-3</c:v>
                </c:pt>
                <c:pt idx="24">
                  <c:v>-2.1788472415193078E-2</c:v>
                </c:pt>
                <c:pt idx="25">
                  <c:v>2.8931253611684665E-3</c:v>
                </c:pt>
                <c:pt idx="26">
                  <c:v>-9.8905365569736114E-3</c:v>
                </c:pt>
                <c:pt idx="27">
                  <c:v>-8.4030541938028957E-3</c:v>
                </c:pt>
                <c:pt idx="28">
                  <c:v>6.5289034490592273E-3</c:v>
                </c:pt>
                <c:pt idx="29">
                  <c:v>-2.3007989204771109E-2</c:v>
                </c:pt>
                <c:pt idx="30">
                  <c:v>-2.3318003031267756E-3</c:v>
                </c:pt>
                <c:pt idx="31">
                  <c:v>1.0052642540361062E-2</c:v>
                </c:pt>
                <c:pt idx="32">
                  <c:v>-1.0150173630389664E-2</c:v>
                </c:pt>
                <c:pt idx="33">
                  <c:v>4.4579713428450135E-3</c:v>
                </c:pt>
                <c:pt idx="34">
                  <c:v>1.9568133241319115E-2</c:v>
                </c:pt>
                <c:pt idx="35">
                  <c:v>-7.7369258885629129E-3</c:v>
                </c:pt>
                <c:pt idx="36">
                  <c:v>2.3606967275833769E-2</c:v>
                </c:pt>
                <c:pt idx="37">
                  <c:v>-2.4580399256268717E-2</c:v>
                </c:pt>
                <c:pt idx="38">
                  <c:v>-7.3447808418093674E-3</c:v>
                </c:pt>
                <c:pt idx="39">
                  <c:v>2.0951827217847996E-2</c:v>
                </c:pt>
                <c:pt idx="40">
                  <c:v>-6.9398065884146822E-3</c:v>
                </c:pt>
                <c:pt idx="41">
                  <c:v>1.8832442064528429E-2</c:v>
                </c:pt>
                <c:pt idx="42">
                  <c:v>9.0331556868606718E-3</c:v>
                </c:pt>
                <c:pt idx="43">
                  <c:v>1.5323913040211757E-2</c:v>
                </c:pt>
                <c:pt idx="44">
                  <c:v>5.0952340411678015E-3</c:v>
                </c:pt>
                <c:pt idx="45">
                  <c:v>-1.1955835453313147E-2</c:v>
                </c:pt>
                <c:pt idx="46">
                  <c:v>2.3358987012196294E-2</c:v>
                </c:pt>
                <c:pt idx="47">
                  <c:v>-2.1901277790816079E-3</c:v>
                </c:pt>
                <c:pt idx="48">
                  <c:v>2.3387585170546839E-2</c:v>
                </c:pt>
                <c:pt idx="49">
                  <c:v>2.4928630207205096E-3</c:v>
                </c:pt>
                <c:pt idx="50">
                  <c:v>-4.9452886355547234E-3</c:v>
                </c:pt>
                <c:pt idx="51">
                  <c:v>-2.4116390475710632E-2</c:v>
                </c:pt>
                <c:pt idx="52">
                  <c:v>1.7312406845560548E-2</c:v>
                </c:pt>
                <c:pt idx="53">
                  <c:v>2.359481958194859E-3</c:v>
                </c:pt>
                <c:pt idx="54">
                  <c:v>-8.1807616429088459E-3</c:v>
                </c:pt>
                <c:pt idx="55">
                  <c:v>-2.0772381680906844E-2</c:v>
                </c:pt>
                <c:pt idx="56">
                  <c:v>-1.9253900127305629E-2</c:v>
                </c:pt>
                <c:pt idx="57">
                  <c:v>-2.4918441693400618E-2</c:v>
                </c:pt>
                <c:pt idx="58">
                  <c:v>1.7778575175764557E-2</c:v>
                </c:pt>
                <c:pt idx="59">
                  <c:v>-5.1679719612462427E-3</c:v>
                </c:pt>
                <c:pt idx="60">
                  <c:v>6.8886534139722443E-3</c:v>
                </c:pt>
                <c:pt idx="61">
                  <c:v>-1.4230067100348328E-2</c:v>
                </c:pt>
                <c:pt idx="62">
                  <c:v>-1.2488209168413969E-2</c:v>
                </c:pt>
                <c:pt idx="63">
                  <c:v>-1.1272032783698885E-2</c:v>
                </c:pt>
                <c:pt idx="64">
                  <c:v>1.3765898881645105E-2</c:v>
                </c:pt>
                <c:pt idx="65">
                  <c:v>1.8275219723986116E-2</c:v>
                </c:pt>
                <c:pt idx="66">
                  <c:v>-2.497344056917743E-2</c:v>
                </c:pt>
                <c:pt idx="67">
                  <c:v>2.3726652660317121E-2</c:v>
                </c:pt>
                <c:pt idx="68">
                  <c:v>2.4151588139877847E-2</c:v>
                </c:pt>
                <c:pt idx="69">
                  <c:v>-2.1622949497737378E-2</c:v>
                </c:pt>
                <c:pt idx="70">
                  <c:v>-1.6599678473908551E-2</c:v>
                </c:pt>
                <c:pt idx="71">
                  <c:v>-1.0088374677030443E-2</c:v>
                </c:pt>
                <c:pt idx="72">
                  <c:v>2.4020540733596069E-2</c:v>
                </c:pt>
                <c:pt idx="73">
                  <c:v>1.6829877240104832E-2</c:v>
                </c:pt>
                <c:pt idx="74">
                  <c:v>3.7524792673781678E-3</c:v>
                </c:pt>
                <c:pt idx="75">
                  <c:v>9.8777561148556459E-2</c:v>
                </c:pt>
                <c:pt idx="76">
                  <c:v>0.2348427383905109</c:v>
                </c:pt>
                <c:pt idx="77">
                  <c:v>0.41368811593877275</c:v>
                </c:pt>
                <c:pt idx="78">
                  <c:v>0.69030855110041456</c:v>
                </c:pt>
                <c:pt idx="79">
                  <c:v>0.95094659306883011</c:v>
                </c:pt>
                <c:pt idx="80">
                  <c:v>1.0501731031829977</c:v>
                </c:pt>
                <c:pt idx="81">
                  <c:v>0.94913344331071425</c:v>
                </c:pt>
                <c:pt idx="82">
                  <c:v>0.72718757518430743</c:v>
                </c:pt>
                <c:pt idx="83">
                  <c:v>0.43842202100617322</c:v>
                </c:pt>
                <c:pt idx="84">
                  <c:v>0.2324080247260768</c:v>
                </c:pt>
                <c:pt idx="85">
                  <c:v>7.6539597065426818E-2</c:v>
                </c:pt>
                <c:pt idx="86">
                  <c:v>4.5647250225799768E-2</c:v>
                </c:pt>
                <c:pt idx="87">
                  <c:v>-4.8392906467204545E-3</c:v>
                </c:pt>
                <c:pt idx="88">
                  <c:v>-1.0779280163529569E-4</c:v>
                </c:pt>
                <c:pt idx="89">
                  <c:v>1.0250917961076083E-2</c:v>
                </c:pt>
                <c:pt idx="90">
                  <c:v>-2.0884486444915452E-2</c:v>
                </c:pt>
              </c:numCache>
            </c:numRef>
          </c:yVal>
          <c:smooth val="1"/>
          <c:extLst>
            <c:ext xmlns:c16="http://schemas.microsoft.com/office/drawing/2014/chart" uri="{C3380CC4-5D6E-409C-BE32-E72D297353CC}">
              <c16:uniqueId val="{00000000-D8C9-486A-B440-8EBDEB02BA20}"/>
            </c:ext>
          </c:extLst>
        </c:ser>
        <c:ser>
          <c:idx val="1"/>
          <c:order val="1"/>
          <c:spPr>
            <a:ln w="38100" cap="rnd">
              <a:solidFill>
                <a:srgbClr val="0702E2"/>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Sheet1!$C$2:$C$92</c:f>
              <c:numCache>
                <c:formatCode>General</c:formatCode>
                <c:ptCount val="91"/>
                <c:pt idx="0">
                  <c:v>1.7016078925952128E-2</c:v>
                </c:pt>
                <c:pt idx="1">
                  <c:v>-1.1220795181225169E-2</c:v>
                </c:pt>
                <c:pt idx="2">
                  <c:v>9.0408331192191327E-3</c:v>
                </c:pt>
                <c:pt idx="3">
                  <c:v>3.4945404096097588E-3</c:v>
                </c:pt>
                <c:pt idx="4">
                  <c:v>4.5630148827717652E-3</c:v>
                </c:pt>
                <c:pt idx="5">
                  <c:v>-9.1537129723017249E-3</c:v>
                </c:pt>
                <c:pt idx="6">
                  <c:v>-1.9574126806865641E-2</c:v>
                </c:pt>
                <c:pt idx="7">
                  <c:v>-1.5518244494146861E-2</c:v>
                </c:pt>
                <c:pt idx="8">
                  <c:v>9.9438883846454944E-4</c:v>
                </c:pt>
                <c:pt idx="9">
                  <c:v>8.7108141466664731E-3</c:v>
                </c:pt>
                <c:pt idx="10">
                  <c:v>2.1342692484054199E-2</c:v>
                </c:pt>
                <c:pt idx="11">
                  <c:v>-5.8649065043067383E-3</c:v>
                </c:pt>
                <c:pt idx="12">
                  <c:v>4.7250181883639279E-3</c:v>
                </c:pt>
                <c:pt idx="13">
                  <c:v>1.6785719651159603E-2</c:v>
                </c:pt>
                <c:pt idx="14">
                  <c:v>-1.9466221009350266E-2</c:v>
                </c:pt>
                <c:pt idx="15">
                  <c:v>-2.0287418095317495E-2</c:v>
                </c:pt>
                <c:pt idx="16">
                  <c:v>-1.2646649601423033E-3</c:v>
                </c:pt>
                <c:pt idx="17">
                  <c:v>-6.8916617663194735E-3</c:v>
                </c:pt>
                <c:pt idx="18">
                  <c:v>1.5388267993585876E-2</c:v>
                </c:pt>
                <c:pt idx="19">
                  <c:v>2.3817343099681556E-2</c:v>
                </c:pt>
                <c:pt idx="20">
                  <c:v>1.04476732905252E-2</c:v>
                </c:pt>
                <c:pt idx="21">
                  <c:v>6.5020120796627058E-3</c:v>
                </c:pt>
                <c:pt idx="22">
                  <c:v>-1.0336164602894167E-2</c:v>
                </c:pt>
                <c:pt idx="23">
                  <c:v>-2.1347609566790316E-2</c:v>
                </c:pt>
                <c:pt idx="24">
                  <c:v>1.0009637031087544E-2</c:v>
                </c:pt>
                <c:pt idx="25">
                  <c:v>1.1829986197470299E-2</c:v>
                </c:pt>
                <c:pt idx="26">
                  <c:v>5.6596315253018559E-4</c:v>
                </c:pt>
                <c:pt idx="27">
                  <c:v>9.8089795174733374E-3</c:v>
                </c:pt>
                <c:pt idx="28">
                  <c:v>-7.291512979323767E-3</c:v>
                </c:pt>
                <c:pt idx="29">
                  <c:v>-8.7246633043900346E-3</c:v>
                </c:pt>
                <c:pt idx="30">
                  <c:v>1.2167328903082543E-2</c:v>
                </c:pt>
                <c:pt idx="31">
                  <c:v>6.6806097064729952E-3</c:v>
                </c:pt>
                <c:pt idx="32">
                  <c:v>1.8395901984778758E-2</c:v>
                </c:pt>
                <c:pt idx="33">
                  <c:v>-1.2580446529706319E-2</c:v>
                </c:pt>
                <c:pt idx="34">
                  <c:v>1.7385624908777011E-2</c:v>
                </c:pt>
                <c:pt idx="35">
                  <c:v>8.2352835772803393E-3</c:v>
                </c:pt>
                <c:pt idx="36">
                  <c:v>1.1692042220954658E-3</c:v>
                </c:pt>
                <c:pt idx="37">
                  <c:v>-1.6586177761226024E-2</c:v>
                </c:pt>
                <c:pt idx="38">
                  <c:v>1.6416328350373977E-2</c:v>
                </c:pt>
                <c:pt idx="39">
                  <c:v>4.4491986858254898E-3</c:v>
                </c:pt>
                <c:pt idx="40">
                  <c:v>-3.0020994947342243E-3</c:v>
                </c:pt>
                <c:pt idx="41">
                  <c:v>-5.8962232505074168E-3</c:v>
                </c:pt>
                <c:pt idx="42">
                  <c:v>1.3823549084453166E-2</c:v>
                </c:pt>
                <c:pt idx="43">
                  <c:v>-2.0801261877491029E-2</c:v>
                </c:pt>
                <c:pt idx="44">
                  <c:v>-1.0384059442896632E-2</c:v>
                </c:pt>
                <c:pt idx="45">
                  <c:v>-6.4443663733352394E-3</c:v>
                </c:pt>
                <c:pt idx="46">
                  <c:v>-1.5103712861103296E-2</c:v>
                </c:pt>
                <c:pt idx="47">
                  <c:v>1.5106186896035795E-2</c:v>
                </c:pt>
                <c:pt idx="48">
                  <c:v>-2.1471009936932385E-2</c:v>
                </c:pt>
                <c:pt idx="49">
                  <c:v>8.4304014997278413E-3</c:v>
                </c:pt>
                <c:pt idx="50">
                  <c:v>1.7346512048336985E-2</c:v>
                </c:pt>
                <c:pt idx="51">
                  <c:v>-5.7314557841116835E-3</c:v>
                </c:pt>
                <c:pt idx="52">
                  <c:v>4.4510720941177157E-3</c:v>
                </c:pt>
                <c:pt idx="53">
                  <c:v>2.0558140067758832E-2</c:v>
                </c:pt>
                <c:pt idx="54">
                  <c:v>2.6208861646025403E-2</c:v>
                </c:pt>
                <c:pt idx="55">
                  <c:v>9.0029581625801061E-2</c:v>
                </c:pt>
                <c:pt idx="56">
                  <c:v>0.19713176459369905</c:v>
                </c:pt>
                <c:pt idx="57">
                  <c:v>0.42650777930656464</c:v>
                </c:pt>
                <c:pt idx="58">
                  <c:v>0.68337694078138711</c:v>
                </c:pt>
                <c:pt idx="59">
                  <c:v>0.90138666593610062</c:v>
                </c:pt>
                <c:pt idx="60">
                  <c:v>1.0140246001682154</c:v>
                </c:pt>
                <c:pt idx="61">
                  <c:v>0.92907153781685381</c:v>
                </c:pt>
                <c:pt idx="62">
                  <c:v>0.68966897811777073</c:v>
                </c:pt>
                <c:pt idx="63">
                  <c:v>0.42358994772713821</c:v>
                </c:pt>
                <c:pt idx="64">
                  <c:v>0.21665885456811371</c:v>
                </c:pt>
                <c:pt idx="65">
                  <c:v>0.14932077194631926</c:v>
                </c:pt>
                <c:pt idx="66">
                  <c:v>0.23203247647041308</c:v>
                </c:pt>
                <c:pt idx="67">
                  <c:v>0.38736860490233571</c:v>
                </c:pt>
                <c:pt idx="68">
                  <c:v>0.60060162584959698</c:v>
                </c:pt>
                <c:pt idx="69">
                  <c:v>0.80723295155391472</c:v>
                </c:pt>
                <c:pt idx="70">
                  <c:v>0.91029587170510695</c:v>
                </c:pt>
                <c:pt idx="71">
                  <c:v>0.80710515447578413</c:v>
                </c:pt>
                <c:pt idx="72">
                  <c:v>0.58650320551034218</c:v>
                </c:pt>
                <c:pt idx="73">
                  <c:v>0.34535012350152983</c:v>
                </c:pt>
                <c:pt idx="74">
                  <c:v>0.18275445931884973</c:v>
                </c:pt>
                <c:pt idx="75">
                  <c:v>6.3681100371359087E-2</c:v>
                </c:pt>
                <c:pt idx="76">
                  <c:v>4.2120953824551673E-3</c:v>
                </c:pt>
                <c:pt idx="77">
                  <c:v>-9.6803358074755343E-3</c:v>
                </c:pt>
                <c:pt idx="78">
                  <c:v>2.5523554997132124E-2</c:v>
                </c:pt>
                <c:pt idx="79">
                  <c:v>7.708980547457972E-3</c:v>
                </c:pt>
                <c:pt idx="80">
                  <c:v>-2.457604262012094E-2</c:v>
                </c:pt>
                <c:pt idx="81">
                  <c:v>1.3212439843814049E-2</c:v>
                </c:pt>
                <c:pt idx="82">
                  <c:v>-2.1001185618140406E-2</c:v>
                </c:pt>
                <c:pt idx="83">
                  <c:v>-1.0130023651937161E-2</c:v>
                </c:pt>
                <c:pt idx="84">
                  <c:v>9.3966087447233497E-4</c:v>
                </c:pt>
                <c:pt idx="85">
                  <c:v>1.8170454384634712E-2</c:v>
                </c:pt>
                <c:pt idx="86">
                  <c:v>-9.6577995400536302E-3</c:v>
                </c:pt>
                <c:pt idx="87">
                  <c:v>5.5928114954894902E-3</c:v>
                </c:pt>
                <c:pt idx="88">
                  <c:v>2.3950993393191573E-2</c:v>
                </c:pt>
                <c:pt idx="89">
                  <c:v>-1.2203862238413427E-2</c:v>
                </c:pt>
                <c:pt idx="90">
                  <c:v>1.0601360513000018E-2</c:v>
                </c:pt>
              </c:numCache>
            </c:numRef>
          </c:yVal>
          <c:smooth val="1"/>
          <c:extLst>
            <c:ext xmlns:c16="http://schemas.microsoft.com/office/drawing/2014/chart" uri="{C3380CC4-5D6E-409C-BE32-E72D297353CC}">
              <c16:uniqueId val="{00000001-D8C9-486A-B440-8EBDEB02BA20}"/>
            </c:ext>
          </c:extLst>
        </c:ser>
        <c:ser>
          <c:idx val="2"/>
          <c:order val="2"/>
          <c:spPr>
            <a:ln w="38100" cap="rnd">
              <a:solidFill>
                <a:srgbClr val="FF0000"/>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Sheet1!$D$2:$D$92</c:f>
              <c:numCache>
                <c:formatCode>General</c:formatCode>
                <c:ptCount val="91"/>
                <c:pt idx="0">
                  <c:v>-1.5274292531183705E-2</c:v>
                </c:pt>
                <c:pt idx="1">
                  <c:v>-9.7865854352616171E-3</c:v>
                </c:pt>
                <c:pt idx="2">
                  <c:v>2.3713216438058994E-2</c:v>
                </c:pt>
                <c:pt idx="3">
                  <c:v>1.7335573151488228E-2</c:v>
                </c:pt>
                <c:pt idx="4">
                  <c:v>2.4534026192521738E-3</c:v>
                </c:pt>
                <c:pt idx="5">
                  <c:v>-1.5345745606473274E-2</c:v>
                </c:pt>
                <c:pt idx="6">
                  <c:v>-1.7530586994030999E-3</c:v>
                </c:pt>
                <c:pt idx="7">
                  <c:v>-1.3826636323261327E-2</c:v>
                </c:pt>
                <c:pt idx="8">
                  <c:v>-1.4002422539904009E-2</c:v>
                </c:pt>
                <c:pt idx="9">
                  <c:v>1.6532806876866379E-2</c:v>
                </c:pt>
                <c:pt idx="10">
                  <c:v>-1.7937742968313318E-2</c:v>
                </c:pt>
                <c:pt idx="11">
                  <c:v>-1.2351447782765323E-2</c:v>
                </c:pt>
                <c:pt idx="12">
                  <c:v>-2.2825016820589229E-2</c:v>
                </c:pt>
                <c:pt idx="13">
                  <c:v>1.6279690195511974E-2</c:v>
                </c:pt>
                <c:pt idx="14">
                  <c:v>9.3041527997963919E-3</c:v>
                </c:pt>
                <c:pt idx="15">
                  <c:v>6.8026721913250904E-2</c:v>
                </c:pt>
                <c:pt idx="16">
                  <c:v>0.22844265014671766</c:v>
                </c:pt>
                <c:pt idx="17">
                  <c:v>0.47131753851256641</c:v>
                </c:pt>
                <c:pt idx="18">
                  <c:v>0.73491991372058862</c:v>
                </c:pt>
                <c:pt idx="19">
                  <c:v>1.0185024942749945</c:v>
                </c:pt>
                <c:pt idx="20">
                  <c:v>1.1094022671047523</c:v>
                </c:pt>
                <c:pt idx="21">
                  <c:v>1.0149199010363479</c:v>
                </c:pt>
                <c:pt idx="22">
                  <c:v>0.7380546541172408</c:v>
                </c:pt>
                <c:pt idx="23">
                  <c:v>0.42831823822382803</c:v>
                </c:pt>
                <c:pt idx="24">
                  <c:v>0.20239401416211608</c:v>
                </c:pt>
                <c:pt idx="25">
                  <c:v>0.10126841495056602</c:v>
                </c:pt>
                <c:pt idx="26">
                  <c:v>2.145858501069707E-2</c:v>
                </c:pt>
                <c:pt idx="27">
                  <c:v>5.0245912967128437E-4</c:v>
                </c:pt>
                <c:pt idx="28">
                  <c:v>-9.0222574248099447E-3</c:v>
                </c:pt>
                <c:pt idx="29">
                  <c:v>1.7115286626612991E-2</c:v>
                </c:pt>
                <c:pt idx="30">
                  <c:v>3.0617102051409958E-3</c:v>
                </c:pt>
                <c:pt idx="31">
                  <c:v>1.9656311047659972E-2</c:v>
                </c:pt>
                <c:pt idx="32">
                  <c:v>-2.3341262381833192E-2</c:v>
                </c:pt>
                <c:pt idx="33">
                  <c:v>-1.7451012277428291E-2</c:v>
                </c:pt>
                <c:pt idx="34">
                  <c:v>-8.4270825529991159E-3</c:v>
                </c:pt>
                <c:pt idx="35">
                  <c:v>-2.2429478338044467E-2</c:v>
                </c:pt>
                <c:pt idx="36">
                  <c:v>-1.0142015179767139E-2</c:v>
                </c:pt>
                <c:pt idx="37">
                  <c:v>-1.4050135054436719E-2</c:v>
                </c:pt>
                <c:pt idx="38">
                  <c:v>-2.1173803557661505E-2</c:v>
                </c:pt>
                <c:pt idx="39">
                  <c:v>2.3781020466734928E-2</c:v>
                </c:pt>
                <c:pt idx="40">
                  <c:v>2.2998180823755716E-2</c:v>
                </c:pt>
                <c:pt idx="41">
                  <c:v>1.5919026426188972E-2</c:v>
                </c:pt>
                <c:pt idx="42">
                  <c:v>2.2867387512496555E-2</c:v>
                </c:pt>
                <c:pt idx="43">
                  <c:v>-1.5352016292990687E-2</c:v>
                </c:pt>
                <c:pt idx="44">
                  <c:v>1.1999641724736445E-2</c:v>
                </c:pt>
                <c:pt idx="45">
                  <c:v>7.1560069079842942E-2</c:v>
                </c:pt>
                <c:pt idx="46">
                  <c:v>0.19339899943577862</c:v>
                </c:pt>
                <c:pt idx="47">
                  <c:v>0.36869065340534068</c:v>
                </c:pt>
                <c:pt idx="48">
                  <c:v>0.62960625640721535</c:v>
                </c:pt>
                <c:pt idx="49">
                  <c:v>0.85108700280514638</c:v>
                </c:pt>
                <c:pt idx="50">
                  <c:v>0.93635329219273533</c:v>
                </c:pt>
                <c:pt idx="51">
                  <c:v>0.83743363171748553</c:v>
                </c:pt>
                <c:pt idx="52">
                  <c:v>0.65391787345648156</c:v>
                </c:pt>
                <c:pt idx="53">
                  <c:v>0.38842486301792745</c:v>
                </c:pt>
                <c:pt idx="54">
                  <c:v>0.20676535570423382</c:v>
                </c:pt>
                <c:pt idx="55">
                  <c:v>6.3971924056741708E-2</c:v>
                </c:pt>
                <c:pt idx="56">
                  <c:v>1.4008169222852555E-2</c:v>
                </c:pt>
                <c:pt idx="57">
                  <c:v>1.171093812375635E-2</c:v>
                </c:pt>
                <c:pt idx="58">
                  <c:v>2.1426354371170922E-2</c:v>
                </c:pt>
                <c:pt idx="59">
                  <c:v>4.7295941603648231E-3</c:v>
                </c:pt>
                <c:pt idx="60">
                  <c:v>-9.0294273896034507E-4</c:v>
                </c:pt>
                <c:pt idx="61">
                  <c:v>1.6759159805943238E-2</c:v>
                </c:pt>
                <c:pt idx="62">
                  <c:v>-2.4619576915138764E-2</c:v>
                </c:pt>
                <c:pt idx="63">
                  <c:v>-2.3944284244892818E-2</c:v>
                </c:pt>
                <c:pt idx="64">
                  <c:v>-1.0096690308550841E-2</c:v>
                </c:pt>
                <c:pt idx="65">
                  <c:v>2.7404803778423984E-3</c:v>
                </c:pt>
                <c:pt idx="66">
                  <c:v>3.3595546261219811E-5</c:v>
                </c:pt>
                <c:pt idx="67">
                  <c:v>-2.1196458964045685E-2</c:v>
                </c:pt>
                <c:pt idx="68">
                  <c:v>2.0599431296799303E-4</c:v>
                </c:pt>
                <c:pt idx="69">
                  <c:v>-1.2102227242525788E-2</c:v>
                </c:pt>
                <c:pt idx="70">
                  <c:v>1.4537755568225456E-2</c:v>
                </c:pt>
                <c:pt idx="71">
                  <c:v>2.2436462592816998E-2</c:v>
                </c:pt>
                <c:pt idx="72">
                  <c:v>-2.2714298249159368E-2</c:v>
                </c:pt>
                <c:pt idx="73">
                  <c:v>1.8758408086927691E-2</c:v>
                </c:pt>
                <c:pt idx="74">
                  <c:v>-2.1738752797276474E-2</c:v>
                </c:pt>
                <c:pt idx="75">
                  <c:v>-2.3959749716652254E-2</c:v>
                </c:pt>
                <c:pt idx="76">
                  <c:v>-3.3799150520240798E-3</c:v>
                </c:pt>
                <c:pt idx="77">
                  <c:v>-1.6438608664284933E-2</c:v>
                </c:pt>
                <c:pt idx="78">
                  <c:v>-1.0094575706565845E-2</c:v>
                </c:pt>
                <c:pt idx="79">
                  <c:v>-2.1442957505715139E-2</c:v>
                </c:pt>
                <c:pt idx="80">
                  <c:v>4.4373249979856588E-5</c:v>
                </c:pt>
                <c:pt idx="81">
                  <c:v>2.2603538662010592E-2</c:v>
                </c:pt>
                <c:pt idx="82">
                  <c:v>-1.4394682518043718E-2</c:v>
                </c:pt>
                <c:pt idx="83">
                  <c:v>-2.491640757771578E-2</c:v>
                </c:pt>
                <c:pt idx="84">
                  <c:v>2.2343502104049291E-2</c:v>
                </c:pt>
                <c:pt idx="85">
                  <c:v>-1.898080961720975E-2</c:v>
                </c:pt>
                <c:pt idx="86">
                  <c:v>1.7741478881146501E-2</c:v>
                </c:pt>
                <c:pt idx="87">
                  <c:v>1.3024394712961906E-2</c:v>
                </c:pt>
                <c:pt idx="88">
                  <c:v>2.0950796790145831E-2</c:v>
                </c:pt>
                <c:pt idx="89">
                  <c:v>1.5511669547335195E-2</c:v>
                </c:pt>
                <c:pt idx="90">
                  <c:v>-1.5083009530252461E-2</c:v>
                </c:pt>
              </c:numCache>
            </c:numRef>
          </c:yVal>
          <c:smooth val="1"/>
          <c:extLst>
            <c:ext xmlns:c16="http://schemas.microsoft.com/office/drawing/2014/chart" uri="{C3380CC4-5D6E-409C-BE32-E72D297353CC}">
              <c16:uniqueId val="{00000002-D8C9-486A-B440-8EBDEB02BA20}"/>
            </c:ext>
          </c:extLst>
        </c:ser>
        <c:ser>
          <c:idx val="3"/>
          <c:order val="3"/>
          <c:spPr>
            <a:ln w="38100" cap="rnd">
              <a:solidFill>
                <a:srgbClr val="00B050"/>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Sheet1!$E$2:$E$92</c:f>
              <c:numCache>
                <c:formatCode>General</c:formatCode>
                <c:ptCount val="91"/>
                <c:pt idx="0">
                  <c:v>-1.8429548912052434E-2</c:v>
                </c:pt>
                <c:pt idx="1">
                  <c:v>-2.4908461946390272E-2</c:v>
                </c:pt>
                <c:pt idx="2">
                  <c:v>-1.6878991843353747E-2</c:v>
                </c:pt>
                <c:pt idx="3">
                  <c:v>-2.1343115511524152E-2</c:v>
                </c:pt>
                <c:pt idx="4">
                  <c:v>1.2400203256655402E-2</c:v>
                </c:pt>
                <c:pt idx="5">
                  <c:v>-2.4775963729854023E-2</c:v>
                </c:pt>
                <c:pt idx="6">
                  <c:v>-8.708437794128443E-3</c:v>
                </c:pt>
                <c:pt idx="7">
                  <c:v>2.392859606009113E-2</c:v>
                </c:pt>
                <c:pt idx="8">
                  <c:v>1.996421135819625E-2</c:v>
                </c:pt>
                <c:pt idx="9">
                  <c:v>-2.4337019297864994E-2</c:v>
                </c:pt>
                <c:pt idx="10">
                  <c:v>-2.1507162082699382E-2</c:v>
                </c:pt>
                <c:pt idx="11">
                  <c:v>2.4483154514810125E-2</c:v>
                </c:pt>
                <c:pt idx="12">
                  <c:v>-3.3374053178722224E-4</c:v>
                </c:pt>
                <c:pt idx="13">
                  <c:v>2.1448008399524193E-2</c:v>
                </c:pt>
                <c:pt idx="14">
                  <c:v>-2.3676070994951538E-4</c:v>
                </c:pt>
                <c:pt idx="15">
                  <c:v>-2.2214766193727555E-2</c:v>
                </c:pt>
                <c:pt idx="16">
                  <c:v>9.8621221277516505E-3</c:v>
                </c:pt>
                <c:pt idx="17">
                  <c:v>-2.2913102235410324E-2</c:v>
                </c:pt>
                <c:pt idx="18">
                  <c:v>1.7814270685114236E-2</c:v>
                </c:pt>
                <c:pt idx="19">
                  <c:v>1.6409825328977549E-2</c:v>
                </c:pt>
                <c:pt idx="20">
                  <c:v>1.2841667610399446E-2</c:v>
                </c:pt>
                <c:pt idx="21">
                  <c:v>-1.0125653676545448E-2</c:v>
                </c:pt>
                <c:pt idx="22">
                  <c:v>-1.2365044408069405E-2</c:v>
                </c:pt>
                <c:pt idx="23">
                  <c:v>1.7327184483578398E-2</c:v>
                </c:pt>
                <c:pt idx="24">
                  <c:v>1.9173255094297962E-2</c:v>
                </c:pt>
                <c:pt idx="25">
                  <c:v>7.6925503541066739E-2</c:v>
                </c:pt>
                <c:pt idx="26">
                  <c:v>0.15101848746833207</c:v>
                </c:pt>
                <c:pt idx="27">
                  <c:v>0.32011444774701364</c:v>
                </c:pt>
                <c:pt idx="28">
                  <c:v>0.53901302551243913</c:v>
                </c:pt>
                <c:pt idx="29">
                  <c:v>0.73444278697344278</c:v>
                </c:pt>
                <c:pt idx="30">
                  <c:v>0.82185152280241647</c:v>
                </c:pt>
                <c:pt idx="31">
                  <c:v>0.70155193068410382</c:v>
                </c:pt>
                <c:pt idx="32">
                  <c:v>0.56259211615233307</c:v>
                </c:pt>
                <c:pt idx="33">
                  <c:v>0.32039968478872627</c:v>
                </c:pt>
                <c:pt idx="34">
                  <c:v>0.19478729951819046</c:v>
                </c:pt>
                <c:pt idx="35">
                  <c:v>0.1482307226413353</c:v>
                </c:pt>
                <c:pt idx="36">
                  <c:v>0.21255263640675903</c:v>
                </c:pt>
                <c:pt idx="37">
                  <c:v>0.43496105303490634</c:v>
                </c:pt>
                <c:pt idx="38">
                  <c:v>0.68069016218757306</c:v>
                </c:pt>
                <c:pt idx="39">
                  <c:v>0.96973631480482048</c:v>
                </c:pt>
                <c:pt idx="40">
                  <c:v>1.0664864840409061</c:v>
                </c:pt>
                <c:pt idx="41">
                  <c:v>0.94004283735735938</c:v>
                </c:pt>
                <c:pt idx="42">
                  <c:v>0.72662591522793574</c:v>
                </c:pt>
                <c:pt idx="43">
                  <c:v>0.41304404569856967</c:v>
                </c:pt>
                <c:pt idx="44">
                  <c:v>0.19196035079188503</c:v>
                </c:pt>
                <c:pt idx="45">
                  <c:v>6.2458352340843536E-2</c:v>
                </c:pt>
                <c:pt idx="46">
                  <c:v>1.3324066483195871E-2</c:v>
                </c:pt>
                <c:pt idx="47">
                  <c:v>-7.7153015185533538E-3</c:v>
                </c:pt>
                <c:pt idx="48">
                  <c:v>9.2009350624667422E-3</c:v>
                </c:pt>
                <c:pt idx="49">
                  <c:v>1.0424251679871663E-2</c:v>
                </c:pt>
                <c:pt idx="50">
                  <c:v>8.7698062275490141E-3</c:v>
                </c:pt>
                <c:pt idx="51">
                  <c:v>-7.6528649597251575E-3</c:v>
                </c:pt>
                <c:pt idx="52">
                  <c:v>-1.5355927668521006E-2</c:v>
                </c:pt>
                <c:pt idx="53">
                  <c:v>2.1652857954751692E-2</c:v>
                </c:pt>
                <c:pt idx="54">
                  <c:v>-5.2489403194363408E-3</c:v>
                </c:pt>
                <c:pt idx="55">
                  <c:v>1.4783819199924835E-2</c:v>
                </c:pt>
                <c:pt idx="56">
                  <c:v>-1.6523688087628031E-2</c:v>
                </c:pt>
                <c:pt idx="57">
                  <c:v>-2.038187129312978E-2</c:v>
                </c:pt>
                <c:pt idx="58">
                  <c:v>-2.0398737668185705E-2</c:v>
                </c:pt>
                <c:pt idx="59">
                  <c:v>-8.7238053961134557E-3</c:v>
                </c:pt>
                <c:pt idx="60">
                  <c:v>4.8306310530441864E-3</c:v>
                </c:pt>
                <c:pt idx="61">
                  <c:v>-1.522631211325492E-2</c:v>
                </c:pt>
                <c:pt idx="62">
                  <c:v>7.10519027532488E-3</c:v>
                </c:pt>
                <c:pt idx="63">
                  <c:v>1.7646805853098503E-2</c:v>
                </c:pt>
                <c:pt idx="64">
                  <c:v>8.231923397283859E-3</c:v>
                </c:pt>
                <c:pt idx="65">
                  <c:v>-1.0720881405307371E-2</c:v>
                </c:pt>
                <c:pt idx="66">
                  <c:v>1.6282654978214267E-2</c:v>
                </c:pt>
                <c:pt idx="67">
                  <c:v>-1.6770949816719973E-2</c:v>
                </c:pt>
                <c:pt idx="68">
                  <c:v>1.8729043962496129E-2</c:v>
                </c:pt>
                <c:pt idx="69">
                  <c:v>-1.4352514763136077E-2</c:v>
                </c:pt>
                <c:pt idx="70">
                  <c:v>1.5986552440075564E-2</c:v>
                </c:pt>
                <c:pt idx="71">
                  <c:v>-1.2882120956896725E-2</c:v>
                </c:pt>
                <c:pt idx="72">
                  <c:v>6.3450359366376058E-3</c:v>
                </c:pt>
                <c:pt idx="73">
                  <c:v>-1.8639994374497721E-2</c:v>
                </c:pt>
                <c:pt idx="74">
                  <c:v>6.8056909670037918E-3</c:v>
                </c:pt>
                <c:pt idx="75">
                  <c:v>2.0884878464300389E-2</c:v>
                </c:pt>
                <c:pt idx="76">
                  <c:v>-1.1936170133594376E-2</c:v>
                </c:pt>
                <c:pt idx="77">
                  <c:v>1.9193469952681078E-2</c:v>
                </c:pt>
                <c:pt idx="78">
                  <c:v>-1.3223216675557287E-2</c:v>
                </c:pt>
                <c:pt idx="79">
                  <c:v>-9.5057840977150875E-3</c:v>
                </c:pt>
                <c:pt idx="80">
                  <c:v>-1.2283590587010796E-2</c:v>
                </c:pt>
                <c:pt idx="81">
                  <c:v>-1.9385539436688443E-2</c:v>
                </c:pt>
                <c:pt idx="82">
                  <c:v>-9.6120485199454771E-3</c:v>
                </c:pt>
                <c:pt idx="83">
                  <c:v>-6.9197982225825908E-3</c:v>
                </c:pt>
                <c:pt idx="84">
                  <c:v>1.9803976027997203E-2</c:v>
                </c:pt>
                <c:pt idx="85">
                  <c:v>-5.4633507742035126E-3</c:v>
                </c:pt>
                <c:pt idx="86">
                  <c:v>1.6197398297784483E-2</c:v>
                </c:pt>
                <c:pt idx="87">
                  <c:v>-8.8908599866617029E-3</c:v>
                </c:pt>
                <c:pt idx="88">
                  <c:v>-2.0043378280275078E-2</c:v>
                </c:pt>
                <c:pt idx="89">
                  <c:v>4.7687187577656891E-4</c:v>
                </c:pt>
                <c:pt idx="90">
                  <c:v>-1.4090984629765026E-2</c:v>
                </c:pt>
              </c:numCache>
            </c:numRef>
          </c:yVal>
          <c:smooth val="1"/>
          <c:extLst>
            <c:ext xmlns:c16="http://schemas.microsoft.com/office/drawing/2014/chart" uri="{C3380CC4-5D6E-409C-BE32-E72D297353CC}">
              <c16:uniqueId val="{00000003-D8C9-486A-B440-8EBDEB02BA20}"/>
            </c:ext>
          </c:extLst>
        </c:ser>
        <c:dLbls>
          <c:showLegendKey val="0"/>
          <c:showVal val="0"/>
          <c:showCatName val="0"/>
          <c:showSerName val="0"/>
          <c:showPercent val="0"/>
          <c:showBubbleSize val="0"/>
        </c:dLbls>
        <c:axId val="1471925471"/>
        <c:axId val="1471926431"/>
      </c:scatterChart>
      <c:valAx>
        <c:axId val="1471925471"/>
        <c:scaling>
          <c:orientation val="minMax"/>
        </c:scaling>
        <c:delete val="1"/>
        <c:axPos val="b"/>
        <c:numFmt formatCode="General" sourceLinked="1"/>
        <c:majorTickMark val="none"/>
        <c:minorTickMark val="none"/>
        <c:tickLblPos val="nextTo"/>
        <c:crossAx val="1471926431"/>
        <c:crosses val="autoZero"/>
        <c:crossBetween val="midCat"/>
      </c:valAx>
      <c:valAx>
        <c:axId val="1471926431"/>
        <c:scaling>
          <c:orientation val="minMax"/>
        </c:scaling>
        <c:delete val="1"/>
        <c:axPos val="l"/>
        <c:numFmt formatCode="General" sourceLinked="1"/>
        <c:majorTickMark val="none"/>
        <c:minorTickMark val="none"/>
        <c:tickLblPos val="nextTo"/>
        <c:crossAx val="14719254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1:47.657"/>
    </inkml:context>
    <inkml:brush xml:id="br0">
      <inkml:brushProperty name="width" value="0.05" units="cm"/>
      <inkml:brushProperty name="height" value="0.05" units="cm"/>
      <inkml:brushProperty name="color" value="#FF0066"/>
    </inkml:brush>
  </inkml:definitions>
  <inkml:trace contextRef="#ctx0" brushRef="#br0">193 143 9186,'-4'-1'86,"0"-1"1,0 1 0,-1 0-1,1 0 1,0 0-1,-7 0 1,10 1-26,-1 0 0,1 0-1,0 0 1,0 0 0,0 0 0,-1 0 0,1 0 0,0 0 0,0 0 0,0 0 0,-1 1 0,1-1 0,0 1 0,0-1 0,0 1 0,0-1 0,0 1 0,0 0 0,0-1 0,0 1 0,0 0 0,0 0 0,0 0 0,0-1 0,1 1 0,-1 0-1,-1 2 1,-1 7 67,1 1-1,0 0 0,0 0 0,1 0 1,1 20-1,8 57 266,-4-56-163,-2-4-43,3 22 92,-5-46-247,1 0-1,0 0 1,0 0 0,0-1 0,1 1 0,-1 0 0,1-1 0,0 1 0,3 3 0,-4-6-16,0 0 0,0 0 0,0 0 1,0 0-1,0 0 0,0 0 0,1 0 1,-1-1-1,0 1 0,1 0 0,-1-1 1,0 1-1,1-1 0,-1 0 0,1 1 1,-1-1-1,1 0 0,-1 0 0,1 0 1,-1 0-1,1 0 0,-1 0 0,0 0 1,1 0-1,-1-1 0,1 1 0,-1-1 1,2 0-1,2-1 6,1-1-1,-1 1 1,0-1 0,0 0-1,7-6 1,4-4-40,0-1 0,-1 0-1,0-1 1,23-32 0,-31 37 2,-1 0 0,0 0-1,-1-1 1,0 0 0,0 0 0,-1 0 0,-1-1-1,0 1 1,0-1 0,0-13 0,-2 10 19,-1 0 0,0 1 0,-1-1 0,-1 0 0,0 0 0,-1 1 0,-6-21 0,6 29 0,1 0 0,-1 0 0,0 0 0,0 0 0,-1 1 0,1 0 0,-1 0 0,-7-8 0,7 10-1,1 1 1,0-1-1,-1 1 0,1-1 1,-1 1-1,0 0 0,0 0 1,0 1-1,0-1 1,0 1-1,0 0 0,0 0 1,0 0-1,-5 1 0,2 0 0,1 0 1,0 1-1,0 0 0,0 0 0,0 1 0,0 0 0,0 0 0,0 0 0,0 1 0,1-1 0,-1 1 0,-9 8 0,1-1 17,1 0-1,1 2 0,-19 19 0,19-16 9,0 1-1,1 0 0,1 0 1,0 1-1,2 0 0,-1 1 0,2 0 1,1 0-1,0 1 0,1 0 1,1 0-1,1 0 0,-1 32 0,4-43 20,0 1-1,1-1 0,1 1 1,-1-1-1,1 0 0,1 1 1,-1-1-1,1 0 0,1-1 1,0 1-1,0 0 0,0-1 1,6 7-1,-7-10-7,0-1 0,0 1 0,1-1 0,-1 0 0,1 0 0,0 0 0,0 0 0,0 0 0,0-1 0,0 0 1,0 0-1,1 0 0,-1-1 0,1 1 0,-1-1 0,1 0 0,0 0 0,0-1 0,-1 1 0,1-1 0,0 0 0,0 0 0,-1-1 0,10-1 0,-5-1 17,0 0-1,1 0 0,-1-1 1,-1 0-1,16-9 0,38-33 123,-44 31-154,-1 0 1,-1-1-1,0 0 1,-2-2-1,1 0 0,21-37 1,-31 46-24,0-1 1,-1 0-1,-1 0 1,1 0 0,-2 0-1,1 0 1,1-16-1,-4 19-6,0-1 0,0 1-1,-1 0 1,1-1-1,-2 1 1,1 0 0,-1-1-1,0 1 1,0 0 0,-1 0-1,-6-10 1,8 15-1,1 0 0,-1 1-1,0-1 1,-1 0 0,1 1 0,0-1 0,0 1 0,-1 0 0,1-1-1,-1 1 1,1 0 0,-1 0 0,1 0 0,-1 0 0,0 0 0,0 0-1,1 0 1,-1 1 0,0-1 0,0 0 0,0 1 0,0 0-1,0-1 1,0 1 0,0 0 0,0 0 0,1 0 0,-1 0 0,0 1-1,0-1 1,0 0 0,0 1 0,0 0 0,0-1 0,-2 2 0,-1 1-6,0 0 1,-1 0 0,1 1 0,0-1-1,1 1 1,-1 0 0,1 1 0,-6 6-1,-3 5 1,-11 20 0,-20 37 831,-55 131 0,95-196-662,1-2-38,0-1 1,1 1-1,0 0 1,0 0-1,1 0 1,-2 7-1,3-12-118,0 0-1,0 0 0,0 0 0,0 0 1,0 0-1,0 0 0,0 0 0,1-1 1,-1 1-1,0 0 0,1 0 0,-1 0 0,0 0 1,1 0-1,-1-1 0,1 1 0,-1 0 1,1 0-1,0-1 0,0 2 0,0-2-41,1 1-1,-1 0 1,1 0-1,0-1 1,-1 1-1,1-1 1,-1 1-1,1-1 1,0 0-1,-1 0 1,1 0-1,0 0 1,-1 0-1,1 0 1,2 0-1,58-11-367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07.138"/>
    </inkml:context>
    <inkml:brush xml:id="br0">
      <inkml:brushProperty name="width" value="0.05" units="cm"/>
      <inkml:brushProperty name="height" value="0.05" units="cm"/>
      <inkml:brushProperty name="color" value="#FF0066"/>
    </inkml:brush>
  </inkml:definitions>
  <inkml:trace contextRef="#ctx0" brushRef="#br0">132 158 8522,'-33'-1'1321,"18"0"-362,1 1 0,-1 0-1,-26 5 1,41-5-878,-1 0 0,1 0 1,-1 0-1,1 0 1,-1 0-1,0 0 1,1 0-1,-1 0 1,1 0-1,-1 0 1,1 0-1,-1 0 1,1 0-1,-1 0 0,1-1 1,-1 1-1,1 0 1,-1 0-1,1-1 1,-1 1-1,1 0 1,-1-1-1,1 1-17,0-1-1,-1 1 1,1 0 0,0 0-1,0 0 1,0-1-1,0 1 1,0 0 0,0 0-1,0-1 1,0 1 0,0 0-1,0 0 1,0-1 0,0 1-1,0 0 1,0-1-1,0 1 1,0 0 0,0 0-1,0-1 1,0 1 0,0 0-1,0 0 1,0-1-1,0 1 1,0 0 0,1 0-1,-1 0 1,0-1 0,0 1-1,0 0 1,0 0-1,1 0 1,-1-1 0,0 1-1,0 0 1,1 0 0,-1 0-1,0 0 1,2-1 21,0 0 1,0 0-1,1 1 1,-1-1-1,0 1 0,0 0 1,0-1-1,2 1 1,7-1 45,228-39 1559,-187 32-1433,60-6 243,220 2-1,-69 0-1107,-3-20-41,-130 15 488,-112 14 162,0 1 0,0 1-1,0 0 1,0 2 0,0 0-1,0 1 1,19 4 0,-2 1 22,0-2 1,0-1 0,55-1-1,-64-3-20,183-4 9,-168 2 12,103-9 297,8-1 637,-145 12-931,1 0 1,0 0-1,0 1 1,0 0-1,-1 1 0,1-1 1,-1 1-1,12 5 1,-7-1-1199,-1 0 0,16 11 0,-7-3 59</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46.336"/>
    </inkml:context>
    <inkml:brush xml:id="br0">
      <inkml:brushProperty name="width" value="0.05" units="cm"/>
      <inkml:brushProperty name="height" value="0.05" units="cm"/>
      <inkml:brushProperty name="color" value="#FF0066"/>
    </inkml:brush>
  </inkml:definitions>
  <inkml:trace contextRef="#ctx0" brushRef="#br0">429 948 10146,'-1'0'110,"1"0"-1,0 0 1,-1 0-1,1 0 0,0 0 1,-1 0-1,1 0 1,0 0-1,-1 0 1,1-1-1,0 1 1,0 0-1,-1 0 1,1 0-1,0 0 0,-1-1 1,1 1-1,0 0 1,0 0-1,-1-1 1,1 1-1,0 0 1,0 0-1,0-1 1,0 1-1,-1 0 0,1 0 1,0-1-1,0 1 1,0 0-1,0-1 1,0 1-1,0 0 1,0-1-1,0 1 1,0 0-1,0-1 0,0 1 1,0 0-1,0-1 1,0 1-1,0 0 1,0-1-1,0 1 1,0 0-1,0-1 0,0 1 1,1 0-1,-1 0 1,0-1-1,0 1 1,0 0-1,0 0 1,1-1-1,-1 1 1,0 0-1,0 0 0,1-1 1,-1 1-1,25-17 1842,-11 8-444,-12 7-1249,-1 0-1,1 1 1,0 0-1,-1-1 1,1 1-1,0 0 1,0 0-1,0 0 1,3-2-1,-3 3-150,-1 0 0,1 0-1,-1 1 1,0-1 0,1 0 0,-1 0-1,0 1 1,1-1 0,-1 1-1,0-1 1,1 1 0,-1 0-1,0 0 1,0-1 0,2 3-1,3 0-36,0 0 0,0-1-1,0 1 1,0-1 0,0 0 0,1-1-1,-1 1 1,1-1 0,-1 0 0,1-1-1,6 0 1,12-1 31,37-6 0,-60 7-90,91-17 122,-47 8-88,68-6 0,-100 14-44,-1 1 1,1 0-1,0 1 1,-1 1 0,1 0-1,-1 1 1,1 0-1,-1 1 1,19 9 0,-22-8 3,1-1 0,-1 1 0,1-2 0,0 1 0,0-1 0,0-1 0,1 0 0,-1-1 0,1 0 0,-1-1 0,0 0 0,1-1 0,-1 0 0,1 0 0,11-5 0,82-23 68,-52 13 573,75-12 0,-117 25-564,0 1 1,-1-1-1,1-1 0,-1 0 0,0 0 0,0-1 0,-1 0 1,1-1-1,-1 0 0,10-9 0,11-11-122,39-45 0,-37 36 108,-28 31-65,6-6 2,14-19-1,-21 25 4,-1 1 0,0-1 1,0 0-1,0 0 0,0-1 0,0 1 0,-1 0 0,0 0 1,2-8-1,-3 11 3,0-1 1,-1 0-1,1 1 1,0-1-1,0 1 1,-1-1-1,1 0 1,-1 1-1,1-1 1,-1 1-1,0 0 1,0-1-1,1 1 1,-1 0-1,-1-2 1,-20-20 160,8 9-91,2-3 12,1 1 0,-17-36 0,20 36-80,0 1 0,-1-1 1,-1 2-1,-19-25 1,8 20-9,0 0 1,-2 1 0,0 0 0,-34-18-1,7 10 3,-67-27 0,80 36-3,-37-22 1,-24-12 21,84 46-30,0 0-1,-1 1 0,1 1 1,-1 0-1,0 1 0,1 1 0,-1 0 1,-15 1-1,-121 17-22,120-12 31,-75 8 9,57-8-20,-1 2 1,-85 23-1,83-11 3,0 1 1,1 3 0,2 2-1,0 2 1,-74 56-1,108-71 16,1-1 0,0 2 0,1 0 0,0 1 0,1 0 0,-11 17 0,17-22-1,1 1 1,0-1-1,1 1 1,0-1-1,0 1 1,1 0-1,0 1 1,1-1 0,0 1-1,1-1 1,0 1-1,1 11 1,1-5 46,1 0 1,0 0-1,2 0 1,0 0 0,1-1-1,0 0 1,1 0 0,1 0-1,1 0 1,0-1-1,1-1 1,0 1 0,1-2-1,1 1 1,0-1 0,1-1-1,1 0 1,0-1-1,0 0 1,1-1 0,0 0-1,1-1 1,0-1 0,0-1-1,1 0 1,0 0-1,0-2 1,0 0 0,1-1-1,24 3 1,1-4 299,1-2-1,54-5 1,83-21 215,-170 23-625,0 1 1,1-2 0,-1 1-1,0-1 1,-1-1 0,1 0-1,-1 0 1,1-1 0,-1 0 0,14-12-1,-15 10-616,-8 6 372,1 0 1,0 0 0,0 0 0,0 0-1,0 0 1,0 0 0,0 0 0,0 0-1,0 0 1,0 1 0,1-1 0,-1 0-1,0 1 1,0-1 0,1 1 0,-1 0-1,0-1 1,1 1 0,-1 0 0,1 0-1,-1 0 1,0 0 0,3 0 0,18 6-1552</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44.537"/>
    </inkml:context>
    <inkml:brush xml:id="br0">
      <inkml:brushProperty name="width" value="0.05" units="cm"/>
      <inkml:brushProperty name="height" value="0.05" units="cm"/>
      <inkml:brushProperty name="color" value="#FF0066"/>
    </inkml:brush>
  </inkml:definitions>
  <inkml:trace contextRef="#ctx0" brushRef="#br0">80 51 10426,'0'-11'2046,"1"7"-1254,-1 1-1,0 0 1,0-1-1,0 1 1,-1 0 0,1 0-1,-1-1 1,-1-5-1,2 9-730,0 0 0,0 0 0,0 0 0,0-1 1,0 1-1,0 0 0,-1 0 0,1 0 0,0 0 0,0-1 0,0 1 0,0 0 0,0 0 0,0 0 0,0 0 0,-1-1 0,1 1 0,0 0 0,0 0 1,0 0-1,0 0 0,-1 0 0,1 0 0,0 0 0,0 0 0,0 0 0,0-1 0,-1 1 0,1 0 0,0 0 0,0 0 0,0 0 0,-1 0 0,1 0 1,0 0-1,0 0 0,0 0 0,-1 0 0,1 1 0,0-1 0,0 0 0,0 0 0,-1 0 0,1 0 0,0 0 0,0 0 0,0 0 0,0 0 0,-1 1 1,-7 10 1883,6-8-1727,-8 14 435,0 1-1,1 0 1,-9 25 0,16-37-588,-1 1 0,1-1 0,1 1 0,0-1 0,0 1 0,0-1 0,0 1 0,1 0 0,0 0 0,1-1 0,0 1 0,0 0 0,0-1 0,3 8 0,-3-10-30,2-1-1,-1 1 0,0-1 0,0 0 0,1 0 0,0 0 0,0 0 0,0 0 0,0-1 0,0 1 1,0-1-1,1 0 0,-1 1 0,1-2 0,-1 1 0,1 0 0,0-1 0,0 0 0,0 0 0,0 0 1,4 1-1,5-1 33,0 1 1,0-2-1,0 1 0,0-2 1,17-2-1,-20 1-21,-1 1-1,1-2 1,0 1-1,-1-1 1,0-1-1,1 0 1,-1 0-1,-1-1 1,1 0 0,-1 0-1,0-1 1,0 0-1,0-1 1,9-10-1,-15 15-34,-1 1 0,0-1-1,1 0 1,-1 0 0,0 0-1,0 0 1,0 0 0,0 0-1,0 0 1,0 0 0,-1 0 0,1 0-1,-1-1 1,1 1 0,-1 0-1,0 0 1,0-1 0,0 1 0,0 0-1,0 0 1,-1-1 0,1 1-1,-1 0 1,1 0 0,-1 0 0,0 0-1,0 0 1,0 0 0,0 0-1,0 0 1,0 0 0,0 0-1,-1 0 1,1 0 0,-3-1 0,-5-7 2,-1 1 1,0 0-1,0 0 1,-1 1-1,0 0 0,-13-6 1,5 5-142,0 0 0,0 1 0,-26-7 0,42 14 10,-1 0 1,1 1-1,-1-1 0,1 1 0,-1-1 1,1 1-1,-1 0 0,1 1 1,-5 0-1,8-1 32,-1 0 1,0 0-1,0 0 1,1 1 0,-1-1-1,0 0 1,1 1-1,-1-1 1,0 1-1,1-1 1,-1 1-1,1-1 1,-1 1 0,1-1-1,-1 1 1,1 0-1,-1-1 1,0 2-1,1-1-60,0 0 0,-1 0 0,1 0 0,0 0 0,0 0 0,0 1 0,0-1 0,0 0 0,0 0 0,0 0 0,0 0 0,0 0 0,1 1-1,-1-1 1,0 0 0,1 1 0,0 0-159,0 0-1,0 0 0,1 0 0,-1 0 1,0 0-1,1 0 0,1 2 0,21 17-1189</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44.940"/>
    </inkml:context>
    <inkml:brush xml:id="br0">
      <inkml:brushProperty name="width" value="0.05" units="cm"/>
      <inkml:brushProperty name="height" value="0.05" units="cm"/>
      <inkml:brushProperty name="color" value="#FF0066"/>
    </inkml:brush>
  </inkml:definitions>
  <inkml:trace contextRef="#ctx0" brushRef="#br0">1 92 19724,'61'-6'1825,"4"2"1207,9 1-511,-2-3-1257,-7-1-376,-2-4-560,-3 0-312,-7 3-728,-6-3-640,-21 4-1865,-2 1-3024,-15-5 3616</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45.557"/>
    </inkml:context>
    <inkml:brush xml:id="br0">
      <inkml:brushProperty name="width" value="0.05" units="cm"/>
      <inkml:brushProperty name="height" value="0.05" units="cm"/>
      <inkml:brushProperty name="color" value="#FF0066"/>
    </inkml:brush>
  </inkml:definitions>
  <inkml:trace contextRef="#ctx0" brushRef="#br0">585 92 12643,'2'-23'1712,"-6"3"2033,-11 0-1361,-14 5-311,-12 4-113,-20 9-471,-12 4-321,-8 9-640,-6 7-184,12 6-640,11-3-856,28 10-2777,16-5 2321</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24.947"/>
    </inkml:context>
    <inkml:brush xml:id="br0">
      <inkml:brushProperty name="width" value="0.05" units="cm"/>
      <inkml:brushProperty name="height" value="0.05" units="cm"/>
      <inkml:brushProperty name="color" value="#FF0066"/>
    </inkml:brush>
  </inkml:definitions>
  <inkml:trace contextRef="#ctx0" brushRef="#br0">461 1447 10562,'-1'0'168,"1"0"1,-1-1-1,1 1 0,0 0 0,-1 1 1,1-1-1,-1 0 0,1 0 0,-1 0 1,1 0-1,0 0 0,-1 0 0,1 0 0,-1 1 1,1-1-1,0 0 0,-1 0 0,1 1 1,0-1-1,-1 0 0,1 0 0,0 1 1,-1-1-1,1 0 0,0 1 0,2 1 1666,6-6-1026,25-21 1682,-28 19-2100,1 2 1,-1-1-1,1 1 1,1 0-1,-1 0 0,7-3 1,10 0 240,0 1 0,1 2 0,-1 0 0,1 1 0,27 1 0,0-1-331,378-58 701,-3 1 132,-332 55-739,-50 4-231,72-11-1,-102 9-156,1 0-1,-1-2 1,0 1 0,-1-1 0,1-1-1,-1-1 1,0 0 0,-1 0-1,13-10 1,-8 3-6,0 0 0,0-2 1,-1 0-1,-1 0 0,16-25 0,-24 30 2,0 0-1,-1-1 1,0 0 0,-1 0-1,0 0 1,-1-1-1,0 1 1,-1-1 0,-1 0-1,2-19 1,-3 8 3,-2 1 1,0 0 0,-2 0-1,0 0 1,-1 0-1,-2 0 1,0 1 0,-1 0-1,-20-40 1,-1 10 5,-2 2 1,-2 1 0,-3 1 0,-66-70-1,86 102 9,-2 1-1,0 0 0,-1 1 1,0 1-1,-33-17 1,-104-40 192,133 61-185,-162-60 139,138 54-134,0 3-1,-53-7 1,63 16-26,0 1 0,0 1 0,0 2 1,-68 12-1,25 3 6,-83 28 1,72-15 6,1 4 0,1 4 0,-114 67 0,178-89-25,0 1 1,0 1 0,-38 37 0,51-42 7,0 0 0,0 1 1,2 1-1,-1 0 0,2 0 1,0 0-1,1 1 0,-7 18 1,6-7 4,2 0 0,0 0 0,2 0 0,0 0 1,2 1-1,1 0 0,2-1 0,6 51 0,-2-46 16,1 0 0,2 0 0,1 0-1,2-1 1,1-1 0,1 0 0,18 31-1,-15-37 30,0-1 0,1 0-1,1-2 1,1 0 0,1-1-1,1 0 1,0-2 0,2-1-1,35 21 1,-22-18 99,1-1-1,0-2 1,2-1-1,-1-2 1,73 13 0,-62-17-27,1-3 0,0-2 1,0-2-1,58-5 0,-80 0-208,-1-1-1,0-2 1,41-13-1,-51 13-232,0-1-1,0-1 1,-1 0-1,0-1 1,-1-1-1,16-13 0,-27 19-1261,-7 2-45,-19 0-494</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28.720"/>
    </inkml:context>
    <inkml:brush xml:id="br0">
      <inkml:brushProperty name="width" value="0.05" units="cm"/>
      <inkml:brushProperty name="height" value="0.05" units="cm"/>
      <inkml:brushProperty name="color" value="#FF0066"/>
    </inkml:brush>
  </inkml:definitions>
  <inkml:trace contextRef="#ctx0" brushRef="#br0">27 1 10978,'-1'0'538,"-1"0"0,1 1 0,-1-1 0,1 0 0,0 1 0,-1-1 0,1 1 0,0 0 0,-3 1 0,-7 3 3727,20-5-426,11 2-2466,3 1-629,143 12 2190,39 3-1044,-147-14-1464,175 2 501,-226-7-932,-3 2-16,0-2-1,0 1 1,0 0-1,0-1 1,0 1-1,0-1 1,0-1-1,0 1 1,4-2-1,-8 3-3,0 0 0,0 0 0,0 0 0,-1 0 0,1 0 0,0 0 0,0 0 0,0 0 0,0 0 0,0 0 0,-1-1 0,1 1 0,0 0 0,0 0 0,0 0 0,0 0 0,0 0-1,0 0 1,-1 0 0,1 0 0,0 0 0,0 0 0,0-1 0,0 1 0,0 0 0,0 0 0,0 0 0,0 0 0,0 0 0,0 0 0,0-1 0,0 1 0,-1 0 0,1 0 0,0 0 0,0 0 0,0 0 0,0 0 0,0-1 0,0 1-1,0 0 1,0 0 0,0 0 0,1 0 0,-1 0 0,0-1 0,0 1 0,0 0 0,0 0 0,0 0 0,0 0 0,0 0 0,0 0 0,0-1 0,0 1 0,0 0 0,0 0 0,1 0 0,-1 0 0,0 0 0,0 0 0,-17-2-1465,15 2 1336,-34-1-1228</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12.145"/>
    </inkml:context>
    <inkml:brush xml:id="br0">
      <inkml:brushProperty name="width" value="0.05" units="cm"/>
      <inkml:brushProperty name="height" value="0.05" units="cm"/>
      <inkml:brushProperty name="color" value="#FF0066"/>
    </inkml:brush>
  </inkml:definitions>
  <inkml:trace contextRef="#ctx0" brushRef="#br0">166 271 8466,'-37'-7'1301,"27"5"-318,1 0 0,-1 0 0,0-1 0,-12-5 0,21 8-774,-1-1 0,2 0 0,-1 1 0,0-1 0,0 0 0,0 0 1,0 0-1,0 0 0,1 0 0,-1 0 0,0 0 0,1 0 0,-2-1 0,2 1-139,0 1 0,0-1 0,-1 0-1,1 1 1,0-1 0,-1 1 0,1-1-1,-1 1 1,1-1 0,-1 1 0,1-1-1,-1 1 1,1-1 0,-1 1 0,1-1-1,-1 1 1,0 0 0,1-1 0,-1 1-1,0 0 1,1 0 0,-1-1 0,0 1 0,1 0-1,-1 0 1,0 0 0,1 0 0,-1 0-1,0 0 1,1 0 0,-2 0 0,-1 1 82,1-1 0,0 0 0,0 1 0,0-1 0,0 1 0,0 0 0,0 0 0,0 0 1,0 0-1,0 0 0,0 0 0,0 0 0,0 0 0,1 1 0,-1-1 0,1 1 0,-3 2 0,16-6 946,30-7 299,16-4 88,72-7-1,68 13 85,82-9-664,-184-1-706,-84 14-137,0-1-1,0 0 0,-1-1 0,0 0 1,20-12-1,-28 15-40,-1 0 0,1-1 0,-1 1 0,1 0 0,-1-1 0,0 0 0,0 1 0,0-1 0,0 0 0,2-5 0,0-2-380,-1 1 0,3-14 0,-2 7-939,-3 15 1086,-1 0 0,0 0 0,1-1 0,0 1 0,-1 0 0,1 0 0,0-1 0,-1 1 1,1 0-1,0 0 0,0 0 0,0 0 0,0 0 0,0 0 0,0 1 0,0-1 1,0 0-1,0 0 0,1 1 0,-1-1 0,0 1 0,0-1 0,3 0 0,24-6-1677</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13.461"/>
    </inkml:context>
    <inkml:brush xml:id="br0">
      <inkml:brushProperty name="width" value="0.05" units="cm"/>
      <inkml:brushProperty name="height" value="0.05" units="cm"/>
      <inkml:brushProperty name="color" value="#FF0066"/>
    </inkml:brush>
  </inkml:definitions>
  <inkml:trace contextRef="#ctx0" brushRef="#br0">0 78 7506,'1'-3'448,"-1"-1"1,1 0-1,0 0 1,0 1 0,0-1-1,0 1 1,1-1 0,2-5-1,-3 8-230,0 0-1,0 0 0,0 0 1,0 0-1,0 0 0,0 0 1,0 0-1,0 0 0,1 1 1,-1-1-1,0 0 0,0 1 1,1-1-1,-1 1 0,1-1 1,-1 1-1,0 0 1,1 0-1,-1-1 0,1 1 1,-1 0-1,1 0 0,-1 0 1,1 0-1,2 1 0,36 8 4073,15 2 1034,-52-11-5205,8 2 104,1-1 1,0 0-1,0-1 1,-1 0-1,1-1 0,0 0 1,18-5-1,-19 3-334,-1 0-1257,0 0 0,1-1 0,15-8-1,3-6-821</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27.401"/>
    </inkml:context>
    <inkml:brush xml:id="br0">
      <inkml:brushProperty name="width" value="0.05" units="cm"/>
      <inkml:brushProperty name="height" value="0.05" units="cm"/>
      <inkml:brushProperty name="color" value="#FF0066"/>
    </inkml:brush>
  </inkml:definitions>
  <inkml:trace contextRef="#ctx0" brushRef="#br0">0 73 10682,'0'-6'1450,"1"1"0,0 0-1,0-1 1,3-8 0,-3 10-413,1-1 1,-1 0-1,0 0 1,0-8-1,-1 13-1006,0 0-1,0 0 0,0 0 0,0 0 1,0 0-1,0-1 0,0 1 0,1 0 1,-1 0-1,0 0 0,0 0 1,0 0-1,0 0 0,0-1 0,0 1 1,0 0-1,0 0 0,0 0 0,0 0 1,0 0-1,0 0 0,0 0 1,-1-1-1,1 1 0,0 0 0,0 0 1,0 0-1,0 0 0,0 0 0,0 0 1,0 0-1,0 0 0,0-1 1,0 1-1,0 0 0,0 0 0,-1 0 1,1 0-1,0 0 0,0 0 0,0 0 1,0 0-1,0 0 0,0 0 1,0 0-1,-1 0 0,1 0 0,0 0 1,0 0-1,0 0 0,0 0 0,0 0 1,0 0-1,-1 0 0,1 0 1,0 0-1,0 0 0,0 0 0,0 0 1,0 0-1,0 0 0,0 0 0,-1 0 1,1 0-1,0 0 0,0 0 1,-5 8 904,4-7-841,1 1 0,0 0 1,-1 0-1,1 0 1,0 0-1,0 0 0,0 0 1,0 0-1,0 0 0,0 0 1,1 0-1,-1 0 1,1 0-1,-1 0 0,1 0 1,0-1-1,-1 1 1,2 2-1,0-1-2,1-1 1,-1 1-1,0 0 0,1-1 0,-1 1 1,1-1-1,0 0 0,0 0 0,4 2 1,4 2 46,0-2-1,0 1 1,0-2 0,23 6 0,-4-4-189,1-1-1,-1-2 1,1-1 0,31-3 0,-17-2-1860,1-3 1,47-12-1,-20 1-69</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28.227"/>
    </inkml:context>
    <inkml:brush xml:id="br0">
      <inkml:brushProperty name="width" value="0.05" units="cm"/>
      <inkml:brushProperty name="height" value="0.05" units="cm"/>
      <inkml:brushProperty name="color" value="#FF0066"/>
    </inkml:brush>
  </inkml:definitions>
  <inkml:trace contextRef="#ctx0" brushRef="#br0">114 99 6777,'-16'-5'5580,"5"4"-3639,0 0-1,-16-4 1,-10-2 2185,25 7-1669,17 3-1088,21 2-630,327 17 2743,-53-37-2019,-137 4-1003,-151 11-438,1-1 1,-1-1-1,0 0 0,0-1 1,0 0-1,0-1 0,21-10 1,-26 11-151,-6 3 67,0 0-1,0-1 0,0 1 0,0 0 1,-1 0-1,1-1 0,0 1 1,0-1-1,0 1 0,-1-1 0,1 1 1,0-1-1,-1 1 0,1-1 1,0 0-1,-1 1 0,1-1 0,-1 0 1,1 0-1,-1 1 0,1-1 1,-1 0-1,0 0 0,1 0 0,-1 0 1,0 1-1,0-1 0,0 0 1,1 0-1,-1-1 0,0 1-101,0 1 0,0-1-1,0 1 1,0-1 0,0 1 0,1-1 0,-1 1-1,0-1 1,0 1 0,1 0 0,-1-1-1,0 1 1,1-1 0,-1 1 0,0 0-1,1-1 1,-1 1 0,1 0 0,-1 0 0,0-1-1,1 1 1,-1 0 0,2-1 0,13-4-1914,-9 3 1268,27-6-2154,20 2 1120</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31.004"/>
    </inkml:context>
    <inkml:brush xml:id="br0">
      <inkml:brushProperty name="width" value="0.05" units="cm"/>
      <inkml:brushProperty name="height" value="0.05" units="cm"/>
      <inkml:brushProperty name="color" value="#FF0066"/>
    </inkml:brush>
  </inkml:definitions>
  <inkml:trace contextRef="#ctx0" brushRef="#br0">127 1 11402,'-2'0'230,"0"0"0,0 0 0,-1 0 0,1 0-1,0 0 1,0 0 0,0 1 0,0-1 0,0 1-1,0 0 1,0 0 0,0-1 0,0 1-1,1 0 1,-1 0 0,-2 2 0,1 1 99,1-1 0,0 0 0,0 1 0,0-1 0,0 1-1,1-1 1,-1 1 0,0 6 0,-6 15 687,-42 145 2923,45-145-3693,1 0 1,1 0-1,1 0 1,1 0-1,3 29 1,2-24-156,2 0 0,1-1 0,1 0 0,19 46 1,-6-28-202,50 82 1,-58-109-139,0-1-1,2 0 1,0-1-1,1-1 1,33 28-1,-36-35-80,0-1-1,1 0 1,1-1-1,-1 0 1,1-2 0,0 1-1,1-2 1,0 0-1,20 3 1,59 3-670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53.679"/>
    </inkml:context>
    <inkml:brush xml:id="br0">
      <inkml:brushProperty name="width" value="0.05" units="cm"/>
      <inkml:brushProperty name="height" value="0.05" units="cm"/>
      <inkml:brushProperty name="color" value="#FF0066"/>
    </inkml:brush>
  </inkml:definitions>
  <inkml:trace contextRef="#ctx0" brushRef="#br0">420 37 6129,'-2'-5'1906,"2"5"-1750,0-1 1,0 1-1,0-1 1,0 1-1,0 0 0,-1-1 1,1 1-1,0-1 0,0 1 1,0-1-1,-1 1 0,1 0 1,0-1-1,-1 1 0,1 0 1,0-1-1,-1 1 1,1 0-1,0-1 0,-1 1 1,1 0-1,-1 0 0,1 0 1,0-1-1,-1 1 0,1 0 1,-1 0-1,1 0 0,-1 0 1,1 0-1,-1 0 0,0 0 1,33-17 5312,-22 12-2866,-10 5-2577,0 0 1,0 0 0,1 0 0,-1 0 0,0 0 0,0 0 0,0 0-1,0 0 1,0 0 0,0 0 0,0 0 0,0 0 0,0 0 0,0 1-1,1-1 1,-1 0 0,0 0 0,0 0 0,0 0 0,0 0 0,0 0-1,0 0 1,0 0 0,0 0 0,0 0 0,0 1 0,0-1 0,0 0-1,0 0 1,0 0 0,0 0 0,0 0 0,0 0 0,0 0 0,0 0-1,0 1 1,0-1 0,0 0 0,0 0 0,0 0 0,0 0 0,0 0-1,0 0 1,0 0 0,0 0 0,0 1 0,0-1 0,-11 21 465,2-6-76,5-2-240,-28 85 705,29-87-696,-1-1 0,-6 12 0,-5 16 399,11-22-330,3-11-141,0-1 1,-1 1-1,1-1 0,-1 1 1,1-1-1,-2 1 1,1-1-1,0 0 1,-5 5-1,7-8 25,5 2-393,-4-7-151,0-1-1,0 1 1,0-1-1,0 1 1,3-6-1,3-13-620,-7 21 935,1 0-1,0-1 1,0 1-1,0 0 1,0-1-1,0 1 1,0 0-1,1 0 1,-1 0-1,3-2 1,-2 1 58,-1 3 36,-1-1-1,0 1 1,0 0 0,1 0-1,-1 0 1,0-1 0,0 1-1,0 0 1,0 0 0,0 0-1,1-1 1,-1 1 0,0 0-1,0 0 1,0-1 0,0 1 0,0 0-1,0 0 1,0-1 0,0 1-1,0 0 1,0 0 0,0-1-1,0 1 1,0 0 0,0-1-1,0 1 1,0 0 0,0 0-1,0-1 1,0 1 0,0 0-1,0 0 1,-1 0 0,1-1-1,0 1 27,-1 0-1,1 0 1,0 0-1,-1 0 1,1 0-1,0 0 0,0 0 1,-1 0-1,1 0 1,0 0-1,-1 0 1,1 0-1,0 1 1,0-1-1,-1 0 1,1 0-1,0 0 1,-1 0-1,1 1 0,0-1 1,0 0-1,0 0 1,-1 0-1,1 1 1,0-1-1,0 0 1,0 0-1,0 1 1,-1-1-1,1 0 1,0 1-1,-2 3 302,0 1 0,0 0 1,0-1-1,1 1 0,-2 5 0,2-5-172,0 1-1,-1-1 1,1 0-1,-1-1 0,-3 7 1,-13 15 313,-1-1 0,-42 44 0,15-19-38,6-5 153,-62 53 1,98-94-570,-1 0 0,1-1 0,0 0 0,-1 0 0,0 0 1,0-1-1,-6 3 0,11-5-13,-1 0 0,1 1 0,0-1 0,-1 0-1,1 0 1,-1 0 0,1 0 0,-1 1 0,1-1 0,-1 0 0,1 0 0,-1 0 0,1 0-1,-1 0 1,1 0 0,-1 0 0,1-1 0,0 1 0,-1 0 0,1 0 0,-1 0 0,1 0-1,-1-1 1,1 1 0,-1 0 0,1 0 0,0-1 0,-1 1 0,0-1-10,1 0 1,0 0-1,0 1 0,-1-1 1,1 0-1,0 0 1,0 0-1,0 1 1,0-1-1,0 0 0,0 0 1,0 1-1,1-1 1,-1 0-1,0-1 0,2-3-299,0 0 0,0 1-1,5-10 1,-1 3-1337,1-1 0,5-17 0,0-7-4653,-12 28 4954</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31.779"/>
    </inkml:context>
    <inkml:brush xml:id="br0">
      <inkml:brushProperty name="width" value="0.05" units="cm"/>
      <inkml:brushProperty name="height" value="0.05" units="cm"/>
      <inkml:brushProperty name="color" value="#FF0066"/>
    </inkml:brush>
  </inkml:definitions>
  <inkml:trace contextRef="#ctx0" brushRef="#br0">0 1 13619,'8'56'3281,"15"61"1,23 52-658,-28-106-1610,-8-26-620,-2 2 1,-2-1 0,-2 0 0,-1 1-1,-4 76 1,-2-82-751,-2 0 0,0 0 0,-3-1 0,0 0 1,-2 0-1,-1-1 0,-21 38 0,18-41 1316,10-5-672</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32.552"/>
    </inkml:context>
    <inkml:brush xml:id="br0">
      <inkml:brushProperty name="width" value="0.05" units="cm"/>
      <inkml:brushProperty name="height" value="0.05" units="cm"/>
      <inkml:brushProperty name="color" value="#FF0066"/>
    </inkml:brush>
  </inkml:definitions>
  <inkml:trace contextRef="#ctx0" brushRef="#br0">182 53 11258,'-9'7'587,"1"0"-1,0 1 1,1 0-1,0 1 1,0-1-1,1 1 1,0 1-1,0-1 1,-4 11-1,-3 12 533,-13 50-1,22-70-902,-44 188 1615,41-161-1654,2 1 1,2 0-1,2 44 1,2-67-196,0 1 0,2-1 1,0 1-1,1-1 0,1 0 1,0 0-1,2-1 0,0 1 1,17 28-1,-18-35-103,1-1 0,0 1 0,1-1 0,0-1 0,0 0 0,1 0 0,0 0 0,1-1 0,-1-1 0,1 1 0,1-2 0,-1 1 0,1-1 0,0-1 0,20 6 0,-5-6-740,0 0 0,0-2 0,0-1 0,0-1 0,0-1-1,33-6 1,17-6-1064</inkml:trace>
  <inkml:trace contextRef="#ctx0" brushRef="#br0" timeOffset="1">1046 1 13203,'39'35'2980,"-1"2"0,59 78 0,-75-88-2218,-1 2-1,-2 0 1,0 1-1,22 55 1,-33-67-578,-2 0 1,-1 1-1,0 0 0,-1 0 1,-1 0-1,-1 1 1,0-1-1,-2 0 0,0 1 1,-4 23-1,-1-14-91,-2 0 0,-11 31-1,-25 55-78,39-107-23,0 4-48,-44 99-663,39-94-324,0 1 0,-2-1 1,-23 30-1,16-28-485</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33.142"/>
    </inkml:context>
    <inkml:brush xml:id="br0">
      <inkml:brushProperty name="width" value="0.05" units="cm"/>
      <inkml:brushProperty name="height" value="0.05" units="cm"/>
      <inkml:brushProperty name="color" value="#FF0066"/>
    </inkml:brush>
  </inkml:definitions>
  <inkml:trace contextRef="#ctx0" brushRef="#br0">254 2 11458,'-1'0'145,"0"0"1,0-1-1,0 1 0,0 0 0,1 0 0,-1 0 0,0 0 0,0 0 0,0 0 0,0 0 0,0 0 0,1 0 0,-1 0 0,0 1 0,0-1 0,0 0 0,0 0 0,1 1 0,-2 0 0,-15 11 1325,1 2-800,1 1 1,1 0 0,1 1-1,0 0 1,1 2-1,-10 17 1,3 1 43,2 1 0,-15 43 0,22-51-386,1 1 0,1 0 1,2 0-1,1 0 0,-2 61 1,7-75-255,1 1 1,0-1-1,2 1 1,0-1 0,0 0-1,2 0 1,0 0-1,1-1 1,0 0-1,1 0 1,1 0 0,18 24-1,-11-20-281,0-1 0,2-1 0,0 0 0,1-1 0,1-1 0,0-1 0,1 0 0,1-2 0,36 17 0,-36-20-544,0-1 0,1-2 0,0 0-1,0-1 1,0-1 0,30 2 0,7-7-425</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33.873"/>
    </inkml:context>
    <inkml:brush xml:id="br0">
      <inkml:brushProperty name="width" value="0.05" units="cm"/>
      <inkml:brushProperty name="height" value="0.05" units="cm"/>
      <inkml:brushProperty name="color" value="#FF0066"/>
    </inkml:brush>
  </inkml:definitions>
  <inkml:trace contextRef="#ctx0" brushRef="#br0">4 0 15571,'33'2'1417,"14"7"1175,3 10 105,3 26-313,-2 14-231,-20 32-545,-12 13-304,-23 12-543,-15 3-169,-23 2-320,-8 1-96,-6 6-784,0-4-921,-5 1 873</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39.446"/>
    </inkml:context>
    <inkml:brush xml:id="br0">
      <inkml:brushProperty name="width" value="0.05" units="cm"/>
      <inkml:brushProperty name="height" value="0.05" units="cm"/>
      <inkml:brushProperty name="color" value="#FF0066"/>
    </inkml:brush>
  </inkml:definitions>
  <inkml:trace contextRef="#ctx0" brushRef="#br0">0 76 10994,'2'-5'509,"-1"0"1,1 0-1,0 0 0,0 1 0,1-1 0,-1 1 0,1-1 0,0 1 1,0 0-1,1 0 0,-1 0 0,1 0 0,0 0 0,0 1 0,0 0 0,6-4 1,-10 7-468,0 0 1,0 0 0,1 0 0,-1 0 0,0 0 0,0 0-1,1 0 1,-1 0 0,0 0 0,0 0 0,0 0 0,1 0 0,-1 0-1,0 0 1,0 0 0,1 0 0,-1 0 0,0 0 0,0 0 0,1 0-1,-1 0 1,0 0 0,0 0 0,1 1 0,-1-1 0,0 0-1,0 0 1,0 0 0,1 0 0,-1 1 0,0-1 0,0 0 0,0 0-1,0 0 1,0 1 0,1-1 0,-1 0 0,0 0 0,0 0-1,0 1 1,0-1 0,0 0 0,0 0 0,0 1 0,0-1 0,0 0-1,0 0 1,0 1 0,0-1 0,0 0 0,0 0 0,0 1-1,0-1 1,0 18 789,-1-16-686,-10 93 2499,-3 32-590,13-74-1476,2 0 1,9 56 0,-8-62-760,-3-40-696,-1-7-444,-2-10-1759,4 7 2633,0 0-1,0 0 1,0 1 0,0-1 0,1 0-1,-1 0 1,1 0 0,-1 1-1,1-1 1,0 0 0,1-2-1,16-17-1110</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39.785"/>
    </inkml:context>
    <inkml:brush xml:id="br0">
      <inkml:brushProperty name="width" value="0.05" units="cm"/>
      <inkml:brushProperty name="height" value="0.05" units="cm"/>
      <inkml:brushProperty name="color" value="#FF0066"/>
    </inkml:brush>
  </inkml:definitions>
  <inkml:trace contextRef="#ctx0" brushRef="#br0">20 26 15299,'0'0'93,"1"0"0,-1 0 0,1 0-1,-1 0 1,1 0 0,-1 0 0,0 1-1,1-1 1,-1 0 0,1 0 0,-1 0-1,0 1 1,1-1 0,-1 0 0,0 0-1,1 1 1,-1-1 0,0 0 0,0 1 0,1-1-1,-1 0 1,0 1 0,0-1 0,1 0-1,-1 1 1,0-1 0,0 1 0,0-1-1,0 0 1,0 1 0,1-1 0,-1 1-1,0 19 1612,0-18-1606,-2 26 1083,-10 43 0,-1 11 206,12-69-1132,0-1 0,1 0 0,0 0 0,4 21-1,-3-28-192,0 0-1,1-1 1,-1 1-1,1 0 1,0-1-1,0 1 1,0-1-1,1 0 1,0 0-1,0 1 0,0-2 1,0 1-1,0 0 1,1-1-1,6 6 1,-4-6-20,-1 1 0,1-1 0,0 0 0,0-1 1,0 0-1,0 0 0,1 0 0,-1 0 0,0-1 0,14 1 1,-10-2 10,-1 0 0,1-1 0,0 0 0,0 0 0,0-1 0,-1 0 0,1-1 0,-1 0 0,1 0 0,-1-1 0,0 0 0,0-1 0,-1 0 0,0 0 0,13-12 0,-17 14-9,-1-1 0,1 1 0,-1-1 1,-1 0-1,1 0 0,0 0 0,-1-1 1,0 1-1,0 0 0,0-1 0,-1 0 1,1 1-1,0-7 0,-1 4-15,-1 1 1,0-1-1,0 1 1,-1 0-1,1-1 0,-1 1 1,-1-1-1,1 1 0,-3-6 1,-2-3-17,-1 0 0,-1 1 0,0 0 1,-1 0-1,0 1 0,-1 0 0,-13-14 0,3 7-15,-22-19-1,34 32-132,1 2 0,-1-1 1,-1 1-1,1 0 0,-1 0 0,-15-5 0,6 9-1141,17 1 1146,1 0 0,-1 0 0,1 0 0,0 0-1,-1 0 1,1 0 0,-1 0 0,1 0 0,-1 0-1,1 1 1,0-1 0,-1 0 0,1 0 0,0 1 0,-1-1-1,1 0 1,0 0 0,-1 1 0,1-1 0,0 0 0,0 1-1,-1-1 1,1 1 0,0-1 0,0 0 0,-1 1 0,1-1-1,0 1 1,0-1 0,0 0 0,0 1 0,0-1 0,0 1-1,0-1 1,0 1 0,0 0 0,0-1-100,0 1 1,0-1-1,0 1 0,0-1 1,0 1-1,0-1 0,1 1 0,-1-1 1,0 1-1,0-1 0,1 1 1,-1-1-1,0 0 0,1 1 1,-1-1-1,0 1 0,1-1 1,11 2-2276</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40.120"/>
    </inkml:context>
    <inkml:brush xml:id="br0">
      <inkml:brushProperty name="width" value="0.05" units="cm"/>
      <inkml:brushProperty name="height" value="0.05" units="cm"/>
      <inkml:brushProperty name="color" value="#FF0066"/>
    </inkml:brush>
  </inkml:definitions>
  <inkml:trace contextRef="#ctx0" brushRef="#br0">1 15 13667,'5'10'1904,"5"-1"1769,17 0-1216,10-5-153,21-10-399,12-1-313,7-6-552,2 4-272,-10 1-368,-6 6-128,-15 1-272,-9 2-224,-13 5-704,-11 0-768,-9-1-1529,-1 1 1705</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40.648"/>
    </inkml:context>
    <inkml:brush xml:id="br0">
      <inkml:brushProperty name="width" value="0.05" units="cm"/>
      <inkml:brushProperty name="height" value="0.05" units="cm"/>
      <inkml:brushProperty name="color" value="#FF0066"/>
    </inkml:brush>
  </inkml:definitions>
  <inkml:trace contextRef="#ctx0" brushRef="#br0">776 30 14995,'-4'-15'1457,"-7"6"759,-4 3-184,-13 6-519,-5 4-169,-17 5 8,-8 2 41,-10 2-249,-5 4-144,-3-2-384,-2 2-248,2 3-208,-2 0-160,19-1-504,11-2-376,29-4-2129,17 1 1793</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49.885"/>
    </inkml:context>
    <inkml:brush xml:id="br0">
      <inkml:brushProperty name="width" value="0.05" units="cm"/>
      <inkml:brushProperty name="height" value="0.05" units="cm"/>
      <inkml:brushProperty name="color" value="#FF0066"/>
    </inkml:brush>
  </inkml:definitions>
  <inkml:trace contextRef="#ctx0" brushRef="#br0">5060 204 7306,'11'-12'662,"-1"-1"0,0 0 1,10-18-1,-10 16 64,0 0 0,16-19 0,-16 25 24,0 1 1,15-11-1,3-2 7,-25 19-580,-1 1 0,1-1 0,0 1 0,-1-1 0,1 1 0,0 0 0,0 0 0,-1 0 0,1 1 0,0-1 0,0 1 0,0-1 1,0 1-1,0 0 0,3 1 0,5 0 1300,0 0 1,17 5-1,-28-6-1464,0 0 4,1 0 0,-1 0-1,0 1 1,0-1-1,1 0 1,-1 0-1,0 0 1,0 0 0,0 0-1,1 0 1,-1 0-1,0 0 1,0 1-1,0-1 1,1 0-1,-1 0 1,0 0 0,0 0-1,0 1 1,0-1-1,0 0 1,1 0-1,-1 0 1,0 1 0,0-1-1,0 0 1,0 0-1,0 1 1,0-1-1,0 0 1,0 0 0,0 1-1,0-1 1,0 0-1,0 0 1,0 0-1,0 1 1,0-1-1,0 0 1,0 0 0,0 1-1,0-1 1,0 0-1,0 0 1,-1 1-1,1-1 1,0 0 0,0 0-1,0 0 1,-1 1-1,-8 9 213,-30 25 258,-57 37 0,-49 23-322,109-72-33,-20 14 29,-40 24-1,-120 46-109,120-62-71,-129 81 0,157-78 20,3 3 0,-103 104 0,-183 170 52,239-229-55,-173 192-1,56-55-13,175-183 10,-88 83 30,99-89 16,-42 56 1,26-15 63,-71 138 0,25-40-39,-273 394 47,241-398 78,72-99 68,-82 134 0,87-106-113,-48 81 75,34-87-87,-103 111 1,58-74-65,-171 256 603,237-324-495,-78 81 0,19-25-67,-307 354 736,413-475-840,-2 3-3,1-1 0,-1 0 0,-1 0 1,1-1-1,-1-1 0,0 1 0,-15 7 0,22-14-122,0 1 0,0 0 0,0-1 0,-1 0 0,1 1-1,0-1 1,0 0 0,-1 0 0,1 0 0,0-1 0,0 1 0,0 0 0,0-1-1,-1 1 1,1-1 0,0 0 0,0 0 0,0 0 0,0 0 0,-3-2 0,4 2-145,0 0 1,0 0-1,0 0 1,-1 0-1,1 0 1,1 0-1,-1-1 1,0 1-1,0 0 1,0 0-1,1-1 1,-1 1 0,0-1-1,1 1 1,-1-1-1,1 1 1,0 0-1,0-1 1,-1 1-1,1-1 1,0 1-1,0-1 1,0 1-1,1-1 1,-1 1 0,0-1-1,0 1 1,1-1-1,-1 1 1,2-3-1,9-9-1120</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50.471"/>
    </inkml:context>
    <inkml:brush xml:id="br0">
      <inkml:brushProperty name="width" value="0.05" units="cm"/>
      <inkml:brushProperty name="height" value="0.05" units="cm"/>
      <inkml:brushProperty name="color" value="#FF0066"/>
    </inkml:brush>
  </inkml:definitions>
  <inkml:trace contextRef="#ctx0" brushRef="#br0">314 0 11931,'0'0'189,"0"0"1,-1 0-1,1 0 1,-1 0-1,1 0 1,0 0-1,-1 0 1,1 0-1,-1 0 1,1 0 0,0 1-1,-1-1 1,1 0-1,0 0 1,-1 0-1,1 0 1,0 0-1,-1 1 1,1-1 0,0 0-1,-1 0 1,1 1-1,0-1 1,-1 0-1,1 1 1,0-1-1,0 0 1,-1 1-1,1-1 1,0 0 0,0 1-1,0-1 1,0 0-1,0 1 1,-1-1-1,1 0 1,0 1-1,0-1 1,0 1 0,0-1-1,0 0 1,0 1-1,0-1 1,0 1-1,0-1 1,0 0-1,1 1 1,-1-1-1,0 1 1,0-1 0,0 0-1,0 1 1,1 8-426,-1 4 762,-1 0 0,-1 0 0,0-1 0,-7 23 0,-22 47 503,19-51-796,-3 6-51,-34 82 111,38-98-211,0 0 0,-1 0 0,-22 27 0,14-22-31,1 1-1,2 0 0,-23 50 1,36-70-51,1 1 0,1-1 0,-1 1 0,1-1 0,0 1 0,1 0 0,0 0 0,0 15 0,1-22 5,0 0 1,0 0-1,0 0 1,0 0-1,0 0 1,0 0-1,1 0 1,-1 1-1,0-1 1,1 0 0,-1-1-1,1 1 1,-1 0-1,1 0 1,-1 0-1,1 0 1,0 0-1,0 0 1,-1-1-1,1 1 1,0 0-1,0-1 1,0 1-1,0 0 1,0-1 0,0 1-1,-1-1 1,1 0-1,1 1 1,-1-1-1,0 0 1,0 1-1,0-1 1,0 0-1,0 0 1,0 0-1,2 0 1,3-1 47,0 1 0,0-1 0,-1 0 0,1-1 0,9-3 0,15-6 105,-1-2 0,0-1 1,-1-1-1,-1-2 0,0 0 1,-2-2-1,0-1 0,-1-1 0,-1-1 1,-1-1-1,0-1 0,17-27 1,-38 49-130,2-2 51,0 0 1,-1 0-1,1 0 1,-1-1-1,2-5 1,-4 9-65,1 0 1,-1 0 0,0 0-1,0 0 1,0-1 0,0 1-1,0 0 1,0 0 0,0 0-1,0 0 1,0-1 0,-1 1-1,1 0 1,0 0 0,-1 0-1,1 0 1,-1 0 0,1 0-1,-1 0 1,1 0 0,-1 0-1,0 0 1,0 0 0,1 0-1,-1 0 1,0 1 0,-1-2-1,-4-2 41,-1 0 0,1 1 0,-1 0 0,0 0 0,0 0 0,0 1 0,0 0 0,0 1-1,-8-2 1,-31-9-9,42 11-95,0 0 0,1-1-1,-1 0 1,1 0-1,-1 0 1,1 0-1,0-1 1,0 1 0,-5-6-1,7 6-106,0 1 0,0-1 0,0 1 0,0-1 0,1 0 0,-1 0 0,0 1 0,1-1 0,-1 0 0,1 0 0,0 0 0,0 0 1,-1 0-1,1 0 0,0 0 0,1 1 0,-1-1 0,0 0 0,0 0 0,1 0 0,-1 0 0,1 0 0,0 1 0,0-1 0,-1 0 0,1 1 0,0-1 0,0 0 0,1 1 0,-1-1 0,0 1 0,2-2 0,29-25-1561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54.037"/>
    </inkml:context>
    <inkml:brush xml:id="br0">
      <inkml:brushProperty name="width" value="0.05" units="cm"/>
      <inkml:brushProperty name="height" value="0.05" units="cm"/>
      <inkml:brushProperty name="color" value="#FF0066"/>
    </inkml:brush>
  </inkml:definitions>
  <inkml:trace contextRef="#ctx0" brushRef="#br0">152 6 12587,'0'0'124,"1"0"1,-1 0 0,0-1-1,0 1 1,0 0 0,-1 0-1,1-1 1,0 1-1,0 0 1,0 0 0,0 0-1,0-1 1,0 1 0,0 0-1,0 0 1,0 0 0,0-1-1,-1 1 1,1 0 0,0 0-1,0 0 1,0 0-1,0-1 1,0 1 0,-1 0-1,1 0 1,0 0 0,0 0-1,0 0 1,-1 0 0,1-1-1,0 1 1,0 0 0,-1 0-1,1 0 1,0 0-1,0 0 1,0 0 0,-1 0-1,1 0 1,0 0 0,0 0-1,-1 0 1,1 0 0,0 0-1,0 0 1,0 0 0,-1 0-1,1 1 1,0-1-1,0 0 1,0 0 0,-1 0-1,1 0 1,0 0 0,0 0-1,-1 1 1,-10 8 1115,1 4-854,1 0-1,0 1 1,1 0-1,1 1 1,0 0-1,-7 26 1,-4 5 343,12-32-537,-8 19 531,-15 55 1,29-88-693,0 0-1,0 1 1,0-1 0,0 1 0,0-1 0,0 1-1,1-1 1,-1 0 0,0 1 0,0-1-1,1 0 1,-1 1 0,0-1 0,0 0-1,1 1 1,-1-1 0,0 0 0,1 0-1,-1 1 1,0-1 0,1 0 0,-1 0 0,1 0-1,-1 1 1,0-1 0,1 0 0,-1 0-1,1 0 1,-1 0 0,0 0 0,1 0-1,0 0 1,16 3 465,-16-3-441,27 2 509,29-2 0,-16-1-361,-23 1-390,0-1 1,21-5-1,-30 5-909,-1-1 0,1-1 0,12-5 0,-10 1-519</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54.528"/>
    </inkml:context>
    <inkml:brush xml:id="br0">
      <inkml:brushProperty name="width" value="0.05" units="cm"/>
      <inkml:brushProperty name="height" value="0.05" units="cm"/>
      <inkml:brushProperty name="color" value="#FF0066"/>
    </inkml:brush>
  </inkml:definitions>
  <inkml:trace contextRef="#ctx0" brushRef="#br0">0 30 10994,'1'-3'384,"2"-14"1562,-3 17-1737,0-1 1,0 1-1,0-1 1,0 1-1,0-1 1,1 1-1,-1 0 1,0-1-1,0 1 1,0-1-1,1 1 1,-1-1-1,0 1 1,1 0-1,-1-1 1,0 1-1,1-1 1,-1 1-1,0 0 1,1 0-1,-1-1 1,1 1-1,-1 0 1,1 0-1,0-1 1,4 6 1617,-3-2-1418,7 12 92,0 0 0,-1 1 0,-1 0 0,0 0 0,-2 1 0,1-1 0,-2 2 0,4 26 0,-3 9 144,-2 81 0,-19 91-172,1-35-552,14-184-31,1 1 0,0-1 0,0 0 0,0 0 0,1 1 0,0-1-1,0 0 1,1 0 0,2 6 0,-4-11 56,0-1 0,0 0 0,0 1 0,0-1 1,0 1-1,1-1 0,-1 0 0,0 1 0,0-1 0,0 0 0,0 1 0,1-1 1,-1 0-1,0 1 0,0-1 0,1 0 0,-1 1 0,0-1 0,1 0 1,-1 0-1,0 1 0,1-1 0,-1 0 0,0 0 0,1 0 0,-1 1 0,1-1 1,-1 0-1,0 0 0,1 0 0,-1 0 0,1 0 0,-1 0 0,0 0 1,1 0-1,-1 0 0,1 0 0,-1 0 0,0 0 0,1 0 0,-1 0 0,1-1 1,-1 1-1,1 0 0,13-17-2572,-10 11 2199,18-27-983</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54.877"/>
    </inkml:context>
    <inkml:brush xml:id="br0">
      <inkml:brushProperty name="width" value="0.05" units="cm"/>
      <inkml:brushProperty name="height" value="0.05" units="cm"/>
      <inkml:brushProperty name="color" value="#FF0066"/>
    </inkml:brush>
  </inkml:definitions>
  <inkml:trace contextRef="#ctx0" brushRef="#br0">10 215 14195,'-3'12'822,"1"-1"0,0 1-1,0 0 1,2 0 0,-1 0 0,3 17-1,0-14-610,0-1-1,1 0 0,0 1 1,1-1-1,1 0 1,0-1-1,1 1 0,11 17 1,-11-22-133,1-1 0,0 0 1,0 0-1,0-1 0,1 1 0,0-2 1,1 1-1,0-1 0,0-1 1,0 1-1,0-1 0,11 3 1,-8-3 40,1-1 1,-1 0 0,1-1-1,-1-1 1,1 0 0,0 0 0,0-1-1,0-1 1,20-2 0,-29 2-31,1-1 0,-1 0 0,1-1 1,0 1-1,-1-1 0,0 0 0,0 0 0,1 0 1,-1-1-1,0 1 0,-1-1 0,1 0 1,0 0-1,-1-1 0,0 1 0,0-1 0,0 1 1,0-1-1,0 0 0,-1 0 0,1 0 0,-1 0 1,2-6-1,-1 0 55,0-1 1,0 1-1,0-1 0,-2 0 1,1 0-1,-1 0 0,-1 1 1,0-1-1,-2-12 1,-1 3-77,0 1 0,-2 0 0,0 1 0,-1-1 0,-1 1 0,-1 0 0,0 0 0,-2 1 0,-10-16 1,7 15-94,0 1 0,-1 1 0,0 0 0,-1 1 0,-1 1 0,0 0 0,-36-23 0,41 31-93,0 0-1,0 1 1,-17-6-1,23 10-91,1 0 0,-1-1 0,0 2 1,0-1-1,1 0 0,-1 1 0,0 0 0,0 0 0,1 0 0,-1 1 0,-8 2 0,12-3 17,-1 0 0,1 1 0,0-1 0,0 1 0,-1 0 0,1-1-1,0 1 1,0 0 0,0 0 0,-2 1 0,3-2 130,0 1-1,0-1 1,0 0 0,-1 1-1,1-1 1,0 1-1,0-1 1,0 0 0,0 1-1,0-1 1,0 1 0,0-1-1,0 1 1,0-1 0,0 0-1,0 1 1,0-1 0,0 1-1,0-1 1,0 1-1,0-1 59</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55.365"/>
    </inkml:context>
    <inkml:brush xml:id="br0">
      <inkml:brushProperty name="width" value="0.05" units="cm"/>
      <inkml:brushProperty name="height" value="0.05" units="cm"/>
      <inkml:brushProperty name="color" value="#FF0066"/>
    </inkml:brush>
  </inkml:definitions>
  <inkml:trace contextRef="#ctx0" brushRef="#br0">6 164 14219,'-6'13'1192,"6"-2"713,12 0 31,17-7-47,14-6-33,24-6 32,9-3-223,7-2-689,1 0-288,-12 2-544,-3 2-72,-12-2-272,-5-2-296,-11-2-832,-10-2-457,-5-3-1111,-7-2-65,-1-15 1633</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55.875"/>
    </inkml:context>
    <inkml:brush xml:id="br0">
      <inkml:brushProperty name="width" value="0.05" units="cm"/>
      <inkml:brushProperty name="height" value="0.05" units="cm"/>
      <inkml:brushProperty name="color" value="#FF0066"/>
    </inkml:brush>
  </inkml:definitions>
  <inkml:trace contextRef="#ctx0" brushRef="#br0">1 0 13843,'0'1'124,"0"0"-1,1 0 1,-1 0-1,1 0 1,-1-1 0,1 1-1,-1 0 1,1 0-1,-1-1 1,1 1 0,0 0-1,0-1 1,-1 1-1,1-1 1,0 1 0,0-1-1,0 1 1,-1-1-1,1 1 1,0-1 0,0 0-1,0 1 1,2-1-1,25 3 1652,71-10 1496,-67 4-2548,0 1 1,0 1 0,52 5-1,-75-2-638,0-1-1,0 1 0,-1 1 1,1 0-1,0 0 0,-1 0 1,0 1-1,0 0 0,0 1 0,0 0 1,-1 0-1,0 1 0,0 0 1,0 0-1,-1 0 0,0 1 1,8 11-1,-10-13-27,-1 1 1,0 0-1,0 0 0,0 0 1,-1 0-1,0 0 0,0 1 1,0-1-1,-1 1 0,0-1 1,0 1-1,-1-1 1,0 1-1,-1 12 0,0-11 2,-1 0 0,0 0 0,0 0-1,-1 0 1,0-1 0,0 1 0,-1-1-1,0 0 1,0 0 0,-1 0 0,-8 10 0,-53 50-62,36-38-752,26-25 322,3-4 270,0 1 0,0-1 0,1 1 0,-1 0 0,0-1 0,1 1 0,-1 0 1,1 0-1,-1-1 0,0 1 0,1 0 0,0 0 0,-1 0 0,1 0 0,-1 0 0,1 0 1,0 0-1,0 0 0,0 0 0,-1 1 0,3 14-1293</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56.424"/>
    </inkml:context>
    <inkml:brush xml:id="br0">
      <inkml:brushProperty name="width" value="0.05" units="cm"/>
      <inkml:brushProperty name="height" value="0.05" units="cm"/>
      <inkml:brushProperty name="color" value="#FF0066"/>
    </inkml:brush>
  </inkml:definitions>
  <inkml:trace contextRef="#ctx0" brushRef="#br0">8 156 14187,'-1'0'133,"1"-1"0,-1 1-1,1-1 1,-1 1 0,1-1 0,-1 1-1,1-1 1,-1 0 0,1 1 0,-1-1 0,1 1-1,0-1 1,0 0 0,-1 0 0,1 1-1,0-1 1,0 0 0,0 1 0,0-1-1,-1 0 1,1 0 0,0 1 0,0-1 0,1 0-1,-1 1 1,0-1 0,0 0 0,0 0-1,0 1 1,1-1 0,-1 0 0,0 1-1,0-1 1,1 0 0,-1 1 0,1-1 0,-1 1-1,1-1 1,-1 0 0,1 0 0,3-3 228,0 0 1,0 0 0,0 0 0,6-4-1,9-6 629,2 0-1,-1 2 1,39-17-1,-42 22-580,1 0-1,-1 2 0,1 0 0,0 1 0,30-3 0,-43 7-357,0 0 0,0 0 0,0 0 0,0 1 0,0-1 0,0 1 1,0 0-1,9 4 0,-11-3-46,1-1 1,-1 1-1,0 0 1,-1 0-1,1 0 0,0 0 1,-1 1-1,1-1 1,-1 1-1,0-1 1,0 1-1,0 0 1,3 6-1,-1-2-3,-2 0 0,1 0 0,-1 1 0,0-1 0,-1 1 0,1 0 0,-2-1 0,1 1 0,-1 0 0,0 0 0,-2 12 1,-2 4 4,-1-1 1,-11 35 0,1-18 102,-1 0 0,-40 69 0,-57 64 752,51-90-171,62-83-687,0 0-1,0 0 0,0 0 1,1 0-1,-1 0 1,0 0-1,0 0 1,0 0-1,0 0 1,0 0-1,0 0 1,1 0-1,-1 0 0,0 0 1,0 0-1,0 0 1,0 0-1,0 0 1,0 0-1,0 0 1,0 1-1,0-1 0,1 0 1,-1 0-1,0 0 1,0 0-1,0 0 1,0 0-1,0 0 1,0 0-1,0 1 0,0-1 1,0 0-1,0 0 1,0 0-1,0 0 1,0 0-1,0 0 1,0 0-1,0 1 0,0-1 1,0 0-1,0 0 1,0 0-1,0 0 1,0 0-1,0 0 1,0 0-1,0 1 1,0-1-1,0 0 0,0 0 1,0 0-1,0 0 1,0 0-1,-1 0 1,1 0-1,12-5 71,115-72 114,-74 42-88,61-29 0,-79 48-426,2 1 1,59-15-1,-88 28-367,-1-1 0,1 1 0,-1-2 0,1 1 0,-1-1 0,0 0-1,-1 0 1,1-1 0,-1 0 0,0 0 0,9-10 0,12-18-1248</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57.009"/>
    </inkml:context>
    <inkml:brush xml:id="br0">
      <inkml:brushProperty name="width" value="0.05" units="cm"/>
      <inkml:brushProperty name="height" value="0.05" units="cm"/>
      <inkml:brushProperty name="color" value="#FF0066"/>
    </inkml:brush>
  </inkml:definitions>
  <inkml:trace contextRef="#ctx0" brushRef="#br0">175 31 15043,'-8'4'504,"1"0"0,0 1 0,0 0 0,1 0 0,-1 0 0,1 1 0,0 0 0,0 0 0,1 0 0,0 1 0,-5 8 0,-2 6 357,1 0-1,-14 38 1,19-42-532,0 1-1,1-1 1,1 1-1,0 0 1,2 0-1,-1 23 1,3-34-215,0-1 1,1 1-1,0 0 1,0-1-1,1 1 1,-1-1 0,2 1-1,4 10 1,-4-12-61,-1-1 0,1 0 0,0 0 0,1 0 1,-1 0-1,1-1 0,-1 1 0,1-1 0,0 0 0,0 0 0,0-1 1,1 1-1,5 2 0,0-1 9,0-1 1,1 0 0,-1 0-1,1-1 1,-1 0-1,1-1 1,0-1-1,0 1 1,0-2 0,-1 1-1,1-1 1,15-4-1,-7 0 101,1 0-1,-1-2 1,0 0-1,-1-1 1,33-19-1,-31 14 79,-1 0 0,23-22 1,-32 27-139,-2-1-1,1 0 1,-1 0 0,-1-1 0,0 0 0,6-12 0,-11 18-78,0 1 0,0-1 1,-1 0-1,0 0 1,1 0-1,-1 0 0,-1 0 1,1 0-1,-1 0 0,0 0 1,0 0-1,0 0 1,0-1-1,0 1 0,-1 0 1,-1-5-1,0 4-9,-1-1 1,1 1-1,-1 0 0,0-1 0,0 1 0,-1 1 1,0-1-1,1 0 0,-2 1 0,-3-4 0,-10-6-14,0 1 1,0 0-1,-1 2 0,-36-16 0,15 9-381,-60-19-1,76 30-370,1 2 0,-1 0 1,0 2-1,-28-2 0,43 5 52,1 0 0,0 1 0,-13 2 0,12-1 135,1 1 0,-14 6 0</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58.398"/>
    </inkml:context>
    <inkml:brush xml:id="br0">
      <inkml:brushProperty name="width" value="0.05" units="cm"/>
      <inkml:brushProperty name="height" value="0.05" units="cm"/>
      <inkml:brushProperty name="color" value="#FF0066"/>
    </inkml:brush>
  </inkml:definitions>
  <inkml:trace contextRef="#ctx0" brushRef="#br0">280 44 15731,'-1'-4'529,"1"1"0,0 0 0,-1-1 0,0 1 0,0 0 0,0 0 1,-2-6-1,2 8-386,1 1 0,-1-1 0,0 0 0,0 0 1,1 0-1,-1 1 0,0-1 0,0 0 1,0 1-1,0-1 0,1 1 0,-1-1 0,0 1 1,0-1-1,0 1 0,0 0 0,0-1 1,0 1-1,-1 0 0,1 0 0,0 0 1,0 0-1,0 0 0,0 0 0,0 0 0,0 0 1,0 0-1,-2 1 0,-2 0 53,0 1 0,0 0 0,1 0 0,-1 0 0,0 0 0,1 1 1,-1 0-1,1-1 0,0 2 0,0-1 0,-5 5 0,-3 5-2,0 1-1,-10 15 1,1 0-124,2 1-1,1 1 0,1 1 1,-16 46-1,26-61-2,2 1 1,0-1-1,1 1 1,1 1-1,0-1 0,1 0 1,2 1-1,0-1 1,0 1-1,5 24 0,-2-34-48,-1 1 0,2-1-1,-1 1 1,1-1 0,1 0-1,0 0 1,0 0 0,0-1-1,1 0 1,1 0 0,-1-1-1,1 1 1,0-1 0,1-1-1,0 1 1,0-1 0,0-1-1,1 0 1,-1 0 0,1 0-1,1-1 1,-1-1 0,1 1-1,-1-1 1,1-1 0,0 0-1,0-1 1,0 1 0,0-2-1,19 0 1,-26 0-16,1-1 0,0 1 0,0-1 0,-1 0 0,1 0 0,0 0 0,-1 0 0,1-1-1,-1 1 1,6-4 0,-8 4-1,0 0-1,0 0 0,0 1 1,0-1-1,-1 0 0,1 0 1,0 0-1,-1 0 0,1 0 1,0 0-1,-1 0 0,1 0 1,-1-1-1,0 1 0,1 0 1,-1 0-1,0 0 0,0 0 1,0-1-1,1 1 0,-1 0 1,0 0-1,-1 0 0,1-1 1,0 1-1,0 0 0,0 0 1,-1 0-1,1 0 0,-1-1 1,1 1-1,-1 0 0,1 0 0,-2-1 1,-7-11 2,0 1 0,0 1 0,-1-1 0,-1 2 0,-16-14 1,15 13-5,-14-10 0,15 12 5,-17-16-1,28 24 1,-1 1 0,0-1 0,1 0 0,-1 0 0,1 1 0,-1-1 0,1 0 0,-1 0-1,1 1 1,-1-1 0,1 0 0,0 0 0,0 0 0,-1-2 0,1 3-1,0 0 1,0-1 0,0 1-1,0 0 1,1-1 0,-1 1-1,0 0 1,0-1 0,0 1-1,0 0 1,1-1 0,-1 1-1,0 0 1,0 0 0,1-1-1,-1 1 1,0 0 0,0 0-1,1 0 1,-1-1 0,0 1-1,1 0 1,-1 0 0,0 0-1,1 0 1,-1 0 0,4-1 37,1 0 0,-1 0 1,0 1-1,0 0 0,5 0 1,-4 0-16,117-6 460,-102 3-1353,-1 0 1,0-2-1,0 0 0,23-10 1,-21 7-4684,-1 1 2127</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59.335"/>
    </inkml:context>
    <inkml:brush xml:id="br0">
      <inkml:brushProperty name="width" value="0.05" units="cm"/>
      <inkml:brushProperty name="height" value="0.05" units="cm"/>
      <inkml:brushProperty name="color" value="#FF0066"/>
    </inkml:brush>
  </inkml:definitions>
  <inkml:trace contextRef="#ctx0" brushRef="#br0">142 510 11658,'-7'2'2407,"-1"0"0,-14 5 0,22-7-2310,0-1 0,0 1 0,0 0 0,0 0 0,0 0 1,0-1-1,0 1 0,-1 0 0,1 0 0,0 0 0,0-1 1,0 1-1,0 0 0,0 0 0,0 0 0,0-1 0,0 1 0,0 0 1,0 0-1,0-1 0,0 1 0,0 0 0,0 0 0,1 0 1,-1-1-1,0 1 0,0 0 0,0 0 0,0 0 0,0 0 1,0-1-1,0 1 0,1 0 0,-1 0 0,0 0 0,7-15 1164,37-56 1283,7-11-1028,-43 65-1309,-1-1 0,0 1 1,-1-1-1,-1-1 1,-1 1-1,3-30 0,-6 38-174,0 0-1,-1 1 0,0-1 1,-1 0-1,0 0 0,-1 1 1,0-1-1,0 1 0,-1-1 0,0 1 1,-1 0-1,0 0 0,0 1 1,-9-13-1,11 18-26,0 0-1,0 0 1,-1 0 0,1 1 0,-1-1-1,0 1 1,1 0 0,-1-1-1,0 1 1,-1 1 0,1-1-1,0 0 1,0 1 0,-1 0 0,1 0-1,-1 0 1,-3-1 0,4 2-2,0 0 0,0 0 0,0 1 1,1-1-1,-1 1 0,0-1 0,0 1 1,0 0-1,0 0 0,1 0 0,-1 1 0,1-1 1,-1 0-1,1 1 0,-1 0 0,1 0 1,0 0-1,0 0 0,0 0 0,0 0 1,0 0-1,-1 3 0,-5 6 10,0 1 0,1 0 0,1 1 0,-6 12 0,-17 58 69,26-72-72,-3 8 36,0 1 1,1 0-1,2 0 1,0 0-1,1 0 0,0 0 1,3 30-1,0-41-10,1 0 0,-1 0 0,1 0 0,1-1 0,-1 1 0,2 0 0,-1-1-1,1 0 1,0 0 0,1 0 0,0 0 0,0-1 0,1 0 0,0 0 0,0 0 0,0-1 0,1 0 0,0 0 0,9 5 0,-10-7-21,0 0 0,1-1 0,-1 1 0,1-2 1,0 1-1,0-1 0,0 0 0,0 0 0,0-1 1,0 0-1,0 0 0,11-1 0,-12 0-8,0-1 0,-1 0 0,1 0 1,0-1-1,0 1 0,-1-1 0,1-1 0,-1 1 0,1-1 0,-1 0 0,0 0 0,0 0 0,0-1 1,-1 0-1,7-6 0,12-17 24,33-49 0,-38 50-19,-15 22-10,0 0-1,0 0 1,0 0-1,1 1 1,6-7-1,-9 10-1,0-1 0,0 0-1,0 1 1,1-1 0,-1 1 0,0-1 0,0 1-1,0-1 1,1 1 0,-1 0 0,0 0-1,0 0 1,1 0 0,-1 0 0,0 0 0,1 0-1,-1 0 1,0 0 0,0 0 0,1 1-1,-1-1 1,0 1 0,0-1 0,0 1 0,1-1-1,0 2 1,2 0 2,-1 0 0,0 1 0,1-1-1,-1 1 1,0 0 0,-1 0 0,1 0 0,0 0-1,-1 1 1,0-1 0,0 0 0,0 1 0,0 0 0,0 0-1,-1-1 1,3 9 0,-2 2 18,0 0 0,0 0 0,-2 23 0,0-25-14,0 1 0,1 0 0,5 25 0,-6-37-6,0-1-1,0 1 1,0-1-1,0 1 1,1-1-1,-1 1 1,0-1 0,0 1-1,0-1 1,1 0-1,-1 1 1,0-1-1,0 1 1,1-1-1,-1 0 1,0 1-1,1-1 1,-1 0 0,0 1-1,1-1 1,-1 0-1,1 1 1,0-1-1,-1 0 0,1 0 1,-1 0-1,0-1 0,1 1 1,-1 0-1,0 0 0,1 0 1,-1-1-1,0 1 0,1 0 1,-1 0-1,0-1 0,1 1 1,-1 0-1,0-1 0,0 1 1,0 0-1,1-1 0,-1 1 1,0-1-1,11-26 5,-10 24-5,6-16 5,0-1 0,2 1 0,0 1 0,2-1 0,0 2 0,0-1 0,2 2 0,0-1 0,1 2 0,30-27 0,-40 39-4,0 1-1,0-1 1,0 1-1,0 0 1,0 0 0,0 1-1,0-1 1,1 1-1,5-2 1,-8 3-1,-1 0 1,1 0-1,0 0 0,0 0 1,-1 0-1,1 0 0,0 0 1,-1 1-1,1-1 1,0 0-1,-1 1 0,1 0 1,0-1-1,-1 1 0,1 0 1,-1 0-1,1 0 0,-1 0 1,0 0-1,1 0 1,-1 0-1,0 0 0,0 0 1,0 1-1,0-1 0,0 1 1,1 1-1,2 7 17,0 0 1,0 1-1,-1-1 0,-1 1 0,0 0 1,1 19-1,2 7 32,-2-20-115,0 4 169,7 21 0,-8-37-238,-1 0 1,1 0-1,0 0 1,0-1-1,1 1 0,-1-1 1,1 1-1,0-1 1,7 8-1,-9-12-91,0 1 0,0 0 0,0-1 0,0 1 1,0 0-1,0-1 0,0 1 0,0-1 0,0 0 0,0 1 0,0-1 1,0 0-1,0 1 0,0-1 0,1 0 0,-1 0 0,0 0 0,0 0 0,0 0 1,0 0-1,2-1 0,13-4-1692</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59.738"/>
    </inkml:context>
    <inkml:brush xml:id="br0">
      <inkml:brushProperty name="width" value="0.05" units="cm"/>
      <inkml:brushProperty name="height" value="0.05" units="cm"/>
      <inkml:brushProperty name="color" value="#FF0066"/>
    </inkml:brush>
  </inkml:definitions>
  <inkml:trace contextRef="#ctx0" brushRef="#br0">1 0 14451,'0'17'2129,"1"7"1863,7 11-1519,-1 12-153,3 5-647,-3 5-425,-1-1-632,-3-1-264,-5-5-272,-5-5-88,-4-13-504,3-10-296,5-30-4209,18-29 3697</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00.462"/>
    </inkml:context>
    <inkml:brush xml:id="br0">
      <inkml:brushProperty name="width" value="0.05" units="cm"/>
      <inkml:brushProperty name="height" value="0.05" units="cm"/>
      <inkml:brushProperty name="color" value="#FF0066"/>
    </inkml:brush>
  </inkml:definitions>
  <inkml:trace contextRef="#ctx0" brushRef="#br0">70 0 17932,'15'33'1620,"0"0"-1,-2 1 1,11 43 0,-20-59-1480,2 0 1,0 0 0,1-1 0,1 0 0,11 17 0,-16-28-106,1-1 0,0 0 0,1 1 0,-1-1 0,1-1 0,0 1 0,0-1 0,1 0 0,-1 0 0,1 0 1,0-1-1,0 0 0,0 0 0,0 0 0,0-1 0,1 0 0,10 2 0,-11-3 3,1-1 0,-1 1 0,1-1 0,-1 0 0,1-1 0,-1 0 0,1 0 0,-1 0 0,0-1 0,0 0 0,0 0 0,0 0 0,9-5 0,-11 4 23,0 0 0,0 1 0,0-1 0,0-1 0,-1 1 0,1 0-1,-1-1 1,0 0 0,0 0 0,0 0 0,0 0 0,-1 0 0,1-1 0,-1 1 0,-1-1 0,1 1 0,0-1 0,0-7 0,0 5 26,-2 0 1,1-1-1,-1 1 1,0 0 0,0 0-1,-1 0 1,0-1 0,0 1-1,-1 0 1,0 0 0,0 1-1,-1-1 1,0 0-1,-3-6 1,1 5-52,-1 0 1,0 0-1,0 0 1,-1 1-1,0 0 1,0 0-1,0 1 1,-1 0-1,-17-10 1,6 6-112,0 1 0,-1 0 0,0 1 0,-1 2 0,-32-8 0,22 9-1125,-1 1 1,1 1-1,-37 2 1,39 2-388</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54.827"/>
    </inkml:context>
    <inkml:brush xml:id="br0">
      <inkml:brushProperty name="width" value="0.05" units="cm"/>
      <inkml:brushProperty name="height" value="0.05" units="cm"/>
      <inkml:brushProperty name="color" value="#FF0066"/>
    </inkml:brush>
  </inkml:definitions>
  <inkml:trace contextRef="#ctx0" brushRef="#br0">244 49 9746,'0'-4'218,"1"0"426,-1 0 0,0 0 0,0 0 1,0-1-1,-1-5 0,1 9-550,0 0 0,-1 1 0,1-1 0,0 0-1,-1 1 1,1-1 0,0 0 0,-1 1 0,1-1 0,0 1 0,-1-1-1,1 1 1,-1-1 0,1 1 0,-1-1 0,1 1 0,-1-1-1,0 1 1,1-1 0,-1 1 0,1 0 0,-1 0 0,0-1 0,1 1-1,-1 0 1,0 0 0,0 0 0,1 0 0,-1-1 0,0 1 0,1 0-1,-1 0 1,0 1 0,0-1 0,1 0 0,-1 0 0,0 0 0,1 0-1,-1 0 1,0 1 0,-6 1 232,1 1 0,0-1 0,-1 1-1,1 0 1,1 1 0,-7 4 0,-32 27 733,32-24-783,-4 2 68,1 2 0,-19 22 0,27-29-280,1 1-1,0 0 0,0 0 1,1 1-1,1-1 0,-6 16 1,9-24-63,1 0 0,0 1 0,-1-1 0,1 0 0,0 1 0,0-1 0,0 0 0,0 0 0,0 1-1,0-1 1,1 0 0,-1 0 0,0 1 0,1-1 0,-1 0 0,1 0 0,-1 0 0,1 1 0,-1-1 0,1 0 0,0 0 0,-1 0 0,1 0 0,0 0 0,0 0 0,0 0 0,0-1 0,0 1 0,0 0 0,0 0 0,0-1 0,0 1 0,1-1 0,-1 1-1,2 0 1,5 2 29,0-1 0,0 0-1,0 0 1,11 1 0,-17-3-24,23 2 199,35-2-1,20 1 906,-79-1-1079,0 0 0,-1 0 0,1 0 0,0 0 0,0 0 0,0 1 0,0-1 0,-1 0 0,1 0 0,0 1 0,0-1 0,-1 0 0,1 1 0,0-1 0,-1 1 0,1-1 0,0 1 0,-1-1 0,1 1 0,-1-1 0,1 1 0,0 0 0,-1-1 0,0 1 0,2 1 0,-2-1 4,0 0 0,0 1 0,0-1 0,0 0-1,0 0 1,0 1 0,0-1 0,-1 0 0,1 0 0,0 1-1,-1-1 1,1 0 0,-1 0 0,0 2 0,-4 5 80,0 0 1,0-1-1,-10 11 1,15-18-114,-11 11 56,1 0 1,-2 0 0,0-1 0,-18 12 0,22-18-94,0 1 1,1-1-1,-2 0 1,1-1-1,0 0 1,-1 0 0,1-1-1,-18 3 1,23-5-100,1 0 0,0 0 1,0 0-1,-1 0 0,1-1 1,0 1-1,0-1 0,0 1 1,-1-1-1,1 0 0,0 0 1,0 0-1,0 0 0,0 0 1,0 0-1,1 0 0,-1-1 1,0 1-1,0-1 0,1 1 1,-1-1-1,1 0 0,-3-3 1,2 2-315,0-1 1,1 1-1,-1-1 0,1 0 1,-1 0-1,1 0 1,0 0-1,1 0 0,-1 0 1,1 0-1,0-8 0,4-7-822</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01.003"/>
    </inkml:context>
    <inkml:brush xml:id="br0">
      <inkml:brushProperty name="width" value="0.05" units="cm"/>
      <inkml:brushProperty name="height" value="0.05" units="cm"/>
      <inkml:brushProperty name="color" value="#FF0066"/>
    </inkml:brush>
  </inkml:definitions>
  <inkml:trace contextRef="#ctx0" brushRef="#br0">0 290 15995,'0'9'1185,"19"2"991,10 4-568,27-4-23,13-1-65,16-10-328,-5-4-199,-4-2-489,-8-1-192,-23 1-568,-4 1-496,-19-4-1001,-7 1-671,-11-9-401,-6 1 0,-8-12 1609</inkml:trace>
  <inkml:trace contextRef="#ctx0" brushRef="#br0" timeOffset="1">477 4 10826,'0'-3'1385,"5"8"1535,12 8-295,18 9-193,14 3-71,4 8-529,1 2-231,-11 8-609,-15 5-344,-14 4-416,-10 0-80,-6 0-536,-3-4-760,-3-7-1737,-8 0 1569</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01.884"/>
    </inkml:context>
    <inkml:brush xml:id="br0">
      <inkml:brushProperty name="width" value="0.05" units="cm"/>
      <inkml:brushProperty name="height" value="0.05" units="cm"/>
      <inkml:brushProperty name="color" value="#FF0066"/>
    </inkml:brush>
  </inkml:definitions>
  <inkml:trace contextRef="#ctx0" brushRef="#br0">381 59 12339,'-1'-2'144,"1"-4"409,-1 1 1,0 0-1,0 0 0,-3-9 1,3 13-396,0 0 0,0-1 1,1 1-1,-1 0 1,0 0-1,0-1 1,0 1-1,0 0 0,0 0 1,0 0-1,0 0 1,-1 0-1,1 0 0,0 1 1,-1-1-1,1 0 1,0 1-1,-1-1 0,1 1 1,-1-1-1,-1 1 1,-2-1 156,-1 1 0,1-1 0,0 2 0,-1-1 0,1 0 0,0 1 0,0 0 0,-1 1 1,1-1-1,0 1 0,0 0 0,-9 4 0,2 1 151,1 0-1,-1 1 1,-19 17-1,17-12-177,0 2-1,1-1 1,1 2-1,0-1 1,-17 33 0,11-12 83,-24 69 1,30-70-210,2 1 0,1 0 1,-5 51-1,12-72-112,1 0 0,1 0 0,0 1 0,1-1 0,1 0 1,0 0-1,1 0 0,0 0 0,2 0 0,10 26 0,-10-33-38,-1-1 0,1 1 1,1-1-1,0 0 0,0-1 0,0 1 1,1-1-1,0 0 0,0-1 0,0 1 0,1-2 1,-1 1-1,1-1 0,15 6 0,-9-5-13,0-1 0,0 0 0,1-1 0,-1 0 1,1-2-1,0 1 0,0-2 0,15-1 0,-25 1-24,0 0 1,0-1 0,0 0 0,0 0-1,-1 0 1,1-1 0,9-3-1,-13 4 15,0 0 0,0 1 0,0-1 0,0 0 0,-1 0 0,1 1 0,0-1 0,0 0 0,0 0 0,-1 0 0,1 0 0,0 0 0,-1-1 0,1 1 0,-1 0 0,1 0 0,-1 0 1,0 0-1,0 0 0,1-1 0,-1 1 0,0 0 0,0 0 0,0-1 0,0 1 0,0 0 0,0 0 0,-1 0 0,1-1 0,0 1 0,-1 0 0,1 0 0,0 0 0,-1 0 0,0 0 0,0-2 0,-14-23-53,0 1 0,-2 1 0,-31-36 0,38 48 52,-85-99 375,117 122 173,-15-8-485,8 3-41,0-1 0,-1-1 0,1 0 0,1-1-1,-1-1 1,19 1 0,-4-3-186,-1 0-1,39-7 1,37-16-3732,-39 4-3625,-35 6 4545</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02.378"/>
    </inkml:context>
    <inkml:brush xml:id="br0">
      <inkml:brushProperty name="width" value="0.05" units="cm"/>
      <inkml:brushProperty name="height" value="0.05" units="cm"/>
      <inkml:brushProperty name="color" value="#FF0066"/>
    </inkml:brush>
  </inkml:definitions>
  <inkml:trace contextRef="#ctx0" brushRef="#br0">0 786 16940,'0'0'61,"0"0"0,0 0-1,0 1 1,0-1 0,0 0 0,0 0 0,0 0 0,0 0 0,0 1 0,0-1 0,0 0 0,0 0 0,1 0 0,-1 0 0,0 1 0,0-1 0,0 0 0,0 0 0,0 0 0,0 0 0,0 0 0,0 1-1,1-1 1,-1 0 0,0 0 0,0 0 0,0 0 0,0 0 0,0 0 0,1 0 0,-1 0 0,0 1 0,0-1 0,0 0 0,1 0 0,-1 0 0,0 0 0,0 0 0,10-3 1608,12-12 314,4-6-1238,-1-1 0,-1-2 0,-1 0 1,-2-1-1,0-1 0,-2-2 0,23-39 0,-25 34-658,-1 0 0,-1-1 0,-2-1 0,-2 0 1,-1 0-1,8-58 0,-15 72-75,-2-1 1,0 0-1,-3-23 0,1 35-6,0 0-1,0 1 0,-2-1 1,1 1-1,-1 0 0,0-1 0,-1 1 1,-9-16-1,12 23-6,0 0 0,0 1 1,-1-1-1,1 0 0,0 0 0,-1 1 0,1-1 0,-1 1 1,0 0-1,0-1 0,1 1 0,-1 0 0,0 0 1,0 0-1,0 0 0,0 0 0,0 0 0,0 1 1,0-1-1,-1 1 0,1-1 0,0 1 0,0 0 0,0 0 1,0 0-1,-1 0 0,1 0 0,0 1 0,0-1 1,0 1-1,0-1 0,0 1 0,0 0 0,0 0 0,0 0 1,-3 1-1,-3 3-5,0 0 1,1 1 0,-1 0-1,1 0 1,1 1-1,-12 14 1,6-6 10,1 2 0,0 0 0,2 0 0,0 0 0,1 1 0,1 1 0,0-1 0,-5 29 0,5-12 65,2-1 1,1 1-1,3 67 1,2-75-6,1-1 0,1 1-1,10 36 1,-10-53-54,0-1 0,0 1-1,1-1 1,0 0-1,1 0 1,0-1 0,0 1-1,0-1 1,1 0-1,1 0 1,-1-1 0,11 9-1,-13-13-6,0 0 0,1 0 0,-1 0 0,0-1 0,1 0 0,-1 0 0,1 0 0,0-1 0,-1 0 0,1 1 0,0-2 0,0 1 0,0 0 0,0-1 0,0 0 0,0 0 0,8-2 0,-6 1 3,0-1-1,0 0 1,0-1 0,-1 0 0,1 0 0,-1 0-1,0 0 1,0-1 0,0 0 0,-1-1 0,11-9-1,4-8 14,23-32-1,-32 37-16,0 2 0,2 0-1,0 0 1,1 1 0,28-22-1,-39 34 1,1-1-1,-1 1 1,1 0 0,0 1-1,0-1 1,0 1-1,0-1 1,0 1 0,0 0-1,1 1 1,-1-1-1,0 1 1,5 0 0,-6 0 17,0 1 0,1-1 0,-1 1 0,0 0 1,0 0-1,0 0 0,0 0 0,0 1 0,0-1 1,-1 1-1,1 0 0,0 0 0,-1 0 0,1 0 1,-1 0-1,0 0 0,4 5 0,-2-2 48,-1 1 0,1-1 0,-1 1 0,0 0 0,-1 0 0,0 0 0,0 0-1,0 1 1,2 10 0,-2 4 142,0 35 0,0-6-106,-2-45-100,0-1 0,1 0 0,0 0 0,0 0 0,0 1-1,0-1 1,1 0 0,-1 0 0,4 5 0,-5-9-4,0 0 1,1 1-1,-1-1 1,1 0-1,-1 0 1,0 1-1,1-1 0,-1 0 1,1 0-1,-1 0 1,0 0-1,1 0 1,-1 1-1,1-1 0,-1 0 1,1 0-1,-1 0 1,1 0-1,-1 0 1,1 0-1,-1 0 1,0 0-1,1-1 0,-1 1 1,1 0-1,-1 0 1,1 0-1,-1 0 1,0-1-1,1 1 0,-1 0 1,1 0-1,-1-1 1,0 1-1,1 0 1,-1-1-1,0 1 1,0 0-1,1-1 0,-1 1 1,0-1-1,16-18 23,-14 17-20,66-108 27,-52 79-25,2 2-1,37-48 1,-52 74-4,0 0 0,0 0 0,0 0 0,0 0 1,0 1-1,1-1 0,-1 1 0,1 0 0,-1 0 0,1 0 0,0 0 1,0 1-1,4-2 0,-7 3-1,-1 0 1,1 0 0,0 0-1,-1 0 1,1 0-1,0 0 1,-1 0 0,1 0-1,0 0 1,-1 1-1,1-1 1,-1 0 0,1 0-1,0 0 1,-1 1-1,1-1 1,-1 0-1,1 1 1,0-1 0,-1 1-1,1-1 1,-1 0-1,0 1 1,1-1 0,-1 1-1,1-1 1,-1 2-1,1 0 2,0 0-1,0 0 0,0 0 0,-1 0 1,1 0-1,-1 0 0,1 3 1,0 15 18,-1 1 0,-1 0 0,-5 35 1,-2 29 30,8-75-55,0 0 1,1 0-1,0 0 1,1 0-1,0 0 1,5 13 0,-6-18-101,1-1 0,0 1 1,0-1-1,1 0 0,-1 0 1,1 0-1,0 0 1,0-1-1,0 1 0,1-1 1,-1 0-1,5 4 1,-3-4-328,0 0 1,-1-1-1,1 0 1,1 1-1,-1-2 0,0 1 1,0 0-1,1-1 1,-1 0-1,8 0 1,23 0-1272</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03.012"/>
    </inkml:context>
    <inkml:brush xml:id="br0">
      <inkml:brushProperty name="width" value="0.05" units="cm"/>
      <inkml:brushProperty name="height" value="0.05" units="cm"/>
      <inkml:brushProperty name="color" value="#FF0066"/>
    </inkml:brush>
  </inkml:definitions>
  <inkml:trace contextRef="#ctx0" brushRef="#br0">47 47 11058,'-46'4'11645,"46"-4"-11583,6-7 1427,11-8-378,-10 10-670,0 1 0,1 1-1,-1-1 1,1 1-1,-1 1 1,17-4 0,-22 5-357,0 1-1,1 0 1,-1 0 0,1 0 0,-1 0 0,0 0 0,1 0 0,-1 1 0,0-1-1,1 1 1,-1-1 0,3 3 0,-3-3-59,-1 1 0,1 0 0,-1 0 0,0 1-1,0-1 1,0 0 0,0 0 0,1 0 0,-2 1 0,1-1-1,0 1 1,0-1 0,0 1 0,-1-1 0,1 1 0,0-1 0,-1 1-1,0-1 1,1 4 0,0 4-3,0-1 0,-1 0 0,0 0-1,-1 1 1,0-1 0,0 0 0,0 0 0,-4 9 0,-4 9 9,-13 27 0,4-11 6,7-9-8,7-21-2,-1 1 1,0-1 0,0 1 0,-14 20 0,35-60 466,-8 19-416,0 0 0,1 1 0,0 0 0,0 0 1,0 1-1,1 0 0,0 1 0,0 0 0,0 1 0,1 0 1,-1 0-1,1 1 0,0 0 0,0 1 0,12-1 1,-20 3-83,-1 0 1,0 0 0,0 0-1,1 0 1,-1 0 0,0 1-1,0-1 1,0 1 0,1 0-1,-1-1 1,0 1 0,0 0-1,0 0 1,0 0 0,0 0 0,-1 1-1,1-1 1,0 1 0,0-1-1,-1 1 1,1-1 0,-1 1-1,1 0 1,-1 0 0,0 0-1,0-1 1,0 1 0,0 0-1,0 1 1,0-1 0,-1 0 0,2 3-1,-2-4-91,0 0-1,0 0 1,1 0-1,-1-1 1,0 1-1,1 0 1,-1 0-1,1 0 1,-1-1-1,1 1 1,0 0-1,-1 0 1,1-1-1,0 1 1,-1-1-1,1 1 1,0 0-1,0-1 1,-1 1-1,1-1 1,0 0 0,0 1-1,0-1 1,1 1-1,0-1-118,0 0 1,0 0-1,-1-1 0,1 1 0,0 0 1,0-1-1,-1 1 0,1-1 0,0 1 1,-1-1-1,1 0 0,1-1 0,6-4-1025,0 0 0,-1 0 0,11-13 0,-16 16 812,26-22-2440,6 2 1175</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03.678"/>
    </inkml:context>
    <inkml:brush xml:id="br0">
      <inkml:brushProperty name="width" value="0.05" units="cm"/>
      <inkml:brushProperty name="height" value="0.05" units="cm"/>
      <inkml:brushProperty name="color" value="#FF0066"/>
    </inkml:brush>
  </inkml:definitions>
  <inkml:trace contextRef="#ctx0" brushRef="#br0">84 92 13635,'-5'2'778,"0"1"1,1 0-1,-1 0 1,0 1-1,1-1 1,0 1-1,0 0 1,0 0-1,-4 6 1,3-4-246,0 1 0,1 0 1,0 0-1,0 0 1,-5 13-1,8-15-405,0-1 0,0 0-1,0 0 1,1 0 0,-1 0 0,1 1 0,0-1-1,0 0 1,1 0 0,-1 1 0,1-1-1,0 0 1,0 0 0,0 0 0,3 6 0,-3-8-67,0 0 1,1 1 0,-1-1-1,1 0 1,0 0 0,0 0-1,-1 0 1,1 0 0,1 0-1,-1-1 1,0 1 0,0-1-1,1 1 1,-1-1-1,0 0 1,1 0 0,-1 0-1,1 0 1,0 0 0,-1-1-1,1 1 1,0-1 0,-1 0-1,6 0 1,-1 0 75,-1-1 0,1 0 1,0 0-1,-1-1 0,1 0 0,-1 0 0,1 0 1,-1-1-1,0 0 0,0 0 0,0-1 0,0 0 1,7-6-1,-2 0 137,0 0-1,-1 0 1,0-1 0,-1-1 0,10-14-1,-16 21-175,0 0-1,0 0 1,-1 0-1,0 0 0,3-9 1,-4 12-77,-1 0 0,0-1 0,1 1 0,-1 0 0,0-1 0,0 1 0,0-1 0,-1 1 0,1 0 0,0-1 0,-1 1 0,0 0 0,1-1 0,-1 1 0,0 0 0,-1-2 0,-3-2-13,1 0-1,0 0 1,-1 1 0,0 0 0,0 0-1,-1 1 1,1-1 0,-13-6 0,6 4-81,-1 0 0,0 0 0,-19-5 1,-3 4-745,32 7 699,1 1 0,0 0 0,0 0-1,-1 0 1,1 0 0,0 0 0,-1 0 0,1 1 0,0-1 0,0 1-1,-1-1 1,-1 2 0,2-1 48,1 0-1,0 0 1,0 0-1,0 1 1,0-1-1,0 0 1,0 1-1,0-1 1,1 0-1,-1 1 1,0-1-1,1 1 1,-1 1-1</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05.339"/>
    </inkml:context>
    <inkml:brush xml:id="br0">
      <inkml:brushProperty name="width" value="0.05" units="cm"/>
      <inkml:brushProperty name="height" value="0.05" units="cm"/>
      <inkml:brushProperty name="color" value="#FF0066"/>
    </inkml:brush>
  </inkml:definitions>
  <inkml:trace contextRef="#ctx0" brushRef="#br0">719 2415 12563,'1'-8'554,"-1"6"-367,0 0-1,0 1 1,1-1-1,-1 0 1,0 0-1,1 1 0,-1-1 1,1 0-1,0 1 1,-1-1-1,1 1 0,0-1 1,0 1-1,0-1 1,0 1-1,0-1 0,2-1 1,-2 3-81,-1 0 0,1 0 0,0 0 0,-1 0 0,1 0 0,-1 0 0,1 0 0,0 0 0,-1 0 0,1 0 0,-1 0 0,1 1-1,0-1 1,-1 0 0,1 0 0,-1 0 0,1 1 0,-1-1 0,2 1 0,4 2 454,58 15 1919,69 10-1,-88-19-1883,71 10 942,218 8 0,115-34-23,149-32-101,-7-43-823,-437 51-587,155-54 1,-252 66-5,-1-3 0,-1-3 1,-1-1-1,-1-3 0,96-72 0,-104 65 10,65-67 0,-97 89-5,-1 0-1,0-1 0,-1-1 1,-1 0-1,0-1 0,-1 0 1,-1 0-1,11-34 0,-14 28 4,0 0-1,-2 0 0,0 0 0,-1 0 0,-2-1 1,-2-27-1,-3 10 7,-2 0 0,-19-64 0,-4-2 8,-48-141-30,66 218 7,-2 1 1,0 0 0,-2 1 0,-1 1-1,-2 0 1,-21-24 0,-6 3 3,-76-64-1,-62-29-11,117 96 11,-1 2 0,-3 3 0,-1 4 0,-80-29 0,140 60-2,-265-95 3,203 77-42,-138-24-1,17 24-145,-198 4 0,295 19 65,0 5 0,-181 33 0,168-13-11,2 5 0,-129 53 0,173-56 19,1 2-1,1 3 1,2 2-1,-80 60 0,45-15-41,3 5-1,-100 115 1,159-162 53,2 2 0,2 2 0,1 0 0,-36 74 0,43-68 80,2 1 0,3 0 0,1 2 0,3 0 0,2 1 0,2 0 0,2 0 0,3 1 0,2 0 0,2-1 0,2 1-1,10 52 1,-3-54 15,2-1-1,2 0 1,2-1-1,3-1 1,1 0-1,30 50 1,-33-69 10,2-1 1,0 0-1,2-2 0,1 0 1,2-1-1,0-1 0,1-1 0,1-1 1,1-1-1,47 26 0,-32-25 123,1-3-1,0-1 1,2-2-1,79 17 1,-30-17 342,122 6 1,130-13 160,1-17-415,54 1-5203,-324 8 3308</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30.113"/>
    </inkml:context>
    <inkml:brush xml:id="br0">
      <inkml:brushProperty name="width" value="0.05" units="cm"/>
      <inkml:brushProperty name="height" value="0.05" units="cm"/>
      <inkml:brushProperty name="color" value="#FF0066"/>
    </inkml:brush>
  </inkml:definitions>
  <inkml:trace contextRef="#ctx0" brushRef="#br0">1 0 15443,'1'28'2610,"1"0"-1,10 45 0,19 51 19,-16-72-1998,26 57 0,-28-80-633,2 0-1,0-1 0,26 33 0,-34-51-743,-19-27-4475,0-5 1051,4-5 1578</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30.409"/>
    </inkml:context>
    <inkml:brush xml:id="br0">
      <inkml:brushProperty name="width" value="0.05" units="cm"/>
      <inkml:brushProperty name="height" value="0.05" units="cm"/>
      <inkml:brushProperty name="color" value="#FF0066"/>
    </inkml:brush>
  </inkml:definitions>
  <inkml:trace contextRef="#ctx0" brushRef="#br0">1 245 9866,'0'-6'725,"0"0"0,1 1 0,0-1 0,0 0 0,0 1 0,1-1 0,0 1 0,0 0 0,3-6 0,-1 4-97,1-1-1,0 1 1,0 0 0,0 0-1,9-7 1,3-1 27,1 1 0,0 0 0,33-17 0,-34 21-562,1 1 0,0 0 0,0 1-1,1 2 1,29-8 0,-42 13-69,1 0 1,0 0-1,-1 1 1,1 0-1,0 0 1,-1 0 0,1 1-1,11 3 1,-14-3 14,0 1 0,0-1 0,0 1 1,0 0-1,0 1 0,0-1 0,-1 0 0,0 1 1,1 0-1,-1 0 0,0 0 0,0 0 1,0 1-1,3 5 0,-2-3 49,-1 1 0,0-1 1,0 1-1,-1 0 0,0-1 0,0 1 0,-1 0 1,0 0-1,0 0 0,-1 0 0,1 0 0,-2 0 0,1 0 1,-1 0-1,0 0 0,0 0 0,-1 0 0,0 0 1,-5 13-1,4-14-108,0 1 0,0-1 0,-1 1 0,0-1 0,0 0 0,0 0 0,-1-1-1,1 1 1,-1-1 0,-1 0 0,1-1 0,-1 1 0,0-1 0,0 0 0,0 0 0,0-1 0,-1 0 0,1 0 0,-11 2 0,12-3-332,0-1 0,-1-1 1,1 1-1,-9-1 0,12 0 132,0 0-1,0 0 1,0-1 0,0 1-1,0-1 1,0 1 0,1-1 0,-1 0-1,0 1 1,0-1 0,1 0-1,-1 0 1,0 0 0,1 0-1,-3-2 1,-2-10-1363</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30.781"/>
    </inkml:context>
    <inkml:brush xml:id="br0">
      <inkml:brushProperty name="width" value="0.05" units="cm"/>
      <inkml:brushProperty name="height" value="0.05" units="cm"/>
      <inkml:brushProperty name="color" value="#FF0066"/>
    </inkml:brush>
  </inkml:definitions>
  <inkml:trace contextRef="#ctx0" brushRef="#br0">73 167 13331,'-3'2'618,"1"0"-1,-1 0 1,1 0 0,0 1-1,0-1 1,-1 1 0,2-1-1,-1 1 1,0 0 0,1-1 0,-3 5-1,3-2-205,-1 0 0,0 0 0,1 0-1,0 1 1,0-1 0,0 9 0,1-9-284,0 0 0,0 1-1,1-1 1,0 0 0,0 0 0,0 0-1,0 0 1,1 0 0,0 0 0,0 0 0,0 0-1,0-1 1,1 1 0,6 7 0,-6-9-73,0-1 1,0 1-1,0-1 1,1 0-1,-1 0 1,0-1-1,1 1 0,-1-1 1,1 1-1,0-1 1,0 0-1,-1-1 1,1 1-1,0-1 1,0 1-1,0-1 1,0 0-1,-1 0 1,1-1-1,0 1 0,4-2 1,4-1 106,-1 0-1,0-1 1,0 0-1,0 0 1,18-11 0,-26 13-105,7-4 243,19-14 0,-27 19-275,-1 0 0,1-1 1,-1 1-1,1 0 0,-1-1 0,0 1 1,0 0-1,1-1 0,-1 1 1,0-1-1,0 0 0,-1 1 1,1-1-1,0 0 0,0 0 0,-1 1 1,1-1-1,-1 0 0,0 0 1,1-3-1,-2 4-20,1 0 1,0 0 0,-1 0-1,1 0 1,-1 0-1,1 0 1,-1 0 0,0 1-1,1-1 1,-1 0-1,0 0 1,1 0 0,-1 1-1,0-1 1,0 0-1,0 1 1,0-1 0,0 1-1,0-1 1,-1 0-1,-25-7 97,19 6-92,-21-6-671,1-1 0,-32-14 0,49 18 290,0-1 0,0 0 1,1-1-1,0 0 0,0-1 1,0 0-1,-15-18 0,21 22-39,1 0 0,0 0-1,0-1 1,1 1 0,0-1-1,-1 0 1,2 0 0,-4-9-1,4 10 532,1-1-1,-1 1 1,1 0-1,0-1 0,0 1 1,1-6-1,5-15 22</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31.196"/>
    </inkml:context>
    <inkml:brush xml:id="br0">
      <inkml:brushProperty name="width" value="0.05" units="cm"/>
      <inkml:brushProperty name="height" value="0.05" units="cm"/>
      <inkml:brushProperty name="color" value="#FF0066"/>
    </inkml:brush>
  </inkml:definitions>
  <inkml:trace contextRef="#ctx0" brushRef="#br0">1 59 10962,'24'-50'5643,"-25"42"-185,1 8-5262,-1 1-1,0 0 0,1-1 1,-1 1-1,1 0 1,-1-1-1,1 1 0,-1 0 1,1-1-1,0 1 0,-1 0 1,1 0-1,0 1 1,-2 5 196,1 0 0,0 0 0,1 1 0,0-1 0,0 0 0,1 0 0,0 1 0,0-1 0,0 0 0,4 11 1,4 4 341,20 40 1,-8-21-197,-1 1-158,-2 1 0,18 66 0,18 138 128,-53-244-522,6 24-629,-7-26 593,0 0 1,1 0-1,-1 0 0,0-1 1,1 1-1,-1 0 1,1 0-1,-1 0 0,1-1 1,-1 1-1,1 0 1,-1-1-1,1 1 0,0 0 1,-1-1-1,1 1 0,0-1 1,-1 1-1,1-1 1,0 1-1,0-1 0,0 0 1,0 1-1,-1-1 1,2 0-1,0-1-508,-1 0 1,1 0-1,-1 0 1,0 0-1,0-1 1,1 1-1,-1 0 1,0-1-1,2-2 1,5-7-2145,8 0 363</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55.088"/>
    </inkml:context>
    <inkml:brush xml:id="br0">
      <inkml:brushProperty name="width" value="0.05" units="cm"/>
      <inkml:brushProperty name="height" value="0.05" units="cm"/>
      <inkml:brushProperty name="color" value="#FF0066"/>
    </inkml:brush>
  </inkml:definitions>
  <inkml:trace contextRef="#ctx0" brushRef="#br0">1 1 15811,'18'16'1529,"-1"-1"895,-2 6-199,-4-5-1025,4 1-192,-6 2-400,2-6-184,-5 0-216,-3-6-160,1-3-504,-6-10-4057,-3-5-152,-3 5 2761</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32.127"/>
    </inkml:context>
    <inkml:brush xml:id="br0">
      <inkml:brushProperty name="width" value="0.05" units="cm"/>
      <inkml:brushProperty name="height" value="0.05" units="cm"/>
      <inkml:brushProperty name="color" value="#FF0066"/>
    </inkml:brush>
  </inkml:definitions>
  <inkml:trace contextRef="#ctx0" brushRef="#br0">0 31 12915,'1'-6'1091,"4"-19"7369,-6 65-7563,0-13-153,4 51-1,-2-71-643,0 0-1,0 0 1,1 0 0,0 0-1,0-1 1,1 1-1,0-1 1,0 1-1,0-1 1,1 0-1,0 0 1,6 6-1,-9-10-82,0-1 0,0 0 0,0 0 0,0 0 0,0 0 0,0 0 1,0 0-1,1 0 0,-1-1 0,0 1 0,0 0 0,1-1 0,-1 1 0,1-1 0,-1 1 0,0-1 0,1 0 0,-1 1 0,1-1 0,-1 0 0,1 0 0,-1 0 0,1 0 0,-1 0 0,1-1 0,-1 1 0,1 0 0,-1-1 0,1 1 0,-1-1 0,2 0 0,2-2 7,-1-1-1,1 1 0,-1-1 1,1 0-1,-1-1 0,5-6 1,-5 6-14,3-4 5,-1 0-1,0 0 0,-1-1 1,0 0-1,0 0 1,-1 0-1,0-1 1,-1 0-1,0 1 0,-1-1 1,0 0-1,-1 0 1,0 0-1,-1-1 1,0 1-1,-2-14 0,6 46 336,1-1 0,1 1-1,15 35 1,-14-38-137,0 1 1,0-1 0,-2 1 0,0 0-1,3 36 1,-8-48-160,-1 0 0,0 0-1,0 0 1,-1 0 0,1 0 0,-2 0 0,1-1-1,-1 1 1,0-1 0,0 1 0,-1-1 0,1 0-1,-2 0 1,-5 7 0,3-6-67,0 1 0,0-1 1,0-1-1,-1 1 0,0-1 0,0-1 0,-1 1 0,0-2 1,-15 8-1,22-12-86,1 1 1,-1-1-1,1 1 1,-1-1-1,0 1 0,1-1 1,-1 0-1,0 0 1,1 0-1,-1 0 1,0 0-1,1 0 0,-1 0 1,0 0-1,1-1 1,-1 1-1,0-1 1,1 1-1,-1-1 0,1 0 1,-1 0-1,1 1 1,-1-1-1,1 0 1,0 0-1,0-1 0,-1 1 1,1 0-1,0 0 1,0 0-1,0-1 1,0 1-1,0-1 0,0 1 1,0-1-1,1 1 1,-1-1-1,1 1 1,-1-1-1,1 0 0,-1 1 1,1-1-1,0 0 1,0-1-1,-2-8-844,2 1 0,-1 0 1,1 0-1,1-1 0,0 1 0,0 0 0,6-20 0,11-20-566</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32.742"/>
    </inkml:context>
    <inkml:brush xml:id="br0">
      <inkml:brushProperty name="width" value="0.05" units="cm"/>
      <inkml:brushProperty name="height" value="0.05" units="cm"/>
      <inkml:brushProperty name="color" value="#FF0066"/>
    </inkml:brush>
  </inkml:definitions>
  <inkml:trace contextRef="#ctx0" brushRef="#br0">1 198 13475,'5'2'661,"0"1"0,0-1 1,0 1-1,-1 1 0,1-1 1,-1 1-1,0-1 0,0 1 0,0 1 1,0-1-1,-1 0 0,1 1 1,-1 0-1,-1-1 0,1 1 0,2 7 1,1 3-52,-1-1 1,-1 1 0,0 0-1,3 26 1,-6-28-482,0 0-1,0 0 1,-1 0-1,-1 0 1,0 0 0,-5 21-1,6-33-125,0-1 0,-1 1 0,1 0 0,0-1 0,0 1-1,0 0 1,-1-1 0,1 1 0,0-1 0,-1 1 0,1-1 0,-1 1 0,1-1 0,-1 1-1,1-1 1,-1 1 0,0 0 0,1-1-1,-1 0-1,1 0 1,0 0 0,-1 0-1,1 0 1,0 0 0,-1 0-1,1 0 1,0 0 0,0 0-1,-1 0 1,1-1 0,0 1-1,-1 0 1,1 0 0,0 0-1,0 0 1,-1-1 0,1 1-1,0 0 1,0 0 0,-1 0-1,1-1 1,0 1 0,0 0-1,-1-1 1,0-1 3,-1-1-1,1 0 1,0 1 0,0-1-1,0 0 1,0 0 0,0 1-1,0-5 1,-2-16-22,1-1 0,1 1 1,2-1-1,3-35 0,-2 48 6,0 0-1,0 0 1,1 0-1,0 1 1,1-1-1,0 1 1,1-1-1,0 1 1,0 1-1,1-1 1,12-14-1,-15 21 35,1-1-1,-1 1 0,1 0 0,0 0 1,0 1-1,0-1 0,0 1 0,0 0 1,0 0-1,1 0 0,-1 0 0,1 1 1,-1 0-1,6-1 0,-7 2 16,0 0 0,0 0 0,0 0 0,0 0 0,0 0 0,0 1 0,0 0 0,0-1 0,0 1 0,0 0 0,0 1 0,-1-1 0,1 0 0,0 1 0,-1-1 0,1 1 1,-1 0-1,0 0 0,1 0 0,-1 0 0,0 0 0,3 4 0,6 12 107,0 0 0,-1 0 0,0 1 0,-2 0 0,0 0 0,-2 1 0,7 29 0,-12-47-141,-1-1 1,0 1-1,0 0 1,1-1-1,-1 1 1,0 0-1,0-1 0,-1 1 1,0 3-1,1-5-3,0 0 0,0 0-1,0 0 1,0 0-1,0 0 1,0 0 0,0 0-1,0 0 1,0 0 0,0 0-1,0 0 1,0 0-1,0 0 1,0 1 0,0-1-1,0 0 1,0 0-1,0 0 1,0 0 0,0 0-1,0 0 1,0 0 0,0 0-1,-1 0 1,1 0-1,0 0 1,0 0 0,0 0-1,0 0 1,0 0-1,0 0 1,0 0 0,0 0-1,0 0 1,0 0 0,0 0-1,0 0 1,0 0-1,-1 0 1,1 0 0,0 0-1,0 0 1,0 0-1,0 0 1,0 0 0,0 0-1,0 0 1,0 0 0,0-1-1,0 1 1,0 0-1,0 0 1,0 0 0,0 0-1,0 0 1,0 0-1,0 0 1,0 0 0,0 0-1,0 0 1,-1 0 0,-3-12 37,2 0-27,0 0-1,1 0 0,1 0 1,-1 0-1,2 0 1,0 0-1,0 0 0,1 0 1,5-16-1,-1 8-15,1 0-1,1 0 1,0 1 0,19-30 0,-21 40 10,0 1-1,0-1 1,1 1 0,0 1 0,0-1 0,14-9 0,-18 14 16,0 1 1,0 0-1,0 0 1,0 0-1,1 1 1,-1-1-1,1 1 1,-1 0-1,1 0 1,-1 0-1,1 0 1,0 0-1,-1 1 0,1 0 1,0 0-1,0 0 1,-1 0-1,1 0 1,0 1-1,-1 0 1,1 0-1,3 1 1,-4-1 11,0 1 1,0 0-1,-1 0 1,1 0-1,0 0 1,-1 0-1,0 1 1,0-1-1,1 1 1,-1-1-1,-1 1 1,1 0-1,0 0 1,-1 0-1,3 4 1,1 8 32,0-1 0,3 17 0,-4-14-49,2 9-18,7 22-503,-13-48 436,0 1-1,0-1 0,0 1 1,0-1-1,0 1 0,1 0 0,-1-1 1,0 1-1,0-1 0,1 0 0,-1 1 1,0-1-1,1 1 0,-1-1 0,0 1 1,1-1-1,-1 0 0,1 1 1,-1-1-1,1 0 0,-1 1 0,1-1 1,-1 0-1,1 0 0,-1 1 0,1-1 1,-1 0-1,1 0 0,-1 0 0,1 0 1,0 0-1,-1 0 0,1 0 1,-1 0-1,1 0 0,-1 0 0,1 0 1,-1 0-1,1 0 0,0 0 0,-1-1 1,1 1-1,-1 0 0,1 0 0,0-1 1,1-1-342,0 1 1,0-1 0,0 0 0,0 0-1,0 0 1,0 0 0,0 0-1,2-5 1,10-22-2426,4-3 894</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33.410"/>
    </inkml:context>
    <inkml:brush xml:id="br0">
      <inkml:brushProperty name="width" value="0.05" units="cm"/>
      <inkml:brushProperty name="height" value="0.05" units="cm"/>
      <inkml:brushProperty name="color" value="#FF0066"/>
    </inkml:brush>
  </inkml:definitions>
  <inkml:trace contextRef="#ctx0" brushRef="#br0">0 502 14251,'4'1'642,"-1"1"0,1-1 0,0 0 0,0 0 1,-1 0-1,1 0 0,0-1 0,0 0 0,0 1 0,8-2 0,-6 0-172,-1 0-1,1 0 0,-1 0 0,1-1 1,-1 0-1,0 0 0,7-4 0,-7 3-288,0 0 1,0 0-1,0-1 0,-1 0 0,0 1 0,1-1 0,-1-1 0,-1 1 0,1-1 0,-1 1 1,1-1-1,-1 0 0,-1 0 0,1-1 0,-1 1 0,2-6 0,-3 8-164,-1 1 0,0-1 0,0 0 0,0 0 0,0 1 0,0-1 0,0 0 0,-1 0 0,1 1-1,-1-1 1,0 0 0,0 1 0,0-1 0,0 1 0,0-1 0,-1 1 0,1 0 0,-1-1 0,1 1-1,-1 0 1,0 0 0,0 0 0,0 0 0,0 0 0,0 1 0,-1-1 0,1 1 0,-4-2 0,3 1-20,0 0 1,0 0 0,-1 1 0,1-1-1,-1 1 1,1 0 0,-1 0 0,1 1-1,-1-1 1,0 1 0,1-1-1,-1 1 1,0 0 0,1 1 0,-1-1-1,1 0 1,-1 1 0,0 0 0,1 0-1,-7 3 1,8-3-3,-1 1-1,0 0 1,1 0 0,-1 0-1,1 0 1,-1 1 0,1-1-1,0 1 1,0-1 0,0 1-1,0 0 1,1 0 0,-3 5-1,2-3 7,1 0 0,-1 1 0,1 0 0,0-1 0,0 1 0,1 0 0,0 7 0,0-1 34,1-1 0,1 1 0,0-1 0,1 0 0,0 0 0,1 0 0,6 14 0,-7-19-7,1-1 0,-1 1 0,1-1-1,0 0 1,0 0 0,1-1-1,-1 1 1,1-1 0,0 0-1,1 0 1,-1 0 0,0-1-1,1 0 1,0 0 0,0 0 0,0-1-1,0 0 1,0 0 0,10 1-1,-9-2-67,0 0 0,-1 0 0,1-1 0,0 0-1,0 0 1,-1-1 0,1 0 0,0 0 0,-1 0 0,1-1-1,-1 0 1,0-1 0,1 1 0,-1-1 0,0 0 0,-1-1-1,1 1 1,10-9 0,-9 4-320,0 1-1,0-1 1,-1-1 0,0 1-1,0-1 1,-1 0-1,0 0 1,-1-1 0,6-19-1,0-5-1179,6-56 1,-2 13 757,-11 66 713,0-5 139,8-21 1,-11 36-14,0 1 1,1-1 0,-1 1 0,0-1-1,0 1 1,0-1 0,1 1 0,-1-1 0,0 1-1,0-1 1,1 1 0,-1-1 0,1 1-1,-1 0 1,0-1 0,1 1 0,-1 0 0,1-1-1,-1 1 1,1 0 0,-1-1 0,1 1 0,-1 0-1,1 0 1,-1 0 0,1-1 0,-1 1-1,1 0 1,-1 0 0,1 0 0,-1 0 0,1 0-1,0 0 1,-1 0 0,1 0 0,-1 0 0,1 0-1,-1 1 1,1-1 0,-1 0 0,1 0-1,-1 0 1,1 1 0,-1-1 0,1 0 0,-1 0-1,1 1 1,-1-1 0,1 1 0,-1-1-1,5 4 454,-1 0 0,0 0-1,-1 0 1,4 6 0,-2-4-133,4 5 199,0 1-1,-1 0 0,-1 1 1,11 25-1,-14-29-507,-1 0-1,0 1 1,0-1 0,-1 1-1,0 0 1,-1-1-1,0 1 1,-1 11 0,1-20-67,-1-1 0,0 0 0,0 1 0,0-1 0,0 1 0,0-1 1,0 1-1,-1-1 0,1 1 0,0-1 0,0 1 0,0-1 0,0 0 1,0 1-1,-1-1 0,1 1 0,0-1 0,0 0 0,-1 1 1,1-1-1,0 1 0,-1-1 0,1 0 0,-1 1 0,1-1 1,-1-1 0,1 1 0,-1-1 0,1 1 0,-1-1 0,1 1 0,-1-1 0,1 0 0,-1 1 0,1-1 0,0 1 0,0-1 0,-1 0 0,1 1 0,0-1 0,0 0 0,0 1 0,-1-1 0,1 0 0,0 0 0,-8-42-27,-5-84 1,13 110-56,0 0-1,1-1 1,0 1 0,2 0-1,4-16 1,-4 22-216,0 0 0,1 0 0,0 0 0,1 1 0,1 0 0,-1 0 0,1 0 0,11-12 0,-16 21-133,1-1 1,-1 1-1,0 0 1,1 0 0,-1-1-1,1 1 1,-1 0-1,1 0 1,-1 1 0,1-1-1,0 0 1,-1 0-1,1 1 1,0-1 0,0 1-1,-1 0 1,1-1-1,0 1 1,0 0 0,2 0-1,11 0-1117</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33.985"/>
    </inkml:context>
    <inkml:brush xml:id="br0">
      <inkml:brushProperty name="width" value="0.05" units="cm"/>
      <inkml:brushProperty name="height" value="0.05" units="cm"/>
      <inkml:brushProperty name="color" value="#FF0066"/>
    </inkml:brush>
  </inkml:definitions>
  <inkml:trace contextRef="#ctx0" brushRef="#br0">152 595 14675,'0'0'178,"0"-1"1,0 1-1,0 0 0,0 0 0,0-1 0,0 1 1,0 0-1,0 0 0,-2-4 2673,2 4-2672,-1 0-1,1 0 0,0 0 0,0 0 1,-1 0-1,1-1 0,0 1 0,-10 2 2292,-11 7-371,12-3-1697,-1 1-1,1 0 0,0 0 0,1 1 0,-1 0 0,1 0 0,1 1 1,-7 10-1,9-12-352,1-1 0,0 2 0,0-1 0,1 0 0,0 1 0,1-1 0,-1 1 0,2 0 0,-1 0 0,1 0 0,0 0 0,0 11 0,2-16-43,-1 1-1,0 0 1,1 0-1,0-1 1,0 1 0,0-1-1,1 1 1,-1-1 0,1 0-1,0 1 1,0-1 0,0 0-1,2 3 1,-3-5-6,1 1-1,-1-1 1,0 0 0,0 0 0,1 0 0,-1 0 0,0 0-1,1 0 1,-1 0 0,1-1 0,-1 1 0,1 0-1,-1-1 1,1 1 0,0-1 0,-1 0 0,1 0 0,0 1-1,-1-1 1,1 0 0,0 0 0,-1 0 0,1-1 0,0 1-1,-1 0 1,1-1 0,0 1 0,-1-1 0,1 1-1,2-3 1,-1 1-6,0 0 0,-1 0 0,1 0 0,-1 0 0,0-1 0,0 1 0,1-1 0,-1 0 0,-1 0 0,1 1 0,0-1 0,-1 0 0,0-1 0,1 1 0,-1 0 0,-1 0 0,1 0 0,0-1 0,0-5 0,0-4-152,0 0 1,-1 0-1,-3-20 0,1 25-149,0 7 124,2 2 180,0-1-1,0 1 0,0-1 0,0 0 0,1 1 1,-1-1-1,0 1 0,0-1 0,0 0 0,0 1 1,1-1-1,-1 0 0,0 1 0,1-1 1,-1 0-1,0 0 0,0 1 0,1-1 0,-1 0 1,0 0-1,1 0 0,-1 1 0,1-1 0,-1 0 1,0 0-1,1 0 0,-1 0 0,1 1 0,1-1 2,0 0 0,0 1-1,0-1 1,0 0-1,0 0 1,-1 0 0,1 0-1,0 0 1,0 0 0,0 0-1,0-1 1,0 1-1,0-1 1,0 1 0,-1-1-1,1 0 1,0 0-1,0 0 1,-1 0 0,1 0-1,-1 0 1,1 0 0,-1-1-1,1 1 1,-1 0-1,0-1 1,2-2 0,3-4 4,0 1 0,-1-2 1,0 1-1,4-11 1,81-195 615,-88 209-561,0 0-1,0 1 0,1-1 0,-1 1 0,1-1 0,6-6 1,-8 10-41,0 0 1,0 0 0,0 0 0,0 0-1,0 0 1,0 0 0,0 1 0,1-1-1,-1 1 1,0-1 0,0 0 0,0 1-1,1 0 1,-1-1 0,0 1 0,1 0 0,-1 0-1,0 0 1,1 0 0,-1 0 0,0 0-1,1 0 1,-1 0 0,0 0 0,1 1-1,-1-1 1,0 0 0,0 1 0,1 0-1,-1-1 1,2 2 0,0 0 16,0 1-1,0-1 1,0 1-1,0 0 1,-1 0-1,1 0 1,-1 0-1,0 0 1,1 1-1,-2-1 1,1 1-1,0-1 1,-1 1-1,2 5 1,1 4 34,-1 0 1,2 26 0,-4-20-50,-1 0 1,-1 0-1,-6 34 1,4-32-4,3-19-13,0-1-1,0 0 0,-1 0 1,1 0-1,0 0 0,0 0 1,0 0-1,1 0 0,-1 0 1,0 0-1,0 0 0,1 2 1,-1-3-2,0 0-1,0 0 1,1 0 0,-1 0 0,0 1 0,0-1 0,0 0 0,0 0 0,1 0 0,-1 0 0,0 0-1,0 1 1,1-1 0,-1 0 0,0 0 0,0 0 0,0 0 0,1 0 0,-1 0 0,0 0 0,0 0-1,1 0 1,-1 0 0,0 0 0,0 0 0,0 0 0,1 0 0,-1 0 0,0 0 0,0 0 0,1 0 0,-1-1-1,3 0-4,-1-1-1,0 1 0,0-1 0,0 1 0,0-1 0,0 0 0,0 0 0,2-2 0,17-26-20,0-1 0,-2 0-1,-1-1 1,-2-1-1,-1-1 1,-2 0-1,-1 0 1,-2-2-1,-1 1 1,-2-1 0,4-49-1,-9 65 34,-2 1 1,1-1-1,-2 0 0,-1 1 1,-7-36-1,8 52 5,0 0-1,0 1 1,0-1 0,0 0-1,0 1 1,-1-1 0,-2-4 0,3 7-10,1 0 1,0-1 0,0 1 0,0 0 0,0 0 0,-1 0-1,1 0 1,0-1 0,0 1 0,0 0 0,-1 0 0,1 0-1,0 0 1,0 0 0,-1 0 0,1 0 0,0 0 0,0 0-1,-1 0 1,1-1 0,0 1 0,0 0 0,-1 0 0,1 1-1,0-1 1,0 0 0,-1 0 0,1 0 0,0 0 0,-1 0-1,1 1 5,-1-1 0,1 1 0,-1-1 1,1 1-1,-1 0 0,1-1 0,-1 1 0,1 0 0,0 0 0,-1-1 0,1 1 0,0 0 0,0 0 0,-1 1 0,-1 9 19,0 0 0,1 0 0,0 0 0,1 0 0,0 0 0,4 21 0,1-1-5,12 36 1,-14-55-70,1 1 0,1-1 0,0 0 0,1 0 1,0-1-1,1 1 0,10 12 0,-14-21-95,0 0 1,0 1-1,0-1 1,1 0 0,-1-1-1,1 1 1,0-1-1,0 1 1,0-1-1,8 3 1,-9-4-96,1-1 0,-1 1 0,1 0 0,-1-1 1,0 0-1,1 0 0,-1 0 0,1-1 0,-1 1 0,1-1 1,-1 1-1,1-1 0,-1 0 0,0-1 0,6-2 0,0-1-195,0-1 0,-1 0 0,9-7-1,-17 13 431</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35.107"/>
    </inkml:context>
    <inkml:brush xml:id="br0">
      <inkml:brushProperty name="width" value="0.05" units="cm"/>
      <inkml:brushProperty name="height" value="0.05" units="cm"/>
      <inkml:brushProperty name="color" value="#FF0066"/>
    </inkml:brush>
  </inkml:definitions>
  <inkml:trace contextRef="#ctx0" brushRef="#br0">259 924 11378,'0'-3'466,"0"0"-1,0 0 0,-1 0 0,1 0 0,-1 0 0,1 0 0,-1 1 0,0-1 0,0 0 0,-1 0 0,1 1 0,0-1 0,-1 0 1,-3-4-1,4 7-371,1 0 0,0-1 0,-1 1 0,1 0 0,-1 0 1,1-1-1,0 1 0,-1 0 0,1 0 0,-1 0 0,1 0 1,-1-1-1,1 1 0,0 0 0,-1 0 0,1 0 0,-1 0 1,1 0-1,-1 0 0,1 0 0,-1 0 0,0 1 0,-5 0 289,0 1-1,0 0 1,0 1-1,0 0 0,0 0 1,1 0-1,-1 0 1,1 1-1,0 0 1,-6 5-1,-47 52 1488,56-58-1763,-11 12 258,2 0 0,0 1 0,1 0-1,0 1 1,-13 33 0,18-36-229,0 0 1,1 1 0,0 0 0,1 0-1,1 0 1,1 0 0,0 29-1,1-43-131,-1 1-1,1-1 1,1 0 0,-1 0-1,0 1 1,0-1-1,0 0 1,1 1-1,-1-1 1,1 0-1,-1 0 1,1 0-1,-1 0 1,1 1 0,0-1-1,-1 0 1,1 0-1,0 0 1,0 0-1,0 0 1,0 0-1,0-1 1,0 1-1,0 0 1,0 0 0,0-1-1,0 1 1,0-1-1,0 1 1,1-1-1,-1 1 1,0-1-1,0 0 1,3 1-1,0-1 4,-1-1-1,0 1 0,1 0 0,-1-1 0,1 0 0,-1 0 0,0 0 0,1 0 0,-1-1 0,0 1 0,5-4 0,0-1-15,0-1-1,0 1 0,-1-1 0,1 0 0,-2-1 0,1 1 0,6-12 0,35-66-130,-36 61 90,29-43-1,-35 57 38,-1 5 67,-1 15-18,-4-10-37,1 1-32,-1 0-1,0 0 1,1 1 0,-1-1-1,0 0 1,1 0 0,-1 0-1,1 0 1,0 0 0,-1 0-1,1 0 1,0 0 0,0 0-1,-1 0 1,1-1 0,0 1-1,0 0 1,0 0 0,0-1-1,0 1 1,0-1 0,0 1 0,0-1-1,1 1 1,-1-1 0,0 0-1,0 1 1,0-1 0,0 0-1,1 0 1,-1 0 0,0 0-1,0 0 1,0 0 0,1 0-1,-1 0 1,0 0 0,0-1-1,0 1 1,0-1 0,0 1-1,1 0 1,0-2 0,3-1-435,1 0 0,-1 0 0,0-1 0,-1 0 0,1 0 0,-1 0 0,5-6 0,71-96-5680,-12-10 3660,-62 105 2737,-1 0-1,0 0 1,-1-1 0,0 0 0,3-18 0,-7 29-102,0 0 1,1 0-1,-1 0 1,0 0-1,0 0 1,0 0-1,0-1 1,0 1-1,0 0 1,-1 0-1,1 0 1,-1-1-1,1 2-91,0 0 0,0 0 0,0-1 0,0 1-1,-1 0 1,1 0 0,0 0 0,0 0 0,0 0 0,0 0-1,-1 0 1,1 0 0,0 0 0,0 0 0,0 0-1,-1 0 1,1 0 0,0 0 0,0 0 0,0 0 0,-1 0-1,1 0 1,0 0 0,0 0 0,0 0 0,0 1-1,-1-1 1,1 0 0,0 0 0,0 0 0,0 0 0,0 0-1,0 0 1,-1 1 0,1-1 0,0 0 0,0 0-1,-17 22 2343,12-13-1995,0 1-1,0-1 1,1 1 0,0-1 0,1 1 0,-3 14 0,5-21-340,1 0-1,0 1 1,0-1 0,0 0 0,0 0 0,0 0 0,0 0 0,1 1 0,0-1 0,-1 0 0,3 3 0,-2-4-40,0 0 0,0 0 0,0 0 0,1-1 0,-1 1 0,0 0-1,1-1 1,-1 1 0,1-1 0,0 0 0,0 1 0,-1-1 0,1 0 0,0 0 0,0 0 0,0 0 0,0-1 0,3 2 0,0-1-15,-1-1 1,1 1 0,0-1-1,-1 0 1,1 0 0,0 0 0,-1-1-1,1 1 1,-1-1 0,1 0-1,-1-1 1,1 1 0,7-4-1,1-2-28,0 0-1,-1 0 0,14-12 0,-16 11 17,0 0 0,-1-1 0,0 0 0,0-1 0,-1 0 0,0 0 0,-1-1 0,10-20 0,-10 15 10,0 0-1,-1-1 1,-1 1-1,-1-2 1,4-31 0,-5 17-7,-2 0 0,-2 0 0,-1 0 1,-1 0-1,-2 0 0,-14-52 0,9 52-44,-1-1-1,-2 1 0,-1 1 0,-1 0 1,-1 1-1,-22-28 0,33 51 38,3 4 11,1 0 0,-1 0-1,0 1 1,0-1 0,-1 1 0,1-1-1,0 1 1,-1 0 0,0-1 0,1 1-1,-1 1 1,0-1 0,0 0 0,-6-2-1,8 4 5,0 0 0,0 0 0,0 0-1,0 0 1,0 0 0,0 0-1,0 0 1,0 1 0,0-1 0,0 0-1,-1 1 1,2-1 0,-1 1-1,0-1 1,0 1 0,0-1 0,0 1-1,0-1 1,0 1 0,0 0-1,1 0 1,-1-1 0,0 1 0,1 0-1,-1 0 1,0 0 0,1 0-1,-1 0 1,1 0 0,0 0 0,-1 0-1,1 1 1,-3 5 50,1 0 1,1 0-1,-2 12 0,2-16-39,-1 18 44,0-1 0,1 1 0,2-1 0,0 1 0,1-1 0,0 0 0,2 0 0,1 0 0,0 0 0,1 0 0,2-1 0,0 0 0,0-1 0,2 0 0,0 0 0,15 18 0,21 20 10,-22-28-551,22 34 0,-44-59 162,0-1 1,-1 1-1,0 0 0,0 0 1,1 0-1,-2 0 0,1 0 1,0 0-1,-1 0 0,1 5 1,-1-7 150,0 0 0,0-1 1,0 1-1,0 0 0,0-1 0,0 1 1,-1 0-1,1-1 0,0 1 1,0-1-1,-1 1 0,1 0 0,0-1 1,-1 1-1,1-1 0,0 1 0,-1-1 1,1 1-1,-1-1 0,1 1 1,-2 0-1,1-1-50,0 1 1,0-1-1,0 0 1,-1 1-1,1-1 1,0 0 0,0 0-1,-1 0 1,1 0-1,0 0 1,0 0-1,-1 0 1,1-1-1,0 1 1,0 0-1,-2-1 1,-19-8-1186</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35.538"/>
    </inkml:context>
    <inkml:brush xml:id="br0">
      <inkml:brushProperty name="width" value="0.05" units="cm"/>
      <inkml:brushProperty name="height" value="0.05" units="cm"/>
      <inkml:brushProperty name="color" value="#FF0066"/>
    </inkml:brush>
  </inkml:definitions>
  <inkml:trace contextRef="#ctx0" brushRef="#br0">0 459 10266,'2'-6'403,"0"0"0,0 0 0,1 0 0,-1 1-1,1-1 1,1 1 0,-1 0 0,1 0 0,0 0 0,0 0-1,0 1 1,8-7 0,7-3 644,-1 1-1,23-12 0,-25 15-576,12-7 430,65-37 1940,-80 47-2353,0 1 0,1 1 0,0 0 0,-1 1 0,19-3 0,-30 6-439,-1 1 0,1 0 0,0-1 0,0 1 0,0 0 0,0 0 0,0 0 0,-1 1 0,1-1 0,0 0 1,0 1-1,0-1 0,0 1 0,-1-1 0,1 1 0,0 0 0,-1 0 0,1 0 0,0 0 0,-1 0 0,1 0 1,-1 0-1,0 0 0,1 1 0,-1-1 0,0 1 0,0-1 0,0 1 0,0-1 0,0 1 0,2 3 0,-1 3 39,0 0-1,0 0 0,-1 1 0,0-1 0,0 16 0,1 4 76,9 43 490,-7-48-2422,-2-9-4392,-3-30 1915,1-7 1650</inkml:trace>
  <inkml:trace contextRef="#ctx0" brushRef="#br0" timeOffset="1">258 4 17308,'-4'-3'4169,"8"6"-3145,-2 1-768,11 3-936,0 3-312,2-5-873,1 1-15,12 9 952</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35.972"/>
    </inkml:context>
    <inkml:brush xml:id="br0">
      <inkml:brushProperty name="width" value="0.05" units="cm"/>
      <inkml:brushProperty name="height" value="0.05" units="cm"/>
      <inkml:brushProperty name="color" value="#FF0066"/>
    </inkml:brush>
  </inkml:definitions>
  <inkml:trace contextRef="#ctx0" brushRef="#br0">1 168 11915,'0'6'972,"0"0"0,0 0 0,1 0 0,0 0 0,1 0 1,-1 0-1,1-1 0,4 9 0,-6-12-816,1 0-1,0 0 1,1 0 0,-1-1-1,0 1 1,1 0 0,-1-1-1,0 1 1,1-1 0,0 1-1,-1-1 1,1 0 0,0 1-1,0-1 1,0 0-1,0 0 1,0-1 0,0 1-1,0 0 1,0-1 0,0 1-1,0-1 1,0 1 0,0-1-1,1 0 1,1 0 0,0 0-117,-1 0 0,1-1 1,-1 1-1,1-1 0,-1 0 1,1 0-1,-1 0 0,0 0 1,1-1-1,-1 0 0,0 1 1,0-1-1,0 0 0,0 0 1,0 0-1,-1-1 1,1 1-1,-1-1 0,1 0 1,-1 1-1,0-1 0,3-5 1,-2 1-36,0 0 1,-1 0 0,0 0-1,0 0 1,0 0 0,-1-1-1,0 1 1,0 0 0,-1-1-1,0-7 1,-4-104 1683,4 119-1670,0-1-1,0 1 1,0-1-1,1 1 0,-1-1 1,0 1-1,0 0 1,0-1-1,1 1 1,-1 0-1,0-1 1,0 1-1,1-1 1,-1 1-1,0 0 0,1 0 1,-1-1-1,0 1 1,1 0-1,-1-1 1,0 1-1,1 0 1,-1 0-1,1 0 1,-1 0-1,0-1 0,1 1 1,-1 0-1,1 0 1,-1 0-1,1 0 1,-1 0-1,0 0 1,1 0-1,-1 0 1,1 0-1,-1 0 0,1 0 1,-1 0-1,0 0 1,1 1-1,-1-1 1,1 0-1,19 7 195,-19-7-193,29 14 36,0 1 0,46 33 0,-76-48-144,1 1-1,-1-1 0,1 0 0,-1 1 1,1-1-1,-1 0 0,0 0 0,1 1 0,-1-1 1,1 0-1,-1 0 0,1 0 0,0 0 1,-1 1-1,1-1 0,-1 0 0,1 0 0,-1 0 1,1 0-1,-1 0 0,1 0 0,-1-1 1,1 1-1,-1 0 0,1 0 0,-1 0 0,1 0 1,-1-1-1,1 1 0,-1 0 0,1 0 1,-1-1-1,1 1 0,-1 0 0,1-1 1,-1 1-1,0 0 0,1-2 0,1 0-1005,0-1 0,-1-1 1,1 1-1,-1 0 0,1-5 0,-1 7 751,5-28-2850</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36.543"/>
    </inkml:context>
    <inkml:brush xml:id="br0">
      <inkml:brushProperty name="width" value="0.05" units="cm"/>
      <inkml:brushProperty name="height" value="0.05" units="cm"/>
      <inkml:brushProperty name="color" value="#FF0066"/>
    </inkml:brush>
  </inkml:definitions>
  <inkml:trace contextRef="#ctx0" brushRef="#br0">0 359 16179,'2'-5'436,"1"0"-1,-1 0 0,1 0 1,6-8-1,1-2-164,32-50-134,42-72-2056,-75 120 1666,-2 0 0,0-1 0,-1 0-1,3-21 1,-7 98 3009,-1-30-614,8 45 1,-7-59-1629,2-1-1,0 0 1,0 0 0,2 0 0,7 15 0,2-4 58,2-1-1,0 0 1,26 25 0,-19-21-545,27 39 1,-50-65-246,1 0 0,-1 0 0,0 0 1,0 1-1,0-1 0,0 0 0,0 1 0,-1-1 1,1 1-1,0 2 0,-1-4 36,0-1 1,0 1-1,-1 0 1,1 0-1,0 0 0,0-1 1,0 1-1,-1 0 1,1-1-1,0 1 0,-1 0 1,1 0-1,0-1 1,-1 1-1,1-1 1,-1 1-1,1 0 0,-1-1 1,1 1-1,-1-1 1,0 1-1,1-1 0,-1 0 1,0 1-1,1-1 1,-1 1-1,0-1 0,1 0 1,-1 0-1,0 1 1,0-1-1,1 0 0,-2 0 1,-13 1-1594</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36.827"/>
    </inkml:context>
    <inkml:brush xml:id="br0">
      <inkml:brushProperty name="width" value="0.05" units="cm"/>
      <inkml:brushProperty name="height" value="0.05" units="cm"/>
      <inkml:brushProperty name="color" value="#FF0066"/>
    </inkml:brush>
  </inkml:definitions>
  <inkml:trace contextRef="#ctx0" brushRef="#br0">1 369 13907,'10'-2'793,"1"-2"-1,-1 1 1,0-2-1,0 1 1,-1-1-1,1-1 1,-1 1 0,0-2-1,14-12 1,-18 14-598,0 1 0,0-1 0,0 1 1,1 1-1,-1-1 0,1 1 1,0 0-1,0 0 0,0 1 0,1-1 1,6-1-1,-9 4-146,0-1 0,-1 1 0,1-1 0,0 1 0,0 0 0,-1 0 0,1 1 0,0-1 0,-1 1 0,1 0 0,0 0 0,-1 0 0,1 0 0,-1 1 0,1-1 0,-1 1 0,0 0 0,0 0 0,0 0 0,4 4 0,19 21 884,-2 1-1,33 47 1,-28-34-237,-21-31-480,7 8 100,-2 1 0,0 1-1,-1 0 1,10 25-1,-19-39-296,-1 0 1,0 0-1,-1 0 0,1 0 1,-1 0-1,0 0 0,-1 1 1,0-1-1,0 0 0,0 0 1,0 1-1,-1-1 0,0 0 0,-1 0 1,1 0-1,-1 0 0,0 0 1,-1 0-1,1 0 0,-6 7 1,2-3-31,-1-1 0,0 0 0,0-1 0,-1 0 0,-9 8 0,12-12-15,0 0 1,0 0 0,0-1-1,-1 0 1,1 0-1,-1 0 1,0-1-1,0 1 1,0-1 0,-9 1-1,13-2 14,0-1 0,0 0 0,0 0 0,-1 0 0,1 0 0,0 0 0,0-1-1,0 1 1,0-1 0,0 1 0,0-1 0,0 0 0,0 1 0,0-1 0,0 0 0,0 0 0,1-1 0,-1 1-1,0 0 1,0-1 0,1 1 0,-1-1 0,1 1 0,0-1 0,-1 0 0,1 1 0,0-1 0,0 0 0,-1-3-1,-1-1-34,1-1-1,0 1 0,0-1 0,1 0 0,-1 0 0,2 0 0,-1 0 1,1-9-1,1-3-147,1-1-1,2 1 1,-1 0 0,2 0 0,1 0 0,0 0 0,1 1-1,15-27 1,-9 21-32,2 0 0,0 1 0,2 1 0,0 0 0,31-27-1,-42 42 217,1 0 0,1 1 0,-1 0 0,1 1 0,0 0 0,1 0 0,-1 0-1,1 1 1,0 1 0,0-1 0,0 1 0,0 1 0,1 0 0,17-2 0,-20 4 8,3 0 18,0-1 0,0 0 0,0 0 0,0-1 0,0 0 0,0-1 0,0 0-1,-1 0 1,11-6 0,-3-2 60,0-1 0,0 0 0,-1-2 0,16-16-1,54-66 817,-49 53-403,-36 42-520,1-1-118,0-1 0,0 0 1,0 1-1,0-1 0,2-5 0,-3 6 81,0-1 0,-1 0-1,1 0 1,-1 0 0,0 0 0,0-5 0</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14:33:48.898"/>
    </inkml:context>
    <inkml:brush xml:id="br0">
      <inkml:brushProperty name="width" value="0.05" units="cm"/>
      <inkml:brushProperty name="height" value="0.05" units="cm"/>
    </inkml:brush>
  </inkml:definitions>
  <inkml:trace contextRef="#ctx0" brushRef="#br0">773 1378 24575,'1'-1'0,"0"1"0,0-1 0,0 1 0,0-1 0,1 1 0,-1-1 0,0 1 0,0-1 0,0 0 0,0 0 0,-1 1 0,1-2 0,0 1 0,-1 0 0,1 0 0,0 0 0,-1 0 0,1 0 0,-1 0 0,1 0 0,-1 0 0,0 0 0,1 0 0,-1-1 0,8-30 0,-6 15 0,-1 0 0,-2-32 0,1 42 0,-1 2 0,0-1 0,0 0 0,0 0 0,-1 0 0,-1 1 0,1 0 0,0 0 0,-1-1 0,0 1 0,-7-9 0,-20-20 0,-2 2 0,-2 2 0,-66-48 0,67 52 0,-41-41 0,62 57 0,0 2 0,1-1 0,-1 2 0,-1-1 0,-23-9 0,23 12 0,0-1 0,0-1 0,2 1 0,-2-3 0,2 2 0,-14-15 0,-9-10 0,-53-40 0,78 62 0,-2 2 0,2-3 0,-1 2 0,1-2 0,1-1 0,1 2 0,-1-2 0,2 0 0,-1-1 0,-3-12 0,-5-12 0,3-3 0,-9-42 0,16 53 0,1 0 0,2-1 0,1 0 0,5-52 0,-3 77 0,0-2 0,2 2 0,-2 0 0,1-2 0,0 2 0,0 0 0,0-1 0,1 1 0,0 0 0,1 0 0,-1 0 0,1 1 0,-1-1 0,2 1 0,-1 0 0,8-6 0,-5 4 0,2 1 0,-2 0 0,2 0 0,-1 1 0,1 0 0,-1 0 0,1 1 0,0 1 0,17-4 0,32-6 0,-41 7 0,1 0 0,30-1 0,37 6 0,-58 1 0,2-1 0,0-1 0,32-6 0,-29 2 0,1 2 0,0 2 0,46 2 0,-10 1 0,-13-3 0,-26 0 0,1 1 0,-2 1 0,1 1 0,1 3 0,33 7 0,-46-7 0,-1 0 0,1 1 0,-1 1 0,-1 0 0,1 2 0,-1 0 0,26 19 0,-22-11 0,-1 0 0,21 23 0,-33-32 0,-1 0 0,0 1 0,0 1 0,0-1 0,-1 0 0,-1 1 0,0 0 0,4 11 0,-3 7 0,-2 0 0,1 0 0,-3 0 0,-4 53 0,2-13 0,1-54 0,-1 1 0,0 0 0,-1 0 0,0-1 0,-1 0 0,-1 0 0,-1 0 0,0 0 0,0 0 0,-2-1 0,1 0 0,-2 0 0,-12 16 0,-5 4 0,-44 43 0,-2 10 0,65-80 0,0 1 0,0-1 0,1 0 0,0 1 0,0 0 0,1 1 0,-7 13 0,6-9 0,-2-1 0,1 1 0,-1 0 0,-1-1 0,-13 14 0,16-19 0,-1 1 0,2 0 0,-1 0 0,0 0 0,2 1 0,-1-1 0,1 1 0,0 0 0,0-1 0,-2 14 0,3-5 0,1-1 0,0 0 0,0-1 0,4 31 0,-3-44-49,0 1 1,0 0-1,0 0 0,0 0 0,1-1 1,-1 1-1,1 0 0,-1-1 0,1 1 1,-1-1-1,1 1 0,0-1 0,0 2 1,0-2-1,0 0 0,1 1 0,-1-1 1,0 0-1,0 0 0,1 0 0,-1 0 1,0 0-1,1 0 0,-1 0 0,0 0 0,1-1 1,3 3-1,4-1-6777</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55.261"/>
    </inkml:context>
    <inkml:brush xml:id="br0">
      <inkml:brushProperty name="width" value="0.05" units="cm"/>
      <inkml:brushProperty name="height" value="0.05" units="cm"/>
      <inkml:brushProperty name="color" value="#FF0066"/>
    </inkml:brush>
  </inkml:definitions>
  <inkml:trace contextRef="#ctx0" brushRef="#br0">2 17 13099,'0'-2'1240,"-2"-2"672,6 0-1103,1 1-657,8-1-960,6 4-497,1 0 553</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14:39:27.826"/>
    </inkml:context>
    <inkml:brush xml:id="br0">
      <inkml:brushProperty name="width" value="0.05" units="cm"/>
      <inkml:brushProperty name="height" value="0.05" units="cm"/>
    </inkml:brush>
  </inkml:definitions>
  <inkml:trace contextRef="#ctx0" brushRef="#br0">773 1378 24575,'1'-1'0,"0"1"0,0-1 0,0 1 0,0-1 0,1 1 0,-1-1 0,0 1 0,0-1 0,0 0 0,0 0 0,-1 1 0,1-2 0,0 1 0,-1 0 0,1 0 0,0 0 0,-1 0 0,1 0 0,-1 0 0,1 0 0,-1 0 0,0 0 0,1 0 0,-1-1 0,8-30 0,-6 15 0,-1 0 0,-2-32 0,1 42 0,-1 2 0,0-1 0,0 0 0,0 0 0,-1 0 0,-1 1 0,1 0 0,0 0 0,-1-1 0,0 1 0,-7-9 0,-20-20 0,-2 2 0,-2 2 0,-66-48 0,67 52 0,-41-41 0,62 57 0,0 2 0,1-1 0,-1 2 0,-1-1 0,-23-9 0,23 12 0,0-1 0,0-1 0,2 1 0,-2-3 0,2 2 0,-14-15 0,-9-10 0,-53-40 0,78 62 0,-2 2 0,2-3 0,-1 2 0,1-2 0,1-1 0,1 2 0,-1-2 0,2 0 0,-1-1 0,-3-12 0,-5-12 0,3-3 0,-9-42 0,16 53 0,1 0 0,2-1 0,1 0 0,5-52 0,-3 77 0,0-2 0,2 2 0,-2 0 0,1-2 0,0 2 0,0 0 0,0-1 0,1 1 0,0 0 0,1 0 0,-1 0 0,1 1 0,-1-1 0,2 1 0,-1 0 0,8-6 0,-5 4 0,2 1 0,-2 0 0,2 0 0,-1 1 0,1 0 0,-1 0 0,1 1 0,0 1 0,17-4 0,32-6 0,-41 7 0,1 0 0,30-1 0,37 6 0,-58 1 0,2-1 0,0-1 0,32-6 0,-29 2 0,1 2 0,0 2 0,46 2 0,-10 1 0,-13-3 0,-26 0 0,1 1 0,-2 1 0,1 1 0,1 3 0,33 7 0,-46-7 0,-1 0 0,1 1 0,-1 1 0,-1 0 0,1 2 0,-1 0 0,26 19 0,-22-11 0,-1 0 0,21 23 0,-33-32 0,-1 0 0,0 1 0,0 1 0,0-1 0,-1 0 0,-1 1 0,0 0 0,4 11 0,-3 7 0,-2 0 0,1 0 0,-3 0 0,-4 53 0,2-13 0,1-54 0,-1 1 0,0 0 0,-1 0 0,0-1 0,-1 0 0,-1 0 0,-1 0 0,0 0 0,0 0 0,-2-1 0,1 0 0,-2 0 0,-12 16 0,-5 4 0,-44 43 0,-2 10 0,65-80 0,0 1 0,0-1 0,1 0 0,0 1 0,0 0 0,1 1 0,-7 13 0,6-9 0,-2-1 0,1 1 0,-1 0 0,-1-1 0,-13 14 0,16-19 0,-1 1 0,2 0 0,-1 0 0,0 0 0,2 1 0,-1-1 0,1 1 0,0 0 0,0-1 0,-2 14 0,3-5 0,1-1 0,0 0 0,0-1 0,4 31 0,-3-44-49,0 1 1,0 0-1,0 0 0,0 0 0,1-1 1,-1 1-1,1 0 0,-1-1 0,1 1 1,-1-1-1,1 1 0,0-1 0,0 2 1,0-2-1,0 0 0,1 1 0,-1-1 1,0 0-1,0 0 0,1 0 0,-1 0 1,0 0-1,1 0 0,-1 0 0,0 0 0,1-1 1,3 3-1,4-1-6777</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50.476"/>
    </inkml:context>
    <inkml:brush xml:id="br0">
      <inkml:brushProperty name="width" value="0.05" units="cm"/>
      <inkml:brushProperty name="height" value="0.05" units="cm"/>
      <inkml:brushProperty name="color" value="#FF0066"/>
    </inkml:brush>
  </inkml:definitions>
  <inkml:trace contextRef="#ctx0" brushRef="#br0">3 45 9402,'0'0'91,"-1"0"0,1-1 1,0 1-1,0-1 0,0 1 0,0 0 0,-1-1 0,1 1 1,0-1-1,0 1 0,0 0 0,0-1 0,0 1 1,0-1-1,0 1 0,0-1 0,0 1 0,0 0 0,0-1 1,0 1-1,0-1 0,0 1 0,1 0 0,-1-1 0,0 1 1,0-1-1,0 1 0,1 0 0,-1-1 0,0 1 1,0 0-1,1-1 0,-1 1 0,14-13 1240,-11 10-601,-22 31 3634,20-27-3289,3-1-353,11-5 67,9-1 351,-26 7-1070,1 0 0,0 0 1,0 0-1,0 0 0,1 0 0,-1 1 1,0-1-1,0 0 0,0 0 0,1 1 1,-1-1-1,1 0 0,-1 1 1,0 2-1,1-3-65,0 0 1,-1-1-1,1 1 0,0 0 1,0 0-1,-1 0 0,1 0 1,0-1-1,0 1 0,0 0 1,0 0-1,0 0 1,0 0-1,0 0 0,1-1 1,-1 1-1,0 0 0,0 0 1,1 0-1,-1-1 0,0 1 1,1 0-1,-1 0 1,1-1-1,-1 1 0,1 0 1,-1-1-1,1 1 0,0 0 1,-1-1-1,1 1 0,0-1 1,-1 1-1,3 0 0,0 0 33,1-1 0,0 1 0,0-1 0,0 0-1,0 0 1,0 0 0,0 0 0,6-2 0,31-8 275,-13 1-24,-16 4 43,24-4-1,-31 8-272,-1 0-1,0 1 1,1 0-1,-1-1 1,0 2-1,1-1 1,-1 0 0,0 1-1,8 2 1,-2 0-24,0-1 0,1 0 0,-1 0 0,1-1 0,-1 0 1,1-1-1,-1-1 0,17-1 0,8-5-17,42-13 0,3 0 76,-77 19-82,15-2 218,1 0 1,25-1-1,-40 4-191,0-1-1,-1 1 0,1 1 1,0-1-1,-1 0 1,1 1-1,-1 0 0,1 0 1,0 0-1,-1 0 1,0 0-1,1 1 0,-1 0 1,0 0-1,0-1 1,0 2-1,0-1 1,0 0-1,3 4 0,-4-3-11,1 0 0,0 0 0,0 0 0,0 0 0,0 0 0,0 0 0,0-1 0,1 1 0,-1-1 0,1 0 0,0 0 0,7 2 0,-5-3 10,-1 0-1,0 0 1,1 0 0,-1-1 0,0 0 0,1 0 0,-1 0-1,1-1 1,8-2 0,26-7 134,-24 5-122,-1 1 1,1 1-1,19-2 1,-30 5-43,1 0-1,-1 0 1,1 1-1,-1-1 1,1 1 0,-1 1-1,0-1 1,1 1 0,-1 0-1,0 0 1,0 0-1,0 1 1,6 4 0,-8-5 27,0 0 0,0 0 0,0 0 0,0 0 0,0 0 0,1-1 0,-1 1 0,0-1 0,1 0 0,0 0 0,-1 0 0,1 0 0,-1-1 0,1 0 0,0 1 0,-1-1 0,1-1 0,0 1 0,4-1 0,5-3 178,0 0 0,19-11 0,13-4 39,-43 19-246,0-1 1,0 0 0,0 1 0,0-1-1,1 1 1,-1 0 0,0 0 0,0 0-1,0 0 1,0 0 0,0 1 0,1-1-1,-1 0 1,0 1 0,0 0 0,0-1-1,0 1 1,0 0 0,0 0 0,0 0-1,-1 0 1,4 3 0,-2-2 0,-3-2-20,1 0 0,-1 0 0,0 0-1,0 0 1,1 0 0,-1 0 0,0 0 0,0 0-1,0 0 1,0 1 0,1-1 0,-1 0 0,0 0-1,0 0 1,0 0 0,1 0 0,-1 1 0,0-1-1,0 0 1,0 0 0,0 0 0,0 1 0,0-1-1,0 0 1,1 0 0,-1 0 0,0 1 0,0-1-1,0 0 1,0 0 0,0 0 0,0 1 0,0-1-1,0 0 1,0 0 0,0 1 0,0-1 0,0 0-1,0 0 1,0 0 0,-1 1 0,8-7-2554,9-5-117,5-1 890</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51.627"/>
    </inkml:context>
    <inkml:brush xml:id="br0">
      <inkml:brushProperty name="width" value="0.05" units="cm"/>
      <inkml:brushProperty name="height" value="0.05" units="cm"/>
      <inkml:brushProperty name="color" value="#FF0066"/>
    </inkml:brush>
  </inkml:definitions>
  <inkml:trace contextRef="#ctx0" brushRef="#br0">21 139 8834,'0'-2'665,"0"0"1,-1 0 0,1 0-1,0 0 1,0 0-1,-1 0 1,0-3-1,1 5-576,-1 0 0,1 0 1,0 0-1,0 0 0,0-1 0,0 1 0,0 0 0,0 0 0,0 0 1,-1 0-1,1 0 0,0-1 0,0 1 0,0 0 0,0 0 0,-1 0 0,1 0 1,0 0-1,0 0 0,0 0 0,0 0 0,-1 0 0,1 0 0,0 0 1,0 0-1,0 0 0,-1 0 0,1 0 0,0 0 0,-9 6 807,9-5-840,0-1 0,-1 0 0,1 0 1,0 0-1,0 0 0,0 1 0,-1-1 1,1 0-1,0 0 0,0 0 0,0 1 0,0-1 1,0 0-1,-1 0 0,1 1 0,0-1 1,0 0-1,0 0 0,0 1 0,0-1 0,0 0 1,0 0-1,0 1 0,0-1 0,0 0 0,0 0 1,0 1-1,0-1 0,0 0 0,0 0 1,0 1-1,0-1 0,0 0 0,1 0 0,-1 1 1,0-1-1,0 0 0,0 0 0,0 1 1,0-1-1,1 0 0,-1 0 0,0 0 0,1 1 1,14 1 1295,21-5-556,7-4-351,75-1 0,-83 8-420,0-2-1,0-2 1,57-13-1,-73 12 38,0 0-1,21-2 1,-31 6-60,0 1 1,0 0 0,0 0 0,0 1 0,0 0-1,-1 0 1,11 4 0,-11-3 13,0 1 0,1-1 1,-1-1-1,1 0 0,-1 0 0,1-1 0,0 1 1,-1-2-1,1 0 0,-1 0 0,1 0 0,-1-1 1,16-5-1,-16 4 88,-3 0 41,1 1 1,-1 0 0,1 0 0,0 0-1,-1 1 1,1 0 0,0 0-1,0 0 1,0 1 0,0 0-1,9 1 1,-9 0-20,0 0 0,0-1 0,0 1 0,0-1 0,0-1 0,0 1 0,0-1 0,10-2 0,2-2 199,25-12 0,-32 13-199,-1-1 1,1 1-1,1 1 0,-1 0 1,1 0-1,21-1 1,-29 5-124,0-1-1,0 1 1,-1 1 0,1-1 0,0 1-1,0-1 1,-1 1 0,1 0 0,-1 0 0,1 1-1,3 3 1,-6-6-30,-1 0 1,0 0-1,0 0 0,0 1 1,1-1-1,-1 0 0,0 0 1,0 0-1,1 0 0,-1 0 1,0 0-1,0 0 0,0 0 1,1 0-1,-1 0 0,0 0 1,0 0-1,1 0 0,-1 0 1,0 0-1,0-1 0,0 1 0,1 0 1,-1 0-1,0 0 0,0 0 1,0 0-1,1 0 0,-1 0 1,0-1-1,0 1 0,0 0 1,0 0-1,1 0 0,-1-1 1,0 1-1,0 0 0,0 0 1,0 0-1,0-1 0,0 1 1,0 0-1,0 0 0,5-14-2289,-3 9 776,4-5-1073,4 2 918</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8:52.463"/>
    </inkml:context>
    <inkml:brush xml:id="br0">
      <inkml:brushProperty name="width" value="0.05" units="cm"/>
      <inkml:brushProperty name="height" value="0.05" units="cm"/>
      <inkml:brushProperty name="color" value="#FF0066"/>
    </inkml:brush>
  </inkml:definitions>
  <inkml:trace contextRef="#ctx0" brushRef="#br0">37 123 4881,'-1'-2'916,"0"-1"1,0 0-1,0 1 1,0-1-1,-1 1 1,-1-4-1,2 6-745,1-1 0,-1 0-1,1 1 1,-1-1 0,0 1 0,1-1 0,-1 1-1,0 0 1,1-1 0,-1 1 0,0-1-1,1 1 1,-1 0 0,0 0 0,0-1 0,0 1-1,1 0 1,-1 0 0,0 0 0,0 0 0,1 0-1,-1 0 1,0 0 0,0 0 0,0 0 0,1 1-1,-2-1 1,1 0-144,1 0 1,0 0-1,0 0 0,0 0 1,0 0-1,-1 0 0,1 0 0,0 0 1,0 0-1,0 0 0,-1 0 1,1 0-1,0 0 0,0 0 0,0 1 1,0-1-1,-1 0 0,1 0 1,0 0-1,0 0 0,0 0 0,0 0 1,-1 0-1,1 1 0,0-1 1,0 0-1,0 0 0,0 0 0,0 0 1,0 1-1,0-1 0,0 0 1,0 0-1,-1 0 0,1 0 0,0 1 1,0-1-1,0 0 0,0 0 1,0 0-1,0 1 0,0-1 0,0 0 1,0 0-1,0 0 0,0 1 1,0-1-1,1 0 0,-1 0 0,0 0 1,0 0-1,0 1 0,0-1 1,0 0-1,0 0 0,0 0 0,1 1 1,-1-1 59,1 1 0,0-1-1,0 1 1,0-1 0,0 1 0,0-1 0,-1 0 0,1 0 0,0 1 0,0-1 0,0 0 0,1 0 0,12 0 342,1-1 0,-1 0 0,0-1 1,19-6-1,3 0-95,109-9 1053,22-5 1915,-114 11-2859,151-24 421,-182 33-720,-1 1 0,1 1 1,-1 1-1,1 1 1,-1 1-1,0 1 1,32 10-1,-30-6 70,-14-4 14,0-1-1,0 0 1,0 0 0,1-1-1,-1 0 1,1 0 0,-1-1 0,16-1-1,-23 0-142,0 0 0,-1-1 0,1 1 0,0-1 0,0 1 0,-1-1 0,1 0-1,-1 1 1,1-1 0,-1 0 0,3-1 0,-4 1-56,1 1-1,-1-1 1,1 1 0,-1-1 0,1 1-1,-1-1 1,0 1 0,1-1-1,-1 0 1,1 1 0,-1-1-1,0 0 1,0 1 0,1-1-1,-1 0 1,0 1 0,0-1 0,0 0-1,0 1 1,0-1 0,0 0-1,0 0 1,0 1 0,0-1-1,0 0 1,0 1 0,0-1 0,-1-1-1,1 2-36,0-1-1,-1 1 0,1 0 1,0-1-1,-1 1 0,1 0 1,0-1-1,-1 1 1,1 0-1,-1-1 0,1 1 1,-1 0-1,1 0 0,0 0 1,-1-1-1,1 1 1,-1 0-1,1 0 0,-1 0 1,1 0-1,-1 0 0,1 0 1,-1 0-1,1 0 0,-1 0 1,1 0-1,-1 0 1,1 0-1,-1 0 0,0 0 1,-16 6-2559,15-5 1909,-9 4-468</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00.119"/>
    </inkml:context>
    <inkml:brush xml:id="br0">
      <inkml:brushProperty name="width" value="0.05" units="cm"/>
      <inkml:brushProperty name="height" value="0.05" units="cm"/>
      <inkml:brushProperty name="color" value="#FF0066"/>
    </inkml:brush>
  </inkml:definitions>
  <inkml:trace contextRef="#ctx0" brushRef="#br0">20 1 5769,'0'0'463,"-1"0"0,0 0 0,0 0 1,1 0-1,-1 0 0,0 0 0,0 0 0,1 0 0,-1 0 0,0 1 0,1-1 0,-1 0 0,0 0 0,1 1 0,-1-1 0,0 1 0,1-1 0,-1 0 1,0 1-1,1-1 0,-1 1 0,1-1 0,-1 1 0,0 0 0,1 1-9,-1-1 1,1 1-1,0 0 0,-1-1 1,1 1-1,0 0 0,0-1 1,0 4-1,-1 10 169,1-14-562,0 0 0,0 0 1,0-1-1,0 1 0,0 0 0,1 0 0,-1-1 1,0 1-1,0 0 0,0 0 0,1-1 0,-1 1 1,1 0-1,-1-1 0,0 1 0,1 0 0,-1-1 1,1 1-1,-1-1 0,1 1 0,-1-1 0,1 1 1,0-1-1,-1 1 0,1-1 0,0 0 0,-1 1 1,1-1-1,0 0 0,-1 1 0,1-1 0,1 0 1,28 5 693,-28-5-673,31 1 604,0-1 1,61-10 0,-64 6-339,-1 1 1,1 1-1,60 4 1,-56 4-27,1-3 0,0 0 0,-1-3 1,69-6-1,-93 4-230,12-2 84,32-2 0,-47 6-171,0 0 0,0 1 0,0-1 0,0 1 1,0 1-1,0-1 0,0 1 0,11 5 1,-11-4 44,0 0 1,1-1 0,-1 1-1,1-2 1,-1 1 0,1-1-1,0 0 1,0-1 0,-1 1-1,1-2 1,0 1 0,0-1-1,0 0 1,-1-1 0,1 0-1,-1 0 1,1 0 0,9-6-1,-13 7 178,2-2-1765,0 0 1,1 1-1,7-1 1,6 0-310</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01.019"/>
    </inkml:context>
    <inkml:brush xml:id="br0">
      <inkml:brushProperty name="width" value="0.05" units="cm"/>
      <inkml:brushProperty name="height" value="0.05" units="cm"/>
      <inkml:brushProperty name="color" value="#FF0066"/>
    </inkml:brush>
  </inkml:definitions>
  <inkml:trace contextRef="#ctx0" brushRef="#br0">19 89 9274,'-1'0'324,"0"-1"-1,-1 1 1,1 0-1,0-1 1,0 1-1,0-1 1,0 1-1,0-1 1,0 0-1,0 1 1,0-1-1,-1-1 1,2 2-124,0-1 0,0 0 0,0 1 0,0-1 0,0 1 0,0-1 1,1 1-1,-1-1 0,0 1 0,0-1 0,0 1 0,1-1 0,-1 1 0,0-1 1,1 1-1,-1-1 0,0 1 0,1-1 0,-1 1 0,1 0 0,-1-1 0,0 1 0,2-1 1,-11 10 4057,9-9-4233,0 0 1,-1 0 0,1 0-1,0 1 1,0-1 0,0 0 0,0 0-1,0 1 1,0-1 0,0 0-1,-1 0 1,1 1 0,0-1 0,0 0-1,0 0 1,0 1 0,0-1 0,0 0-1,0 0 1,0 1 0,0-1-1,1 0 1,-1 0 0,0 1 0,0-1-1,0 0 1,0 1 0,1-1 25,0 1 1,-1-1-1,1 0 0,0 1 1,-1-1-1,1 0 1,0 1-1,0-1 0,-1 0 1,1 0-1,0 0 1,0 0-1,0 0 0,-1 0 1,1 0-1,1 0 0,9-1 361,1 0-1,-1-1 0,18-5 0,18-4 337,-21 9-327,-1 1 1,30 3-1,-30-1 70,-1 0 1,39-6-1,33-10 309,3-2 349,107-4 0,-151 17-821,-38 2-318,0 0 0,-1 1 0,1 2 0,0-1 0,0 2 1,22 4-1,-34-5-187,0 0 0,0 0 1,-1-1-1,1 1 1,0-1-1,5-1 0,14-3-3867,-21 3 3238,-4 3 113</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01.888"/>
    </inkml:context>
    <inkml:brush xml:id="br0">
      <inkml:brushProperty name="width" value="0.05" units="cm"/>
      <inkml:brushProperty name="height" value="0.05" units="cm"/>
      <inkml:brushProperty name="color" value="#FF0066"/>
    </inkml:brush>
  </inkml:definitions>
  <inkml:trace contextRef="#ctx0" brushRef="#br0">114 24 9986,'-10'-1'462,"1"1"1,0 0-1,-1 0 0,1 1 0,0 0 1,-1 0-1,1 1 0,0 0 0,-12 5 0,20-6-353,1-1-1,-1 0 0,1 0 0,-1 0 0,1 0 0,-1 0 0,1 1 0,0-1 0,-1 0 0,1 0 0,-1 1 0,1-1 0,0 0 0,-1 1 0,1-1 0,0 0 0,-1 1 0,1-1 0,-1 1 0,8 2 1856,22-3 807,-25 0-2405,17 2 722,0 0 0,0 1 0,21 6 0,-16-3-501,35 3 1,-5-6 358,89-8 1,53-18 571,-51 5-618,-63 12-577,-71 6-284,0 1 0,0 0 1,0 1-1,18 5 0,-22-4-50,1-1-1,0-1 1,0 1 0,0-1-1,0-1 1,0 0 0,0-1 0,0 0-1,0 0 1,0-1 0,0 0-1,0-1 1,0 0 0,11-5 0,-21 8-53,0 0 1,1-1-1,-1 1 1,0 0-1,1 0 1,-1 0-1,0-1 1,1 1-1,-1 0 1,0-1-1,0 1 1,1 0-1,-1-1 1,0 1-1,0 0 1,0-1-1,0 1 1,1 0-1,-1-1 1,0 1-1,0 0 1,0-1-1,0 1 1,0-1-1,0 1 1,0 0-1,0-1 1,0 1-1,0 0 1,0-1-1,0 1 1,0-1-1,0 1-60,-1-1-1,1 1 1,0-1-1,0 1 1,0-1-1,0 1 1,0 0-1,0-1 0,0 1 1,0-1-1,0 1 1,1 0-1,-1-1 1,0 1-1,0-1 1,0 1-1,0 0 1,1-1-1,-1 1 1,0 0-1,0-1 1,1 1-1,-1 0 1,0-1-1,0 1 1,1 0-1,-1-1 1,0 1-1,1 0 1,-1 0-1,0-1 1,1 1-1,-1 0 1,1 0-1,14-3-2523,12 2 905</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02.556"/>
    </inkml:context>
    <inkml:brush xml:id="br0">
      <inkml:brushProperty name="width" value="0.05" units="cm"/>
      <inkml:brushProperty name="height" value="0.05" units="cm"/>
      <inkml:brushProperty name="color" value="#FF0066"/>
    </inkml:brush>
  </inkml:definitions>
  <inkml:trace contextRef="#ctx0" brushRef="#br0">141 1 11058,'-7'0'615,"-1"0"0,0 1-1,1 0 1,-1 0 0,0 1-1,1 0 1,0 0-1,-1 1 1,1 0 0,0 0-1,0 0 1,1 1 0,-1 0-1,1 1 1,0-1 0,-11 12-1,16-15-547,0-1 0,0 1 0,1 0-1,-1 0 1,0 0 0,1 0 0,-1 0 0,0 0-1,1 0 1,-1 0 0,1 0 0,0 0-1,-1 0 1,1 0 0,0 1 0,0-1 0,0 0-1,0 0 1,0 0 0,0 0 0,0 1 0,0-1-1,0 1 1,1-1 21,0 0 0,-1 0 0,1 0 0,0 0 0,0 0 0,0 0 0,0 0 0,0 0 0,0 0 0,0 0 0,0-1 0,0 1 0,1 0 0,-1-1 1,0 1-1,2 0 0,6 1 238,0 0 0,0 0 0,-1-1 0,17 1 1,348-15 3681,-45 0-1599,-297 13-2371,125-5 36,-155 3-64,-6 0 2,-6-2-92,11 3 49,-6-1-553,0 0 0,1 1 0,-1-1 0,0 1 0,-10-1 0,-23 0-904</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13.916"/>
    </inkml:context>
    <inkml:brush xml:id="br0">
      <inkml:brushProperty name="width" value="0.05" units="cm"/>
      <inkml:brushProperty name="height" value="0.05" units="cm"/>
      <inkml:brushProperty name="color" value="#FF0066"/>
    </inkml:brush>
  </inkml:definitions>
  <inkml:trace contextRef="#ctx0" brushRef="#br0">1 153 8458,'1'-1'314,"0"-1"1,0 1 0,0-1-1,0 1 1,0-1 0,0 1-1,1-1 1,-1 1 0,1 0-1,-1 0 1,1 0 0,-1 0-1,1 0 1,0 0 0,-1 0-1,1 1 1,0-1 0,0 1-1,0-1 1,-1 1 0,1-1-1,0 1 1,0 0 0,0 0-1,0 0 1,0 0 0,2 1-1,2 1-108,1 0-1,-1 0 1,0 1-1,1 0 1,-1 0-1,6 5 1,-5-3 71,0-1 0,0-1 1,9 4-1,-7-4-102,-1-1 0,0-1-1,1 0 1,-1 0 0,1 0-1,10-2 1,51-8 598,-29 3-423,67-5 515,108 2 1,-136 11-515,-1 3 0,88 18 1,-74-6 126,0-4 0,1-5 0,118-3 0,49-25 397,85-2 311,-141 30-426,61-1 39,-219-9-734,186-5 457,3 16-117,-108-1-225,157-9 1,-95-12-58,25-1 77,3 19-41,-158 1-126,100-4 0,608-25 354,-700 23-387,86-12 0,66-22 0,-147 22 0,-28 6 0,72 0 0,48 10 0,54-1 0,4-24 0,-201 19 0,0 1 0,0 2 0,0 0 0,0 1 0,32 8 0,48 4 0,-46-13 0,-1-2 0,0-3 0,73-14 0,-23 2 0,70-15 0,-136 21 0,-19 3 0,1 2 0,39-5 0,-50 8 0,-16 2 0,1 6-731,4-5 521,1 0 0,-1 0 0,0 0 0,1 0 1,-1 0-1,0-1 0,0 1 0,1 0 0,-1 0 1,0-1-1,0 1 0,0-1 0,0 1 0,0 0 0,0-1 1,0 0-1,0 1 0,0-1 0,-1 1 0,-17-14-1807</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16.032"/>
    </inkml:context>
    <inkml:brush xml:id="br0">
      <inkml:brushProperty name="width" value="0.05" units="cm"/>
      <inkml:brushProperty name="height" value="0.05" units="cm"/>
      <inkml:brushProperty name="color" value="#FF0066"/>
    </inkml:brush>
  </inkml:definitions>
  <inkml:trace contextRef="#ctx0" brushRef="#br0">94 1 8418,'-4'0'632,"3"-1"-442,-1 1-1,0 0 1,1 0 0,-1 0-1,0 0 1,1 0-1,-1 1 1,0-1-1,1 1 1,-1-1 0,0 1-1,1-1 1,-1 1-1,1 0 1,-1 0 0,1-1-1,-3 3 1,-28 14 4499,25-13-3642,5-3-843,1-1 0,-1 1 0,1 0 0,0-1 0,0 1 0,-1 0 0,1 0 0,0 0 0,0 0 0,0 0 0,0 0 0,0 0 0,0 0 0,-1 2 0,2-3-177,1 1 0,0-1 1,-1 0-1,1 0 0,0 1 0,-1-1 0,1 0 0,0 0 0,-1 0 0,1 0 0,0 0 1,0 1-1,-1-1 0,1-1 0,0 1 0,-1 0 0,1 0 0,1 0 0,14-2 162,30-3 730,0 1-1,73 6 1,46-4 465,-141 0-1113,-1-1 402,1 1 1,0 1 0,-1 1-1,1 1 1,32 6 0,-51-6-966,0 0 1,-1 1-1,1 0 0,0 0 1,5 3-1,9 6-560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56.700"/>
    </inkml:context>
    <inkml:brush xml:id="br0">
      <inkml:brushProperty name="width" value="0.05" units="cm"/>
      <inkml:brushProperty name="height" value="0.05" units="cm"/>
      <inkml:brushProperty name="color" value="#FF0066"/>
    </inkml:brush>
  </inkml:definitions>
  <inkml:trace contextRef="#ctx0" brushRef="#br0">149 681 12107,'-10'17'4884,"-11"3"-2533,10-11-1282,-13 13 447,11-12-1015,1 0 0,1 2 0,0-1 0,0 1 0,-9 15 0,20-27-484,-1 1 1,1-1-1,-1 1 0,1 0 0,0-1 0,-1 1 0,1 0 0,-1 0 0,1-1 0,0 1 0,0 0 1,0 0-1,-1 0 0,1-1 0,0 1 0,0 0 0,0 0 0,0 0 0,0-1 0,0 1 1,1 1-1,-1-2-13,1 1 0,-1-1 0,1 0 0,-1 1 1,1-1-1,-1 0 0,0 0 0,1 0 0,0 1 1,-1-1-1,1 0 0,-1 0 0,1 0 0,-1 0 0,1 0 1,-1 0-1,1 0 0,-1 0 0,1 0 0,-1 0 1,1 0-1,0-1 0,5 0-84,0-1 1,-1 0-1,1-1 1,5-2-1,12-10-670,-18 11 576,0 0 1,0 1 0,1 0-1,-1 0 1,9-3 0,-12 5 167,0 1 1,0-1 0,0 1 0,-1 0 0,1 0 0,0 0 0,0 0 0,0 0-1,0 0 1,0 0 0,-1 1 0,1-1 0,0 1 0,0-1 0,-1 1 0,1 0-1,0 0 1,-1 0 0,1 0 0,-1 0 0,1 0 0,2 2 0,7 9 205,1 0 0,-2 1 0,12 16 0,-4-4 188,-4-7-80,-1 0 0,-1 2 0,0-1-1,10 25 1,-19-37-252,0 0 0,-1 1 0,0-1-1,-1 0 1,1 1 0,-1-1 0,-1 1-1,1 0 1,-1-1 0,-1 1 0,0-1-1,0 1 1,0-1 0,-1 1 0,0-1-1,-4 10 1,2-7-34,0 0 0,-1-1 0,-1 0-1,1 0 1,-1-1 0,-1 1 0,0-1 0,0-1 0,0 1 0,-13 8-1,17-13-17,-1-1-1,1 0 1,-1 0 0,0 0-1,1 0 1,-1-1-1,0 1 1,0-1-1,0 0 1,0 0-1,0-1 1,0 1 0,0-1-1,0 0 1,-1 0-1,1 0 1,0-1-1,0 1 1,0-1-1,0 0 1,0 0-1,0 0 1,0-1 0,0 1-1,1-1 1,-1 0-1,1 0 1,-1 0-1,-3-4 1,3 4-3,1-2 0,-1 1 0,0 0 0,1-1 0,0 0 0,-1 0 1,2 0-1,-1 0 0,0 0 0,1-1 0,0 1 0,0-1 0,0 1 0,0-1 0,1 0 0,0 0 1,0 1-1,0-7 0,0 4-1,2-1 0,-1 0 0,1 0-1,0 1 1,1-1 0,-1 1 0,1-1 0,1 1 0,0 0 0,0 0 0,4-8 0,31-54-10,72-139-7,-91 167 16,-10 21 51,0 0 0,1 1 0,1 0 0,19-25 1,-28 42-4,0 0 1,0 0 0,0 0 0,0 1-1,0-1 1,0 0 0,1 1 0,-1-1-1,0 1 1,1 0 0,-1 0 0,6-2-1,-7 3-15,1 0 0,0 0 0,-1 0-1,1 0 1,0 0 0,-1 0 0,1 0-1,0 1 1,-1-1 0,1 1-1,0-1 1,-1 1 0,1-1 0,-1 1-1,1 0 1,-1 0 0,0 0 0,1 0-1,-1 0 1,0 0 0,2 2-1,5 6 48,0 1-1,-1 0 0,0 0 1,-1 1-1,0 0 0,-1 0 0,0 0 1,-1 1-1,0 0 0,-1 0 0,0 0 1,2 19-1,-5-28-73,0 0 0,0 0 0,0 0-1,0 1 1,0-1 0,-1 0 0,0 0 0,1 0 0,-1 1-1,0-1 1,0 0 0,-1 0 0,1 0 0,-1-1 0,1 1 0,-1 0-1,0-1 1,-3 4 0,5-6-4,0 0-1,0 0 1,0 0-1,0 0 1,0 0-1,0 0 1,0 1-1,-1-1 1,1 0-1,0 0 1,0 0-1,0 0 1,0 0-1,0 0 1,0 0-1,-1 0 1,1 0-1,0 0 1,0 0-1,0 0 1,0 0 0,0 0-1,-1 0 1,1 0-1,0 0 1,0 0-1,0 0 1,0 0-1,0 0 1,0 0-1,-1-1 1,1 1-1,0 0 1,0 0-1,0 0 1,0 0-1,0 0 1,0 0-1,0 0 1,0 0-1,-1 0 1,1-1-1,0 1 1,0 0 0,0 0-1,0 0 1,0 0-1,0 0 1,0 0-1,0-1 1,-2-7 8,2 0-14,-1 0 0,2-1 0,-1 1 0,1 0 0,1-1 0,-1 1 0,6-13-1,0-1-71,17-31 0,7-3-88,-27 50 143,1 0 0,-1 0 0,1 1 0,0 0-1,0-1 1,10-6 0,-13 11 20,-1 0-1,1 0 1,-1 1-1,1-1 1,-1 0-1,1 1 1,-1-1-1,1 1 1,0 0-1,-1 0 1,1-1-1,0 1 1,-1 0-1,1 0 1,0 0-1,-1 1 1,1-1-1,0 0 1,-1 1-1,1-1 1,1 2-1,4 0-3,-1 2-1,0-1 0,11 9 0,1 0 5,-11-8 6,1 0 0,-1 0 0,1-1 0,-1 0 0,1 0 0,0 0 0,0-1 0,0-1 0,0 1 0,0-1 0,1-1 0,-1 0 0,14-1 0,-19 0 2,0 1 0,0-2 1,1 1-1,-1 0 0,0-1 0,0 1 0,-1-1 0,1 0 0,0 0 0,4-4 0,24-28 72,-21 22-55,6-5 3,-6 7-4,-1-1 1,0 0 0,-1 0-1,8-13 1,-12 9 36,-3 15-57,-1-1 0,0 1 0,0 0 0,0 0-1,0-1 1,0 1 0,-1 0 0,1 0 0,0-1 0,0 1-1,0 0 1,0 0 0,0-1 0,0 1 0,0 0 0,0 0-1,0 0 1,-1-1 0,1 1 0,0 0 0,0 0 0,0 0-1,-1-1 1,1 1 0,0 0 0,0 0 0,-1 0-1,0 0 1,0 0-1,1 0 1,-1 0-1,0 0 0,0 1 1,0-1-1,1 0 1,-1 1-1,0-1 0,0 1 1,1-1-1,-1 1 1,0-1-1,1 1 0,-1-1 1,0 1-1,1 0 1,-1-1-1,1 1 0,-1 0 1,1-1-1,-1 1 1,1 0-1,0 0 0,-1 0 1,-4 9 4,0 1 1,1-1-1,1 1 0,-1 0 1,2 0-1,0 0 1,-1 12-1,1-4 6,1 1 0,1 0 0,4 23-1,-4-41-11,0-1 0,0 1 0,0 0 0,1-1 0,-1 1 0,1 0 0,-1-1 0,1 1 1,-1-1-1,1 1 0,0-1 0,0 1 0,0-1 0,0 0 0,0 1 0,0-1 0,0 0 0,0 0 0,2 2 0,-2-3 0,0 0 0,-1 1 0,1-1 0,-1 0 0,1 0 0,0 0 0,-1 0 0,1 0 0,0 0 0,-1 0 0,1 0 0,0 0 0,-1 0-1,1 0 1,0 0 0,-1 0 0,1-1 0,-1 1 0,2-1 0,-1 0 0,1 0 0,0 0 0,-1 0 0,1 0 0,-1 0 0,0-1-1,1 1 1,-1-1 0,1-1 0,11-17-89,0 0 0,14-36-1,15-50-631,-3 6 91,-37 95 604,-3 4 11,-4 6-1,3 1 15,-1 0 1,1 0 0,1 0-1,-1 0 1,0 9 0,2-13 1,0 1-1,0-1 1,0 1 0,0-1 0,0 1 0,0-1 0,2 5 0,-2-7-1,0 1 1,1 0-1,-1 0 0,0-1 1,1 1-1,-1 0 0,1 0 0,-1-1 1,1 1-1,-1-1 0,1 1 1,-1 0-1,1-1 0,0 1 0,-1-1 1,1 0-1,0 1 0,-1-1 1,1 1-1,0-1 0,0 0 0,1 1 1,-1-1 0,0 0 0,0 0 0,1 0 0,-1 0 0,0 0 0,0-1 0,0 1 0,1 0 0,-1-1 0,0 1 0,0 0 0,0-1 0,0 0 0,0 1 0,0-1 0,0 0 0,0 1 0,0-1 0,0 0 0,1-1 0,17-22 20,-15 19-22,4-6 7,-1 0 0,0 0 0,0-1 0,-2 0-1,1 0 1,-2-1 0,1 1 0,-2-1 0,0 0 0,2-19 0,-3 13-1,-2 0 1,0 0 0,-1-1-1,-1 1 1,-1 0-1,-8-29 1,-9-14 0,17 54 5,0 0-1,-1 1 0,0-1 0,0 1 1,-8-9-1,12 15-7,0 1 0,0 0 0,-1-1 0,1 1 0,0-1 0,-1 1-1,1-1 1,-1 1 0,1 0 0,0-1 0,-1 1 0,1 0 0,-1-1 0,1 1 0,-1 0 0,1 0-1,-1 0 1,1-1 0,-1 1 0,1 0 0,-1 0 0,0 0 0,1 0 0,-1 0 0,1 0 0,-1 0 0,1 0-1,-1 0 1,1 0 0,-2 1 0,1-1 8,0 1 0,0 0 0,0 0-1,0 0 1,0 0 0,0 0 0,1 1 0,-1-1 0,0 0-1,0 0 1,1 0 0,-1 3 0,-9 19 232,2 1 0,-11 47 0,1 56 496,15-96-475,1-1 0,2 1-1,4 32 1,-2-49-144,1 0 0,0 1 0,0-1 0,1 0 0,1-1 0,1 1 0,0-1 0,12 21 0,-15-29-95,1 0 0,0-1 0,0 1-1,0-1 1,0 1 0,1-1 0,0 0-1,-1-1 1,2 1 0,-1-1 0,0 0-1,1 0 1,-1-1 0,1 1 0,9 1-1,-7-2-29,-1-1-1,0-1 0,1 1 0,-1-1 1,1-1-1,-1 1 0,1-1 0,-1 0 1,0-1-1,1 0 0,-1 0 0,10-5 1,2-1-714,-1-1 1,0-1 0,-1-1 0,0 0-1,-1-2 1,27-24 0,-42 36 625,-1 0 1,1 0-1,-1 0 0,1 1 1,0-1-1,-1 0 0,1 0 1,-1 0-1,0 0 1,1 0-1,-1 0 0,1-2 1</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19.948"/>
    </inkml:context>
    <inkml:brush xml:id="br0">
      <inkml:brushProperty name="width" value="0.05" units="cm"/>
      <inkml:brushProperty name="height" value="0.05" units="cm"/>
      <inkml:brushProperty name="color" value="#FF0066"/>
    </inkml:brush>
  </inkml:definitions>
  <inkml:trace contextRef="#ctx0" brushRef="#br0">0 316 11362,'7'-7'614,"-1"2"-1,1-1 0,1 1 1,-1 0-1,1 0 0,-1 1 1,1 0-1,0 0 1,1 1-1,8-2 0,15-8 443,92-42 280,124-77 0,-149 75-2027,-93 53-3225,-4 3 3066,0 0-359</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20.134"/>
    </inkml:context>
    <inkml:brush xml:id="br0">
      <inkml:brushProperty name="width" value="0.05" units="cm"/>
      <inkml:brushProperty name="height" value="0.05" units="cm"/>
      <inkml:brushProperty name="color" value="#FF0066"/>
    </inkml:brush>
  </inkml:definitions>
  <inkml:trace contextRef="#ctx0" brushRef="#br0">0 58 10418,'0'-2'1008,"4"-2"785,5-1 79,17-5-127,11 1-41,13-2-56,-3-4-31,-3 13-465,-9 4-264,-22 17-504,-9 9-288,-21 9-64,-18 3 8,-11 3-592,-1-2-368,-1-2-1145,4 0 993</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21.129"/>
    </inkml:context>
    <inkml:brush xml:id="br0">
      <inkml:brushProperty name="width" value="0.05" units="cm"/>
      <inkml:brushProperty name="height" value="0.05" units="cm"/>
      <inkml:brushProperty name="color" value="#FF0066"/>
    </inkml:brush>
  </inkml:definitions>
  <inkml:trace contextRef="#ctx0" brushRef="#br0">132 210 14835,'2'8'669,"0"-1"-1,0 1 0,1-1 1,0 0-1,1 0 1,7 12-1,5 10 434,3 14 131,17 50-1,-30-73-1121,-1 1 0,0 0 0,-1 0 0,1 40 0,-5-55-105,0 0 0,-1-1 0,1 1 0,-1-1 0,-3 11 0,3-15-7,1 0-1,0 0 1,-1 1 0,1-1 0,-1 0 0,0 0 0,1 0-1,-1 0 1,0 0 0,0 0 0,0 0 0,0 0 0,0 0-1,1 0 1,-2-1 0,1 1 0,0 0 0,0-1 0,0 1-1,0 0 1,0-1 0,0 0 0,-1 1 0,1-1 0,0 0-1,0 1 1,-1-1 0,1 0 0,0 0 0,-1 0 0,-1 0-1,-4-2-69,1 0 1,0 0-1,0 0 0,0 0 0,0-1 0,0 0 0,1 0 0,-1-1 0,1 1 0,-9-9 0,2 1-127,0-1-1,2 1 0,-14-20 0,12 14 38,2 0 0,0-2-1,1 1 1,1-1 0,1 0 0,1 0-1,0-1 1,-5-37 0,8 34 118,1 0 0,2 1-1,0-1 1,1 0 0,1 0 0,1 1 0,11-40 0,-12 57 92,0-1 0,0 1 1,0 0-1,1 0 0,0 0 0,0 0 1,0 0-1,1 0 0,-1 1 0,1 0 0,0-1 1,1 2-1,-1-1 0,6-4 0,1 2 138,-1 0 0,1 1 0,1 0-1,-1 1 1,19-5 0,-20 6-17,0 1-1,0 0 1,0 1 0,0 0 0,0 1-1,21 1 1,-26-1-133,-1 1 0,1 0 0,-1 0 1,1 1-1,-1-1 0,1 1 0,-1 0 0,0 0 0,0 0 0,0 1 1,0 0-1,0-1 0,0 1 0,-1 1 0,0-1 0,1 0 0,2 6 0,-3-5-15,0 0 0,-1 1-1,0-1 1,0 1 0,0-1-1,0 1 1,-1 0-1,0 0 1,0 0 0,0 0-1,0 0 1,-1 0 0,0 0-1,0 0 1,0 0-1,-1 0 1,0 0 0,0 0-1,0 0 1,-3 7-1,0 0 7,-1-1 0,-1 0 0,0 0 0,0-1-1,-1 0 1,-1 0 0,-10 11 0,15-17-79,0-1 0,0 0 1,0 0-1,0 0 1,-1-1-1,0 1 1,1-1-1,-9 4 0,9-5-157,0 0 0,1-1-1,-1 1 1,0-1 0,1 1-1,-1-1 1,0 0 0,0 0-1,0-1 1,1 1 0,-1-1-1,0 1 1,1-1-1,-1 0 1,-4-2 0,-18-7-1737,-1-1 636</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21.701"/>
    </inkml:context>
    <inkml:brush xml:id="br0">
      <inkml:brushProperty name="width" value="0.05" units="cm"/>
      <inkml:brushProperty name="height" value="0.05" units="cm"/>
      <inkml:brushProperty name="color" value="#FF0066"/>
    </inkml:brush>
  </inkml:definitions>
  <inkml:trace contextRef="#ctx0" brushRef="#br0">39 239 13283,'38'75'8979,"-38"-74"-8956,0-1 0,1 0 1,-1 0-1,0 1 0,0-1 0,0 0 0,0 0 1,0 1-1,0-1 0,0 0 0,0 0 0,0 1 1,0-1-1,0 0 0,0 0 0,0 1 0,0-1 1,0 0-1,0 1 0,0-1 0,0 0 0,0 0 1,0 1-1,0-1 0,0 0 0,0 0 0,0 1 1,-1-1-1,1 0 0,0 0 0,0 0 0,0 1 1,0-1-1,-1 0 0,1 0 0,0 0 0,0 1 0,0-1 1,-1 0-1,1 0 0,0 0 0,0 0 0,-1 0 1,1 0-1,0 0 0,0 1 0,-1-1 0,1 0 1,0 0-1,-1 0 0,1 0 0,0 0 0,0 0 1,-1 0-1,1 0 0,0-1 0,0 1 0,-1 0 1,1 0-1,-15-2 116,12 1-128,0 0-1,0-1 1,0 1-1,0-1 1,0 1 0,1-1-1,-1 0 1,1 0-1,-1-1 1,1 1-1,0 0 1,0-1 0,0 1-1,0-1 1,0 0-1,1 0 1,-1 1-1,1-1 1,0 0 0,-1 0-1,0-5 1,1 2-10,-1-1 0,1 1 1,0 0-1,1 0 0,0 0 0,0-1 1,0 1-1,1 0 0,-1 0 1,3-7-1,3-2-115,0 0 1,1 0-1,1 1 0,0 0 1,11-14-1,-10 16-259,-8 10 191,0 0 0,0 0-1,0 0 1,1 1 0,-1-1 0,1 1 0,-1-1 0,1 1 0,-1-1-1,1 1 1,2-2 0,-3 3-6,0 0 1,0 0-1,0 0 0,1 0 0,-1 0 0,0 0 1,0 0-1,0 0 0,0 0 0,0 0 0,0 1 1,0-1-1,0 0 0,0 1 0,0-1 0,0 1 1,0-1-1,-1 1 0,1 0 0,0-1 0,1 2 1,0-1 69,-1 0 0,0 0 0,0-1 0,1 1 0,-1-1 0,0 1 1,1-1-1,-1 1 0,1-1 0,-1 0 0,0 0 0,1 1 0,-1-1 0,1 0 1,-1 0-1,1-1 0,-1 1 0,1 0 0,-1 0 0,0-1 0,1 1 1,-1-1-1,0 1 0,1-1 0,1-1 0,3-2-130,0 0-1,0 0 1,11-11-1,-1 2-173,14-6 142,-28 18 363,0 0 0,0 0-1,0 0 1,0 0 0,0 0 0,1 1 0,-1-1 0,0 1 0,0 0-1,0 0 1,1 0 0,-1 0 0,3 0 0,-4 0 37,0 1-1,-1-1 1,1 0 0,0 1-1,-1-1 1,1 1 0,0-1-1,-1 1 1,1-1 0,-1 1 0,1-1-1,-1 1 1,1-1 0,-1 1-1,1 0 1,-1-1 0,1 1 0,-1 0-1,0 0 1,1 1 0,2 16 1657,-2-13-1353,4 60 3279,-5-49-3142,1 1 0,6 29 0,-6-44-559,0 1 0,0-1-1,0 0 1,0 1 0,0-1 0,4 4 0,-5-6-65,0 1-1,0-1 1,0 0 0,1 1-1,-1-1 1,0 0 0,0 1-1,1-1 1,-1 0-1,0 0 1,1 1 0,-1-1-1,0 0 1,1 0 0,-1 1-1,0-1 1,1 0-1,-1 0 1,0 0 0,1 0-1,-1 0 1,0 0 0,1 0-1,-1 1 1,1-1-1,-1 0 1,0 0 0,1 0-1,-1 0 1,1-1 0,-1 1-1,0 0 1,1 0-1,-1 0 1,0 0 0,1 0-1,-1 0 1,0-1 0,1 1-1,-1 0 1,0 0-1,1 0 1,-1-1 0,0 1-1,1 0 1,-1-1-1,0 1 1,0 0 0,1 0-1,-1-1 1,0 1 0,0 0-1,0-1 1,5-11-1763,0-1 489</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21.950"/>
    </inkml:context>
    <inkml:brush xml:id="br0">
      <inkml:brushProperty name="width" value="0.05" units="cm"/>
      <inkml:brushProperty name="height" value="0.05" units="cm"/>
      <inkml:brushProperty name="color" value="#FF0066"/>
    </inkml:brush>
  </inkml:definitions>
  <inkml:trace contextRef="#ctx0" brushRef="#br0">26 84 8850,'-11'-11'1424,"2"0"1977,3 1-2321,6 1-528,6-2-200,5 2-672,0-2-512,13-1 440</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22.588"/>
    </inkml:context>
    <inkml:brush xml:id="br0">
      <inkml:brushProperty name="width" value="0.05" units="cm"/>
      <inkml:brushProperty name="height" value="0.05" units="cm"/>
      <inkml:brushProperty name="color" value="#FF0066"/>
    </inkml:brush>
  </inkml:definitions>
  <inkml:trace contextRef="#ctx0" brushRef="#br0">1 273 12739,'47'17'6332,"-46"-17"-6250,0 1 1,0 0 0,0-1-1,0 1 1,0 0 0,-1-1-1,1 1 1,0 0 0,0 0-1,-1 0 1,1-1-1,-1 1 1,1 0 0,-1 0-1,1 0 1,-1 0 0,1 2-1,3 14 265,-4-15-351,1-8 14,-1-5 59,2-27-13,1-1-1,13-57 0,-15 91-23,1 1 1,-1 0-1,1 0 1,0-1-1,0 1 1,0 0-1,0 1 1,1-1-1,5-7 0,-7 10 3,1 0 0,-1 0 0,1 0 0,-1 0 0,0 0 0,1 0 0,0 0 0,-1 0 0,1 0 0,0 1 0,-1-1 0,1 1 0,0-1 0,-1 1-1,1 0 1,0 0 0,0 0 0,0 0 0,-1 0 0,1 0 0,0 0 0,0 0 0,-1 1 0,1-1 0,0 1 0,0-1 0,-1 1 0,3 1-1,0 0 50,0 0 0,-1 0 0,1 1 0,-1-1 0,1 1 0,-1 0 0,0 0 0,0 0 0,0 1 0,0-1 0,-1 1 0,1 0 0,1 4 0,2 5 192,0 1-1,5 23 1,3 8 23,-14-51-265,0 0-1,0 1 1,2-11-1,1-14 5,-3 13-24,2 0 0,0 0 0,5-17 0,-6 28-13,0 1 1,1-1-1,0 1 0,0 0 0,1-1 0,0 1 0,-1 0 0,2 1 1,-1-1-1,0 0 0,1 1 0,0 0 0,4-4 0,-5 6 50,0 1-1,-1-1 1,1 1-1,0-1 1,-1 1-1,1 0 1,0 0-1,0 0 1,0 1-1,0-1 1,0 1-1,0-1 1,0 1-1,0 0 1,0 0-1,0 1 1,0-1-1,0 1 1,0-1-1,0 1 1,0 0-1,0 0 1,-1 0-1,1 0 1,0 1 0,-1-1-1,1 1 1,0 0-1,-1-1 1,0 1-1,0 0 1,1 0-1,-1 1 1,0-1-1,-1 0 1,1 1-1,0-1 1,1 5-1,1 1 67,-1 0 0,0 0 0,-1 1 0,3 13 0,-2-2-66,-2-18-54,0 1 0,-1 0 0,1 0 0,0-1 0,0 1 0,1 0-1,-1-1 1,1 1 0,-1-1 0,1 0 0,3 5 0,-5-7-40,1 0 1,-1 0-1,0 0 1,1 0-1,-1 1 1,0-1-1,1 0 1,-1 0-1,0 0 1,1 0 0,-1 0-1,0 0 1,1 0-1,-1 0 1,0 0-1,1 0 1,-1 0-1,0 0 1,1 0-1,-1 0 1,1 0-1,-1-1 1,0 1-1,0 0 1,1 0-1,-1 0 1,0 0-1,1-1 1,-1 1-1,0 0 1,0 0-1,1 0 1,-1-1-1,0 1 1,0 0-1,1-1 1,-1 1-1,0 0 1,0-1-1,0 1 1,0 0-1,1-1 1,8-17-1790,-8 15 1339,24-47-3770,-5 23 2940</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23.215"/>
    </inkml:context>
    <inkml:brush xml:id="br0">
      <inkml:brushProperty name="width" value="0.05" units="cm"/>
      <inkml:brushProperty name="height" value="0.05" units="cm"/>
      <inkml:brushProperty name="color" value="#FF0066"/>
    </inkml:brush>
  </inkml:definitions>
  <inkml:trace contextRef="#ctx0" brushRef="#br0">99 95 24621,'-2'-2'9,"-1"0"0,1 0 0,0 1 0,0-1 0,-1 1 0,1 0 0,-1-1 0,1 1 0,-1 0 0,0 1 0,1-1 0,-1 0 0,0 1 0,0-1 0,0 1 0,1 0 0,-1 0 0,0 0 0,0 1 0,0-1 0,1 0 0,-1 1 0,-3 1 0,4-1-14,0-1 0,0 1 0,0 0 0,1 0 0,-1 0 0,0 0 0,1 0 0,-1 0 0,0 1 0,1-1 0,0 0 0,-1 1 0,1-1 0,0 1 0,0 0 0,0-1 0,0 1 0,0 0 0,0 0 0,0 0 0,1-1 0,-1 1 0,0 0 0,1 0 0,0 0 0,0 0 0,-1 0 0,1 0 0,0 0 0,0 0 0,1 0 0,0 4 0,0-1 1,1 1 0,0 0-1,0-1 1,1 0 0,0 1 0,-1-1-1,2 0 1,-1 0 0,6 6 0,-6-8 28,0 0 1,0 0 0,0 0-1,0 0 1,1 0 0,-1-1-1,1 0 1,0 1-1,-1-1 1,1-1 0,0 1-1,0 0 1,7 1 0,-8-3 39,0 0 0,0 0 0,0 0 0,0-1 1,0 1-1,0-1 0,-1 1 0,1-1 0,0 0 1,0 0-1,2-2 0,30-17 209,-15 7-241,50-22 2162,95-33 1,-129 54-1734,54-22-797,-50 18-934,7 0 494</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26.643"/>
    </inkml:context>
    <inkml:brush xml:id="br0">
      <inkml:brushProperty name="width" value="0.05" units="cm"/>
      <inkml:brushProperty name="height" value="0.05" units="cm"/>
      <inkml:brushProperty name="color" value="#FF0066"/>
    </inkml:brush>
  </inkml:definitions>
  <inkml:trace contextRef="#ctx0" brushRef="#br0">141 170 5417,'-12'0'1038,"1"0"-184,-1 0 0,0-1 0,-22-4 0,31 5-529,0-1-1,0 1 0,0 0 0,0 0 0,0 0 1,0 0-1,0 1 0,1-1 0,-1 1 0,0-1 1,0 1-1,0 0 0,1 0 0,-1 0 0,0 1 1,1-1-1,-1 1 0,1-1 0,-4 4 0,26-8 1926,-7 0-1864,1 0 1,-1 1-1,1 1 0,23 0 0,57 9-56,-47-4-146,50 5 18,240 9 1444,-253-20-1244,301 0 1066,111-2 679,70-32-397,-514 33-1395,65-11-1,-95 10-180,0-2-1,0 0 0,-1-1 1,0-1-1,30-16 1,-33 13-43,18-15 1,14-9-451,-42 31-691,0 0 1,14-5-1,-31 13-6249,1-4 7840</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26.906"/>
    </inkml:context>
    <inkml:brush xml:id="br0">
      <inkml:brushProperty name="width" value="0.05" units="cm"/>
      <inkml:brushProperty name="height" value="0.05" units="cm"/>
      <inkml:brushProperty name="color" value="#FF0066"/>
    </inkml:brush>
  </inkml:definitions>
  <inkml:trace contextRef="#ctx0" brushRef="#br0">8 56 11298,'-1'0'133,"1"-1"-1,-1 1 0,1-1 0,-1 1 1,1-1-1,-1 1 0,1-1 1,-1 1-1,1-1 0,-1 0 0,1 1 1,0-1-1,0 0 0,-1 1 0,1-1 1,0 0-1,0 1 0,0-1 1,0 0-1,-1 0 0,1 1 0,0-1 1,1 0-1,-1 0 0,0 1 0,0-1 1,0 0-1,0 1 0,0-1 1,1 0-1,-1 1 0,0-1 0,1 0 1,-1 1-1,0-1 0,1 0 0,-1 1 1,1-1-1,-1 1 0,1-1 1,-1 1-1,1-1 0,-1 1 0,1-1 1,0 1-1,-1 0 0,2-1 0,3-2 438,0 0-1,1 1 0,-1 0 0,9-3 1,-13 5-498,9-3 234,1 0 0,-1 1 0,0 1 0,1 0 0,-1 0 0,0 1 0,1 0 0,-1 1 0,1 0 0,-1 0 0,12 5 0,-13-4-214,-1 1 0,0 0 0,0 1-1,0 0 1,-1 0 0,0 0 0,1 1-1,-2 0 1,1 1 0,0 0 0,-1 0-1,0 0 1,9 14 0,-8-10 31,-1 0 0,0 0 0,-1 1 0,0-1 0,-1 1 0,0 0 0,-1 1 0,3 13 0,-5-17-25,0 0 1,-1 0-1,0 0 1,0 0-1,-1 0 1,0 0-1,0 0 1,0 0-1,-1 0 0,-1-1 1,1 1-1,-8 13 1,1-6 29,0 0 0,-1-1 0,-1 0 1,0-1-1,-1 0 0,-14 12 0,4-7-679,-1 0 1,-48 27-1,44-32-1576,27-13 2072,-1 0-1,1 0 1,-1 0 0,0 1-1,1-1 1,-1-1 0,1 1-1,-1 0 1,1 0 0,-1 0-1,1 0 1,-1 0 0,1 0-1,-1 0 1,1-1-1,-1 1 1,1 0 0,0 0-1,-1-1 1,1 1 0,-1 0-1,1-1 1,0 1 0,-1 0-1,0-1 1</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31.130"/>
    </inkml:context>
    <inkml:brush xml:id="br0">
      <inkml:brushProperty name="width" value="0.05" units="cm"/>
      <inkml:brushProperty name="height" value="0.05" units="cm"/>
      <inkml:brushProperty name="color" value="#FF0066"/>
    </inkml:brush>
  </inkml:definitions>
  <inkml:trace contextRef="#ctx0" brushRef="#br0">63 49 8538,'-51'-24'4041,"42"16"-1444,9 8-2519,0 0 0,0 0 0,-1 0 0,1 0-1,0 0 1,0 0 0,0-1 0,0 1 0,0 0 0,-1 0 0,1 0 0,0 0 0,0 0 0,0 0-1,0 0 1,0-1 0,0 1 0,0 0 0,0 0 0,0 0 0,0 0 0,0 0 0,-1-1-1,1 1 1,0 0 0,0 0 0,0 0 0,0 0 0,0-1 0,0 1 0,0 0 0,0 0 0,0 0-1,1 0 1,-1-1 0,0 1 0,0 0 0,0 0 0,0 0 0,0 0 0,0 0 0,0-1-1,0 1 1,0 0 0,0 0 0,0 0 0,1 0 0,-1 0 0,0-1 0,8 1 566,25 0 956,46 6-1,26 5 285,119-2 0,107-20 1126,-318 10-2885,64-5 759,-63 5-669,-1-1 0,-1-1 0,23-7 0,-33 9-300,0 1 0,-1 0-1,1-1 1,0 1 0,0 0-1,0 0 1,-1 0 0,1 0-1,0 1 1,0-1-1,-1 0 1,1 1 0,2 0-1,9 2-970,70 0-3206,-63-3 4277,39 0-593</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7:00.940"/>
    </inkml:context>
    <inkml:brush xml:id="br0">
      <inkml:brushProperty name="width" value="0.05" units="cm"/>
      <inkml:brushProperty name="height" value="0.05" units="cm"/>
      <inkml:brushProperty name="color" value="#FF0066"/>
    </inkml:brush>
  </inkml:definitions>
  <inkml:trace contextRef="#ctx0" brushRef="#br0">65 86 9202,'-12'3'2308,"-1"-1"-1,-16 0 1,28-2-2219,1 0 0,0 0 1,-1 0-1,1 0 0,-1 0 0,1 0 1,0 0-1,-1 0 0,1 0 0,-1 0 1,1-1-1,0 1 0,-1 0 1,1 0-1,0 0 0,-1-1 0,1 1 1,0 0-1,-1 0 0,1-1 0,0 1 1,0 0-1,-1-1 0,1 1 0,0 0 1,0-1-1,-1 1 0,1-1 1,0-13 1135,0 11-1069,1-1 1,0 1-1,0 0 1,0 0-1,1 0 0,1-3 1,2 0 94,-5 5-113,1 1-1,0-1 0,0 0 1,-1 0-1,1 0 1,-1 1-1,1-1 0,-1 0 1,1 0-1,-1 0 1,1 0-1,-1 0 0,0 0 1,0 0-1,1-2 1,-2 3-57,1 0 0,-1 0 1,1 0-1,0 0 0,-1 1 0,1-1 1,-1 0-1,1 0 0,0 1 1,-1-1-1,1 0 0,0 1 0,-1-1 1,1 0-1,0 1 0,0-1 1,-1 1-1,1-1 0,0 1 0,0 0-60,0-1 0,0 1 0,0-1 0,0 1 0,0 0 0,0-1 0,0 1 0,0-1 0,0 1-1,0-1 1,1 1 0,-1-1 0,0 1 0,0-1 0,1 1 0,-1-1 0,0 1 0,1-1 0,-1 1 0,1-1 0,-1 0-1,0 1 1,1-1 0,-1 0 0,1 1 0,-1-1 0,1 0 0,-1 1 0,1-1 0,-1 0 0,1 0 0,0 0 0,-1 0-1,1 1 1,-1-1 0,1 0 0,-1 0 0,1 0 0,0 0 0,-1 0 0,1 0 0,0-1 0,28-2 302,17-7 192,-8 1-37,71-7-1,-99 15-450,-1 0-1,1 1 1,-1 0 0,1 1-1,-1 0 1,1 1 0,-1-1-1,1 2 1,-1-1 0,0 1-1,0 1 1,10 5 0,0 2-16,0-1 0,30 11 0,-39-18-10,1 0 0,-1 0 0,1-2 0,0 1 0,-1-1 0,22-1 0,-17-2 17,1 0 0,31-10 1,-30 8 208,33-6 0,-44 9-150,0 1-1,0 0 1,0 0-1,0 0 1,0 1 0,0 0-1,0 0 1,0 1-1,8 3 1,-9-3 39,0 0 0,0 0 0,0-1 0,9 2 0,-12-3-53,0 0 1,1 0 0,-1 0-1,0 0 1,1-1 0,-1 1 0,0-1-1,0 1 1,0-1 0,1 0 0,-1 0-1,0 0 1,3-2 0,6-5 176,-1 0 0,-1 0 0,15-17 0,-6 8-70,-24 24-1003,0 0 1,-8 14 0,8-1-67</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31.751"/>
    </inkml:context>
    <inkml:brush xml:id="br0">
      <inkml:brushProperty name="width" value="0.05" units="cm"/>
      <inkml:brushProperty name="height" value="0.05" units="cm"/>
      <inkml:brushProperty name="color" value="#FF0066"/>
    </inkml:brush>
  </inkml:definitions>
  <inkml:trace contextRef="#ctx0" brushRef="#br0">117 27 6713,'-32'-1'3953,"19"0"-1692,-1 1 1,1 0 0,-21 3-1,33-3-2163,1 0 0,-1 1 0,1-1-1,-1 0 1,1 0 0,-1 0 0,1 0 0,-1 0-1,1 1 1,-1-1 0,1 0 0,-1 1 0,1-1-1,-1 0 1,1 1 0,-1-1 0,1 0 0,0 1-1,-1-1 1,0 1 0,1 0-32,0-1-1,0 0 1,0 1 0,0-1-1,0 1 1,0-1 0,0 0 0,0 1-1,1-1 1,-1 0 0,0 1-1,0-1 1,0 0 0,0 1-1,0-1 1,1 0 0,-1 1 0,0-1-1,0 0 1,1 1 0,-1-1-1,1 1 1,1 0 125,0 1 1,0 0-1,0-1 0,0 1 0,1-1 1,-1 0-1,1 0 0,2 1 1,4 0 114,1 0 0,-1 0 0,0-1 1,1-1-1,11 0 0,50-6 569,-48 3-616,514-15 3376,-458 18-3053,-78 0-620,-1 0 1,1 0-1,0 0 1,-1 0-1,1 0 0,0 1 1,-1-2-1,1 1 1,0 0-1,-1 0 0,1 0 1,0 0-1,-1 0 1,1 0-1,0-1 1,-1 1-1,1 0 0,0-1 1,-1 1-1,1 0 1,-1-1-1,1 1 0,-1-1 1,1 1-1,-1-1 1,1 1-1,-1-1 1,1 1-1,-1-1 0,0 1 1,1-1-1,-1 0 1,0 1-1,0-1 0,1 0 1,-1 1-1,0-1 1,0 0-1,0 1 0,0-1 1,0 0-1,0 1 1,0-2-1,0 1-92,0 1 0,0-1 1,0 0-1,0 1 0,0-1 0,0 1 0,1-1 0,-1 0 0,0 1 0,0-1 1,0 1-1,1-1 0,-1 1 0,0-1 0,1 0 0,-1 1 0,0-1 0,1 1 1,-1 0-1,0-1 0,1 1 0,-1-1 0,1 1 0,-1 0 0,1-1 0,-1 1 1,1 0-1,0-1 0,-1 1 0,2 0 0,21-3-1292</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32.514"/>
    </inkml:context>
    <inkml:brush xml:id="br0">
      <inkml:brushProperty name="width" value="0.05" units="cm"/>
      <inkml:brushProperty name="height" value="0.05" units="cm"/>
      <inkml:brushProperty name="color" value="#FF0066"/>
    </inkml:brush>
  </inkml:definitions>
  <inkml:trace contextRef="#ctx0" brushRef="#br0">69 1 8922,'-5'2'252,"-14"6"2802,-26 13 0,54-23 464,13 0-2551,-10 1-310,26-1 1401,52 4-1,6-1-196,29-11-111,-75 5-1124,0 1-1,56 4 0,-93 2-504,-1 0 0,0 0-1,0 2 1,0-1-1,0 2 1,-1-1-1,1 2 1,-1-1-1,12 9 1,-19-11-13,1 0 1,0 0-1,0 0 1,0-1-1,0 0 0,0 0 1,0 0-1,1-1 1,-1 0-1,1 0 0,-1 0 1,1-1-1,6 1 1,-9-3-108,0 1 1,0 0 0,0-1 0,0 1 0,0-1-1,0 0 1,-1 0 0,1 0 0,-1 0 0,4-5-1,5-2-3,7-9 4,-14 14-4,0 1 1,0-1-1,0 0 0,0 1 0,0 0 0,5-3 0,-8 6-78,0 0-1,-1-1 0,1 1 0,0 0 0,0-1 1,-1 1-1,1 0 0,0 0 0,-1 0 0,1 0 1,0 0-1,0 0 0,0 0 0,-1 0 0,1 0 1,0 0-1,0 0 0,-1 0 0,1 0 0,0 1 1,-1-1-1,1 0 0,0 1 0,-1-1 1,1 0-1,0 1 0,-1-1 0,2 1 0,-1 1-578,1 0-1,-1 1 0,0-1 0,0 0 0,0 0 1,0 0-1,1 3 0,7 13-7,4-2 276</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37.424"/>
    </inkml:context>
    <inkml:brush xml:id="br0">
      <inkml:brushProperty name="width" value="0.05" units="cm"/>
      <inkml:brushProperty name="height" value="0.05" units="cm"/>
      <inkml:brushProperty name="color" value="#FF0066"/>
    </inkml:brush>
  </inkml:definitions>
  <inkml:trace contextRef="#ctx0" brushRef="#br0">10 34 10082,'0'-13'888,"0"2"633,2 3-81,-4 6-264,0 6-72,2 13-31,-5 3-97,3 12-176,5-5-136,5 3-408,7-4-112,9-13-200,-2 0-600,28-9 448</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38.112"/>
    </inkml:context>
    <inkml:brush xml:id="br0">
      <inkml:brushProperty name="width" value="0.05" units="cm"/>
      <inkml:brushProperty name="height" value="0.05" units="cm"/>
      <inkml:brushProperty name="color" value="#FF0066"/>
    </inkml:brush>
  </inkml:definitions>
  <inkml:trace contextRef="#ctx0" brushRef="#br0">46 154 9002,'-2'0'274,"0"0"0,0 0 0,0 0 0,1-1 0,-1 1 0,0 0 0,0-1 0,1 1 0,-1-1 0,0 1 0,1-1 0,-1 0 0,1 0 0,-1 1 0,0-1-1,1 0 1,0-1 0,-1 1 0,1 0 0,0 0 0,0-1 0,-1 1 0,1 0 0,0-1 0,0 1 0,1-1 0,-1 1 0,0-1 0,0 0 0,1 1 0,-1-1 0,1 0 0,-1 0 0,1 1 0,0-1 0,0 0 0,0 0 0,0-3 0,1 0-50,0 0 0,0-1 0,0 1 0,1 0 1,0 0-1,0 0 0,0 0 0,0 1 0,1-1 0,0 0 1,0 1-1,4-4 0,-4 4-106,1 0 0,0 0 0,0 0 0,0 1 1,0 0-1,0 0 0,1 0 0,0 0 0,-1 1 0,9-4 1,-11 6-112,0-1 0,0 1 0,0 0 0,0-1 0,0 1 0,0 0 0,0 0 0,0 0 0,0 0 0,0 1 0,0-1 0,0 0 0,0 1 0,-1 0 0,1-1 0,0 1 0,0 0 0,0 0 0,-1 0 0,1 0 0,0 0 0,-1 0 0,1 0 0,-1 1 0,0-1 0,1 1 0,-1-1 0,0 1 0,0-1 0,0 1 0,2 3 0,0 1-6,0 0-1,-1 0 1,0 0-1,0 0 1,0 0-1,-1 0 1,0 1-1,0-1 1,0 12-1,-2 3 34,-6 34 0,2-20 16,5-34-44,0 0 1,0 0 0,0 0-1,0 0 1,0 0-1,0 0 1,0 0 0,0 0-1,0 0 1,0 0-1,1 0 1,-1 0 0,0 0-1,1 0 1,-1 0 0,1 0-1,-1 0 1,2 1-1,-2-1 2,1-1 0,0 1 0,-1-1-1,1 1 1,0-1 0,-1 0 0,1 1 0,0-1-1,0 0 1,0 1 0,-1-1 0,1 0-1,0 0 1,0 0 0,0 0 0,0 0 0,-1 0-1,2 0 1,3-1 10,0 0-1,0 0 1,-1-1-1,1 0 1,-1 0-1,9-4 1,107-68-2739,-77 40 1602</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38.931"/>
    </inkml:context>
    <inkml:brush xml:id="br0">
      <inkml:brushProperty name="width" value="0.05" units="cm"/>
      <inkml:brushProperty name="height" value="0.05" units="cm"/>
      <inkml:brushProperty name="color" value="#FF0066"/>
    </inkml:brush>
  </inkml:definitions>
  <inkml:trace contextRef="#ctx0" brushRef="#br0">42 74 10922,'-6'0'961,"1"1"1,-1 0-1,-9 3 0,5-2 2097,25-12-1468,22-16-205,-29 19-983,1 1 1,0 0-1,0 0 0,1 1 0,-1 0 0,12-4 1,-21 9-385,1 0 0,0-1 1,-1 1-1,1 0 0,0 0 1,-1 0-1,1 0 0,0-1 1,0 1-1,-1 0 0,1 0 1,0 0-1,-1 1 0,1-1 0,0 0 1,0 0-1,-1 0 0,1 0 1,0 1-1,-1-1 0,1 0 1,0 1-1,-1-1 0,1 1 1,-1-1-1,1 0 0,-1 1 1,1-1-1,-1 1 0,1-1 1,-1 1-1,1 0 0,-1-1 0,0 1 1,1-1-1,-1 1 0,0 0 1,1-1-1,-1 1 0,0 0 1,0 0-1,0-1 0,0 1 1,0 0-1,1-1 0,-1 1 1,0 0-1,-1 0 0,1-1 1,0 2-1,0 5-7,-1 0-1,0 0 1,-1 0 0,-2 8 0,-17 50 40,-9 31-38,30-96-14,-1 0 1,1 1-1,0-1 1,0 0-1,0 0 1,0 0-1,0 0 0,0 0 1,0 0-1,0 0 1,0 0-1,0 0 1,0 1-1,0-1 0,0 0 1,0 0-1,0 0 1,0 0-1,0 0 1,0 0-1,0 0 1,1 0-1,-1 0 0,0 0 1,0 1-1,0-1 1,0 0-1,0 0 1,0 0-1,0 0 0,0 0 1,0 0-1,0 0 1,0 0-1,0 0 1,0 0-1,0 0 1,1 0-1,-1 0 0,0 0 1,0 0-1,0 0 1,0 0-1,0 0 1,0 0-1,0 0 0,0 0 1,0 0-1,1 0 1,6-2-13,12-9 8,-13 7 3,-2 2 1,0 0 0,1 0 0,-1 1 0,0-1 0,1 1 0,-1 0 0,1 0 0,-1 0 0,1 1 1,-1 0-1,6 0 0,-8 0 2,0 0 0,0 0-1,0 1 1,-1-1 0,1 1 0,0-1 0,0 1 0,0 0 0,-1-1 0,1 1 0,0 0 0,-1 0 0,1 0 0,0 0 0,-1 1 0,0-1 0,1 0 0,-1 1 0,0-1-1,1 1 1,-1-1 0,0 1 0,0 0 0,0-1 0,-1 1 0,1 0 0,0 0 0,0 2 0,0 2 3,0 1 0,-1-1 1,0 1-1,0 0 0,0-1 0,-1 1 0,0-1 1,0 1-1,-1-1 0,0 0 0,0 0 0,0 1 1,-1-1-1,-5 8 0,5-8 29,0-1 1,0 0-1,-1 0 1,1 0-1,-1 0 0,0-1 1,-1 0-1,1 1 1,-1-2-1,0 1 0,0 0 1,0-1-1,0 0 1,-1 0-1,-9 3 0,13-5-47,-1-1 0,1 1 0,0-1 0,0 0 0,0 0-1,0 0 1,0 0 0,0 0 0,0 0 0,0-1 0,0 1-1,0-1 1,0 1 0,0-1 0,-2-1 0,1 1-48,0-1 1,1 0-1,-1 0 1,1 0-1,0 0 1,0-1-1,0 1 1,0 0 0,0-1-1,0 1 1,-1-4-1,-20-42-370</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44.178"/>
    </inkml:context>
    <inkml:brush xml:id="br0">
      <inkml:brushProperty name="width" value="0.05" units="cm"/>
      <inkml:brushProperty name="height" value="0.05" units="cm"/>
      <inkml:brushProperty name="color" value="#FF0066"/>
    </inkml:brush>
  </inkml:definitions>
  <inkml:trace contextRef="#ctx0" brushRef="#br0">152 593 6761,'-18'6'1049,"10"-3"136,0 0 0,-15 3 0,23-6-1153,0 0 0,0 0-1,0 0 1,0 0 0,0 0 0,-1 0-1,1 0 1,0 0 0,0 0 0,0 0 0,0 0-1,0 0 1,0 0 0,0 0 0,0 0-1,0 0 1,0 0 0,0 0 0,0 0-1,-1-1 1,1 1 0,0 0 0,0 0 0,0 0-1,0 0 1,0 0 0,0 0 0,0 0-1,0 0 1,0 0 0,0 0 0,0 0-1,0 0 1,0 0 0,0-1 0,0 1 0,0 0-1,0 0 1,0 0 0,0 0 0,0 0-1,0 0 1,0 0 0,0 0 0,0 0-1,0 0 1,0-1 0,0 1 0,0 0 0,0 0-1,3-7 834,7-11-209,-8 14-345,-2 4-295,0 0 0,1-1 1,-1 1-1,0 0 1,0 0-1,0-1 0,1 1 1,-1 0-1,0 0 1,0-1-1,0 1 1,0 0-1,0-1 0,0 1 1,0 0-1,0 0 1,0-1-1,0 1 1,0 0-1,0-1 0,0 1 1,0 0-1,0-1 1,0 1-1,0 0 1,0 0-1,0-1 0,0 1 1,-8 3 120,-9 12-125,15-11-8,-1 0 0,1-1 0,0 1-1,0 0 1,1 0 0,-1 0 0,1 1 0,0-1 0,0 0 0,-1 8 0,2-12 1,0 0 0,0 0 1,0 0-1,0 0 1,0 0-1,0 0 1,0 1-1,0-1 0,0 0 1,0 0-1,0 0 1,0 0-1,0 0 1,0 0-1,0 0 0,0 0 1,0 0-1,0 0 1,0 0-1,0 0 0,0 0 1,0 0-1,0 0 1,0 0-1,0 0 1,0 0-1,0 0 0,0 1 1,0-1-1,0 0 1,0 0-1,1 0 1,-1 0-1,0 0 0,0 0 1,0 0-1,0 0 1,0 0-1,0 0 0,0 0 1,0 0-1,0 0 1,0 0-1,0 0 1,0 0-1,0 0 0,0 0 1,0 0-1,0 0 1,0 0-1,0 0 1,0 0-1,1 0 0,-1 0 1,0 0-1,0 0 1,0 0-1,0 0 0,0 0 1,0 0-1,0 0 1,0 0-1,0 0 1,0 0-1,0 0 0,0 0 1,0 0-1,0 0 1,0-1-1,3-3 967,-4-1 126,-7 6-340,0 2-467,0 0 0,1 0 0,-1 1 0,1 1 1,0-1-1,-10 8 0,32-17 281,259-149 2232,24-16-107,-17-36-1172,-253 184-1495,-14 10-56,0 1 0,1 1 1,0 1-1,1 0 0,0 1 0,0 0 0,1 2 0,0 0 1,0 0-1,30-4 0,-47 10-19,0 0 0,1 0-1,-1 0 1,0-1 0,0 1 0,1 0-1,-1 0 1,0 0 0,0 0 0,0-1-1,1 1 1,-1 0 0,0 0 0,0-1-1,0 1 1,0 0 0,0 0 0,1-1 0,-1 1-1,0 0 1,0 0 0,0-1 0,0 1-1,0 0 1,0 0 0,0-1 0,0 1-1,0 0 1,0-1 0,0 1 0,0 0-1,0 0 1,0-1 0,0 1 0,0 0 0,0-1-1,0 1 1,-1 0 0,1 0 0,0-1-1,0 1 1,0 0 0,0 0 0,-1 0-1,1-1 1,0 1 0,0 0 0,0 0-1,-1 0 1,1-1 0,0 1 0,0 0 0,-1 0-1,1 0 1,0 0 0,0 0 0,-1 0-1,1 0 1,0 0 0,-1-1 0,1 1-1,-3 0-557,-1-1 0,1 0 0,-1 1-1,1 0 1,-7 0 0,4 0 50,-28 0-868</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45.235"/>
    </inkml:context>
    <inkml:brush xml:id="br0">
      <inkml:brushProperty name="width" value="0.05" units="cm"/>
      <inkml:brushProperty name="height" value="0.05" units="cm"/>
      <inkml:brushProperty name="color" value="#FF0066"/>
    </inkml:brush>
  </inkml:definitions>
  <inkml:trace contextRef="#ctx0" brushRef="#br0">325 90 6977,'2'-4'1648,"29"-29"859,-22 24-1633,0-1 1,-1 1-1,10-16 1,-22 37 1125,-1 0 1,-8 15-1,2-1-839,10-21-1051,0-1 1,-1 0-1,1-1 1,-1 1-1,0 0 0,-3 4 1,-20 22 446,-39 35 0,-5 7-326,33-30-198,7-7-7,-41 38-1,50-60 8,18-12-29,-1 0 1,1 0-1,0 0 1,0 1-1,0-1 1,0 1-1,0 0 1,0 0-1,0-1 1,0 1-1,1 0 1,-4 5-1,2-1-4,2-4-2,-1 1 1,1-1-1,0 1 0,0-1 0,0 1 0,0 0 0,1 0 1,-1-1-1,1 1 0,-1 3 0,1-6 6,1 0 0,-1 1 0,0-1 0,0 0 0,0 1 0,0-1 0,1 0 0,-1 0 0,0 1 0,0-1 0,1 0 1,-1 0-1,0 0 0,0 1 0,1-1 0,-1 0 0,0 0 0,1 0 0,-1 0 0,0 0 0,1 1 0,-1-1 0,0 0 0,1 0 0,-1 0 0,0 0 0,1 0 0,-1 0 0,0 0 0,1 0 0,-1 0 0,0 0 0,1 0 0,-1-1 0,0 1 0,1 0 0,15-4 314,1-2 84,1 0-1,26-4 1,-29 8-312,-1-1 0,0-1 0,0 0-1,0-1 1,13-7 0,-11 3 115,2 1-1,-1 1 0,34-10 1,-47 16-159,0 0-1,0 0 1,0-1 0,0 1 0,-1-1 0,1 0-1,0 0 1,-1 0 0,1 0 0,-1-1 0,5-5 0,-6 6 27,0-1 0,0 1 1,-1-1-1,1 0 0,-1 0 1,0 0-1,0 0 0,0 0 1,0 0-1,0 0 0,-1 0 1,0 0-1,1 0 0,-1 0 1,0 0-1,-1-4 0,1 2 7,-1 0-1,0 0 1,0 1 0,-1-1-1,1 0 1,-1 0-1,0 1 1,0-1 0,-1 1-1,0 0 1,1 0-1,-1 0 1,0 0 0,-6-6-1,-5-3 58,-1 1-1,-23-16 1,34 25-118,3 2-56,0 1 0,0-1-1,0 0 1,0 1 0,0-1-1,0 0 1,0 0 0,0 0-1,1 0 1,-1 0 0,0 0-1,1 0 1,-1 0 0,1 0-1,-1 0 1,0-1 0,1 1-41,1 0 1,-1 1-1,0-1 1,0 1-1,0-1 1,0 0-1,1 1 1,-1-1-1,0 1 1,0-1-1,1 1 1,-1-1-1,0 1 1,1-1-1,-1 1 1,1-1-1,-1 1 1,1-1-1,-1 1 1,1-1-1,-1 1 1,1 0-1,-1 0 1,1-1-1,0 1 1,-1 0-1,1 0 1,-1-1-1,2 1 1,14-5-879</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48.196"/>
    </inkml:context>
    <inkml:brush xml:id="br0">
      <inkml:brushProperty name="width" value="0.05" units="cm"/>
      <inkml:brushProperty name="height" value="0.05" units="cm"/>
      <inkml:brushProperty name="color" value="#FF0066"/>
    </inkml:brush>
  </inkml:definitions>
  <inkml:trace contextRef="#ctx0" brushRef="#br0">21 25 13371,'4'-5'362,"-2"2"204,0 1 0,0-1 0,0 1-1,0 0 1,5-4 0,-7 6-466,1 0-1,-1 0 1,1-1-1,-1 1 1,1 0-1,-1 0 1,1 0-1,-1-1 1,1 1-1,-1 0 1,1 0-1,-1 0 1,1 0-1,-1 0 1,1 0-1,-1 0 1,1 0-1,-1 0 1,1 0-1,-1 1 1,1-1-1,-1 0 1,1 0-1,-1 0 1,1 1-1,-1-1 1,1 0-1,-1 1 1,1-1-1,-1 0 1,0 1-1,1-1 1,-1 0-1,0 1 1,1-1-1,-1 1 1,0-1-1,1 1 1,-1 0 0,5 6 314,-1 1 1,-1-1-1,1 1 1,-1 0-1,-1 0 1,1 0-1,1 10 1,4 61 727,-6-55-791,16 280 3092,-18-287-3379,-1 0-1,-1 0 1,0 0 0,-1-1 0,0 1-1,-2 0 1,0-1 0,-11 25-1,7-23-61,5-10-70,0 0 1,1 0 0,0 0 0,-4 16 0,7-24 21,0 0 1,0 1 0,0-1 0,0 0-1,0 0 1,0 1 0,0-1-1,0 0 1,0 0 0,0 1 0,-1-1-1,1 0 1,0 0 0,0 1-1,0-1 1,0 0 0,-1 0 0,1 0-1,0 1 1,0-1 0,0 0-1,-1 0 1,1 0 0,0 0 0,0 0-1,-1 1 1,1-1 0,0 0 0,-1 0-1,1 0 1,0 0 0,0 0-1,-1 0 1,1 0 0,0 0 0,0 0-1,-1 0 1,1 0 0,0 0-1,-1 0 1,1 0 0,0 0 0,0 0-1,-1-1 1,1 1 0,0 0-1,0 0 1,-1 0 0,1 0 0,0 0-1,0-1 1,-1 1 0,1 0 0,-13-11-2667,9 6 1345,0 0 0,0 0 1,-5-10-1,6 3-285</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48.873"/>
    </inkml:context>
    <inkml:brush xml:id="br0">
      <inkml:brushProperty name="width" value="0.05" units="cm"/>
      <inkml:brushProperty name="height" value="0.05" units="cm"/>
      <inkml:brushProperty name="color" value="#FF0066"/>
    </inkml:brush>
  </inkml:definitions>
  <inkml:trace contextRef="#ctx0" brushRef="#br0">29 0 10418,'-1'1'506,"-1"-1"0,0 0 0,0 1 1,0-1-1,0 1 0,1 0 0,-1-1 0,0 1 0,0 0 0,-2 2 0,4-3-397,-1 0 0,1 1 0,0-1 0,-1 0 0,1 0 0,0 1 0,-1-1 0,1 0 1,0 1-1,-1-1 0,1 0 0,0 1 0,-1-1 0,1 1 0,0-1 0,0 1 0,0-1 0,-1 0 0,1 1 0,0-1 0,0 1 0,0-1 0,0 1 0,0-1 0,0 1 0,0-1 0,0 1 0,0-1 0,0 1 0,0-1 0,0 0 1,0 1-1,1-1 0,-1 1 0,0-1 0,0 1 0,0-1 0,1 0 0,-1 1 0,0-1 0,0 1 0,1-1 0,-1 0 0,0 1 0,1-1 0,-1 0 0,1 1 0,2 0 142,0 1 0,0-1 0,0 0 0,0-1 0,0 1 0,1 0 0,-1-1-1,0 0 1,0 0 0,1 0 0,-1 0 0,4-1 0,14 1 708,-18 1-832,1-1 0,-1 1 1,0 0-1,0 0 0,0 0 0,0 0 0,0 1 0,0-1 0,0 1 1,0 0-1,5 4 0,-2 0 243,1 0 0,9 15-1,-10-14-150,0 0 0,0 0 0,9 9 1,6-1-4,0-1 0,1-1 0,0-1 1,1 0-1,31 10 0,40 23 98,2 0-104,-81-39-139,0-1 0,0-1 0,0 0 0,29 3 0,-9-6 506,52-5 1,-79 3-419,-7 1-152,0 0 1,0 0-1,0 0 1,0 0 0,1 0-1,-1 0 1,0 0 0,0 0-1,0 0 1,0 0 0,0 1-1,0-1 1,0 0-1,0 1 1,0-1 0,0 0-1,0 1 1,-1 0 0,1-1-1,0 1 1,0-1 0,0 1-1,0 0 1,-1 0-1,1-1 1,0 1 0,0 1-1,0 1 7,0 0 0,-1 0-1,1 0 1,-1 0 0,1 0-1,-1 0 1,0 6 0,0-4-12,0 0-2,1-3 0,2-9-1,9-17-2105,-11 20-736,-7-10 958</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9:52.803"/>
    </inkml:context>
    <inkml:brush xml:id="br0">
      <inkml:brushProperty name="width" value="0.05" units="cm"/>
      <inkml:brushProperty name="height" value="0.05" units="cm"/>
      <inkml:brushProperty name="color" value="#FF0066"/>
    </inkml:brush>
  </inkml:definitions>
  <inkml:trace contextRef="#ctx0" brushRef="#br0">833 1118 9698,'3'33'3993,"-4"-24"-528,-3-24-839,-8-58 423,4 19-1326,-26-92-1,22 113-1455,-1 0 0,-2 2-1,-35-56 1,-69-78-186,7 12-30,104 140-53,-8-12 156,-1 0 0,-1 1 0,0 1 0,-32-30 0,25 31 62,2-1 0,0-1 1,1-1-1,1-2 0,-17-29 0,36 54-188,0 0 0,0 0 0,0 0 0,0 0 0,0 0 0,-1 1 0,1-1 0,-1 1 0,1-1 0,-1 1 0,1 0 0,-1 0 0,0 0 0,0 0 0,1 0 0,-1 1 0,0-1 0,0 1 0,-3 0 0,-2-1 225,6 0-101,1 1-135,1 1 0,0-1 0,0 0-1,-1 0 1,1 0 0,0 0 0,0 0 0,-1 0-1,1 1 1,0-1 0,0 0 0,-1 0 0,1 0-1,0 1 1,0-1 0,0 0 0,-1 0 0,1 1-1,0-1 1,0 0 0,0 0 0,0 1 0,0-1-1,-1 1 1,1 9 19,-1 0-1,1 0 0,1 1 1,0-1-1,0 0 0,4 13 1,21 61 14,-2-20 5,37 116 83,-59-171-137,0 0 1,0-1-1,0 16 1,-2-21-1,0-1 0,0 1 0,0-1 0,-1 1 0,1-1 0,-1 1 0,-1 3 0,1-5-1,1 0 1,-1 0-1,1 0 1,-1 0-1,1-1 0,-1 1 1,0 0-1,1 0 0,-1-1 1,0 1-1,0 0 0,1-1 1,-1 1-1,0-1 1,0 1-1,0-1 0,0 1 1,0-1-1,-1 1 0,0-1-1,1 0 1,-1 0-1,1 0 0,-1-1 0,1 1 0,-1 0 0,1-1 0,-1 1 0,1-1 0,0 1 0,-1-1 0,1 1 0,0-1 0,0 0 0,-1 0 0,1 0 0,0 0 1,0 0-1,0 0 0,-1-1 0,-21-27-42,12 11 0,1 0 0,0 0 1,-6-22-1,-18-62-99,24 66 107,-2 1-1,-32-67 1,40 96 38,2 4-3,1-1-1,-1 1 1,1-1 0,0 0 0,0 1 0,-2-6-1,3 7 2,0 0 0,0 1-1,0-1 1,1 0-1,-1 1 1,0-1-1,0 0 1,0 1 0,0-1-1,1 1 1,-1-1-1,0 0 1,1 1 0,-1-1-1,0 1 1,1-1-1,-1 1 1,1-1 0,-1 1-1,1-1 1,-1 1-1,1-1 1,-1 1-1,1-1 1,-1 1 0,1 0-1,-1 0 1,1-1-1,0 1 1,-1 0 0,1 0-1,0-1 1,0 1-1,95-37 27,-87 34-18,-1 0 0,1 1 0,-1 0 0,1 0 0,0 1 0,0 0 0,0 0 0,-1 1 0,1 0 0,0 1 0,0 0 0,0 0 0,8 3 0,0 1-11,0 1 1,0 0-1,-1 1 0,0 1 1,23 15-1,-39-23 2,7 3 6,-1 2-1,0-1 1,0 1 0,0 0 0,6 7-1,-11-11 3,0 0 0,0 0-1,-1 0 1,1 0 0,0 1-1,0-1 1,-1 0 0,1 0-1,-1 1 1,1-1 0,-1 1-1,0-1 1,1 0 0,-1 1-1,0-1 1,0 1 0,0-1-1,0 0 1,0 1 0,0-1-1,-1 1 1,1-1 0,0 0-1,-1 1 1,1-1 0,-1 0-1,1 1 1,-1-1 0,0 0-1,0 0 1,1 0 0,-1 1-1,0-1 1,-2 2 0,-5 5 26,-1 0 1,-13 8 0,13-9-48,-1 0 0,-13 15 0,17-15-22,-21 26-1088,25-31 813,0 1 0,0-1 0,1 1 0,-1 0 0,1 0 0,0-1-1,0 1 1,0 0 0,0 0 0,0 4 0,1-7 222,0 1-1,0 0 1,0-1-1,0 1 1,0-1-1,0 1 1,1 0-1,-1-1 1,0 1-1,0-1 1,1 1-1,-1 0 1,0-1-1,1 1 1,-1-1-1,1 1 1,-1-1-1,1 0 1,0 1-1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7:01.859"/>
    </inkml:context>
    <inkml:brush xml:id="br0">
      <inkml:brushProperty name="width" value="0.05" units="cm"/>
      <inkml:brushProperty name="height" value="0.05" units="cm"/>
      <inkml:brushProperty name="color" value="#FF0066"/>
    </inkml:brush>
  </inkml:definitions>
  <inkml:trace contextRef="#ctx0" brushRef="#br0">6 50 7266,'-2'-2'4352,"-1"-4"-2006,3 3-1878,0 0 0,0 0 0,0 0-1,1 0 1,0 0 0,-1 0 0,1 0-1,2-3 1,-3 5-389,0 1 0,0-1 0,1 1 1,-1-1-1,1 1 0,-1-1 0,0 1 0,1-1 0,-1 1 0,1-1 0,-1 1 0,1 0 0,-1-1 1,1 1-1,-1 0 0,1-1 0,-1 1 0,1 0 0,0 0 0,-1-1 0,1 1 0,0 0 0,-1 0 0,1 0 1,-1 0-1,1 0 0,0 0 0,-1 0 0,1 0 0,0 0 0,-1 0 0,1 0 0,-1 0 0,1 1 1,0-1-1,-1 0 0,1 0 0,-1 1 0,1-1 0,0 0 0,-1 1 0,1 0 0,3 1 64,0 0-1,-1 0 0,1 0 1,0-1-1,0 1 0,1-1 1,-1 0-1,0 0 0,6 0 1,0-1 239,0 0-1,16-2 1,2-1 185,-3 3-279,0 1 1,0 1 0,39 8 0,-32-4-27,41 2 0,-61-8-144,-1 0 0,0 0 0,0-1 0,0-1 0,0 0 0,0-1 0,17-6 0,-19 6-153,-1 0-379,0-1 0,0 1 0,15-11 0,-20 14-1575,-1 5 716</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02.508"/>
    </inkml:context>
    <inkml:brush xml:id="br0">
      <inkml:brushProperty name="width" value="0.05" units="cm"/>
      <inkml:brushProperty name="height" value="0.05" units="cm"/>
      <inkml:brushProperty name="color" value="#FF0066"/>
    </inkml:brush>
  </inkml:definitions>
  <inkml:trace contextRef="#ctx0" brushRef="#br0">408 1615 10290,'3'0'347,"-1"0"-1,1-1 0,0 1 1,0 0-1,-1 0 0,1 0 1,0 1-1,0-1 1,-1 1-1,1 0 0,0-1 1,-1 1-1,1 0 1,-1 0-1,1 1 0,4 2 1,-4-2-96,1 0 1,-1 0-1,1-1 1,0 1-1,-1-1 1,1 0-1,7 1 1,-3-2 27,1 1 0,0-2 0,0 1 0,-1-2 0,1 1 0,14-5 0,49-22 1384,-57 21-1361,0 1-1,0 0 1,0 1 0,1 1-1,-1 0 1,21-2-1,-26 6-213,1 0-1,0 1 1,-1 0-1,1 0 1,-1 1-1,15 5 0,3 3 0,27 15-1,-50-23-81,10 5 51,0-1 1,0-1-1,0-1 0,1 0 1,0-1-1,0-1 0,0 0 1,0-1-1,0-1 0,0 0 0,0-1 1,26-5-1,251-25 1307,-267 29-1191,0-1 0,0-2 0,27-7 0,72-30 548,-39 11-305,-31 15-244,-26 8-22,-1-1-1,0-1 1,31-17 0,1-3 35,23-15-131,-71 38 3,-1-1 1,0 0-1,0-1 0,18-20 0,-16 14 52,-2-1 0,0 0 0,0-1 0,-2 0-1,0 0 1,-1-1 0,-1 0 0,0 0 0,-2-1 0,0 0-1,-1 0 1,3-36 0,-3 20-84,-2 25-15,0 1-1,-1-1 1,0 1-1,-1-1 1,0 1 0,-1-1-1,0 1 1,-3-13-1,-8-13 5,-1 2 1,-1-1-1,-3 2 0,-23-37 0,24 43-13,-58-87 14,55 88-11,-1 0 0,-29-28 1,27 32-8,-2 1 1,0 2 0,-1 0 0,-1 1 0,-1 2-1,-52-23 1,41 23-1,1-1 0,0-3 0,-57-37 0,16-7-59,43 34 18,-57-38-1,79 59 43,0 1 0,-1 0-1,1 1 1,-1 1-1,-1 0 1,1 1 0,-1 0-1,-24-2 1,1 5 4,0 2 0,1 1 0,-45 9-1,-19 2 29,-27-8-25,-53 6-22,162-9 18,0 2 0,-1 0 1,2 2-1,-1 0 0,1 1 0,0 0 1,-19 12-1,8 0-2,0 2-1,1 0 0,1 2 1,2 1-1,-32 36 1,15-7-5,-66 106 1,87-123 0,3 1 0,-21 56 0,-14 84 8,46-144 0,0 1-1,2 0 1,2 1-1,1 35 1,3-46-3,1 0-1,1 0 1,1 0 0,1 0-1,1-1 1,15 38 0,-5-26-1,1 0 0,2-1 0,25 35 0,-29-48 5,1-1 0,1-1 0,0-1-1,2-1 1,37 29 0,-40-36 55,0-1 1,0-1-1,1 0 1,0-1-1,1-1 1,0-1-1,-1 0 1,2-1-1,-1-1 1,0-1-1,28 0 1,10-3 207,-1-3 0,82-16 0,-91 13-668,87-1-1,-128 8-82,-1 0-1,0 1 1,0-1 0,0 1-1,0 0 1,0 0 0,0 1-1,0-1 1,6 4 0,19 11-1656</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06.452"/>
    </inkml:context>
    <inkml:brush xml:id="br0">
      <inkml:brushProperty name="width" value="0.05" units="cm"/>
      <inkml:brushProperty name="height" value="0.05" units="cm"/>
      <inkml:brushProperty name="color" value="#FF0066"/>
    </inkml:brush>
  </inkml:definitions>
  <inkml:trace contextRef="#ctx0" brushRef="#br0">8 43 8266,'-1'-6'1253,"-5"-15"3175,6 20-4285,0 1-1,0-1 1,0 1 0,0-1-1,0 1 1,-1-1-1,1 1 1,0-1-1,0 1 1,0-1-1,1 1 1,-1-1 0,0 1-1,0-1 1,0 1-1,0-1 1,0 1-1,1-1 1,-1 1 0,0-1-1,0 1 1,1-1-1,-1 1 1,0 0-1,1-1 1,-1 1-1,0-1 1,1 1 0,-1 0-1,0 0 1,1-1-1,0 1-87,-1 0-1,0 0 0,0 0 1,1 0-1,-1 0 1,0 0-1,1 0 0,-1 0 1,0 0-1,0 0 1,1 0-1,-1 1 0,0-1 1,0 0-1,1 0 1,-1 0-1,0 0 0,0 1 1,0-1-1,1 0 1,-1 0-1,0 0 0,0 1 1,0-1-1,0 0 1,1 0-1,-1 0 0,0 1 1,0-1-1,0 0 1,0 1-1,0-1 0,0 0 1,0 1-1,2 10 507,-1-10-470,3 58 334,-2 1 0,-7 60 1,5-118-232,0 9-1929,3-10-41,2-5-30,6-14 7</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06.920"/>
    </inkml:context>
    <inkml:brush xml:id="br0">
      <inkml:brushProperty name="width" value="0.05" units="cm"/>
      <inkml:brushProperty name="height" value="0.05" units="cm"/>
      <inkml:brushProperty name="color" value="#FF0066"/>
    </inkml:brush>
  </inkml:definitions>
  <inkml:trace contextRef="#ctx0" brushRef="#br0">1 0 11210,'0'13'889,"0"0"455,0 0 120,2 2-32,3 0-71,-3 3-161,-2 1-240,0 3-464,0 0-176,0-1-272,0 1-272,0-3-1168,2-14 904</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07.481"/>
    </inkml:context>
    <inkml:brush xml:id="br0">
      <inkml:brushProperty name="width" value="0.05" units="cm"/>
      <inkml:brushProperty name="height" value="0.05" units="cm"/>
      <inkml:brushProperty name="color" value="#FF0066"/>
    </inkml:brush>
  </inkml:definitions>
  <inkml:trace contextRef="#ctx0" brushRef="#br0">39 1 11594,'0'7'1321,"0"8"1055,0 0-167,0 11-345,-3 4-320,1 3-695,-2 0-201,0-3-592,1-6-1328,-20-22 871</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12.039"/>
    </inkml:context>
    <inkml:brush xml:id="br0">
      <inkml:brushProperty name="width" value="0.05" units="cm"/>
      <inkml:brushProperty name="height" value="0.05" units="cm"/>
      <inkml:brushProperty name="color" value="#FF0066"/>
    </inkml:brush>
  </inkml:definitions>
  <inkml:trace contextRef="#ctx0" brushRef="#br0">1047 106 8594,'-11'0'1209,"1"0"-366,0 0 1,0 0-1,1-1 0,-1-1 1,-14-3-1,-5-6 188,24 8-819,1 1-1,-1 0 0,1 1 1,-1-1-1,0 1 1,0 0-1,0 0 1,0 0-1,0 0 0,0 1 1,0 0-1,-8 1 1,-4 3 160,0 2 0,0-1 1,-17 10-1,-16 6 270,17-11-180,-60 9 0,56-13-123,-45 14 0,70-16-287,1 1 0,-1-1 0,1 2 0,0 0 0,0 0 1,1 1-1,-18 14 0,11-4 19,1 0 0,1 0-1,-20 30 1,-31 62 166,50-81-216,-11 15 33,14-23 37,-14 28 0,-10 32 53,-35 108-1,63-156-100,1 0 0,1 1 0,2-1 0,1 1 0,1 0 0,4 57 1,1-76-7,0 1 0,1-1 0,0 0 1,1 0-1,1-1 0,0 1 0,1-1 1,1 0-1,0-1 0,0 1 1,13 15-1,7 3 117,1-2 0,55 48 0,-11-10 53,21 18 81,-80-75-227,1 0-1,1-1 0,-1 0 1,1-1-1,22 8 1,-11-8 105,0 0 1,47 6-1,55-2 426,27 5-119,-112-10-320,69 2 1,-89-9-59,0-1 0,0-1 0,0-1 1,39-10-1,-14-2 55,-20 6-34,50-9 0,8 8-39,-39 5-1,-1-2 0,48-13 0,-78 15 59,0-1 0,-1-1 0,1 0 0,-1-1 0,24-17 0,59-58 734,-14 12-435,-59 52-373,61-50 133,-72 56-147,-1-1-1,0 0 1,19-27 0,-17 19-6,-2 0 1,20-44 0,-29 53-7,1 0 0,-1-1 1,-1 0-1,0 1 0,-1-1 1,0-26-1,-2-6 69,-7-51 0,5 83-71,-1 0 0,0 0 0,0 0 0,-2 0 1,0 0-1,0 1 0,-14-23 0,-74-87 181,61 85-117,-36-57-1,7 8-96,4 5 0,47 67 0,1 1 0,-2 1 0,0-1 0,0 2 0,-2-1 0,1 2 0,-1 0 0,-1 0 0,0 1 0,-19-9 0,-57-38 0,46 28 0,-56-27 0,86 49 0,-1 1 0,0 0 0,0 2 0,0-1 0,-1 2 0,1 0 0,-1 1 0,0 1 0,0 0 0,0 1 0,1 1 0,-1 0 0,-20 5 0,0 1 0,-36 8 0,-99 9 0,166-24 0,-144 14-33,132-11 12,0 1 1,-1 1-1,2 0 1,-1 1-1,1 0 0,-21 12 1,33-15-71,1-1-1,-1 0 1,1 1 0,-1-1 0,1 1 0,0 0 0,0 0 0,0 1 0,0-1 0,1 0 0,-5 8 0,6-9-182,0 0 1,0 1-1,1-1 1,-1 0-1,1 1 1,-1-1-1,1 0 1,0 1-1,0 2 1,0-2-525,1 1 0,0-1 0,-1 0 0,1 1 0,0-1 1,0 0-1,3 4 0,9 18-2836</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18.967"/>
    </inkml:context>
    <inkml:brush xml:id="br0">
      <inkml:brushProperty name="width" value="0.05" units="cm"/>
      <inkml:brushProperty name="height" value="0.05" units="cm"/>
      <inkml:brushProperty name="color" value="#FF0066"/>
    </inkml:brush>
  </inkml:definitions>
  <inkml:trace contextRef="#ctx0" brushRef="#br0">8 694 15083,'-7'4'5768,"24"-17"-3275,216-163 866,-108 85-2563,37-33-9,208-146 221,-358 262-1010,-9 6-12,0 0 1,0 0 0,1 0 0,-1 0 0,1 1 0,-1-1-1,5 0 1,-8 2 4,0 0 1,0 0-1,0 0 0,0 0 0,0-1 1,0 1-1,0 0 0,0 0 0,0 0 1,1 0-1,-1 0 0,0 0 0,0 0 1,0 0-1,0 0 0,0 0 0,0 0 1,0 0-1,0 0 0,0 0 0,0 0 1,0 0-1,1 0 0,-1 0 0,0 0 1,0 0-1,0 0 0,0 0 0,0 0 1,0 1-1,0-1 0,0 0 0,0 0 1,0 0-1,0 0 0,0 0 0,0 0 1,0 0-1,0 0 0,0 0 0,1 0 1,-1 0-1,0 0 0,0 0 0,0 0 1,0 0-1,0 1 0,0-1 1,0 0-1,0 0 0,0 0 0,0 0 1,0 0-1,0 0 0,0 0 0,0 0 1,0 0-1,0 0 0,0 0 0,0 0 1,0 1-1,0-1 0,0 0 0,0 0 1,-1 0-1,1 0 0,-3 5-548,-7 5-1019,-1 0-1,-1-1 0,1-1 1,-2 0-1,1 0 0,-1-1 1,-14 5-1,-17 5-434</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19.547"/>
    </inkml:context>
    <inkml:brush xml:id="br0">
      <inkml:brushProperty name="width" value="0.05" units="cm"/>
      <inkml:brushProperty name="height" value="0.05" units="cm"/>
      <inkml:brushProperty name="color" value="#FF0066"/>
    </inkml:brush>
  </inkml:definitions>
  <inkml:trace contextRef="#ctx0" brushRef="#br0">342 95 10690,'0'-1'267,"0"0"0,0 1 0,0-1 0,0 1 0,0-1 0,-1 0 0,1 1 0,0-1 0,0 1-1,0-1 1,-1 0 0,1 1 0,0-1 0,0 1 0,-1-1 0,1 1 0,-1-1 0,1 1 0,0-1 0,-1 1 0,1-1 0,-1 1-1,1 0 1,-1-1 0,1 1 0,-1 0 0,-1-1 0,1 1 215,0 1 1,-1 0-1,1 0 1,0-1-1,0 1 0,0 0 1,0 0-1,0 0 1,0 0-1,-2 2 1,-2 2-890,-16 19 1339,-27 37 0,13-15-767,0 3-13,2 1-1,2 2 0,-46 104 1,51-108-98,20-39-24,6-9-28,0 0 0,0 0-1,0 0 1,0 0 0,0 0 0,0 0 0,0 0 0,0 0 0,0 0-1,0 0 1,0 0 0,0 0 0,0 1 0,0-1 0,0 0 0,0 0-1,-1 0 1,1 0 0,0 0 0,0 0 0,0 0 0,0 0 0,0 0 0,0 0-1,0 0 1,0 0 0,0 0 0,0 1 0,0-1 0,0 0 0,0 0-1,0 0 1,0 0 0,0 0 0,0 0 0,0 0 0,1 0 0,-1 0-1,0 0 1,0 0 0,0 0 0,0 0 0,0 0 0,0 1 0,0-1-1,0 0 1,0 0 0,0 0 0,0 0 0,0 0 0,0 0 0,0 0-1,0 0 1,0 0 0,0 0 0,0 0 0,1 0 0,-1 0 0,0 0 0,0 0-1,0 0 1,0 0 0,0 0 0,7-2 68,9-7 53,26-14 44,0 2-1,81-30 1,-66 33-135,58-20 160,-93 29 72,-1 0 0,0-2 0,23-15 0,-41 24-160,1-1 0,-1 1 0,1-1-1,-1 0 1,0 0 0,0 0 0,-1-1-1,1 1 1,-1-1 0,1 1 0,1-6-1,-3 6-40,0 1 0,0 0-1,-1-1 1,1 1 0,-1 0-1,0-1 1,0 1-1,0-1 1,0 1 0,0-1-1,-1 1 1,1 0 0,-1-1-1,1 1 1,-1 0 0,0-1-1,0 1 1,0 0 0,0 0-1,0 0 1,-3-4 0,-8-10 306,-22-21 0,22 25-248,1 0-1,-19-27 1,27 34-169,1 0-1,-1 0 1,1 0 0,0 0-1,0 0 1,1-1 0,-1 1-1,1-1 1,0 1 0,1-1-1,-1 1 1,2-12 0,-1 13-416,1 0 1,0 0 0,0 0 0,1 0 0,-1 0 0,1 0-1,0 0 1,0 0 0,0 1 0,1-1 0,-1 1-1,1 0 1,0-1 0,-1 1 0,7-4 0,15-14-2085</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22.350"/>
    </inkml:context>
    <inkml:brush xml:id="br0">
      <inkml:brushProperty name="width" value="0.05" units="cm"/>
      <inkml:brushProperty name="height" value="0.05" units="cm"/>
      <inkml:brushProperty name="color" value="#FF0066"/>
    </inkml:brush>
  </inkml:definitions>
  <inkml:trace contextRef="#ctx0" brushRef="#br0">230 575 14555,'-2'-2'455,"0"0"-1,-1 0 0,1 0 1,0 0-1,-1 0 1,1 0-1,-1 1 0,0-1 1,1 1-1,-6-2 1,6 3-332,0 0 0,0 0 0,0 0 0,0 0 0,0 0 0,0 0 0,0 0 1,0 1-1,0-1 0,0 1 0,0 0 0,0-1 0,1 1 0,-1 0 0,0 0 0,0 0 0,1 0 1,-2 2-1,-7 5 2,1 0 1,0 1-1,0 0 1,1 0 0,0 1-1,1 0 1,0 1-1,1 0 1,0 0 0,1 0-1,-7 19 1,2 2 124,1 1 1,-10 65 0,18-90-160,0-1 1,0 1 0,1 0-1,0 0 1,0 0 0,3 14-1,-2-22-77,-1 1-1,0 0 0,0 0 0,1-1 0,-1 1 1,0 0-1,1 0 0,-1-1 0,1 1 0,-1-1 1,1 1-1,-1 0 0,1-1 0,-1 1 1,1-1-1,-1 1 0,1-1 0,0 1 0,0-1 1,-1 0-1,1 1 0,0-1 0,-1 0 1,1 0-1,0 1 0,0-1 0,-1 0 0,1 0 1,0 0-1,0 0 0,0 0 0,-1 0 1,1 0-1,0 0 0,0 0 0,0 0 0,-1-1 1,1 1-1,0 0 0,0 0 0,0-1 0,4-1 32,-1 0-1,0-1 0,0 1 0,0-1 0,5-4 0,1-2 4,-1-1-1,0 0 1,-1-1-1,0 0 1,0 0-1,-2-1 1,12-23-1,-6 5-29,-1-1 0,8-36 0,-12 36-24,-2 0 0,-1 0-1,-1-1 1,-2 1 0,-1-1 0,-2 0 0,-9-54 0,1 41-29,-2 0 1,-2 0 0,-2 2 0,-34-68 0,46 102 60,-4-7 87,-14-21-1,21 35-34,-1-1 0,0 1 0,0-1 0,1 1 0,-1 0 1,-1 0-1,1 0 0,0 0 0,0 0 0,-1 1 0,1-1 0,-1 1 0,0-1 1,1 1-1,-1 0 0,-3-1 0,5 2-40,0 0-1,0-1 1,0 1 0,0 0-1,0 0 1,-1 0 0,1 1 0,0-1-1,0 0 1,0 0 0,0 0 0,0 1-1,0-1 1,0 1 0,0-1-1,0 1 1,0-1 0,0 1 0,0-1-1,1 1 1,-1 0 0,0-1 0,0 1-1,0 0 1,1 0 0,-1 0-1,0 0 1,1-1 0,-1 1 0,1 0-1,-1 0 1,1 0 0,0 0-1,-1 0 1,1 1 0,0-1 0,-1 1-1,1 3 19,0 0 0,0-1-1,0 1 1,0 0 0,0-1 0,1 1-1,2 7 1,4 10 200,1 0-1,1-1 1,1 0-1,1-1 1,1-1 0,27 36-1,-5-15 225,74 68 0,-92-93-659,1-2 0,0 0 0,1 0 0,0-2 0,1 0 0,0-1 1,1-1-1,24 7 0,-40-15-160,-1 0 0,0 0 0,1-1 0,-1 0-1,1 1 1,-1-1 0,1-1 0,3 1 0,-3-1-633,1 0-1,-1-1 1,0 1-1,0-1 1,0 0 0,0 0-1,0 0 1,-1 0-1,7-6 1,14-13-2265</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22.640"/>
    </inkml:context>
    <inkml:brush xml:id="br0">
      <inkml:brushProperty name="width" value="0.05" units="cm"/>
      <inkml:brushProperty name="height" value="0.05" units="cm"/>
      <inkml:brushProperty name="color" value="#FF0066"/>
    </inkml:brush>
  </inkml:definitions>
  <inkml:trace contextRef="#ctx0" brushRef="#br0">109 0 19772,'-8'6'498,"0"1"1,1 0-1,-1 0 0,1 0 0,1 1 1,-1 0-1,1 0 0,1 1 0,0 0 0,0 0 1,0 0-1,1 1 0,1-1 0,-4 15 0,1-1-168,2 0-1,1 0 1,0 1-1,2-1 1,2 28-1,-1-37-210,2 0 0,0 0-1,0 0 1,1 0 0,1 0 0,0-1-1,1 1 1,8 14 0,-10-22-86,1 0 0,0 0 1,0 0-1,0 0 0,1-1 1,0 0-1,0 0 0,0 0 1,0 0-1,1-1 0,0 0 1,0 0-1,0-1 0,0 1 1,1-1-1,-1-1 0,1 1 1,9 1-1,-3-1-106,-1-1 0,1-1 0,0 0 0,-1-1 0,1 0 0,0-1 0,0 0 0,-1-1 0,1 0 0,-1-1 0,1-1 0,-1 0 0,0 0 0,12-7 0,-13 4-465,1 0 1,-1-1-1,-1 0 1,1 0-1,-1-1 0,-1 0 1,1-1-1,9-14 1,-5 4 54,-2 0 0,0-1 0,13-33 1,2-13 323</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22.826"/>
    </inkml:context>
    <inkml:brush xml:id="br0">
      <inkml:brushProperty name="width" value="0.05" units="cm"/>
      <inkml:brushProperty name="height" value="0.05" units="cm"/>
      <inkml:brushProperty name="color" value="#FF0066"/>
    </inkml:brush>
  </inkml:definitions>
  <inkml:trace contextRef="#ctx0" brushRef="#br0">2 1 12283,'-2'1'2240,"2"11"2489,0 4-856,6 10-928,-1 4-529,8 3-1072,4 1-439,3-3-529,1 1-152,-4-4-176,-1-2 0,-1-1-248,-4-2-280,-9-7-809,-2-6-679,-5-12-1025,-7-9-399,5-17 1767</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7:08.100"/>
    </inkml:context>
    <inkml:brush xml:id="br0">
      <inkml:brushProperty name="width" value="0.05" units="cm"/>
      <inkml:brushProperty name="height" value="0.05" units="cm"/>
      <inkml:brushProperty name="color" value="#FF0066"/>
    </inkml:brush>
  </inkml:definitions>
  <inkml:trace contextRef="#ctx0" brushRef="#br0">88 125 10314,'6'-20'1360,"-1"9"-54,-1-1-1,-1 1 1,0-1-1,0 0 0,0-19 1,-2 30-1248,-1 1 0,0-1 0,0 0 0,0 1 0,0-1 0,0 1 0,0-1 0,0 1 0,0-1 0,0 1 0,0-1 0,0 0-1,-1 1 1,1-1 0,0 1 0,0-1 0,0 1 0,-1-1 0,1 1 0,0-1 0,-1 1 0,1 0 0,0-1 0,-1 1 0,1-1 0,-1 1 0,1 0 0,-1-1 0,0 1-5,0 0 1,0 0-1,1 0 1,-1 0-1,0 1 1,0-1-1,0 0 1,1 1-1,-1-1 1,0 0-1,1 1 1,-1-1-1,0 1 0,1-1 1,-1 1-1,0 0 1,-23 28 674,14-14-489,1 1 1,1 0 0,0 1-1,2-1 1,-1 1-1,2 0 1,-4 20-1,5-16-144,1 0 0,1 0 0,1 0 0,1 0 0,4 37 0,-3-52-81,0 0 1,0 0-1,1 0 1,0 0 0,0 0-1,0-1 1,1 1-1,-1-1 1,2 1-1,-1-1 1,0 0 0,1 0-1,0-1 1,0 1-1,1-1 1,-1 0-1,10 7 1,-7-7-8,-1-1 0,1 1 1,0-1-1,0-1 0,1 1 0,-1-1 0,0 0 0,1-1 1,-1 0-1,1 0 0,0-1 0,-1 0 0,16-1 0,-14-1 5,0 0 0,0 0 0,0 0-1,0-1 1,0-1 0,-1 0-1,0 0 1,1 0 0,-2-1-1,1 0 1,0-1 0,-1 1-1,0-2 1,0 1 0,-1-1-1,0 0 1,9-13 0,-11 14 13,0 0 0,-1 0 0,1-1 0,-1 0 0,-1 1 0,1-1 0,-1 0 0,-1 0 0,1-1 0,-1 1 0,0 0 0,-1 0 0,0-1 0,0 1 0,0 0 0,-1 0 0,0-1 0,-1 1 0,1 0 0,-1 0 0,-1 0 0,1 0 0,-5-7 0,2 6 4,0 1 0,0-1-1,0 1 1,-1 1 0,0-1 0,-1 1-1,1 0 1,-1 0 0,-1 1-1,-11-8 1,-8-1-16,-51-20 0,16 9-409,-12-8-4127,74 33 4479,0 0 0,0-1-1,0 1 1,0 0 0,0 0 0,0 0-1,0 0 1,0 0 0,-1 1-1,1-1 1,0 0 0,0 0-1,0 0 1,0 0 0,0 0 0,0 0-1,0 0 1,0 0 0,0 0-1,0 0 1,-1 0 0,1 0 0,0 0-1,0 0 1,0 0 0,0 0-1,0 0 1,0 0 0,0 0-1,0 1 1,0-1 0,0 0 0,0 0-1,0 0 1,0 0 0,0 0-1,0 0 1,0 0 0,0 0-1,0 0 1,0 0 0,0 1 0,0-1-1,0 0 1,0 0 0,0 0-1,0 0 1,0 0 0,0 0-1,0 0 1,0 0 0,0 0 0,0 0-1,0 1 1,0-1 0,0 0-1,0 0 1,0 0 0,0 0-1,6 5-464</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23.055"/>
    </inkml:context>
    <inkml:brush xml:id="br0">
      <inkml:brushProperty name="width" value="0.05" units="cm"/>
      <inkml:brushProperty name="height" value="0.05" units="cm"/>
      <inkml:brushProperty name="color" value="#FF0066"/>
    </inkml:brush>
  </inkml:definitions>
  <inkml:trace contextRef="#ctx0" brushRef="#br0">34 251 16267,'-19'-4'2009,"6"-1"1480,12-8-561,14-4-927,11-5-697,9-4-816,8 0-184,0-2-392,-6 0-336,0 2-1320,-3-2-1121,5 0 1449</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23.436"/>
    </inkml:context>
    <inkml:brush xml:id="br0">
      <inkml:brushProperty name="width" value="0.05" units="cm"/>
      <inkml:brushProperty name="height" value="0.05" units="cm"/>
      <inkml:brushProperty name="color" value="#FF0066"/>
    </inkml:brush>
  </inkml:definitions>
  <inkml:trace contextRef="#ctx0" brushRef="#br0">1 253 12355,'19'45'5669,"28"47"1,-17-42-3348,71 89 1,-54-89-1844,-33-38-407,-1 2 0,-1 0 0,15 20 0,-47-54-46,-21-29-255,-59-97 0,78 107 137,1-1 1,2 0 0,-18-58 0,32 83 81,1-1 1,1 1 0,0-1-1,1 1 1,1-1-1,0 0 1,1 0 0,3-26-1,-2 37 19,0 0 0,0 0-1,0 1 1,1-1 0,-1 0 0,1 0-1,1 1 1,-1-1 0,1 1-1,-1 0 1,1-1 0,1 1-1,-1 0 1,0 1 0,1-1 0,0 1-1,0 0 1,0-1 0,0 2-1,0-1 1,1 0 0,-1 1-1,1 0 1,0 0 0,-1 0 0,1 1-1,0 0 1,0 0 0,0 0-1,7 0 1,-1 0 99,0 0-1,0 1 0,0 1 1,0 0-1,0 1 1,0 0-1,0 0 1,0 1-1,19 8 0,-25-8-19,1-1 0,-1 1 0,0 0 0,0 0 0,0 1 0,0 0 0,0 0 0,-1 0 0,0 0 0,0 1-1,0-1 1,0 1 0,-1 0 0,0 0 0,0 1 0,0-1 0,-1 1 0,1-1 0,2 11 0,-3-2-94,0 0 1,-1 0-1,0 1 1,-1-1-1,-1 0 1,0 0 0,-1 0-1,0 0 1,-1 0-1,-1 0 1,0-1-1,-1 1 1,-1-1-1,0 0 1,0-1-1,-1 0 1,-1 0-1,0 0 1,-1-1 0,0 0-1,-14 13 1,-17 9-1313,4-1 387</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24.494"/>
    </inkml:context>
    <inkml:brush xml:id="br0">
      <inkml:brushProperty name="width" value="0.05" units="cm"/>
      <inkml:brushProperty name="height" value="0.05" units="cm"/>
      <inkml:brushProperty name="color" value="#FF0066"/>
    </inkml:brush>
  </inkml:definitions>
  <inkml:trace contextRef="#ctx0" brushRef="#br0">0 51 17204,'8'-13'880,"1"0"200,0 3-640,2 5-656,1-1-728,15 3 560</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25.068"/>
    </inkml:context>
    <inkml:brush xml:id="br0">
      <inkml:brushProperty name="width" value="0.05" units="cm"/>
      <inkml:brushProperty name="height" value="0.05" units="cm"/>
      <inkml:brushProperty name="color" value="#FF0066"/>
    </inkml:brush>
  </inkml:definitions>
  <inkml:trace contextRef="#ctx0" brushRef="#br0">1 79 12843,'9'2'928,"4"-4"528,6-9-784,7-10-944,0-3-576,0 2 408</inkml:trace>
  <inkml:trace contextRef="#ctx0" brushRef="#br0" timeOffset="1">492 90 15947,'15'9'1001,"8"-3"87,3-6-192,5-6-1320,2-7-616,6-9 560</inkml:trace>
  <inkml:trace contextRef="#ctx0" brushRef="#br0" timeOffset="2">1127 32 17556,'0'30'2520,"-2"0"2257,4-14-3520,0-12-3018,-10-15 969</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25.825"/>
    </inkml:context>
    <inkml:brush xml:id="br0">
      <inkml:brushProperty name="width" value="0.05" units="cm"/>
      <inkml:brushProperty name="height" value="0.05" units="cm"/>
      <inkml:brushProperty name="color" value="#FF0066"/>
    </inkml:brush>
  </inkml:definitions>
  <inkml:trace contextRef="#ctx0" brushRef="#br0">0 3 23797,'21'-2'1384,"3"11"89,-2 10-385,22 23-1184</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30.833"/>
    </inkml:context>
    <inkml:brush xml:id="br0">
      <inkml:brushProperty name="width" value="0.05" units="cm"/>
      <inkml:brushProperty name="height" value="0.05" units="cm"/>
      <inkml:brushProperty name="color" value="#FF0066"/>
    </inkml:brush>
  </inkml:definitions>
  <inkml:trace contextRef="#ctx0" brushRef="#br0">785 1567 10410,'-5'1'3461,"8"3"-2203,11 2-430,19 1 61,-1-1-1,41 3 1,67-4-177,-126-5-606,898-35 3131,-823 25-2872,92-24 0,-138 24-294,-2-3 0,1-1-1,-2-3 1,49-26-1,-73 34-66,-1 0 0,0-2-1,0 0 1,17-17 0,-25 21-2,-1 0-1,0 0 1,0-1 0,-1 0-1,0 0 1,0 0 0,-1 0-1,0-1 1,0 0 0,3-11-1,-4 1 2,0 0 0,0 1 0,-2-1 0,0 0 0,-2 0 0,0 0 0,-1 0 1,0 0-1,-11-36 0,-7-5 12,-45-95 1,45 111-15,-131-252-1,137 271 0,-1 2 0,-1-1 0,-1 2 0,-2 0 0,0 2 0,0 0 0,-2 1 0,-42-30 0,12 18 5,-2 3 1,-58-23-1,-117-32 27,177 67-24,0 2 0,0 3-1,-2 2 1,1 2 0,-102 0 0,64 11-7,0 3 0,-116 26 1,135-17-3,1 3 0,0 4 1,-90 41-1,121-43 4,0 1 0,1 2-1,1 2 1,1 1 0,-33 33 0,30-21 2,1 2 1,1 1 0,-48 76 0,65-87-3,2 0 0,2 1 0,0 0 0,2 1 0,2 1-1,1 0 1,1 1 0,2 0 0,2 1 0,1-1 0,0 39 0,5-34 39,2-1 0,8 52 0,-6-67-4,2 1 1,1-1 0,1 0 0,19 41 0,-20-52-15,0-1 0,1 1 0,1-1 0,0-1-1,0 1 1,1-2 0,0 1 0,22 15 0,-14-13 38,1-2 0,0 0 0,0-1 0,1-1 0,30 9 0,1-3 150,1-3 0,0-2 0,1-2 0,86 2 0,217-25 449,-27-28-1039,-290 38 155,56-6-86</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40.824"/>
    </inkml:context>
    <inkml:brush xml:id="br0">
      <inkml:brushProperty name="width" value="0.05" units="cm"/>
      <inkml:brushProperty name="height" value="0.05" units="cm"/>
      <inkml:brushProperty name="color" value="#FF0066"/>
    </inkml:brush>
  </inkml:definitions>
  <inkml:trace contextRef="#ctx0" brushRef="#br0">12 101 8034,'-1'-1'120,"0"0"0,0 1 1,1-1-1,-1 0 0,0 0 0,0-1 1,0 1-1,1 0 0,-1 0 1,0 0-1,1 0 0,-1-1 0,1 1 1,0 0-1,-1 0 0,1-1 1,0 1-1,0 0 0,0-1 0,0 1 1,0 0-1,0-1 0,0 1 1,0-2-1,2-4 280,-1-1 1,1 1-1,4-9 1,-2 5 675,-4 5 1937,-3 9-1640,3-2-1335,0-1 0,-1 1 0,1-1 1,0 1-1,0-1 0,0 1 0,0 0 0,0-1 1,0 1-1,0-1 0,0 1 0,1-1 1,-1 1-1,0-1 0,0 1 0,0-1 0,0 1 1,1-1-1,-1 1 0,0-1 0,0 1 1,1-1-1,-1 0 0,0 1 0,1-1 0,-1 1 1,1-1-1,-1 0 0,1 1 0,-1-1 1,0 0-1,1 0 0,-1 1 0,1-1 0,-1 0 1,2 0-1,3 2 157,0 0 0,1-1 1,-1 0-1,1 0 0,-1 0 0,1-1 1,-1 0-1,1 0 0,8-2 0,55-11 1100,-40 6-757,-3 0-53,-9 3 32,26-4-1,-40 8-430,1-1-1,0 1 1,0 0-1,0 0 1,-1 1-1,1-1 1,0 1-1,0-1 1,-1 1-1,1 1 1,0-1-1,4 3 1,-4-1 7,0 0 0,-1 0 0,0 1 0,1 0 0,-2 0 0,1 0 0,0 0 1,-1 0-1,1 0 0,-1 1 0,1 4 0,12 18 414,-11-21-436,1-1 0,-1 1 0,1-1 0,0-1 0,1 1 0,-1-1 0,1 1 0,0-2 0,0 1 0,0-1 0,0 0 0,1 0 0,-1 0 0,1-1 0,0 0 0,0-1 0,0 1 0,0-1-1,10 0 1,8-1 44,0 0-1,1-2 0,-1-1 0,28-6 0,76-18 183,159-26 144,-232 46-384,0 3 1,0 2 0,69 6 0,-64 2-22,15 2-31,146-3 1,-86-18 69,-78 5 23,1 3-1,112 5 0,111 46 218,6-1 374,83-1 4,-297-33-658,0-2 0,0-4-1,123-7 1,-17-19-35,-2 0 0,-123 17 0,68 3 0,-63 5 0,1-3 0,94-9 0,-137 6 0,-10 1 0,0 0 0,0 0 0,12-4 0,-20 5 1,1 0-2,-1-1 0,0 1-1,0 0 1,1 0 0,-1 0 0,0 0-1,1 0 1,-1 0 0,0 0-1,0 0 1,1 0 0,-1-1 0,0 1-1,0 0 1,1 0 0,-1 0-1,0-1 1,0 1 0,0 0 0,0 0-1,1 0 1,-1-1 0,0 1-1,0 0 1,0-1 0,0 1 0,0 0-1,0 0 1,1-1 0,-1 1-1,0 0 1,0 0 0,0-1 0,0 1-1,0 0 1,0-1 0,0 1-1,0 0 1,0 0 0,0-1 0,-1 1-1,1 0 1,0-1 0,0 1-1,0 0 1,0 0 0,0-1 0,0 1-1,-1 0 1,1 0 0,0-1 0,0 1-1,-1 0 1,0-1-811,0 5-292,0 10-1404,1-8 1073,-7 11-816</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44.163"/>
    </inkml:context>
    <inkml:brush xml:id="br0">
      <inkml:brushProperty name="width" value="0.05" units="cm"/>
      <inkml:brushProperty name="height" value="0.05" units="cm"/>
      <inkml:brushProperty name="color" value="#FF0066"/>
    </inkml:brush>
  </inkml:definitions>
  <inkml:trace contextRef="#ctx0" brushRef="#br0">727 78 10938,'40'-78'7394,"-239"361"-2130,-24-19-4767,66-98-299,136-145-174,-34 25 0,48-40-134,0-1 0,-1-1 0,1 1 0,-1-1 0,0 0 1,-1-1-1,1 0 0,0 0 0,-11 1 0,18-3 64,1-1 1,-1 0 0,1 0-1,-1 0 1,1 0 0,-1 0-1,0 0 1,1 0 0,-1 0-1,1 0 1,-1 0 0,1-1-1,-1 1 1,1 0 0,-1 0-1,1 0 1,-1-1 0,1 1-1,-1 0 1,1 0 0,-1-1-1,1 1 1,0 0 0,-1-1-1,1 1 1,-1-1-1,1 1 1,0-1 0,-1 1-1,1-1 1,-1-1-54,1 1 0,0-1 0,-1 1-1,1-1 1,0 1 0,0-1 0,0 1 0,0-1 0,0 1 0,0-1-1,1-1 1,0-3-291,1 0-1,0 0 1,0 0-1,6-11 1,5-3-589,2 1 0,0 0 0,18-17 0,-13 14 56,29-38 1,-47 57 898,4-5 9,-1 0 0,0 0 0,0-1 0,0 0 0,-1 0 1,5-19-1,-8 28 29,-1-1-1,0 1 1,0-1 0,0 1 0,1-1 0,-1 0 0,0 1-1,0-1 1,0 1 0,0-1 0,0 1 0,0-1 0,0 0 0,0 1-1,0-1 1,0 1 0,-1-1 0,1 1 0,0-1 0,0 0-1,0 1 1,-1-1 0,1 1 0,0-1 0,-1 1 0,0-1-1,1 1 19,-1 0 0,0 0-1,1 0 1,-1 0-1,0 0 1,1 0-1,-1 0 1,0 1-1,1-1 1,-1 0 0,0 1-1,1-1 1,-1 0-1,1 1 1,-1-1-1,0 0 1,0 2-1,-5 3 194,1 0 0,-1 0-1,-4 7 1,-5 11 941,-23 45-1,2-2 704,23-46-1338,-30 55 1371,39-68-1620,1 1-1,0-1 1,0 1-1,1 0 0,0 0 1,0 0-1,1 0 1,0 10-1,1-18-268,0 0 0,0 0 0,0 1 0,0-1 0,0 0 0,0 0 0,0 0 0,0 1 0,0-1 1,0 0-1,0 0 0,0 0 0,0 1 0,0-1 0,0 0 0,0 0 0,0 0 0,1 0 0,-1 0 0,0 1 0,0-1 0,0 0 0,0 0 0,0 0 0,1 0 0,-1 0 0,0 0 0,0 1 0,0-1 0,1 0 0,-1 0 0,0 0 0,0 0 0,0 0 1,1 0-1,-1 0 0,0 0 0,0 0 0,10-2 190,-9 2-177,19-6 223,1-1 1,37-20 0,-30 14-161,203-107-1139,-147 67 568</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44.789"/>
    </inkml:context>
    <inkml:brush xml:id="br0">
      <inkml:brushProperty name="width" value="0.05" units="cm"/>
      <inkml:brushProperty name="height" value="0.05" units="cm"/>
      <inkml:brushProperty name="color" value="#FF0066"/>
    </inkml:brush>
  </inkml:definitions>
  <inkml:trace contextRef="#ctx0" brushRef="#br0">59 8 14555,'2'-7'1959,"1"10"619,4 15-652,45 220 2447,-49-229-4343,19 106 358,-20-102-451,-1 0 0,0 0-1,-1 0 1,-1 0 0,0 0 0,-5 24 0,4-34-78,1 1 0,0 0 0,-1-1 0,0 0 0,0 1 0,0-1 0,0 0 0,0 0 0,-1 0 0,1 0 0,-1 0 0,0 0 0,0-1 0,0 0 0,-5 4 0,2-3-310,0 0 1,0 0-1,0-1 0,0 0 1,0 0-1,-1-1 0,1 1 0,-11 0 1,-20-1-1001</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45.040"/>
    </inkml:context>
    <inkml:brush xml:id="br0">
      <inkml:brushProperty name="width" value="0.05" units="cm"/>
      <inkml:brushProperty name="height" value="0.05" units="cm"/>
      <inkml:brushProperty name="color" value="#FF0066"/>
    </inkml:brush>
  </inkml:definitions>
  <inkml:trace contextRef="#ctx0" brushRef="#br0">0 381 17108,'37'-15'1328,"4"-8"952,13-6-503,13-12-329,3-4-240,6 3-495,-3-3-193,-7 8-344,-8 2-64,-8 9-376,-7 7-449,-14 10-1199,-6 0-825,-1 3 1337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07.869"/>
    </inkml:context>
    <inkml:brush xml:id="br0">
      <inkml:brushProperty name="width" value="0.05" units="cm"/>
      <inkml:brushProperty name="height" value="0.05" units="cm"/>
      <inkml:brushProperty name="color" value="#FF0066"/>
    </inkml:brush>
  </inkml:definitions>
  <inkml:trace contextRef="#ctx0" brushRef="#br0">92 175 4649,'-16'3'1001,"3"-1"432,-1 0-1,0 1 0,-20 9 3607,57-15-3644,73-13-318,157-7 0,-141 16-832,-24 0-50,777-44 2160,-494 52-1040,19-1 880,-326-3-1692,75-12 0,-103 8-2,0-1 0,-1-1 0,52-22 0,-87 31-485,2-1 11,-1 1-1,1-1 0,-1 1 1,0-1-1,1 0 0,-1 1 1,0-1-1,1 0 0,-1 0 1,0 0-1,0 0 0,0 0 0,0 0 1,0 0-1,1-3 0,-2 2-476,-5 5-115,-6 6-863,8-5 1050,0 0-1,1 0 1,-1 1-1,1-1 1,0 0-1,0 1 1,1-1-1,-1 1 0,1 0 1,0-1-1,0 10 1,-1 37-1104</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7:08.436"/>
    </inkml:context>
    <inkml:brush xml:id="br0">
      <inkml:brushProperty name="width" value="0.05" units="cm"/>
      <inkml:brushProperty name="height" value="0.05" units="cm"/>
      <inkml:brushProperty name="color" value="#FF0066"/>
    </inkml:brush>
  </inkml:definitions>
  <inkml:trace contextRef="#ctx0" brushRef="#br0">0 1 12763,'3'2'745,"-1"1"0,0 0 1,-1 0-1,1 0 1,0 0-1,-1 0 0,0 0 1,1 0-1,-1 0 1,1 7-1,3 35 1745,-4-34-1937,2 42 815,5 50 43,-6-86-1257,1-1 1,1 1-1,10 29 1,-12-42-142,1 0 0,-1 0 0,1 0 0,-1 0 0,1 0 0,4 3 0,-7-6-41,1-1-1,-1 1 1,1-1-1,-1 1 0,1-1 1,-1 1-1,1-1 0,0 0 1,-1 1-1,1-1 1,0 0-1,-1 0 0,1 1 1,0-1-1,-1 0 0,1 0 1,0 0-1,1 0 0,-1 0-45,-1 0 0,1-1 0,-1 1-1,1-1 1,0 1 0,-1 0-1,1-1 1,-1 1 0,1-1-1,-1 0 1,0 1 0,1-1 0,-1 1-1,1-1 1,-1 0 0,0 1-1,0-1 1,1 0 0,-1 1 0,0-1-1,0 0 1,0 1 0,0-1-1,0-1 1,1-3-459,-1 0 0,0 0 0,-1 0-1,1 0 1,-1 0 0,0 1 0,0-1 0,-1 0 0,-2-5 0,0-5-565,-4-14-377</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45.459"/>
    </inkml:context>
    <inkml:brush xml:id="br0">
      <inkml:brushProperty name="width" value="0.05" units="cm"/>
      <inkml:brushProperty name="height" value="0.05" units="cm"/>
      <inkml:brushProperty name="color" value="#FF0066"/>
    </inkml:brush>
  </inkml:definitions>
  <inkml:trace contextRef="#ctx0" brushRef="#br0">1 477 12851,'7'-5'683,"0"-1"0,-1 1-1,1-2 1,-1 1 0,9-12 0,22-39 723,-25 38-853,-3 5-266,23-36 933,-2-1 0,29-70 0,-56 114-1147,-1 1-1,0-1 1,0 0-1,-1 1 1,0-1 0,0 0-1,-1-13 1,0 18-69,0 0 1,0-1-1,0 1 0,-1 0 1,1 0-1,-1 0 1,0 0-1,0 0 1,0 0-1,0 0 0,0 0 1,0 0-1,0 0 1,0 0-1,-1 0 1,1 1-1,-1-1 0,1 1 1,-1-1-1,0 1 1,0-1-1,0 1 1,1 0-1,-1 0 1,0 0-1,-3-1 0,3 2-6,-1-1 0,1 0 0,-1 1 0,0 0 0,1-1 0,-1 1 1,0 0-1,1 1 0,-1-1 0,1 0 0,-1 1 0,0-1 0,1 1 0,-1 0 0,1 0 0,0 0 0,-1 0 0,1 0 0,0 1 0,-1-1 0,1 1 0,0-1 0,0 1 0,0 0 0,1 0 0,-1 0 0,-2 3 0,-2 2 5,1 0 1,0 1-1,1 0 0,-1 0 1,1 0-1,-4 15 0,5-13 89,0 0 0,1 1-1,0-1 1,1 1 0,0-1-1,1 1 1,0-1 0,0 1-1,2 0 1,-1-1 0,1 1-1,5 15 1,-5-20-29,0 0 0,1-1 1,0 1-1,0 0 0,0-1 0,0 0 0,1 1 1,0-1-1,0-1 0,1 1 0,-1-1 0,1 1 1,0-1-1,0-1 0,1 1 0,-1-1 0,1 0 0,-1 0 1,1 0-1,0-1 0,12 3 0,-10-3-136,0-1-1,1 0 1,-1-1 0,0 0-1,1 0 1,-1 0 0,0-1-1,0-1 1,0 1-1,0-1 1,0-1 0,0 0-1,13-6 1,-11 4-604,0-1-1,0 0 1,0-1 0,-1 0-1,0-1 1,-1 0 0,0 0 0,0-1-1,8-11 1,4-13-751</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46.332"/>
    </inkml:context>
    <inkml:brush xml:id="br0">
      <inkml:brushProperty name="width" value="0.05" units="cm"/>
      <inkml:brushProperty name="height" value="0.05" units="cm"/>
      <inkml:brushProperty name="color" value="#FF0066"/>
    </inkml:brush>
  </inkml:definitions>
  <inkml:trace contextRef="#ctx0" brushRef="#br0">0 512 12787,'44'37'7471,"-36"-29"-6644,0 0 0,0 1-1,7 12 1,-12-17-767,0-1-1,-1 1 1,0 0 0,0 0-1,0 0 1,0 1 0,-1-1 0,0 0-1,1 1 1,-2-1 0,1 1-1,0-1 1,-1 1 0,0-1-1,0 1 1,0-1 0,-1 1-1,1-1 1,-1 1 0,0-1-1,-1 0 1,1 1 0,-4 6-1,3-8-54,0 0-1,0 0 1,0 0-1,-1 0 1,1 0-1,-1 0 1,-4 3-1,7-6-6,0 0 0,-1 0-1,1 1 1,0-1-1,0 0 1,-1 0 0,1 0-1,0 0 1,0 0-1,-1 1 1,1-1 0,0 0-1,0 0 1,-1 0-1,1 0 1,0 0 0,-1 0-1,1 0 1,0 0-1,-1 0 1,1 0 0,0 0-1,0 0 1,-1 0-1,1 0 1,0 0 0,-1 0-1,1 0 1,0-1-1,0 1 1,-1 0 0,1 0-1,0 0 1,0 0-1,-1 0 1,1-1 0,0 1-1,0 0 1,0 0-1,-1-1 1,1 1 0,0 0-1,0 0 1,0-1 0,0 1-1,0 0 1,-1 0-1,1-1 1,0 1 0,0-1-1,-3-14-103,3 7 86,1 0 0,-1-1 0,1 1 0,1 0 0,0 0 0,0 0-1,0 0 1,1 0 0,0 0 0,1 0 0,4-7 0,7-8 43,0 1-1,20-22 1,-22 29-12,-9 9 39,1 1 1,0-1 0,1 1 0,-1 0-1,13-8 1,-17 12-37,0 1 1,0-1-1,0 1 0,0-1 1,0 1-1,0-1 1,0 1-1,0 0 0,1 0 1,-1 0-1,0-1 0,0 1 1,0 0-1,0 0 0,1 1 1,-1-1-1,0 0 1,2 1-1,-2-1-4,1 1 0,-1 0 0,0 0 0,0 0 1,0 0-1,0 0 0,0 1 0,0-1 0,0 0 0,0 0 0,0 1 1,-1-1-1,1 0 0,0 1 0,-1-1 0,0 1 0,1-1 0,-1 0 1,1 2-1,1 9-3,-1 0 0,0 0 0,-1 0 1,0 0-1,-1 0 0,-3 17 0,2-9 8,2-20-14,0 0 0,0 0-1,0 0 1,0 0 0,0 0 0,0-1-1,0 1 1,0 0 0,0 0 0,0 0-1,0 0 1,0 0 0,0 0 0,1 0-1,-1 0 1,0 0 0,0 0 0,0 0 0,0 0-1,0 0 1,0 0 0,0 0 0,0 0-1,0 0 1,0 0 0,0 0 0,0 0-1,0 0 1,0 0 0,0 0 0,0 0-1,0 0 1,0 0 0,1 0 0,-1 0-1,0 0 1,0 1 0,0-1 0,0 0-1,0 0 1,0 0 0,0 0 0,0 0-1,0 0 1,0 0 0,0 0 0,0 0-1,0 0 1,0 0 0,0 0 0,0 0 0,0 0-1,0 0 1,0 0 0,0 0 0,0 0-1,6-7 25,7-15 18,-1-8-16,39-75 25,-45 95-63,0 0 1,1 1-1,0 0 0,0 0 0,1 1 0,0 0 0,0 0 0,12-7 0,-18 13-15,1 1-1,-1 0 1,0 0-1,1 0 1,-1 0-1,1 0 1,-1 1-1,1-1 1,-1 1-1,1-1 1,0 1-1,-1 0 1,1 0-1,0 0 1,2 1-1,5 1-49,0 1 0,16 6 0,13 2 67,-35-10 8,1 0 1,0-1 0,0 0 0,-1 0 0,1 0 0,0 0 0,0-1-1,-1 0 1,6-1 0,-6 1 0,-1-1 0,0 1 0,0-1 1,0 0-1,0 0 0,0 0 0,0 0 0,-1 0 0,1-1 0,-1 1 0,1-1 0,-1 1 1,2-5-1,11-16 6,-9 13-5,0 0 1,1 1 0,0 0 0,9-8-1,-15 16 0,-1 0-1,1 0 0,0 0 0,0 1 0,0-1 1,0 0-1,0 1 0,0-1 0,0 1 0,0-1 1,0 1-1,0 0 0,0-1 0,0 1 0,0 0 1,0 0-1,0-1 0,0 1 0,0 0 0,0 0 1,0 0-1,0 1 0,1-1 0,-1 0 0,0 0 1,0 0-1,0 1 0,0-1 0,0 1 0,0-1 1,0 1-1,0-1 0,0 1 0,0-1 1,0 1-1,-1 0 0,1 0 0,0-1 0,1 2 1,2 4 2,1 0 1,-1 1 0,0-1 0,6 13 0,-6-11 8,8 16 49,0 1 1,-2-1-1,-1 2 0,0-1 0,-2 1 0,-2 0 0,0 1 0,-1-1 0,-2 1 0,-1 41 0,-1-67-59,0-1 0,0 1 0,0-1 0,1 0 0,-1 1 0,0-1 0,0 0 0,0 1 0,0-1 0,0 1 0,-1-1 0,1 0 0,0 1 0,0-1 0,0 0 0,0 1 0,0-1-1,0 0 1,-1 1 0,1-1 0,0 0 0,0 1 0,0-1 0,-1 0 0,1 1 0,0-1 0,-1 0 0,1 0 0,0 1 0,0-1 0,-1 0 0,1 0 0,-1 1 0,0-2 0,0 1-1,1-1 1,-1 1 0,0-1 0,0 1 0,1-1 0,-1 1 0,0-1 0,1 0 0,-1 1 0,1-1 0,-1 0 0,0-1 0,-17-33 21,11 18-21,2-1 0,0 1 0,1-1 0,-3-20 0,-2-77-44,9 109 38,-5-141-157,5 119 109,2 1 1,1 1-1,8-38 1,-9 59 50,-1 0 0,0 1 0,1-1-1,0 1 1,0 0 0,1 0 0,-1 0 0,1 0 0,0 0 0,0 0 0,0 1 0,0-1 0,1 1-1,-1 0 1,1 0 0,0 0 0,0 1 0,0-1 0,0 1 0,7-3 0,-7 4 25,0 0 1,0 0-1,0 1 0,0-1 1,-1 1-1,1-1 1,0 1-1,0 0 0,0 1 1,0-1-1,0 1 1,0 0-1,-1 0 0,1 0 1,0 0-1,0 1 0,-1-1 1,1 1-1,-1 0 1,0 0-1,1 0 0,-1 0 1,0 1-1,4 3 1,-2 1 73,0-1 1,0 1 0,0 0 0,-1 0 0,0 0 0,-1 1 0,1 0 0,-1-1 0,-1 1 0,1 0-1,-2 0 1,1 1 0,-1-1 0,1 10 0,-2-6-22,0 0 1,0 0-1,-1 0 1,0 1-1,-1-1 1,-1 0-1,0 0 1,-1-1-1,-5 13 0,2-9-33,-1 0 0,-1-1 0,-19 25 0,21-31-52,0 0 1,0 0-1,-1-1 0,0 0 1,0-1-1,-1 0 1,-10 6-1,17-11-35,-1 0 1,1 1-1,-1-1 0,0 0 0,1 0 1,-1-1-1,0 1 0,0 0 1,0-1-1,0 0 0,1 0 0,-1 0 1,0 0-1,0 0 0,0 0 1,0-1-1,-3 0 0,3 0-109,1-1 1,-1 1-1,1-1 0,-1 1 0,1-1 0,-1 0 0,1 0 1,0 0-1,0 0 0,0 0 0,0-1 0,0 1 1,-2-6-1,-2-4-803,1 0 0,0-1 0,1 1 0,1-1 1,-4-26-1,-5-40-1448</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46.616"/>
    </inkml:context>
    <inkml:brush xml:id="br0">
      <inkml:brushProperty name="width" value="0.05" units="cm"/>
      <inkml:brushProperty name="height" value="0.05" units="cm"/>
      <inkml:brushProperty name="color" value="#FF0066"/>
    </inkml:brush>
  </inkml:definitions>
  <inkml:trace contextRef="#ctx0" brushRef="#br0">2 0 15731,'0'36'1689,"-2"3"903,4 5-655,6 6-249,-1-3-496,2-3-223,0-5-337,-1-2-152,1-2-248,0-3-104,-1-6-104,-1-6-144,-1-9-760,-1-5-393,3-8-1479,1-7-329,12-6 1649</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47.146"/>
    </inkml:context>
    <inkml:brush xml:id="br0">
      <inkml:brushProperty name="width" value="0.05" units="cm"/>
      <inkml:brushProperty name="height" value="0.05" units="cm"/>
      <inkml:brushProperty name="color" value="#FF0066"/>
    </inkml:brush>
  </inkml:definitions>
  <inkml:trace contextRef="#ctx0" brushRef="#br0">35 505 14227,'2'0'255,"0"1"0,-1-1 1,1 0-1,-1 0 0,1 1 0,-1-1 1,1 1-1,-1-1 0,1 1 0,-1-1 0,0 1 1,1 0-1,-1 0 0,0 0 0,1 0 0,-1 0 1,0 0-1,0 0 0,0 0 0,0 0 0,0 1 1,0-1-1,0 0 0,-1 1 0,1-1 1,0 1-1,-1-1 0,1 1 0,-1-1 0,1 1 1,-1-1-1,0 1 0,1 2 0,-1 1-98,1 0-1,-1 0 1,-1 0 0,1 0-1,0 0 1,-1 0 0,0 0-1,0 0 1,-4 8 0,-14 26 184,17-36-320,0 0 0,0-1-1,0 1 1,0-1 0,0 1 0,0-1 0,-1 0-1,1 0 1,-1 0 0,0 0 0,-3 2-1,5-4-17,1 0 0,0 0-1,-1 0 1,1 1-1,0-1 1,-1 0-1,1 0 1,0 0 0,-1 0-1,1 0 1,0 0-1,-1 0 1,1 0-1,0 0 1,-1 0 0,1 0-1,-1 0 1,1 0-1,0 0 1,-1 0-1,1 0 1,0 0 0,-1-1-1,1 1 1,0 0-1,-1 0 1,1 0-1,0 0 1,0-1 0,-1 1-1,1 0 1,-3-13 23,9-15-23,-4 21-32,1-1 0,0 2 0,0-1 0,0 0 0,1 0 0,0 1 0,5-7 0,-6 10-42,-1 0-1,1 0 1,0 0-1,1 1 1,-1-1-1,0 1 0,1 0 1,-1 0-1,1 0 1,0 0-1,-1 0 1,1 1-1,0 0 0,8-2 1,-2 2 80,-1 0-1,1-1 1,0-1 0,-1 0 0,1 0 0,-1 0 0,0-1 0,0-1-1,0 0 1,-1 0 0,1 0 0,-1-1 0,11-10 0,-11 6 50,0 0 0,0 0 1,-1-1-1,0 0 0,-1 0 1,0 0-1,0-1 0,-2 0 1,1 0-1,-2 0 0,1-1 1,-2 1-1,2-17 0,-1-5-33,-2-1 0,-1 1 1,-8-58-1,5 71 27,-9-35 0,12 54-22,-1 0-1,0 0 1,0 0-1,1 1 0,-1-1 1,0 0-1,0 1 1,-1-1-1,-1-1 1,3 3-25,0-1 0,0 1 1,0 0-1,0 0 0,0 0 0,0 0 1,0 0-1,0 0 0,0 0 1,-1 0-1,1 0 0,0 0 1,0 0-1,0 0 0,0 0 1,0 0-1,0-1 0,0 1 1,-1 0-1,1 0 0,0 0 1,0 0-1,0 0 0,0 0 0,0 0 1,0 0-1,-1 0 0,1 1 1,0-1-1,0 0 0,0 0 1,0 0-1,0 0 0,0 0 1,0 0-1,0 0 0,-1 0 1,1 0-1,0 0 0,0 0 1,0 0-1,-1 11 305,5 13 58,2 0 0,0-1 1,2 0-1,11 25 1,-5-12 22,3 9 15,0 5-13,3-1 1,44 81 0,-61-126-420,0 1-230,0 0 0,1 1 0,0-1 1,0-1-1,8 9 0,-13-22-4462,-1 3 3009</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47.458"/>
    </inkml:context>
    <inkml:brush xml:id="br0">
      <inkml:brushProperty name="width" value="0.05" units="cm"/>
      <inkml:brushProperty name="height" value="0.05" units="cm"/>
      <inkml:brushProperty name="color" value="#FF0066"/>
    </inkml:brush>
  </inkml:definitions>
  <inkml:trace contextRef="#ctx0" brushRef="#br0">0 186 17548,'33'1'1143,"0"0"1,1-3-1,-1-1 1,34-7-1,20-1-1427,-18 8-1164,13-2-1330,-79 4 2790,-1 1 1,1-1-1,0 0 1,-1 0-1,1 0 0,-1 0 1,1 0-1,-1-1 1,0 1-1,1-1 1,-1 1-1,0-1 1,0 0-1,0 0 1,0 0-1,-1 0 1,1 0-1,0-1 0,-1 1 1,1 0-1,-1-1 1,0 1-1,0-1 1,0 1-1,0-1 1,-1 0-1,1-3 1,1-2 424,-1-1 0,0 0 1,0 1-1,-1-1 0,-1 0 1,1 1-1,-4-15 0,4 22-355,-1-1 1,1 1-1,-1 0 0,1-1 0,-1 1 1,1 0-1,-1-1 0,0 1 0,-1-2 1,2 3-64,0 0 0,0 0 1,0 0-1,0 0 0,-1-1 1,1 1-1,0 0 1,0 0-1,0 0 0,-1 0 1,1 0-1,0 0 0,0 0 1,0 0-1,-1 0 1,1 0-1,0-1 0,0 1 1,-1 0-1,1 0 0,0 0 1,0 0-1,-1 1 0,1-1 1,0 0-1,0 0 1,-1 0-1,-6 9 493,0 8-137,2 0 1,0 0-1,1 0 1,-4 34-1,5-32-135,-5 38 683,-1 102-1,10-134-1078,1 1-1,0-1 1,2 0-1,1 0 1,1-1-1,14 38 1,-16-52-507,1 1 1,9 13 0,-13-22 522,0 0 1,1-1 0,0 1-1,-1 0 1,1-1 0,0 1-1,0-1 1,0 1-1,2 0 1</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49.637"/>
    </inkml:context>
    <inkml:brush xml:id="br0">
      <inkml:brushProperty name="width" value="0.05" units="cm"/>
      <inkml:brushProperty name="height" value="0.05" units="cm"/>
      <inkml:brushProperty name="color" value="#FF0066"/>
    </inkml:brush>
  </inkml:definitions>
  <inkml:trace contextRef="#ctx0" brushRef="#br0">1 13 8034,'11'-12'12469,"-10"14"-11617,32 60 4068,-18-21-3847,20 84 0,-27-88-834,1-1 1,2 0 0,24 51 0,-23-64-218,2-1 1,0 0-1,2-1 1,0 0-1,1-1 1,1-1-1,31 26 1,-33-32-1330,-7-4 436</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50.177"/>
    </inkml:context>
    <inkml:brush xml:id="br0">
      <inkml:brushProperty name="width" value="0.05" units="cm"/>
      <inkml:brushProperty name="height" value="0.05" units="cm"/>
      <inkml:brushProperty name="color" value="#FF0066"/>
    </inkml:brush>
  </inkml:definitions>
  <inkml:trace contextRef="#ctx0" brushRef="#br0">1 0 16708,'7'10'836,"-1"1"1,0 0-1,-1-1 0,0 2 1,5 16-1,11 60 1849,-18-73-2449,24 115 1476,11 154 0,-40-273-1878,2-11 139,0 0 0,0 0 0,0 0 1,-1 0-1,1 1 0,0-1 0,0 0 0,0 0 1,0 0-1,0 0 0,-1 0 0,1 0 0,0 0 1,0 0-1,0 0 0,0 0 0,0 0 0,-1 0 1,1 0-1,0 0 0,0 0 0,0 0 0,0 0 1,-1 0-1,1 0 0,0 0 0,0 0 0,0 0 1,0 0-1,-1 0 0,1 0 0,0 0 0,0 0 1,0-1-1,-2 0-183,1 0 0,-1 0 0,1-1 0,-1 1 0,1-1 1,0 1-1,0-1 0,0 1 0,-1-3 0,-3-6-15,0-1 1,1 0-1,0 0 0,1 0 0,-2-13 1,-4-35 69</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50.471"/>
    </inkml:context>
    <inkml:brush xml:id="br0">
      <inkml:brushProperty name="width" value="0.05" units="cm"/>
      <inkml:brushProperty name="height" value="0.05" units="cm"/>
      <inkml:brushProperty name="color" value="#FF0066"/>
    </inkml:brush>
  </inkml:definitions>
  <inkml:trace contextRef="#ctx0" brushRef="#br0">0 41 12859,'53'-13'1908,"1"3"1,0 1 0,0 4-1,0 1 1,98 7 0,-149-3-1835,33 6 619,-34-6-644,0 1 0,0 0 0,0 0 0,1 0 0,-1 0 0,0 0 1,0 0-1,0 1 0,-1-1 0,1 1 0,0-1 0,2 4 0,-3-4-26,-1 0 0,1 0 0,0 1 0,0-1 0,-1 1 0,1-1 0,-1 1 0,0-1 0,1 1 0,-1-1 0,0 1 0,0-1 0,0 1 0,0-1 0,0 1 0,0-1 0,0 1 0,0-1 0,-1 1 0,1-1 0,-1 1 0,1-1 0,-1 0 0,1 1 0,-2 1 0,-3 4 28,1 0 0,-1 0 0,-9 9 0,14-15-46,-28 28 69,-1-1 1,-36 28-1,-71 44 2,119-89-70,-28 15 1,39-23-54,0 0 1,0-1-1,-1 1 1,1-2-1,-1 1 1,0-1-1,1 1 1,-9-1-1,13-1-34,1 0 0,-1 0 0,0 0-1,1 0 1,-1-1 0,1 1 0,-1 0 0,0-1-1,1 1 1,-1-1 0,1 0 0,-1 1-1,1-1 1,-1 0 0,1 0 0,0 0 0,0 0-1,-1 0 1,1 0 0,-2-2 0,3 1-53,-1 1-1,0 0 1,1-1 0,-1 1 0,1 0 0,-1-1 0,1 1-1,0-1 1,0 1 0,-1-1 0,1 1 0,0-1 0,1 1 0,-1-1-1,0 1 1,0-1 0,0 1 0,1 0 0,-1-1 0,1 1 0,0-3-1,16-25-1380</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50.754"/>
    </inkml:context>
    <inkml:brush xml:id="br0">
      <inkml:brushProperty name="width" value="0.05" units="cm"/>
      <inkml:brushProperty name="height" value="0.05" units="cm"/>
      <inkml:brushProperty name="color" value="#FF0066"/>
    </inkml:brush>
  </inkml:definitions>
  <inkml:trace contextRef="#ctx0" brushRef="#br0">123 0 17244,'-34'58'1753,"-16"29"1001,43-73-2430,1-1 0,1 1 0,0 0 0,-4 22-1,8-32-267,0-1 0,1 0 0,0 0 0,0 1 0,0-1 0,0 0 0,0 1 0,1-1-1,-1 0 1,1 0 0,0 0 0,0 1 0,0-1 0,0 0 0,1 0 0,-1-1 0,5 7 0,-4-6 4,1-1 1,0 1-1,0-1 1,0 1-1,0-1 1,0 0 0,1 0-1,-1 0 1,1-1-1,-1 1 1,1-1 0,0 0-1,-1 0 1,9 1-1,-1 0 88,1-1-1,-1-1 1,1 0-1,-1-1 1,1 0-1,-1 0 1,13-4-1,-18 3-42,0 1-1,1-1 1,-1-1 0,0 1-1,0-1 1,-1 0 0,1-1-1,0 1 1,-1-1-1,0 0 1,0 0 0,0-1-1,8-9 1,-12 13-63,0-1-1,0 0 1,0 0 0,0 0-1,0 0 1,0 0 0,0 0-1,0 0 1,-1 0 0,1-1-1,-1 1 1,0 0 0,1 0 0,-1 0-1,0-1 1,0 1 0,-1 0-1,1-4 1,-2 3-9,1 0 0,0 0 0,0 0 0,-1 0-1,0 0 1,1 1 0,-1-1 0,0 1 0,-1-1 0,1 1 0,-4-4 0,-4-1 0,0 0 1,0 0 0,-1 1 0,0 0 0,-18-6 0,-2 0-125,16 7-408,0 0 0,1-1 0,0-1 0,0 0 0,-20-14 0,31 18 153,1 1 0,-1-1 0,1 1 0,0-1 0,0 0 0,0 1 0,0-1 0,0 0 0,0-1 0,1 1 0,0 0 0,-1 0 0,0-7 0,-4-21-1441</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50.994"/>
    </inkml:context>
    <inkml:brush xml:id="br0">
      <inkml:brushProperty name="width" value="0.05" units="cm"/>
      <inkml:brushProperty name="height" value="0.05" units="cm"/>
      <inkml:brushProperty name="color" value="#FF0066"/>
    </inkml:brush>
  </inkml:definitions>
  <inkml:trace contextRef="#ctx0" brushRef="#br0">0 0 17260,'3'17'1661,"1"0"0,0 0 0,1 0 1,9 20-1,34 61 1895,-1-4-2433,-40-77-926,-1-1 0,0 1 0,-2 0 0,3 18 1,-5-18-191,-1 1 0,0-1 1,-2 1-1,0-1 1,-1 0-1,-7 33 0,-10 14-4213,19-65 3946,0 1 217,1 0-1,-1 0 1,0 0-1,0 0 1,0 0-1,0 0 1,0 0 0,0 0-1,0 0 1,0 0-1,0 0 1,0 0 0,0 0-1,0 0 1,0 0-1,0 0 1,0 0-1,0 1 1,1-1 0,-1 0-1,0 0 1,0 1-1173,0-1 1173,0 0-1,0 0 1,0 0 0,0 0-1,0 0 1,0 0-1,0 0 1,0 1 0,12-6-1743</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7:08.707"/>
    </inkml:context>
    <inkml:brush xml:id="br0">
      <inkml:brushProperty name="width" value="0.05" units="cm"/>
      <inkml:brushProperty name="height" value="0.05" units="cm"/>
      <inkml:brushProperty name="color" value="#FF0066"/>
    </inkml:brush>
  </inkml:definitions>
  <inkml:trace contextRef="#ctx0" brushRef="#br0">0 242 14467,'2'0'371,"0"-1"0,-1 1-1,1-1 1,-1 1 0,1-1 0,-1 0-1,1 0 1,-1 0 0,1 0 0,-1 0-1,0 0 1,2-2 0,1-1 242,83-71 3549,48-39-1928,-133 113-2218,7-6 102,0 1 1,19-10-1,-26 15-119,1 0 0,-1 0 0,0 0 0,1 0 0,-1 1 0,0-1 0,1 1 0,-1-1 0,1 1 0,-1 0 0,1 0 0,-1 0 0,1 0 0,-1 1 0,0-1 0,1 1 0,-1-1 0,1 1 0,3 2 0,1 0 396,-7-3-589,0 0 1,1 0-1,-1 0 1,0 0 0,1 1-1,-1-1 1,0 0-1,0 0 1,1 0-1,-1 0 1,0 1-1,0-1 1,1 0-1,-1 0 1,0 0 0,0 1-1,1-1 1,-1 0-1,0 0 1,0 1-1,0-1 1,0 0-1,1 1 1,-8 11-2564,-2 6 2015</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51.474"/>
    </inkml:context>
    <inkml:brush xml:id="br0">
      <inkml:brushProperty name="width" value="0.05" units="cm"/>
      <inkml:brushProperty name="height" value="0.05" units="cm"/>
      <inkml:brushProperty name="color" value="#FF0066"/>
    </inkml:brush>
  </inkml:definitions>
  <inkml:trace contextRef="#ctx0" brushRef="#br0">1 23 12939,'0'6'4069,"12"28"1390,10 16-2386,-12-29-2049,-5-11-774,0 0-1,0-1 1,1 0-1,0 0 0,0 0 1,11 11-1,-15-18-234,1 0-1,-1 0 0,1 0 1,0 0-1,-1 0 0,1 0 0,0-1 1,0 1-1,0-1 0,0 0 1,0 0-1,1 0 0,-1 0 1,0-1-1,0 1 0,1-1 0,-1 0 1,0 0-1,1 0 0,-1 0 1,0-1-1,1 0 0,-1 1 1,0-1-1,3-1 0,2-1-9,-1-1 0,0 1 0,-1-1 0,1-1 0,-1 1 0,1-1 0,-1 0 0,-1-1 0,1 1 0,-1-1 0,0 0 0,0 0 0,6-12 0,-6 10 1,0-1 0,-1 0 0,0-1 1,-1 1-1,0-1 0,0 0 0,-1 1 0,0-1 0,-1 0 0,1-11 0,-2 19-4,0-1 0,0 1 0,0 0 0,-1 0 0,1 0 0,-1-1 0,1 1 0,-1 0 0,0 0 0,1 0 0,-1 0 0,-2-4 0,3 6-2,-1 0 0,1 0 1,0 0-1,0 0 0,0 0 0,0 0 1,0 0-1,-1 0 0,1 0 1,0 0-1,0 0 0,0 0 0,0 0 1,-1 0-1,1 0 0,0 0 0,0 0 1,0 0-1,0 0 0,-1 0 0,1 0 1,0 0-1,0 0 0,0 0 1,0 0-1,0 0 0,-1 0 0,1 0 1,0 0-1,0 0 0,0 0 0,0 0 1,0 1-1,0-1 0,-1 0 0,1 0 1,0 0-1,0 0 0,0 0 1,0 0-1,0 1 0,0-1 0,0 0 1,0 0-1,0 0 0,0 0 0,0 0 1,0 1-1,-1-1 0,1 0 0,0 0 1,0 0-1,0 1 0,-2 10 10,1 0-5,1 1 1,1-1-1,-1 0 1,2 1-1,0-1 1,0 0-1,1 0 1,5 14-1,7 9 74,22 40 0,8 18 398,-40-79-308,0 0 1,-1 0 0,-1 0-1,0 1 1,2 16 0,-5-26-95,0 1 1,0 0 0,0 0 0,-1-1 0,1 1-1,-1-1 1,0 1 0,-1-1 0,1 1 0,-1-1-1,0 1 1,0-1 0,-5 8 0,3-6-16,-1-1 0,0 0 0,0 1 0,0-2 1,-1 1-1,1 0 0,-1-1 0,-9 5 0,1-2-44,-1-1 1,0 0-1,0-1 1,0 0-1,0-1 0,-1-1 1,-24 2-1,36-5-127,-1 1-1,0-1 0,0-1 1,0 1-1,1-1 1,-1 0-1,0 0 1,-7-2-1,10 2-72,1 1 0,0-1 1,-1 0-1,1 0 0,0 0 1,0 0-1,0 1 0,-1-2 0,1 1 1,0 0-1,0 0 0,1 0 0,-1 0 1,0-1-1,0 1 0,0 0 0,1-1 1,-1 1-1,1 0 0,-1-1 0,1 1 1,-1-1-1,1 1 0,0-1 1,0 1-1,0-1 0,0 1 0,0-1 1,0 1-1,1-3 0,6-18-1831</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51.739"/>
    </inkml:context>
    <inkml:brush xml:id="br0">
      <inkml:brushProperty name="width" value="0.05" units="cm"/>
      <inkml:brushProperty name="height" value="0.05" units="cm"/>
      <inkml:brushProperty name="color" value="#FF0066"/>
    </inkml:brush>
  </inkml:definitions>
  <inkml:trace contextRef="#ctx0" brushRef="#br0">116 1 20828,'-8'18'2241,"-5"1"1000,-5-4-705,-5-8-2752,-1 6-648,-5-7 464</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1:00.669"/>
    </inkml:context>
    <inkml:brush xml:id="br0">
      <inkml:brushProperty name="width" value="0.05" units="cm"/>
      <inkml:brushProperty name="height" value="0.05" units="cm"/>
      <inkml:brushProperty name="color" value="#FF0066"/>
    </inkml:brush>
  </inkml:definitions>
  <inkml:trace contextRef="#ctx0" brushRef="#br0">976 1761 10818,'8'6'74,"1"0"-1,0 0 1,0-1-1,0 0 1,1-1-1,-1 0 1,1 0-1,0-1 1,0 0-1,16 2 0,-3-3 21,0-1 0,-1 0 0,41-6-1,311-66 1570,-295 52-1288,19-3 94,172-42 999,-11-21-20,-229 72-1301,0-1 0,-2-2 1,0 0-1,0-2 0,-2-1 0,0-2 1,-1 0-1,-2-1 0,0-2 0,-1 0 1,-1-2-1,-2 0 0,31-55 0,-27 38 105,-1-2-1,-3 0 0,-1-2 1,12-54-1,-22 68-132,-2 0-1,-1 0 1,-1-1 0,-3 1-1,0-1 1,-2 1 0,-6-36-1,4 49-91,-2 1 0,0 0 0,-1 1 0,-1-1 0,0 1 0,-1 0 0,-2 1-1,1 0 1,-2 1 0,0 0 0,-1 0 0,-1 1 0,0 1 0,-1 0 0,-1 1 0,0 0 0,-20-12-1,-1 2 2,-2 2 0,0 1 0,-57-19-1,-126-30 78,16 20-79,-265-31 0,374 70-26,-1 4-1,0 4 1,-129 15-1,148-3-2,0 4-1,2 2 1,0 5-1,-117 46 0,154-50 5,1 2-1,-65 44 0,77-45 1,2 1 1,0 2-1,2 0 0,-32 38 0,34-32 0,0 1 0,2 0 0,2 1 0,0 1 0,2 1 0,1 0 0,2 1 0,-12 55 0,18-63 12,1 0 0,2 0 0,0 0 0,2 0-1,0 0 1,2 0 0,1 0 0,0 0-1,2 0 1,1-1 0,10 27 0,-7-27 67,2 0 0,1-1 1,0 0-1,2-1 0,0 0 1,1-2-1,2 1 0,0-2 1,0 0-1,2-1 0,0-1 0,1-1 1,33 20-1,-23-19 94,1-1 1,1-1-1,1-2 0,60 15 1,-20-13 130,88 7 0,292-13-1947,-324-17-2084,-94 1 2532,46-14 1</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54.863"/>
    </inkml:context>
    <inkml:brush xml:id="br0">
      <inkml:brushProperty name="width" value="0.05" units="cm"/>
      <inkml:brushProperty name="height" value="0.05" units="cm"/>
      <inkml:brushProperty name="color" value="#FF0066"/>
    </inkml:brush>
  </inkml:definitions>
  <inkml:trace contextRef="#ctx0" brushRef="#br0">8905 231 4897,'17'-1'1176,"-14"1"-541,0-1 0,1 1 1,-1 0-1,1 0 0,-1 1 1,0-1-1,1 1 0,3 1 1,4-1 4651,-10-1-5106,0 0 1,0 0-1,-1 0 1,1 0-1,0 0 0,0 1 1,0-1-1,0 0 0,0 0 1,-1 1-1,1-1 1,0 0-1,0 1 0,0-1 1,-1 1-1,1-1 1,1 2 635,-14 2 474,-3-1-1119,-19 3 15,1-2-1,-1-1 1,-33-1 0,6-2 124,-90 12-1,135-10-322,-10-1 19,-1-1-1,0-1 0,1-2 0,-39-7 1,28 4-4,-48-3 0,32 7-3,1-2 1,-71-15-1,72 10 5,0 2 0,-1 3-1,0 1 1,-53 6 0,0-1-24,0-4 1,-147-21-1,204 18-11,-90 3 1,86 3 34,-69-7 0,49-6 8,45 6-22,-2 2 0,-37-2 0,-5 7 5,-117 18 0,156-15 8,1-3-1,-1 0 0,1-2 1,-1-1-1,-55-11 0,24 5-97,-66 0 0,60 5 53,-16 0-464,-168 18-1,236-13 450,-51 7-255,-1-3 1,-87-4 0,-239-11 321,326 7-13,-107-16-1,107 8 14,-105 0-1,-261 41-693,306-18-24,-82 17 502,138-27 407,0-2-1,-78-10 1,-45-1 708,12 21-707,33 0 15,114-11 4,0-1 1,-39-6-1,7-1-125,0 3 0,-120 7 0,-7 3-91,153-6 24,-1-2 0,-63-13 0,76 8 290,-35-15-1,41 14-9,0 0 0,-44-8 1,-4 6-198,0 3 0,0 3 0,-86 6 0,14 4-105,-60 5 321,96 4-269,1-5 0,-151-6 0,236-4 49,0-2-1,0 0 0,0-1 1,1-1-1,-1-1 1,-24-11-1,39 14-78,0 1 1,0 0 0,0 0-1,0 0 1,0 1-1,-16 0 1,-51 6 166,20-1-11,25-2-90,19 0-79,0-2 0,1 1 0,-1-1 0,0-1 0,0 0 0,0 0 0,-12-4 0,22 5-17,1 0-1,-1 0 1,1 0-1,-1-1 0,1 1 1,-1 0-1,1 0 0,-1 0 1,1 0-1,-1-1 0,1 1 1,-1 0-1,1-1 1,0 1-1,-1 0 0,1-1 1,-1 1-1,1 0 0,0-1 1,-1 1-1,1-1 0,0 1 1,0-1-1,-1 1 1,1 0-1,0-1 0,0 1 1,0-1-1,0 1 0,-1-2 1,7-5-104,-6 6 70,3-1-319,0-1 1,1 1-1,-1 0 0,1 0 0,-1 0 1,1 0-1,0 0 0,0 1 0,-1 0 1,1 0-1,7-1 0,-4 0-551,-1 1 0,-1-1 0,9-3-1,6-9-608</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55.594"/>
    </inkml:context>
    <inkml:brush xml:id="br0">
      <inkml:brushProperty name="width" value="0.05" units="cm"/>
      <inkml:brushProperty name="height" value="0.05" units="cm"/>
      <inkml:brushProperty name="color" value="#FF0066"/>
    </inkml:brush>
  </inkml:definitions>
  <inkml:trace contextRef="#ctx0" brushRef="#br0">687 38 9466,'16'-33'5224,"-16"33"-5150,0 0 0,0 0 0,0 0 0,0-1 0,1 1 0,-1 0 0,0 0-1,0 0 1,0 0 0,0 0 0,0 0 0,0 0 0,0-1 0,0 1 0,0 0 0,0 0 0,0 0 0,0 0 0,0 0 0,0 0 0,0-1 0,0 1 0,0 0 0,0 0 0,0 0 0,0 0 0,0 0 0,0 0 0,0-1 0,0 1 0,0 0 0,0 0 0,0 0-1,-1 0 1,1 0 0,0 0 0,0 0 0,0 0 0,0-1 0,0 1 0,-7 1 1556,-8 5-424,0 3-603,0 0 0,1 1 0,-20 16 1,-39 43 244,26-24-548,21-21-204,0-1 1,-2-1 0,-1-2 0,0 0 0,-51 23 0,-16-2-71,-37 18-12,131-58-14,0 0 0,0 0-1,0 0 1,0 0 0,0 0 0,0 0 0,0 1-1,0-1 1,1 1 0,-1-1 0,0 1 0,1 0 0,0-1-1,-1 1 1,1 0 0,0 0 0,0 0 0,0 0-1,0 0 1,0 0 0,0 0 0,1 1 0,-1-1 0,1 0-1,0 0 1,-1 1 0,1-1 0,0 4 0,0 7 10,1 0 1,0-1-1,1 1 1,4 18 0,-5-26 10,1-1 0,-1 0 0,1 1-1,0-1 1,0 0 0,0 0 0,1 0 0,0 0 0,-1 0 0,1-1 0,1 1 0,-1-1 0,0 0 0,1 0 0,5 4 0,9 2 94,1-1-1,0-1 1,0 0 0,0-2 0,1 0 0,24 3 0,0 0 26,395 93 971,-438-101-1107,4 2 13,1-1 0,-1-1 0,11 1 1,-16-1-19,1 0 1,-1 0 0,1 0 0,-1 0 0,1 0 0,-1 0 0,0 0-1,1 0 1,-1 0 0,1 0 0,-1 0 0,1-1 0,-1 1 0,0 0-1,1 0 1,-1-1 0,1 1 0,-1 0 0,0 0 0,1-1 0,-1 1-1,0 0 1,1-1 0,-1 1 0,0 0 0,0-1 0,0 1 0,1-1-1,-1 1 1,0-1 0,0 1 0,0 0 0,0-1 0,1 1 0,-1-1-1,0 1 1,0-1 0,0 1 0,0-1 0,0 1 0,0 0-1,0-1 1,-1 1 0,1-1 0,0 1 0,0-1 0,0 1 0,0 0-1,0-1 1,-1 1 0,1-1 0,0 1 0,0 0 0,-1-1 0,1 1-1,0 0 1,-1-1 0,-3-6 3,0 1 0,-1 0 1,0 0-1,0 0 0,-7-6 0,-10-12 57,-18-24 518,3-1 1,1-3 0,3-1 0,3-1 0,-27-64 0,51 101-468,4 11-85,-1 0 1,1 0-1,-1 0 1,0 0-1,-1 0 1,1 0-1,-9-8 1,12 13-36,-1 1 0,1-1 0,0 1 0,-1 0 0,1-1 0,-1 1 0,1-1 0,-1 1 0,1 0-1,-1 0 1,0-1 0,1 1 0,-1 0 0,1 0 0,-1 0 0,0-1 0,1 1 0,-1 0 0,1 0 0,-1 0 0,0 0 0,1 0 0,-1 0 0,1 0 0,-1 1 0,0-1 0,1 0 0,-1 0 0,1 0-1,-1 1 1,1-1 0,-1 0 0,0 0 0,1 1 0,-1-1 0,1 1 0,0-1 0,-1 0 0,1 1 0,-1-1 0,1 1 0,-1-1 0,1 1 0,0-1 0,0 1 0,-1-1 0,1 1 0,-1 1 0,0 1-200,-1 0 0,1 0 1,0 0-1,0 0 1,0 1-1,0-1 0,0 7 1,3 18-1455,8 2 485</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0:57.764"/>
    </inkml:context>
    <inkml:brush xml:id="br0">
      <inkml:brushProperty name="width" value="0.05" units="cm"/>
      <inkml:brushProperty name="height" value="0.05" units="cm"/>
      <inkml:brushProperty name="color" value="#FF0066"/>
    </inkml:brush>
  </inkml:definitions>
  <inkml:trace contextRef="#ctx0" brushRef="#br0">17 0 10082,'-15'11'280,"13"6"-504,4 3 200</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1:03.630"/>
    </inkml:context>
    <inkml:brush xml:id="br0">
      <inkml:brushProperty name="width" value="0.05" units="cm"/>
      <inkml:brushProperty name="height" value="0.05" units="cm"/>
      <inkml:brushProperty name="color" value="#FF0066"/>
    </inkml:brush>
  </inkml:definitions>
  <inkml:trace contextRef="#ctx0" brushRef="#br0">1 962 8322,'13'1'3572,"23"3"0,8 2-1266,283 30 3562,-259-26-5227,71 10 348,144 21-307,-243-35-598,-1-2 0,1-1 0,0-3-1,58-6 1,-64 1 166,0-1-1,-1-2 1,0-1-1,-1-1 1,48-24 0,-40 15 154,54-36 1,-80 46-356,-1-1 0,-1 0-1,1-1 1,-1-1 0,-1 1-1,0-2 1,11-17 0,-18 24-36,-1-1 0,1 0 1,-1 0-1,-1 0 0,1 0 1,-1 0-1,-1-1 1,3-13-1,-4 8-4,0 1 0,0 0 1,-1-1-1,-5-21 0,-3-1-4,-2 0 0,-26-54 0,20 51-40,-2 1 1,-1 1-1,-26-35 1,33 54 25,0 1-1,-2 0 1,1 1 0,-2 1 0,0 0-1,-1 1 1,-34-21 0,-33-10 9,-97-36 0,139 65-3,0 2-1,-2 1 1,1 2 0,-1 2-1,-81-3 1,87 10-2,0 3 0,0 1 0,1 1-1,-1 2 1,1 2 0,0 2 0,-41 16 0,56-17 3,0 1 0,0 1 0,1 0 0,0 2 1,-18 15-1,25-16 3,0 0 1,1 1-1,1 1 1,0 0-1,1 0 1,1 1-1,-13 22 1,8-6 36,1 1 1,2 0 0,1 0-1,-9 44 1,12-33 142,1 1 0,0 82 0,7-107-101,0 1 1,2-1-1,1 0 0,0 1 1,1-1-1,9 21 0,-9-28-54,1-1 0,0 0 0,1 0 0,1 0 0,0-1 0,0 0 0,1 0 0,0-1 0,1 0 0,17 14 0,-8-10-202,1-1 0,0 0 1,1-2-1,0 0 0,1-1 0,0-2 0,28 8 0,-9-6-988,0-2 0,0-1 0,51-1 1,37-9-747</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1:13.025"/>
    </inkml:context>
    <inkml:brush xml:id="br0">
      <inkml:brushProperty name="width" value="0.05" units="cm"/>
      <inkml:brushProperty name="height" value="0.05" units="cm"/>
      <inkml:brushProperty name="color" value="#FF0066"/>
    </inkml:brush>
  </inkml:definitions>
  <inkml:trace contextRef="#ctx0" brushRef="#br0">0 89 10130,'6'-18'3255,"0"0"-1,18-34 1,-25 73-1140,1-9-1786,0 0 0,0 0 0,1 0 0,0 0-1,1 0 1,1-1 0,5 17 0,-3-7 312,5 30 0,-5-1-88,-3 64 1,-12 51-141,0 64-214,19-67-178,-3-96 217,-4 0 1,-8 96 0,-14 71 539,20-224-786,1 0 1,0 1-1,1-1 1,3 14-1,0 0-663,-2-16-1602,5-21-4884,-7 11 6703,4-5-937</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1:13.538"/>
    </inkml:context>
    <inkml:brush xml:id="br0">
      <inkml:brushProperty name="width" value="0.05" units="cm"/>
      <inkml:brushProperty name="height" value="0.05" units="cm"/>
      <inkml:brushProperty name="color" value="#FF0066"/>
    </inkml:brush>
  </inkml:definitions>
  <inkml:trace contextRef="#ctx0" brushRef="#br0">35 234 7530,'-5'-1'580,"3"1"-247,0 0 1,1-1-1,-1 1 0,0 0 1,1-1-1,-1 1 0,0-1 1,1 1-1,-1-1 0,1 0 0,-1 0 1,1 0-1,-1 0 0,1 0 1,0 0-1,-1 0 0,0-2 1,2 3-261,0 0 0,-1 0 0,1 0 0,0-1 0,0 1 0,0 0 0,0 0 0,0-1 0,0 1 0,0 0 0,0 0 0,0-1 0,0 1 0,0 0 0,0 0 0,0-1 0,1 1 0,-1 0 0,0 0 0,0 0 0,0-1 0,0 1 0,0 0 0,0 0 0,0 0 0,1-1 0,-1 1 0,0 0 0,0 0 0,0 0 1,0 0-1,1-1 0,-1 1 0,0 0 0,0 0 0,1 0 0,-1 0 0,0 0 0,0 0 0,0 0 0,1 0 0,-1 0 0,0 0 0,0 0 0,1 0 0,-1 0 0,0 0 0,0 0 0,1 0 0,-1 0 0,0 0 0,0 0 0,0 0 0,1 0 0,-1 0 0,1 0 64,0 0 1,0 0-1,0 1 0,0-1 1,0 0-1,0 1 0,0-1 1,0 0-1,0 1 0,0-1 1,0 1-1,-1-1 0,3 2 1,8 16 546,0 0-1,-2 0 1,0 1 0,11 32 0,-14-36-527,13 51 216,-15-49-324,0-1 1,1 0-1,1 0 0,10 18 0,-15-31-38,1 0 0,0 0 0,1 0 0,-1 0 0,0-1 1,1 1-1,0-1 0,-1 0 0,1 0 0,0 0 0,0 0 0,0 0 0,6 2 0,-7-3 19,-1-1 0,1 1 0,0-1 0,0 0 0,-1 1 0,1-1 0,0 0 0,0 0 0,-1 0 0,1 0 0,0-1 0,0 1 0,-1 0 0,1-1 0,0 1 0,-1-1 0,1 0 0,0 1 0,-1-1 0,1 0 0,-1 0 0,1 0 0,-1 0-1,0 0 1,1 0 0,-1-1 0,0 1 0,2-3 0,2-3 225,0 0-1,-1-1 1,0 0-1,0 0 0,3-11 1,11-45 539,-8 26-489,-4 18-237,-2 0-1,0 0 1,-1 0-1,-1 0 1,-1 0 0,-1-1-1,-1 1 1,-1 0-1,0-1 1,-1 1-1,-2 1 1,0-1-1,-9-23 1,10 33-216,-8-22-1573,12 31 1504,-1 0-1,1-1 1,0 1-1,-1-1 1,1 1-1,0 0 1,0-1-1,0 1 1,0-1-1,0 1 1,0 0-1,1-1 1,-1 1-1,0-1 1,1 1-1,-1 0 1,1-1-1,0 0 1,1 0 0,-1 1 1,1 0-1,0 0 1,-1-1 0,1 1-1,0 1 1,3-3 0</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1:14.051"/>
    </inkml:context>
    <inkml:brush xml:id="br0">
      <inkml:brushProperty name="width" value="0.05" units="cm"/>
      <inkml:brushProperty name="height" value="0.05" units="cm"/>
      <inkml:brushProperty name="color" value="#FF0066"/>
    </inkml:brush>
  </inkml:definitions>
  <inkml:trace contextRef="#ctx0" brushRef="#br0">4 306 14683,'-3'3'4055,"10"-6"-2196,13-8-490,119-99 2939,-73 56-3184,-3 5-305,36-29-36,-97 75-1030,-4 2 17,-6 3-418,-8 6-1588,-25 15-1,6-2 148,0-2 2731,3 1-616</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7:08.963"/>
    </inkml:context>
    <inkml:brush xml:id="br0">
      <inkml:brushProperty name="width" value="0.05" units="cm"/>
      <inkml:brushProperty name="height" value="0.05" units="cm"/>
      <inkml:brushProperty name="color" value="#FF0066"/>
    </inkml:brush>
  </inkml:definitions>
  <inkml:trace contextRef="#ctx0" brushRef="#br0">6 158 12963,'-4'6'1456,"2"1"961,6-7-633,5 0-112,8-4-479,2-3-249,7-2-512,-2-4-200,0 2-208,0-2-88,-6-2-248,3 0-176,-5-2-448,3 2-425,-2-3-607,-2-2 4768,-1 7-2447</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1:14.408"/>
    </inkml:context>
    <inkml:brush xml:id="br0">
      <inkml:brushProperty name="width" value="0.05" units="cm"/>
      <inkml:brushProperty name="height" value="0.05" units="cm"/>
      <inkml:brushProperty name="color" value="#FF0066"/>
    </inkml:brush>
  </inkml:definitions>
  <inkml:trace contextRef="#ctx0" brushRef="#br0">37 0 12635,'-10'24'2192,"1"1"1,-7 32-1,16-56-2158,0 0 1,-1 0-1,1 0 0,0 0 1,0 0-1,0 0 0,-1 0 0,1 0 1,0 0-1,1 0 0,-1 0 1,0 0-1,0 0 0,0 0 0,0 0 1,1 0-1,-1 0 0,1 0 1,-1 0-1,1 0 0,-1 0 1,1 0-1,-1 0 0,1 0 0,0 0 1,-1-1-1,1 1 0,0 0 1,0 0-1,0-1 0,0 1 0,0-1 1,-1 1-1,3 0 0,1 0 56,1 0 0,-1 0 0,1-1 0,-1 1 0,1-1 0,-1 0 0,6-1 1,46-4 751,48-1 630,-89 6-1140,1 0 0,-1 2 0,0 0 0,26 7 0,-36-8-230,0 1 0,0 0 0,0 1 0,0-1 0,-1 1 0,1 0 0,-1 0-1,1 0 1,-1 0 0,4 5 0,-6-6-49,0 0 0,0 1 0,-1-1 0,1 1 0,-1-1 0,1 1 0,-1-1 0,0 1 0,0 0 0,0 0 0,0 0 0,0 0 0,-1-1 0,1 1 0,-1 0 0,0 0 1,0 0-1,0 0 0,-1 5 0,-1-1 30,0-1 0,0 1 1,0-1-1,-1 0 1,0 0-1,0 0 0,-1 0 1,-6 9-1,-5 3 59,-19 19 0,7-11-87,-1 0 0,-32 21-1,45-36-73,-1-1 0,0 0 1,-1-1-1,0-1 0,-35 11 0,47-18-101,1 0 0,-1 0 1,0 0-1,-7-1 0,11 0 5,0 1-1,0-1 1,0 0 0,1 0-1,-1-1 1,0 1 0,0 0-1,0 0 1,1 0 0,-1 0-1,0-1 1,0 1 0,1 0-1,-1-1 1,0 1-1,1-1 1,-1 1 0,0 0-1,1-1 1,-1 0 0,1 1-1,-1-1 1,1 1 0,-1-1-1,1 0 1,-1 1 0,1-1-1,0 0 1,-1 1 0,1-1-1,-1-1 1,1 1-28,0 1 0,0-1 1,0 0-1,0 1 0,0-1 1,0 0-1,0 1 0,1-1 1,-1 0-1,0 1 0,0-1 0,0 0 1,1 1-1,-1-1 0,0 1 1,1-1-1,-1 0 0,1 1 1,0-2-1,21-15-1747</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1:14.903"/>
    </inkml:context>
    <inkml:brush xml:id="br0">
      <inkml:brushProperty name="width" value="0.05" units="cm"/>
      <inkml:brushProperty name="height" value="0.05" units="cm"/>
      <inkml:brushProperty name="color" value="#FF0066"/>
    </inkml:brush>
  </inkml:definitions>
  <inkml:trace contextRef="#ctx0" brushRef="#br0">1 300 13371,'4'1'632,"0"1"0,0-1-1,0 0 1,-1 1 0,1 0 0,0 0 0,-1 0 0,1 0 0,-1 1-1,0-1 1,1 1 0,-1 0 0,4 5 0,3 5 354,0 0-1,8 17 1,-8-15-265,-9-13-639,15 24 452,-12-18-289,-10-15 71,-1-4-279,0 0-1,1-1 1,1 1-1,-1-1 1,2-1-1,0 1 1,0 0-1,1-1 1,1 0-1,0 0 1,0 0-1,2 0 1,-1 0-1,2 0 1,0 0-1,4-20 1,-3 22-212,0 0 1,1 0 0,1 0 0,-1 0 0,2 0 0,0 0 0,0 1 0,1 0 0,0 0 0,0 1 0,1 0 0,1 0 0,0 0 0,0 1 0,0 0 0,1 1 0,0 0 0,1 0 0,11-6 0,-19 12-36,0 0-1,0-1 1,0 1 0,1 0 0,-1 0 0,0 1-1,1-1 1,-1 0 0,1 1 0,-1-1 0,1 1 0,-1 0-1,1 0 1,-1 0 0,1 0 0,-1 1 0,3 0-1,11 8-1085</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1:16.350"/>
    </inkml:context>
    <inkml:brush xml:id="br0">
      <inkml:brushProperty name="width" value="0.05" units="cm"/>
      <inkml:brushProperty name="height" value="0.05" units="cm"/>
      <inkml:brushProperty name="color" value="#FF0066"/>
    </inkml:brush>
  </inkml:definitions>
  <inkml:trace contextRef="#ctx0" brushRef="#br0">51 1317 15971,'9'-5'609,"-1"0"-1,1-1 0,-2 0 0,1 0 0,-1-1 0,0 0 0,0 0 0,-1-1 1,0 0-1,0 0 0,0 0 0,-1-1 0,-1 1 0,5-12 0,-9 19-590,1 0-1,-1 0 0,1-1 0,-1 1 0,1 0 0,-1 0 0,0 0 0,0-1 1,1 1-1,-1 0 0,0 0 0,0 0 0,0-1 0,-1 1 0,1 0 1,0 0-1,0-1 0,-1 1 0,1 0 0,0 0 0,-1 0 0,1 0 1,-2-2-1,1 2-15,0 1 1,0-1 0,0 0-1,0 1 1,0-1 0,0 1 0,-1-1-1,1 1 1,0-1 0,0 1-1,0 0 1,-1 0 0,1 0-1,0-1 1,-1 1 0,1 0 0,0 1-1,0-1 1,-1 0 0,1 0-1,0 0 1,-2 1 0,-3 1-3,0 0 1,1 0 0,-1 1-1,0 0 1,1 0 0,0 0-1,-1 0 1,1 1 0,1 0-1,-1 0 1,0 1 0,1-1-1,-7 10 1,5-5 1,0-1 0,1 1 0,0 0 0,0 1 0,1-1 0,0 1 0,-3 15 0,6-20 9,0 0 0,0 0 0,1 0 0,-1 0-1,1 0 1,1 0 0,-1 0 0,1 0 0,-1 0 0,1 0 0,3 7-1,-3-9 4,0 0-1,1-1 0,-1 1 1,1-1-1,-1 1 0,1-1 1,0 0-1,0 1 0,0-1 0,0 0 1,0 0-1,1-1 0,-1 1 1,1 0-1,-1-1 0,1 0 0,-1 1 1,1-1-1,0 0 0,-1 0 1,5 0-1,1 1 13,1-2-1,-1 1 1,0-1 0,1-1 0,-1 1 0,1-1-1,-1-1 1,0 0 0,0 0 0,0 0-1,0-1 1,0 0 0,0-1 0,-1 0 0,9-5-1,1-2 23,0-1-1,-1 0 0,-1-2 0,0 1 1,16-21-1,-16 15-18,-2 0 0,12-22 0,4-6 65,-29 47-89,1-1 0,-1 0 0,1 1 0,-1-1 0,0 1 0,1-1 0,0 1-1,-1-1 1,1 1 0,-1-1 0,1 1 0,-1 0 0,1-1 0,0 1 0,-1 0 0,2-1-1,-2 1 0,0 0-1,1 0 0,-1 0 0,0 0 0,1 0 0,-1 0 0,0 0 0,1 0 0,-1 1 0,0-1 0,1 0 0,-1 0 1,0 0-1,0 0 0,1 1 0,-1-1 0,0 0 0,0 0 0,1 0 0,-1 1 0,0-1 0,0 0 0,1 1 1,0 2 16,1 0 1,-1 0-1,1 1 1,-1-1-1,1 4 1,0 0 14,7 17 221,2 0 1,1 0-1,1-1 0,24 31 0,-16-23 14,-16-24-246,-1 1 0,0-1 0,0 1 0,0-1 0,-1 1 0,-1 0 0,1 1 0,-1-1 0,-1 0 0,0 0-1,0 1 1,0 13 0,-1-22-24,0 1-1,0-1 0,0 1 1,0 0-1,0-1 0,0 1 1,-1-1-1,1 1 0,0 0 1,0-1-1,0 1 1,-1-1-1,1 1 0,0-1 1,-1 1-1,1-1 0,0 1 1,-2 0-1,2-1-1,0 0 0,-1 0-1,1 1 1,0-1 0,-1 0 0,1 0-1,0 0 1,-1 0 0,1 0 0,0 0-1,-1 0 1,1 0 0,0-1-1,-1 1 1,1 0 0,0 0 0,0 0-1,-1 0 1,1 0 0,0 0 0,-1-1-1,1 1 1,-1 0 0,-1-2-19,0 0 1,0-1-1,0 1 1,0 0-1,-3-5 1,-14-25-55,1-1 0,1 0 0,2-2 1,-11-35-1,20 50 73,1-1 1,1 0 0,0 0-1,2 0 1,0 0-1,2 0 1,0 0 0,5-34-1,-4 48 10,1-1 0,0 0 0,1 1 0,0-1 0,0 1-1,0 0 1,1 0 0,0 0 0,1 1 0,-1-1 0,1 1 0,1 0 0,-1 0 0,1 1-1,0-1 1,0 2 0,0-1 0,11-5 0,-8 4 82,1 2 0,0-1 0,1 1 0,-1 1 0,1 0 0,-1 0 0,1 1 0,0 0 0,0 1 0,0 1 0,0 0 0,19 2 0,-25-2-36,-1 1 0,0-1 0,0 1 0,0 1 0,0-1 0,0 0 0,0 1-1,-1 0 1,1 0 0,0 0 0,5 5 0,-7-5-35,-1-1 1,1 1-1,0 0 1,-1 0-1,0 0 1,1 0-1,-1 0 1,0 1-1,0-1 1,0 0-1,0 0 1,-1 1-1,1-1 1,-1 1-1,1-1 0,-1 0 1,0 1-1,0-1 1,0 1-1,0-1 1,-1 5-1,-2 4 10,0 1 0,0-1-1,-1 0 1,-1 0 0,0 0-1,0 0 1,-1-1 0,-1 0-1,1 0 1,-2-1 0,1 0-1,-1 0 1,-1-1 0,1 0-1,-12 8 1,16-13-40,-1-1 1,1 0-1,0 1 0,-1-2 1,1 1-1,-1-1 0,0 1 1,0-1-1,1-1 0,-1 1 0,0-1 1,0 1-1,-6-2 0,8 1-17,0 0-1,0-1 1,0 1-1,0-1 0,1 0 1,-1 0-1,0 0 1,0 0-1,1-1 0,-1 1 1,1-1-1,-1 1 1,1-1-1,0 0 0,0 0 1,0 0-1,0 0 0,0 0 1,0 0-1,0-1 1,1 1-1,-1-1 0,-1-4 1,2 5 16,1 0 0,-1 0 0,1-1 0,0 1 0,0 0 0,0 0 0,0-1-1,0 1 1,0 0 0,1 0 0,-1-1 0,1 1 0,0 0 0,-1 0 0,1 0 0,0 0 0,0 0 0,0 0 0,1 0 0,-1 0 0,0 0 0,1 0 0,2-2 0,5-6-10,1 1-1,19-14 1,-25 20 15,83-57 2,20-16 8,-91 63-2,-1-1-1,0 0 1,-1-1 0,17-24-1,-19 18-4,-12 20 4,0 1 0,0-1 0,1 1 0,-1-1 0,0 1 0,0-1 0,0 1 0,0-1 0,0 1 0,0-1-1,0 1 1,0-1 0,0 1 0,0-1 0,0 1 0,0-1 0,0 1 0,0-1 0,0 1 0,0-1 0,-1 1-1,1-1 1,0 1 0,0-1 0,-1 1 0,1-1 0,0 1 0,-1-1 0,1 1 0,0 0 0,-1-1 0,1 1-1,-1 0 1,1-1 0,0 1 0,-1 0 0,1 0 0,-1-1 0,1 1 0,-1 0 0,1 0 0,-1 0-1,0-1 1,-2 1 0,-1 0 0,1 0 0,0 1 0,0-1-1,0 1 1,0-1 0,0 1 0,0 0 0,0 0-1,0 0 1,0 1 0,1-1 0,-1 1 0,0-1-1,1 1 1,-1 0 0,1 0 0,-4 4 0,-2 2 7,0 0 0,1 1 1,0 0-1,-6 10 1,11-16 0,0-1-1,0 1 1,1 0 0,0 0-1,-1 0 1,1 0 0,0 0 0,0 0-1,1 0 1,-1 0 0,1 1-1,-1-1 1,1 0 0,0 0 0,0 0-1,1 1 1,-1-1 0,1 0 0,-1 0-1,1 0 1,0 0 0,0 0-1,0 0 1,1 0 0,-1 0 0,1 0-1,0 0 1,-1-1 0,1 1-1,1-1 1,-1 1 0,0-1 0,0 0-1,1 0 1,-1 0 0,1 0 0,0 0-1,0-1 1,-1 1 0,1-1-1,0 1 1,4 0 0,4 1-1,-1 0 0,1-1 0,-1 0 1,1-1-1,0 0 0,-1-1 0,1 0 0,0-1 0,-1 0 1,1 0-1,-1-1 0,1-1 0,-1 0 0,0 0 0,0-1 1,0 0-1,0-1 0,-1 0 0,1 0 0,11-11 1,-9 6-5,-2 0 0,1-1 0,-1 0 0,-1-1 0,0 0 0,7-14 0,38-83 74,-46 90-66,-3 6 53,-11 18 111,-12 24 15,6-4-125,2-6-28,2 0-1,0 0 1,-9 35-1,17-52-38,0-1 1,0 0-1,0 0 0,0 0 1,0 0-1,0 0 0,0 0 0,0 0 1,0 0-1,1 1 0,-1-1 1,0 0-1,2 1 0,3 1-71,1-10-53,-2-3-8,0-1 0,-1 1 0,4-17 0,-5 16 58,0 1 1,1 0 0,1 0-1,6-15 1,-9 23 70,0-1 0,1 1 0,-1 0 0,0 0 0,1-1 0,0 1 0,-1 0 0,1 0 0,0 1 0,0-1 0,0 0 0,0 0 0,0 1 0,0 0 0,1-1 0,-1 1 1,1 0-1,-1 0 0,0 0 0,1 0 0,0 1 0,-1-1 0,1 1 0,-1-1 0,1 1 0,0 0 0,-1 0 0,1 0 0,0 1 0,-1-1 0,5 2 0,1-1 4,0 0 0,0-1-1,0 1 1,0-1 0,0-1 0,1 0-1,-1 0 1,0 0 0,-1-1 0,1 0-1,0-1 1,0 0 0,-1 0 0,9-5-1,-3 0 14,-2 1 1,1-2-1,-1 1 0,0-2 0,-1 1 0,0-2 0,-1 1 0,0-1 0,0 0 0,-1-1 0,-1 0 0,0-1 0,-1 1 0,0-1 0,-1 0 0,0-1 1,-1 1-1,0-1 0,-1 0 0,1-23 0,-1-1-7,-2 1 0,-2 0 1,-2-1-1,-1 1 0,-2 0 1,-1 0-1,-13-36 0,17 63-11,-1 0-1,-1-1 0,1 1 1,-10-12-1,14 21 7,0 1 0,-1-1-1,1 0 1,-1 1 0,1-1-1,-1 1 1,1-1 0,-1 1-1,1-1 1,-1 1 0,1-1-1,-1 1 1,0-1 0,1 1 0,-2-1-1,2 1 1,-1 0 0,1 0 0,0 0 0,0 1 0,-1-1 0,1 0 0,0 0 0,0 0 0,-1 0 0,1 0 0,0 0-1,0 0 1,0 1 0,-1-1 0,1 0 0,0 0 0,0 0 0,0 0 0,0 1 0,-1-1 0,1 0 0,0 0 0,0 0 0,0 1 0,0-1 0,0 0-1,0 0 1,0 1 0,0-1 0,-3 24 8,6 13 157,9 50 0,-4-41 6,27 134 635,-23-135-460,34 86 1,-3-26-1037,-46-130-7003,1 4 2442,-2-9 1530</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1:16.674"/>
    </inkml:context>
    <inkml:brush xml:id="br0">
      <inkml:brushProperty name="width" value="0.05" units="cm"/>
      <inkml:brushProperty name="height" value="0.05" units="cm"/>
      <inkml:brushProperty name="color" value="#FF0066"/>
    </inkml:brush>
  </inkml:definitions>
  <inkml:trace contextRef="#ctx0" brushRef="#br0">0 237 15323,'10'4'507,"-1"0"0,1-1 0,0 0 0,0 0 0,0-1 0,0 0 0,0-1 0,1 0 0,-1 0 0,0-2 0,1 1 0,14-3 0,5-3 827,-1 0 0,56-22 0,-74 24-1134,0 0 34,0 0 1,0-1-1,16-9 0,-24 11-190,1 1 0,-2 0 0,1-1 0,0 1 0,0-1 0,-1 0 0,1 0 0,-1 0 0,0 0 0,0 0 0,0-1 0,-1 1 0,1-1 0,-1 1 0,2-6 0,4-24 189,-6 24-221,0 1 0,1-1 0,1 0 1,0 1-1,6-14 0,-8 20-2,1-1 1,-1 1-1,1 0 1,0-1-1,0 1 1,0 0-1,0 0 1,0 1-1,0-1 1,1 0-1,-1 1 1,1-1 0,-1 1-1,1 0 1,-1 0-1,1 0 1,0 0-1,0 0 1,-1 1-1,1-1 1,0 1-1,3 0 1,5-1 289,1 1 0,-1 0 0,0 0 0,0 2 0,0-1 0,19 6 0,-27-6-204,0 0 0,-1 0 0,1 0 0,-1 1 1,1-1-1,-1 1 0,1 0 0,-1-1 0,0 1 1,0 0-1,0 0 0,0 0 0,3 4 0,-4-4-56,0 0-1,0 1 1,0-1-1,-1 0 1,1 1-1,-1-1 1,1 1-1,-1-1 1,0 1-1,0-1 1,0 1-1,0-1 1,0 1-1,0-1 1,-1 1-1,1-1 1,-1 0-1,-1 4 1,-1 1-31,0 1 0,-1 0 1,0-1-1,0 0 0,-1 0 1,0 0-1,0 0 0,-6 5 1,-54 48-1143,47-45 417,-21 20-1944,3 1 933</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1:17.536"/>
    </inkml:context>
    <inkml:brush xml:id="br0">
      <inkml:brushProperty name="width" value="0.05" units="cm"/>
      <inkml:brushProperty name="height" value="0.05" units="cm"/>
      <inkml:brushProperty name="color" value="#FF0066"/>
    </inkml:brush>
  </inkml:definitions>
  <inkml:trace contextRef="#ctx0" brushRef="#br0">1 972 17140,'19'-10'1135,"1"-1"1,-2-1 0,22-17-1,47-46 1619,-79 67-2526,90-86 1934,-75 70-1495,39-54 1,-55 68-611,-1 1 0,-1-1 0,8-19-1,-12 25-61,0 1 1,0 0-1,0 0 0,0-1 0,-1 1 0,1 0 0,-1-1 0,0 1 0,0-1 0,0 1 0,-1-1 0,1 1 0,-1 0 0,0-1 0,-2-5 0,3 8-6,-1 0 0,1 0 0,-1 0 0,1 1 0,-1-1 0,0 0 1,1 0-1,-1 1 0,0-1 0,0 0 0,1 1 0,-1-1 0,0 0 0,0 1 0,0-1 1,0 1-1,0 0 0,0-1 0,0 1 0,0 0 0,0 0 0,0-1 0,0 1 0,0 0 1,0 0-1,0 0 0,0 0 0,0 0 0,0 0 0,0 1 0,0-1 0,0 0 0,0 0 1,0 1-1,0-1 0,0 1 0,0-1 0,0 1 0,0 0 0,-5 2-61,0 0 0,1 1 1,0 0-1,0 0 0,-7 7 0,-3 7-40,0-1 0,1 2 0,1 0 0,-13 26 0,7-8 72,-21 61 1,35-85 41,2 0 0,-1 1 0,1-1 0,-1 22-1,4-33 0,0 1-1,0-1 0,0 0 0,0 1 1,0-1-1,1 0 0,-1 1 1,1-1-1,-1 0 0,1 0 0,0 0 1,0 1-1,0-1 0,0 0 1,3 3-1,-3-3-1,1-1 0,-1 0 1,1 0-1,-1 0 0,1 0 0,0 0 1,0 0-1,-1 0 0,1-1 0,0 1 1,0-1-1,0 1 0,0-1 0,0 0 1,0 0-1,0 0 0,0 0 0,0 0 1,0 0-1,0 0 0,3-1 0,10-3 0,1 0-1,-1-1 0,0-1 0,-1 0 0,1-1 1,-1 0-1,14-11 0,9-7-2,45-41 0,-58 45 3,-1-2-1,-1-1 1,0-1 0,-2-1 0,-1 0 0,-2-2 0,15-29 0,-19 31 0,-2-1 1,-1 0 0,-1 0-1,-1-1 1,-2 0 0,0-1-1,-2 1 1,0-36 0,-4 54 4,0 0 1,-1-1-1,0 1 1,0 0-1,-1 0 1,-1 0-1,0 0 1,0 0 0,-1 1-1,0-1 1,-1 1-1,0 0 1,0 0-1,-1 1 1,0 0-1,0 0 1,-1 0-1,0 1 1,-10-9-1,4 6 9,-22-12 0,4 2 217,21 12 53,9 8-271,1-1 0,0 1 0,0 0 0,0 0 0,0 0 0,-1 0 0,1-1 0,0 1 0,0 0 0,0 0 0,0 0 0,0-1 0,0 1 0,-1 0 1,1 0-1,0 0 0,0-1 0,0 1 0,0 0 0,0 0 0,0-1 0,0 1 0,0 0 0,0 0 0,0-1 0,0 1 0,0 0 0,0 0 0,1 0 0,-1-1 0,0 1 0,0 0 0,0 0 0,0-1 0,0 1 0,0 0 0,0 0 0,1 0 0,-1 0 0,0-1 1,0 1-1,0 0 0,0 0 0,1 0 0,-1-1-2,1 1-1,-1 0 1,1 0 0,-1 0 0,0 0 0,1 0 0,-1 0 0,1 0 0,-1 0 0,0 0 0,1 1 0,-1-1 0,0 0 0,1 0 0,-1 0-1,1 0 1,-1 0 0,0 1 0,1-1 0,-1 0 0,0 0 0,0 1 0,1-1 0,-1 0 0,0 0 0,1 1 0,-1-1 0,0 0 0,0 1-1,0-1 1,1 0 0,-1 1 0,8 14 176,-8-15-185,9 27 59,0-1 0,-2 2 0,-1-1-1,3 30 1,-3-23-4,0 0-1,3 0 1,1-1 0,14 33-1,-19-53-73,1-1 0,1 0 0,0 0-1,0-1 1,1 1 0,0-2 0,1 1-1,1-1 1,-1-1 0,2 1 0,-1-2-1,1 0 1,13 8 0,-19-13-185,0-1 0,-1 0 0,1 0 0,0 0 1,0 0-1,0-1 0,1 0 0,7 1 0,-11-2-109,1 0 1,-1-1-1,1 1 0,0 0 1,-1-1-1,1 1 0,-1-1 0,1 0 1,-1 0-1,1 0 0,-1 0 1,0 0-1,0-1 0,1 1 0,-1-1 1,0 1-1,0-1 0,3-3 0,11-15-1492</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1:17.843"/>
    </inkml:context>
    <inkml:brush xml:id="br0">
      <inkml:brushProperty name="width" value="0.05" units="cm"/>
      <inkml:brushProperty name="height" value="0.05" units="cm"/>
      <inkml:brushProperty name="color" value="#FF0066"/>
    </inkml:brush>
  </inkml:definitions>
  <inkml:trace contextRef="#ctx0" brushRef="#br0">1 138 15747,'7'-11'1817,"8"-2"1199,15-4-751,5 0-1025,6 1-512,3-3-688,3 2-448,-3 4-1256,-3 0-761,0 12 1161</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1:18.065"/>
    </inkml:context>
    <inkml:brush xml:id="br0">
      <inkml:brushProperty name="width" value="0.05" units="cm"/>
      <inkml:brushProperty name="height" value="0.05" units="cm"/>
      <inkml:brushProperty name="color" value="#FF0066"/>
    </inkml:brush>
  </inkml:definitions>
  <inkml:trace contextRef="#ctx0" brushRef="#br0">77 1 17636,'-4'15'5273,"-8"8"-3668,7-13-1022,-6 9-237,2 0 0,1 0-1,0 1 1,-8 33-1,15-47-319,0 0 0,0-1-1,1 1 1,0 0-1,0 0 1,0-1 0,0 1-1,1 0 1,0 0-1,0-1 1,1 1 0,-1 0-1,1-1 1,1 0-1,-1 1 1,1-1 0,0 0-1,0 0 1,0 0-1,1-1 1,7 9 0,-6-9-11,0 0 0,0 0 0,0-1 1,0 0-1,1 0 0,0 0 1,-1-1-1,1 1 0,0-1 1,0-1-1,0 1 0,1-1 1,-1 0-1,0-1 0,0 1 0,1-1 1,11-1-1,-3-1 10,0-1-1,-1 0 1,1-1 0,-1-1-1,1 0 1,16-9 0,-13 4-667,-1-1 1,0 0 0,-1-1 0,0-1-1,28-30 1,-6 5-887</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1:18.387"/>
    </inkml:context>
    <inkml:brush xml:id="br0">
      <inkml:brushProperty name="width" value="0.05" units="cm"/>
      <inkml:brushProperty name="height" value="0.05" units="cm"/>
      <inkml:brushProperty name="color" value="#FF0066"/>
    </inkml:brush>
  </inkml:definitions>
  <inkml:trace contextRef="#ctx0" brushRef="#br0">31 0 27222,'-2'9'1752,"-2"1"521,-3-5-953,-1-5-1224,1-2-488,5-9-2121,6 2 1681</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1:23.064"/>
    </inkml:context>
    <inkml:brush xml:id="br0">
      <inkml:brushProperty name="width" value="0.05" units="cm"/>
      <inkml:brushProperty name="height" value="0.05" units="cm"/>
      <inkml:brushProperty name="color" value="#FF0066"/>
    </inkml:brush>
  </inkml:definitions>
  <inkml:trace contextRef="#ctx0" brushRef="#br0">19 11 9042,'-1'1'356,"-1"-1"0,1 1 0,-1-1 0,1 1 0,-1-1 0,1 1 0,0 0 0,-1-1 0,1 1 0,0 0 0,-2 2 1224,17-17 2311,-12 13-3749,-1 0 0,0 0-1,0 1 1,0-1 0,0 1 0,1-1-1,-1 1 1,0 0 0,0-1-1,1 1 1,-1 0 0,0 0-1,1 0 1,-1 0 0,0 0 0,1 0-1,-1 0 1,0 0 0,1 1-1,1-1 1,0 2 24,0 0 0,0 0 0,0 0 0,-1 0 0,1 0 0,3 4 0,4 2 56,1 1-56,0-1 0,1-1 1,0 0-1,0-1 0,1 0 0,0 0 1,0-2-1,0 0 0,19 4 0,8-2 290,80 4 0,206-22 1159,12 0-670,-32 40-826,-45-2-99,-139-22 12,165-15-1,119-43 466,-374 49-411,181-26 745,-179 28-694,-1 2 0,1 2 0,0 0 0,46 10 0,93 34 2,-113-27-122,118 20 0,-121-33 75,102-4-1,58-19 836,-146 11-420,306-22 241,-353 27-743,33-5-5,-50 5-10,-8 0-272,0 1-31,0-1-47,-1 1 0,1-1 0,-1 1 0,1-1 0,-1 1 0,1 0 0,-1 0 0,0 0 1,0 0-1,1 0 0,-5-1 0,2 0-337,-28-16-1436</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1:25.262"/>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12 185 11907,'-12'-1'2812,"13"2"-2779,0 1 12,0 1 0,0-1-1,0 1 1,0-1 0,1 1 0,-1-1 0,1 0-1,2 3 1,-1-3-30,0 0 0,0 0 0,0 0 0,1 0 0,-1-1-1,0 0 1,1 0 0,-1 0 0,1 0 0,-1 0 0,1-1-1,0 1 1,3-1 0,8 0 205,28-3 0,-34 2-114,377-54 3108,-274 41-2647,117 0-1,-52 5-176,353-47 935,-221 29 31,4 23-1161,-40-17-182,-78 2 26,-147 17 71,1 2 1,51 7-1,74 21 657,-18-1-175,-79-17-516,204 24-17,-158-33 151,-87-2-123,0 1 1,62 8 0,-64-1-161,86 12-294,-100-16 346,0-2-1,0-1 1,38-4 0,-54 4 39,15-2 69,-18 1-80,-1 1 1,0 0 0,1 0-1,-1 0 1,0 0 0,1 0-1,-1 0 1,1 0-1,-1 0 1,0 0 0,1 0-1,-1 1 1,1-1 0,-1 0-1,0 0 1,1 0 0,-1 0-1,0 1 1,1-1-1,-1 0 1,0 0 0,1 0-1,-1 1 1,0-1 0,0 0-1,1 1 1,-1-1-1,0 0 1,0 0 0,1 1-1,-1-1 1,0 1 0,0-1-1,0 1 1,0 4 50,0-3-58,0 0 0,0 1 0,0-1 0,0 0 0,0 0 0,1 1 0,-1-1 0,1 0 0,0 0 0,-1 0 0,2 3 1</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7:09.254"/>
    </inkml:context>
    <inkml:brush xml:id="br0">
      <inkml:brushProperty name="width" value="0.05" units="cm"/>
      <inkml:brushProperty name="height" value="0.05" units="cm"/>
      <inkml:brushProperty name="color" value="#FF0066"/>
    </inkml:brush>
  </inkml:definitions>
  <inkml:trace contextRef="#ctx0" brushRef="#br0">1 0 14219,'1'0'342,"0"0"-1,1 1 1,-1-1-1,0 0 1,1 0-1,-1 0 1,0 1-1,1-1 1,-1 1-1,0-1 1,0 1-1,1 0 1,-1-1-1,0 1 1,0 0-1,0 0 1,0 0-1,0 0 1,0 0-1,0 0 1,0 0-1,0 0 1,-1 0-1,2 2 1,0 2 23,0 0 0,0 0 0,0 0 0,1 11 0,1 3 141,1-3-507,-1 0 1,-1 0-1,-1 1 1,0-1-1,-1 1 1,-1-1-1,0 1 1,-1-1-1,-7 33 1,5-53-3720,2-13 1977,3-4-255,-1 0 772</inkml:trace>
</inkml:ink>
</file>

<file path=ppt/ink/ink1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1:58.062"/>
    </inkml:context>
    <inkml:brush xml:id="br0">
      <inkml:brushProperty name="width" value="0.05" units="cm"/>
      <inkml:brushProperty name="height" value="0.05" units="cm"/>
      <inkml:brushProperty name="color" value="#FF0066"/>
    </inkml:brush>
  </inkml:definitions>
  <inkml:trace contextRef="#ctx0" brushRef="#br0">28 31 6137,'-2'0'395,"0"0"0,0 0-1,1 0 1,-1 1 0,0-1-1,0 0 1,0 1 0,0-1-1,1 1 1,-1 0 0,0-1-1,0 1 1,-1 1-1,11-2 1343,64-16 185,-52 10-1583,0 1 0,0 1-1,0 1 1,34-1-1,140 24 293,-43-2-450,140-4 112,0-1 959,-32 14-150,-16-2-408,2-17 10,114-34 203,15-1-617,124 23-270,-88 2-9,-1-16 552,-311 10-61,194-12 666,2 20-169,-127 0-295,-75-2-903,-88 1-1735,-9-1 664,-22 5-69</inkml:trace>
</inkml:ink>
</file>

<file path=ppt/ink/ink1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2:03.448"/>
    </inkml:context>
    <inkml:brush xml:id="br0">
      <inkml:brushProperty name="width" value="0.05" units="cm"/>
      <inkml:brushProperty name="height" value="0.05" units="cm"/>
      <inkml:brushProperty name="color" value="#FF0066"/>
    </inkml:brush>
  </inkml:definitions>
  <inkml:trace contextRef="#ctx0" brushRef="#br0">134 47 12259,'14'-40'6049,"-14"39"-5923,0 1 0,1 0 0,-1-1 0,1 1 0,-1 0-1,1 0 1,-1-1 0,1 1 0,-1 0 0,1 0 0,-1 0 0,1-1 0,-1 1 0,1 0 0,-1 0 0,1 0 0,-1 0 0,1 0 0,-1 0-1,1 0 1,-1 0 0,1 1 0,4-1 243,200-4 3322,-136 6-3084,268 11 945,-4 26-588,-202-10-611,-27-6-296,-93-21-33,-14-3 33,-14-3-17,-57-16-51,-2 4-1,1 3 0,-141-6 1,-161 29-91,297-4 116,-340 41 179,405-45 24,31-4 27,165-15 269,201-18 472,2 16-81,-210 18-670,-161 1-216,-6 0 2,-1 0-1,1 0 1,-1 0-1,1 1 0,-1 0 1,9 3-1,-15-4-16,0 0 0,0 0-1,1 0 1,-1 0-1,0 0 1,0 0 0,0 0-1,0 0 1,0 0 0,1 0-1,-1 0 1,0 0 0,0 0-1,0 1 1,0-1 0,0 0-1,0 0 1,1 0 0,-1 0-1,0 0 1,0 0 0,0 1-1,0-1 1,0 0-1,0 0 1,0 0 0,0 0-1,0 0 1,0 1 0,0-1-1,0 0 1,0 0 0,0 0-1,0 0 1,0 1 0,0-1-1,0 0 1,0 0 0,0 0-1,0 0 1,0 1 0,0-1-1,0 0 1,0 0-1,0 0 1,0 0 0,0 0-1,0 1 1,0-1 0,-1 0-1,1 0 1,0 0 0,0 0-1,0 0 1,0 1 0,-9 5 40,8-6-31,-4 3 7,-1 0 1,0-1-1,0 0 0,0 0 0,0 0 1,-8 0-1,-2 1 1,-48 11 12,30-8-196,0 2 0,0 1 0,-53 22 0,84-30-120,-1 1-1,1 0 1,0 0 0,0-1 0,0 2-1,0-1 1,0 0 0,0 1 0,0-1-1,1 1 1,-1 0 0,1 0 0,-3 5-1,-3 18-1260</inkml:trace>
</inkml:ink>
</file>

<file path=ppt/ink/ink1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2:18.599"/>
    </inkml:context>
    <inkml:brush xml:id="br0">
      <inkml:brushProperty name="width" value="0.05" units="cm"/>
      <inkml:brushProperty name="height" value="0.05" units="cm"/>
      <inkml:brushProperty name="color" value="#FF0066"/>
    </inkml:brush>
  </inkml:definitions>
  <inkml:trace contextRef="#ctx0" brushRef="#br0">75 190 7250,'-21'-2'751,"15"2"-245,0-1-1,0 0 1,0 0-1,0 0 1,-5-3-1,10 4-409,0 0-1,0-1 1,0 1-1,1-1 1,-1 1-1,0-1 1,1 0 0,-1 1-1,1-1 1,-1 1-1,1-1 1,-1 0-1,1 0 1,-1 1-1,1-1 1,-1 0-1,1 0 1,0 0-1,0 1 1,-1-1-1,1 0 1,0 0-1,0 0 1,0 0-1,0-1 1,3-25 1567,0 10-203,-3 16-1369,0 0 0,0 0-1,0 0 1,1 0 0,-1 0 0,1 0 0,-1 0-1,1 0 1,-1 0 0,1 0 0,-1 0 0,1 0-1,0 0 1,-1 0 0,1 1 0,0-1 0,0 0-1,0 0 1,0 1 0,0-1 0,0 1 0,0-1-1,0 1 1,0-1 0,1 0 0,33-9 150,-23 7-55,88-27 516,-63 17-327,0 2 0,59-9 1,-44 15-282,1 2 0,64 6 0,105 19 263,90 4-80,14-45-161,-77 2 44,-175 16-103,101 10 0,-41 3 250,254-11 0,340-27 864,-650 29-1027,148 26 0,-151-17 48,0-4-1,1-2 1,142-9 0,-109-5 121,106-9 98,0 13 202,-10 0 1045,-198 4-1734,0 0 0,0 0 0,1 1 0,-1-1 0,0 2 0,0-1 0,0 1 0,0 0 0,0 0 0,-1 1 0,8 4 0,2 0-1531,4-1-882,3-2 856</inkml:trace>
</inkml:ink>
</file>

<file path=ppt/ink/ink1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2:46.93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0 110 7650,'22'-17'5638,"-11"10"-4510,-7 5-973,1 0 0,-1 1 0,0-1 0,0 1 0,1 0 0,-1 0 0,1 1 0,-1-1 0,1 1 0,-1 0 0,9 1-1,-3-1 333,1 0 0,20-2 0,14 0 588,41 8-453,-21-1-559,93-5 0,-146-1-93,438-28 1353,-295 12-855,-55 5-163,26 4-102,-17 2-100,-77 3-46,1 2-1,-1 1 0,45 6 1,-47-3 6,0-2 0,1 0 0,-1-3 1,46-6-1,-49 4-57,0 2 0,-1 1-1,1 2 1,52 6 0,19 2-16,-67-8 13,0 2 1,32 7-1,-45-7 160,0-1 0,0-1 0,1 0 0,-1-1 0,0-2 0,28-4 0,-34 5 99,18 1 543,-11 2-60,-19-2-739,0 0 0,0 0 0,1 0 0,-1 0 0,0 0 1,0 0-1,0 0 0,0 0 0,0 0 0,0 0 0,0 0 1,1 0-1,-1 0 0,0 0 0,0 0 0,0 0 0,0 0 0,0 0 1,0 0-1,0 0 0,1 0 0,-1 0 0,0 0 0,0 0 0,0 0 1,0 0-1,0 0 0,0 0 0,0 0 0,0 1 0,0-1 0,0 0 1,1 0-1,-1 0 0,0 0 0,0 0 0,0 0 0,0 0 0,0 0 1,0 1-1,0-1 0,0 0 0,0 0 0,0 0 0,0 0 0,0 0 1,0 0-1,0 0 0,0 1 0,0-1 0,0 0 0,0 0 0,0 0 1,0 0-1,0 0 0,0 0 0,-1 0 0,1 1 0,0-1 0,0 0 1,0 0-1,0 0 0,0 0 0,0 0 0,0 0 0,0 0 0,0 0 1,0 0-1,-1 0 0,-4 6 9,-4-5-322,8-1 344,1 0 1,-1 0-1,0 0 0,1 0 0,-1 0 1,0 0-1,1 0 0,-1 0 0,0 0 0,1 0 1,-1 1-1,0-1 0,1 0 0,-1 1 1,0-1-1,1 0 0,-1 1 0,1-1 0,-2 1 1,-1 4 302</inkml:trace>
</inkml:ink>
</file>

<file path=ppt/ink/ink1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2:49.23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0 234 8546,'315'-23'7241,"-42"0"-5399,176 23-602,-64 2-751,1-25-45,165-27 165,2 17 459,-297 19-569,44-13-84,-8 1-183,207 10 3,-387 19 201,140 24 0,80 3-16,523 20 770,-669-35-1045,97-4 560,-174-9-522,65 1 33,91 3-53,23 17 50,67-7 132,-203-12-171,110-2 402,23 1 188,-246-1-536,-1 2 0,1 1 0,50 14 0,-69-14-91,0-1 0,1-1 0,-1 0 0,1-2-1,27-1 1,101-18 535,-97 10-591,76-2 0,-85 12-71,82 16-1,-50-6-12,-13-4 12,81 0-1,-117-8 8,-1-1 0,1-2 0,-1-1 0,0 0-1,49-17 1,-41 8 134,-19 6-21,0 2 1,23-7-1,-32 12-169,0-1 1,-1 1 0,1 0-1,0 1 1,0-1 0,9 3-1,9 0-422,-18-3 213,19 1-742</inkml:trace>
</inkml:ink>
</file>

<file path=ppt/ink/ink1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3:07.330"/>
    </inkml:context>
    <inkml:brush xml:id="br0">
      <inkml:brushProperty name="width" value="0.05" units="cm"/>
      <inkml:brushProperty name="height" value="0.05" units="cm"/>
      <inkml:brushProperty name="color" value="#FF0066"/>
    </inkml:brush>
  </inkml:definitions>
  <inkml:trace contextRef="#ctx0" brushRef="#br0">0 180 10578,'31'-15'564,"-20"8"-158,2 1 0,-1 0 1,1 1-1,-1 0 0,22-4 0,-32 9-361,1 0-1,0 0 1,-1 0-1,1 0 1,0 1 0,-1-1-1,1 1 1,0 0-1,-1-1 1,5 3 0,25 15 25,-6-4-20,-8-7 16,0 0 0,1-1 0,0-2 1,0 0-1,0 0 0,1-2 0,-1-1 0,30-1 1,13-4 246,81-18 1,-111 17-273,-27 4-42,299-42 981,-259 40-676,2 2 1,-1 2 0,0 1-1,75 16 1,39 25-102,-100-24-180,103 17 0,-93-28 32,0-4 0,0-2-1,0-3 1,1-4 0,98-19-1,-124 16 73,158-26 960,-161 29-657,0 2 1,82 6 0,7 19 42,-96-14-401,0-1-1,0-3 0,1 0 0,40-3 1,-12-8 216,111-28 1,-35 5-5,-76 19-17,0 3 0,0 3-1,1 2 1,92 9 0,-43 3-157,158-9 1,113-37 360,-378 36-434,349-44 1106,0 21-911,258 1 1663,-477 19-790,-9 1 418,-100 1-1965,-21 13-3653,0-1 2370</inkml:trace>
</inkml:ink>
</file>

<file path=ppt/ink/ink1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3:12.16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1 303 4241,'19'-15'3231,"-7"5"-2136,0 1 1,1 1 0,17-10 0,-26 16-1016,0 0-1,0 1 1,0 0 0,0-1 0,0 1 0,0 1-1,1-1 1,-1 1 0,0-1 0,1 1-1,-1 0 1,0 1 0,1-1 0,-1 1-1,0 0 1,5 1 0,-1 2-20,0 0 1,0 0-1,-1 0 1,1 1-1,9 9 1,-10-8-50,0-1 0,1 0 0,-1 0 1,1 0-1,0-1 0,11 5 0,-2-5 8,-1-1 0,1 0-1,-1-1 1,1-1-1,29-2 1,87-13 101,129-41 159,-97 16 156,-137 33-265,1 2 1,-1 1-1,1 1 0,-1 2 1,1 0-1,-1 2 0,1 2 1,-1 0-1,0 2 0,0 1 1,47 18-1,-40-11-58,2-2-1,-1-1 0,1-2 0,0-2 1,1-1-1,0-2 0,0-1 1,0-2-1,0-2 0,52-7 0,109-36-76,-4-14-18,-78 21 58,143-26 0,-57 42 163,1 15 158,70-4 261,380-47-97,-463 48-515,-159 9-38,-1 2 0,0 2 0,0 0 0,37 11 0,67 28 93,118 30 272,95-15-168,-22-5-157,-108-3-3,45 9 77,2-19-60,130-32-24,-1-33 40,-47 1 109,0 24 191,-236 6-243,373 8 62,-56-40-163,-55 3-26,-239 20-4,1 6 1,134 20-1,810 73 21,-506-49-47,-49-3 50,231-53-31,-704 7 8,601-7-10,298 17 16,-626-8 1,77 0 4,-374 0 30,0 2 0,38 8 0,-63-10-41,17 0-31,-17 0-90,0 0-1,0-1 1,0 1-1,0 0 1,0 0-1,1 1 1,-1-1 0,0 0-1,0 1 1,0-1-1,0 1 1,0 0 0,0-1-1,1 2 1,-2-1 42,0 1 1,0-1-1,-1 0 1,1 1-1,-1-1 0,1 0 1,-1 1-1,0-1 1,1 3-1</inkml:trace>
</inkml:ink>
</file>

<file path=ppt/ink/ink1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3:30.485"/>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76 112 8394,'-5'-6'592,"0"-1"0,0 0 0,0 0 0,1-1 0,0 1 0,1-1 1,-1 1-1,-24-48 4543,27 56-5088,0-1 8,0 1 0,1-1 1,-1 1-1,0-1 0,1 1 1,-1 0-1,0-1 0,1 1 1,-1 0-1,1 0 0,-1 0 1,1-1-1,-1 1 0,0 2 1,1-2-35,-1 1 1,1 0-1,0-1 1,-1 1-1,1 0 1,0-1 0,0 1-1,0 0 1,0 0-1,1-1 1,-1 1-1,0 0 1,1 0-1,-1-1 1,1 1 0,0-1-1,-1 1 1,1 0-1,1 2 1,0-3-1,0 1 0,-1-1 0,1 1 0,0-1 0,0 1 0,0-1 0,0 0 0,0 0 0,0 0 0,0 0 0,1 0 0,3 0 0,6 1 59,0 0 0,0-1 0,0-1 1,18-1-1,-26 0-54,95-10 667,-68 7-360,-1 0 1,1 2-1,0 1 1,34 3-1,102 33 375,-117-22-575,1-3-1,68 6 1,-33-15 108,135-17-1,27-1 863,199 24 136,-359-9-1092,102-14-1,-107 7 234,124 2 1,-152 12-15,86 20-1,-114-20-254,6 1 52,0-2-1,0-1 0,41-3 1,99-13 328,2 0-295,161 24 10,-196-3-82,107-15 152,-80-2-262,167 21 108,-176-4 28,-22-1-92,231 2-33,-40 0 48,-278-6-2,142 11 259,71 4-92,-171-14-52,174 30 0,-241-27-181,45 18 1,-6-2-3,-47-20 12,-1 0-1,1-1 1,0-1-1,0-1 1,0 0-1,29-4 0,20 0 203,-65 5-212,1 0-1,-1-1 1,1 1 0,-1 0 0,1-1-1,-1 1 1,1 0 0,-1 0 0,0-1-1,1 1 1,-1 0 0,0 0-1,0 0 1,0-1 0,1 1 0,-1 0-1,0 0 1,0 0 0,0 0 0,0 0-1,-1-1 1,1 1 0,0 0 0,0 0-1,0 0 1,-1 0 0,1-1 0,-1 2-1,-4 0-8,-1-1 0,1 0 0,-1 0 0,0 0 0,1-1 0,-1 1 0,-9-2 0,-4 1 14,-88 4 0,-157 1-251,120-9 43,-169 16 0,310-12 197,-375 29-97,289-27-6,0-4-1,-112-17 1,101 7-258,-123-1 0,-101 26-332,-189 2 372,0-39 365,-120-12-40,514 28 20,-189-10-33,2 22 9,-311 29 11,502-34-8,0-5-1,0-5 1,-151-34 0,224 35-2,-98-19-9,121 27 8,-1 0-1,0 1 1,0 2 0,0 0-1,-25 4 1,-112 30-12,144-31 0,13-4 12,0 0 0,0 0 0,0 0 1,0 0-1,0 0 0,0 0 0,0 0 0,0 0 0,0 0 0,0 0 0,0 0 0,0 0 0,0 0 0,0 0 0,0 0 1,0 0-1,0 0 0,0 1 0,0-1 0,0 0 0,0 0 0,0 0 0,0 0 0,0 0 0,0 0 0,0 0 0,0 0 1,0 0-1,0 0 0,0 0 0,0 0 0,0 0 0,0 0 0,0 0 0,0 0 0,0 0 0,0 0 0,0 0 0,0 0 0,0 1 1,0-1-1,0 0 0,0 0 0,0 0 0,0 0 0,0 0 0,0 0 0,0 0 0,0 0 0,0 0 0,0 0 0,-1 0 1,1 0-1,0 0 0,0 0 0,0 0 0,0 0 0,0 0 0,26 2-88,-22-2 90,115 0-28,67 4 7,91 24 23,158 8 1,-8-33-12,283 12 23,-538-4-5,386 23 58,2-37 360,-229-30 121,-4-16 36,-316 48-568,182-25 108,1 9 0,257 10 0,-128 40 121,-112-7-68,10-19 230,-217-7-603,0 0 0,1 0 0,-1 1-1,0-1 1,0 1 0,6 2 0</inkml:trace>
</inkml:ink>
</file>

<file path=ppt/ink/ink1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3:40.72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1 286 8538,'0'-63'3648,"1"63"-3607,12 3 639,-10-3-395,4 1 45,-1-1 0,1-1 1,0 1-1,0-1 0,0 0 0,-1-1 0,1 0 0,0 0 1,-1 0-1,0-1 0,8-4 0,23-7 724,-12 7-366,1 2 1,0 1-1,47-2 1,-30 3 156,132-17 1367,-100 10-1855,105-19 122,2-1 47,27 0 55,173-14 495,114 41-501,-280 4 39,52 7-178,120-3-214,-187 0-189,1 16-8,4 1 65,128 2 250,-280-20-241,0-2 1,0-3-1,-1-2 1,105-21-1,-151 23-77,114-22 441,-104 21-407,1 1 0,0 0 0,-1 2 1,34 4-1,-28-2-52,1-1-1,-1 0 1,32-3 0,69-12 55,-21 1 43,-66 11-81,0 1 0,36 4 0,73 17 51,-69-9-58,54-3-22,-18-2-2,141 28 15,-213-32 1,1-3 0,-1-1-1,57-8 1,-25 1-24,-28 2 21,-32 4-6,0 0 1,0 1-1,0 0 0,0 1 1,1 0-1,19 3 0,10 5 8,2-3-1,-1-1 1,60-4-1,-66 0 21,-37 0-15,0 0-1,0 0 1,-1 0-1,1 0 1,0 1 0,0-1-1,-1 0 1,1 0 0,0 1-1,0-1 1,-1 0 0,1 1-1,1 0 1,-2-1-6,0 0 0,0 1-1,0-1 1,1 0 0,-1 0 0,0 0 0,0 1 0,0-1 0,0 0 0,0 0 0,0 1-1,0-1 1,0 0 0,0 1 0,0-1 0,0 0 0,0 0 0,0 1 0,0-1-1,0 0 1,0 0 0,0 1 0,0-1 0,0 0 0,0 0 0,0 1 0,0-1 0,-1 0-1,1 0 1,0 1 0,0-1 0,0 0 0,0 0 0,-1 0 0,1 1 0,0-1-1,0 0 1,0 0 0,-1 0 0,1 0 0,0 0 0,0 1 0,-1-1 0,1 0 0,0 0-1,-12 7-174,-1 0 0,-20 8 0,3-1-760,-15 8-999,17-8 649</inkml:trace>
</inkml:ink>
</file>

<file path=ppt/ink/ink1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3:54.891"/>
    </inkml:context>
    <inkml:brush xml:id="br0">
      <inkml:brushProperty name="width" value="0.05" units="cm"/>
      <inkml:brushProperty name="height" value="0.05" units="cm"/>
      <inkml:brushProperty name="color" value="#FF0066"/>
    </inkml:brush>
  </inkml:definitions>
  <inkml:trace contextRef="#ctx0" brushRef="#br0">146 7 14579,'0'0'80,"0"0"-1,0-1 1,0 1 0,0 0-1,0 0 1,0-1 0,0 1-1,0 0 1,0 0-1,0 0 1,0-1 0,0 1-1,0 0 1,0 0 0,0 0-1,0-1 1,1 1 0,-1 0-1,0 0 1,0 0-1,0-1 1,0 1 0,0 0-1,1 0 1,-1 0 0,0 0-1,0-1 1,0 1 0,0 0-1,1 0 1,-1 0-1,0 0 1,0 0 0,0 0-1,1 0 1,-1 0 0,0 0-1,0 0 1,1 0 0,-1-1-1,0 1 1,0 0-1,0 1 1,1-1 0,-1 0-1,0 0 1,0 0 0,1 0-1,-1 0 1,0 0-1,0 0 1,0 0 0,1 0-1,-1 0 1,0 0 0,0 1-1,2-1 121,-1 1-1,0 0 0,0 0 0,0 0 0,0-1 1,0 1-1,0 0 0,0 0 0,0 0 1,1 2-1,7 15 511,-1 1 1,-1 0-1,8 27 0,-2-5-152,33 118 453,-42-141-1025,-1 0 0,0 0 0,-2 0 1,0 0-1,-1 1 0,-1-1 0,-3 19 0,3-32-183,0 0-1,-1-1 0,1 1 0,-1 0 0,-3 6 0,5-11 107,0 1 0,0-1 0,-1 1-1,1 0 1,-1-1 0,1 1 0,-1-1 0,1 1-1,-1-1 1,1 1 0,-1-1 0,1 1 0,-1-1-1,1 0 1,-1 1 0,0-1 0,1 0 0,-1 0-1,0 1 1,1-1 0,-1 0 0,0 0 0,1 0-1,-1 0 1,0 0 0,1 0 0,-1 0 0,0 0-1,1 0 1,-1 0 0,0 0 0,1 0 0,-1 0-1,0-1 1,1 1 0,-1 0 0,0 0 0,1-1-1,-1 1 1,0 0 0,1-1 0,-1 1 0,1-1-1,-1 1 1,0-2 0,-92-85-8249,34 44 7176,-10-8 4964,68 50-3620,0 0 1,0 1-1,0-1 0,0 0 0,1-1 0,-1 1 1,0 0-1,0 0 0,1 0 0,-1 0 0,1-1 1,-1 1-1,1 0 0,0 0 0,-1-1 1,1 1-1,0 0 0,0-1 0,0 1 0,0 0 1,0-1-1,0 1 0,0 0 0,0-1 1,1 1-1,-1 0 0,0-1 0,1 1 0,-1 0 1,1 0-1,-1-1 0,1 1 0,0 0 0,0 0 1,-1 0-1,3-1 0,2-5 291,1 1-1,0 0 1,0 0 0,10-7-1,-15 12-381,12-8 314,1-1 1,0 2-1,0 0 1,0 1-1,26-9 1,-31 13-368,0 0 1,1 1-1,-1 0 1,1 1-1,-1 0 1,1 0-1,0 1 1,-1 0-1,1 1 0,17 3 1,-23-3-107,0 0 0,-1 1 1,1-1-1,0 1 0,-1 0 0,1 0 0,-1 0 1,1 0-1,-1 1 0,0-1 0,0 1 1,0 0-1,0 0 0,-1 0 0,1 0 0,2 6 1,-3-6-314,0 1 0,0 0 0,-1-1 0,0 1 0,0 0 0,0 0 0,0 0 0,-1 0 0,1 0 0,-1 7 1,0-9 96,0 0 0,-1 0 0,1 0 1,0 0-1,-1 0 0,0 0 0,-1 3 1,-11 14-1258</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7:09.534"/>
    </inkml:context>
    <inkml:brush xml:id="br0">
      <inkml:brushProperty name="width" value="0.05" units="cm"/>
      <inkml:brushProperty name="height" value="0.05" units="cm"/>
      <inkml:brushProperty name="color" value="#FF0066"/>
    </inkml:brush>
  </inkml:definitions>
  <inkml:trace contextRef="#ctx0" brushRef="#br0">0 420 12435,'1'-1'322,"-1"-1"0,0 1 0,1 0 0,0 0 0,-1 0 0,1 0 0,0 0 0,-1 0 0,1 0 0,0 0 0,0 0 0,0 0 0,0 1 0,0-1 0,2-1 0,2-2 532,102-92 5499,10-11-3697,44-62-1260,-159 166-1516,0 1 0,0 0 0,1-1-1,-1 1 1,1 0 0,-1 1 0,1-1-1,0 0 1,0 1 0,0-1 0,0 1 0,0 0-1,4-1 1,-6 2 52,-1 0 0,0 0 0,0 0 0,1 0 0,-1 0 1,0 0-1,1 0 0,-1 0 0,0 0 0,0 0 0,1 0 0,-1 0 0,0 0 0,0 0 0,1 0 0,-1 0 0,0 0 0,0 0 0,1 1 0,-1-1 0,0 0 1,0 0-1,0 0 0,1 0 0,-1 1 0,0-1 0,0 0 0,0 0 0,1 0 0,-1 1 0,0-1 0,0 0 0,0 0 0,0 1 0,-2 11-2106,-13 18-1318,10-21 2462,-10 23-760</inkml:trace>
</inkml:ink>
</file>

<file path=ppt/ink/ink1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3:55.077"/>
    </inkml:context>
    <inkml:brush xml:id="br0">
      <inkml:brushProperty name="width" value="0.05" units="cm"/>
      <inkml:brushProperty name="height" value="0.05" units="cm"/>
      <inkml:brushProperty name="color" value="#FF0066"/>
    </inkml:brush>
  </inkml:definitions>
  <inkml:trace contextRef="#ctx0" brushRef="#br0">1 256 14195,'0'0'1616,"4"-13"1217,10-7-32,14-19-785,6-4-328,5 0-727,1 8-441,-2 11-752,-5 4-617,-3 9-1455,-8 3-505,-13 14 1281</inkml:trace>
</inkml:ink>
</file>

<file path=ppt/ink/ink1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3:55.645"/>
    </inkml:context>
    <inkml:brush xml:id="br0">
      <inkml:brushProperty name="width" value="0.05" units="cm"/>
      <inkml:brushProperty name="height" value="0.05" units="cm"/>
      <inkml:brushProperty name="color" value="#FF0066"/>
    </inkml:brush>
  </inkml:definitions>
  <inkml:trace contextRef="#ctx0" brushRef="#br0">148 0 11931,'0'7'1253,"1"1"0,0-1 0,0 0 0,1 0 0,0 0 0,4 12 0,23 39 2407,-14-30-2802,-8-14-658,-1 0 1,0-1-1,-1 2 1,6 28-1,-10-37-283,0 1 0,-1 0 0,0 0 0,0 0 0,0-1 1,-1 1-1,0 0 0,0 0 0,-1-1 0,0 1 0,0-1 0,0 1 0,-4 6 0,4-11-51,1 0 0,0 0 0,-1 0 0,1 0 0,-1 0 0,1 0 0,-1 0 0,0-1 0,0 1 0,0-1 0,0 1 0,0-1 0,0 0-1,0 1 1,-4 0 0,2-1-48,0 0 0,0 0 0,0 0-1,1-1 1,-1 0 0,0 0 0,0 0 0,0 0-1,-5-1 1,-1-1-121,-1-1 1,1 0-1,0-1 0,0 0 0,0-1 0,-13-7 1,15 7 177,1 1 1,0-1 0,0-1 0,0 1-1,1-1 1,-7-8 0,12 13 130,0-1 0,0 1 0,0 0 0,0-1 0,1 1 0,-1-1-1,0 1 1,1-1 0,-1 0 0,1 1 0,-1-1 0,1 0 0,0 1 0,0-1 0,0 1 0,0-4 0,1 4 44,-1-1-1,1 0 0,0 0 1,-1 1-1,1-1 1,0 0-1,0 1 1,1-1-1,-1 1 1,0-1-1,0 1 0,1 0 1,-1-1-1,1 1 1,-1 0-1,1 0 1,-1 0-1,3-1 0,18-9 1295,46-17 0,-31 14-248,-10 3-361,2 1 0,0 1-1,0 2 1,0 1 0,42-3 0,-69 9-803,0 0 0,0-1 0,0 1 0,0 0 0,0-1 0,0 1 0,0-1 0,0 0 0,0 1 1,0-1-1,0 0 0,-1 0 0,3-2 0,-3 2-93,0 0 0,0 0 0,0-1 1,0 1-1,0 0 0,-1 0 0,1-1 1,0 1-1,-1-1 0,1 1 0,-1-1 1,0 1-1,1-1 0,-1 1 0,0-1 1,0 1-1,0-3 0,0 2 15,0 1-1,0 0 1,0 0-1,0-1 1,-1 1-1,1 0 1,0 0-1,-1 0 1,1-1 0,-1 1-1,0 0 1,1 0-1,-1 0 1,0 0-1,1 0 1,-1 0-1,0 0 1,0 0 0,0 0-1,-1 0 1,0-1 235,-1 1 1,1 0-1,-1-1 1,1 1-1,-1 0 1,1 1-1,-1-1 1,1 0-1,-5 0 1,-29 0 586</inkml:trace>
</inkml:ink>
</file>

<file path=ppt/ink/ink1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3:55.929"/>
    </inkml:context>
    <inkml:brush xml:id="br0">
      <inkml:brushProperty name="width" value="0.05" units="cm"/>
      <inkml:brushProperty name="height" value="0.05" units="cm"/>
      <inkml:brushProperty name="color" value="#FF0066"/>
    </inkml:brush>
  </inkml:definitions>
  <inkml:trace contextRef="#ctx0" brushRef="#br0">1 284 11314,'3'-1'1281,"7"-7"1263,8-5 1,15-15-265,6-5-95,8-12-553,1 6-240,-7 6-599,-11 7-257,-10 6-576,-9 3-352,-2 8-937,-11-1-5344,-5 9 4648</inkml:trace>
</inkml:ink>
</file>

<file path=ppt/ink/ink1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4:14.12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0 197 9098,'1'0'28,"-1"-6"448,1 0 0,0 1 1,1-1-1,3-10 0,-5 16-431,1-1 0,-1 0 0,0 0 0,1 1 0,-1-1-1,1 0 1,-1 0 0,1 1 0,-1-1 0,1 0 0,0 1 0,-1-1 0,1 1 0,0-1 0,-1 1 0,1-1 0,0 1 0,0-1 0,-1 1 0,1 0 0,0 0 0,0-1 0,0 1-1,0 0 1,0 0 0,-1 0 0,1 0 0,0 0 0,0 0 0,0 0 0,0 0 0,0 0 0,-1 0 0,1 0 0,0 1 0,0-1 0,0 0 0,-1 1 0,1-1 0,1 1 0,41 22 712,-27-13-432,1-1-1,-1-1 1,35 11 0,-24-13-131,0-1 1,1-1 0,-1-2-1,1 0 1,29-4-1,137-20 715,75-32 492,-55 10-661,1 15-175,95 20 546,30-2-357,-103-12-590,183-13 505,-346 31-564,0 4-1,0 4 1,0 2-1,0 3 1,95 25-1,25 13 273,-134-35-81,77 4 1,295 26 744,-208-15-950,-17-5-61,-171-21 85,1-1 0,-1-1 0,60-12 1,-84 11-58,37-8 92,51-4 0,-83 13-13,0 2-1,0 0 1,0 1 0,-1 0 0,1 2 0,32 8 0,126 53 2082,-126-44-1648,-26-10-397,-18-7-167,1 0 1,0 0-1,0-1 1,1 0-1,-1 0 0,0 0 1,1-1-1,-1 0 0,11 0 1</inkml:trace>
</inkml:ink>
</file>

<file path=ppt/ink/ink1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4:17.21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4 191 8818,'-4'-23'8166,"31"5"-7181,2 1 0,0 1 0,46-18 0,-17 13-480,0 2 0,71-13 0,-105 28-315,-1 1 1,1 1 0,0 1 0,0 1 0,0 1-1,-1 1 1,1 1 0,39 10 0,-11 3 97,122 32 570,-141-41-674,0-1-1,1-2 0,45 0 0,-32-7 186,81-16 0,-15 1 31,-89 16-246,0 1 0,42 3 0,-51 0 70,0 1 1,0 1-1,16 7 0,25 5 415,-50-14-642,0-1-1,0 0 1,1-1-1,-1 0 0,0 0 1,12-1-1,-16 0-78,-1 1 0,0 0 0,0 0 0,0-1 0,0 1 1,0-1-1,0 1 0,0-1 0,0 0 0,0 1 0,0-1 0,0 0 0,0 0 0,0 1 0,-1-1 0,1 0 0,0 0 0,-1 0 0,1 0 0,0 0 0,-1 0 0,1 0 0,-1 0 0,0 0 0,1-1 0,-1 1 1,0 0-1,0 0 0,1 0 0,-1-2 0,-3-31-1031</inkml:trace>
</inkml:ink>
</file>

<file path=ppt/ink/ink1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4:23.67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1 110 8818,'26'1'677,"0"1"0,0 1 0,-1 1 0,1 2 0,-1 1 0,44 17 1,-50-17-504,-1 0 1,1-2 0,24 5-1,-35-9-33,0 0-1,0-1 0,0 0 0,1 0 1,-1-1-1,0 0 0,0 0 1,0-1-1,0 0 0,10-4 0,1-3 265,-1-1 0,0-1 0,-1 0 0,26-24 0,31-19 368,-65 48-720,1 1 0,-1 1-1,1-1 1,-1 2-1,1-1 1,18-3-1,-16 5-34,-1 1 0,0 1-1,0 0 1,0 0 0,0 1-1,1 0 1,-1 1-1,-1 0 1,1 1 0,20 8-1,0 3 8,-1 2-1,34 23 0,-33-20 15,-19-12 2,-1-1 1,1-1-1,0 0 1,0-1-1,0 0 1,1-1-1,-1 0 0,1-1 1,0-1-1,0 0 1,0 0-1,-1-1 1,1-1-1,18-3 1,14-5 146,-1-2 0,77-31 1,2 0-120,-70 28-15,1 2 0,1 3 1,0 2-1,0 2 0,1 3 0,-1 2 0,85 12 0,-113-8 3,202 22 119,239-33-113,-40-1 45,-329 11-11,1 5 1,124 25 0,-79 2-45,-72-16 20,1-3 0,88 7 0,-101-20 98,72-8-1,57-14 270,-86 7-161,-49 6-22,93 4 0,-115 4-218,-1 2-1,0 1 0,0 2 0,38 12 0,-24-1-10,65 36 0,-66-31 5,60 23 0,-84-39-33,0-2 1,1 0 0,43 3-1,68-5-6,-64-3 8,28 1 9,282-2 34,-321-5-40,0-2-1,91-26 0,-24 4 1,123-10 134,-200 36-95,1 2 0,-1 3 0,59 7-1,198 13 82,-1-28-81,-251 5-38,131-3 33,-143 6 11,0 2-1,60 12 0,-12 6 29,83 15 1,-140-32-66,1 0-1,-1-2 1,46-3 0,-15-7 28,113-30 0,23-4-10,-123 35-20,106 2-1,74 21 8,-211-13-15,1-2 0,52-6 0,87-19-2,13-2 0,-157 24 2,1 1 0,76 8 0,-72-1 8,-18-1-12,1-1 0,-1-2 1,1-1-1,48-4 0,29-17 7,-57 10-2,56-5 0,-84 14-4,-1 0 0,1 1 0,-1 1 0,1 1 0,-1 0 0,40 12 0,5 8 2,62 18 4,-34-24-2,151 7 0,-186-19-4,8 0 6,108-6-1,-150-1-3,0 0 1,1-1-1,-1-2 0,0 0 1,-1-2-1,0 0 0,36-19 1,-9-3 5,-33 19-6,0 0 0,1 1 0,0 1 0,32-10 0,-3 8 4,78-8 0,-70 12-3,-17 3-2,50 3 0,1 0-2,-69-1 1,-7 1 1,0 0 0,0 0 0,0 2 0,0-1 0,14 4 0,-16 13-1806,-1-27 1028</inkml:trace>
</inkml:ink>
</file>

<file path=ppt/ink/ink1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4:34.34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0 246 7722,'11'-31'2997,"-10"30"-2914,0-1 0,-1 1 0,1-1-1,0 1 1,0 0 0,0-1-1,0 1 1,1 0 0,-1-1-1,0 1 1,0 0 0,1 0-1,-1 0 1,1 0 0,1-1 0,-2 3-29,-1-1 0,1 0 1,0 0-1,0 1 0,-1-1 1,1 0-1,0 1 1,-1-1-1,1 1 0,0-1 1,-1 1-1,1-1 1,-1 1-1,1-1 0,-1 1 1,1 0-1,-1-1 0,0 1 1,1 0-1,-1-1 1,1 2-1,2 3 239,-1-3-175,1 0 0,-1 0 0,1-1 0,-1 1 0,1-1 0,-1 1 0,1-1-1,0 0 1,0 0 0,0 0 0,0 0 0,0-1 0,0 1 0,0-1 0,0 0 0,0 0 0,5 0 0,5-1 272,0 0 0,21-6 0,52-17 1035,30-7-441,-101 29-904,-1 0 0,1 1 0,0 0 0,-1 1 0,1 1 0,19 3 0,7 6 81,-32-7-91,0 0-1,0-1 1,1-1-1,-1 1 1,0-1 0,1-1-1,0 0 1,-1 0-1,1-1 1,10-2-1,53-19 893,-50 13-712,1 2 1,0 0-1,1 2 0,-1 1 0,35-2 1,-41 6-235,-1 1 0,0 0 1,1 2-1,-1 0 1,0 1-1,28 10 0,-35-10-12,0 0-1,1 0 0,0-1 0,0-1 1,0 0-1,0 0 0,0-1 1,0-1-1,0 0 0,0 0 0,1-1 1,18-4-1,50-15 8,20-4 54,-85 21-55,-1 1 1,1 1 0,0 1 0,0 0 0,15 3 0,-6 0-3,76 9 8,-82-11 0,0-1 0,0-1 0,30-5 0,16-8 189,-2-3 0,70-29 0,-103 35-125,1 1-1,0 1 0,40-6 1,-58 13-77,1 1 1,0 0 0,0 1-1,-1 1 1,1 0 0,0 0-1,-1 1 1,1 1-1,-1 0 1,23 10 0,83 33 29,-100-41-15,1 0 1,0-1 0,0-1 0,30 1-1,-16-4 92,1-2-1,35-7 1,65-18 256,26-4-17,-130 27-323,-1 1 0,0 2-1,48 4 1,63 22 1,-40-7-16,0-7-19,115-3 1,-26-2 12,154 43 93,-292-39-86,30 2 2,1-3 0,0-4 0,0-3 0,101-12 0,260 3 239,-245 10-188,157-28-43,-25-1-8,-254 29 33,145 24 1,-28-1 267,123-17 1,-303-9-299,51 2 72,-58-2-78,0 1 0,0 0 1,1 0-1,-1 1 0,0 0 1,0 0-1,7 4 0,-13-6-16,1 1 0,0-1 0,-1 0 0,1 1 0,0-1 0,-1 1 0,1-1 0,-1 1 0,1-1 0,-1 1 0,1 0 0,-1-1 0,1 1-1,-1-1 1,1 1 0,-1 0 0,0 0 0,0-1 0,1 1 0,-1 0 0,0 0 0,0-1 0,0 1 0,0 0 0,0 0 0,0-1 0,0 1-1,0 0 1,0 0 0,0-1 0,0 1 0,0 0 0,0 0 0,-1-1 0,1 1 0,0 0 0,-1-1 0,1 1 0,0 0 0,-1-1 0,1 1-1,-1 0 1,1-1 0,-1 1 0,-1 0 0,2-1-21,0 1-1,0-1 0,-1 0 1,1 0-1,0 0 1,-1 1-1,1-1 0,0 0 1,0 0-1,-1 0 1,1 0-1,0 0 0,-1 0 1,1 0-1,-1 0 1,1 0-1,0 0 1,-1 0-1,1 0 0,0 0 1,-1 0-1,1 0 1,0 0-1,-1 0 0,1 0 1,0 0-1,-1-1 1,1 1-1,0 0 1,0 0-1,-1 0 0,1-1 1,0 1-1,0 0 1,-1 0-1,1 0 0,0-1 1,0 1-1,-1 0 1,1-1-1,0 1 0,0-1 1,-7-18-795,7 19 801,-8-38-866</inkml:trace>
</inkml:ink>
</file>

<file path=ppt/ink/ink1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4:40.843"/>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1 334 10002,'17'-6'1398,"-15"5"-1312,-1 1 1,1-1-1,0 0 0,0 0 1,-1 1-1,1-1 1,0 1-1,0 0 0,0-1 1,0 1-1,0 0 1,0 0-1,0 0 0,-1 0 1,1 1-1,0-1 1,0 0-1,0 1 0,0-1 1,-1 1-1,1 0 0,2 1 1,35 28 921,-30-22-812,2 0 0,14 10 0,-14-12-71,1 0 0,0-1 0,0-1 0,0 0 0,1 0 0,-1-1 0,1-1 0,19 2 0,-12-4 134,1 0 0,-1-1-1,0-1 1,35-9-1,-28 5-93,-1 1 0,1 1-1,0 1 1,0 1 0,0 2 0,1 1-1,-1 1 1,0 1 0,-1 1 0,28 8-1,-3 2 69,1-2-1,75 6 0,-93-16-170,0-1-1,0-1 1,-1-2-1,65-12 1,5-14 16,14-2-2,-94 26 14,1 0 1,-1 2-1,28 0 1,62 10 611,18 1-307,-55-11-335,-35 0-1,0 2-1,0 2 0,77 13 1,-52 2 212,-36-9-128,1 0-1,-1-2 1,1-1-1,55 1 1,-38-9-51,-2-2 0,86-21 0,85-40 168,10-2 124,-191 61-366,0 1 0,0 2 1,57 0-1,108 16 68,-46-2-34,-109-9-41,64-7-1,86-26 81,-122 17 6,141-9 1,-3 25-11,-151 3-73,90 17 1,-35-1 0,0-5 0,133-1 1,233-23 128,-398 6-126,215-1-4,75-3 1,-266 4 6,118 11-1,61 7-18,-254-16 2,0-1 0,38-7 0,63-18 5,60-9-6,-147 33 1,1 1 1,60 8 0,95 21-6,-149-18 21,92 1 0,-60-10-5,288-9 54,-197 2 118,49-5-73,211-21-3,11 0 33,-381 24-136,1 3 0,-1 3 0,117 9 0,-87 4-13,-23-4 13,122 26 0,253 50 37,-180-57 59,-24-4-22,-47-3-70,-152-16-8,0-3 0,59-8 0,-15-3-1,0 4 1,103 4-1,-93 7 1,134-14-1,98-11-20,-172 24 59,123-2-36,-255-3 2,-2 0-1,39-11 1,-38 7 5,-1 2-1,42-3 1,-3 6 13,-12 1 33,0-2 0,58-10 0,-84 8 221,38 0 0,17-2-175,-59 5-92,-19 2-5,-1 0 0,1 0 0,0 0 0,-1-1 0,1 0 0,-1 0 0,1 0 0,-1 0 0,1 0 0,3-2 0,12-9-7,0 1-1,1 1 0,0 1 1,40-12-1,-43 16 4,0-1 0,0 0 0,-1-1 0,0-1 0,22-14 0,-34 19-6,1 0 1,0 1-1,0-1 1,0 1-1,11-3 0,-16 5 2,1 0-1,-1 0 0,1 0 0,-1 0 0,1 0 0,-1 0 0,1 0 0,-1 0 0,1 1 0,-1-1 0,0 0 0,1 0 1,-1 1-1,1-1 0,-1 0 0,1 1 0,-1-1 0,0 0 0,1 1 0,-1-1 0,0 0 0,1 1 0,-1-1 0,0 1 1,1 0-1,6 15 3,-4-10-3,-3-4 1,1-1 0,0 1 1,0-1-1,0 1 0,0-1 0,0 1 1,0-1-1,0 0 0,0 0 1,1 1-1,-1-1 0,0 0 0,3 1 1,-1-1 3,0 0 0,-1 0 0,1-1 0,0 1 0,-1-1 0,1 0 0,0 0 0,2 0 0,-4 0-5,-1 0 1,1 0-1,0 0 1,-1 0 0,1 1-1,-1-1 1,1 0-1,-1 0 1,1 0-1,-1 1 1,1-1 0,-1 0-1,1 0 1,-1 1-1,1-1 1,-1 0-1,0 1 1,1-1 0,-1 1-1,1-1 1,-1 0-1,0 1 1,1 0-1,4 15 16,-4-15-15,-1 0 1,0 1-1,0-1 1,1 1-1,-1-1 1,1 0 0,-1 1-1,1-1 1,-1 0-1,1 0 1,0 0 0,0 1-1,0-1 1,0 0-1,-1 0 1,1 0-1,1 0 1,-1 0 0,0 0-1,2 0 1,-2 0 6,1-1-1,-1 0 1,1 0 0,0 1 0,-1-1-1,1 0 1,-1-1 0,1 1 0,-1 0-1,1 0 1,0-1 0,-1 1 0,1-1-1,1 0 1,22-14 227,-14 9-180,-4 1-45,1 1-1,-1 1 1,1-1-1,13-3 1,-21 7-9,0 1 0,0-1 0,1 0 0,-1 0 0,0 0 0,0 0 0,1 0 1,-1 0-1,0 1 0,0-1 0,0 0 0,1 0 0,-1 0 0,0 0 0,0 1 0,0-1 0,0 0 0,0 0 0,1 1 0,-1-1 1,0 0-1,0 0 0,0 1 0,0-1 0,0 0 0,0 0 0,0 1 0,0-1 0,0 0 0,0 0 0,0 1 0,0-1 0,0 0 1,0 0-1,0 1 0,0-1 0,0 0 0,0 0 0,0 1 0,0-1 0,-1 0 0,1 0 0,0 1 0,0-1 0,0 0 0,0 0 1,-1 0-1,1 1 0,0-1 0,0 0 0,-1 0 1,1 0 0,0 1-1,0-1 1,0 0 0,0 0 0,0 0 0,0 0 0,0 0-1,-1 0 1,1 0 0,0 0 0,0 0 0,0 0 0,0 0 0,0 0-1,0 0 1,-1 0 0,1 0 0,0 0 0,0 0 0,0 0-1,0 0 1,0 0 0,-1 0 0,1 0 0,0 0 0,0 0 0,0 0-1,0 0 1,0 0 0,0 0 0,-1 0 0,1 0 0,0 0-1,0 0 1,0 0 0,0-1 0,0 1 0,0 0 0,0 0-1,0 0 1,-1 0 0,1 0 0,0 0 0,0 0 0,0-1 0,0 1-1,0 0 1,0 0 0,0 0 0,0 0 0,0 0 0,0 0-1,0-1 1,0 1 0,0 0 0,0 0 0,2-11 38,-1 5-56,-1-1-335,1 1 1,-1-1-1,-1 0 1,1 1-1,-1-1 1,0 0-1,0 1 1,-4-11-1,-13-25-912</inkml:trace>
</inkml:ink>
</file>

<file path=ppt/ink/ink1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4:52.78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1 140 9362,'5'-26'4675,"-2"21"-4250,-2 3-388,0 1 0,1-1 0,-1 1-1,0 0 1,1-1 0,0 1 0,-1 0 0,1 0 0,0 0 0,-1 0 0,1 0 0,0 0 0,0 1 0,0-1 0,0 1-1,0-1 1,0 1 0,0 0 0,0 0 0,0-1 0,3 2 0,1-1-13,0 1 1,0 0-1,0 1 1,1 0-1,-2 0 0,1 0 1,0 0-1,0 1 1,9 6-1,-10-6 133,1 1-1,0-1 1,0 0-1,0-1 0,0 0 1,1 0-1,-1 0 1,12 1-1,5-3 426,-1-2 1,1-1-1,-1 0 0,24-8 0,29-4 117,-46 11-530,0 2 1,0 1-1,0 1 0,45 6 0,9 1 810,130-5 0,-106-3-134,-61-2-247,-1-1 0,60-14 1,-61 9 117,-35 7-552,0 0-1,0-1 0,0 0 1,0 0-1,-1-1 1,0-1-1,0 1 0,0-1 1,0-1-1,-1 1 0,14-14 1,-20 18-188,1-1 1,-1 1-1,1-1 1,0 1-1,0 0 1,-1 0 0,1-1-1,0 1 1,0 1-1,0-1 1,0 0-1,0 0 1,0 1-1,1-1 1,-1 1-1,0 0 1,0 0-1,0 0 1,0 0 0,1 0-1,-1 0 1,0 0-1,0 1 1,0-1-1,0 1 1,3 0-1,17 7-185</inkml:trace>
</inkml:ink>
</file>

<file path=ppt/ink/ink1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4:56.15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47 17 7282,'-7'-1'281,"8"-1"-211,0 1-46,-1 1 1,0 0-1,0 0 1,1-1-1,-1 1 0,0 0 1,0 0-1,0-1 1,1 1-1,-1 0 1,0 0-1,0-1 1,0 1-1,0 0 1,0-1-1,0 1 1,0 0-1,0-1 1,0 1-1,0 0 1,0-1-1,0 1 1,0 0-1,0-1 1,0 1-1,0 0 1,0-1-1,0 1 1,0 0-1,0 0 1,-1-1-1,1 0 44,-1 1-24,1 0 0,-1-1 0,1 1 0,-1 0 0,1 0 0,0 0 0,-1-1 0,1 1 0,-1 0 0,1 0 0,-1 0 0,1 0 0,-1 0 0,1 0 0,-1 0 0,1 0 0,-1 0 0,1 0 0,-1 0 0,1 0 0,-1 0 0,-5 4 572,6-3-572,-15 16 750,13-15-700,1 0 0,0 1 0,0-1 0,0 0 0,0 1-1,0-1 1,0 1 0,1-1 0,-1 1 0,1 0 0,0-1 0,0 1-1,0 0 1,0-1 0,0 1 0,1 2 0,-1-3-57,0-1 1,1 0-1,-1 0 0,1 1 1,-1-1-1,1 0 1,-1 0-1,1 0 0,0 0 1,0 0-1,-1 0 1,1 0-1,0 0 0,0 0 1,0 0-1,0 0 1,0 0-1,0-1 0,0 1 1,0 0-1,1-1 1,-1 1-1,0-1 1,0 1-1,1-1 0,-1 0 1,0 1-1,0-1 1,1 0-1,-1 0 0,0 0 1,1 0-1,-1 0 1,2 0-1,15-2 443,-11 0-333,0 2 0,1-1 0,-1 1 0,1 0-1,-1 0 1,0 1 0,14 3 0,-2 2 135,0-1 0,0 0 0,0-2 0,0 0 0,34 0 0,34-7 750,80 0 412,-131 7-1302,49 9 1,-54-6-101,1-1 0,34 0-1,62-11 94,-25-1-31,42 2 193,217 3 377,-309 5-616,0-2-1,56-6 1,-88 4 73,-1 1 0,1 0 0,23 4 0,61 15 322,-65-11-325,82 7-1,-3-16-134,81 6 9,-125 3 16,1-4 0,112-8 0,-163 2-21,1 1 1,-1 1 0,1 1 0,-1 2-1,29 6 1,-43-7 4,0 0 1,0 0-1,-1-1 0,1-1 1,0 1-1,0-2 0,0 0 0,0 0 1,19-5-1,-2-2-6,0 1 1,1 2-1,-1 1 0,1 2 1,0 0-1,0 2 0,32 4 1,-44-2 1,0-1 1,0-1 0,0 0 0,0-2 0,0 0 0,0 0 0,0-2 0,0 0 0,29-11 0,-43 13 1,20-6 4,31-17 0,-49 22-2,0 0-1,0 1 1,0 0 0,0 0-1,0 0 1,1 1 0,-1-1-1,0 1 1,1 1 0,-1-1 0,1 1-1,-1 0 1,1 0 0,-1 0-1,0 1 1,1 0 0,7 2 0,-6-2 1,0 0 1,1 0-1,-1-1 1,0 0-1,14-2 1,10-1 15,-29 4-17,0-1 1,-1 0-1,1 0 1,0 1 0,0-1-1,-1 1 1,1 0-1,0 0 1,1 1 0,-1-1-5,0-1 1,-1 1 0,1 0 0,0 0 0,-1-1 0,1 1-1,0-1 1,0 1 0,0-1 0,0 0 0,3 0 0,32-8 40,-32 6-39,0 0-1,1 1 1,-1-1 0,1 1 0,-1 1 0,0-1-1,1 1 1,0 0 0,5 1 0,-6-1 0,1 0 0,-1 0 0,0 0-1,1 0 1,-1-1 0,0 0 0,0 0 0,0 0 0,0-1 0,0 0 0,0 0 0,0 0 0,6-4 0,-10 5 3,0 1 0,0-1 0,0 1 0,0-1 0,0 1 0,0-1 0,0 1 0,0 0 0,0-1 0,0 1 1,0 0-1,0 0 0,0 0 0,0 0 0,0 0 0,0 0 0,0 0 0,0 0 0,0 1 0,0-1 0,0 0 1,0 1-1,0-1 0,0 0 0,0 1 0,0-1 0,0 1 0,0 0 0,0-1 0,0 1 0,-1 0 0,1-1 1,0 1-1,0 0 0,-1 0 0,1 0 0,-1 0 0,1-1 0,0 1 0,-1 1 0,1 0 20,0-1 0,0 0 0,0 0 0,0 0 0,0 0 0,0 1 0,0-1 0,0 0 0,0-1 0,1 1 0,-1 0 0,0 0 0,1-1 0,-1 1 0,0 0 0,1-1 0,-1 1 0,1-1 0,-1 0 0,1 1 0,-1-1 0,3 0 0,1-1 181,-1 1 0,1-1-1,-1 0 1,0-1 0,9-3 0,3-1-111,-15 6-87,1 0 0,-1-1 0,0 1 0,0 0 0,1-1 0,-1 1 0,0 0 1,1 0-1,-1 0 0,0 0 0,1 0 0,-1 0 0,0 1 0,1-1 0,-1 0 1,0 1-1,1-1 0,1 2 0,-1-1 5,0 1 0,-1 0 0,1-1 0,-1 1 0,1 0 0,-1 0 0,0 0 0,2 2 0,-2-2-4,0 1 0,1-1 0,-1 0 0,1 0 0,0 1 0,0-1 0,0-1 0,-1 1 0,5 3 0,-5-5-49,-1 0 0,1 0 1,0 1-1,0-1 0,-1 0 0,1 0 0,0 0 0,-1 0 1,1 0-1,0 0 0,0 0 0,-1 0 0,1 0 0,0 0 1,-1 0-1,1-1 0,0 1 0,-1 0 0,1 0 1,0-1-1,-1 1 0,1 0 0,0-1 0,0 0 0,13-12-1334,1-11 415</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7:09.923"/>
    </inkml:context>
    <inkml:brush xml:id="br0">
      <inkml:brushProperty name="width" value="0.05" units="cm"/>
      <inkml:brushProperty name="height" value="0.05" units="cm"/>
      <inkml:brushProperty name="color" value="#FF0066"/>
    </inkml:brush>
  </inkml:definitions>
  <inkml:trace contextRef="#ctx0" brushRef="#br0">0 119 12755,'11'-2'1416,"2"-3"1225,6-5-289,3-1-271,2 0-257,6-4-520,-2 0-240,0 0-543,0 2-129,-8 0-624,-3 4-521,-1 9-2887,1 8 2223</inkml:trace>
</inkml:ink>
</file>

<file path=ppt/ink/ink1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08.737"/>
    </inkml:context>
    <inkml:brush xml:id="br0">
      <inkml:brushProperty name="width" value="0.05" units="cm"/>
      <inkml:brushProperty name="height" value="0.05" units="cm"/>
      <inkml:brushProperty name="color" value="#FF0066"/>
    </inkml:brush>
  </inkml:definitions>
  <inkml:trace contextRef="#ctx0" brushRef="#br0">489 1026 9474,'6'-1'744,"-1"0"1,1 1-1,-1-1 1,10 2-1,-10-1-609,0 1 0,-1 0 1,1 1-1,0-1 0,0 1 0,-1 0 0,1 1 0,5 2 0,-2-1 131,0 0-1,1 0 0,0-1 0,0 0 0,0-1 0,0 0 0,9 1 0,69 1 2323,-37-3-1635,-34 0-740,245 20 1929,-94 2-1413,273 2 1,-122-16 595,-3 27-702,-220-21-224,169 7 0,-40-23 386,110 4-50,-219-1-136,159-15 1,13-10-137,-209 22-140,132 14 1,-172-9-179,0-1 0,0-2 1,0-1-1,-1-2 0,65-12 1,-29-1 12,99-18 330,-137 29-420,-1-2 0,0-1 0,0-1 0,-1-2 0,0-2-1,36-17 1,17-10 8,5-2-7,-78 33-66,1 0 0,-1-1-1,0 0 1,15-14 0,-20 15 0,-1 0-1,0 0 1,0 0-1,-1-1 1,0 0 0,-1-1-1,0 1 1,0-1-1,-1 0 1,0 0 0,-1 0-1,0-1 1,-1 1 0,2-14-1,-3 8-22,0 0 0,-2 0 0,1-1 0,-2 1 0,0 0 0,-1 0 0,-1 1 0,-9-28 0,-10-24-125,-9-25-26,29 85 144,-1 0 1,0 0 0,0 1-1,-1-1 1,1 1 0,-12-11-1,-39-29-54,38 34 62,-12-10-14,-2 2-1,0 2 0,-1 1 0,-1 1 1,-36-12-1,37 19 17,0 1 1,0 2 0,0 1 0,-42-1-1,-39-6-3,-222-21-597,0 27 396,109 10 200,-250-10 68,416 0-42,-388-22 25,396 28-30,-480-24-57,209-29 83,282 47-24,1 1-1,-1 1 0,-51 4 0,71 0 0,-146 9-4,93-3 4,-126 14 14,150-12-30,-96 30 1,117-30 9,0 0 0,-1-2 0,-56 4 0,-90-9 42,5 1-57,154-1 18,1 0 1,-1 2-1,1 0 0,-1 1 1,1 1-1,0 0 0,1 1 1,-1 1-1,1 0 0,0 1 1,1 0-1,-24 20 1,18-13-5,-26 15 1,33-23 1,0 1 1,1 1 0,0 0 0,0 0 0,1 1-1,-20 23 1,28-28 3,0 0-1,0 0 1,1 1-1,0-1 1,0 0-1,0 1 1,1 0-1,0-1 1,0 1 0,0 0-1,1-1 1,-1 1-1,2 0 1,0 7-1,1 4-4,1 0 0,1-1 0,8 25 1,7 10 15,2-1 1,2-1 0,42 66-1,-55-99-2,1-1 1,0 0-1,1-1 0,28 26 0,-29-31 6,0-1 0,0 0 1,1-1-1,0 0 0,0-1 0,1 0 0,21 6 0,0-3 30,1-1 0,0-2 1,48 2-1,108-6-554,-47-2-3073,-84 3 2001</inkml:trace>
</inkml:ink>
</file>

<file path=ppt/ink/ink1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02.200"/>
    </inkml:context>
    <inkml:brush xml:id="br0">
      <inkml:brushProperty name="width" value="0.05" units="cm"/>
      <inkml:brushProperty name="height" value="0.05" units="cm"/>
      <inkml:brushProperty name="color" value="#FF0066"/>
    </inkml:brush>
  </inkml:definitions>
  <inkml:trace contextRef="#ctx0" brushRef="#br0">4 418 9362,'-4'-17'5153,"5"11"-2290,4 8 417,-5-2-3136,1 0-1,0 1 1,0-1 0,0 0 0,0 0-1,0 0 1,0 0 0,0-1 0,0 1 0,0 0-1,0 0 1,0 0 0,0-1 0,0 1-1,0 0 1,0-1 0,-1 1 0,1-1 0,0 1-1,1-2 1,18-12 467,0-2 0,0 0-1,-1-2 1,17-20 0,-9 10-388,92-85-402,-27 29-2811,-62 52 492,-5 0 775</inkml:trace>
</inkml:ink>
</file>

<file path=ppt/ink/ink1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02.989"/>
    </inkml:context>
    <inkml:brush xml:id="br0">
      <inkml:brushProperty name="width" value="0.05" units="cm"/>
      <inkml:brushProperty name="height" value="0.05" units="cm"/>
      <inkml:brushProperty name="color" value="#FF0066"/>
    </inkml:brush>
  </inkml:definitions>
  <inkml:trace contextRef="#ctx0" brushRef="#br0">1 750 16740,'58'-118'5400,"-38"80"-4393,24-58-1,-21 29-868,18-81-1,-35 122-130,-2-1 1,-1 0-1,0 0 0,-3 0 0,0 0 0,-5-31 1,-3 20 11,7 36-16,1 1 1,0-1-1,-1 1 0,0 0 0,1-1 0,-1 1 0,0 0 0,1-1 0,-1 1 0,0 0 0,0 0 0,0 0 0,0 0 0,0 0 0,0 0 0,-1 0 0,1 0 0,0 0 0,0 1 0,-1-1 0,-1-1 0,2 2 5,0 1-1,0-1 0,0 0 0,0 0 1,0 0-1,0 1 0,1-1 1,-1 0-1,0 1 0,0-1 1,0 1-1,0-1 0,1 1 0,-1-1 1,0 1-1,1-1 0,-1 1 1,0 0-1,1 0 0,-1-1 1,1 1-1,-1 0 0,1 0 0,-1-1 1,1 1-1,0 0 0,-1 0 1,1 1-1,-9 29 179,6-15-141,2 1 0,-1-1 0,2 1 0,0-1 0,1 1 0,1-1 0,1 0 0,7 30 0,6 2-11,35 72 0,-36-81-15,-1 1-1,13 70 1,1 2 18,-21-97-30,-7-15-7,0 0 0,0 0 1,1 0-1,-1 0 0,0 1 1,0-1-1,0 0 0,0 0 0,0 0 1,0 0-1,1 0 0,-1 0 0,0 0 1,0 0-1,0 0 0,0 0 1,0 0-1,0 0 0,1 0 0,-1 0 1,0 0-1,0 0 0,0 0 0,0 0 1,0 0-1,1 0 0,-1 0 1,0 0-1,0 0 0,0 0 0,0 0 1,0 0-1,0 0 0,1 0 0,-1 0 1,0 0-1,0-1 0,0 1 1,0 0-1,0 0 0,0 0 0,0 0 1,0 0-1,1 0 0,-1 0 0,0-1 1,1-2 1,0 0 1,0 0 0,0 0 0,0 0 0,0 0-1,0-6 1,6-102 40,-5 66-39,8-54 0,15-9-18,-20 93 16,0 1 1,1-1-1,1 1 0,0 0 0,10-13 1,-15 23-3,1 0 1,0 0 0,1 1 0,-1-1-1,1 1 1,-1 0 0,7-4-1,-9 6 0,0 1 0,0-1-1,0 1 1,0-1 0,0 1-1,0 0 1,0-1 0,0 1-1,0 0 1,0 0-1,0 0 1,0 0 0,0 0-1,0 0 1,0 0 0,1 0-1,-1 0 1,0 0 0,0 1-1,0-1 1,0 1 0,0-1-1,0 0 1,0 1 0,0 0-1,0-1 1,0 1 0,-1-1-1,1 1 1,0 0 0,0 0-1,0 0 1,-1-1 0,1 1-1,0 0 1,-1 0-1,1 0 1,0 1 0,27 39-15,-15-25 23,-2 1 0,10 19 0,-20-34-8,0 0 0,0 0 0,-1 0 0,1 0 0,-1 1 0,1-1 0,-1 0 0,0 0 0,0 1 0,0-1-1,0 0 1,-1 0 0,1 1 0,-1-1 0,1 0 0,-1 0 0,0 0 0,-1 4 0,-3 3-2,0 0 1,-12 16-1,4-7 1,6-7 2,-7 11 4,0 1 0,-18 43 0,31-64 0,0-1-1,1 0 0,-1 1 0,1-1 0,-1 1 0,1-1 0,0 1 0,0-1 0,0 1 0,0-1 0,0 1 0,0-1 0,0 1 0,0-1 0,0 1 0,1-1 0,-1 1 0,1-1 1,-1 1-1,1 1 0,0-2 14,0-1 1,0 1-1,0 0 1,0 0 0,0-1-1,0 1 1,0-1-1,0 1 1,0-1 0,0 1-1,0-1 1,1 0 0,-1 1-1,0-1 1,0 0-1,0 0 1,0 0 0,1 0-1,1 0 1,5-1 63,-1 0 1,1-1 0,-1 0 0,0 0-1,1 0 1,9-6 0,-3 1-283,0-1 0,0 0 0,13-12 1,-10 6-2402,26-29-1,-22 22 221,8 0 934</inkml:trace>
</inkml:ink>
</file>

<file path=ppt/ink/ink1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03.426"/>
    </inkml:context>
    <inkml:brush xml:id="br0">
      <inkml:brushProperty name="width" value="0.05" units="cm"/>
      <inkml:brushProperty name="height" value="0.05" units="cm"/>
      <inkml:brushProperty name="color" value="#FF0066"/>
    </inkml:brush>
  </inkml:definitions>
  <inkml:trace contextRef="#ctx0" brushRef="#br0">8 139 12587,'-8'74'9483,"8"-66"-9110,0-1-1,1 0 0,-1 0 0,1 1 0,1-1 1,-1 0-1,6 13 0,-7-19-351,0 0 0,0 0 0,1-1 1,-1 1-1,0 0 0,1-1 0,-1 1 0,1 0 0,-1-1 0,1 1 1,-1-1-1,1 1 0,-1 0 0,1-1 0,-1 1 0,1-1 0,1 1 1,-2-1-15,0 0 0,1 0 0,-1 0 0,0-1 0,1 1 0,-1 0 0,0 0 0,1 0 0,-1 0 0,0-1 0,0 1 0,0 0 0,1 0 0,-1-1 0,0 1 0,0 0 0,0-1 0,1 1 0,-1 0 0,0 0 0,0-1 0,0 1 0,0 0 0,0-1 0,0 1 0,1-1 0,4-32 80,-5 26-68,2-4-14,1-1 0,0 1 0,1 0 1,9-18-1,26-42 17,-27 52-20,-4 5 7,-1 1 49,0 1-1,1 0 1,14-16 0,-22 27-41,1 1 0,-1 0 1,0-1-1,1 1 1,-1-1-1,0 1 1,1 0-1,-1-1 1,1 1-1,-1 0 1,1 0-1,-1-1 1,1 1-1,-1 0 1,1 0-1,-1 0 0,1 0 1,-1 0-1,1 0 1,0 0-1,-1 0 1,1 0-1,-1 0 1,1 0-1,-1 0 1,1 0-1,-1 0 1,1 0-1,-1 0 1,1 1-1,-1-1 0,1 0 1,-1 0-1,1 1 1,-1-1-1,1 0 1,-1 1-1,1-1 1,0 1-1,1 2 83,0 0-1,0-1 1,0 1 0,0 0-1,1 4 1,-1-2 9,19 41 788,-15-32-705,0 0 0,1 0 1,16 24-1,-21-36-271,0 0 0,0 0 0,0 0 0,1-1 0,-1 1 0,1 0 0,-1-1 0,1 0 0,0 0 0,-1 0-1,1 0 1,3 1 0,-4-2-507,1 1 0,-1 0 0,1-1-1,-1 0 1,1 0 0,-1 0-1,1 0 1,-1 0 0,1 0 0,-1 0-1,1-1 1,-1 1 0,5-3 0,3-5-1100</inkml:trace>
</inkml:ink>
</file>

<file path=ppt/ink/ink1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03.796"/>
    </inkml:context>
    <inkml:brush xml:id="br0">
      <inkml:brushProperty name="width" value="0.05" units="cm"/>
      <inkml:brushProperty name="height" value="0.05" units="cm"/>
      <inkml:brushProperty name="color" value="#FF0066"/>
    </inkml:brush>
  </inkml:definitions>
  <inkml:trace contextRef="#ctx0" brushRef="#br0">116 47 14179,'0'0'33,"0"-6"807,-1 1 0,0-1 0,0 1 0,-3-6 0,4 10-738,0 0-1,0 1 1,0-1 0,0 0 0,-1 1 0,1-1 0,0 1 0,0-1 0,-1 0 0,1 1-1,-1-1 1,1 1 0,0-1 0,-1 1 0,1-1 0,-1 1 0,1 0 0,-1-1 0,1 1-1,-1-1 1,1 1 0,-1 0 0,0 0 0,1-1 0,-1 1 0,0 0 0,1 0 0,-1 0-1,1 0 1,-1-1 0,0 1 0,1 0 0,-1 0 0,0 0 0,1 0 0,-1 1 0,0-1-1,1 0 1,-1 0 0,0 0 0,1 0 0,-1 1 0,1-1 0,-1 0 0,0 1 0,1-1-1,-1 1 1,-2 1-11,1 1 0,-1-1 0,1 0 0,0 1 0,0 0-1,0 0 1,0-1 0,1 1 0,-1 0 0,1 0 0,-1 1-1,1-1 1,-1 4 0,0 2-17,0 1-1,0-1 1,0 15-1,2-16-38,1 0 0,-1 0 0,1 0 0,1 0 0,-1 0 0,1 0 0,1 0 0,-1 0 0,8 13 0,-9-19-29,0 1-1,1-1 0,0 0 1,-1 1-1,1-1 1,0 0-1,0 0 0,0 0 1,0 0-1,0 0 1,1 0-1,-1-1 0,0 1 1,1-1-1,-1 0 1,1 0-1,0 0 0,-1 0 1,1 0-1,0 0 0,0-1 1,0 1-1,-1-1 1,1 0-1,0 0 0,0 0 1,0 0-1,0 0 1,-1-1-1,1 1 0,3-2 1,-3 1 0,-1 0 0,1-1 0,-1 1 0,1-1 0,-1 1 0,1-1-1,-1 0 1,0 0 0,0 0 0,0 0 0,0-1 0,0 1 0,0 0 0,-1-1 0,1 0 0,-1 1 0,2-5 0,0 0 73,0 0 1,0-1-1,-1 1 1,0-1-1,1-11 1,-3 16-44,0 0-1,0 0 1,0-1 0,0 1-1,-1 0 1,1 0 0,-1-1-1,0 1 1,0 0 0,0 0 0,0 0-1,-1 0 1,1 0 0,-1 0-1,0 0 1,0 1 0,0-1-1,0 1 1,0-1 0,0 1 0,-1 0-1,1 0 1,-1-1 0,1 2-1,-1-1 1,0 0 0,0 1-1,-6-3 1,0 0-54,0 1-1,0 1 1,-1-1-1,1 2 1,-1-1 0,1 1-1,-1 0 1,-16 2-1,23-1-131,-1 1-1,1-1 0,0 1 0,-1 0 1,1 0-1,0 1 0,0-1 1,0 1-1,0-1 0,-6 5 0,8-6-10,0 1-1,0 0 1,0 0-1,1-1 1,-1 1 0,0 0-1,0 0 1,0 0-1,1 0 1,-1 0-1,1 0 1,-1 0-1,1 0 1,-1 0-1,1 0 1,0 0-1,-1 1 1,1-1-1,0 0 1,0 0-1,0 0 1,0 0 0,0 1-1,0-1 1,0 0-1,0 0 1,0 0-1,0 0 1,1 0-1,-1 1 1,1-1-1,-1 0 1,1 0-1,0 1 1,8 4-1154</inkml:trace>
</inkml:ink>
</file>

<file path=ppt/ink/ink1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04.713"/>
    </inkml:context>
    <inkml:brush xml:id="br0">
      <inkml:brushProperty name="width" value="0.05" units="cm"/>
      <inkml:brushProperty name="height" value="0.05" units="cm"/>
      <inkml:brushProperty name="color" value="#FF0066"/>
    </inkml:brush>
  </inkml:definitions>
  <inkml:trace contextRef="#ctx0" brushRef="#br0">1 608 11402,'4'-6'8702,"2"16"-5940,-4-2-2389,0 1-1,0-1 1,1-1-1,0 1 1,0 0-1,1-1 1,0 1-1,1-1 1,7 10-1,-9-14-358,-1 0-1,0-1 1,1 0-1,0 1 1,-1-1-1,1 0 1,0 0-1,0 0 1,0-1-1,1 1 1,-1-1 0,0 0-1,0 0 1,1 0-1,-1 0 1,1 0-1,-1-1 1,1 0-1,-1 1 1,1-1-1,-1-1 1,1 1-1,-1 0 1,0-1 0,5-1-1,-5 1-10,0 0 0,0-1-1,0 1 1,0-1 0,-1 0 0,1 0 0,0 0-1,-1 0 1,0 0 0,1-1 0,-1 1 0,0-1-1,0 1 1,0-1 0,-1 0 0,1 0 0,-1 0 0,1 0-1,0-3 1,3-8 4,-1-1 1,4-25-1,-7 35-6,1-14-30,-3 12 7,0 7 21,1 0 1,0 1 0,-1-1-1,1 0 1,0 0-1,-1 0 1,1 0-1,0 0 1,0 0 0,-1 0-1,1 1 1,0-1-1,0 0 1,-1 0 0,1 0-1,0 1 1,0-1-1,-1 0 1,1 0-1,0 1 1,0-1 0,0 0-1,0 0 1,-1 1-1,0 0 2,1 0-1,-1 0 0,0 0 1,1 0-1,-1 1 0,0-1 0,1 0 1,-1 0-1,1 0 0,0 1 1,-1-1-1,1 0 0,0 0 0,0 1 1,0-1-1,0 0 0,0 1 0,0-1 1,0 0-1,0 1 0,1-1 1,-1 0-1,0 0 0,1 1 0,-1-1 1,1 0-1,0 0 0,-1 0 1,1 0-1,0 0 0,-1 0 0,1 0 1,0 0-1,0 0 0,0 0 1,0 0-1,0 0 0,2 0 0,0 2 1,1-1 0,0 0 0,-1 0 0,1 0 0,0 0-1,0-1 1,0 1 0,0-1 0,1 0 0,5 0-1,-7-1 2,-1 0-1,1 0 0,-1 0 0,1 0 0,-1 0 0,1-1 1,-1 1-1,1-1 0,-1 0 0,0 1 0,1-1 0,-1 0 1,0-1-1,0 1 0,1 0 0,-1-1 0,0 1 0,-1-1 1,1 1-1,0-1 0,0 0 0,-1 0 0,1 0 0,2-4 1,0-3 11,0-1 1,0 1 0,-1-1 0,0 1 0,1-11 0,9-26 12,-11 41-5,0 1 1,0-1-1,0 1 0,1 0 1,0 0-1,-1 0 1,2 0-1,-1 0 0,0 1 1,1 0-1,-1-1 0,7-3 1,-7 6-1,0-1 0,0 1 1,0-1-1,0 1 1,0 0-1,1 0 1,-1 1-1,0-1 1,0 1-1,1-1 1,-1 1-1,1 0 1,-1 1-1,0-1 1,1 0-1,-1 1 1,0 0-1,7 2 1,-6-2 4,1 1 0,-1 1 0,1-1 0,-1 0 0,0 1 0,0 0 0,0 0 0,0 0 0,0 1 0,-1-1 0,1 1 0,-1 0 0,0 0 0,0 0 0,-1 0 0,1 1 0,-1-1 0,0 1 0,0-1 0,2 8 0,-4-11-24,0 0-1,0 0 0,0-1 0,1 1 1,-1 0-1,0-1 0,0 1 0,1 0 1,-1-1-1,0 1 0,1-1 1,-1 1-1,1 0 0,-1-1 0,1 1 1,-1-1-1,1 1 0,-1-1 0,1 0 1,-1 1-1,1-1 0,0 1 0,-1-1 1,1 0-1,1 1 0,-1-1 1,-1-1-1,1 1 1,0 0-1,0 0 1,0-1-1,-1 1 1,1 0-1,0-1 1,-1 1-1,1-1 1,0 1-1,-1-1 1,1 1-1,0-1 1,-1 0-1,1 1 1,0-2-1,4-5 9,-1 0 0,0 0 0,3-9 0,-7 16-10,2-5 5,4-10 1,1 1 0,0 1 0,1-1 0,15-20 0,-21 31-6,0 0 0,1 1 0,-1-1 0,1 1 0,0 0 0,0-1 1,0 1-1,0 0 0,0 1 0,0-1 0,0 1 0,1-1 0,-1 1 0,0 0 0,1 0 0,-1 0 0,1 1 0,-1-1 0,1 1 0,0 0 0,-1 0 0,1 0 0,-1 0 0,1 1 0,-1-1 0,5 2 0,15 5 29,-16-4 76,0 0 0,0-1 0,0 0 1,0-1-1,0 1 0,0-1 0,1-1 0,-1 0 1,0 0-1,1 0 0,12-2 0,-13 0 2,0-1 0,0 1 0,0-1 0,-1 0 0,1 0-1,-1-1 1,0 0 0,0 0 0,0-1 0,0 1 0,-1-1-1,1 0 1,-1-1 0,-1 1 0,1-1 0,-1 0 0,0-1-1,0 1 1,-1 0 0,0-1 0,0 0 0,0 0 0,-1 0-1,0 0 1,0 0 0,0-11 0,-1 8-77,0 1 0,-1 0 0,0-1 0,-1 1 0,0-1 1,-1 1-1,-2-12 0,-4-3-1652,-15-31 1,8 20-3835,-1-2 1951</inkml:trace>
</inkml:ink>
</file>

<file path=ppt/ink/ink1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16.675"/>
    </inkml:context>
    <inkml:brush xml:id="br0">
      <inkml:brushProperty name="width" value="0.05" units="cm"/>
      <inkml:brushProperty name="height" value="0.05" units="cm"/>
      <inkml:brushProperty name="color" value="#FF0066"/>
    </inkml:brush>
  </inkml:definitions>
  <inkml:trace contextRef="#ctx0" brushRef="#br0">0 650 14171,'23'-21'2288,"-14"11"-1210,1 1 0,0 0 0,1 1 0,0 0 0,0 1 0,22-11 0,76-22 930,43-18-730,-83 22-623,84-57-1,57-58 250,-86 60-630,-88 67-251,49-23-1,-50 28-192,-72 39-4974,-22 11 3840,29-14 1112</inkml:trace>
</inkml:ink>
</file>

<file path=ppt/ink/ink1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17.167"/>
    </inkml:context>
    <inkml:brush xml:id="br0">
      <inkml:brushProperty name="width" value="0.05" units="cm"/>
      <inkml:brushProperty name="height" value="0.05" units="cm"/>
      <inkml:brushProperty name="color" value="#FF0066"/>
    </inkml:brush>
  </inkml:definitions>
  <inkml:trace contextRef="#ctx0" brushRef="#br0">368 1 11074,'-8'2'673,"0"0"-1,1 1 1,0 0-1,-1 0 0,1 1 1,0 0-1,0 0 1,1 1-1,0 0 0,-1 0 1,2 0-1,-11 12 1,-4 7 789,-32 50 1,48-67-1444,-80 108 689,2-1 84,79-109-725,0-1-1,0 1 1,0-1 0,1 1 0,0 0 0,0 0-1,0 0 1,0 0 0,1 0 0,0 0 0,-1 11-1,2-15-34,0 0-1,1-1 0,-1 1 0,0 0 0,1 0 0,-1 0 1,0-1-1,1 1 0,-1 0 0,1-1 0,-1 1 0,1 0 1,0-1-1,-1 1 0,1-1 0,0 1 0,-1-1 1,1 1-1,0-1 0,0 0 0,-1 1 0,1-1 0,0 0 1,0 0-1,0 1 0,-1-1 0,1 0 0,0 0 0,0 0 1,1 0-1,30 0 594,-25 0-495,27-4 619,1-2 0,59-17-1,-9 1 92,-46 13-896,-1 2 0,1 2 0,58 0 0,-95 5-46,0 0-149,-1 0 0,1 0 0,0 0 0,0 0 0,-1 0 0,1 0 0,0 1 0,-1-1 0,1 1 0,0-1 0,-1 1 0,1-1 0,-1 1 0,1 0 0,-1 0 0,1 0 0,1 1 0,2 9-1681</inkml:trace>
</inkml:ink>
</file>

<file path=ppt/ink/ink1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17.791"/>
    </inkml:context>
    <inkml:brush xml:id="br0">
      <inkml:brushProperty name="width" value="0.05" units="cm"/>
      <inkml:brushProperty name="height" value="0.05" units="cm"/>
      <inkml:brushProperty name="color" value="#FF0066"/>
    </inkml:brush>
  </inkml:definitions>
  <inkml:trace contextRef="#ctx0" brushRef="#br0">1 1 14531,'0'1'1599,"31"66"4365,5 13-3988,44 180 1266,-71-228-3196,-7-22-125,1 0 1,-1 0 0,0-1-1,-1 1 1,0 0 0,-1 0-1,-1 15 1,1-24-12,-1 0 0,1 0 0,0 1 0,0-1 0,-1 0 1,1 0-1,-1 0 0,1 0 0,-1 1 0,1-1 0,-2 1 0,1-1-9,1-1 0,0 0 0,-1 1 0,1-1-1,-1 0 1,1 1 0,0-1 0,-1 0 0,1 0 0,-1 0 0,1 0 0,0 1 0,-1-1 0,1 0-1,-1 0 1,1 0 0,-1 0 0,1 0 0,-1 0 0,1 0 0,-1 0 0,-1-1-133,1 1 0,-1-1 0,1 0 0,-1 0 0,1 1 0,0-1 0,-1 0 0,1 0 1,0 0-1,0-1 0,0 1 0,0 0 0,0 0 0,0 0 0,0-1 0,0 1 0,0-2 0,-12-27-1189</inkml:trace>
</inkml:ink>
</file>

<file path=ppt/ink/ink1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18.162"/>
    </inkml:context>
    <inkml:brush xml:id="br0">
      <inkml:brushProperty name="width" value="0.05" units="cm"/>
      <inkml:brushProperty name="height" value="0.05" units="cm"/>
      <inkml:brushProperty name="color" value="#FF0066"/>
    </inkml:brush>
  </inkml:definitions>
  <inkml:trace contextRef="#ctx0" brushRef="#br0">0 267 12019,'22'-27'3498,"50"-46"0,-35 41-2177,2 1 1,49-29 0,-77 53-1169,0 1 1,1 0 0,-1 0-1,1 2 1,0-1 0,17-3-1,-25 8-128,0-1 0,0 1 0,0-1 1,0 1-1,0 1 0,0-1 0,0 0 0,0 1 0,0 0 0,6 2 0,-7-2-16,0 1 1,-1-1-1,1 1 0,-1-1 0,1 1 1,-1 0-1,0 0 0,0 0 0,0 0 0,0 1 1,0-1-1,0 0 0,-1 1 0,1-1 0,-1 1 1,2 3-1,-1 0 14,1 0 0,-2 0 0,1 0-1,0 0 1,-1 1 0,0-1 0,-1 0 0,1 1 0,-1-1 0,-1 1-1,1-1 1,-1 0 0,0 1 0,0-1 0,-1 0 0,0 0 0,0 0 0,-1 0-1,1 0 1,-1 0 0,0 0 0,-1-1 0,1 0 0,-1 0 0,0 0-1,-1 0 1,1 0 0,-1-1 0,0 0 0,0 0 0,0 0 0,-1-1 0,-8 5-1,6-4-277,0 0 0,0-1 0,0 0 0,0-1 0,-1 1 0,1-2 0,-1 1-1,0-1 1,-11 0 0,19-1-77,-1-1 0,0 1-1,1 0 1,-1-1 0,0 1 0,1-1-1,-1 1 1,1-1 0,-1 0-1,1 0 1,0 1 0,-3-3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7:13.155"/>
    </inkml:context>
    <inkml:brush xml:id="br0">
      <inkml:brushProperty name="width" value="0.05" units="cm"/>
      <inkml:brushProperty name="height" value="0.05" units="cm"/>
      <inkml:brushProperty name="color" value="#FF0066"/>
    </inkml:brush>
  </inkml:definitions>
  <inkml:trace contextRef="#ctx0" brushRef="#br0">165 119 8514,'2'-4'846,"26"-45"5419,-25 43-5504,-1-1-1,1 1 0,-1 0 0,0-1 1,-1 1-1,2-8 0,-3 14-683,0-1 0,0 1 1,0-1-1,0 1 0,0-1 0,0 1 0,0 0 0,0-1 1,0 1-1,0-1 0,0 1 0,0-1 0,0 1 0,-1-1 1,1 1-1,0 0 0,0-1 0,0 1 0,-1-1 0,1 1 1,0 0-1,-1-1 0,1 1 0,0-1 0,0 1 0,-1 0 1,1 0-1,-1-1 0,1 1 0,0 0 0,-1 0 0,0-1 1,0 1 23,-1 0 0,1 0 1,0 0-1,-1 0 1,1 0-1,0 0 1,-1 0-1,1 1 0,0-1 1,-1 0-1,-1 1 1,-5 3 148,0 0 0,-12 7 1,19-10-197,-17 11 290,-30 24-1,41-30-310,1 0 0,0 0-1,0 0 1,1 1-1,0 0 1,0 0 0,-6 13-1,5-5-9,0 0 0,1 0 0,1 1-1,1 0 1,0 0 0,1 0 0,-1 28-1,3-33 2,1 1-1,0 0 1,0 0-1,2-1 0,-1 1 1,1-1-1,1 1 1,0-1-1,0 0 0,1 0 1,8 11-1,-10-17-2,1 0 0,0 0 1,1 0-1,-1 0 0,1-1 0,0 0 0,0 0 0,0 0 1,0-1-1,1 1 0,-1-1 0,1-1 0,0 1 0,0-1 1,0 0-1,0 0 0,0-1 0,0 1 0,1-2 0,-1 1 1,12-1-1,-8 0 22,-1-1 1,0-1 0,1 1 0,-1-2-1,0 1 1,0-1 0,-1-1 0,1 1-1,-1-2 1,1 1 0,-1-1-1,0 0 1,-1-1 0,9-7 0,-4 1 38,0-1 1,-1-1-1,0 0 1,-2 0-1,1-1 0,-2-1 1,0 1-1,-1-1 1,0 0-1,-1-1 1,7-33-1,-12 44-53,0 0-1,-1 0 0,1 0 1,-1-1-1,0 1 1,-1 0-1,1 0 0,-1 0 1,-2-7-1,1 10-5,1-1 1,0 0-1,-1 1 0,0-1 0,0 1 0,0-1 1,-1 1-1,1 0 0,-1 0 0,1 0 0,-1 0 1,0 1-1,0-1 0,-6-3 0,-8-4 71,-1 1-1,0 1 0,-25-8 0,-60-12-16,86 23-236,-1 2-1,-34-3 1,52 6 115,-1-1 0,1 1 0,0 0 0,-1 0 0,1 0 0,-1 0 0,1 0-1,-1 0 1,1 0 0,-1 0 0,1 0 0,-1 1 0,1-1 0,-1 0 0,1 0-1,0 0 1,-1 0 0,1 1 0,-1-1 0,1 0 0,0 0 0,-1 1 0,1-1 0,-1 1-1,1 0-22,0-1 1,0 0-1,0 1 0,1-1 0,-1 1 0,0-1 0,0 1 0,0-1 0,1 0 0,-1 1 0,0-1 0,1 1 0,-1-1 0,0 0 0,1 1 0,-1-1 0,0 0 0,2 1 1,21 12-2350,25 1-2724,-17-7 3600</inkml:trace>
</inkml:ink>
</file>

<file path=ppt/ink/ink1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18.643"/>
    </inkml:context>
    <inkml:brush xml:id="br0">
      <inkml:brushProperty name="width" value="0.05" units="cm"/>
      <inkml:brushProperty name="height" value="0.05" units="cm"/>
      <inkml:brushProperty name="color" value="#FF0066"/>
    </inkml:brush>
  </inkml:definitions>
  <inkml:trace contextRef="#ctx0" brushRef="#br0">72 93 12963,'2'0'490,"0"0"1,-1 0 0,1 0 0,-1 1-1,1-1 1,-1 1 0,1-1-1,-1 1 1,1-1 0,-1 1-1,1 0 1,-1 0 0,0 0-1,1 0 1,0 1 0,17 21 2794,-16-20-3139,-1 0 1,0 1-1,1-1 0,-1 0 0,1-1 1,0 1-1,0 0 0,0-1 1,0 0-1,6 3 0,0-1-33,1-2 0,-1 1-1,1-1 1,0 0 0,0-1 0,0-1 0,0 1-1,0-1 1,0-1 0,0 0 0,0 0-1,0-1 1,0-1 0,0 1 0,-1-1-1,1-1 1,9-5 0,-19 9-109,1 0-1,-1 0 1,1 0 0,-1-1 0,1 1-1,-1 0 1,1 0 0,-1-1-1,0 1 1,1 0 0,-1-1 0,1 1-1,-1 0 1,0-1 0,1 1-1,-1-1 1,0 1 0,1-1 0,-1 1-1,0 0 1,0-1 0,0 1-1,1-1 1,-1 1 0,0-1 0,0 1-1,0-1 1,0 1 0,0-1-1,0 0 1,0 1 0,0-1 0,0 1-1,0-1 1,0 1 0,0-1-1,0 1 1,0-1 0,-1 1 0,1-1-1,0 1 1,0-1 0,-1 1-1,1 0 1,0-1 0,-1 1 0,1-1-1,0 1 1,-1 0 0,1-1-1,0 1 1,-1 0 0,1-1 0,-1 1-1,1 0 1,-1-1 0,0 1-1,-5-3 10,1-1 1,-2 1-1,-9-3 0,10 4 0,-91-44 18,-14-6-740,105 50 486,0 0 0,0 1 1,0 0-1,0 0 1,-1 0-1,1 0 1,-9 1-1,14 0 71,-1 0 0,1 0 0,0 0 0,-1 0 0,1 1 0,0-1 0,-1 0 0,1 1 0,0-1-1,0 1 1,-1-1 0,1 1 0,0-1 0,0 1 0,0 0 0,0 0 0,0 0 0,0-1 0,0 1 0,0 0 0,0 0 0,0 0 0,0 1 0,1-1-1,-1 0 1,0 0 0,1 0 0,-1 0 0,1 1 0,-1-1 0,1 0 0,0 1 0,0-1 0,-1 0 0,1 0 0,0 1 0,0-1 0,0 3 0,0-4 60,0 1-1,0-1 1,0 1 0,0-1 0,0 1 0,1-1 0,-1 0 0,0 1 0,0-1 0,0 1 0,0-1 0,0 1 0,1-1 0,-1 1 0,0-1 0,0 0 0,1 1 0,-1-1 0,0 0 0,1 1 0,0 0 0,14 0-1101</inkml:trace>
</inkml:ink>
</file>

<file path=ppt/ink/ink1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19.453"/>
    </inkml:context>
    <inkml:brush xml:id="br0">
      <inkml:brushProperty name="width" value="0.05" units="cm"/>
      <inkml:brushProperty name="height" value="0.05" units="cm"/>
      <inkml:brushProperty name="color" value="#FF0066"/>
    </inkml:brush>
  </inkml:definitions>
  <inkml:trace contextRef="#ctx0" brushRef="#br0">20 35 12339,'-2'-4'-23,"-15"-26"9036,22 45-6246,60 144 1431,-37-94-3486,-12-29-424,26 44 0,-34-66-277,1 0-1,0-1 1,1-1-1,1 0 1,23 21-1,-28-28-31,-1-1 0,1 0-1,-1-1 1,1 0 0,0 0 0,12 5-1,-16-8-5,-1 1 0,0-1-1,1 0 1,-1 0 0,1 1-1,-1-1 1,1 0 0,-1 0-1,1 0 1,-1 0 0,1-1-1,-1 1 1,1 0 0,-1-1-1,1 1 1,-1-1 0,0 1 0,1-1-1,-1 0 1,0 1 0,1-1-1,-1 0 1,0 0 0,0 0-1,0 0 1,0 0 0,0 0-1,0 0 1,0 0 0,0-1-1,0 1 1,0 0 0,-1-1-1,1 1 1,-1 0 0,1-1-1,0-1 1,2-13-165,0 1 1,0-1-1,-2 0 1,0 0-1,-2-19 0,1 1-29,0 9 91,0 15 86,0-1 1,1 0-1,2-13 1,-3 24 48,0 0-1,0 0 1,0 0-1,0 0 1,0 0-1,0 0 1,0 0 0,0-1-1,0 1 1,0 0-1,0 0 1,0 0-1,0 0 1,0 0 0,0 0-1,0 0 1,0 0-1,1 0 1,-1 0-1,0 0 1,0-1 0,0 1-1,0 0 1,0 0-1,0 0 1,0 0-1,0 0 1,0 0 0,0 0-1,0 0 1,1 0-1,-1 0 1,0 0-1,0 0 1,0 0 0,0 0-1,0 0 1,0 0-1,0 0 1,0 0-1,0 0 1,1 0 0,-1 0-1,0 0 1,5 4 209,8 14 195,-6-8-195,-2-4-147,1 1 1,-1-1-1,1 0 0,0 0 0,1 0 1,0-1-1,0 0 0,0 0 0,0-1 1,0 0-1,1 0 0,0-1 1,0 0-1,0 0 0,0-1 0,0 0 1,10 1-1,-12-3-64,-1 1 0,0-1 0,0-1 0,0 1 0,1-1 0,-1 1 0,0-2 0,0 1 0,0 0 0,0-1 0,-1 0 0,7-3 0,-8 3-2,0 0 1,0 0 0,0 0-1,0-1 1,-1 1 0,1-1-1,-1 0 1,1 0-1,-1 0 1,0 0 0,0 0-1,0 0 1,0 0-1,-1-1 1,1 1 0,-1-1-1,1-5 1,1-2 7,-2 0-1,1-1 1,-1 1 0,-1 0-1,0-1 1,-1 1 0,-3-15-1,55 85 487,-26-29-190,1 0 71,-1 2-1,-1 0 1,26 48-1,-22-18-99,-3 1 0,-3 1-1,16 72 1,-34-118-251,0-1 0,-1 1-1,-1 1 1,0 31 0,-2-43-22,-1-1 0,1 1 0,-1-1 0,-1 0 0,1 1 0,-1-1 0,0 0 0,-1 0 0,1 0 0,-1 0 0,0-1 1,-1 1-1,0-1 0,1 0 0,-1 0 0,-1 0 0,-4 4 0,6-7-3,1 0 0,-1 0 1,0 0-1,0-1 0,0 1 1,0-1-1,0 0 0,0 1 1,0-1-1,-1-1 1,1 1-1,0 0 0,-1-1 1,1 0-1,0 0 0,-1 0 1,1 0-1,0 0 0,-1-1 1,1 1-1,-6-3 0,-2-1 1,0-1-1,0 0 0,0 0 1,-15-11-1,18 11 0,1 0 0,-1-1 0,1 0 0,0 0 0,1-1 0,0 0 0,0 0 0,0 0 0,1-1 0,-9-16 0,12 18 0,-1 0 0,1 0 0,0 0 0,0-1 0,1 1 0,0-1 0,0 1 0,0-1 0,1 0 0,0 1 0,1-1 0,-1 0 0,1 1 0,0-1 0,1 1 0,2-7 0,6-11 0,2 0 0,1 1 0,0 1 0,30-37 0,-6 9 0,16-29 0,43-61 0,-88 130 0,-4 5 0,-1 0 0,1 0 0,-1 0 0,0 0 0,0-1 0,2-6 0,-4 11-10,-1 0 1,0 0-1,0 0 0,0 0 1,0 0-1,0 0 0,0 0 0,0 0 1,0 0-1,0 0 0,0 1 1,0-1-1,-1 0 0,1 0 1,0 0-1,-1 0 0,1 0 0,0 0 1,-1 0-1,1 1 0,-1-1 1,0 0-1,1 0 0,-1 1 1,0-1-1,1 0 0,-1 1 1,0-1-1,0 0 0,0 1 0,1-1 1,-1 1-1,0 0 0,0-1 1,0 1-1,0 0 0,-2-1 1,-2-1-314,-1 1 0,0 0 0,0 0 0,-10 0 0,-10 3-2462,5 6 952</inkml:trace>
</inkml:ink>
</file>

<file path=ppt/ink/ink1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25.416"/>
    </inkml:context>
    <inkml:brush xml:id="br0">
      <inkml:brushProperty name="width" value="0.05" units="cm"/>
      <inkml:brushProperty name="height" value="0.05" units="cm"/>
      <inkml:brushProperty name="color" value="#FF0066"/>
    </inkml:brush>
  </inkml:definitions>
  <inkml:trace contextRef="#ctx0" brushRef="#br0">229 303 10754,'12'-20'886,"13"-23"1715,-22 39-2163,-1-1-1,0 1 1,-1-1 0,1 0-1,-1 0 1,0 0 0,1-6-1,-2 10-371,0 0 0,0 1 0,0-1 0,0 0 0,0 1 0,0-1-1,0 0 1,0 1 0,0-1 0,0 0 0,-1 1 0,1-1 0,0 0 0,0 1-1,-1-1 1,1 0 0,0 1 0,-1-1 0,1 1 0,-1-1 0,1 1-1,0-1 1,-1 1 0,0-1 0,1 1 0,-1-1 0,1 1 0,-1 0-1,0-1 1,-1 1 20,0-1-1,1 1 0,-1 0 1,0 0-1,1 0 0,-1 0 0,0 0 1,1 0-1,-1 0 0,0 1 1,-2 0-1,-4 2 105,1-1 0,0 1 0,1 1 1,-13 7-1,0 4 156,1 0-1,1 1 1,0 1 0,1 1 0,-14 20 0,19-22-172,0 1 1,1 0-1,0 1 1,2 0-1,0 1 1,-7 24-1,12-32-79,1 0 0,0 0 0,0 0 0,1 0 0,1 1-1,-1-1 1,3 16 0,-1-23-72,0-1-1,-1 1 1,1 0 0,0-1-1,1 1 1,-1-1 0,1 0-1,-1 1 1,1-1 0,0 0-1,0 0 1,0 0 0,1 0-1,-1-1 1,1 1 0,0-1 0,-1 1-1,1-1 1,0 0 0,0 0-1,1 0 1,-1 0 0,0-1-1,1 1 1,-1-1 0,5 1-1,1 0-15,1-1 0,-1 0-1,0 0 1,1-1 0,-1 0-1,0-1 1,1 0 0,-1 0-1,0-1 1,0 0 0,0-1-1,0 0 1,0 0 0,0-1-1,-1 0 1,0-1 0,0 0-1,0 0 1,0-1 0,-1 0-1,0 0 1,0 0 0,-1-1-1,0 0 1,0 0 0,0-1-1,-1 0 1,0 0 0,-1 0-1,0-1 1,0 1 0,3-12-1,-5 11 1,0 0 0,0 0-1,-1 0 1,0-1-1,-1 1 1,0 0-1,-1-1 1,0 1 0,0 0-1,-4-13 1,4 16-2,-1 1 1,-1-1-1,1 1 0,-1 0 1,1 0-1,-2 0 0,1 0 1,0 0-1,-1 1 1,0-1-1,0 1 0,0 0 1,-1 1-1,1-1 1,-1 1-1,0-1 0,-9-3 1,8 4-6,-1 0 1,-1 0 0,1 1-1,0 0 1,0 1-1,-1-1 1,1 2 0,-1-1-1,1 1 1,-8 0-1,6 2-157,8 0-142,2-1 257,-1-1 0,1 0-1,0 1 1,0-1-1,0 0 1,-1 0 0,1 0-1,0 0 1,0 1-1,0-1 1,0 0 0,0 0-1,1-1 1,36-4-1404,72-20 1,-68 13 882,53-6 0,-80 16 720,0 0-1,1 2 1,-1 0 0,31 3-1,-41-2-13,0 0 0,-1 0 0,1 1 0,-1-1-1,1 1 1,-1 0 0,0 0 0,0 0 0,0 1-1,0-1 1,0 1 0,0 0 0,-1 0 0,1 1-1,-1-1 1,0 1 0,0-1 0,0 1 0,-1 0-1,5 8 1,-7-12-138,20 50 901,-19-46-820,1 0 1,-2-1 0,1 1-1,0 0 1,-1-1-1,1 1 1,-1 0 0,0 0-1,0-1 1,-1 1-1,-1 7 1,2-11-68,0 1 1,0-1 0,0 1-1,0-1 1,0 0 0,-1 1-1,1-1 1,0 0 0,0 0-1,0 1 1,-1-1 0,1 0-1,0 1 1,0-1-1,-1 0 1,1 0 0,0 1-1,-1-1 1,1 0 0,0 0-1,0 0 1,-1 0 0,1 1-1,-1-1 1,1 0-1,0 0 1,-1 0 0,1 0-1,0 0 1,-1 0 0,1 0-1,0 0 1,-1 0 0,1 0-1,0 0 1,-1 0-1,1 0 1,-1 0 0,1 0-1,0-1 1,-1 1 0,1 0-1,0 0 1,-1 0 0,1-1-1,0 1 1,-1 0-1,0-1 20,-1-1 0,1 1 0,-1 0-1,1-1 1,0 1 0,-1 0-1,1-1 1,-1-1 0,-2-5 18,1 0 0,0 0 0,0 0 0,0 0 0,1-1 0,1 1 0,-1-1 0,1 1 0,1-1 0,0 1 0,0-1 0,0 1 0,1-1 0,4-16 0,-2 14-52,1-1 1,0 1 0,0-1-1,1 1 1,1 0 0,0 1-1,1-1 1,-1 1 0,2 1 0,8-10-1,-3 6 33,0 0-1,1 1 0,0 1 1,1 0-1,0 1 0,25-12 1,-32 18-343,0 1 0,0 0 0,1 0 0,-1 0 0,1 1 0,0 1 0,-1 0 1,1 0-1,0 0 0,0 1 0,0 1 0,0-1 0,-1 1 0,1 1 0,13 3 0,15 7-5212,-16-7 3561</inkml:trace>
</inkml:ink>
</file>

<file path=ppt/ink/ink1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26.303"/>
    </inkml:context>
    <inkml:brush xml:id="br0">
      <inkml:brushProperty name="width" value="0.05" units="cm"/>
      <inkml:brushProperty name="height" value="0.05" units="cm"/>
      <inkml:brushProperty name="color" value="#FF0066"/>
    </inkml:brush>
  </inkml:definitions>
  <inkml:trace contextRef="#ctx0" brushRef="#br0">165 405 13451,'8'-8'2647,"-8"8"-2594,1 0-1,-1 0 1,0 0-1,0 0 1,0 0-1,0 0 1,0 0-1,0 0 1,0 0-1,0 0 0,1 0 1,-1 0-1,0 0 1,0 1-1,0-1 1,0 0-1,0 0 1,0 0-1,0 0 0,0 0 1,0 0-1,0 0 1,0 1-1,0-1 1,0 0-1,0 0 1,0 0-1,0 0 0,0 0 1,0 0-1,0 1 1,0-1-1,0 0 1,0 0-1,0 0 1,0 0-1,0 0 0,0 0 1,0 0-1,0 1 1,0-1-1,0 0 1,0 0-1,-1 3 314,0 1 0,-1-1-1,1 0 1,0 0 0,-4 5-1,-65 88 2199,-3 4-1169,71-97-1356,0 0 11,0 0 0,0 0 0,0 0 0,0 0 0,1 0 0,-1 0-1,1 0 1,0 1 0,0-1 0,0 1 0,1-1 0,-1 1 0,1-1 0,-1 5 0,1-7-35,0 0 1,1 0-1,-1 0 0,0 0 1,0 0-1,1 0 1,-1 0-1,0 0 1,1-1-1,-1 1 0,1 0 1,-1 0-1,1 0 1,-1 0-1,1-1 0,0 1 1,-1 0-1,1 0 1,0-1-1,0 1 1,0-1-1,0 1 0,1 0-1,0 0-1,0-1 1,0 1-1,-1-1 1,1 1-1,0-1 1,0 0-1,0 0 1,0 0-1,4 0 1,1-1-3,0-1 1,0 0-1,0 0 1,-1 0-1,10-5 1,-8 3-6,0 0 1,0-1-1,-1 0 0,0-1 1,0 0-1,0 0 0,0 0 1,-1-1-1,6-8 1,-5 4-2,0 0 0,0-1 1,-1 0-1,0-1 1,5-17-1,0-10-9,-3 0 1,7-81-1,-14 111 2,2-266-129,-3 272 166,0 0 0,0 0 1,-1 1-1,1-1 0,-1 0 0,0 0 1,0 0-1,-2-3 0,3 6-15,0 1 0,0 0-1,0 0 1,0 0 0,0-1 0,0 1-1,0 0 1,0 0 0,-1-1 0,1 1-1,0 0 1,0 0 0,0 0 0,0 0-1,0-1 1,-1 1 0,1 0 0,0 0-1,0 0 1,0 0 0,-1 0 0,1-1-1,0 1 1,0 0 0,-1 0 0,1 0-1,0 0 1,0 0 0,0 0 0,-1 0-1,1 0 1,0 0 0,0 0 0,-1 0-1,1 0 1,0 0 0,0 0 0,-1 0-1,-6 9 577,-3 16 144,6-6-485,1 0 0,0 1 0,1-1 0,2 0 1,0 1-1,2 20 0,3-5-101,0 0 0,17 50 1,-16-65-127,1 0 1,1-1 0,1 1 0,22 35 0,-26-47-19,1-1 0,0 1-1,0-1 1,1 0 0,0 0-1,0-1 1,0 0 0,1 0-1,0-1 1,0 0 0,0 0-1,1-1 1,12 5 0,-17-8-7,-1-1 1,1 1 0,0 0 0,0-1 0,-1 0 0,1 0-1,0 0 1,0 0 0,0-1 0,-1 0 0,1 1-1,0-1 1,0 0 0,-1-1 0,1 1 0,-1-1 0,1 0-1,-1 1 1,0-1 0,0-1 0,0 1 0,0 0 0,0-1-1,4-4 1,0-2 9,0 1 0,0-1 0,-1 0 0,0-1 0,-1 0 1,0 0-1,4-12 0,-6 12 0,0 0 1,0 0 0,-1 0-1,0 0 1,-1-1 0,0 1-1,-1 0 1,0-1-1,-1 1 1,0 0 0,0-1-1,-1 1 1,0 0 0,-1 0-1,0 0 1,-8-15 0,10 23-13,0-1 0,-1 1 1,1 0-1,-1 0 0,0 0 1,0-1-1,1 2 0,-2-1 1,1 0-1,0 0 0,0 1 0,0-1 1,-5-2-1,6 4 1,0 0 1,0 0-1,-1 0 0,1-1 0,0 1 1,0 0-1,0 0 0,0 0 1,0 1-1,-1-1 0,1 0 0,0 0 1,0 1-1,0-1 0,0 0 0,0 1 1,0-1-1,0 1 0,0-1 0,0 1 1,0 0-1,0 0 0,0-1 1,0 1-1,1 0 0,-1 0 0,0 0 1,1 0-1,-1 0 0,0 0 0,1 0 1,-1 0-1,1 0 0,-1 0 0,1 1 1,-3 5 7,1-1 0,0 0 1,1 1-1,0-1 0,0 1 0,0-1 1,1 1-1,0 0 0,0-1 0,1 1 1,-1-1-1,1 1 0,4 10 0,-2-7-1,0 1 0,1 0 0,0-1-1,1 0 1,1 0 0,-1 0-1,9 10 1,-12-17-7,1 0 0,0 1 0,0-1 0,0 0 0,0 0 0,1-1 0,-1 1 0,1-1 0,-1 0 0,1 0 0,0 0 0,0 0 0,0 0 0,0-1 0,0 0 0,1 0 0,-1 0 0,0 0-1,0-1 1,1 0 0,6 0 0,-3-1-1,-1-1-1,0 1 0,1-1 0,-1-1 0,0 0 0,0 0 1,0 0-1,0 0 0,-1-1 0,1-1 0,7-5 0,1-5 4,0 1-1,0-2 1,-2 0-1,0 0 1,0-2-1,13-26 0,-24 41-3,-1 1 0,1 0 0,-1-1-1,1 1 1,0 0 0,0 0-1,0 0 1,0 0 0,0 0-1,0 1 1,1-1 0,-1 1 0,4-2-1,-4 2 2,0 0 1,1 1-1,-1 0 0,0-1 0,0 1 0,1 0 1,-1 0-1,0 0 0,0 0 0,1 1 0,-1-1 1,0 1-1,0-1 0,0 1 0,0 0 0,4 2 0,9 5 33,0 1 0,-1 0 0,-1 1 0,19 17 0,-4-3 16,-27-22-49,1-1 1,0 0-1,0 1 0,0-1 0,0 0 0,0 0 0,0 0 0,0-1 0,0 1 0,0 0 0,0-1 0,0 0 0,1 1 0,-1-1 0,0 0 0,0 0 0,3 0 0,-1-1 1,-1 0 1,1 0 0,-1 0-1,0 0 1,1 0 0,-1-1-1,0 0 1,0 1-1,5-5 1,4-4 14,-1-1 0,-1 1 0,0-2 0,9-13 0,-13 18-2,24-32 74,-7 12 71,-2-1 0,-1 0-1,18-38 1,-37 65-157,1-3 0,-1 1-1,0 0 1,1 0-1,-1-1 1,0 1-1,0-6 1,-1 8-282,1 0 0,-1 0-1,0-1 1,0 1 0,0 0-1,0 0 1,0 0 0,0-1 0,-1 1-1,1 0 1,-1-2 0,9 8-6700</inkml:trace>
</inkml:ink>
</file>

<file path=ppt/ink/ink1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27.905"/>
    </inkml:context>
    <inkml:brush xml:id="br0">
      <inkml:brushProperty name="width" value="0.05" units="cm"/>
      <inkml:brushProperty name="height" value="0.05" units="cm"/>
      <inkml:brushProperty name="color" value="#FF0066"/>
    </inkml:brush>
  </inkml:definitions>
  <inkml:trace contextRef="#ctx0" brushRef="#br0">231 677 9850,'14'-33'2238,"-9"24"-924,-1-1 1,0 0 0,0 0 0,3-19-1,-7 28-1210,0 0-1,1 0 0,-1 0 1,0 0-1,0 0 1,0 0-1,0 0 0,0 0 1,0 0-1,0 0 1,-1 0-1,1 0 0,0 0 1,0 0-1,-1 0 1,1 0-1,-1 0 0,1 0 1,-1 0-1,1 0 0,-1 0 1,0 1-1,1-1 1,-1 0-1,0 0 0,1 1 1,-1-1-1,0 1 1,0-1-1,0 0 0,0 1 1,0-1-1,0 1 0,0 0 1,0-1-1,0 1 1,0 0-1,0 0 0,0-1 1,-1 1-1,-3 0 39,1 0-1,-1 0 1,0 1-1,0-1 0,1 1 1,-1 0-1,-6 3 1,-2 1 64,0 0 0,1 1 0,0 1 1,0 0-1,1 0 0,-17 14 0,11-6 7,1 1 1,1 0-1,-16 21 0,28-32-157,-1 1 0,0-1 0,-4 10 0,8-14-50,-1-1-1,1 1 0,0-1 1,-1 1-1,1-1 0,0 1 1,0 0-1,-1-1 0,1 1 0,0-1 1,0 1-1,0 0 0,0-1 1,0 1-1,0-1 0,0 1 1,0 0-1,0-1 0,0 1 1,0 0-1,0-1 0,1 1 0,-1-1 1,0 1-1,0-1 0,1 1 1,-1 0-1,0-1 0,1 1 1,-1-1-1,0 1 0,1-1 0,-1 0 1,1 1-1,-1-1 0,1 1 1,-1-1-1,1 0 0,-1 1 1,1-1-1,-1 0 0,1 0 1,-1 1-1,1-1 0,0 0 0,-1 0 1,1 0-1,0 0 0,4 1 9,-1-1-1,0 0 1,1-1-1,-1 1 0,0-1 1,1 0-1,-1 0 1,0 0-1,0-1 1,8-3-1,4-3 1,20-14 0,-35 21-12,28-18 0,-2-1-1,0-2 1,-1-1 0,35-39 0,-47 46-26,-1-1 0,-1 0 0,0-1 0,-1 0 1,-1-1-1,-1 0 0,-1-1 0,9-32 0,-8 4-24,-2 1-1,-2-1 1,-2 0-1,-6-68 1,3 110 108,0 0 0,-1 0 1,0 0-1,0 0 1,0 1-1,-5-12 0,6 17-35,0 0 0,0-1-1,0 1 1,0 0 0,0 0-1,0-1 1,0 1 0,0 0-1,0 0 1,0 0 0,-1-1-1,1 1 1,0 0 0,0 0-1,0 0 1,0 0 0,0-1-1,-1 1 1,1 0 0,0 0-1,0 0 1,0 0 0,-1 0-1,1 0 1,0-1 0,0 1-1,0 0 1,-1 0 0,1 0-1,0 0 1,0 0 0,0 0-1,-1 0 1,1 0 0,-4 8 455,2 12-18,3 27-384,2 0 0,1 0-1,3 0 1,2-1 0,2 0 0,2 0 0,1-1-1,3-1 1,2 0 0,1-2 0,3 0-1,1-2 1,2 0 0,1-2 0,64 68-1,-77-92-72,29 22 0,-38-32-4,0-1 0,0 0-1,0 0 1,0-1-1,0 1 1,1-1-1,-1 0 1,1-1-1,-1 1 1,8 0-1,-12-2 1,-1 0-1,0 0 0,1 0 0,-1 0 0,0 0 1,1 0-1,-1 0 0,0 0 0,1 0 0,-1 0 0,0 0 1,1 0-1,-1 0 0,0 0 0,1 0 0,-1 0 1,0 0-1,0 0 0,1-1 0,-1 1 0,0 0 0,1 0 1,-1 0-1,0-1 0,0 1 0,0 0 0,1 0 1,-1-1-1,0 1 0,0 0 0,0 0 0,1-1 0,-1 1 1,0 0-1,0-1 0,0 1 0,0 0 0,0-1 1,0 1-1,0 0 0,0-1 0,0 1 0,0 0 0,0-1 1,0 1-1,0 0 0,0-1 0,0 1 0,0 0 1,0-1-1,0 1 0,0 0 0,-1 0 0,1-1 0,-9-17 33,9 18-30,-11-16 38,-1 1 0,0 0 0,-1 1 1,-19-16-1,2 4-12,-35-21 0,35 29-30,-1 1 0,0 2 0,-52-17 0,76 29-41,4 2-11,0 0 0,-1 0 1,1 0-1,0-1 1,0 1-1,-2-3 0,4 4 16,1 0-1,0 0 0,0-1 0,-1 1 1,1 0-1,0-1 0,0 1 0,-1 0 1,1-1-1,0 1 0,0 0 0,0-1 1,-1 1-1,1 0 0,0-1 0,0 1 1,0-1-1,0 1 0,0 0 0,0-1 1,0 1-1,0-1 0,0 0-77,1 0 0,-1 1 0,0-1 0,1 0-1,-1 0 1,1 1 0,-1-1 0,1 0 0,-1 0 0,1 1-1,-1-1 1,1 1 0,0-1 0,0 0 0,8-5-1167,-1 0-1,1 0 1,19-7 0,22-7-459</inkml:trace>
</inkml:ink>
</file>

<file path=ppt/ink/ink1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28.406"/>
    </inkml:context>
    <inkml:brush xml:id="br0">
      <inkml:brushProperty name="width" value="0.05" units="cm"/>
      <inkml:brushProperty name="height" value="0.05" units="cm"/>
      <inkml:brushProperty name="color" value="#FF0066"/>
    </inkml:brush>
  </inkml:definitions>
  <inkml:trace contextRef="#ctx0" brushRef="#br0">1 1 19884,'0'2'4742,"8"13"-3080,16 20 314,37 73 0,-46-76-1810,-2 0 0,-2 1-1,0 0 1,-3 0 0,6 42 0,-2 104-64,-11-120-114,-1-58 9,0 0 0,0-1 0,0 1 0,0 0 0,0 0 0,0-1 0,0 1 0,0 0 0,0 0 0,1 0 0,-1-1 0,0 1-1,0 0 1,1-1 0,-1 1 0,0 0 0,1 0 0,0 0 0,-1-1-6,1-1-1,0 0 1,-1 1 0,1-1-1,0 1 1,-1-1 0,1 0-1,-1 0 1,0 1-1,1-1 1,-1 0 0,1 0-1,-1 0 1,0-1 0,33-89-554,-25 66 475,0 1 0,2-1 0,0 2 0,26-41 0,-33 59 90,0 1-1,0 0 1,0 0 0,1 0-1,0 1 1,0-1 0,0 1 0,0 0-1,0 0 1,1 1 0,-1-1 0,1 1-1,0 0 1,-1 0 0,1 0 0,0 1-1,0 0 1,1 0 0,-1 0-1,0 0 1,0 1 0,0 0 0,0 0-1,1 0 1,-1 1 0,0 0 0,0 0-1,0 0 1,8 4 0,-6-3 39,1 2 0,-1-1 0,-1 1 0,1 0 0,0 1 0,-1-1 0,0 1 1,0 0-1,0 1 0,-1 0 0,0 0 0,0 0 0,0 0 0,5 11 0,-7-11 7,0 0-1,-1 0 0,1 1 1,-1-1-1,-1 1 0,1-1 1,-1 1-1,0 0 0,-1 0 0,0-1 1,0 1-1,0 0 0,-1 0 1,0-1-1,0 1 0,0 0 1,-4 7-1,1-4 2,-1 1-1,0-1 1,0 0 0,-2 0-1,1-1 1,-1 1-1,0-2 1,-13 13 0,10-11-23,-1-1 0,-1 0 0,1-1 0,-1 0 0,-1 0 0,-16 6 0,23-11-36,-1-1-1,0 0 1,0 0 0,1-1-1,-1 0 1,0 0-1,0 0 1,-8-1 0,13 0-51,0 0 0,1 0 1,-1 0-1,0-1 0,0 1 1,1 0-1,-1-1 0,0 1 1,0-1-1,1 0 0,-1 1 1,1-1-1,-1 0 0,0 0 1,1 0-1,0 0 0,-1 0 1,1 0-1,0-1 0,-1 1 1,1 0-1,0-1 0,0 1 1,0-1-1,0 1 0,0-1 0,1 0 1,-1 1-1,0-1 0,1 0 1,-1 1-1,1-1 0,0 0 1,-1 0-1,1-2 0,0-2-407,1 1 0,0-1 0,0 0 0,0 0-1,0 0 1,1 1 0,0-1 0,0 1 0,1-1 0,0 1-1,-1 0 1,2 0 0,-1 0 0,8-9 0,24-22-1315</inkml:trace>
</inkml:ink>
</file>

<file path=ppt/ink/ink1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29.186"/>
    </inkml:context>
    <inkml:brush xml:id="br0">
      <inkml:brushProperty name="width" value="0.05" units="cm"/>
      <inkml:brushProperty name="height" value="0.05" units="cm"/>
      <inkml:brushProperty name="color" value="#FF0066"/>
    </inkml:brush>
  </inkml:definitions>
  <inkml:trace contextRef="#ctx0" brushRef="#br0">166 294 12987,'22'-14'5544,"-21"13"-5136,0 1 0,0-1 0,0 0 0,0 0 0,0 0 0,0 0 0,0 0 0,-1 0 0,1 0 0,0 0 0,0 0 0,-1 0 0,1-1 0,-1 1 0,1 0 0,0-2 0,-1 3-371,0 0 0,0 0 0,0 0-1,0 0 1,-1-1 0,1 1 0,0 0 0,0 0 0,0 0 0,0 0 0,0 0 0,0 0 0,0 0 0,0 0 0,0 0 0,0 0 0,0 0-1,0-1 1,-1 1 0,1 0 0,0 0 0,0 0 0,0 0 0,0 0 0,0 0 0,0 0 0,0 0 0,0 0 0,-1 0 0,1 0 0,0 0-1,0 0 1,0 0 0,0 0 0,0 0 0,0 0 0,0 0 0,-1 0 0,1 0 0,0 0 0,0 0 0,0 0 0,0 0 0,0 1-1,0-1 1,0 0 0,0 0 0,-8 4 757,-9 7-600,0 1 0,1 1-1,0 0 1,1 1 0,1 1 0,0 0 0,1 1 0,1 1 0,0 0 0,2 0 0,-15 30 0,24-42-191,-1-1 1,1 0-1,0 1 1,0-1-1,0 1 1,0 0-1,1-1 1,0 1-1,0 0 1,1 8-1,0-12-2,-1 0 0,0 1-1,1-1 1,-1 0 0,1 0 0,-1 1-1,1-1 1,-1 0 0,1 0 0,0 0-1,0 0 1,0 0 0,0 0 0,0 0 0,0 0-1,2 1 1,-2-1-1,1 0 0,-1-1 1,1 1-1,0-1 0,-1 1 0,1-1 0,0 0 1,-1 0-1,1 0 0,0 0 0,-1 0 0,1 0 1,0 0-1,-1-1 0,1 1 0,-1 0 0,3-2 1,0 1-15,0-1 1,0 0 0,0-1-1,0 1 1,-1-1 0,1 0-1,-1 0 1,1 0 0,-1 0-1,0 0 1,0-1 0,-1 1-1,1-1 1,-1 0 0,0 0-1,0 0 1,2-4 0,2-7-110,0 0-1,-1-1 1,3-21 0,-5 20-63,0 0 0,-2 0-1,0-30 1,-4 35 4,3 12 179,-1 0 1,1 0-1,0 0 1,0 0-1,0 0 1,0 0-1,0 0 1,-1-1-1,1 1 1,0 0-1,0 0 1,0 0-1,0 0 1,0 0-1,-1 0 1,1 0-1,0 0 0,0 0 1,0 0-1,0 0 1,0 0-1,-1 0 1,1 0-1,0 1 1,0-1-1,0 0 1,0 0-1,0 0 1,0 0-1,-1 0 1,1 0-1,0 0 1,0 0-1,0 0 1,0 0-1,0 1 1,0-1-1,0 0 1,-1 0-1,1 1 1,-1 0 0,0 0-1,1 0 1,-1 0-1,1 1 1,-1-1-1,1 0 1,0 0 0,-1 0-1,1 0 1,0 1-1,0-1 1,0 0-1,0 0 1,0 2-1,1-1 3,-1 1 1,1-1-1,0 0 0,0 0 0,1 1 0,-1-1 0,0 0 0,1 0 0,-1-1 0,1 1 0,0 0 0,0 0 0,-1-1 0,1 1 0,0-1 0,1 1 0,-1-1 0,0 0 0,4 2 0,2 0 0,0 0 0,-1-1 1,1 1-1,15 1 0,-16-3-1,0-1-1,0 0 1,0 0 0,0 0 0,0-1 0,0 0-1,0 0 1,0-1 0,0 0 0,0 0 0,0-1-1,7-3 1,-4-1 1,1 1 0,-1-1 0,0-1 0,0 0 0,-1 0 0,10-13 0,10-11 15,-10 8-1,2 2 0,34-29 0,-53 49 6,1 1-1,-1-1 1,1 0 0,-1 1 0,1-1-1,-1 1 1,1 0 0,0-1-1,0 1 1,0 1 0,0-1-1,0 0 1,0 1 0,0-1-1,0 1 1,0 0 0,0 0 0,0 0-1,0 1 1,0-1 0,0 1-1,0 0 1,0-1 0,-1 1-1,1 0 1,0 1 0,0-1-1,-1 0 1,1 1 0,-1 0-1,1-1 1,-1 1 0,0 0 0,1 0-1,-1 1 1,0-1 0,3 5-1,-2-2 21,0 0-1,0 1 1,0-1-1,-1 0 1,0 1 0,0 0-1,0 0 1,-1-1-1,0 1 1,0 0-1,-1 0 1,1 0-1,-2 8 1,1 0-2,-2 0 0,0 0 0,0 0 0,-7 20 0,4-20-18,0 0 0,-9 17 0,11-26-20,1 0-1,-1-1 1,0 1-1,0-1 0,-1 0 1,1 0-1,-1 0 1,0-1-1,0 0 0,-5 4 1,9-7-2,-1 1 0,1-1-1,-1 0 1,1 1 0,-1-1 0,1 0 0,-1 1 0,1-1 0,-1 0 0,0 0-1,1 0 1,-1 0 0,1 1 0,-1-1 0,0 0 0,1 0 0,-1 0 0,1 0-1,-1 0 1,0 0 0,1 0 0,-1-1 0,1 1 0,-1 0 0,0 0 0,1 0-1,-1-1 1,1 1 0,-1 0 0,1-1 0,-1 1 0,1 0 0,-1-1 0,0 0-6,1 0 1,0 0-1,-1 1 1,1-1 0,0 0-1,0 0 1,0 0 0,0 0-1,0 0 1,0 0 0,0 1-1,0-1 1,0 0 0,0 0-1,0 0 1,0 0 0,1 0-1,-1 1 1,0-1-1,1 0 1,-1 0 0,0 0-1,1 1 1,0-2 0,2-2-21,0 0 0,0 0 0,1 1 0,-1-1 0,1 1 0,0 0 0,7-5 0,37-19-51,-23 13 55,22-15 19,-2-1 0,-1-3 0,-1-1 0,49-53 0,-87 82 5,0-1 0,-1 1 0,1-1 1,-1 0-1,-1-1 0,1 1 1,-1-1-1,4-11 0,-6 15 0,0 1 1,-1-1-1,1 0 0,-1 0 0,0 0 1,1 1-1,-1-1 0,-1 0 1,1 0-1,0 0 0,-1 0 0,1 0 1,-1 1-1,0-1 0,0 0 0,0 1 1,0-1-1,0 0 0,-1 1 1,1-1-1,-1 1 0,0 0 0,1 0 1,-4-3-1,4 3 2,-1 1 0,1 0-1,0 0 1,-1-1 0,1 1 0,-1 0 0,1 0-1,-1 1 1,0-1 0,1 0 0,-1 0 0,0 1-1,0-1 1,1 1 0,-1 0 0,0-1 0,0 1-1,0 0 1,1 0 0,-1 0 0,0 0 0,0 0-1,0 1 1,1-1 0,-1 1 0,0-1 0,0 1-1,1-1 1,-1 1 0,0 0 0,1 0 0,-1 0-1,1 0 1,-1 0 0,1 0 0,-1 0 0,0 2-1,-3 2 34,1 0 0,-1 0 0,1 1 0,0 0 0,1-1 0,0 1 0,0 1 0,-4 9 0,4-6 7,0 0-1,0 0 1,1 0 0,1 1 0,0-1 0,0 1 0,1-1-1,0 1 1,1-1 0,0 0 0,1 1 0,0-1 0,0 0 0,1 0-1,5 11 1,-4-13-93,-1-1-1,1 0 1,1 0-1,-1 0 1,1-1-1,1 0 1,-1 0-1,1 0 1,0 0-1,0-1 1,0 0-1,1 0 1,0-1-1,0 0 1,0 0-1,1-1 1,-1 1-1,1-2 1,-1 1-1,10 1 1,-4-2-630,1 0 0,-1 0 1,1-2-1,0 1 0,-1-2 0,15-2 1,34-11-1150</inkml:trace>
</inkml:ink>
</file>

<file path=ppt/ink/ink1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29.847"/>
    </inkml:context>
    <inkml:brush xml:id="br0">
      <inkml:brushProperty name="width" value="0.05" units="cm"/>
      <inkml:brushProperty name="height" value="0.05" units="cm"/>
      <inkml:brushProperty name="color" value="#FF0066"/>
    </inkml:brush>
  </inkml:definitions>
  <inkml:trace contextRef="#ctx0" brushRef="#br0">335 112 9290,'23'-86'9409,"-23"85"-9278,0 0 0,0 0 0,0 0 1,0 1-1,1-1 0,-2 0 0,1 0 1,0 0-1,0 1 0,0-1 0,0 0 1,0 0-1,-1 0 0,1 1 0,0-1 1,-1 0-1,1 1 0,0-1 0,-1 0 1,1 1-1,-1-1 0,-1-1 1,1 1 12,0 1 1,0-1-1,-1 0 1,1 0 0,0 1-1,-1-1 1,1 1 0,-1-1-1,1 1 1,-1 0 0,-2-1-1,-2 1 233,-1 0-1,1 1 0,-1-1 0,-10 3 1,1 1 22,1 1 1,-1 0 0,1 2-1,0-1 1,0 2 0,1 0-1,-21 15 1,13-6-275,1 1-1,0 1 1,-29 34-1,45-47-121,0 1-1,0-1 0,1 1 1,0 0-1,-5 10 0,9-16-1,-1 0-1,1 0 0,0 0 1,-1 1-1,1-1 0,0 0 1,0 0-1,0 1 0,0-1 1,0 0-1,0 1 0,0-1 1,0 0-1,0 0 0,1 1 1,-1-1-1,1 1 0,0 0 1,0-1-1,0 0 0,0 0 0,0 0 0,0 0 0,0 0 1,0-1-1,0 1 0,0 0 0,1 0 0,-1-1 1,0 1-1,0-1 0,1 1 0,-1-1 0,0 0 1,1 1-1,-1-1 0,3 0 0,2 1-1,1-1 0,-1 0 1,1-1-1,-1 1 0,0-1 0,1-1 0,-1 1 0,0-1 0,0 0 1,1 0-1,-2-1 0,1 0 0,10-6 0,-3 0-22,0 0 0,-1-1 0,0 0 0,17-19 1,-18 13 9,-9 13 11,0 0 1,0 0 0,1 0 0,4-5-1,-6 7 3,0 0 0,0 1 0,0-1 0,0 0 1,0 1-1,0 0 0,0-1 0,0 1 0,0-1 0,0 1 0,0 0 0,0 0 0,0 0 0,0 0 0,0-1 0,0 1 0,0 1 0,0-1 0,0 0 0,0 0 0,2 1 1,19 6-32,27 14 0,-37-15-524,0-1-1,0 0 1,1 0 0,0-1-1,0-1 1,0 0-1,0-1 1,14 1-1,-13-4-492,-1 0 0,0-1-1,1-1 1,21-6-1,23-10-433</inkml:trace>
</inkml:ink>
</file>

<file path=ppt/ink/ink1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30.234"/>
    </inkml:context>
    <inkml:brush xml:id="br0">
      <inkml:brushProperty name="width" value="0.05" units="cm"/>
      <inkml:brushProperty name="height" value="0.05" units="cm"/>
      <inkml:brushProperty name="color" value="#FF0066"/>
    </inkml:brush>
  </inkml:definitions>
  <inkml:trace contextRef="#ctx0" brushRef="#br0">259 200 15267,'-4'0'266,"1"0"0,0 1 0,0-1 1,0 0-1,0 1 0,0 0 0,-1 0 0,1 0 0,0 0 0,1 0 0,-1 0 0,0 1 0,0 0 0,0-1 0,1 1 0,-1 0 0,-1 2 0,-7 6 543,1 1 0,-13 17 0,15-18-391,-22 27 532,2 2 1,1 1 0,-22 45-1,46-79-895,0 1 0,1-1 0,0 0 1,0 1-1,0 0 0,1-1 0,-1 9 0,2-13-49,0-1 0,0 1 0,0 0 0,0-1-1,0 1 1,0-1 0,1 1 0,-1-1 0,1 1 0,-1-1 0,1 1 0,-1-1-1,1 1 1,0-1 0,0 1 0,-1-1 0,1 0 0,0 0 0,1 1-1,-1-1 1,0 0 0,0 0 0,0 0 0,1 0 0,-1 0 0,0-1-1,1 1 1,-1 0 0,1 0 0,-1-1 0,1 1 0,-1-1 0,1 0-1,-1 1 1,2-1 0,4 1-7,-1-1 0,0 0-1,1-1 1,-1 1 0,0-1-1,0 0 1,0-1 0,0 1-1,0-1 1,0 0 0,0-1-1,0 0 1,-1 0 0,1 0-1,8-7 1,-3 2-10,-1 0 0,-1-1 0,1-1 0,-2 1 0,1-1 0,12-20-1,-11 12 11,-2 0 0,0 0-1,-1 0 1,0-1-1,-2 0 1,0-1 0,-1 1-1,1-22 1,-2 0 12,-2-1 0,-8-73-1,6 104-10,1 3-1,-1 0 1,0 1-1,0 0 1,-1-1-1,-5-12 0,7 19 3,0 1 0,0-1 0,0 1-1,0-1 1,-1 1 0,1 0-1,0-1 1,0 1 0,0-1-1,-1 1 1,1-1 0,0 1-1,0 0 1,-1-1 0,1 1 0,0 0-1,-1-1 1,1 1 0,-1 0-1,1 0 1,0-1 0,-1 1-1,1 0 1,-1 0 0,1 0-1,-1 0 1,1-1 0,0 1-1,-1 0 1,1 0 0,-1 0 0,1 0-1,-1 0 1,1 0 0,-1 0-1,1 0 1,-1 0 0,1 0-1,-1 1 1,1-1 0,-1 0-1,1 0 1,0 0 0,-1 1 0,-1 0 13,1 0 0,-1 1 0,1-1 0,0 1 0,0 0 0,-1-1 0,1 1 0,0 0 0,1-1 0,-2 4 0,-3 10 150,0-1-1,2 1 1,0 0 0,-2 29-1,4-10 304,3 40 0,-1-57-371,2 1 1,-1-1-1,2 0 1,0 0-1,1-1 0,14 31 1,-16-41-317,0 0 1,0 0 0,1-1-1,0 0 1,0 1 0,0-1 0,0-1-1,1 1 1,0-1 0,0 1-1,0-2 1,0 1 0,1 0-1,-1-1 1,1 0 0,0 0 0,0-1-1,0 0 1,0 0 0,1 0-1,8 1 1,24-2-2497,-3-4 1026</inkml:trace>
</inkml:ink>
</file>

<file path=ppt/ink/ink1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30.853"/>
    </inkml:context>
    <inkml:brush xml:id="br0">
      <inkml:brushProperty name="width" value="0.05" units="cm"/>
      <inkml:brushProperty name="height" value="0.05" units="cm"/>
      <inkml:brushProperty name="color" value="#FF0066"/>
    </inkml:brush>
  </inkml:definitions>
  <inkml:trace contextRef="#ctx0" brushRef="#br0">203 403 13651,'-3'0'513,"0"1"0,0-1 0,0 1 0,0-1 1,0 1-1,1 0 0,-1 0 0,0 0 0,0 1 0,1-1 0,-1 1 0,1-1 1,-1 1-1,1 0 0,-3 2 0,-3 5 571,0-1 1,-11 17-1,6-8-570,-10 11 211,-26 33 174,44-53-822,-1 1 0,1 0 0,1 0 0,-1 0 0,-3 16 0,7-22-68,0 0 0,0 0 0,1 1 0,0-1 0,0 0 0,0 0 0,0 0 0,0 1 0,0-1 0,1 0 0,-1 0 0,1 0 1,0 0-1,0 0 0,0 0 0,1 0 0,-1 0 0,1 0 0,0 0 0,-1-1 0,4 4 0,-3-4-20,0 0 0,0 0 0,0-1 0,0 1 0,1-1 0,-1 1 0,0-1 1,1 0-1,-1 0 0,0 0 0,1 0 0,-1-1 0,1 1 0,0-1 0,-1 1 0,1-1 0,-1 0 0,1 0 0,0 0 0,-1 0 0,1-1 1,0 1-1,-1-1 0,1 1 0,-1-1 0,4-1 0,0-1-30,0 0 1,0-1-1,0 0 1,0 0-1,-1 0 1,1-1-1,-1 1 1,0-1-1,0-1 1,-1 1-1,0-1 1,5-7-1,0-2-5,-2 1-1,0-1 0,0 0 0,4-18 1,8-42-44,-4 1 0,7-84 0,-17 101 74,-2-71 0,-3 122 29,0 0-1,0 0 0,-1-1 1,0 1-1,0 0 0,-1 0 0,1 0 1,-4-8-1,4 14 0,1-1 0,0 0-1,0 1 1,-1-1 0,1 1 0,0-1 0,-1 1-1,1-1 1,0 1 0,-1-1 0,1 1 0,-1-1-1,1 1 1,-1-1 0,1 1 0,-1 0 0,1-1-1,-1 1 1,0 0 0,1 0 0,-1-1 0,1 1-1,-1 0 1,0 0 0,1 0 0,-1 0 0,0 0-1,1 0 1,-1 0 0,1 0 0,-1 0 0,0 0-1,1 0 1,-1 0 0,0 0 0,1 0 0,-1 1-1,1-1 1,-1 0 0,0 0 0,1 1-1,-1 0 1,-2 1 57,0 0 0,1 0-1,0 0 1,-1 1 0,1 0 0,-3 4-1,-2 4 79,1 1-1,0 1 1,0-1-1,2 1 1,-1 0-1,2 0 1,-5 23-1,4-5 59,2 0-1,1 40 1,2-50-147,0 0 0,2-1 0,0 1 0,2-1 0,0 0 0,1 0 1,12 27-1,-14-39-47,1 0 0,-1 0 0,1-1 0,1 1 0,-1-1 0,1-1 0,1 1 0,10 8 0,-12-11-8,0 0 1,1-1-1,-1 0 0,1 0 0,0-1 0,0 0 0,0 1 0,0-2 0,0 1 1,0-1-1,1 0 0,-1 0 0,8-1 0,-8 0-2,-1 0 0,1-1 0,-1 1 1,0-1-1,1-1 0,-1 1 0,0-1 0,0 0 0,0 0 0,0 0 0,0-1 1,-1 1-1,1-1 0,-1-1 0,1 1 0,-1 0 0,0-1 0,0 0 0,-1 0 0,1 0 1,-1 0-1,0-1 0,0 0 0,3-6 0,1-5 1,-2 0 0,1-1 0,-2 1 0,0-1-1,1-20 1,2-3-1,-7 39-1,0 1 1,0-1-1,0 1 0,0-1 0,0 1 1,0-1-1,0 1 0,1-1 0,-1 1 1,0 0-1,0-1 0,0 1 0,1-1 1,-1 1-1,0-1 0,1 1 0,-1 0 1,0-1-1,1 1 0,-1 0 0,0-1 1,1 1-1,-1 0 0,1-1 0,-1 1 1,1 0-1,-1 0 0,0 0 0,1-1 1,-1 1-1,1 0 0,-1 0 0,1 0 1,-1 0-1,1 0 0,-1 0 1,1 0-1,-1 0 0,1 0 0,-1 0 1,1 0-1,-1 0 0,1 1 0,0-1 1,3 2 2,0-1 0,-1 1 0,1 0 0,5 5 0,-3-2-2,12 7 0,0 2 0,-1 0 0,20 24 0,-20-21-42,-15-16-89,0 1 1,-1 0 0,1 0-1,1-1 1,-1 1 0,0-1-1,0 1 1,1-1 0,3 1-1,-5-1 33,0-1 0,0 0-1,0 0 1,-1 0-1,1 0 1,0 0-1,0 0 1,0 0 0,0-1-1,-1 1 1,1 0-1,0 0 1,0-1-1,0 1 1,-1 0-1,1-1 1,0 1 0,0-1-1,-1 1 1,1-1-1,0 1 1,-1-1-1,1 1 1,-1-1-1,1 0 1,-1 1 0,1-1-1,-1 0 1,1 0-1,-1 1 1,1-1-1,-1 0 1,0-1-1,7-21 230,-6-7-452</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7:13.710"/>
    </inkml:context>
    <inkml:brush xml:id="br0">
      <inkml:brushProperty name="width" value="0.05" units="cm"/>
      <inkml:brushProperty name="height" value="0.05" units="cm"/>
      <inkml:brushProperty name="color" value="#FF0066"/>
    </inkml:brush>
  </inkml:definitions>
  <inkml:trace contextRef="#ctx0" brushRef="#br0">27 0 15083,'1'0'409,"-1"0"-1,1 0 1,0 0-1,-1 0 0,1 1 1,0-1-1,-1 0 1,1 0-1,-1 0 1,1 1-1,-1-1 1,1 0-1,0 1 0,-1-1 1,1 0-1,0 2 818,0-1-818,5 14 3318,-4 19-2105,-2-29-1190,7 123 1170,-5-108-1723,2 1 0,0 0 0,14 38-1,-15-55-1161,-1-8 580,-1-7-314,-3-5-871,0 0-1,-1 1 0,-9-31 1,-23-44-4540,8 21 3405,25 64 2864,2 3 590,-1 1 1,0-1-1,1 0 0,-1 1 0,1-1 0,-1 0 0,1 0 0,0 0 0,0-3 1,0 5-311,0 0 0,0 0 0,0-1 0,0 1 0,1 0 0,-1 0 0,0-1 0,0 1 0,0 0 0,0 0 1,1 0-1,-1-1 0,0 1 0,0 0 0,0 0 0,1 0 0,-1 0 0,0 0 0,0 0 0,1-1 0,-1 1 1,0 0-1,0 0 0,1 0 0,-1 0 0,14 1 1836,77 25 4225,-57-15-4854,41 7-1,0-8-651,-64-9-880,-1-1 0,1 0 1,0-1-1,20-3 0,-29 3-73,0 1 0,0-1 0,0 0 0,0 1 0,0-1 0,0 0 0,0 0 0,0 0 0,-1 0 0,1-1 0,0 1 0,-1 0 0,1-1 0,-1 0 0,1 1 0,-1-1 0,0 1 0,0-1 1,0 0-1,0 0 0,0 0 0,0 0 0,0 0 0,0 0 0,-1 0 0,1 0 0,-1 0 0,0 0 0,1-3 0,1-9-1305</inkml:trace>
</inkml:ink>
</file>

<file path=ppt/ink/ink1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31.035"/>
    </inkml:context>
    <inkml:brush xml:id="br0">
      <inkml:brushProperty name="width" value="0.05" units="cm"/>
      <inkml:brushProperty name="height" value="0.05" units="cm"/>
      <inkml:brushProperty name="color" value="#FF0066"/>
    </inkml:brush>
  </inkml:definitions>
  <inkml:trace contextRef="#ctx0" brushRef="#br0">17 29 17156,'-13'5'1128,"9"-3"432,6-2-648,11-6-1216,7-5-816,6-7 672</inkml:trace>
</inkml:ink>
</file>

<file path=ppt/ink/ink1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31.394"/>
    </inkml:context>
    <inkml:brush xml:id="br0">
      <inkml:brushProperty name="width" value="0.05" units="cm"/>
      <inkml:brushProperty name="height" value="0.05" units="cm"/>
      <inkml:brushProperty name="color" value="#FF0066"/>
    </inkml:brush>
  </inkml:definitions>
  <inkml:trace contextRef="#ctx0" brushRef="#br0">1 0 17508,'7'41'1304,"8"2"840,2 1-319,8-1-625,-2 1-168,1 1-464,-2-1-143,-11-5-233,0-3-96,-11-5-96,0-1-192,-3-6-737,-5-2-423,-1-5-1272,-2-6-297,3-4 880,1-7 529</inkml:trace>
</inkml:ink>
</file>

<file path=ppt/ink/ink1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31.782"/>
    </inkml:context>
    <inkml:brush xml:id="br0">
      <inkml:brushProperty name="width" value="0.05" units="cm"/>
      <inkml:brushProperty name="height" value="0.05" units="cm"/>
      <inkml:brushProperty name="color" value="#FF0066"/>
    </inkml:brush>
  </inkml:definitions>
  <inkml:trace contextRef="#ctx0" brushRef="#br0">1 275 10514,'20'-12'1695,"1"2"-1,1 0 1,39-11-1,-46 17-789,0 0 0,0 2 0,1-1 0,-1 2 0,1 0 1,22 2-1,-34-1-749,-1 1 1,1-1-1,0 1 1,-1 0-1,1 0 1,-1 0-1,1 0 1,-1 1-1,0-1 1,1 1-1,-1 0 1,0 0-1,0 0 1,0 1 0,-1-1-1,1 1 1,0-1-1,-1 1 1,0 0-1,1 0 1,-1 0-1,0 0 1,-1 0-1,1 1 1,0-1-1,-1 1 1,1 3-1,1 6-15,0 0 0,-2 0 0,1 0-1,-2 1 1,0-1 0,-1 14 0,0-22 148,1 3-3286,5-17-561,1-6 1913</inkml:trace>
  <inkml:trace contextRef="#ctx0" brushRef="#br0" timeOffset="1">301 0 20844,'-13'19'1529,"6"-4"463,1-4-648,8-6-1039,7-3-305,6-2-721,0-4-463,4 3-1408,3-1 1295</inkml:trace>
</inkml:ink>
</file>

<file path=ppt/ink/ink1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32.309"/>
    </inkml:context>
    <inkml:brush xml:id="br0">
      <inkml:brushProperty name="width" value="0.05" units="cm"/>
      <inkml:brushProperty name="height" value="0.05" units="cm"/>
      <inkml:brushProperty name="color" value="#FF0066"/>
    </inkml:brush>
  </inkml:definitions>
  <inkml:trace contextRef="#ctx0" brushRef="#br0">256 119 12555,'-32'-3'5307,"14"0"-1548,-33 1 0,45 2-3482,0 1 0,0-1 0,1 2 1,-1-1-1,0 0 0,0 1 1,1 0-1,-1 0 0,-8 5 1,8-3-193,-1 1 1,1-1-1,0 1 1,0 0-1,0 0 1,1 1-1,-1 0 1,1 0-1,1 0 1,-1 0-1,1 1 1,0 0-1,1 0 1,0 0-1,0 0 1,0 1-1,1-1 1,-2 12-1,4-18-82,-1 1 0,1-1 0,0 0 0,0 1 0,0-1 1,0 0-1,1 0 0,-1 1 0,0-1 0,0 0 0,1 1 0,-1-1 0,1 0 0,-1 0 0,1 0 0,0 0 0,-1 1 1,1-1-1,0 0 0,0 0 0,0 0 0,0-1 0,1 2 0,0 0 1,0-1-1,0 0 1,1 0-1,-1 0 1,1 0 0,-1-1-1,0 1 1,1-1-1,-1 1 1,1-1 0,3 0-1,3 0 16,1-1 1,-1 0-1,0 0 0,0-1 0,15-5 0,-5-2 45,1 0 1,-1-1-1,28-21 1,-33 20 12,1 2 1,0 0 0,0 0-1,1 2 1,0 0 0,24-8 0,-36 14-22,-1 1 0,1-1 0,0 1 0,-1-1 0,1 1 0,0 0 0,-1 1 0,1-1 0,-1 1 0,1-1 0,-1 1 1,1 0-1,-1 0 0,1 1 0,-1-1 0,0 1 0,0 0 0,0-1 0,1 1 0,2 4 0,0 0 36,0 0 0,0 0 0,-1 1 0,0 0 0,0 0 0,-1 1 0,6 11 0,-7-12-86,0 0-1,1 0 0,0 0 1,1-1-1,-1 0 0,11 10 1,-13-13-6,1-1 0,0 0 1,0 0-1,0 0 0,0 0 0,0-1 1,1 1-1,-1-1 0,0 0 1,1 0-1,-1 0 0,1-1 1,-1 1-1,1-1 0,-1 1 0,1-1 1,4-1-1,2 0-29,1-1 0,-1 0-1,0-1 1,0 0 0,0-1 0,0 0-1,-1 0 1,1-1 0,-1 0 0,12-10 0,4-4-335,-2 0 1,28-31 0,-35 33-481,19-25 0,17-40-314</inkml:trace>
  <inkml:trace contextRef="#ctx0" brushRef="#br0" timeOffset="1">1224 1 28142,'-33'39'1544,"-2"-8"449,5-7-905,-2-14-1720,3-10-912,-3-8 903</inkml:trace>
</inkml:ink>
</file>

<file path=ppt/ink/ink1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36.144"/>
    </inkml:context>
    <inkml:brush xml:id="br0">
      <inkml:brushProperty name="width" value="0.05" units="cm"/>
      <inkml:brushProperty name="height" value="0.05" units="cm"/>
      <inkml:brushProperty name="color" value="#FF0066"/>
    </inkml:brush>
  </inkml:definitions>
  <inkml:trace contextRef="#ctx0" brushRef="#br0">246 850 11482,'-3'18'910,"2"-12"-323,0 0 0,0 0 1,1 0-1,0 0 0,0 0 1,1 7-1,-1-12-497,0 0 0,1 0 0,-1 0 0,0 0 0,1 1 0,-1-1 0,1 0 0,0 0 0,-1 0 0,1-1 0,0 1-1,0 0 1,-1 0 0,1 0 0,0 0 0,0-1 0,0 1 0,0 0 0,0-1 0,0 1 0,0-1 0,0 1 0,0-1 0,1 0 0,-1 1 0,0-1 0,0 0 0,0 0 0,0 0 0,0 0 0,1 0 0,-1 0 0,0 0 0,0 0 0,0 0 0,0 0 0,2-1 0,7-2 281,0 0 0,0 0 0,-1-1 0,0 0 0,1 0 0,-2-1 0,13-9 0,-9 7 48,0 0 0,0 0 1,20-7-1,21 0 459,-39 11-721,-1 0 0,1-1 1,-1-1-1,0 0 1,0 0-1,-1-1 1,23-16-1,-21 12-42,-1-2-1,0 0 1,-1 0-1,-1-1 1,0-1 0,0 0-1,15-29 1,-21 34-94,0-1 0,-1-1 1,-1 1-1,0 0 0,0-1 1,-1 0-1,0 0 0,-1 1 1,0-1-1,-1 0 0,0 0 1,-1 0-1,-3-19 0,-7-11-9,-2 0 0,-2 0 0,-26-51-1,8 20-3,24 51-13,-1 0-1,-1 1 1,-26-35 0,31 46 45,-2 0 1,1 1-1,-1 0 1,-1 1-1,1 0 1,-1 0-1,0 1 1,-1 0-1,1 1 1,-13-5-1,15 7 21,0 1 0,0 0 0,0 1 0,0 0 0,0 0 0,0 0 0,0 1 1,-1 0-1,1 0 0,0 1 0,0 0 0,0 0 0,0 1 0,0 0 0,0 0 0,0 1 0,-9 4 0,-7 6-49,1 0 1,0 2-1,-27 23 0,32-23-12,0 0 1,2 1-1,0 1 0,1 1 0,1 0 0,-20 35 0,17-23 6,3 0 0,0 0 0,2 1 0,-8 32 0,15-46 15,1-1 0,0 1 0,1 0 0,1-1 0,2 31 0,0-38 13,0 0 0,1 0 0,0 0 0,1-1 0,0 1 0,0-1 0,0 1 0,1-1 0,1 0 0,-1 0 0,1-1 0,9 10 0,-3-5 49,0-1 0,1-1 0,0 0 1,1-1-1,1 0 0,-1-1 0,1 0 0,0-1 0,1-1 0,0 0 1,0-1-1,21 4 0,-13-4-184,0-2 0,0 0 0,0-2-1,1 0 1,-1-1 0,1-2 0,40-7 0,-13-2-334</inkml:trace>
</inkml:ink>
</file>

<file path=ppt/ink/ink1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38.309"/>
    </inkml:context>
    <inkml:brush xml:id="br0">
      <inkml:brushProperty name="width" value="0.05" units="cm"/>
      <inkml:brushProperty name="height" value="0.05" units="cm"/>
      <inkml:brushProperty name="color" value="#FF0066"/>
    </inkml:brush>
  </inkml:definitions>
  <inkml:trace contextRef="#ctx0" brushRef="#br0">296 763 8042,'-1'-3'2927,"-15"45"4248,15-42-7100,1 0 0,0 1 0,0-1 0,0 0 0,0 1 1,0-1-1,0 0 0,-1 1 0,1-1 0,0 0 0,0 1 0,0-1 0,0 1 0,0-1 0,1 0 1,-1 1-1,0-1 0,0 0 0,0 1 0,0-1 0,0 0 0,0 1 0,1-1 0,-1 0 1,0 1-1,0-1 0,0 0 0,1 1 0,-1-1 0,0 0 0,0 0 0,1 1 0,-1-1 0,0 0 1,1 0-1,-1 0 0,0 1 0,1-1 0,-1 0 0,0 0 0,1 0 0,-1 0 0,0 0 1,1 0-1,-1 0 0,1 0 0,-1 0 0,24 1 900,-18-1-593,3-1-136,0 1-1,0-2 0,0 1 1,0-1-1,0-1 0,0 0 1,12-5-1,58-35 891,-50 26-831,-13 7-93,0 0-1,-1-1 1,0-1 0,-1-1 0,0 0 0,-1 0 0,21-29 0,67-110 919,-90 133-1055,-2 0 0,0-1 0,-1 0 1,-1-1-1,-1 1 0,4-30 0,-9 45-71,-1 1-1,1-1 1,-1 0-1,0 0 1,-1 1 0,1-1-1,-1 0 1,0 0-1,0 1 1,0-1 0,-1 1-1,0-1 1,1 1-1,-2 0 1,1-1 0,0 1-1,-1 0 1,0 1-1,-6-8 1,-3 1 5,0-1 0,-1 2 0,0 0-1,-22-12 1,18 11-11,0 0-1,-17-15 0,21 14 4,0 1 0,-1 0 0,0 1 0,-1 0 1,0 1-1,0 1 0,-16-6 0,21 10-3,1 1-1,-1 0 1,1 0 0,-1 0 0,0 2 0,1-1-1,-1 1 1,0 0 0,0 1 0,0 0 0,1 1-1,-1 0 1,-13 5 0,6 0 5,0 1-1,0 0 0,1 2 1,0 0-1,-16 14 1,-70 65 9,90-77-11,0-1 2,1 1-1,0 1 1,0-1-1,2 2 1,0-1-1,0 2 1,-12 28-1,17-32 3,0 1 0,0 0 0,1 0 0,1 0 0,0 0 0,1 1-1,0-1 1,1 1 0,0-1 0,1 0 0,2 15 0,3 4 155,1 0 0,1-1 0,1 0-1,2 0 1,17 32 0,-22-51-89,0-1 1,1 1-1,1-2 0,0 1 0,0-1 0,17 15 1,-17-18-12,0-1 1,0 1-1,0-2 1,1 1-1,-1-1 1,1 0-1,0-1 1,1 0-1,15 3 1,-13-4-14,-1-1 1,1 0-1,-1-1 0,1-1 1,0 1-1,-1-2 1,1 0-1,-1 0 1,0-1-1,0 0 1,0-1-1,16-7 1,1-4-403,-1-2-1,0 0 1,30-27 0,-32 27-1151,-24 17 1390,1-1-1,0 1 1,0-1-1,0 1 0,0 0 1,0-1-1,0 1 1,2 0-1</inkml:trace>
</inkml:ink>
</file>

<file path=ppt/ink/ink1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40.256"/>
    </inkml:context>
    <inkml:brush xml:id="br0">
      <inkml:brushProperty name="width" value="0.05" units="cm"/>
      <inkml:brushProperty name="height" value="0.05" units="cm"/>
      <inkml:brushProperty name="color" value="#FF0066"/>
    </inkml:brush>
  </inkml:definitions>
  <inkml:trace contextRef="#ctx0" brushRef="#br0">274 720 11875,'2'1'497,"0"0"1,0-1 0,0 1 0,-1 0 0,1 0-1,0 0 1,0 0 0,-1 0 0,1 1-1,0-1 1,-1 1 0,1-1 0,1 2 0,8 8 1194,-8-9-1486,1-1 1,-1 1-1,0-1 0,0 0 0,1 0 0,-1 0 0,0-1 0,1 1 0,-1-1 0,1 0 0,-1 0 0,1 0 1,-1 0-1,1 0 0,-1-1 0,0 0 0,1 1 0,-1-1 0,0-1 0,7-2 0,4-3 230,-1 0 0,1-1 0,15-13 0,-25 18-361,13-9 124,-1-2 0,0 0-1,-1 0 1,-1-2 0,0 0 0,-1 0 0,18-32-1,-25 37-175,0 0-1,-1 0 0,0-1 1,-1 0-1,0 0 1,-1 0-1,0 0 0,-1-1 1,-1 1-1,0-1 0,0 1 1,-1-1-1,-1 1 0,-2-16 1,-3 5-19,0-1 0,-2 2 0,0-1 0,-2 1 0,0 1 0,-1-1 0,-1 2 0,-2 0 0,0 0 0,0 1 0,-2 1 0,0 1 0,-26-21 0,36 32 8,-1 1 0,0 0 0,0 1 0,0-1 0,-1 1 0,0 1 0,1-1 0,-1 2 1,-1-1-1,-15-3 0,17 6 22,0-1-1,0 1 1,0 0 0,0 1 0,-1 0 0,1 0 0,0 0-1,1 1 1,-1 0 0,0 0 0,0 1 0,1 0 0,-7 3 0,1 2 34,0 0 1,0 0 0,1 1 0,0 1 0,1 0-1,-12 14 1,4-1-15,2 0 0,-17 29-1,24-33 2,1 0-1,1 0 1,1 0-1,-7 37 1,0 0 177,4-25-82,1 1 0,2 0 0,-3 39 1,8-60-122,1 0 0,0-1 0,1 1 0,0-1 0,1 1 0,0-1 0,1 0 0,0 1 0,1-1 0,0-1 0,0 1 1,1-1-1,12 18 0,-11-18 6,1-1 0,1 0 0,-1-1 0,1 1 0,1-1 0,-1-1 0,1 0 0,12 6 0,-7-5 19,0 0-1,1-2 1,0 0 0,0 0 0,16 2 0,3-3-110,0-1 0,1-1-1,-1-2 1,51-7 0,-62 5-1200,-2-1 0,39-11 1,-20-2-412</inkml:trace>
</inkml:ink>
</file>

<file path=ppt/ink/ink1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41.300"/>
    </inkml:context>
    <inkml:brush xml:id="br0">
      <inkml:brushProperty name="width" value="0.05" units="cm"/>
      <inkml:brushProperty name="height" value="0.05" units="cm"/>
      <inkml:brushProperty name="color" value="#FF0066"/>
    </inkml:brush>
  </inkml:definitions>
  <inkml:trace contextRef="#ctx0" brushRef="#br0">238 932 10874,'-1'2'273,"0"0"0,0-1 0,1 1 0,-1 0-1,1 0 1,-1 0 0,1 0 0,0-1-1,-1 1 1,1 0 0,0 0 0,0 0 0,1 0-1,-1 0 1,1 2 0,-1-3-147,1 0 0,-1 0 0,1 0-1,-1 0 1,1 0 0,-1 0 0,1-1 0,0 1 0,-1 0-1,1 0 1,0-1 0,0 1 0,0 0 0,0-1 0,0 1-1,-1-1 1,1 1 0,0-1 0,0 1 0,0-1 0,0 0 0,0 0-1,1 1 1,-1-1 0,0 0 0,0 0 0,0 0 0,0 0-1,0 0 1,1-1 0,12 0 277,-1-1-1,0-1 1,0 0 0,0-1-1,-1 0 1,1-1 0,-1 0-1,0-1 1,-1 0 0,1-1-1,-1-1 1,11-8 0,1-5 1,0 0 1,-1-2-1,-1 0 1,18-28 0,-18 22 75,-2 0 0,-1-2 0,-1 0 0,20-52 0,-30 61-396,0 0-1,-1-1 0,-2 1 0,0-1 0,-1-1 0,-1 1 1,-3-46-1,-1 47-71,-1-1 1,-1 1-1,-1 0 1,-1 1 0,-1-1-1,0 1 1,-19-35 0,20 46 28,1 1 0,-1 1 0,0-1 0,-1 1 0,0 0 0,0 0 1,-1 1-1,0 0 0,-1 0 0,1 1 0,-1 0 0,0 1 1,0 0-1,-1 0 0,0 1 0,0 0 0,0 1 0,-15-4 0,15 5-32,-1 1 0,1 1 0,0-1 0,-1 1 0,1 1 0,0 0 0,0 1 0,0 0 0,-14 4-1,9-1 9,1 1 0,-1 1-1,2 0 1,-1 1-1,-20 14 1,8 0 6,0 1 0,2 2-1,0 0 1,-39 55 0,48-59 17,1 0 0,1 1 0,-16 38 1,25-49-18,0-1 1,1 0 0,1 1 0,0 0 0,0-1 0,1 1 0,0 0 0,1 0-1,0 0 1,1 0 0,2 12 0,-1-12 9,1 0 0,0-1 1,1 1-1,0-1 0,1 1 0,0-2 0,1 1 1,0 0-1,11 12 0,-7-10 48,0-1 0,1-1 0,0 0 0,1 0 0,0-2 0,21 13 0,-13-11-4,0-1 0,1 0 0,0-2 1,0 0-1,1-2 0,0 0 0,0-1 1,0-1-1,37-1 0,-49-2-203,1-1 0,-1 0 0,1 0 0,-1-2 0,0 1 0,0-1 0,0-1 1,0 1-1,-1-2 0,1 1 0,-1-2 0,0 1 0,14-12 0,-5 2-608</inkml:trace>
</inkml:ink>
</file>

<file path=ppt/ink/ink1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43.554"/>
    </inkml:context>
    <inkml:brush xml:id="br0">
      <inkml:brushProperty name="width" value="0.05" units="cm"/>
      <inkml:brushProperty name="height" value="0.05" units="cm"/>
      <inkml:brushProperty name="color" value="#FF0066"/>
    </inkml:brush>
  </inkml:definitions>
  <inkml:trace contextRef="#ctx0" brushRef="#br0">304 8 11082,'-1'0'282,"0"-1"1,1 0-1,-1 1 0,1-1 0,-1 1 0,0-1 0,1 1 0,-1-1 0,0 1 1,1-1-1,-1 1 0,0 0 0,0-1 0,0 1 0,1 0 0,-1 0 0,0 0 1,0-1-1,0 1 0,1 0 0,-1 0 0,0 0 0,0 0 0,0 0 0,0 1 1,1-1-1,-1 0 0,0 0 0,0 1 0,0-1 0,-31 13 1562,22-9-989,3-1-645,0 1 0,0 0 0,1 0-1,-1 1 1,1-1 0,0 2-1,-7 6 1,-35 44 525,30-33-552,1 2 0,2-1 0,-23 50 0,30-54-85,0 0-1,1 1 1,1 0 0,2 1 0,-5 38 0,9-52-61,0 1-1,0 0 1,0-1 0,2 1-1,2 13 1,-3-17-26,1-1-1,-1 1 1,1-1 0,0 1-1,1-1 1,-1 0 0,1 1-1,-1-1 1,1 0 0,1-1-1,4 6 1,-2-5 0,0 1 1,1-1-1,-1-1 1,1 1-1,0-1 1,0 0-1,1-1 1,-1 0-1,0 0 1,1 0-1,-1-1 1,1 0-1,0-1 1,-1 1-1,1-1 1,11-2-1,3-1 9,0-1-1,-1 0 0,0-2 1,31-12-1,-40 14-14,19-8 5,-29 11-7,0 0 0,0 0 0,0-1 0,0 1 0,0 0-1,0-1 1,0 1 0,-1-1 0,1 1 0,1-3 0,-3 3-3,0 1 0,1 0 1,-1-1-1,0 1 0,0 0 0,0-1 0,0 1 1,0 0-1,0-1 0,0 1 0,0 0 1,0-1-1,0 1 0,0 0 0,0-1 1,0 1-1,0 0 0,0-1 0,0 1 1,-1 0-1,1 0 0,0-1 0,0 1 1,0 0-1,0-1 0,-1 1 0,1 0 1,0 0-1,0-1 0,-1 1 0,1 0 1,0 0-1,0 0 0,-1-1 0,1 1 1,0 0-1,-1 0 0,1 0 0,0 0 1,-1-1-1,-17-5 15,11 4-8,-14-5 3,-1-1 0,1-1-1,0-1 1,-22-15 0,43 25-3,0 0 1,0 0-1,0 0 0,0 0 0,-1 0 1,1 0-1,0 0 0,0 0 0,0 0 1,0 0-1,-1 0 0,1-1 0,0 1 0,0 0 1,0 0-1,0 0 0,0 0 0,-1 0 1,1-1-1,0 1 0,0 0 0,0 0 1,0 0-1,0 0 0,0-1 0,0 1 1,0 0-1,0 0 0,0 0 0,0 0 1,0-1-1,0 1 0,0 0 0,0 0 1,0 0-1,0-1 0,0 1 0,0 0 0,0 0 1,0 0-1,0-1 0,0 1 0,0 0 1,0 0-1,0 0 0,1 0 0,-1-1 1,0 1-1,0 0 0,0 0 0,0 0 1,0 0-1,0 0 0,1 0 0,-1-1 1,0 1-1,0 0 0,0 0 0,0 0 1,1 0-1,-1 0 0,0 0 0,0 0 0,15-4 205,-12 4-164,74-14 100,8-2-2376,1-5-3591,-44 7 4268</inkml:trace>
</inkml:ink>
</file>

<file path=ppt/ink/ink1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43.910"/>
    </inkml:context>
    <inkml:brush xml:id="br0">
      <inkml:brushProperty name="width" value="0.05" units="cm"/>
      <inkml:brushProperty name="height" value="0.05" units="cm"/>
      <inkml:brushProperty name="color" value="#FF0066"/>
    </inkml:brush>
  </inkml:definitions>
  <inkml:trace contextRef="#ctx0" brushRef="#br0">1 1 13251,'7'37'1896,"4"0"1089,2 0-513,0-3-319,-2 1-761,-3-2-288,-8 1-640,-2-3-175,-4-3-385,-3-6-409,2-9-1239,18-9-2177</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7:13.977"/>
    </inkml:context>
    <inkml:brush xml:id="br0">
      <inkml:brushProperty name="width" value="0.05" units="cm"/>
      <inkml:brushProperty name="height" value="0.05" units="cm"/>
      <inkml:brushProperty name="color" value="#FF0066"/>
    </inkml:brush>
  </inkml:definitions>
  <inkml:trace contextRef="#ctx0" brushRef="#br0">0 1 15435,'1'5'1533,"-1"0"0,1 0-1,-1 0 1,3 7 0,9 19 2373,-1-13-3107,15 22 0,5 8 344,-12-12-692,-8-14-239,1 0 0,15 20 0,-2-6-48,8 11-205,-20-36-653,-3-7-3477,-20 6-235</inkml:trace>
</inkml:ink>
</file>

<file path=ppt/ink/ink1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44.619"/>
    </inkml:context>
    <inkml:brush xml:id="br0">
      <inkml:brushProperty name="width" value="0.05" units="cm"/>
      <inkml:brushProperty name="height" value="0.05" units="cm"/>
      <inkml:brushProperty name="color" value="#FF0066"/>
    </inkml:brush>
  </inkml:definitions>
  <inkml:trace contextRef="#ctx0" brushRef="#br0">314 130 17484,'4'4'1824,"0"5"1169,3 11-1121,-1 5-279,1 10-609,2 2-168,4 0-408,0 0-136,4-5-136,2 1-64,-8-3-16,-2-4-80,-9-2-432,-7-6-360,-6-7-1057,-4-7-543,2-11-609,0-14 1353</inkml:trace>
  <inkml:trace contextRef="#ctx0" brushRef="#br0" timeOffset="1">1 219 16059,'7'-4'1537,"14"-7"1039,10-5-271,19-10-633,10-2-152,12-6-343,6 1-233,-6 5-424,-5 6-168,-23 13-480,-14 1-320,-15 8-1168,-8 4-1041,-8 11 1425</inkml:trace>
  <inkml:trace contextRef="#ctx0" brushRef="#br0" timeOffset="2">904 419 14739,'24'47'2273,"-2"-1"1936,-9 4-1929,-13 0-344,-9-1-935,-9-1-273,-8-7-456,0-2-152,3-12-632,1-12-632,11-15-1673,11-5 1449</inkml:trace>
</inkml:ink>
</file>

<file path=ppt/ink/ink1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45.224"/>
    </inkml:context>
    <inkml:brush xml:id="br0">
      <inkml:brushProperty name="width" value="0.05" units="cm"/>
      <inkml:brushProperty name="height" value="0.05" units="cm"/>
      <inkml:brushProperty name="color" value="#FF0066"/>
    </inkml:brush>
  </inkml:definitions>
  <inkml:trace contextRef="#ctx0" brushRef="#br0">1 439 16844,'11'11'940,"0"0"0,-1 1 0,0 0 0,0 0 0,-2 1 0,0 0 0,10 21 0,-11-19-667,-2 0 0,0 0 0,0 0 0,-2 0 0,0 0 0,0 1 0,-2 0 1,0-1-1,0 1 0,-2 0 0,-4 28 0,-8 23 1,10-97-546,3-57-442,-1-161-931,-1 214 1517,0-24-103,6-72 0,-2 113 291,0 0 0,1 0 0,1 0 0,1 0 0,0 1 0,1-1 1,1 1-1,15-25 0,-18 34 37,0 1 1,1 1-1,-1-1 1,1 1 0,0 0-1,1 0 1,0 0-1,-1 0 1,1 1-1,1 0 1,-1 1-1,12-6 1,-14 8-41,0 0 0,0 0 0,0 0 0,0 0 0,0 1 0,0-1 0,0 1 0,0 0 0,0 0 0,0 1 0,0-1 0,0 1 0,0 0 0,0 0 0,0 1 0,0-1 0,0 1 0,0-1 0,-1 1 0,1 0 1,-1 1-1,1-1 0,-1 0 0,4 5 0,-1-1 56,-1 0 0,0 0 1,0 1-1,0-1 0,-1 1 0,5 9 1,17 49 489,-3-10-231,55 83 183,-51-94-487,-16-25-115,12 19 235,-21-35-329,1 0 1,-1 0-1,0 0 1,1 0-1,0-1 0,0 0 1,-1 1-1,7 2 1,-9-5 28,1 0 0,-1 0 0,0 0 0,1-2-2235,-1 1 2236,0 1-1,0 0 0,0 0 0,0 0 0,0 0 1,0-1-1,0 1 0,0 0 0,0 0 1,0 0-1,0 0 0,0 0 0,0-1 0,0 1 1,-1-1-560,-2-7-1537,1-1-2</inkml:trace>
</inkml:ink>
</file>

<file path=ppt/ink/ink1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45.755"/>
    </inkml:context>
    <inkml:brush xml:id="br0">
      <inkml:brushProperty name="width" value="0.05" units="cm"/>
      <inkml:brushProperty name="height" value="0.05" units="cm"/>
      <inkml:brushProperty name="color" value="#FF0066"/>
    </inkml:brush>
  </inkml:definitions>
  <inkml:trace contextRef="#ctx0" brushRef="#br0">2 123 15939,'-2'0'2265,"8"-4"1512,16-5-1425,6-4-487,7-4-1065,1-1-240,4 1-496,3 0-256,-6 3-952,-3 3-1169,-5 9 1257</inkml:trace>
  <inkml:trace contextRef="#ctx0" brushRef="#br0" timeOffset="1">661 203 19100,'18'24'2001,"-1"4"1247,-8 0-1391,-5 1-649,-10 3-688,-7 1-120,-7-7-392,-2-4-320,3-10-1264,8-11-1185,4-23 1433</inkml:trace>
</inkml:ink>
</file>

<file path=ppt/ink/ink1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46.111"/>
    </inkml:context>
    <inkml:brush xml:id="br0">
      <inkml:brushProperty name="width" value="0.05" units="cm"/>
      <inkml:brushProperty name="height" value="0.05" units="cm"/>
      <inkml:brushProperty name="color" value="#FF0066"/>
    </inkml:brush>
  </inkml:definitions>
  <inkml:trace contextRef="#ctx0" brushRef="#br0">1 292 18228,'31'121'6046,"19"62"-1539,-41-156-4158,-2 0 1,-1 1 0,-1 0-1,-2 0 1,0 0-1,-2 34 1,-4-49-296,3-13-53,0 0-1,0 0 1,0 0 0,0 0-1,0 0 1,0 0 0,0 0-1,0 1 1,0-1-1,0 0 1,0 0 0,0 0-1,0 0 1,-1 0 0,1 0-1,0 0 1,0 0-1,0 0 1,0 0 0,0 0-1,0 0 1,0 0 0,0 0-1,0 0 1,-1 0-1,1 0 1,0 0 0,0 0-1,0 0 1,0 0 0,0 0-1,0 0 1,0 0 0,0 0-1,0 0 1,0 0-1,-1 0 1,1 0 0,0 0-1,0 0 1,0 0 0,0 0-1,0 0 1,0-1-1,0 1 1,0 0 0,0 0-1,0 0 1,0 0 0,0 0-1,0 0 1,0 0-1,0 0 1,-1 0 0,-7-23-13,-10-55-818,-11-114-1,14-81-52,14 248 860,0-8-19,4-45-1,-2 69 51,0 1 0,1 0-1,0 0 1,0 0 0,0 0 0,1 0-1,1 0 1,-1 1 0,1-1-1,8-10 1,-10 15 39,1 0-1,0 0 0,-1 0 1,1 0-1,1 1 0,-1-1 1,0 1-1,0 0 1,1 0-1,-1 0 0,1 0 1,0 1-1,-1 0 0,1-1 1,5 0-1,-3 2 47,-1-1 0,0 1-1,0 0 1,1 1 0,-1-1-1,0 1 1,0 0 0,1 0 0,-1 1-1,7 2 1,-1 1 66,0 1 0,0 0 0,-1 1 0,0 0 0,0 1 1,0-1-1,-1 2 0,0 0 0,8 10 0,-3 0-108,-2 0-1,0 0 1,-1 1 0,-1 0-1,-1 1 1,12 42 0,21 138 239,-29-127-259,-11-62-306,1 1-1,7 17 1,-9-26 142,1 0 0,0 0 0,0 0 0,0-1 0,0 1 0,1-1 0,-1 1 0,1-1 0,0 0 0,6 5 1,-4-5-2549,-11-12-1253,-10-1 886,-8 6 1084</inkml:trace>
  <inkml:trace contextRef="#ctx0" brushRef="#br0" timeOffset="1">164 446 13443,'-2'0'1504,"4"7"3561,11-3-2832,6 0-321,7-4-392,3-2-399,5-4-569,-1 1-120,0-6-664,1-2-656,1-10-1713,0-6-4312,-7-12 4128</inkml:trace>
</inkml:ink>
</file>

<file path=ppt/ink/ink1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46.745"/>
    </inkml:context>
    <inkml:brush xml:id="br0">
      <inkml:brushProperty name="width" value="0.05" units="cm"/>
      <inkml:brushProperty name="height" value="0.05" units="cm"/>
      <inkml:brushProperty name="color" value="#FF0066"/>
    </inkml:brush>
  </inkml:definitions>
  <inkml:trace contextRef="#ctx0" brushRef="#br0">1 63 22661,'20'8'2520,"-13"1"4018,-14-9-5762,-2-6-504,-1-10-1544,10-7 1272,-1-12-400</inkml:trace>
</inkml:ink>
</file>

<file path=ppt/ink/ink1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47.926"/>
    </inkml:context>
    <inkml:brush xml:id="br0">
      <inkml:brushProperty name="width" value="0.05" units="cm"/>
      <inkml:brushProperty name="height" value="0.05" units="cm"/>
      <inkml:brushProperty name="color" value="#FF0066"/>
    </inkml:brush>
  </inkml:definitions>
  <inkml:trace contextRef="#ctx0" brushRef="#br0">8 2 18628,'-3'-2'864,"-1"2"680,8 6-1640,3 1-376,8-3-1160,5 1 904</inkml:trace>
</inkml:ink>
</file>

<file path=ppt/ink/ink1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48.303"/>
    </inkml:context>
    <inkml:brush xml:id="br0">
      <inkml:brushProperty name="width" value="0.05" units="cm"/>
      <inkml:brushProperty name="height" value="0.05" units="cm"/>
      <inkml:brushProperty name="color" value="#FF0066"/>
    </inkml:brush>
  </inkml:definitions>
  <inkml:trace contextRef="#ctx0" brushRef="#br0">0 25 16099,'8'-8'1441,"-1"1"895,2 1-1119,1 5-785,-1 1-264,4 1-528,-2-1-1033,13-3 857</inkml:trace>
</inkml:ink>
</file>

<file path=ppt/ink/ink1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48.722"/>
    </inkml:context>
    <inkml:brush xml:id="br0">
      <inkml:brushProperty name="width" value="0.05" units="cm"/>
      <inkml:brushProperty name="height" value="0.05" units="cm"/>
      <inkml:brushProperty name="color" value="#FF0066"/>
    </inkml:brush>
  </inkml:definitions>
  <inkml:trace contextRef="#ctx0" brushRef="#br0">0 80 13747,'11'2'640,"4"-2"72,6-8-120,5-8-304,1-1-80,-1 2-272,-2 4-176,-5 7-176,-2 2 272,-8-7 8</inkml:trace>
</inkml:ink>
</file>

<file path=ppt/ink/ink1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5:52.59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1498 1220 9066,'-9'-6'161,"0"0"0,-1 0 0,0 1 0,0 0 0,-17-5-1,25 10-143,0-1 0,0 0 0,1 0-1,-1 1 1,0-1 0,0 0 0,1-1-1,-1 1 1,1 0 0,-1 0 0,1-1-1,-1 1 1,1-1 0,0 1 0,0-1-1,0 1 1,0-1 0,0 0 0,0 0-1,-1-2 1,0-4 3,0 1 0,0-1-1,1 0 1,-1-7 0,2 8-2,-1 0 1,0 0-1,0 1 1,-4-12-1,4 15 30,0 1 0,-1 0 1,1 0-1,0-1 0,-1 1 0,1 0 0,-1 0 0,0 0 0,1 1 0,-1-1 1,0 0-1,0 1 0,0-1 0,-1 1 0,1-1 0,0 1 0,-4-1 0,2 0 48,0 2 1,0-1-1,0 0 0,1 1 0,-1 0 0,0 0 0,0 0 0,0 0 1,0 1-1,-6 1 0,-4 2 123,1 1 0,-1 0 0,1 1 0,0 1 0,-14 9 0,-22 17 15,-56 50 1,28-20-218,-166 92-40,183-120 0,38-21 19,0 1 0,0 2 0,2 0 0,0 1 0,-33 38 0,23-17 10,1 1 0,-30 58 0,-164 290 86,198-341-83,1 0 0,2 2 0,2 0 0,3 2 0,2 0 0,2 0 0,-12 100 0,24-141-9,1 0 1,0 1 0,0-1 0,1 0-1,1 1 1,-1-1 0,2 0-1,4 14 1,-4-17 0,1 1-1,0-1 1,0 0 0,0 0-1,1 0 1,0 0 0,1-1-1,-1 0 1,1 0-1,13 10 1,-1-4 9,1 0-1,1 0 1,26 10-1,68 22 28,-23-10-13,-39-12-8,2-2 0,0-3 1,75 15-1,275 5 732,8-34 145,-261-4-766,-139 1-112,531 19 505,-256 19-439,204 16-55,115-71-5,-211 0 5,186 19 501,-264 2-346,204-30-152,-5-39-13,-73 11 12,1 28 0,-367 25-27,334-9 12,-2-18-4,242-55 9,-302 35-6,-328 46-10,371-54 56,-3-25-28,-241 40-23,-2-6 1,153-73 0,159-98-3,-363 173 34,-1-5 1,-3-3-1,92-73 0,-9-22 315,-136 111-266,-1-3 0,38-52 0,-62 73-83,-2 0 1,0 0 0,-2-1 0,0-1-1,-1 0 1,6-24 0,21-133 12,-27 120-7,1-87-1,-9 111-4,-2 1 0,-1 0-1,-2 0 1,-10-36 0,12 56-1,-1 0 1,-1 0 0,0 1-1,-1 0 1,0 0-1,-1 0 1,-1 1 0,1 0-1,-2 0 1,0 1-1,0 0 1,0 1 0,-1 0-1,-15-10 1,3 4 15,0 2 0,-2 0 0,-32-12 0,-78-22 47,2 1-18,83 24-40,-76-46-1,-40-40-16,19 12 73,-77-28 259,179 104-204,-2 1 0,0 3-1,-62-14 1,34 17-8,-118-7 0,-80 14-64,67 2-45,-238-20 0,-64-2 25,-51 36 228,2 28-93,491-33-174,-849 25 51,379-20 26,1 34 198,90 28-195,2 15-44,-19 3-13,-3-17 21,311-54-33,-719 104-3,183-3 10,681-118-8,-185 37 3,164-31 5,-1 2 1,1 0 0,1 2-1,-36 21 1,55-28-74,1 0 0,0 0-1,1 1 1,-1 0-1,1 1 1,0 0 0,1 0-1,-1 0 1,2 1 0,-1 0-1,1 0 1,0 0 0,-4 11-1,-14 45-322</inkml:trace>
</inkml:ink>
</file>

<file path=ppt/ink/ink1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6:20.245"/>
    </inkml:context>
    <inkml:brush xml:id="br0">
      <inkml:brushProperty name="width" value="0.05" units="cm"/>
      <inkml:brushProperty name="height" value="0.05" units="cm"/>
      <inkml:brushProperty name="color" value="#FF0066"/>
    </inkml:brush>
  </inkml:definitions>
  <inkml:trace contextRef="#ctx0" brushRef="#br0">15 703 9186,'-3'-5'1714,"1"0"0,0-1 0,1 1 0,-5-15 4817,5 40-5386,35 212 2652,-34-230-3730,0 0 0,1 0-1,-1 0 1,1-1 0,-1 1-1,1 0 1,0 0 0,0-1-1,0 1 1,0 0 0,0-1-1,0 1 1,0-1 0,2 3-1,-2-4-25,0 1 0,0-1-1,0 0 1,0 1 0,1-1-1,-1 0 1,0 0 0,0 0-1,0 0 1,0 0 0,0 0-1,0 0 1,0 0 0,0 0-1,0 0 1,0 0 0,0-1-1,0 1 1,0 0 0,0-1 0,0 1-1,0-1 1,0 1 0,0-1-1,0 0 1,0 1 0,1-2-1,7-5 150,-1 0-1,1 0 0,-1-1 1,12-15-1,-10 11-59,132-169 942,-65 79-715,323-371-51,-390 462-379,2-4-407,1 1 0,1 0 0,1 1 0,-1 0 0,19-11 0,-28 22 273,0 0 0,0 0 0,1 0 0,-1 0 0,10-1 0,-15 3 206</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7:14.396"/>
    </inkml:context>
    <inkml:brush xml:id="br0">
      <inkml:brushProperty name="width" value="0.05" units="cm"/>
      <inkml:brushProperty name="height" value="0.05" units="cm"/>
      <inkml:brushProperty name="color" value="#FF0066"/>
    </inkml:brush>
  </inkml:definitions>
  <inkml:trace contextRef="#ctx0" brushRef="#br0">37 557 15867,'-23'15'2572,"10"-7"2467,30-14-2281,348-156 2065,-33-12-3786,-255 128-813,-2-3-1,82-70 1,-132 96-224,-182 176-2450,134-132-409,19-19 2530,1-1 0,-1 1 1,1-1-1,-1 0 0,-6 1 0</inkml:trace>
</inkml:ink>
</file>

<file path=ppt/ink/ink1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6:21.953"/>
    </inkml:context>
    <inkml:brush xml:id="br0">
      <inkml:brushProperty name="width" value="0.05" units="cm"/>
      <inkml:brushProperty name="height" value="0.05" units="cm"/>
      <inkml:brushProperty name="color" value="#FF0066"/>
    </inkml:brush>
  </inkml:definitions>
  <inkml:trace contextRef="#ctx0" brushRef="#br0">0 559 13499,'5'-4'958,"2"1"2520,-6 14-1311,0 8-405,4 35 0,-3-46-1470,-1 0 1,1 0-1,1 0 1,0-1-1,0 1 1,7 13-1,-8-19-236,-1-1-1,0 1 0,0-1 0,1 1 0,-1-1 0,0 0 0,1 1 0,0-1 1,-1 0-1,1 0 0,0 0 0,-1 0 0,1 0 0,0-1 0,0 1 0,0-1 0,0 1 1,0-1-1,0 1 0,0-1 0,0 0 0,0 0 0,0 0 0,-1 0 0,1 0 0,0-1 1,3 0-1,3-1 125,1 0 0,0-2 0,-1 1 0,13-7 0,-18 8-132,26-14 268,-2-1 1,0-1 0,0-2 0,30-30 0,85-101 485,27-64-486,-130 162-1820,54-57 0,-44 60 131</inkml:trace>
</inkml:ink>
</file>

<file path=ppt/ink/ink1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7:09.591"/>
    </inkml:context>
    <inkml:brush xml:id="br0">
      <inkml:brushProperty name="width" value="0.05" units="cm"/>
      <inkml:brushProperty name="height" value="0.05" units="cm"/>
      <inkml:brushProperty name="color" value="#FF0066"/>
    </inkml:brush>
  </inkml:definitions>
  <inkml:trace contextRef="#ctx0" brushRef="#br0">78 161 7410,'0'0'144,"0"-1"1,0 1 0,-1-1 0,1 0 0,0 1 0,0-1 0,0 1-1,0-1 1,0 0 0,0 1 0,0-1 0,0 1 0,1-1 0,-1 0-1,0 1 1,0-1 0,0 1 0,1-1 0,-1 1 0,0-1 0,1 1-1,-1-1 1,0 1 0,1-2 0,14-12 1686,-2 0-245,-10 9-1046,7-12 855,-10 16-1290,1 1 0,-1-1 1,0 0-1,1 1 0,-1-1 1,1 0-1,-1 1 0,1-1 1,0 1-1,-1-1 0,1 1 1,0-1-1,-1 1 0,1 0 1,0-1-1,-1 1 0,2-1 1,-2 2-74,1-1 0,-1 0 0,0 0 1,0 1-1,1-1 0,-1 0 0,0 0 1,0 1-1,0-1 0,0 0 1,1 0-1,-1 1 0,0-1 0,0 0 1,0 1-1,0-1 0,0 0 0,0 0 1,0 1-1,0-1 0,0 0 1,0 1-1,0-1 0,0 0 0,0 1 1,0-1-1,0 0 0,0 1 0,0-1 1,0 0-1,0 0 0,-1 1 1,1-1-1,0 0 0,0 1 0,0-1 1,0 0-1,-1 1 0,-6 14 402,7-14-345,-9 17 456,-1-1-286,1 1-1,1 1 0,0 0 1,2 0-1,-7 31 0,-2 105 578,-9 54-74,16-173-615,-6 44-5,12-70-78,1 1 1,1 0-1,0 0 0,1 0 1,2 12-1,-2-18 13,0-1-1,1 1 1,0-1 0,-1 0 0,2 0-1,-1 0 1,0 0 0,1 0 0,0 0-1,-1-1 1,2 1 0,-1-1 0,0 0-1,4 3 1,7 4 29,0 0 1,23 11-1,-12-8-124,-10-5 61,1 0 0,0-1 0,0-1-1,1 0 1,-1-1 0,31 4 0,-10-5 377,0-2 0,41-2 1,-66 0-346,7-1-10,0 1 0,0 0 0,0 2 1,31 5-1,-12 3-39,1-2 1,-1-1-1,44 1 0,33-7 2,132 7 319,-192-3-257,-1-3 1,105-8-1,-111 1-99,50-5 414,104 4 0,-191 6-396,428 5 36,-309-15-23,24-1 5,-154 11-27,15 0 19,1-1-1,-1 0 1,28-5 0,4-4 43,1 2 0,80-2 0,-123 10-62,23-3-1,-22 2 1,0 0-1,0 0 1,1 1-1,-1 0 0,0 0 1,1 1-1,-1-1 0,9 3 1,-7-1 1,1 0 0,-1 0 1,1-2-1,-1 1 0,1-1 1,-1 0-1,1 0 0,0-1 1,-1-1-1,0 1 0,1-1 1,-1-1-1,0 1 0,0-2 1,0 1-1,0-1 0,11-7 1,-15 7-2,0 0 1,0 0 0,0-1 0,-1 1-1,1-1 1,-1 1 0,4-10 0,3-3-1,0 1 2,-4 8 1,0-1 0,-1 1 0,0-1 0,-1 0 0,0 0-1,0 0 1,-1-1 0,3-12 0,-1-16 10,13-65-35,-16 90 20,-1-1 0,0 1 0,-1 0 0,-3-24 0,2 20-14,0 0 0,3-25 1,10-27-39,-6 42 40,3-39 0,-9 55 12,1 8-2,0-1 0,-1 1 1,0 0-1,0 0 0,0-1 1,0 1-1,0 0 1,-1-1-1,0 1 0,1 0 1,-1 0-1,0 0 0,-1 0 1,1 0-1,0 0 1,-1 0-1,-2-3 0,-3-3 0,2 4 3,1-1 0,0 1 0,0-1 0,0 1 0,1-1-1,-3-8 1,4 10 2,1-1-1,-1 0 1,0 0-1,-1 1 1,1-1-1,-1 1 0,0 0 1,0 0-1,0 0 1,0 0-1,-1 0 1,0 1-1,1 0 1,-1 0-1,-1 0 0,1 0 1,-9-4-1,-98-32 12,94 35-9,0 1-1,0 0 1,-1 1-1,-29 0 0,-65 6-7,-229-3-18,-101 1-158,411 0 177,-18-2-1,0-1 1,-1-3-1,-51-11 0,24-5 8,53 13 21,0 1 0,-31-4 0,18 7-9,0 2 0,-1 2 0,1 1 0,0 2-1,-54 13 1,-204 35 140,241-46-49,-1-2 1,0-3-1,-80-8 0,-36-2-102,67 7 7,96 2-12,1 1 0,-1 0 0,1 1 0,0-1-1,-1 2 1,1-1 0,0 1 0,0 0 0,0 0 0,1 1 0,-9 5 0,-18 9-1205,31-17 713,6-1 41,25-9-263</inkml:trace>
</inkml:ink>
</file>

<file path=ppt/ink/ink1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7:17.683"/>
    </inkml:context>
    <inkml:brush xml:id="br0">
      <inkml:brushProperty name="width" value="0.05" units="cm"/>
      <inkml:brushProperty name="height" value="0.05" units="cm"/>
      <inkml:brushProperty name="color" value="#FF0066"/>
    </inkml:brush>
  </inkml:definitions>
  <inkml:trace contextRef="#ctx0" brushRef="#br0">113 134 8066,'3'-4'281,"-1"1"0,0-1 0,0 1 0,0-1 0,-1 0 1,1 0-1,-1 0 0,0 0 0,0 0 0,1-6 0,-2 9-229,0 0-1,0-1 0,0 1 0,0 0 1,0 0-1,0 0 0,-1 0 0,1-1 1,0 1-1,-1 0 0,1 0 0,-1 0 1,1 0-1,-1 0 0,1 0 0,-1 0 1,0 0-1,1 0 0,-1 0 0,0 0 1,0 0-1,0 1 0,0-1 0,0 0 1,0 1-1,0-1 0,0 0 0,0 1 1,0-1-1,0 1 0,0 0 0,0-1 1,0 1-1,0 0 0,-1 0 0,1-1 1,0 1-1,0 0 0,0 0 0,0 0 1,-2 1-1,0-1 410,-1 0 1,1 0 0,0 1-1,-1-1 1,1 1-1,0 0 1,0 0-1,0 0 1,-7 3 1034,-4 6 1769,10-7-3171,1 0 0,0 1 1,0-1-1,0 1 0,0 0 0,1 0 0,-1 0 1,1 1-1,0-1 0,0 0 0,1 1 0,-1-1 1,0 8-1,-2 8 58,-1 37 1,5-50-90,-3 59 579,4 0 0,17 129 0,-13-160-509,-1 2-1,-2-1 1,-1 0 0,-2 0 0,-1 1 0,-11 49-1,13-85-129,-1 4 8,0-1 0,0 1 1,0-1-1,1 1 0,-1 0 0,1-1 0,0 1 0,2 8 0,-2-13-5,1 1 0,-1-1 0,1 1-1,-1-1 1,1 1 0,-1-1 0,1 1 0,-1-1-1,1 0 1,0 1 0,-1-1 0,1 0 0,-1 0 0,1 1-1,0-1 1,-1 0 0,1 0 0,0 0 0,0 0-1,0 0 1,19 1 170,-13-1-120,63 10 114,-47-5-50,0-2 1,25 0 0,76-8 721,7 0-537,-102 6-287,1 1-1,41 7 1,-16 1 3,64 1 0,57-5 147,-127-5-109,82-2 140,82 4 108,-151 1-199,0-3 1,-1-2-1,1-3 1,90-17-1,-96 12 90,0 1 0,61 2 0,113 13-153,-139-4 157,105-10 0,-161 3-45,-1-2 0,51-15 0,31-6-18,-110 27-133,32-6 10,-1 0 0,52-17-1,-5-14 11,-78 33-25,-6 4-1,0-1 0,1 1 0,-1 0 0,1 0 0,-1-1 0,1 1 0,-1 0 0,1 0 0,-1-1 0,1 1 0,-1 0 0,1 0 0,-1 0 0,1 0 0,-1 0 0,1 0 0,-1 0 0,1 0 0,-1 0 0,1 0 0,-1 0 0,1 0 0,0 0 0,0 0 0,0 0 0,-1 0 0,1 0 0,0 0 0,0 1 0,-1-1 0,1 0 0,0 0 0,0 1 0,-1-1 0,1 0 0,0 1 0,-1-1 0,1 1 0,-1-1 0,1 1 0,0-1 0,-1 1 0,1-1 0,-1 1 0,1 0 0,0 0 0,-1 0 0,0-1 0,0 0 0,0 1 0,0-1 0,0 0 0,1 0 0,-1 1 0,0-1 0,0 0 0,0 0 0,1 1 0,-1-1 0,0 0 0,0 0 0,1 0 0,-1 0 0,0 1 0,1-1 0,-1 0 0,0 0 0,1 0 0,-1 0 0,0 0 0,1 0 0,2 1 1,0-1 0,-1 0 0,1 0 0,0 0 0,0-1 0,-1 1 1,1-1-1,0 1 0,0-1 0,-1 0 0,1 0 0,-1 0 0,1 0 0,-1-1 0,5-2 0,1-2-4,-1 0 0,-1-1 0,9-9-1,-9 9 1,-4 4 4,1 0 0,-1-1 0,0 1 0,0-1 0,0 0 1,-1 1-1,1-1 0,-1 0 0,0 0 0,0 0 0,0 0 0,-1 0 0,0 0 0,1-1 0,-2-3 0,0-9-7,0 0 0,-7-24 0,2 9-9,0-5 10,-19-196-315,25 220 270,0 0 0,-1 0 0,-1 0 0,0 0 0,0 1 0,-1-1 0,-7-17 0,4 19 18,3 3 25,-1 1 1,0 0 0,-7-10 0,8 14 8,0 0 0,0 1 0,0-1 0,0 1 0,0-1 0,0 1 0,-1 0-1,1 0 1,-7-2 0,-24-8-9,0 1-1,0 2 0,-45-7 1,26 7-3,-25-4-59,-119-2-284,134 12 178,-72 8 0,-200 19 100,-71-11-129,144-7-249,85 4 382,-50 0-22,206-11 77,0-1 1,1-1 0,-23-6-1,-58-22 7,43 12 52,34 13-7,0 1 0,-1 0 0,1 2 0,-1 1 0,0 1 0,-39 4 0,4 4 146,-89 22 0,123-23-331,-44 3 0,30-7-4553,43-2 3014</inkml:trace>
</inkml:ink>
</file>

<file path=ppt/ink/ink1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7:37.258"/>
    </inkml:context>
    <inkml:brush xml:id="br0">
      <inkml:brushProperty name="width" value="0.05" units="cm"/>
      <inkml:brushProperty name="height" value="0.05" units="cm"/>
      <inkml:brushProperty name="color" value="#FF0066"/>
    </inkml:brush>
  </inkml:definitions>
  <inkml:trace contextRef="#ctx0" brushRef="#br0">17 40 3833,'1'-1'82,"-1"1"0,0 0 0,0 0 0,0 0 1,0 0-1,0 0 0,0-1 0,0 1 0,0 0 0,0 0 1,0 0-1,0-1 0,0 1 0,0 0 0,0 0 0,0 0 1,0 0-1,0-1 0,0 1 0,0 0 0,0 0 0,0 0 1,0 0-1,0-1 0,0 1 0,0 0 0,-1 0 0,1 0 0,0 0 1,0 0-1,0 0 0,0-1 0,0 1 0,0 0 0,-1 0 1,1 0-1,0 0 0,0 0 0,0 0 0,0 0 0,0 0 1,-1 0-1,1-1 0,-5 9 2067,-4 14 513,9-22-2581,0 1 0,0-1 0,0 1 0,-1-1 0,1 0 0,0 1 0,0-1 0,0 1 0,0-1 0,0 0 0,0 1 0,0-1 0,0 1 0,1-1 0,-1 0 0,0 1 0,0-1 0,0 0 0,0 1 0,0-1 0,1 0 0,-1 1 0,0-1 0,0 0 1,0 1-1,1-1 0,-1 0 0,0 1 0,1-1 0,-1 0 0,0 0 0,1 1 0,-1-1 0,0 0 0,1 0 0,-1 0 0,0 0 0,1 1 0,-1-1 0,1 0 0,-1 0 0,0 0 0,1 0 0,-1 0 0,1 0 0,20-7 1686,-12 4-1220,8-1-147,0 1-1,1 0 1,-1 1-1,1 1 1,22 2 0,90 13 409,-15 0-149,14-6-12,308 29 808,-358-28-1212,-1-3 0,1-4 0,0-3 0,0-3 0,86-17 0,-146 18-177,286-40 874,-244 39-822,-1 1 0,1 4 0,67 9 0,-99-6-112,204 18 38,230-22 373,-168-2 112,-81 11-13,1 0-44,129 1 36,-78-7-399,-158-4-76,19-3 295,225-36 0,-280 32-213,119 1 0,-49 4 359,-65-1-196,174-16 982,-232 18-1776,-15 2 230,-1 0-1,1 0 1,-1-1-1,1 0 1,0 1-1,-1-1 0,1 0 1,3-2-1,-7 3 208,1-1 0,-1 1 0,0 0 0,1-1-1,-1 1 1,0-1 0,1 1 0,-1 0 0,0-1 0,0 1-1,0-1 1,1 1 0,-1-1 0,0 1 0,0-1 0,0 1-1,0-1 1,0 1 0,0-1 0,0 0 0,1-23-1205</inkml:trace>
</inkml:ink>
</file>

<file path=ppt/ink/ink1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7:38.018"/>
    </inkml:context>
    <inkml:brush xml:id="br0">
      <inkml:brushProperty name="width" value="0.05" units="cm"/>
      <inkml:brushProperty name="height" value="0.05" units="cm"/>
      <inkml:brushProperty name="color" value="#FF0066"/>
    </inkml:brush>
  </inkml:definitions>
  <inkml:trace contextRef="#ctx0" brushRef="#br0">179 32 13507,'1'-4'474,"-1"1"0,0 0 0,0 0 0,0-1 1,0-4-1,0 8-389,0 0 1,0-1 0,-1 1 0,1 0 0,0-1 0,0 1 0,0 0-1,0-1 1,0 1 0,-1 0 0,1 0 0,0-1 0,0 1-1,0 0 1,-1 0 0,1-1 0,0 1 0,0 0 0,-1 0 0,1 0-1,0-1 1,-1 1 0,0 0 0,1 0 2,-1 0 1,0 0 0,1 0-1,-1 0 1,0 0 0,0 0-1,1 1 1,-1-1-1,0 0 1,1 0 0,-1 1-1,0-1 1,1 0-1,-1 1 1,-1 0 0,-3 4 209,0-1 0,0 1 0,1 1 1,-1-1-1,1 1 0,1-1 1,-1 1-1,1 0 0,0 1 1,-4 10-1,-1-1 231,-14 30 610,0-1 378,-28 80 0,47-115-1397,1 0 0,0 0 1,0 1-1,1-1 0,0 18 1,1-24-102,0 1 0,1-1 0,0 1 0,0 0 0,0-1 0,0 1 0,1-1 0,-1 0 0,1 0 0,0 1 1,1-1-1,-1 0 0,1-1 0,5 8 0,-1-6-118,-1 1-1,1-1 1,1 0 0,-1 0-1,1-1 1,0 0 0,0 0 0,0-1-1,0 0 1,0 0 0,1-1-1,0 0 1,-1 0 0,1-1 0,0-1-1,0 1 1,11-2 0,-14 0-538,0 0 0,0-1 0,0 0 1,-1 0-1,1 0 0,10-7 0,-14 8 487,28-13-1680</inkml:trace>
</inkml:ink>
</file>

<file path=ppt/ink/ink1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7:38.636"/>
    </inkml:context>
    <inkml:brush xml:id="br0">
      <inkml:brushProperty name="width" value="0.05" units="cm"/>
      <inkml:brushProperty name="height" value="0.05" units="cm"/>
      <inkml:brushProperty name="color" value="#FF0066"/>
    </inkml:brush>
  </inkml:definitions>
  <inkml:trace contextRef="#ctx0" brushRef="#br0">54 405 14155,'4'14'2758,"-1"-1"1,12 26-1,-2-11-1363,24 35 0,-35-60-1356,12 21 131,-14-24-167,1 1 1,-1 0-1,1 0 0,-1 0 1,0 0-1,1 0 1,-1 0-1,0 0 0,0 1 1,1-1-1,-1 0 1,0 0-1,0 0 0,0 0 1,0 0-1,0 0 1,-1 0-1,1 2 0,-1-3-1,1 1-1,0-1 0,-1 0 0,1 0 0,0 1 1,-1-1-1,1 0 0,-1 0 0,1 1 0,0-1 1,-1 0-1,1 0 0,-1 0 0,1 0 0,-1 0 1,1 0-1,-1 0 0,1 0 0,0 0 0,-1 0 1,1 0-1,-1 0 0,1 0 0,-1 0 0,1 0 1,-1 0-1,1 0 0,0 0 0,-2-1 1,-12-7 9,12 7-8,-6-4-53,0 0 0,1-1-1,0 0 1,0-1 0,0 1 0,1-1-1,0 0 1,0-1 0,-9-15 0,9 11 4,1 1 1,0-1-1,0 0 1,1 0 0,1-1-1,-3-24 1,4 22 35,1 0 1,1-1-1,0 1 0,1-1 1,1 1-1,1-1 0,0 1 1,0 0-1,2 0 1,0 1-1,1-1 0,13-24 1,-8 22 33,1 0 1,0 1 0,2 0 0,-1 1 0,2 1 0,0 0 0,1 1 0,0 0 0,1 1 0,0 1-1,20-9 1,-32 18 12,1-1 0,-1 1 0,1 1 0,-1-1-1,1 1 1,-1 0 0,1 0 0,6 0 0,-10 1-28,0 0 0,0 0 0,-1 0 0,1 0 1,0 1-1,0-1 0,-1 1 0,1-1 1,0 1-1,-1 0 0,1-1 0,-1 1 1,1 0-1,-1 0 0,1 0 0,-1 0 0,0 0 1,0 1-1,1-1 0,-1 0 0,0 1 1,0-1-1,0 1 0,0-1 0,0 1 1,-1-1-1,1 1 0,0-1 0,0 3 0,1 5 22,0 0 0,-1 1-1,0-1 1,-1 1 0,0-1-1,0 0 1,-1 1-1,0-1 1,-4 17 0,-4 5 126,-18 46 0,18-58-107,0-1 1,-1 1-1,-1-2 1,0 0-1,-2 0 1,0-1-1,0 0 1,-2-1 0,0-1-1,-28 22 1,49-34 14,24-1 376,57-5 1,-4 0 153,-67 3-781,0 0 1,25-5 0,9-5-3751,-45 10 3200,21-5-712</inkml:trace>
</inkml:ink>
</file>

<file path=ppt/ink/ink1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7:39.010"/>
    </inkml:context>
    <inkml:brush xml:id="br0">
      <inkml:brushProperty name="width" value="0.05" units="cm"/>
      <inkml:brushProperty name="height" value="0.05" units="cm"/>
      <inkml:brushProperty name="color" value="#FF0066"/>
    </inkml:brush>
  </inkml:definitions>
  <inkml:trace contextRef="#ctx0" brushRef="#br0">0 1 16171,'4'16'1497,"-1"5"1239,3 3-399,3 7-673,1 1-215,3 1-521,-2-1-232,-2-1-344,-2-3-112,-3-2-200,-2-4 0,-2-3-144,-2-6-216,2-11-720,-2 1-441,0-14-1263,2-4-257,-3-7 1601</inkml:trace>
</inkml:ink>
</file>

<file path=ppt/ink/ink1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7:39.633"/>
    </inkml:context>
    <inkml:brush xml:id="br0">
      <inkml:brushProperty name="width" value="0.05" units="cm"/>
      <inkml:brushProperty name="height" value="0.05" units="cm"/>
      <inkml:brushProperty name="color" value="#FF0066"/>
    </inkml:brush>
  </inkml:definitions>
  <inkml:trace contextRef="#ctx0" brushRef="#br0">17 179 15499,'34'-20'1529,"6"-5"1151,7-1-247,7 2-961,3 0-368,-9 6-664,-3-1-216,-10 6-144,-7 6 8,-10 5-384,-5 2-416,-13 5-952,-5 5-745,-4 3 4514,-8 2-2337</inkml:trace>
  <inkml:trace contextRef="#ctx0" brushRef="#br0" timeOffset="1">51 433 14443,'11'-5'1328,"7"-5"873,8-1-225,9-6-743,4 1-281,4-3-512,-2 6-176,-10-2-296,-1 2-280,-9 4-968,-9 0-521,0 3 817</inkml:trace>
  <inkml:trace contextRef="#ctx0" brushRef="#br0" timeOffset="2">21 619 13499,'-11'9'1768,"1"0"905,10-3-545,8-4-327,9-4-601,5-6-208,11 1-344,6-4-208,8-2-240,3 2-56,2-6-528,-2 0-392,-2-3-824,0-2-809,0-6 1321</inkml:trace>
</inkml:ink>
</file>

<file path=ppt/ink/ink1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7:40.410"/>
    </inkml:context>
    <inkml:brush xml:id="br0">
      <inkml:brushProperty name="width" value="0.05" units="cm"/>
      <inkml:brushProperty name="height" value="0.05" units="cm"/>
      <inkml:brushProperty name="color" value="#FF0066"/>
    </inkml:brush>
  </inkml:definitions>
  <inkml:trace contextRef="#ctx0" brushRef="#br0">1 0 14547,'41'17'1608,"7"2"569,21 7 351,3 1-95,-2 14-321,-8 4-263,-27 16-745,-17 6-344,-21 7-512,-18 2-112,-27-2-88,-9-1-344,-6-9-1120,12 1-1369,22-16 1401</inkml:trace>
</inkml:ink>
</file>

<file path=ppt/ink/ink1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7:59.813"/>
    </inkml:context>
    <inkml:brush xml:id="br0">
      <inkml:brushProperty name="width" value="0.05" units="cm"/>
      <inkml:brushProperty name="height" value="0.05" units="cm"/>
      <inkml:brushProperty name="color" value="#FF0066"/>
    </inkml:brush>
  </inkml:definitions>
  <inkml:trace contextRef="#ctx0" brushRef="#br0">1601 196 9026,'16'-12'912,"-12"9"-275,0-1 0,1 2 0,-1-1 0,1 0 0,6-1 2096,-13 8-1686,-5 4 243,0-2-759,-1-1-1,0 0 1,0 0-1,-1-1 1,1 0-1,-1 0 1,0-1-1,0 0 1,-17 2-1,21-4-494,-93 16 307,-158 7 1,99-25-142,-111 5 116,91 0-81,147-5-64,0-2 0,-1-1 1,-54-15-1,64 12 70,-1 0 0,1-1 1,0-2-1,1 0 0,0-1 0,1-1 1,0 0-1,1-2 0,-18-17 0,17 12 244,3 3 151,-18-13-1,28 24-561,-1 0 0,0 1 0,0 0 0,0 0 0,-1 1 0,-10-4 0,7 4-59,6 1-417,-1 1 1,0-1 0,0 0 0,0-1 0,1 1-1,-6-4 1,10 5 378,1 1 1,0 0-1,0 0 0,0 0 0,0 0 0,0 0 1,0 0-1,0 0 0,0 0 0,0-1 0,1 1 0,-1 0 1,0 0-1,0 0 0,0 0 0,0 0 0,0 0 1,0 0-1,0 0 0,0-1 0,0 1 0,0 0 0,0 0 1,0 0-1,0 0 0,0 0 0,0 0 0,1 0 1,-1 0-1,0 0 0,0 0 0,0 0 0,0 0 1,0 0-1,0 0 0,0 0 0,0 0 0,1 0 0,-1 0 1,0 0-1,0 0 0,0 0 0,0 0 0,0 0 1,0 0-1,0 0 0,0 0 0,1 0 0,-1 0 0,0 0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26.357"/>
    </inkml:context>
    <inkml:brush xml:id="br0">
      <inkml:brushProperty name="width" value="0.05" units="cm"/>
      <inkml:brushProperty name="height" value="0.05" units="cm"/>
      <inkml:brushProperty name="color" value="#FF0066"/>
    </inkml:brush>
  </inkml:definitions>
  <inkml:trace contextRef="#ctx0" brushRef="#br0">686 120 14227,'51'-73'4761,"-50"71"-4656,0 1 0,0 0 0,0-1-1,0 0 1,0 1 0,0-1 0,0 0 0,-1 1-1,1-1 1,0-2 0,-1 3-58,0 1 0,0-1 0,0 0 0,0 0 0,0 0 0,0 1 0,0-1 0,-1 0-1,1 0 1,0 0 0,0 1 0,-1-1 0,1 0 0,0 1 0,-1-1 0,1 0 0,-1 0 0,-1-1-14,0 1 1,1 0 0,-1 0-1,0-1 1,0 2 0,1-1-1,-1 0 1,0 0 0,0 0-1,0 1 1,0-1 0,0 1-1,-1 0 1,1-1 0,0 1-1,-4 1 1,-30 0-5,1 2 1,-1 1 0,-62 16-1,-99 46-7,52-2-10,128-55 30,1 0 0,-1 2 0,2 0 0,-1 1 0,2 0 1,-16 17-1,26-25-18,1 0 0,0 1 1,0-1-1,0 1 1,0-1-1,1 1 0,-1 0 1,1 0-1,0 1 1,1-1-1,-1 0 0,1 1 1,0-1-1,1 0 1,-1 1-1,1-1 0,0 1 1,0-1-1,1 1 1,0-1-1,0 1 0,0-1 1,3 7-1,32 93 179,2 11 228,-16-27 310,15 147 0,-12 96 189,-21-274-795,15 454 669,-17-454-747,31 313 217,-1 16-200,-33-300-45,-4-1 0,-3 1 0,-22 92 0,16-123-19,-35 93 0,47-144 1,0-2 9,1 0 0,0 1-1,0-1 1,0 0 0,0 1-1,0-1 1,0 7-1,21-15 251,6 3-85,0 1 1,1 1 0,-1 2-1,0 0 1,0 2-1,39 10 1,-10 1-51,71 18 176,-94-27-137,0-1-1,35 1 1,-20-6 246,73-8 1,40-17 40,-149 23-451,2-1-259,-5 2 82,0-1 0,0 1 0,8 1 0,-13 0-724,1 0-1,-1 1 1,1-1-1,-1 1 1,6 2 0,7 4-1075</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7:23.03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3 38 8682,'-2'-27'13357,"19"28"-12815,-14 0-489,0-1 1,-1 1 0,1-1-1,0 1 1,0-1 0,0 0-1,0 0 1,4-1 0,-9-13 1311,4 23-1146,1-6-567</inkml:trace>
</inkml:ink>
</file>

<file path=ppt/ink/ink1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31.899"/>
    </inkml:context>
    <inkml:brush xml:id="br0">
      <inkml:brushProperty name="width" value="0.05" units="cm"/>
      <inkml:brushProperty name="height" value="0.05" units="cm"/>
      <inkml:brushProperty name="color" value="#FF0066"/>
    </inkml:brush>
  </inkml:definitions>
  <inkml:trace contextRef="#ctx0" brushRef="#br0">28 0 9978,'-11'6'1184,"-6"10"1825</inkml:trace>
</inkml:ink>
</file>

<file path=ppt/ink/ink1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53.491"/>
    </inkml:context>
    <inkml:brush xml:id="br0">
      <inkml:brushProperty name="width" value="0.05" units="cm"/>
      <inkml:brushProperty name="height" value="0.05" units="cm"/>
      <inkml:brushProperty name="color" value="#FF0066"/>
    </inkml:brush>
  </inkml:definitions>
  <inkml:trace contextRef="#ctx0" brushRef="#br0">184 78 8810,'-1'-10'1854,"1"9"-1568,-1-1-1,1 1 1,0-1 0,0 1 0,0-1 0,0 1 0,0 0 0,0-1 0,1 1-1,-1-2 1,0 3-255,0-1-1,0 1 1,0 0-1,0 0 1,0 0-1,0 0 1,0 0 0,0-1-1,0 1 1,0 0-1,-1 0 1,1 0-1,0 0 1,0 0-1,0 0 1,0 0-1,0 0 1,-1 0-1,1-1 1,0 1-1,0 0 1,0 0-1,0 0 1,-1 0-1,1 0 1,0 0 0,0 0-1,0 0 1,0 0-1,0 0 1,-1 0-1,1 0 1,0 0-1,0 0 1,0 0-1,0 0 1,-1 1-1,1-1 1,0 0-1,0 0 1,0 0-1,0 0 1,-9 2 293,-2 5 462,0 0 0,0 0 1,1 1-1,-11 10 0,20-17-716,1 0 0,0-1 0,-1 1-1,1 0 1,-1-1 0,1 1 0,0 0 0,-1 0 0,1-1-1,0 1 1,0 0 0,0 0 0,0-1 0,0 1 0,-1 0-1,1 0 1,1 0 0,-1-1 0,0 1 0,0 0 0,0 0-1,0 0 1,0-1 0,1 1 0,-1 0 0,0 0-1,1-1 1,-1 1 0,1 0 0,-1-1 0,1 1 0,-1-1-1,1 1 1,-1 0 0,1-1 0,-1 1 0,1-1 0,0 1-1,-1-1 1,2 1 0,0 1 10,0-1-1,1 1 1,-1-1-1,0 1 1,1-1-1,-1 0 1,1 0-1,-1 0 0,1 0 1,0-1-1,3 1 1,10-2 513,-1 0-1,22-6 1,11-1-40,69-7-41,29-3-172,-97 14-224,-2-1 126,1 2 0,0 2 0,50 6 1,-27 7-72,36 3 222,-91-14-289,0-1 1,0 0 0,0-1 0,28-5 0,81-27 450,-12 3-2,-97 27-501,27-3 1,-37 5-46,0 1 1,0 0-1,0 0 1,0 1 0,0 0-1,0 0 1,9 3-1,-11-3-4,-1 1 1,0 0-1,0 0 0,0 1 0,0-1 0,0 0 0,0 1 0,-1 0 0,1 0 0,1 3 0,-2-3 1,1 0 0,0 0 0,-1 0 0,1 0 0,0-1 0,0 1 0,0-1 0,7 4 0,-7-5-4,0 0 1,0 0 0,1 0-1,-1-1 1,0 1-1,5-1 1,-5 0 3,0 0 0,0 1 0,-1-1 0,1 1 0,0 0 0,0-1 0,3 3 0,-6-3-3,0 0 1,0 0 0,0 0-1,0-1 1,0 1 0,0 0-1,-1 0 1,1 0 0,0 0-1,0 0 1,0 0 0,0 0-1,0 0 1,0 0 0,0-1-1,0 1 1,0 0 0,0 0-1,-1 0 1,1 0 0,0 0 0,0 0-1,0-1 1,0 1 0,0 0-1,0 0 1,0 0 0,0 0-1,0 0 1,0-1 0,0 1-1,0 0 1,0 0 0,0 0-1,0 0 1,0 0 0,0-1-1,1 1 1,-1 0 0,0 0-1,0 0 1,0 0 0,0 0-1,0 0 1,0 0 0,0-1-1,0 1 1,0 0 0,0 0-1,1 0 1,-1 0 0,0 0-1,0 0 1,0 0 0,0 0-1,0 0 1,0 0 0,1 0-1,-11-3 3,1 0 0,-1 1-1,0 0 1,1 1-1,-15 0 1,-9-1 16,-66-14-19,-42-3 10,102 17-11,0 2 0,-1 2 0,-57 10 0,57-7 0,0-1-1,-76-4 1,21-1 9,58 4-14,0 1 0,-40 11 1,39-7-12,-75 6 0,-25-13 41,110-3-16,0 0-1,-53-13 1,66 11 2,-1 1 1,1 0-1,-23 0 0,74 8 65,251 6 162,-190-3-270,121-8 1,-147-5 149,-1-3 0,100-24 0,-142 26 90,41-2 1,-16 2-138,-1 1 34,71 1 0,53 11 264,-100-3-395,3 6 137,-31-4-62,-45-6-37,-1 0-1,1 0 1,0 0 0,0 0-1,0 0 1,-1-1 0,1 0-1,0 1 1,0-1 0,3-2-1,-5 3-7,-1-1 0,0 1 0,0 0 1,0 0-1,0 0 0,1-1 0,-1 1 0,0 0 0,0 0 0,0-1 0,0 1 0,0 0 0,0 0 0,0-1 1,1 1-1,-1 0 0,0 0 0,0-1 0,0 1 0,0 0 0,0 0 0,0-1 0,0 1 0,0 0 0,0 0 1,-1-1-1,1 1 0,0 0 0,0 0 0,0-1 0,0 1 0,0 0 0,0 0 0,0-1 0,-1 1 0,1 0 1,0 0-1,0 0 0,0-1 0,-1 1 0,1 0 0,0 0 0,0 0 0,0 0 0,-1 0 0,1-1 0,0 1 0,0 0 1,-1 0-1,1 0 0,0 0 0,0 0 0,-1 0 0,1 0 0,-15-7 86,2 4-73,0 0 0,0 1-1,-20-1 1,15 2-8,-22-5-1,2-1-4,0 1 0,0 2-1,0 2 1,-42 3 0,-153 25-40,33-11 52,140-14-16,0 4 1,-94 18-1,95-7 11,-37 8 7,85-22-17,0-1-1,0 0 0,0-1 1,0 0-1,0-1 1,-21-4-1,-187-37 197,187 38-180,0 2 0,0 0-1,-42 5 1,63 1-1089,3-2-795,11-7 86,15-9 100</inkml:trace>
</inkml:ink>
</file>

<file path=ppt/ink/ink1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23.772"/>
    </inkml:context>
    <inkml:brush xml:id="br0">
      <inkml:brushProperty name="width" value="0.05" units="cm"/>
      <inkml:brushProperty name="height" value="0.05" units="cm"/>
      <inkml:brushProperty name="color" value="#FF0066"/>
    </inkml:brush>
  </inkml:definitions>
  <inkml:trace contextRef="#ctx0" brushRef="#br0">4 1 10538,'0'0'248,"0"0"1,-1 1-1,1-1 0,0 1 0,-1-1 0,1 1 0,0-1 0,0 1 0,-1-1 1,1 1-1,0 0 0,0-1 0,0 1 0,0-1 0,0 1 0,0-1 1,0 1-1,0 0 0,0-1 0,0 2 0,0-2 28,6 93 4719,17 46-2628,-20-124-2057,88 376 3136,-89-383-3432,1 2-36,0-1 0,8 19 0,-11-28 2,0 1 0,0-1 0,1 1 0,-1-1 0,0 0-1,0 1 1,1-1 0,-1 0 0,0 1 0,0-1 0,1 0 0,-1 1 0,0-1-1,1 0 1,-1 0 0,0 1 0,1-1 0,-1 0 0,0 0 0,1 0 0,0 1 0,2-7-777,-2-14-812,-3-10-641,-1-1 757</inkml:trace>
</inkml:ink>
</file>

<file path=ppt/ink/ink1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24.051"/>
    </inkml:context>
    <inkml:brush xml:id="br0">
      <inkml:brushProperty name="width" value="0.05" units="cm"/>
      <inkml:brushProperty name="height" value="0.05" units="cm"/>
      <inkml:brushProperty name="color" value="#FF0066"/>
    </inkml:brush>
  </inkml:definitions>
  <inkml:trace contextRef="#ctx0" brushRef="#br0">0 100 16684,'11'-10'463,"1"0"1,0 1-1,0 0 1,0 1-1,1 0 1,0 1-1,1 0 1,0 1 0,0 1-1,0 0 1,1 1-1,-1 0 1,1 1-1,0 1 1,0 1-1,29 0 1,-38 1-410,0 1 1,-1-1-1,1 1 1,-1 0-1,1 1 1,-1 0-1,1-1 0,-1 2 1,0-1-1,0 1 1,0-1-1,5 5 1,-6-4-15,-1 0-1,0 0 1,0 0 0,0 0 0,-1 1 0,1-1 0,-1 1 0,0 0 0,0-1 0,0 1 0,0 0 0,-1 0 0,1 0 0,-1 1 0,0-1 0,-1 0 0,1 5 0,0 5 31,-1-1 0,0 1-1,-2 0 1,1 0 0,-2-1 0,0 1 0,0-1 0,-6 13 0,5-16-69,0 0 0,0 0 0,-1-1 0,0 1-1,-1-1 1,0-1 0,-1 1 0,1-1 0,-2 0 0,1-1 0,-9 8 0,11-12-175,1 0-1,-1-1 0,0 1 0,0-1 0,0 0 1,0 0-1,0-1 0,0 1 0,0-1 0,-10 1 1,12-2-68,0 0 1,0 0 0,0 0-1,0 0 1,-1-1 0,1 1 0,0-1-1,0 0 1,0 0 0,0 0-1,0 0 1,1 0 0,-1-1-1,0 1 1,0-1 0,1 0 0,-1 0-1,-3-4 1,3 3 6,1 0 0,0-1 0,0 1 0,0-1 1,0 0-1,-1-3 0,3 6 228</inkml:trace>
</inkml:ink>
</file>

<file path=ppt/ink/ink1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24.316"/>
    </inkml:context>
    <inkml:brush xml:id="br0">
      <inkml:brushProperty name="width" value="0.05" units="cm"/>
      <inkml:brushProperty name="height" value="0.05" units="cm"/>
      <inkml:brushProperty name="color" value="#FF0066"/>
    </inkml:brush>
  </inkml:definitions>
  <inkml:trace contextRef="#ctx0" brushRef="#br0">1 1 16259,'1'9'2076,"1"0"0,5 14 0,19 36 1061,-9-23-1982,9 26-481,-3 1 0,-3 1-1,19 109 1,-22-77-1825,-17-96 1043,0 1-1,0 0 1,0-1-1,0 1 1,0 0 0,1-1-1,-1 1 1,0-1-1,0 1 1,1 0-1,-1-1 1,0 1-1,1-1 1,-1 1-1,1-1 1,-1 1-1,0-1 1,1 1-1,-1-1 1,1 0-1,0 1 1,0-1-11,-1 0-1,1 0 1,0 0 0,-1 0 0,1 0-1,-1 0 1,1 0 0,-1 0 0,1 0-1,-1 0 1,1-1 0,-1 1 0,1 0 0,-1 0-1,1-1 1,-1 1 0,0 0 0,1-1-1,-1 1 1,1-1 0,3-2-838,-1-1 1,0 0-1,6-8 1,-8 10 757,16-25-1541</inkml:trace>
</inkml:ink>
</file>

<file path=ppt/ink/ink1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24.922"/>
    </inkml:context>
    <inkml:brush xml:id="br0">
      <inkml:brushProperty name="width" value="0.05" units="cm"/>
      <inkml:brushProperty name="height" value="0.05" units="cm"/>
      <inkml:brushProperty name="color" value="#FF0066"/>
    </inkml:brush>
  </inkml:definitions>
  <inkml:trace contextRef="#ctx0" brushRef="#br0">134 192 13739,'12'-37'5132,"-11"31"-2451,-6 8-1263,-7 11-51,-9 21-582,2 0 0,1 2 0,1 0 0,2 1-1,-12 50 1,22-70-581,-1 21-1,5-34-164,1 0 1,0 1-1,0-1 0,0 0 0,0 1 0,1-1 0,0 0 0,0 0 0,0 1 1,2 3-1,-3-7-34,1 0 0,-1 0 0,1 0 0,-1 0 0,1 0 0,-1-1 0,1 1 1,-1 0-1,1 0 0,0-1 0,0 1 0,-1 0 0,1-1 0,0 1 0,0-1 0,0 1 1,0-1-1,0 1 0,-1-1 0,1 0 0,0 1 0,0-1 0,0 0 0,0 0 0,0 0 1,0 0-1,0 0 0,0 0 0,0 0 0,0 0 0,0 0 0,0 0 0,1-1 0,1 0-2,0 0-1,0 0 1,-1 0-1,1-1 1,0 1-1,-1-1 1,1 0-1,-1 0 1,4-3-1,3-5-37,-1 0-1,0 0 0,-1 0 0,0-1 0,-1 0 0,0-1 0,0 0 0,5-16 0,-5 7-113,0 0 0,-2-1 0,0 0 0,1-24 0,-3 23-16,-2 15 44,-3 9 96,-3 8 32,5-7-10,-2 3 17,0 0 0,1 0-1,0 0 1,0 0 0,-2 9 0,4-13-10,0-1 1,0 1-1,0 0 1,0 0-1,0 0 1,0-1-1,0 1 1,0 0-1,0 0 1,0 0-1,1-1 1,-1 1-1,0 0 1,0-1-1,1 1 1,-1 0-1,1 0 1,-1-1-1,1 1 1,0 0 0,0 0-1,0-1 1,0 1 0,0 0-1,0-1 1,0 0 0,0 1 0,0-1-1,0 0 1,1 1 0,-1-1 0,0 0-1,0 0 1,0 0 0,0 0-1,1 0 1,0 0 0,4-1 6,-1 0 0,1 0 0,-1 0 0,1-1 0,-1 0 0,0 0 0,1 0 0,-1-1 1,0 0-1,-1 0 0,1 0 0,0-1 0,-1 1 0,5-6 0,-2 2-8,0-1 1,0 1-1,-1-2 0,0 1 1,-1-1-1,9-17 0,-8 11 9,36-74-4,-34 74 21,1 0-1,0 1 1,20-23 0,-27 35 23,0-1 0,1 1 1,-1 0-1,1 0 0,0 0 0,-1 0 1,1 1-1,0-1 0,0 1 0,0-1 1,0 1-1,0 0 0,1 0 0,-1 1 1,0-1-1,0 1 0,1-1 1,-1 1-1,0 0 0,1 0 0,5 2 1,-7-2-15,1 1 1,-1 0 0,1 0-1,-1 0 1,1 0 0,-1 0 0,1 0-1,-1 1 1,0-1 0,0 1-1,0 0 1,0 0 0,0 0 0,0 0-1,0 0 1,-1 0 0,1 0 0,-1 0-1,0 1 1,1-1 0,-1 1-1,0-1 1,0 1 0,0-1 0,-1 1-1,1 4 1,0-2-17,-1-1 0,0 1 0,0 0 1,-1-1-1,1 1 0,-1-1 0,0 1 0,0-1 0,-1 0 0,1 1 0,-1-1 0,0 0 1,0 0-1,-1 0 0,1 0 0,-1 0 0,0-1 0,0 1 0,-3 3 0,-3 1 1,0 1-1,-1-1 1,0-1-1,0 0 1,-21 11 0,27-16-49,0 0 0,0-1 0,0 1 0,0-1 1,0 0-1,-6 1 0,9-2-27,0 0-1,1 0 1,-1 0 0,0 0 0,0 0-1,0 0 1,1 0 0,-1 0 0,0 0-1,0 0 1,0-1 0,1 1 0,-1 0-1,0-1 1,0 1 0,1-1 0,-1 1-1,0 0 1,1-1 0,-1 0-1,0 1 1,1-1 0,-1 1 0,1-1-1,-1 0 1,1 1 0,-1-1 0,1 0-1,0 1 1,-1-1 0,1 0 0,0 0-1,0 1 1,-1-1 0,1 0-1,0 0 1,0 0 0,0 0 0,0-1-1,0-5-579,-1 0 0,2 1 0,-1-1 0,1 0 1,0 0-1,0 0 0,4-8 0,14-28-1129</inkml:trace>
</inkml:ink>
</file>

<file path=ppt/ink/ink1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25.726"/>
    </inkml:context>
    <inkml:brush xml:id="br0">
      <inkml:brushProperty name="width" value="0.05" units="cm"/>
      <inkml:brushProperty name="height" value="0.05" units="cm"/>
      <inkml:brushProperty name="color" value="#FF0066"/>
    </inkml:brush>
  </inkml:definitions>
  <inkml:trace contextRef="#ctx0" brushRef="#br0">1 460 18876,'10'15'1409,"5"5"1709,17 30 1,-29-43-2802,1 0 1,-1 1 0,0 0 0,0 0-1,-1 0 1,0 0 0,2 17 0,-5 40 140,0-30-356,1-85-64,2-75-128,-1 108 60,1 0 0,1 0 0,1 0 1,0 1-1,9-21 0,-10 31 22,0 0 0,0 1-1,0 0 1,1-1 0,0 1 0,0 0 0,0 0 0,0 1-1,1-1 1,5-3 0,-9 7 18,1 0 0,0-1 0,0 1 1,0 0-1,0 0 0,0 0 0,0 1 0,0-1 0,0 0 0,0 1 0,0-1 0,0 1 0,0 0 1,0 0-1,1 0 0,-1 0 0,0 0 0,0 0 0,0 0 0,0 1 0,0-1 0,0 1 0,1-1 1,-1 1-1,0 0 0,-1 0 0,1 0 0,0 0 0,0 0 0,0 1 0,2 1 0,-1 0 40,0 0 0,-1 0 0,1 1-1,-1-1 1,0 0 0,0 1 0,0-1 0,-1 1-1,1 0 1,-1-1 0,0 1 0,1 4-1,1 8 236,1 28-1,0-9-42,-2-23-181,1 8 42,1 28 0,-11-54-29,4-2-67,0 0-1,1 0 0,0-1 0,1 1 1,0 0-1,0-1 0,1 0 0,0 1 1,0-1-1,1 1 0,0-1 0,0 1 1,4-11-1,0 1-9,1 1 0,1 0 0,0 0 0,1 0 0,12-18 0,-13 24-3,16-18 1,-20 26 2,0-1 0,1 1 0,0 0 1,0 0-1,0 0 0,0 0 0,0 1 0,6-3 1,-9 4-1,0 1 0,-1 0 0,1-1 0,0 1 0,0 0-1,0 0 1,0 0 0,0 0 0,-1 0 0,1 0 0,0 0 0,0 0 0,0 0 0,0 0 0,0 0 0,0 0 0,-1 1 0,1-1 0,0 0 0,0 1 0,0-1 0,0 1 0,-1-1 0,1 0 0,0 1 0,-1 0 0,1-1 0,0 1 0,-1-1-1,1 1 1,-1 0 0,1 0 0,-1-1 0,1 2 0,2 3-20,-1 0 0,0 0-1,0 0 1,1 10 0,1-1-14,-1-1 10,1 0 16,0 0 1,12 23-1,-15-34 11,0 1 1,0-1-1,1 0 0,-1 0 1,1 0-1,-1 0 0,1 0 0,0 0 1,-1 0-1,1-1 0,0 1 1,0-1-1,1 1 0,-1-1 1,0 0-1,0 1 0,1-1 0,-1 0 1,0-1-1,1 1 0,4 0 1,-5-1-3,0 0 1,0 0 0,1 0 0,-1-1 0,0 1 0,0-1 0,0 0 0,0 1-1,-1-1 1,1 0 0,0 0 0,0 0 0,0-1 0,-1 1 0,1 0-1,2-3 1,1-2 6,1 0 1,-1 0-1,4-7 0,-2 1 2,0 0 1,-1-1-1,0 1 1,7-24-1,10-56-6,4-14 40,-23 95-15,1 0-1,0 0 1,0 0-1,1 0 0,0 1 1,14-17-1,-19 26-15,0-1 0,0 1-1,1 0 1,-1 0-1,0 0 1,0 0 0,0 0-1,1 0 1,-1 0-1,0 0 1,1 0 0,-1 1-1,1-1 1,-1 0 0,1 1-1,0-1 1,-1 1-1,4 0 1,-4 0-3,0 0 1,0 1-1,1-1 0,-1 1 1,0-1-1,0 1 1,0-1-1,0 1 0,0 0 1,0 0-1,0-1 0,0 1 1,0 0-1,0 0 0,0 0 1,0 0-1,-1 0 1,1 0-1,0 1 0,-1-1 1,1 0-1,0 2 0,12 26 126,1-2-1,23 35 1,-31-53-129,0-1 1,0-1 0,1 1-1,0-1 1,0 0 0,1-1-1,0 0 1,0 0 0,0 0 0,1-1-1,12 5 1,-18-9-93,0 1 0,0-1 1,0 0-1,0 0 0,1-1 1,-1 1-1,0-1 0,1 0 0,-1 1 1,0-1-1,1-1 0,-1 1 0,0 0 1,1-1-1,-1 0 0,0 0 0,0 0 1,0 0-1,1 0 0,-1-1 1,0 1-1,-1-1 0,1 0 0,0 0 1,0 0-1,-1 0 0,1 0 0,-1-1 1,0 1-1,0-1 0,0 1 1,0-1-1,0 0 0,0 0 0,-1 0 1,2-4-1,2-6-1110,-1-1 1,0 0-1,2-16 1,-3 17 474,8-41-1108</inkml:trace>
</inkml:ink>
</file>

<file path=ppt/ink/ink1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26.052"/>
    </inkml:context>
    <inkml:brush xml:id="br0">
      <inkml:brushProperty name="width" value="0.05" units="cm"/>
      <inkml:brushProperty name="height" value="0.05" units="cm"/>
      <inkml:brushProperty name="color" value="#FF0066"/>
    </inkml:brush>
  </inkml:definitions>
  <inkml:trace contextRef="#ctx0" brushRef="#br0">50 10 20372,'-26'24'1449,"8"-5"559,12-8-808,15-11-816,12-6-648,7-11-1272,3-3-832,1 0 1055</inkml:trace>
</inkml:ink>
</file>

<file path=ppt/ink/ink1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26.391"/>
    </inkml:context>
    <inkml:brush xml:id="br0">
      <inkml:brushProperty name="width" value="0.05" units="cm"/>
      <inkml:brushProperty name="height" value="0.05" units="cm"/>
      <inkml:brushProperty name="color" value="#FF0066"/>
    </inkml:brush>
  </inkml:definitions>
  <inkml:trace contextRef="#ctx0" brushRef="#br0">247 471 19300,'-9'0'570,"0"0"0,0 0 0,0 1-1,0 1 1,-1-1 0,2 1 0,-1 1 0,0 0 0,0 0-1,1 1 1,0 0 0,-12 7 0,9-4-351,1 0 0,-1 1 1,2 0-1,-1 1 0,1 0 0,0 1 0,1-1 1,-10 16-1,15-18-172,-1-1 0,1 0 0,0 1 0,1-1 0,-1 1 0,1 0 0,1 0 0,-1 0 0,1 0 0,0 7 0,1-11-47,0-1 0,0 1 0,0-1-1,1 1 1,-1-1 0,0 1 0,1-1-1,0 0 1,0 1 0,-1-1 0,2 0-1,-1 0 1,0 1 0,0-1 0,1 0-1,-1 0 1,1 0 0,-1 0 0,1-1-1,0 1 1,0 0 0,0-1 0,0 1-1,0-1 1,0 0 0,0 0 0,0 1-1,1-1 1,-1-1 0,0 1-1,3 0 1,1 1-21,0-1 0,0-1 0,0 1-1,0-1 1,0 0 0,0 0 0,-1-1 0,1 0-1,0 0 1,0 0 0,0-1 0,-1 0 0,1 0 0,-1 0-1,1-1 1,-1 1 0,0-2 0,0 1 0,9-8-1,-5 4 9,-1-1-1,0-1 0,0 0 1,-1 0-1,0 0 1,-1-1-1,0 0 0,0 0 1,6-16-1,-4 1 20,0 1-1,-2-1 1,-1-1-1,-1 1 1,2-53 0,-7 30 11,-1-1 0,-11-59 0,-5 23 11,14 72 4,0 1-1,-1 0 1,0 1-1,-11-19 1,15 28-2,-1-1 0,0 0 1,0 1-1,0 0 0,0-1 1,0 1-1,-1 0 0,1 0 1,-1 0-1,-3-2 0,5 4-13,0 0-1,1-1 0,-1 1 1,0 0-1,0 0 0,0 0 1,0-1-1,0 1 0,0 0 1,1 0-1,-1 0 0,0 0 1,0 1-1,0-1 0,0 0 1,0 0-1,0 0 0,1 1 1,-1-1-1,0 0 0,0 1 0,0-1 1,1 1-1,-1-1 0,0 1 1,1-1-1,-1 1 0,0 0 1,1-1-1,-1 1 0,1 0 1,-1-1-1,1 1 0,-1 0 1,1 0-1,-1 1 0,-2 4 58,1 0 0,-1 1 0,1 0 0,1 0 0,-1 0 0,1-1 0,1 1 0,-1 0 0,1 10 0,0-9-28,0 21 46,1 0 0,1 0 0,2 0-1,0 0 1,3 0 0,0-1 0,1 0 0,2 0 0,1-1 0,24 43 0,-29-60-55,1 0-1,0-1 1,0 0 0,1 0 0,0 0 0,1-1 0,0 0-1,0-1 1,1 0 0,0-1 0,0 0 0,16 8 0,-18-11-21,0 0 0,1-1 0,-1 1 1,1-2-1,-1 1 0,1-1 0,0 0 0,-1-1 1,1 0-1,0-1 0,0 0 0,-1 0 0,1 0 1,-1-1-1,1-1 0,-1 1 0,10-6 1,-7 3-7,-1-1 1,0-1-1,0 0 1,-1 0-1,0-1 1,0 0-1,-1 0 1,0-1-1,0 0 1,-1-1 0,0 1-1,-1-1 1,7-15-1,-9 17-3,0 0-1,-1 0 1,0 0 0,0 0-1,-1-1 1,0 1 0,-1-1-1,0 0 1,0 1-1,-1-1 1,0 0 0,0 1-1,-1-1 1,0 0 0,-1 1-1,0-1 1,0 1-1,-6-14 1,6 18-3,-1-1 0,1 1 0,-1 0 0,-6-7 0,9 11-3,0-1-1,-1 1 1,1-1 0,-1 1 0,1-1 0,-1 1-1,1-1 1,-1 1 0,1 0 0,-1-1 0,1 1-1,-1 0 1,0-1 0,1 1 0,-1 0 0,1 0-1,-1-1 1,0 1 0,1 0 0,-1 0-1,0 0 1,1 0 0,-1 0 0,0 0 0,1 0-1,-1 0 1,0 0 0,1 0 0,-1 0 0,0 1-1,1-1 1,-1 0 0,0 0 0,1 1 0,-1-1-1,1 0 1,-1 1 0,1-1 0,-1 1 0,1-1-1,-1 1 1,1-1 0,-1 1 0,1-1-1,-1 1 1,1-1 0,0 1 0,-1 0 0,-4 8 3,1 0-1,0 0 1,0 1 0,1-1 0,0 1 0,-2 17 0,1-1-8,0 39 1,4-54-61,1 0 0,-1 1 0,2-1 1,-1 0-1,2 1 0,-1-1 0,9 21 1,-7-24-173,0-1-1,0 1 1,1-1 0,0 0 0,0 0-1,1-1 1,0 1 0,0-1 0,0 0-1,1-1 1,10 7 0,1-1-349,25 10 1,-42-21 570</inkml:trace>
</inkml:ink>
</file>

<file path=ppt/ink/ink1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27.133"/>
    </inkml:context>
    <inkml:brush xml:id="br0">
      <inkml:brushProperty name="width" value="0.05" units="cm"/>
      <inkml:brushProperty name="height" value="0.05" units="cm"/>
      <inkml:brushProperty name="color" value="#FF0066"/>
    </inkml:brush>
  </inkml:definitions>
  <inkml:trace contextRef="#ctx0" brushRef="#br0">41 1 19908,'-17'74'1297,"3"4"791,4 1-264,12-3-255,13-5-329,15-10-632,10-5-184,7-14-256,10-10-168,6-21-464,-1-11-304,2-20-1160,-6-8-793,1-7 1489</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7:25.65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0 9210,'17'26'9557,"-17"-26"-9483,1 0-1,0 0 1,0 0-1,0 1 1,0-1-1,0 0 1,0 1-1,0-1 1,0 1-1,-1-1 1,1 1 0,0-1-1,0 1 1,-1-1-1,1 1 1,0 0-1,-1 0 1,1-1-1,0 1 1,-1 0-1,1 0 1,-1-1-1,0 1 1,1 0-1,-1 0 1,0 0-1,1 1 1,3 20 840,-3-17-571,-1-1 0,1 0 0,0 1 0,3 6-1,2-4 44,-6-7-398,1 1 0,0-1 0,-1 1 0,1-1 0,-1 1 0,1 0 0,-1-1 1,0 1-1,1 0 0,-1-1 0,0 1 0,1 0 0,-1-1 0,1 2 0,0 4-464,7 5 152</inkml:trace>
</inkml:ink>
</file>

<file path=ppt/ink/ink1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27.407"/>
    </inkml:context>
    <inkml:brush xml:id="br0">
      <inkml:brushProperty name="width" value="0.05" units="cm"/>
      <inkml:brushProperty name="height" value="0.05" units="cm"/>
      <inkml:brushProperty name="color" value="#FF0066"/>
    </inkml:brush>
  </inkml:definitions>
  <inkml:trace contextRef="#ctx0" brushRef="#br0">1 0 19708,'17'17'1633,"-3"7"1303,5 4-655,5 13-513,-3 1-424,1 7-712,-4 1-199,-1 2-233,-2-4-56,0-2-192,-2-5-112,-4-15-513,-2-6-415,-1-14-992,-2-8-513,-1-18-2400,3-19 2801</inkml:trace>
</inkml:ink>
</file>

<file path=ppt/ink/ink1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28.390"/>
    </inkml:context>
    <inkml:brush xml:id="br0">
      <inkml:brushProperty name="width" value="0.05" units="cm"/>
      <inkml:brushProperty name="height" value="0.05" units="cm"/>
      <inkml:brushProperty name="color" value="#FF0066"/>
    </inkml:brush>
  </inkml:definitions>
  <inkml:trace contextRef="#ctx0" brushRef="#br0">91 592 18124,'-23'59'8125,"3"1"-4436,7-15-2740,-15 93-1,24-107-832,1 36 0,3-54-108,1-1 0,0 1 0,1-1 0,0 0 0,7 21 0,-7-29-8,-1 0 0,1 0-1,0-1 1,1 1 0,-1 0 0,1-1 0,3 4 0,-6-6-3,1 0 1,0 0 0,-1-1 0,1 1-1,0 0 1,0-1 0,-1 1 0,1-1-1,0 1 1,0-1 0,0 1-1,0-1 1,0 0 0,0 1 0,0-1-1,0 0 1,0 0 0,0 0 0,0 0-1,0 0 1,0 0 0,0 0 0,0 0-1,0 0 1,0 0 0,0 0 0,0-1-1,0 1 1,-1 0 0,1-1 0,0 1-1,0-1 1,0 1 0,0-1-1,1 0 1,4-6-38,0 0 0,0 0 0,0-1 0,-1 1 0,0-1 0,-1 0 0,5-11 0,3-5-52,6-9-16,70-121-566,-62 113 428,49-60 0,-74 98 259,2 1 0,-1 0 0,0-1 0,0 1 0,1 0 0,-1 0 0,1 0 0,0 0 0,0 1 0,-1-1-1,1 1 1,0 0 0,0-1 0,1 1 0,-1 1 0,0-1 0,5 0 0,-6 1 33,1 0 1,0 1-1,0-1 1,-1 1-1,1 0 1,0 0-1,-1 0 1,1 0-1,-1 0 1,1 0-1,-1 1 0,0-1 1,1 1-1,-1 0 1,0-1-1,0 1 1,0 0-1,0 0 1,-1 1-1,3 2 1,4 7 86,-2 1 0,1 0 0,-1 0 0,4 14 0,-2-6-73,1 7-8,4 9-17,-13-37-36,0 0 0,1 0 1,-1 0-1,0 0 0,0 0 1,0 0-1,1 0 0,-1 0 1,0 0-1,0 0 0,0 0 0,0 0 1,1 0-1,-1 0 0,0 0 1,0 0-1,0-1 0,0 1 0,1 0 1,-1 0-1,0 0 0,0 0 1,0 0-1,0 0 0,0 0 0,1 0 1,-1-1-1,0 1 0,0 0 1,0 0-1,0 0 0,0 0 0,0-1 1,0 1-1,0 0 0,0 0 1,1 0-1,-1 0 0,0-1 0,0 1 1,0 0-1,0 0 0,0 0 1,0-1-1,2-6-55,0 0-1,-1 0 1,2-14 0,0-3-55,5-14-45,25-118-475,-30 146 598,0 0 1,1 1-1,0 0 1,0 0-1,1 0 1,0 0-1,0 1 0,12-13 1,-15 18 43,0 1-1,0 0 1,0 0 0,0 0 0,0 0 0,1 0 0,-1 1-1,1-1 1,-1 1 0,1 0 0,0-1 0,-1 1-1,1 0 1,0 0 0,0 1 0,0-1 0,0 1 0,-1-1-1,1 1 1,0 0 0,0 0 0,0 0 0,0 1-1,0-1 1,0 1 0,0-1 0,0 1 0,-1 0 0,1 0-1,0 0 1,0 1 0,-1-1 0,5 3 0,-4-1 31,1 0 0,0 0 1,-1 1-1,0-1 1,0 1-1,0-1 0,0 1 1,0 0-1,3 7 1,1 5 90,8 22 0,-12-27-100,1 1 0,1-1 0,0-1 0,8 15 0,-12-24-31,0 0 0,-1 0 1,1 0-1,0 0 1,0 0-1,-1-1 1,1 1-1,0 0 1,0 0-1,0-1 1,0 1-1,0 0 1,0-1-1,2 1 0,-3-1-1,1 0 0,-1 0 0,1 0-1,-1 0 1,1 0 0,-1 0-1,0 0 1,1 0 0,-1 0 0,1 0-1,-1-1 1,0 1 0,1 0-1,-1 0 1,1 0 0,-1-1 0,0 1-1,1 0 1,-1 0 0,0-1-1,1 1 1,-1 0 0,0-1 0,0 1-1,1-1 1,1-3-6,0 0 0,-1 1 0,1-1 0,-1 0 0,0 0 0,1-6 0,47-293-1329,-47 293 1296,-1 5 26,0 1 0,0-1 0,0 1 0,0-1 0,1 1-1,-1 0 1,1-1 0,4-5 0,-6 10 13,0-1-1,0 1 0,1-1 1,-1 1-1,0-1 0,1 1 1,-1 0-1,0-1 0,1 1 1,-1 0-1,0-1 0,1 1 1,-1 0-1,1 0 0,-1-1 1,1 1-1,-1 0 1,0 0-1,1 0 0,-1 0 1,1-1-1,-1 1 0,1 0 1,-1 0-1,1 0 0,-1 0 1,1 0-1,-1 0 0,1 0 1,-1 0-1,1 1 0,-1-1 1,1 0-1,-1 0 0,1 0 1,-1 0-1,0 1 1,1-1-1,-1 0 0,1 0 1,-1 1-1,0-1 0,1 0 1,-1 1-1,0-1 0,1 0 1,-1 1-1,0-1 0,1 1 1,-1-1-1,0 1 0,1 0 1,2 4 20,0 1 1,0 0-1,2 8 1,-1-4 28,1 0-1,0-1 0,1 1 0,-1-1 0,2-1 1,0 1-1,0-1 0,0 0 0,1 0 0,0-1 0,1 0 0,11 7 0,-16-11-26,1 0 0,0-1 0,0 1 0,0-1 0,1-1-1,-1 1 1,0-1 0,1 0 0,-1 0 0,9 0-1,-9-1-8,-1 0-1,0-1 1,0 0-1,1 0 0,-1 0 1,0 0-1,0-1 1,0 1-1,0-1 0,0 0 1,-1 0-1,1 0 1,0-1-1,5-5 0,-1 0 2,-2 1 0,1-2-1,-1 1 1,0-1-1,-1 1 1,0-1 0,0-1-1,-1 1 1,-1-1-1,1 0 1,3-17-1,-3 3-3,0 1-1,-1-1 0,-2 0 0,-1-24 0,-1 28-29,-2-1 1,0 1-1,-6-21 0,9 52-144,0 2 107,1-1 0,2 16 0,0-20 51,-1 0 0,1-1-1,0 1 1,1-1 0,0 0-1,0 0 1,1 0-1,0-1 1,0 1 0,0-1-1,1 0 1,6 5-1,-9-8 6,0-1 0,0 1 0,0-1 0,1 0 0,-1 0 0,0-1 0,1 1 0,0-1-1,-1 1 1,1-1 0,0 0 0,-1 0 0,1-1 0,0 1 0,0-1 0,-1 0-1,1 0 1,0 0 0,0-1 0,0 1 0,-1-1 0,1 0 0,0 0 0,0 0-1,-1 0 1,1-1 0,4-2 0,-5 2 4,0 0 0,0 0 0,0 0-1,-1 0 1,1 0 0,-1-1 0,1 1 0,-1-1 0,0 1 0,0-1-1,0 0 1,0 0 0,-1 0 0,1 0 0,-1 0 0,0-1-1,1 1 1,-2 0 0,1 0 0,0-1 0,-1 1 0,1-1 0,-1 1-1,0-1 1,0 1 0,0 0 0,-1-1 0,1 1 0,-3-7-1,1 4 5,0-1-1,-1 1 0,0 0 0,0 1 0,0-1 0,-1 0 0,0 1 0,0 0 0,0 0 0,-1 0 0,1 0 0,-1 1 0,0 0 0,-1 0 0,-6-4 0,3 3-3,-2 1 0,1-1 0,0 2 0,-1-1 1,1 2-1,-22-4 0,-19 2-1429,1 3-4048,64 3 486</inkml:trace>
</inkml:ink>
</file>

<file path=ppt/ink/ink1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29.024"/>
    </inkml:context>
    <inkml:brush xml:id="br0">
      <inkml:brushProperty name="width" value="0.05" units="cm"/>
      <inkml:brushProperty name="height" value="0.05" units="cm"/>
      <inkml:brushProperty name="color" value="#FF0066"/>
    </inkml:brush>
  </inkml:definitions>
  <inkml:trace contextRef="#ctx0" brushRef="#br0">1 394 18412,'0'2'488,"1"-1"0,0 1 1,0-1-1,0 1 0,0-1 1,0 0-1,0 1 0,0-1 0,0 0 1,1 1-1,-1-1 0,0 0 1,1 0-1,-1 0 0,3 1 0,5 4 649,1 4-265,-1 0 0,-1 1 0,14 22 0,-2-3-410,-19-28-445,1 0 0,-1 0 0,1-1 0,0 1 1,-1 0-1,1-1 0,0 1 0,0-1 0,0 1 0,0-1 1,4 2-1,-6-3-15,1 0 1,0 0 0,0 0-1,0 0 1,0 0 0,0 0-1,0 0 1,0 0 0,-1 0-1,1 0 1,0 0 0,0-1-1,0 1 1,0 0 0,0-1-1,-1 1 1,1 0-1,0-1 1,0 1 0,-1-1-1,1 0 1,0 1 0,-1-1-1,1 1 1,0-1 0,-1 0-1,1 0 1,-1 1 0,1-1-1,-1 0 1,0 0 0,1 0-1,-1 1 1,0-1-1,1-1 1,12-30 5,28-53-23,-36 77 10,0-1 1,1 1-1,0 0 0,0 1 0,1 0 0,0 0 1,12-9-1,-18 15 14,0 0 1,0 0-1,0 0 1,0 0-1,0 0 1,1 1-1,-1-1 1,0 0 0,1 1-1,-1-1 1,0 1-1,1 0 1,-1-1-1,1 1 1,-1 0-1,1 0 1,-1 0-1,0 0 1,1 0-1,-1 0 1,1 0-1,-1 0 1,1 1 0,1 0-1,0 1 45,0 0-1,-1 0 1,1 1 0,-1-1-1,1 1 1,-1-1 0,0 1-1,0 0 1,2 5 0,1-2-28,-2 1 0,1 0 1,-1 0-1,0 0 1,0 1-1,-1-1 1,0 1-1,0-1 1,-1 1-1,0 0 1,0 10-1,-1-17-18,-1-9-15,1-15-27,4-10-63,2-1 0,1 1 0,2 1 0,1-1 0,1 1 0,31-59 0,-41 89 93,0 0 1,0 0 0,1 0-1,-1 0 1,0 0 0,1 0-1,-1 0 1,1 1 0,0-1-1,0 1 1,3-3 0,-4 3 4,-1 1 0,1 0 0,-1 0 0,0 0 0,1 0 0,-1 0 0,1 0 0,-1 0 1,1 0-1,-1 0 0,1 0 0,-1 0 0,1 0 0,-1 0 0,0 0 0,1 1 0,-1-1 1,1 0-1,-1 0 0,1 0 0,-1 1 0,11 12 56,1 13 135,-9-18-143,0-1 0,1 1 0,0-1-1,0 0 1,7 9 0,-9-14-43,-1-1 0,1 1-1,0 0 1,0-1-1,0 0 1,0 1-1,0-1 1,0 0-1,0 0 1,0 0 0,1 0-1,-1 0 1,0-1-1,1 1 1,-1-1-1,0 0 1,1 1 0,-1-1-1,0 0 1,1 0-1,-1 0 1,0-1-1,4 0 1,1-1-26,0 0 0,0 0 0,0 0 0,0-1 0,-1 0 0,1-1 0,-1 0 0,0 0 0,0 0 0,0 0 0,-1-1 0,0 0 0,6-6 0,-3 1-788,-1 0-1,1-1 0,-1 0 0,-1-1 0,0 1 1,6-19-1,2-6-2313,5 1 1247</inkml:trace>
</inkml:ink>
</file>

<file path=ppt/ink/ink1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29.317"/>
    </inkml:context>
    <inkml:brush xml:id="br0">
      <inkml:brushProperty name="width" value="0.05" units="cm"/>
      <inkml:brushProperty name="height" value="0.05" units="cm"/>
      <inkml:brushProperty name="color" value="#FF0066"/>
    </inkml:brush>
  </inkml:definitions>
  <inkml:trace contextRef="#ctx0" brushRef="#br0">0 1 22725,'56'24'2008,"1"-4"1081,3 2-376,-1 8-1297,-3 5-600,-16 17-816,-10 9 0,-21 15 0,-7 6 0,-13 11 0,-2 3 0,-13-1-552,9 9-920,6-23 871</inkml:trace>
</inkml:ink>
</file>

<file path=ppt/ink/ink1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32.254"/>
    </inkml:context>
    <inkml:brush xml:id="br0">
      <inkml:brushProperty name="width" value="0.05" units="cm"/>
      <inkml:brushProperty name="height" value="0.05" units="cm"/>
      <inkml:brushProperty name="color" value="#FF0066"/>
    </inkml:brush>
  </inkml:definitions>
  <inkml:trace contextRef="#ctx0" brushRef="#br0">259 515 8474,'-1'0'507,"-1"1"0,1-1 0,0 0 0,0 1 0,0-1 0,0 1 0,-1 0 0,1-1 0,0 1 0,0 0 0,0 0 0,0 0 0,0-1 0,-1 3 0,-15 18-24,10-13 467,5-5-707,0-1 1,1 0-1,-1 1 0,0-1 1,1 0-1,0 1 0,-1 0 1,1-1-1,0 1 1,0 0-1,0 4 0,1-6-204,0-1 0,0 0 0,0 0-1,0 1 1,0-1 0,1 0 0,-1 0 0,0 1-1,0-1 1,0 0 0,1 0 0,-1 0-1,0 0 1,0 1 0,0-1 0,1 0-1,-1 0 1,0 0 0,0 0 0,1 0 0,-1 0-1,0 1 1,1-1 0,-1 0 0,0 0-1,0 0 1,1 0 0,-1 0 0,0 0 0,1 0-1,10-1 439,-10 1-389,54-7 1564,-43 4-1419,1 1 0,0 0 0,-1 1 0,1 1 0,21 1 0,13 10 27,5 1-82,-46-11-109,0-1-1,-1 0 1,1 0-1,-1 0 1,1 0-1,-1-1 1,11-3-1,5-2 184,0-2-1,21-9 1,-35 13-239,0 0-1,1-1 1,-2 1-1,1-1 1,-1-1-1,1 1 1,-1-1 0,9-11-1,6-10 28,-16 21-34,0 1 1,0-1 0,-1 0-1,0-1 1,0 1-1,0-1 1,-1 0-1,0 0 1,0 0 0,0 0-1,2-14 1,-4-4 69,0 1 0,-2-1 1,-1 1-1,-7-36 0,7 48-59,-1 1 0,0-1 0,0 1 0,-6-11 0,6 16-18,0 1 0,0-1 0,-1 0 0,1 1 0,-1 0 0,-1 0 0,1 0 0,-10-8 0,9 10 3,0 0-1,0 1 1,-1 0 0,1 0-1,-1 0 1,1 0-1,-1 1 1,-7-1 0,-11-3 13,9 0-13,0 0 0,1-1 0,-1 0 1,1-1-1,0-1 0,-17-13 1,25 17-4,0 0 0,1 1 1,-2-1-1,1 1 0,0 1 1,-11-4-1,13 5-1,0 0-1,0 1 1,-1-1 0,1 1-1,0 0 1,0 0 0,0 1-1,-1-1 1,1 1 0,0 0 0,0 0-1,-4 2 1,-56 22-23,-79 26 81,138-49-55,1-1 1,0 1 0,0 0 0,1 1 0,-1-1 0,0 0-1,1 1 1,-1 0 0,1 0 0,-5 6 0,-3 4 21,-13 20 1,18-24-2,-6 9 74,1 1 1,-16 35-1,23-44-34,1 0 0,-1 1 1,1-1-1,1 1 0,0-1 0,1 1 1,-1 17-1,2-24-14,1-1 0,-1 1-1,1 0 1,0-1 0,0 1 0,0-1 0,1 1 0,-1-1-1,1 0 1,0 1 0,0-1 0,2 3 0,0-1 12,1 0 0,-1 0 0,1-1 0,0 1 0,0-1 0,7 4 0,4 1-83,0-1 0,1 0-1,33 10 1,-36-14-805,1-1 0,0 0 0,-1 0 0,1-2 0,0 0 0,0-1 0,23-2 0,18 0-849</inkml:trace>
</inkml:ink>
</file>

<file path=ppt/ink/ink1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33.490"/>
    </inkml:context>
    <inkml:brush xml:id="br0">
      <inkml:brushProperty name="width" value="0.05" units="cm"/>
      <inkml:brushProperty name="height" value="0.05" units="cm"/>
      <inkml:brushProperty name="color" value="#FF0066"/>
    </inkml:brush>
  </inkml:definitions>
  <inkml:trace contextRef="#ctx0" brushRef="#br0">260 662 9978,'-12'2'1772,"12"-2"-1605,0 0-1,-1 0 1,1 0-1,-1 0 1,1 0-1,-1 0 1,1 0 0,0 1-1,-1-1 1,1 0-1,0 0 1,-1 0-1,1 1 1,0-1-1,-1 0 1,1 0 0,0 1-1,-1-1 1,1 0-1,0 1 1,0-1-1,-1 0 1,1 1-1,0 0 1,16-1 3903,85 1-1204,56 0-389,-124 0-1946,51 7 0,-60-5-386,0 0 1,1-1 0,-1-2 0,33-3 0,-8-4 225,-1-1 0,-1-3 0,54-20 0,-88 26-280,-1-1 1,1-1-1,-1 0 0,0 0 0,19-17 1,-26 20-76,-1 1 1,0-1 0,0 0-1,-1-1 1,1 1-1,-1 0 1,0-1 0,0 0-1,0 0 1,-1 0 0,0 0-1,0 0 1,0-1-1,0 1 1,-1 0 0,0-1-1,1-7 1,-4-10 12,0-1 0,-2 1 0,-13-45 0,16 62-26,-1-1-3,-1 0 0,1 0 1,-1 1-1,0-1 1,-1 1-1,1 0 1,-1 0-1,-1 0 0,1 0 1,-1 1-1,0 0 1,0 0-1,0 0 1,-1 0-1,0 1 0,0 0 1,0 0-1,-10-4 1,-3-3 7,1 0 0,0-1 0,0-1 0,-29-29 0,38 33-10,-1 0 1,0 0 0,0 1 0,-1 0 0,1 1-1,-2 1 1,1 0 0,-1 0 0,0 1-1,0 0 1,0 1 0,-24-4 0,-10-2 95,-49-18 1,87 26-94,0 0-3,0 0 1,-1 1-1,1 0 0,0 0 0,-1 1 0,1 0 0,0 0 0,-1 1 0,1 0 0,0 1 1,-1-1-1,-8 5 0,-10 4-11,0 1 0,-30 18 1,-4 1 5,26-14 12,12-7 2,0 1-1,1 1 1,1 1-1,-39 28 0,40-24 8,2 1 0,0 1-1,-26 35 1,38-45-10,1-1 1,0 1-1,1 1 1,0-1 0,0 0-1,0 1 1,1 0-1,1 0 1,0 0 0,0 0-1,0 0 1,1 1-1,1 12 1,0-18 29,1 0 0,0 0 0,0-1 0,0 1 1,0 0-1,1-1 0,0 1 0,-1 0 0,1-1 0,0 0 0,1 0 0,-1 1 0,1-1 0,-1-1 0,1 1 1,0 0-1,0-1 0,0 1 0,0-1 0,0 0 0,5 2 0,6 3 169,0 0 0,0-1 0,30 7 0,9-1 155,2-3 0,82 4 0,-25-4-104,-96-6-305,25 7 0,-4-1-251,-12-7-3686,-5-2 2251</inkml:trace>
</inkml:ink>
</file>

<file path=ppt/ink/ink1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41.987"/>
    </inkml:context>
    <inkml:brush xml:id="br0">
      <inkml:brushProperty name="width" value="0.05" units="cm"/>
      <inkml:brushProperty name="height" value="0.05" units="cm"/>
      <inkml:brushProperty name="color" value="#FF0066"/>
    </inkml:brush>
  </inkml:definitions>
  <inkml:trace contextRef="#ctx0" brushRef="#br0">1 8 11482,'2'-2'1105,"0"-3"2816,3 5-2385,3 1-128,5 5-360,0 0-135,3 3-377,-3-2-144,11 1-184,4-5-232,6-3-520,1-3-593,6-12-959,9 0 1072</inkml:trace>
</inkml:ink>
</file>

<file path=ppt/ink/ink1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42.220"/>
    </inkml:context>
    <inkml:brush xml:id="br0">
      <inkml:brushProperty name="width" value="0.05" units="cm"/>
      <inkml:brushProperty name="height" value="0.05" units="cm"/>
      <inkml:brushProperty name="color" value="#FF0066"/>
    </inkml:brush>
  </inkml:definitions>
  <inkml:trace contextRef="#ctx0" brushRef="#br0">1 34 15483,'24'-13'1857,"4"1"2160,3 5-2417,-5 5-712,-2 2-624,0 17-272</inkml:trace>
</inkml:ink>
</file>

<file path=ppt/ink/ink1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47.828"/>
    </inkml:context>
    <inkml:brush xml:id="br0">
      <inkml:brushProperty name="width" value="0.05" units="cm"/>
      <inkml:brushProperty name="height" value="0.05" units="cm"/>
      <inkml:brushProperty name="color" value="#FF0066"/>
    </inkml:brush>
  </inkml:definitions>
  <inkml:trace contextRef="#ctx0" brushRef="#br0">457 653 6665,'-3'3'6687,"3"-3"-6588,0-1-1,1 1 1,-1 0-1,0-1 0,1 1 1,-1-1-1,0 1 1,1 0-1,-1-1 1,1 1-1,-1 0 1,1 0-1,-1-1 1,1 1-1,-1 0 0,0 0 1,1 0-1,0-1 1,-1 1-1,1 0 1,-1 0-1,1 0 1,-1 0-1,1 0 0,-1 0 1,1 0-1,-1 0 1,1 0-1,-1 0 1,1 1-1,-1-1 1,1 0-1,0 0 1,0 1-65,-1-1 1,1 0 0,0 0 0,0 0 0,-1 0 0,1 0 0,0 1 0,-1-1 0,1-1 0,0 1 0,0 0 0,-1 0 0,1 0 0,0 0 0,-1 0-1,1-1 1,0 1 0,-1 0 0,1-1 0,0 1 0,-1 0 0,1-1 0,-1 1 0,1-1 0,-1 1 0,1-1 0,-1 1 0,1-1 0,-1 1 0,1-1-1,0 0 1,17-25 647,-15 21-509,10-15 90,-1-1 0,-1 0 0,-1-1 0,-1 0 0,-1-1 0,-1 0 0,-1 0 0,-1 0 0,3-37 0,-8 49-232,0-1 0,0 1 1,-1 0-1,-1-1 0,0 1 0,-1 0 0,0 0 1,0 0-1,-1 0 0,-7-11 0,0 0-28,-2 1-1,-1 0 0,-26-30 0,20 25 26,11 14-18,0 2 0,-19-20 0,24 27-1,0 0 1,0 0 0,0 1 0,0-1 0,-1 1 0,1 0 0,-1 0 0,0 0 0,1 1 0,-1 0 0,0 0 0,-6-1 0,3 2 13,-1-1-1,1 2 1,-1-1 0,1 1 0,-1 1 0,1-1 0,-10 4 0,-55 24 144,55-21-91,-46 24 385,57-28-317,0 1 0,1 0 1,-1 0-1,-7 9 0,4-4 47,3-2-127,-1 0 0,1 1 1,1 0-1,0 0 1,0 1-1,0 0 0,2 0 1,-1 0-1,1 0 0,-4 16 1,4-9 92,1 1 1,0 0-1,1 0 0,1 0 1,1 31-1,1-39-51,0-1 1,1 0-1,0 1 0,0-1 0,1 0 1,0 0-1,0 0 0,1 0 1,1-1-1,9 15 0,-10-17-53,0-1-1,1 0 0,-1-1 1,1 1-1,1-1 1,-1 0-1,0 0 1,1-1-1,0 1 0,0-1 1,0 0-1,0-1 1,1 0-1,-1 0 1,0 0-1,9 1 1,11 0-51,0-1 1,0-1 0,0-1 0,0-1 0,31-5 0,-36 2-1098,0-1 0,1 0-1,35-16 1,-16 0-281</inkml:trace>
</inkml:ink>
</file>

<file path=ppt/ink/ink1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49.004"/>
    </inkml:context>
    <inkml:brush xml:id="br0">
      <inkml:brushProperty name="width" value="0.05" units="cm"/>
      <inkml:brushProperty name="height" value="0.05" units="cm"/>
      <inkml:brushProperty name="color" value="#FF0066"/>
    </inkml:brush>
  </inkml:definitions>
  <inkml:trace contextRef="#ctx0" brushRef="#br0">200 414 10874,'13'-7'7520,"-12"6"-7422,1 1 1,0-1 0,-1 1-1,1 0 1,-1 0 0,1 0-1,-1 0 1,1 0 0,-1 0-1,1 0 1,0 0 0,-1 1-1,1-1 1,-1 1 0,1-1-1,1 2 1,6 1 142,0 1 1,0-1-1,0 0 0,0-1 0,0 0 1,0-1-1,1 0 0,-1 0 1,1-1-1,-1 0 0,1 0 0,-1-1 1,1-1-1,16-4 0,6-5-44,0 0-1,55-30 0,-45 21-55,-27 13-126,-1 0 1,0-1-1,0 0 1,0-1-1,-1-1 1,-1 0-1,15-15 1,-26 23 1,1 0 1,-1 0-1,0 0 0,0 0 1,0 0-1,0 0 1,0 0-1,-1-1 0,1 1 1,-1 0-1,1 0 1,-1-1-1,0 1 0,0 0 1,0-1-1,0 1 0,-1 0 1,1-1-1,0 1 1,-1 0-1,-1-5 0,-2-3 95,0-1-1,-1 1 0,-8-11 1,9 13-115,1 3 9,0-1 0,0 1 0,0 0 0,-1 0 0,0 0 0,0 1 0,0-1 0,0 1 0,-1 0 0,0 1 0,0-1 0,0 1-1,0-1 1,0 2 0,-1-1 0,1 0 0,-8-1 0,-3 0 2,-26-3 0,30 5 0,-1 0 0,1 0 0,-1-2 0,-16-5 0,13 2-8,-1 0 1,1 1-1,-2 1 1,-22-3-1,30 6-1,0 1 1,0 1-1,0 0 1,1 0-1,-1 1 0,0 1 1,1-1-1,-1 1 1,-13 5-1,-25 8 21,32-11 0,-26 10 0,36-11 17,1-1-1,0 1 0,0 1 0,0-1 0,0 1 0,0-1 0,1 2 0,-6 4 1,-2 6 80,0 1 0,1-1 0,1 2 0,1-1 0,0 1 1,1 1-1,-6 18 0,12-30-73,0 1-1,1-1 1,0 0-1,0 0 1,1 1 0,0-1-1,0 0 1,0 1-1,1-1 1,-1 0-1,2 0 1,-1 1 0,1-1-1,0 0 1,0 0-1,0 0 1,1-1 0,0 1-1,6 9 1,-4-9 53,0-1 0,0 1 1,1-1-1,0 0 0,-1 0 1,2-1-1,-1 1 0,0-1 0,1-1 1,0 1-1,0-1 0,0 0 1,0-1-1,0 0 0,1 0 1,9 1-1,-3-2 36,0 0 1,0-2 0,0 1-1,0-2 1,0 0-1,-1-1 1,1 0-1,-1-1 1,23-9-1,11-8 277,54-34-1,-96 52-393,8-4-28,-9 5-72,1 0 0,-1-1 0,0 1 0,1-1 0,-1 0 0,-1 0 0,1 0 0,0 0 0,-1-1 0,4-4 0,-7 7-2,1 1 0,-1 0 0,0 0 0,0-1 0,0 1 0,0-1 0,0 1 0,0 0 0,1-1 0,-1 1 0,0 0 0,0-1 0,0 1 0,0 0 0,0-1 0,0 1 0,-1-1 0,1 1 0,0 0 0,0-1 0,0 1 0,0 0 0,0-1 0,0 1 0,-1-1 0,-10-8-1267</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8:33.245"/>
    </inkml:context>
    <inkml:brush xml:id="br0">
      <inkml:brushProperty name="width" value="0.05" units="cm"/>
      <inkml:brushProperty name="height" value="0.05" units="cm"/>
      <inkml:brushProperty name="color" value="#FF0066"/>
    </inkml:brush>
  </inkml:definitions>
  <inkml:trace contextRef="#ctx0" brushRef="#br0">214 967 6033,'46'-164'5552,"-43"151"-5398,0 1-1,1-17 0,2-9 66,9-13 367,-10 40 1,-2 0 0,1 0 0,-2 0 0,1 0 0,-2 0 0,1-1 0,-1-16 0,-1 26-445,0 1 0,-1-1-1,1 0 1,0 1-1,-1-1 1,1 0-1,-1 1 1,0-1-1,1 1 1,-1-1-1,0 1 1,0 0 0,0-1-1,0 1 1,0 0-1,0-1 1,0 1-1,-2-1 1,1 1-46,1 0 1,0 1 0,0-1-1,-1 1 1,1-1 0,-1 1-1,1 0 1,0 0-1,-1-1 1,1 1 0,-1 0-1,1 0 1,-1 1 0,1-1-1,0 0 1,-1 0-1,1 1 1,0-1 0,-1 0-1,1 1 1,0 0 0,-2 0-1,-3 2 65,1 0-1,-1 1 1,1 0 0,0 0-1,0 0 1,0 1-1,1-1 1,-5 7 0,-29 44 496,35-50-605,-26 45 199,3 2 0,2 0 0,2 1 0,3 1 0,-14 62 0,27-90 8,-6 48-1,11-67-224,1 0-1,0 0 1,0 0-1,0 0 0,1 0 1,0-1-1,1 1 1,-1 0-1,1 0 1,0-1-1,1 1 1,5 8-1,-7-12-24,1-1 0,0 1-1,0-1 1,0 0 0,1 0-1,-1 0 1,0 0 0,1 0-1,-1-1 1,1 1 0,0-1 0,-1 0-1,1 1 1,0-1 0,0 0-1,0-1 1,0 1 0,0-1 0,0 1-1,0-1 1,0 0 0,0 0-1,0 0 1,0 0 0,0 0 0,0-1-1,3-1 1,7-1 33,-1-1 1,1 0-1,-1-1 1,21-12-1,-14 6-23,-1-1-1,0-1 0,-1 0 0,-1-2 1,0 0-1,23-28 0,-18 16 56,-1 0-1,-2-2 0,24-48 1,-34 62 72,-1-2 0,0 1 0,-2-1 0,0 0 1,0 0-1,-2 0 0,3-33 0,-6 50-140,0 0 0,0-1 0,0 1 0,0 0 0,0-1 0,0 1 0,0 0 0,0-1 0,0 1 0,0-1 0,0 1 0,0 0 0,0-1 0,0 1 0,0 0 0,0 0-1,0-1 1,-1 1 0,1 0 0,0-1 0,0 1 0,0 0 0,0-1 0,-1 1 0,1 0 0,0 0 0,0-1 0,-1 1 0,1 0 0,0 0 0,0 0 0,-1-1 0,1 1 0,0 0 0,-1 0 0,1 0 0,0 0 0,-1 0 0,1 0-1,0 0 1,-1 0 0,1 0 0,-1 0 0,1 0-2,-1 0 0,0 0 0,1 1-1,-1-1 1,0 0 0,1 1 0,-1-1 0,1 1-1,-1-1 1,1 1 0,-1-1 0,1 1-1,-1-1 1,1 1 0,0-1 0,-1 1 0,1 0-1,0-1 1,-1 1 0,1 0 0,-6 20 8,1-1 0,-2 31 0,5-40-7,0 6-1,0 1 1,2 26-1,0-40-6,0 0 1,1 1-1,0-1 1,0 0-1,0 0 1,0 0 0,0 0-1,1 0 1,0 0-1,0 0 1,0 0-1,0 0 1,1-1-1,-1 1 1,6 4-1,-6-6-4,1 0 0,0 0-1,0 0 1,0-1 0,0 1-1,0-1 1,0 0 0,0 0-1,0 0 1,1 0 0,-1-1-1,0 1 1,1-1 0,-1 0-1,0 0 1,1 0 0,-1 0-1,0-1 1,6-1 0,0 0-20,-1 0 0,0-1 0,0 0 0,0-1 0,0 1 0,12-10 0,-3 1-7,-1-1 0,-1-1 0,0 0 0,-1-2 0,-1 1 0,0-2-1,-1 0 1,13-23 0,0-7 21,-3 0 0,18-54 0,-30 74 15,22-67-1,-26 75 1,-2 1-1,0-1 0,1-21 0,-5 38-2,1-1 0,-1 1 1,0-1-1,-1 1 0,1-1 0,0 1 0,-1 0 0,1-1 1,-1 1-1,0-1 0,0 1 0,-1-4 0,1 6-1,1-1-1,-1 1 1,1-1-1,0 1 1,-1-1-1,1 1 1,-1 0 0,0-1-1,1 1 1,-1 0-1,1-1 1,-1 1-1,0 0 1,1 0-1,-1-1 1,1 1 0,-1 0-1,-1 0 1,0 0-4,1 0 0,0 0 0,-1 0 1,1 1-1,-1-1 0,1 1 0,-1-1 1,1 1-1,0-1 0,-1 1 0,-1 1 0,-3 2-8,1 0-1,0 1 0,-1-1 1,2 1-1,-1 0 0,0 1 1,1-1-1,0 1 0,-4 9 1,0 0 6,0 1 0,-8 27 0,10-22 7,0 0 1,2 0-1,-4 42 0,7-53-1,1-1 0,0 1 0,1-1 0,0 1 0,0-1 0,1 0 0,0 1 0,1-1 0,0 0 0,0 0 0,7 11 0,-8-17-1,0 1 0,1-1 0,-1 0 0,1 0 0,-1-1 0,1 1 0,0 0 0,0-1 0,0 0-1,0 1 1,1-1 0,-1 0 0,0-1 0,1 1 0,0-1 0,-1 0 0,1 1 0,0-1-1,0-1 1,-1 1 0,1-1 0,0 1 0,0-1 0,0 0 0,0-1 0,0 1 0,3-1 0,4-2-3,0 0 0,0 0 0,-1-1 0,0 0 0,1-1 0,-2 0 0,1-1 1,10-7-1,-1-1 2,-1-2 1,-1 0 0,0-1-1,-1-1 1,0 0 0,18-31-1,-11 11 17,-1-1 0,25-64 0,-30 56-3,-2-2-1,-2 0 1,-3 0-1,-2-1 0,-2 0 1,0-54-1,-6 102-8,1 1-1,-1 0 0,0-1 0,0 1 0,0 0 0,0-1 0,0 1 0,-1-1 0,1 1 0,0 0 1,0-1-1,-1 1 0,1 0 0,-1 0 0,0-1 0,1 1 0,-1 0 0,0 0 0,0 0 1,-1-2-1,2 3 0,0 0 0,-1 0 1,1 0-1,0 0 1,-1 0-1,1 0 0,-1 0 1,1 0-1,0 0 1,-1 0-1,1 0 1,-1 0-1,1 0 0,0 0 1,-1 0-1,1 0 1,0 0-1,-1 0 0,1 1 1,-1-1-1,1 0 1,-1 1-1,-10 11 39,3 1 4,0 0-1,1 0 0,1 1 0,0 0 0,-4 17 0,2-3 114,-7 51 1,13-62-96,1 1 0,0-1 1,1 1-1,1-1 0,5 31 0,-4-37-55,1 0 1,1-1-1,-1 1 0,2-1 0,0 1 0,0-1 1,1-1-1,0 1 0,14 17 0,-11-18-166,0 0 0,0-1 0,1 0-1,0 0 1,0-1 0,1 0 0,0-1 0,0 0-1,17 6 1,-15-8-570,1 0 1,-1-1-1,1 0 0,-1-1 0,1 0 1,0-1-1,0-1 0,21-2 0,19-7-878</inkml:trace>
</inkml:ink>
</file>

<file path=ppt/ink/ink1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52.682"/>
    </inkml:context>
    <inkml:brush xml:id="br0">
      <inkml:brushProperty name="width" value="0.05" units="cm"/>
      <inkml:brushProperty name="height" value="0.05" units="cm"/>
      <inkml:brushProperty name="color" value="#FF0066"/>
    </inkml:brush>
  </inkml:definitions>
  <inkml:trace contextRef="#ctx0" brushRef="#br0">110 438 9770,'4'-1'613,"0"1"-1,1-1 1,-1 0 0,0 0-1,0-1 1,0 1 0,0-1-1,6-4 1,-5 4 61,0-1 0,0 1 0,11-3 0,-15 4-560,1 1 0,0 0 0,0 0 0,-1 0 0,1 0 0,0 0-1,0 0 1,0 0 0,-1 0 0,1 1 0,0-1 0,0 1 0,-1 0 0,1-1-1,0 1 1,1 1 0,19 13 721,-18-12-730,0 0 0,0 0 1,1 0-1,-1 0 0,1-1 0,0 0 1,0 0-1,0 0 0,0 0 0,0-1 1,7 1-1,-3-2-30,0 0 1,1-1-1,-1 0 0,0 0 1,0-1-1,0-1 0,0 1 1,0-1-1,-1-1 0,1 0 1,12-8-1,3-3 217,0-1-1,31-28 1,-52 42-254,0-1 0,0 0 0,0 1-1,0-1 1,-1 0 0,1 0 0,-1 0 0,0-1-1,0 1 1,0-1 0,0 1 0,-1-1 0,1 1-1,-1-1 1,0 0 0,0 0 0,0 0 0,0 0 0,-1 1-1,0-1 1,0 0 0,0 0 0,0 0 0,-1 0-1,1 0 1,-1 0 0,0 0 0,0 0 0,0 1 0,-4-7-1,-2-9-30,-1 1-1,-1 0 0,-1 1 0,0 0 1,-2 1-1,0 0 0,-19-20 0,23 29-4,0-1 0,0 1 0,0 0 0,-1 1 0,0 0 0,-1 0 0,0 1 0,1 0 0,-1 1 0,-1 0 0,1 1 0,-1 0 0,1 0 0,-21-1 0,21 4 4,1 0-1,-1 1 1,1 0-1,0 1 1,0 0 0,-1 1-1,1 0 1,1 0-1,-1 1 1,0 0-1,1 0 1,0 1-1,-13 10 1,8-5 15,0 1 0,1 0 1,0 1-1,1 1 0,0 0 1,-16 26-1,18-24 121,1 0 0,1 1 1,0-1-1,-6 25 0,11-32-63,0 1-1,0 0 0,1 0 1,0 0-1,1 0 0,0 0 1,0 0-1,1 0 1,4 18-1,-4-22-91,1-1 0,0 0 0,0 1 0,0-1 0,0 0 0,1 0 0,-1 0 0,1 0 1,0-1-1,0 1 0,1-1 0,-1 1 0,1-1 0,-1 0 0,1-1 0,0 1 0,0-1 0,1 1 0,-1-1 0,0-1 0,9 4 0,5-1-1286,-1 0 0,1-1-1,0-1 1,25 0 0,17-2-1395</inkml:trace>
</inkml:ink>
</file>

<file path=ppt/ink/ink1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9:53.627"/>
    </inkml:context>
    <inkml:brush xml:id="br0">
      <inkml:brushProperty name="width" value="0.05" units="cm"/>
      <inkml:brushProperty name="height" value="0.05" units="cm"/>
      <inkml:brushProperty name="color" value="#FF0066"/>
    </inkml:brush>
  </inkml:definitions>
  <inkml:trace contextRef="#ctx0" brushRef="#br0">137 438 7906,'15'-3'8035,"0"-4"-4923,-13 5-2904,1 1 1,0 0-1,-1 0 1,1 0 0,0 0-1,0 0 1,-1 0-1,5 0 1,6 1 226,1 1-1,0 0 1,22 5 0,-19-3-74,23 2 0,-34-5-219,1 0-1,-1 0 0,0-1 1,1 0-1,-1 0 1,0-1-1,9-2 1,-6 0 43,0 0-1,0-1 1,0 1 0,0-2 0,-1 1 0,0-1 0,0-1 0,6-6 0,-4 3-76,-1-1-1,-1 0 1,0 0 0,-1-1-1,8-16 1,-11 20-101,0 0 0,0-1 0,-1 0 0,0 0 1,3-18-1,-5 22 2,-1 0 0,0 0 0,0 0 0,-1 0 1,1 0-1,-1 0 0,0 1 0,-1-1 1,1 0-1,-1 0 0,0 1 0,-4-9 0,0 4 10,0 1-1,0-1 0,-1 1 1,0 0-1,-1 1 0,-13-11 1,1 2-7,-36-19 1,48 30-12,0 1 1,-1 1-1,1-1 0,-1 1 1,0 1-1,0 0 0,0 0 1,0 0-1,0 1 0,0 1 1,-14 0-1,11 1-2,-1 1 0,1 0 0,0 1 0,0 1-1,0-1 1,1 2 0,-1 0 0,-11 6 0,12-5 3,-1 1 1,1 0-1,0 0 1,0 1-1,1 0 1,0 1-1,1 0 1,0 1-1,-11 14 0,13-14-4,1 0 0,1 0 0,-1 1 0,2-1 0,-1 1 0,1 1 0,-4 20 0,7-25 18,0 0 0,1 0 1,-1 0-1,1-1 0,0 1 0,1 0 0,0 0 1,0 0-1,1 0 0,0 0 0,0-1 0,0 1 0,1 0 1,4 7-1,-2-6 108,0-1 1,0 0-1,0 0 0,1 0 1,0-1-1,1 0 0,-1 0 1,1 0-1,0-1 0,1 0 1,-1 0-1,1-1 0,14 6 1,-9-6 16,0 0 1,0-1 0,0-1 0,0 0-1,0-1 1,1 0 0,-1-1-1,18-2 1,-2-2-381,-1-1-1,0-2 0,29-10 1,-50 15 83,37-10-367</inkml:trace>
</inkml:ink>
</file>

<file path=ppt/ink/ink1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03.019"/>
    </inkml:context>
    <inkml:brush xml:id="br0">
      <inkml:brushProperty name="width" value="0.05" units="cm"/>
      <inkml:brushProperty name="height" value="0.05" units="cm"/>
      <inkml:brushProperty name="color" value="#FF0066"/>
    </inkml:brush>
  </inkml:definitions>
  <inkml:trace contextRef="#ctx0" brushRef="#br0">214 698 9506,'5'-4'190,"3"-2"1953,-7 6-2060,-1 0-1,0 0 1,1 0 0,-1 1 0,0-1 0,1 0-1,-1 0 1,0 0 0,1 0 0,-1 0 0,0 0-1,1 1 1,-1-1 0,0 0 0,0 0 0,1 1 0,-1-1-1,0 0 1,0 0 0,0 1 0,1-1 0,-1 0-1,0 0 1,0 1 0,0-1 0,0 0 0,0 1-1,1-1 1,-1 1 0,2 4 389,1 0 0,0 0 0,1 0-1,-1 0 1,1-1 0,0 0 0,0 0 0,0 0 0,0 0-1,1 0 1,0-1 0,-1 0 0,1 0 0,0 0 0,1-1-1,9 4 1,7 1 154,1-1 0,42 6-1,-50-10-389,13 2-91,1-2 1,-1-1-1,1-2 0,-1 0 0,1-2 1,36-9-1,166-54 1161,-119 30-732,-106 34-548,13-4 38,24-10 0,-36 13-63,-1 0-1,0-1 1,0 0-1,0 0 1,0 0-1,-1-1 1,6-5 0,-3 2 4,-1 0 0,0 0 0,-1-1 1,0 0-1,0 0 0,0-1 0,-2 0 1,1 0-1,-1 0 0,0 0 0,-1 0 1,0-1-1,-1 0 0,0 1 0,0-21 1,-2 20-5,0 0 0,0 0 1,-1 0-1,-1 0 1,0 0-1,0 0 0,-1 1 1,-1-1-1,1 1 1,-2 0-1,1 0 0,-2 0 1,1 0-1,-1 1 1,-1 0-1,1 0 0,-2 1 1,1 0-1,-1 0 0,-15-11 1,-47-33 51,-26-23 10,81 63-59,0-1 0,-1 2 0,-28-16-1,33 22-3,-1-1-1,0 2 0,0-1 0,-1 2 0,1 0 0,-20-3 0,-1 4 3,0 1 1,0 1-1,1 2 0,-1 1 0,1 2 0,-38 10 0,9 2 3,1 4-1,-71 33 0,116-47-4,1 0 1,0 1-1,0 0 0,1 1 0,0 1 1,1 0-1,0 1 0,0 0 0,1 1 1,1 0-1,0 1 0,1 0 0,0 0 0,1 1 1,0 0-1,1 0 0,-10 31 0,11-24-2,0 0 0,1 1 0,1 0 0,2 0 0,0 0-1,1 0 1,1 1 0,3 26 0,-1-37 20,1-1-1,0 1 1,0 0-1,1-1 1,0 0 0,1 0-1,8 13 1,-8-16 33,0-1 0,0 1 0,1-1 0,0-1 0,1 1 1,-1-1-1,1 0 0,1-1 0,-1 0 0,13 7 0,-6-6 75,0 0-1,1-1 0,0 0 0,0-1 1,0-1-1,0-1 0,0 0 1,1-1-1,23-1 0,5-3 177,0-2-1,45-10 1,-47 6-1427,78-26-1,-92 22 102</inkml:trace>
</inkml:ink>
</file>

<file path=ppt/ink/ink1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27.268"/>
    </inkml:context>
    <inkml:brush xml:id="br0">
      <inkml:brushProperty name="width" value="0.05" units="cm"/>
      <inkml:brushProperty name="height" value="0.05" units="cm"/>
      <inkml:brushProperty name="color" value="#FF0066"/>
    </inkml:brush>
  </inkml:definitions>
  <inkml:trace contextRef="#ctx0" brushRef="#br0">3773 22 10074,'14'-4'1302,"-1"0"0,18-8 0,-30 12-1061,0-1-1,1 1 1,-1 0 0,0 0-1,0 0 1,1 0-1,-1 0 1,0 0-1,1 0 1,-1 0-1,0 0 1,1 1-1,-1-1 1,0 0 0,0 1-1,0-1 1,1 1-1,-1 0 1,0-1-1,0 1 1,0 0-1,0 0 1,1 1-1,14 6 2182,-21-7-1933,0 0 0,0 0 0,0 1 0,0-1 0,0 1 0,-6 4 0,3-2-141,-56 22 257,0-2 1,-79 19 0,-36-14-489,52-10-115,23 0 19,28-3-4,-146 10 0,150-27 51,-78-12 1,86 6-24,-125 2-1,-22 28-41,32-3-8,75-8 87,-185 44 1,36 3-6,177-42-69,-205 56 410,202-46-236,2 3 0,1 3 0,-129 78 0,133-68-143,-51 33 169,80-48-96,-52 36 641,81-53-699,1 1-1,0 1 0,0-1 1,-15 22-1,18-20 69,1 0 1,0 1-1,0 0 1,2 1-1,-12 31 1,18-46 167,-2-5-156,0-5-20,2 8-65,1 0-45,0 1 0,0 0 1,0-1-1,0 1 0,0-1 1,-1 1-1,1 0 0,0-1 1,0 1-1,0 0 0,-1-1 1,1 1-1,0 0 0,-1-1 1,1 1-1,0 0 0,-1-1 1,1 1-1,0 0 0,-1 0 1,1 0-1,0-1 0,-1 1 1,1 0-1,-1 0 0,1 0 1,0 0-1,-1 0 0,1 0 1,-1 0-1,1 0 0,-1 0 1,1 0-1,0 0 0,-1 0 1,1 0-1,-1 0 0,1 0 1,0 0-1,-1 0 0,1 0 1,-1 1-1,1-1 0,-1 0 1,-17 17-389,6-5-2179,11-12 2411,1 0 0,0 0-1,0-1 1,-1 1 0,1 0-1,0 0 1,-1 0 0,1 0-1,0 0 1,0 0 0,-1 0-1,1 0 1,0-1 0,0 1-1,-1 0 1,1 0 0,0 0-1,0 0 1,-1-1 0,1 1-1,0 0 1,0 0 0,0-1-1,-1 1 1,1 0-1,0 0 1,0-1 0,0 0-1,-4-7-1883,3 4 1006,0-1 1,1 1 0,-1 0-1,1-7 1,6-3-312</inkml:trace>
</inkml:ink>
</file>

<file path=ppt/ink/ink1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27.843"/>
    </inkml:context>
    <inkml:brush xml:id="br0">
      <inkml:brushProperty name="width" value="0.05" units="cm"/>
      <inkml:brushProperty name="height" value="0.05" units="cm"/>
      <inkml:brushProperty name="color" value="#FF0066"/>
    </inkml:brush>
  </inkml:definitions>
  <inkml:trace contextRef="#ctx0" brushRef="#br0">127 39 10890,'4'-7'947,"8"-15"2826,-11 22-3524,-1-1 1,0 0 0,1 1-1,-1-1 1,1 0-1,-1 1 1,1-1 0,-1 1-1,1-1 1,0 1 0,-1-1-1,1 1 1,-1 0-1,1-1 1,0 1 0,0 0-1,-1-1 1,1 1-1,0 0 1,0 0 0,-1 0-1,1 0 1,0 0-1,1 0 1,-2 0-148,1 0 0,-1 1 0,1-1 0,-1 1 0,0-1 0,1 1-1,-1-1 1,0 1 0,1-1 0,-1 1 0,0 0 0,0-1 0,1 1 0,-1-1 0,0 1 0,0 0 0,0-1 0,0 1-1,0-1 1,0 1 0,0 0 0,0-1 0,0 1 0,0-1 0,-1 2 0,-1 17 899,-6 7-339,-1 0 0,-19 38 0,3-6-176,6-9-169,-34 76 437,38-88-330,10-32-287,9-8-78,28-13-8,-19 9-31,26-9-1,-15 10-12,0 0-1,40-2 0,-35 5 6,32-8 0,-57 9 14,0 1 0,-1-1-1,1 0 1,0 0 0,0-1 0,-1 1 0,0-1-1,1 0 1,-1 0 0,0 0 0,0 0 0,0 0 0,-1-1-1,1 1 1,-1-1 0,0 1 0,0-1 0,2-7-1,-1 5 21,0-1 1,-1 0-1,0 0 0,-1 1 0,0-1 0,0 0 0,0 0 0,-1 0 0,1 0 0,-3-12 1,1 14-36,-1 0 1,1 0 0,-1 1 0,0-1-1,-1 0 1,1 1 0,-1 0 0,0-1 0,0 1-1,0 0 1,-1 1 0,1-1 0,-1 0 0,0 1-1,0 0 1,0 0 0,-7-4 0,0 1 6,0 1-1,-1 0 1,0 0 0,0 1 0,0 0 0,-13-1 0,20 4-42,0 0 1,0 1-1,0 0 0,0 0 1,0 0-1,-1 0 0,-5 3 1,9-3-144,-1 0 1,1 1 0,0 0-1,0 0 1,0 0 0,0 0 0,0 0-1,0 0 1,0 0 0,0 0 0,0 1-1,1-1 1,-1 1 0,1 0-1,-1-1 1,1 1 0,-1 0 0,0 2-1,1-3-9,1 0-1,-1 0 1,1 0-1,0 0 0,0 0 1,-1 0-1,1 0 1,0 0-1,0 0 0,0 0 1,0 0-1,0 0 1,0 0-1,0 0 0,0 0 1,1 1-1,0 0-45,0-1 0,0 1 0,0-1-1,0 1 1,0-1 0,0 0 0,0 0 0,3 3-1,-4-4 207</inkml:trace>
</inkml:ink>
</file>

<file path=ppt/ink/ink1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6:49.459"/>
    </inkml:context>
    <inkml:brush xml:id="br0">
      <inkml:brushProperty name="width" value="0.05" units="cm"/>
      <inkml:brushProperty name="height" value="0.05" units="cm"/>
      <inkml:brushProperty name="color" value="#FF0066"/>
    </inkml:brush>
  </inkml:definitions>
  <inkml:trace contextRef="#ctx0" brushRef="#br0">178 343 9962,'8'-11'834,"1"0"-1,-1 1 0,2-1 1,-1 2-1,21-16 0,-26 21-661,1 0 14,-3 2-83,0 0 1,0 1-1,0-1 0,0 1 1,1-1-1,3-1 0,-14 16 294,-1-2-303,-50 67 806,52-66-733,1 0 0,-1 0 1,2 0-1,0 1 0,-5 17 0,6-12 87,0 0 0,2 1 0,-1 34 0,9 55 600,0 20-290,-12-53-473,-4 1 0,-24 94-1,-12 84-68,45-242-18,0-1 0,1 1 0,1 0 1,0 0-1,0-1 0,1 1 1,0 0-1,1-1 0,8 20 1,-7-23 5,0 0 0,0-1 1,1 0-1,-1 0 0,1-1 0,1 1 1,-1-1-1,1 0 0,0 0 1,1-1-1,0 0 0,-1 0 0,1 0 1,13 5-1,-4-4 15,1 0 0,0-1 1,1-1-1,32 4 0,-25-5-11,36 10 1,29 16 7,34 10-7,-95-31-2,0-2 1,41 3-1,-14-8 188,0-3-1,82-12 1,-7-1 331,339 2 818,-280 11-915,101-18 107,0-19 130,259-17 1879,-435 47-2029,321-13 1383,-369 22-1704,115-4 137,99-32-111,73-6-141,274 16-75,-402 36 18,225 0-27,-400-11-13,181 0 38,-195 3-25,0 2 0,0 2 0,-1 1-1,45 15 1,34 14 22,-91-30-13,1-1 0,46 2 0,-9-5 13,103 7 24,-129-5-52,-1 1-1,56 16 1,108 34-20,-155-46 0,0-2-1,71 3 1,154-15-417,-193-2-61,114-25-1,116-44-349,-249 65 877,-40 8-25,1 0 0,-1-1-1,1-1 1,-1 0-1,32-16 1,-48 20 0,1 1 0,-1-1 0,1 0 0,-1 0 0,0 0 0,0 1 0,1-1 0,-1 0 0,0-1 0,0 1 0,0 0 0,0 0 0,0 0 0,0-1 0,0 1 0,-1 0 0,1-1 0,0 1 0,-1-1 0,1 1 0,-1-1 0,1 1 0,-1-1 0,0 1 0,0-1 1,0 1-1,0-1 0,0 0 0,0 1 0,0-1 0,0 1 0,0-1 0,-1 1 0,1-1 0,-1 1 0,1-1 0,-2-2 0,1 2 1,1 0 0,-1-1 0,1 1-1,0-1 1,0 1 0,0 0 0,0-1 0,0 1 0,1-1 0,-1 1 0,1 0 0,-1 0-1,1-1 1,0 1 0,0 0 0,2-4 0,3-4 5,0-1 1,9-9-1,-6 8-5,-4 5-4,-1 0 0,0 0 0,0-1 0,-1 1 0,0-1 0,0 0 1,-1 0-1,3-11 0,-4 4 9,1 1 1,-2 0-1,0-1 1,-2-14-1,-1 8-18,2-1 0,0 1 0,1-1 0,5-29 0,17-45-341,-4 25-106,-16 57 434,0 0 0,-1 0 1,-1 0-1,0 0 0,-1-1 0,0 1 0,-1 0 0,-1 0 1,0 0-1,-1 0 0,0 1 0,-10-21 0,10 26 21,1 0-1,0 0 0,1 0 1,0-1-1,0 1 0,1-1 1,0 0-1,0 1 0,1-1 1,0 0-1,1 0 0,0 1 1,2-12-1,0 10-13,-1 0-1,-1-1 1,0 1-1,0-1 1,-1-13-1,-1 17 17,0 1 1,0-1-1,-1 1 0,0-1 1,0 1-1,0 0 0,-1-1 0,0 1 1,-5-8-1,1 4-18,0-1 1,-1 1-1,0 1 1,0-1-1,-1 1 1,-1 1-1,1-1 1,-1 2-1,-1-1 1,1 2-1,-1-1 1,0 1-1,-14-4 1,9 3-132,1-1 1,-22-14 0,-5-3 115,39 24 35,-98-47-37,83 41 26,0 0 1,0 2 0,-36-6-1,0 4 9,-192-29 18,215 31-14,-231-35-15,-4 22-4,-230 9-1016,126 1 599,92 11 431,-64-2 20,188-4-28,-166 19 0,210-6 13,0-4 0,-139-11 0,242 4-2,-224-12 0,166 12 1,-101 12 0,118-4 2,-146 15 8,145-19-15,-98-7 0,-540-42-212,568 40 239,-272-1-10,200 5-9,-279 19-12,353-11 12,-124-8-1,195 0-12,-1 3-1,1 1 0,-1 3 1,-83 19-1,65-8-51,-100 23-132,116-30 129,-70 4-1,93-14 66,0 0 0,0-2-1,0-1 1,-35-10-1,30 6 2,-1 2 0,-37-3-1,26 8 0,0 2-1,0 2 0,-57 11 1,88-11 7,1 0 0,-1 1 0,1 1 0,0-1 0,1 2 0,-16 9 0,9-4 34,1 1 0,-27 26 0,43-38-61,0 0 0,0 0 0,0 0 0,-1 0 0,1 0 0,0 0 0,0 0 0,0 0 0,0 0 0,0 0-1,0 0 1,0 0 0,0 0 0,0 0 0,0 1 0,-1-1 0,1 0 0,0 0 0,0 0 0,0 0 0,0 0-1,0 0 1,0 0 0,0 0 0,0 0 0,0 0 0,0 0 0,0 0 0,0 0 0,0 1 0,0-1 0,0 0 0,0 0-1,0 0 1,0 0 0,0 0 0,0 0 0,0 0 0,0 0 0,0 0 0,0 1 0,0-1 0,0 0 0,0 0-1,0 0 1,0 0 0,0 0 0,0 0 0,0 0 0,0 0 0,0 0 0,0 0 0,0 0 0,0 1 0,0-1 0,0 0-1,0 0 1,0 0 0,0 0 0,1 0 0,-1 0 0,0 0 0,0 0 0,0 0 0,0 0 0,0 0 0,8-4-1020,18-22 108</inkml:trace>
</inkml:ink>
</file>

<file path=ppt/ink/ink1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6:51.495"/>
    </inkml:context>
    <inkml:brush xml:id="br0">
      <inkml:brushProperty name="width" value="0.05" units="cm"/>
      <inkml:brushProperty name="height" value="0.05" units="cm"/>
      <inkml:brushProperty name="color" value="#FF0066"/>
    </inkml:brush>
  </inkml:definitions>
  <inkml:trace contextRef="#ctx0" brushRef="#br0">23 1242 7682,'-22'-39'8934,"24"29"-5495,11-6-3144,0 0 0,1 0-1,0 1 1,1 1 0,1 0 0,1 2 0,0 0 0,0 0-1,1 2 1,0 0 0,1 1 0,37-12 0,-32 13-259,-1-1 1,1-2-1,-2 0 0,1-1 1,22-17-1,99-83 366,-18 11-141,-81 72-248,1 1-1,1 3 0,1 2 0,90-30 1,277-87 24,-200 76-54,-20 7 30,5-1 140,-107 32-134,-3 3 104,106-36 1936,11-31-536,-139 59-662,-59 28-828,0 0-1,0 0 1,0 1 0,1 0-1,-1 1 1,10-1-1,-28 2-1139,2 0 210,0 0-1,0 0 1,0 1-1,-1 0 1,-7 2-1,-27 11-2984,-11 1 1406</inkml:trace>
</inkml:ink>
</file>

<file path=ppt/ink/ink1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6:52.477"/>
    </inkml:context>
    <inkml:brush xml:id="br0">
      <inkml:brushProperty name="width" value="0.05" units="cm"/>
      <inkml:brushProperty name="height" value="0.05" units="cm"/>
      <inkml:brushProperty name="color" value="#FF0066"/>
    </inkml:brush>
  </inkml:definitions>
  <inkml:trace contextRef="#ctx0" brushRef="#br0">146 31 9890,'-5'-30'8559,"13"41"-6380,-7-10-2049,0 0 1,0 0-1,0 0 0,-1 1 0,1-1 0,0 0 0,0 0 1,-1 1-1,1-1 0,-1 0 0,1 1 0,-1-1 0,0 0 0,0 1 1,1-1-1,-1 3 0,-1 8 16,-1 0 1,-1-1-1,1 1 1,-2 0 0,1-1-1,-2 0 1,-7 16-1,-7 18-83,-5 26-38,8-23 28,-30 62 0,43-101-39,2-6-11,-1 0 1,1 0-1,-1-1 1,1 1-1,-1 0 0,0-1 1,0 1-1,-4 2 1,16-16 3,0 0-1,1 1 1,0 0 0,0 1-1,16-11 1,-6 11-8,0 0 0,0 1 1,1 1-1,38-7 0,19-6 74,-67 16 55,0 0-1,-1-1 1,1 0-1,10-8 1,-17 10-42,-1 1 0,-1-1 0,1 0 0,0 0 0,-1 0 0,0-1 0,1 1 1,-1-1-1,0 0 0,-1 1 0,1-2 0,-1 1 0,4-8 0,-6 10-34,0-1 0,1 1-1,-1-1 1,0 1 0,0-1 0,0 1-1,0-1 1,-1 1 0,1-1 0,-1 1-1,0-1 1,1 1 0,-1 0 0,0-1-1,0 1 1,0 0 0,-1 0 0,1-1-1,-1 1 1,1 0 0,-3-2 0,-2-2 25,1 0 0,-2 1 1,1-1-1,0 1 1,-8-4-1,-27-14 41,25 14-116,0 0-1,-16-12 1,27 17-915,7 5-632,8 7-1051,4 3 925</inkml:trace>
</inkml:ink>
</file>

<file path=ppt/ink/ink1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6:54.080"/>
    </inkml:context>
    <inkml:brush xml:id="br0">
      <inkml:brushProperty name="width" value="0.05" units="cm"/>
      <inkml:brushProperty name="height" value="0.05" units="cm"/>
      <inkml:brushProperty name="color" value="#FF0066"/>
    </inkml:brush>
  </inkml:definitions>
  <inkml:trace contextRef="#ctx0" brushRef="#br0">0 300 12171,'8'-20'1863,"0"0"1,1 1-1,13-19 1,-17 29-1391,1 1 1,0-1-1,1 2 0,0-1 1,0 1-1,0 0 0,1 0 1,13-8-1,-17 13-375,0 0-1,0 0 1,0 0-1,1 1 1,-1-1-1,1 1 1,-1 0-1,1 0 1,-1 1-1,1 0 1,-1-1-1,1 1 1,7 1-1,-9 0-66,-1-1 0,1 1 0,0 0 0,-1 0 0,1 0-1,-1 0 1,1 0 0,-1 0 0,0 1 0,0-1 0,1 1-1,-1 0 1,0-1 0,0 1 0,0 0 0,-1 0 0,1 0 0,0 1-1,-1-1 1,0 0 0,1 0 0,-1 1 0,0-1 0,1 4 0,0 2 9,0-1 0,-1 1 0,1 0 0,-1 0 0,-1-1 0,0 13 0,-2 2 23,-5 21-1,-2 10 27,9-51-86,0-1-1,-1 0 0,1 1 0,0-1 1,0 1-1,0-1 0,1 0 0,-1 1 1,0-1-1,0 0 0,1 1 0,-1-1 1,1 0-1,-1 1 0,1-1 1,1 2-1,-2-3-2,1 1 1,0-1 0,0 1-1,-1-1 1,1 1-1,0-1 1,0 0 0,0 1-1,0-1 1,0 0-1,0 0 1,0 1 0,0-1-1,-1 0 1,1 0-1,0 0 1,0 0 0,0 0-1,0 0 1,0-1-1,0 1 1,0 0-1,0 0 1,1-1 0,6-2-5,0 0 1,0-1-1,-1 0 1,0 0-1,1-1 1,-1 0 0,10-9-1,43-47-4,-51 52 9,13-15 13,23-33 1,-38 47-10,-1 0 1,0 0-1,-1 0 0,0 0 1,0-1-1,-2 0 1,5-14-1,-8 23-3,0 0 0,1 0 0,-1 1 1,0-1-1,0 0 0,0 0 0,0 0 0,-1 0 0,1 0 1,0 1-1,-1-1 0,1 0 0,-1 0 0,-1-3 0,2 5-1,-1 0 0,1-1 0,0 1 0,0 0-1,-1-1 1,1 1 0,0 0 0,-1-1 0,1 1-1,-1 0 1,1 0 0,0-1 0,-1 1 0,1 0-1,-1 0 1,1 0 0,0 0 0,-1 0 0,1 0-1,-1 0 1,1 0 0,-1 0 0,1 0 0,-1 0-1,0 0 1,-1 0 0,1 1 0,0-1 0,0 1 0,0-1 0,0 1 0,-1 0 0,1 0-1,0-1 1,0 1 0,0 0 0,-1 1 0,-1 1 18,1 0 0,-1 0 0,1 0 0,-1 0 0,1 0 0,0 0 0,0 1 0,0-1 0,1 1 0,-1-1 0,1 1 0,0-1 0,0 1 0,0 0-1,1 0 1,-1 0 0,1-1 0,0 1 0,0 0 0,0 0 0,0 0 0,1 0 0,0 0 0,0-1 0,0 1 0,0 0 0,0-1 0,1 1 0,-1-1 0,1 1 0,0-1 0,0 0 0,1 0 0,-1 0 0,0 0 0,1 0 0,0 0 0,0-1 0,0 1 0,4 2 0,-3-2-7,0-1 1,-1 0 0,1 0 0,1 0 0,-1 0 0,0-1 0,0 0 0,1 0 0,-1 0 0,1 0 0,-1 0 0,1-1 0,-1 0 0,1 0 0,-1 0 0,1-1 0,-1 0 0,0 1 0,1-1 0,4-2-1,6-3 33,0-1-1,-1-1 1,0 0-1,17-12 0,19-11 56,-39 25-3,0 0 1,1 1-1,-1 0 1,19-3-1,-28 7-61,1 0 0,-1 1 0,1-1 0,0 1 0,-1 0 0,1 0 0,0 0 0,0 0 0,-1 0 0,1 1 0,0-1 0,-1 1 0,1 0 0,-1-1 0,1 1 0,-1 0 0,1 1 0,-1-1 0,0 0 0,1 1 0,-1-1 0,0 1 0,0 0 0,0 0 0,0 0 0,0 0 0,2 3 0,-2 0-28,1 0 1,0 0-1,-1 0 1,0 0-1,-1 0 1,1 1-1,-1-1 1,0 0-1,1 8 1,-2 3-12,-2 30-1,1-32 26,0-3-13,0-8-7,1 1-1,-1 0 1,1-1-1,0 1 1,0 0-1,0-1 1,1 1-1,-1-1 1,3 8-1,-3-11-1,0 0 0,0 0 1,0 0-1,0 0 0,0 0 0,0 1 0,1-1 0,-1 0 1,0 0-1,0 0 0,0 0 0,0 0 0,0 0 1,0 0-1,1 0 0,-1 0 0,0 0 0,0 0 1,0 0-1,0 0 0,1 0 0,-1 0 0,0 0 0,0 0 1,0 0-1,0 0 0,1 0 0,-1 0 0,0 0 1,0 0-1,0 0 0,0 0 0,0 0 0,1 0 0,-1 0 1,0 0-1,0 0 0,0 0 0,0-1 0,0 1 1,1 0-1,-1 0 0,0 0 0,0 0 0,0 0 1,0 0-1,0-1 0,7-8 17,-7 9-16,54-88 29,6-10 13,-46 79-36,0 0 0,30-30 0,-41 46-7,0 0-1,1 0 1,-1 0-1,1 0 1,0 1-1,0-1 1,5-1-1,-8 4 1,0-1 0,0 1 0,0 0 0,0 0 0,0-1 0,0 1 0,0 0-1,0 0 1,0 0 0,0 0 0,0 0 0,0 0 0,0 1 0,0-1 0,0 0 0,0 1-1,0-1 1,0 0 0,0 1 0,0-1 0,0 1 0,-1-1 0,1 1 0,0 0 0,0-1-1,0 1 1,-1 0 0,1 0 0,0-1 0,-1 1 0,1 0 0,-1 0 0,1 0 0,-1 0-1,2 2 1,2 8-14,1 1-1,4 23 1,-7-26-14,0 1 1,1-1 0,0 1-1,1-1 1,0 0-1,5 9 1,-7-16 13,0 0-1,0 1 1,0-1 0,0 0-1,0 0 1,0 0 0,1-1-1,-1 1 1,1 0 0,-1-1-1,1 0 1,0 1 0,-1-1-1,1 0 1,0-1 0,0 1-1,0 0 1,0-1 0,0 0 0,0 1-1,0-1 1,-1 0 0,1 0-1,6-2 1,-3 1-381,0-1 1,1 1 0,-1-2-1,0 1 1,0-1-1,0 1 1,0-2-1,-1 1 1,1-1 0,-1 0-1,0 0 1,7-7-1,15-11-2320,4 4 829</inkml:trace>
</inkml:ink>
</file>

<file path=ppt/ink/ink1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6:54.498"/>
    </inkml:context>
    <inkml:brush xml:id="br0">
      <inkml:brushProperty name="width" value="0.05" units="cm"/>
      <inkml:brushProperty name="height" value="0.05" units="cm"/>
      <inkml:brushProperty name="color" value="#FF0066"/>
    </inkml:brush>
  </inkml:definitions>
  <inkml:trace contextRef="#ctx0" brushRef="#br0">0 0 15227,'7'2'1497,"3"11"1031,-5 7-183,5 17-609,1 6-136,0 5-407,2-1-233,-6-3-480,-1-1-184,-4-6-208,1-2-104,1-7-312,-4-4-216,8-9-881,-1-8-359,6-10-856,2-12-113,7-2 1569</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8:33.879"/>
    </inkml:context>
    <inkml:brush xml:id="br0">
      <inkml:brushProperty name="width" value="0.05" units="cm"/>
      <inkml:brushProperty name="height" value="0.05" units="cm"/>
      <inkml:brushProperty name="color" value="#FF0066"/>
    </inkml:brush>
  </inkml:definitions>
  <inkml:trace contextRef="#ctx0" brushRef="#br0">1 264 14891,'7'-13'6320,"-7"13"-6261,2 24 3822,-2-23-3851,12 157 4014,-7-118-3706,-4-27-260,1 1-1,0-1 0,0-1 0,1 1 0,1 0 1,7 16-1,-11-28-75,1 1 1,-1-1 0,1 0 0,0 1-1,0-1 1,0 0 0,-1 0 0,1 1-1,0-1 1,1 0 0,-1 0-1,0 0 1,0 0 0,0-1 0,1 1-1,-1 0 1,0 0 0,1-1-1,-1 1 1,0-1 0,1 1 0,-1-1-1,1 0 1,-1 1 0,1-1 0,-1 0-1,1 0 1,-1 0 0,1 0-1,-1 0 1,1 0 0,-1-1 0,1 1-1,-1 0 1,1-1 0,-1 1 0,0-1-1,1 0 1,-1 1 0,0-1-1,1 0 1,-1 0 0,0 0 0,0 0-1,0 0 1,0 0 0,0 0-1,1-1 1,7-9-25,0 0-1,-1 0 1,-1-1 0,0 0 0,0 0-1,8-23 1,-5 7-171,-1-1 0,4-30 0,-11 52 89,-1-1 0,1 1-1,0 0 1,4-8 0,-6 14 97,0 1 0,0 0 1,1 0-1,-1-1 0,0 1 0,0 0 1,0 0-1,0 0 0,1-1 0,-1 1 1,0 0-1,0 0 0,1 0 0,-1 0 1,0-1-1,0 1 0,1 0 1,-1 0-1,0 0 0,0 0 0,1 0 1,-1 0-1,0 0 0,0 0 0,1 0 1,-1 0-1,0 0 0,1 0 0,-1 0 1,0 0-1,0 0 0,1 0 0,-1 0 1,0 0-1,0 0 0,1 0 0,-1 0 1,0 0-1,0 1 0,1-1 0,-1 0 1,0 0-1,0 0 0,1 0 0,-1 1 1,0-1-1,0 0 0,0 0 1,0 1-1,1-1 0,-1 0 0,9 14-31,-8-12 24,3 4 14,0 1 0,1-1-1,-1 0 1,1 0 0,1 0-1,-1 0 1,1-1 0,0 0-1,0 0 1,9 5 0,-12-9 26,0 1 0,1-1 0,-1 1 0,0-1 0,1 0 0,-1-1 0,0 1 0,1 0 0,-1-1 0,1 0 0,-1 0 0,1 0 0,-1 0 0,1 0 0,-1-1 0,1 0 0,-1 1 0,0-1 0,1-1 0,-1 1 0,0 0 0,0-1 0,0 0 1,0 1-1,4-5 0,1 0 64,-1 0 1,-1-1-1,1 0 1,-1 0 0,-1 0-1,1-1 1,-1 0-1,0 0 1,-1-1-1,0 1 1,0-1 0,-1 0-1,3-11 1,-3 6-26,0 0 0,-1 0 1,-1 0-1,0 0 1,-1-1-1,0 1 0,-1 0 1,-3-17-1,1 20-44,0 0 0,0 0 1,-1 0-1,0 1 0,-9-15 0,11 20-36,-1 1-1,0-1 1,0 1-1,-1 0 0,1 0 1,-1 0-1,0 0 1,0 1-1,0-1 1,0 1-1,-1 0 0,1 1 1,-10-5-1,13 6-68,-1 1 0,0-1 0,1 1 0,-1 0 0,0-1 0,1 1 0,-1 0 0,0 0-1,1 0 1,-1 0 0,0 1 0,1-1 0,-1 0 0,0 1 0,1-1 0,-1 1 0,1-1 0,-1 1-1,0 0 1,1 0 0,0 0 0,-1 0 0,1 0 0,0 0 0,-1 0 0,1 0 0,0 0 0,0 1-1,0-1 1,0 0 0,0 1 0,0-1 0,0 1 0,0-1 0,1 1 0,-1-1 0,1 1 0,-1 2-1,0-3-164,1 1-1,-1 0 0,1 0 0,0 0 0,0 0 0,-1 0 0,1 0 0,0-1 0,1 1 0,-1 0 0,0 0 0,1 0 0,-1 0 0,1 0 0,-1-1 0,1 1 0,0 0 0,0-1 1,0 1-1,0 0 0,0-1 0,0 1 0,0-1 0,0 1 0,1-1 0,-1 0 0,0 1 0,1-1 0,-1 0 0,1 0 0,0 0 0,-1 0 0,1-1 0,2 2 0,21 4-2696,8-1 1154</inkml:trace>
</inkml:ink>
</file>

<file path=ppt/ink/ink1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6:55.260"/>
    </inkml:context>
    <inkml:brush xml:id="br0">
      <inkml:brushProperty name="width" value="0.05" units="cm"/>
      <inkml:brushProperty name="height" value="0.05" units="cm"/>
      <inkml:brushProperty name="color" value="#FF0066"/>
    </inkml:brush>
  </inkml:definitions>
  <inkml:trace contextRef="#ctx0" brushRef="#br0">234 86 11634,'-69'37'9839,"-26"26"-6588,87-57-2922,1 0 0,0 1-1,0-1 1,-11 16 0,15-18-253,0 0-1,1 0 1,-1 1-1,1-1 1,0 1 0,1 0-1,-1-1 1,1 1-1,-1 0 1,2 0 0,-2 5-1,2-9-69,0 0 1,0 0-1,0 0 0,0 0 0,0 1 1,0-1-1,1 0 0,-1 0 0,0 0 1,1 0-1,-1 0 0,0 0 0,1 0 0,-1 0 1,1 0-1,0 0 0,-1-1 0,1 1 1,0 0-1,-1 0 0,1 0 0,0-1 1,1 2-1,1-1 6,-1 0 0,0 0 0,0 0 0,1 0 0,-1-1-1,0 1 1,1-1 0,-1 1 0,0-1 0,4 0 0,6-1 42,-1 0 0,0-1 0,18-4 1,-9-1 0,0-1 0,25-13 0,-27 12-9,1 0 0,0 1 0,25-6 1,-38 13 19,0 0 1,-1 0 0,1 0 0,0 1 0,0 0 0,-1 0 0,1 0 0,0 1 0,-1 0 0,1 0 0,0 0 0,-1 1 0,1-1 0,-1 2 0,0-1 0,6 3 0,-5-1 18,0 0 0,0 0 0,-1 1 0,1-1 0,-1 1-1,0 0 1,-1 0 0,1 1 0,-1 0 0,6 10 0,-8-13-68,-1 0 0,1 1-1,-1-1 1,0 1 0,0 0 0,0-1 0,0 1 0,-1 0-1,1-1 1,-1 1 0,0 0 0,0 0 0,-1 0 0,1-1-1,-1 1 1,0 0 0,1-1 0,-2 1 0,1-1 0,0 1-1,-3 4 1,2-5-12,0 2-1,-1-1 1,1 0-1,-1 0 0,-6 6 1,8-11-40,3-7-4,6-13-69,-4 11 53,51-115-967,-49 114 911,1-1 0,1 1 0,-1 0 0,2 1 0,-1 0 0,2 0 0,-1 1 0,13-10 0,-18 16 103,-1 1 0,1 0 1,-1 0-1,1 1 0,-1-1 0,1 1 0,0 0 0,8-2 1,-11 3 7,0 0 0,0-1 0,1 1 0,-1 0 0,0 0 0,0 1 0,0-1 1,1 0-1,-1 0 0,0 0 0,0 1 0,0-1 0,0 1 0,0-1 0,0 1 0,1-1 1,-1 1-1,0 0 0,0-1 0,-1 1 0,1 0 0,0 0 0,0 0 0,0 0 0,0-1 1,-1 1-1,1 0 0,0 1 0,-1-1 0,1 0 0,-1 0 0,1 2 0,1 5 41,-1 0 0,1-1-1,-1 11 1,-1-12 27,0 1 0,1-1 1,0 1-1,0-1 0,1 0 0,2 8 0,-3-12-53,0 0 0,0-1 0,0 1 0,0-1 0,0 1 0,1-1 0,-1 1 0,0-1 0,1 0 0,-1 0 0,1 1-1,-1-1 1,1 0 0,0-1 0,-1 1 0,1 0 0,0 0 0,0-1 0,0 1 0,-1-1 0,1 1 0,0-1 0,0 0 0,0 0-1,0 0 1,2 0 0,1 0-5,0-1-1,0 1 1,0-1-1,-1 0 1,1 0-1,0 0 1,-1-1-1,1 0 1,-1 0-1,0 0 1,1 0-1,-1-1 1,0 1-1,-1-1 0,5-4 1,4-4 3,-1-1 0,-1-1 0,11-15 0,15-19 37,-35 46-50,1-1 0,-1 1 1,0 0-1,1-1 0,-1 1 1,1 0-1,0 0 0,-1 0 1,1 0-1,0 0 0,-1 0 1,1 1-1,0-1 0,0 0 1,0 1-1,0 0 0,2-1 1,-2 1-5,0 1 1,-1-1 0,1 0-1,-1 1 1,1-1 0,0 1-1,-1 0 1,1 0-1,-1 0 1,0-1 0,1 1-1,-1 0 1,0 1 0,1-1-1,-1 0 1,0 0-1,0 0 1,0 1 0,2 2-1,2 4-18,2 3 5,0-2-1,0 1 1,1-1 0,0 0-1,10 8 1,-16-15 18,0-1-1,0 1 1,0-1 0,0 1 0,0-1 0,0 0 0,1 0 0,-1 0 0,0 0 0,1-1 0,-1 1-1,1-1 1,-1 1 0,1-1 0,-1 0 0,1 0 0,-1 0 0,1 0 0,-1 0 0,1-1 0,-1 1 0,0-1-1,1 0 1,-1 1 0,0-1 0,1 0 0,-1 0 0,0-1 0,0 1 0,4-3 0,-1 0 5,0 0 1,0 0 0,0-1 0,-1 1 0,0-1 0,0 0-1,0-1 1,-1 1 0,1 0 0,3-10 0,-6 12-4,0 0 1,0-1 0,0 1-1,0-1 1,0 1 0,-1-1-1,0 1 1,0-1 0,0 1-1,0-1 1,0 0 0,-1 1-1,1-1 1,-1 1 0,0 0-1,0-1 1,0 1 0,-1 0-1,1-1 1,-4-4 0,1 2-4,-1-1 0,1 1 1,-1 0-1,-1 0 0,1 1 1,-1 0-1,0 0 0,0 0 1,-1 0-1,-13-6 0,15 8-39,-1 1-1,1 0 0,-1 1 0,0-1 0,0 1 0,1 1 1,-1-1-1,0 1 0,0 0 0,0 0 0,0 0 0,0 1 1,0 0-1,0 0 0,-6 2 0,3 1-285,0-1 0,0 1-1,-17 10 1,23-12-121,-1 1 1,0-1-1,1 1 1,0 0-1,-1 0 0,1 0 1,0 0-1,1 1 1,-1-1-1,-4 8 1,7-10 241,-1 0 0,1 0 0,0 0 1,-1 0-1,1 0 0,0 0 0,0 0 1,-1 0-1,1 0 0,0 0 0,0 0 1,1 1-1,6 11-1415</inkml:trace>
</inkml:ink>
</file>

<file path=ppt/ink/ink1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6:55.818"/>
    </inkml:context>
    <inkml:brush xml:id="br0">
      <inkml:brushProperty name="width" value="0.05" units="cm"/>
      <inkml:brushProperty name="height" value="0.05" units="cm"/>
      <inkml:brushProperty name="color" value="#FF0066"/>
    </inkml:brush>
  </inkml:definitions>
  <inkml:trace contextRef="#ctx0" brushRef="#br0">0 13 11819,'1'-1'299,"1"1"0,-1 0 0,1 0 0,-1 0 0,1 0 1,-1 0-1,0 0 0,1 0 0,-1 0 0,1 0 0,-1 0 1,0 1-1,1-1 0,-1 1 0,1-1 0,-1 1 0,0 0 1,0-1-1,1 1 0,-1 0 0,2 1 0,0 2 416,-1-1 0,1 1 0,0 0 0,-1 0 0,3 8 0,2 3 556,5 22-1,0 1-513,-11-37-747,-1 0 0,1 0-1,-1 0 1,1 0 0,-1 1 0,1-1-1,0 0 1,-1 0 0,1 0-1,0 0 1,0 0 0,0-1 0,0 1-1,0 0 1,0 0 0,0 0-1,0-1 1,0 1 0,0-1 0,0 1-1,1-1 1,-1 1 0,0-1-1,0 0 1,2 1 0,-1-1-1,0 0 0,-1 0 0,1-1 0,-1 1 0,1-1 1,0 1-1,-1-1 0,1 1 0,-1-1 0,1 0 0,-1 1 0,0-1 0,1 0 0,-1 0 0,0 0 1,1 0-1,-1-1 0,0 1 0,1-2 0,4-4 54,1 0 0,0 0 0,0 1 0,1 0 0,-1 0 0,1 0-1,1 1 1,13-6 0,-16 8-21,0 1-1,0 0 0,0 0 0,0 1 0,0 0 0,1 0 1,-1 0-1,0 1 0,1-1 0,-1 2 0,0-1 1,1 1-1,-1 0 0,7 2 0,-12-3-31,0 1 0,0-1 0,1 0 0,-1 1 0,0 0 0,0-1 0,0 1 0,0-1 0,0 1-1,0 0 1,0 0 0,0 0 0,-1 0 0,1 0 0,0 0 0,0 0 0,-1 0 0,1 0 0,0 0 0,0 1 0,-1 1 8,1-1 0,-1 1 0,1-1 0,-1 0 1,0 1-1,0-1 0,0 1 0,0-1 1,-1 5-1,-2 4 34,0 0-1,0 0 1,-9 16 0,9-20-47,1-1-1,-1 0 10,4-8 2,13-19 10,55-61-2,-55 67-34,1 0 0,1 0-1,18-11 1,-30 23 9,1-1 1,0 2 0,0-1 0,1 0 0,-1 1-1,1 0 1,-1 0 0,1 1 0,0 0-1,-1 0 1,1 0 0,9 0 0,-11 2 51,-1-1-1,0 0 1,0 1 0,0 0 0,1 0-1,-1 0 1,0 0 0,0 0-1,0 0 1,0 1 0,-1 0 0,1-1-1,0 1 1,-1 0 0,1 0 0,-1 1-1,1-1 1,-1 0 0,0 1 0,0 0-1,0-1 1,-1 1 0,3 4 0,1 7 307,-4-12-333,0 0 0,-1 1-1,1-1 1,0 0 0,0 0 0,0 0 0,0 0 0,1 0 0,-1 0 0,0 0 0,1 0 0,0 0 0,1 1-1,-1-3-146,-1 0 0,1 0 0,-1 0 0,1 0-1,-1-1 1,1 1 0,-1 0 0,1-1 0,-1 1-1,1-1 1,-1 0 0,0 1 0,1-1 0,-1 0-1,0 0 1,0 0 0,1 0 0,0-1-1,-2 2 8,6-4-679,-1 0-504,-1 1 1,1-1 0,0 0 0,4-7-1,5-14-1362</inkml:trace>
</inkml:ink>
</file>

<file path=ppt/ink/ink1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6:57.247"/>
    </inkml:context>
    <inkml:brush xml:id="br0">
      <inkml:brushProperty name="width" value="0.05" units="cm"/>
      <inkml:brushProperty name="height" value="0.05" units="cm"/>
      <inkml:brushProperty name="color" value="#FF0066"/>
    </inkml:brush>
  </inkml:definitions>
  <inkml:trace contextRef="#ctx0" brushRef="#br0">397 98 12227,'1'-8'481,"0"0"371,-1-1 1,0 0-1,-1-10 1,1 17-689,0 0 0,-1 0 1,1 0-1,-1 0 0,1 0 0,-1 0 1,0 0-1,0 1 0,1-1 0,-1 0 1,-1 1-1,1-1 0,0 0 0,0 1 1,-1-1-1,1 1 0,-1 0 0,1-1 1,-4-1-1,2 1 5,-1 1 1,0 0-1,0-1 0,0 1 1,0 1-1,0-1 0,0 1 1,0-1-1,-1 1 1,1 0-1,-4 1 0,-9 1 348,-22 6 1,35-7-449,-28 7 499,0 1 0,-37 17-1,57-21-426,-1 1 0,1 0 0,1 1 0,-1 1 0,1-1 0,0 2 0,1 0 0,-11 12 0,19-19-123,0 0 1,0 0-1,1 0 0,-1 1 1,1-1-1,0 0 0,-1 1 1,1 0-1,0-1 0,1 1 1,-1-1-1,0 1 1,1 0-1,-1 2 0,1-3-8,1 0 0,-1 0 0,0-1 0,1 1 0,-1 0 0,1-1 0,-1 1 0,1 0 0,0-1-1,0 1 1,0-1 0,0 1 0,0-1 0,0 0 0,0 1 0,0-1 0,1 0 0,-1 0 0,0 0 0,1 0-1,-1 0 1,1 0 0,1 1 0,11 4 84,0 0-1,1-1 0,-1 0 1,29 4-1,-6-1 84,-15-2-27,0 0 0,0 1 0,0 1-1,26 14 1,-42-19-106,-1 1 0,1 0 0,-1 0 1,0 1-1,1-1 0,-2 1 0,1 0 0,5 7 0,-8-8-19,1 0 0,-1 0 0,0 0 0,-1 1 0,1-1 0,-1 0 0,1 1 0,-1-1 0,-1 1 1,1-1-1,-1 1 0,1-1 0,-2 9 0,0-5 0,0 0 0,-1 1 1,0-1-1,0 0 0,-1 0 1,0 0-1,-1-1 1,0 1-1,0-1 0,0 1 1,-1-2-1,0 1 0,0 0 1,-1-1-1,0 0 0,0 0 1,0-1-1,-1 1 1,-9 5-1,9-7-20,0 0 0,-1 0 0,1-1 0,-1 0-1,1 0 1,-1 0 0,0-1 0,0-1 0,0 1 0,0-1 0,0 0 0,-1-1 0,1 0 0,0-1 0,0 1-1,0-1 1,0-1 0,0 0 0,-15-5 0,20 6-6,0-1-1,-1 1 1,1-1-1,0 0 1,0 0 0,0 0-1,0 0 1,0-1-1,0 1 1,1-1 0,-1 0-1,1 0 1,0 0-1,0 0 1,0 0-1,0 0 1,0 0 0,1-1-1,-1 1 1,1-1-1,-1-5 1,1 6-4,1-1 0,0 1 0,0-1 0,0 0 0,1 1 0,-1-1 0,1 1 0,0-1 0,0 1 0,0-1 0,0 1 0,1 0 0,0-1 0,-1 1 0,1 0 1,0 0-1,0 0 0,1 1 0,-1-1 0,1 0 0,-1 1 0,4-3 0,7-5-7,0 1-1,0 0 1,23-10 0,48-17-7,-11 5 13,-29 10 41,45-30-1,-72 40 40,-1-1 0,-1 0 0,0-1 0,0-1 1,19-24-1,-32 36-62,-1 1 0,1-1 1,-1 0-1,0-1 0,0 1 0,0 0 0,0 0 1,0 0-1,0-1 0,0 1 0,-1 0 0,1-1 1,-1 1-1,0-1 0,1-4 0,-2 7-8,1-1 0,0 0 1,0 0-1,-1 1 0,1-1 0,0 0 0,-1 0 0,1 1 1,0-1-1,-1 0 0,1 1 0,-1-1 0,1 1 0,-1-1 0,0 0 1,1 1-1,-1-1 0,1 1 0,-2-1 0,0 0 0,1 1 0,-1-1 1,0 1-1,0-1 0,1 1 0,-1 0 0,0-1 0,0 1 0,0 0 1,1 0-1,-4 1 0,0-1 2,1 1 1,-1 0-1,1 1 1,0-1-1,-1 1 1,1-1-1,0 1 1,0 1-1,0-1 1,0 0-1,0 1 1,1 0-1,-1 0 1,1 0-1,-5 6 1,6-7-2,0 0 1,1 0-1,-1 0 1,1 1-1,0-1 1,0 0-1,0 1 1,0-1-1,0 1 1,0-1-1,1 1 1,-1-1-1,1 1 1,-1-1-1,1 1 1,0 0-1,0-1 0,0 1 1,1-1-1,-1 1 1,1 0-1,-1-1 1,1 1-1,0-1 1,0 1-1,0-1 1,0 0-1,2 3 1,0-2-5,-1 0 1,1 0-1,-1 0 1,1-1 0,0 1-1,0-1 1,0 0-1,1 0 1,-1 0 0,1 0-1,-1 0 1,1-1-1,-1 0 1,1 0 0,0 0-1,3 1 1,6 0-1,0-1 0,-1 0 0,21-1 1,-15-2 2,0 0 0,0-1 1,0-1-1,0-1 1,-1-1-1,0 0 0,27-14 1,106-71 224,-130 77-144,-1-1 108,-16 12-95,-13 6-57,-12 9-18,0 0 0,1 2 0,0 0 0,-24 23 0,42-34-23,0 0 0,0 0 0,0 0-1,1 0 1,0 1 0,-1-1 0,1 1 0,0 0 0,1-1 0,-1 1 0,1 0 0,-1 4 0,1-6-2,1 0 1,0 0 0,0-1 0,0 1 0,0 0 0,0-1 0,0 1 0,1 0 0,-1-1 0,1 1 0,-1 0 0,1-1 0,-1 1-1,1-1 1,0 1 0,0-1 0,0 1 0,0-1 0,0 1 0,0-1 0,0 0 0,0 0 0,1 0 0,-1 1 0,0-1 0,1 0-1,-1-1 1,1 1 0,-1 0 0,4 1 0,-1-1-2,0 0-1,0 0 1,0 0-1,0 0 1,0-1-1,0 0 1,0 0 0,1 0-1,-1 0 1,0 0-1,0-1 1,0 0-1,0 0 1,0 0-1,0 0 1,0-1-1,-1 0 1,1 1 0,0-2-1,5-3 1,4-2 3,-1-2 0,0 0 0,0 0 0,12-14 0,40-51 46,-63 75-45,-1 0 0,0 0 0,0 0 0,0 0 0,0 0 0,0 0 0,0 0 0,1 0 0,-1 0 1,0 0-1,0 0 0,0 0 0,0 0 0,0 0 0,1 0 0,-1 0 0,0 0 0,0 0 1,0 0-1,0 0 0,0 0 0,0 0 0,1 0 0,-1 0 0,0 0 0,0 1 0,0-1 1,0 0-1,0 0 0,0 0 0,0 0 0,0 0 0,1 0 0,-1 0 0,0 0 0,0 1 0,0-1 1,0 0-1,0 0 0,0 0 0,0 0 0,0 0 0,0 0 0,0 1 0,0-1 0,0 0 1,0 0-1,0 0 0,0 0 0,0 0 0,0 1 0,0-1 0,0 0 0,0 0 0,0 0 1,0 0-1,0 0 0,0 1 0,1 11 4,-1-9 2,2 7-5,1 0 0,7 18 0,-6-18-1,0 1-1,3 13 1,7 62-2,-8-42-4,23 80 0,6-29 13,-28-79-4,1 0 1,1 0-1,15 22 1,-21-35 1,-1 0 0,1 0 0,-1-1 0,1 1 1,0-1-1,0 1 0,1-1 0,-1 0 1,0 0-1,1 0 0,-1-1 0,1 1 1,-1-1-1,1 0 0,6 2 0,-8-3 23,0 0 1,0 0-1,0 0 0,0 0 0,1 0 0,-1 0 0,0-1 0,0 1 0,0-1 1,0 1-1,0-1 0,0 0 0,0 0 0,0 0 0,0 0 0,-1 0 0,1 0 1,0-1-1,-1 1 0,1-1 0,0 1 0,-1-1 0,0 1 0,1-1 0,-1 0 1,0 0-1,0 1 0,0-1 0,1-3 0,0 0 33,-1-1 1,1 1-1,-1 0 0,-1-1 1,1 1-1,-1 0 0,0-1 0,0 1 1,0-1-1,-1 1 0,0 0 1,0-1-1,-2-6 0,-3-6 24,0 1 1,-13-26-1,14 33-76,-1 1 0,0-1 0,0 1 0,-1 0 0,0 0 0,-1 1 0,-10-10 0,14 15-10,1 0-1,-1 0 1,0 1 0,0-1-1,0 1 1,0 0 0,-1 0-1,1 0 1,0 0 0,-1 1-1,0 0 1,1 0 0,-1 0-1,1 1 1,-1-1 0,0 1-1,0 0 1,1 1 0,-10 1-1,11-1-71,0 0 0,0 0 0,0 1 0,-1-1 0,1 1 0,1 0 0,-1 0 0,0 0 0,0 1 0,1-1 0,-1 1 0,1-1 0,0 1 0,-2 3 0,1 1-1278,7-5-489,11-6-1452,9-9-438,12-14 1378</inkml:trace>
</inkml:ink>
</file>

<file path=ppt/ink/ink1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6:57.442"/>
    </inkml:context>
    <inkml:brush xml:id="br0">
      <inkml:brushProperty name="width" value="0.05" units="cm"/>
      <inkml:brushProperty name="height" value="0.05" units="cm"/>
      <inkml:brushProperty name="color" value="#FF0066"/>
    </inkml:brush>
  </inkml:definitions>
  <inkml:trace contextRef="#ctx0" brushRef="#br0">15 84 27222,'0'-4'1328,"0"-11"-216,-4-9-5921,-7-17 3105</inkml:trace>
</inkml:ink>
</file>

<file path=ppt/ink/ink1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07.646"/>
    </inkml:context>
    <inkml:brush xml:id="br0">
      <inkml:brushProperty name="width" value="0.05" units="cm"/>
      <inkml:brushProperty name="height" value="0.05" units="cm"/>
      <inkml:brushProperty name="color" value="#FF0066"/>
    </inkml:brush>
  </inkml:definitions>
  <inkml:trace contextRef="#ctx0" brushRef="#br0">0 116 8722,'0'-5'374,"0"1"1,1-1-1,-1 1 1,1-1-1,0 1 1,0-1-1,0 1 1,0-1-1,1 1 1,0 0-1,0 0 1,0 0-1,4-6 1,-2 6 2,0 0 1,0 0 0,0 1 0,0 0 0,0 0 0,0 0-1,1 0 1,0 0 0,0 1 0,-1 0 0,10-3 0,-4 3-45,0-1 0,1 1 0,-1 1 0,0 0 0,1 0 0,-1 1 0,0 0 1,1 1-1,-1 0 0,0 1 0,0 0 0,0 1 0,0 0 0,0 0 0,0 1 1,-1 0-1,14 9 0,10 8 13,-1 1-1,-1 2 1,38 38 0,-5-4-118,-34-33 37,1-2 0,1-2 0,54 28 0,-58-36-37,0-2 1,0 0-1,1-2 1,1-2-1,32 6 1,-15-8 65,-1-2-1,1-2 1,75-8 0,139-33 1193,-96 12-352,-23 1-702,-140 27-495,0 0-1,0-1 1,0 0 0,0 1 0,0-1-1,0 0 1,0 0 0,0 0 0,0 0-1,0-1 1,-1 1 0,1 0 0,2-4-1,-3 4-21,0 0-1,-1 0 0,1-1 0,-1 1 0,1 0 1,-1-1-1,1 1 0,-1 0 0,0-1 0,1 1 0,-1-1 1,0 1-1,0 0 0,0-1 0,0 1 0,-1-1 0,1 1 1,0 0-1,0-1 0,-1 1 0,1 0 0,-1-1 1,0-1-1,-18-26-2414,-7-7 735</inkml:trace>
</inkml:ink>
</file>

<file path=ppt/ink/ink1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08.530"/>
    </inkml:context>
    <inkml:brush xml:id="br0">
      <inkml:brushProperty name="width" value="0.05" units="cm"/>
      <inkml:brushProperty name="height" value="0.05" units="cm"/>
      <inkml:brushProperty name="color" value="#FF0066"/>
    </inkml:brush>
  </inkml:definitions>
  <inkml:trace contextRef="#ctx0" brushRef="#br0">34 42 11963,'0'0'290,"0"-1"1,0 1 0,0-1 0,0 1 0,0-1 0,0 1 0,0-1 0,0 1-1,0 0 1,0-1 0,0 1 0,1-1 0,-1 1 0,0-1 0,0 1 0,0 0-1,1-1 1,-1 1 0,0-1 0,1 1 291,-1-1-291,1 1 0,-1 0-1,0 0 1,1-1 0,-1 1 0,1 0 0,-1 0 0,1-1 0,10 0 2710,-11 1-2890,1 0-1,0 1 0,-1-1 1,1 0-1,0 0 1,-1 1-1,1-1 0,-1 0 1,1 1-1,-1-1 1,1 0-1,-1 1 1,1-1-1,-1 1 0,1-1 1,-1 1-1,0-1 1,1 1-1,-1-1 0,0 1 1,1 0-1,-1 0 1,8 18 543,-6-13-239,3 10 33,1-1-1,16 28 1,-17-35-373,0 0-1,1-1 0,0 0 0,0 0 1,0-1-1,1 1 0,8 4 1,-12-8-55,19 14 47,-22-16-65,1 0 1,0 0 0,0-1-1,0 1 1,0 0 0,-1 0 0,1 0-1,-1 0 1,1 0 0,-1 0 0,1 1-1,-1-1 1,1 0 0,-1 0-1,0 0 1,0 0 0,1 0 0,-1 2-1,0-2-2,-1-1 1,1 1-1,0-1 0,0 1 0,0-1 0,-1 0 0,1 1 1,0-1-1,-1 1 0,1-1 0,0 0 0,-1 1 0,1-1 0,-1 0 1,1 1-1,0-1 0,-1 0 0,1 0 0,-1 1 0,1-1 1,-1 0-1,1 0 0,-1 0 0,1 0 0,-1 0 0,1 1 0,-1-1 1,0 0-1,-15-1-3,9-1 0,0 0 1,1 0 0,-1-1-1,1 0 1,0 0 0,-1 0-1,1-1 1,-9-7 0,0-2-27,-25-26 1,38 36 26,0 1 0,0-1 0,0 0 0,0 1 0,0-1 0,0 0 0,1 0 0,0 0 0,-1 0 0,1-1 0,0 1 0,0 0 0,1 0 0,-1-1 0,1-3-1,0 5 4,0 0-1,0-1 0,1 1 0,-1 0 0,1 0 1,0-1-1,0 1 0,0 0 0,0 0 0,0 0 1,0 0-1,1 0 0,-1 0 0,0 0 1,1 1-1,0-1 0,-1 0 0,1 1 0,0-1 1,0 1-1,0 0 0,0 0 0,3-2 0,21-8 81,-1 0 0,35-8 0,-19 7 124,-38 11-187,4-2 56,1 1 0,-1 0 0,10-2 0,-17 4-70,0 0 0,1 1 1,-1-1-1,1 0 0,-1 0 1,1 0-1,-1 0 1,0 0-1,1 0 0,-1 1 1,1-1-1,-1 0 0,0 0 1,1 1-1,-1-1 0,0 0 1,1 1-1,-1-1 0,0 0 1,1 1-1,-1-1 0,0 0 1,0 1-1,0-1 0,1 1 1,-1-1-1,0 0 0,0 1 1,0-1-1,0 1 0,0-1 1,0 1-1,0-1 0,0 0 1,0 1-1,0 0 0,-1 18 82,1-18-75,-3 14 130,-1 1 0,-1 0 1,0-1-1,-1 0 0,-12 22 0,12-28-136,0 0-1,0 0 1,0-1 0,-1 0 0,-1 0-1,1 0 1,-1-1 0,-15 11-1,9-9-422,0 0 0,-1-1-1,0-1 1,-28 10-1,3-6-313</inkml:trace>
</inkml:ink>
</file>

<file path=ppt/ink/ink1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09.964"/>
    </inkml:context>
    <inkml:brush xml:id="br0">
      <inkml:brushProperty name="width" value="0.05" units="cm"/>
      <inkml:brushProperty name="height" value="0.05" units="cm"/>
      <inkml:brushProperty name="color" value="#FF0066"/>
    </inkml:brush>
  </inkml:definitions>
  <inkml:trace contextRef="#ctx0" brushRef="#br0">231 62 10730,'0'-5'566,"0"0"264,0 1 0,0-1-1,1 0 1,1-6 0,-2 10-554,1-1 0,-1 0 0,1 1-1,0-1 1,0 0 0,0 1 0,0-1 0,0 1 0,0 0 0,0-1-1,1 1 1,-1 0 0,0 0 0,4-3 0,-5 4-223,0 0 1,0 0-1,1 0 0,-1-1 1,0 1-1,0 0 0,1 0 1,-1 0-1,0 0 0,1 0 1,-1-1-1,0 1 0,0 0 1,1 0-1,-1 0 1,0 0-1,1 0 0,-1 0 1,0 0-1,1 0 0,-1 0 1,0 0-1,0 0 0,1 0 1,-1 0-1,0 0 0,1 0 1,-1 1-1,0-1 1,0 0-1,1 0 0,-1 0 1,0 0-1,1 0 0,-1 1 1,0-1-1,0 0 0,0 0 1,1 0-1,-1 1 0,0-1 1,0 0-1,0 0 1,0 1-1,1-1 0,-1 0 1,0 1-1,0-1 0,1 2 127,-1 0 0,0 1 0,1-1 0,-1 0-1,0 0 1,0 0 0,0 3 0,-3 14 317,0 0 0,-1 0 1,-1-1-1,-13 33 0,-38 70 562,54-117-1030,-127 240 1164,125-235-1192,-1 0 0,-8 11 0,13-20-24,0 0 0,0 1 0,0-1 0,-1 0 0,1 0 0,0 1 0,0-1 0,0 0 0,0 1 0,-1-1 0,1 0 0,0 0 0,0 1 0,-1-1 0,1 0 1,0 0-1,0 0 0,-1 0 0,1 1 0,0-1 0,-1 0 0,1 0 0,0 0 0,0 0 0,-1 0 0,1 0 0,0 0 0,-1 0 0,1 0 0,0 0 0,-1 0 0,1 0 0,0 0 0,-1 0 0,1 0 0,0 0 0,-1 0 0,1 0 0,0 0 0,-1 0 0,1 0 0,0-1 0,0 1 0,-1 0 0,1 0 0,0 0 0,0-1 0,-1 1 0,1 0 0,0 0 1,0-1-1,0 1 0,-1 0 0,1 0 0,0-1 0,0 1 0,0 0 0,0-1 0,0 1 0,-1 0 0,1-1 0,0 1 0,0 0 0,0-1 0,0 1 0,-4-27-2264,4 23 1716,-1-5-274,-1-2-624,1 0-1,1-13 1,4 0-50</inkml:trace>
</inkml:ink>
</file>

<file path=ppt/ink/ink1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10.253"/>
    </inkml:context>
    <inkml:brush xml:id="br0">
      <inkml:brushProperty name="width" value="0.05" units="cm"/>
      <inkml:brushProperty name="height" value="0.05" units="cm"/>
      <inkml:brushProperty name="color" value="#FF0066"/>
    </inkml:brush>
  </inkml:definitions>
  <inkml:trace contextRef="#ctx0" brushRef="#br0">1 9 13923,'8'-2'1281,"1"0"-1,-1 0 1,1 1 0,-1 0-1,1 1 1,0 0 0,-1 0 0,16 3-1,6 3 329,33 11-1,-13-3-420,-3-4-915,60 18 971,-94-23-1905,0 0 0,-1 0 0,0 1 0,0 1 0,22 15 0,-32-18-2160,-7 4 1034</inkml:trace>
</inkml:ink>
</file>

<file path=ppt/ink/ink1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11.923"/>
    </inkml:context>
    <inkml:brush xml:id="br0">
      <inkml:brushProperty name="width" value="0.05" units="cm"/>
      <inkml:brushProperty name="height" value="0.05" units="cm"/>
      <inkml:brushProperty name="color" value="#FF0066"/>
    </inkml:brush>
  </inkml:definitions>
  <inkml:trace contextRef="#ctx0" brushRef="#br0">35 2 12027,'0'0'228,"-1"-1"0,0 1 1,0 0-1,0 0 0,0 0 1,0 0-1,0 0 0,0 0 1,0 0-1,0 0 0,1 0 1,-1 0-1,0 1 1,0-1-1,0 0 0,0 1 1,0-1-1,1 0 0,-1 1 1,0-1-1,-1 2 0,1-1-14,0 0-1,0 0 0,0 1 1,0-1-1,0 1 0,0-1 0,1 1 1,-1-1-1,0 1 0,1-1 1,-1 3-1,-1 5 258,1 0 1,0 0-1,1 16 0,0-15 83,0 7-175,2 0 0,0 1 0,1-1 0,0 0 0,2 0 0,0-1 0,0 1-1,2-1 1,0 0 0,1-1 0,14 21 0,4 2 190,2-1-1,1-2 0,38 36 0,-67-71-569,0 0 1,0 0-1,0 0 0,0 0 1,0 1-1,0-1 1,0 0-1,1 0 0,-1 0 1,0 0-1,0 1 1,0-1-1,0 0 0,1 0 1,-1 0-1,0 0 1,0 0-1,0 0 0,0 0 1,1 0-1,-1 0 0,0 0 1,0 1-1,0-1 1,1 0-1,-1 0 0,0 0 1,0 0-1,0 0 1,1 0-1,-1 0 0,0-1 1,0 1-1,0 0 1,1 0-1,-1 0 0,0 0 1,0 0-1,0 0 1,0 0-1,1 0 0,-1 0 1,0 0-1,0-1 0,0 1 1,1 0-1,1-14-99,-5-23-193,3 31 227,-4-26-261,1 16 104,2 0-1,0-33 0,1 48 221,0-1 0,0 1-1,0-1 1,0 1 0,1 0-1,-1-1 1,1 1 0,-1-1 0,1 1-1,-1 0 1,1-1 0,0 1 0,-1 0-1,1-1 1,0 1 0,0 0-1,0 0 1,0 0 0,0 0 0,0 0-1,1 0 1,-1 0 0,0 0-1,2 0 1,-2 1 4,1-1 0,-1 1 0,1 0 0,-1 0 0,1 0 0,0 0 0,-1 0 0,1 0 0,-1 0 0,1 0 0,0 1 0,-1-1 0,1 1 0,-1-1 0,1 1 0,-1-1 0,0 1 0,1 0 0,-1 0 0,0 0 0,3 2 0,38 35 146,-32-28-62,0 0 0,1-1-1,0 0 1,13 8 0,-22-16-74,1 1 0,0-1 1,0 0-1,0 1 0,0-2 0,0 1 1,0 0-1,0 0 0,0-1 0,0 0 0,0 0 1,0 0-1,0 0 0,0 0 0,0 0 1,0-1-1,0 1 0,0-1 0,0 0 1,0 0-1,0 0 0,0 0 0,-1-1 0,4-2 1,-1 1-4,0-1 1,-1 0-1,0 0 1,0 0-1,0-1 1,0 1-1,-1-1 1,1 0-1,-1 0 1,-1 0-1,5-10 1,5-21-5,5-10 21,-17 46-25,0 0 0,0 0 0,0 0 0,0 0 0,0 0 1,0 0-1,0 0 0,0 0 0,0 0 0,0 0 0,0 0 0,0 0 0,0 1 0,0-1 0,0 0 0,0 0 0,0 0 0,0 0 1,0 0-1,0 0 0,0 0 0,0 0 0,0 0 0,0 0 0,0 0 0,0 0 0,0 0 0,0 0 0,0 0 0,0 0 1,0 0-1,1 0 0,-1 0 0,0 0 0,0 0 0,0 0 0,0 0 0,0 0 0,0 0 0,0 0 0,0 0 0,0 0 0,0 0 1,0 0-1,0 0 0,0 0 0,0 0 0,0 0 0,0 0 0,1 0 0,-1 0 0,0 0 0,0 0 0,0 8-1,-1 6-4,0-1 6,1 1 0,1 22-1,0-31 2,0 0 1,0-1-1,0 1 0,1 0 0,0-1 0,0 1 0,0-1 0,0 1 0,1-1 0,-1 0 0,6 5 0,-5-5 15,1 0-1,-1-1 0,1 1 0,0-1 0,0 0 1,1 0-1,-1 0 0,0 0 0,1-1 1,0 0-1,0 0 0,0 0 0,0-1 0,0 1 1,0-1-1,0 0 0,0-1 0,0 1 0,0-1 1,1 0-1,-1 0 0,0-1 0,0 0 0,0 0 1,0 0-1,0 0 0,0-1 0,0 0 1,0 0-1,0 0 0,7-5 0,-7 3 75,0 0-1,0 0 0,0 0 1,-1-1-1,1 0 0,-1 0 1,0 0-1,6-10 0,-9 12-58,0 0 0,0 1-1,0-1 1,0 0 0,0 0 0,0 0-1,-1 0 1,0 0 0,1 0-1,-1 0 1,0 0 0,0 0 0,-1 0-1,1-1 1,-1 1 0,1 1 0,-1-1-1,0 0 1,0 0 0,-1 0-1,0-3 1,-3-1-8,1 0 0,-1-1-1,0 2 1,0-1 0,-1 0 0,0 1 0,0 0-1,-1 1 1,1-1 0,-1 1 0,-10-5-1,11 7-39,0 0 0,1 0-1,-2 1 1,1 0 0,0 1-1,0-1 1,0 1 0,-1 0-1,1 0 1,-1 1 0,1 0-1,-1 0 1,1 1 0,0 0-1,-12 2 1,8 1-237,0 0 1,0 0-1,1 0 0,0 1 1,-16 11-1,8 0-1230,16-15 1396,1-1 0,-1 0 1,1 0-1,0 1 0,-1-1 0,1 1 1,0-1-1,-1 0 0,1 1 1,0-1-1,0 1 0,-1-1 1,1 0-1,0 1 0,0-1 1,0 1-1,-1-1 0,1 1 1,0-1-1,0 1 0,0-1 1,0 1-1,0-1 0,0 1 1,0-1-1,0 1 0,0-1 1,0 1-1,1-1 0,-1 1 1,0-1-1,0 1 0,0-1 1,1 1-1,0-1-21,-1 0 1,1 1 0,0-1-1,0 0 1,0 0-1,0 0 1,-1-1 0,1 1-1,0 0 1,0 0-1,0 0 1,0 0 0,-1-1-1,2 0 1</inkml:trace>
</inkml:ink>
</file>

<file path=ppt/ink/ink1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21.368"/>
    </inkml:context>
    <inkml:brush xml:id="br0">
      <inkml:brushProperty name="width" value="0.05" units="cm"/>
      <inkml:brushProperty name="height" value="0.05" units="cm"/>
      <inkml:brushProperty name="color" value="#FF0066"/>
    </inkml:brush>
  </inkml:definitions>
  <inkml:trace contextRef="#ctx0" brushRef="#br0">47 49 8698,'8'-21'3627,"-7"18"-2987,0 1 0,0-1 0,0 0 0,0 1 0,0-1 0,1 1 0,-1-1 0,4-3 0,-5 6-608,0 0-1,0 0 1,0 0-1,0 0 0,0 0 1,0 0-1,1 0 1,-1-1-1,0 1 1,0 0-1,0 0 0,0 0 1,0 0-1,0 0 1,0 0-1,0 0 1,0 0-1,1 0 0,-1 0 1,0 0-1,0 0 1,0 0-1,0 0 1,0 0-1,0 0 1,0 0-1,0 0 0,0 0 1,1 0-1,-1 0 1,0 0-1,0 1 1,0-1-1,0 0 0,0 0 1,0 0-1,0 0 1,0 0-1,0 0 1,0 0-1,0 0 1,1 0-1,-1 0 0,0 0 1,0 0-1,0 1 1,0-1-1,0 0 1,0 0-1,0 0 0,0 0 1,0 0-1,0 0 1,0 0-1,0 0 1,0 0-1,0 1 1,0-1-1,0 0 0,0 0 1,0 0-1,0 0 1,0 0-1,0 0 1,0 0-1,0 0 0,0 1 1,0 10 496,0-7-333,-10 151 1423,1-55-856,6-3-32,-9 86 194,5-148-809,7-35-115,0 0 1,0 0 0,0 0 0,0 0 0,0 0-1,0 0 1,0 0 0,0 1 0,0-1-1,-1 0 1,1 0 0,0 0 0,0 0 0,0 0-1,0 0 1,0 0 0,0 0 0,-1 0-1,1 0 1,0 0 0,0 0 0,0 0-1,0 0 1,0 0 0,0 0 0,-1 0 0,1 0-1,0 0 1,0 0 0,0 0 0,0 0-1,0 0 1,0 0 0,-1 0 0,1 0-1,0-1 1,0 1 0,0 0 0,0 0 0,0 0-1,0 0 1,0 0 0,0 0 0,0 0-1,-1 0 1,1 0 0,0-1 0,0 1 0,0 0-1,0 0 1,-5-6 6,3 1-3,0 1-1,1 0 0,-1-1 1,1 1-1,-1-6 1,0-2-2,-2-5 5,1 0 0,1 0 1,1 0-1,1-20 0,8-70 336,-3 61 26,-4 29-201,4-93 808,8 143-530,-7 4 132,0 1-1,-3 0 1,-1 45 0,-1-45-214,9-72-1859,4 10 843</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8:34.796"/>
    </inkml:context>
    <inkml:brush xml:id="br0">
      <inkml:brushProperty name="width" value="0.05" units="cm"/>
      <inkml:brushProperty name="height" value="0.05" units="cm"/>
      <inkml:brushProperty name="color" value="#FF0066"/>
    </inkml:brush>
  </inkml:definitions>
  <inkml:trace contextRef="#ctx0" brushRef="#br0">78 1006 11923,'6'-1'811,"-1"0"1,1 0 0,0 0-1,-1-1 1,1 1 0,-1-2 0,0 1-1,1 0 1,-1-1 0,0 0 0,6-5-1,-11 8-681,1-1 0,-1 1 0,1 0-1,-1-1 1,0 1 0,1 0 0,-1-1 0,0 1-1,1-1 1,-1 1 0,0-1 0,0 1-1,1-1 1,-1 1 0,0-1 0,0 1 0,0-1-1,0 1 1,0-1 0,0 0 0,0 1-50,0-1 1,0 1-1,0 0 1,-1 0-1,1-1 0,0 1 1,0 0-1,-1 0 1,1 0-1,0-1 1,0 1-1,-1 0 1,1 0-1,0 0 0,-1 0 1,1 0-1,0 0 1,-1-1-1,1 1 1,0 0-1,0 0 1,-1 0-1,1 0 0,-1 0 1,-1 0 78,0 0 0,0 1 0,1-1 0,-1 0 0,0 0 0,0 1 0,0-1 0,0 1 0,0 0 0,-1 1 0,-5 3 26,2 1 0,-1 0 0,1 0 0,0 1 0,-8 11 0,-21 39 6,6 2-111,26-53-79,1 1 0,0-1 0,0 1 0,0-1 0,1 1 0,0 0 0,0 10 0,1-17-2,0 1-1,0-1 1,0 1-1,0 0 1,0-1 0,0 1-1,0-1 1,0 1-1,1 0 1,-1-1-1,0 1 1,0-1-1,0 1 1,1 0 0,-1-1-1,0 1 1,1-1-1,-1 1 1,0-1-1,1 1 1,-1-1-1,1 0 1,-1 1-1,1-1 1,-1 1 0,1-1-1,-1 0 1,1 0-1,-1 1 1,1-1-1,-1 0 1,1 0-1,0 1 1,-1-1-1,1 0 1,-1 0 0,1 0-1,0 0 1,-1 0-1,1 0 1,0 0-1,-1 0 1,1 0-1,-1 0 1,1 0-1,0-1 1,-1 1 0,1 0-1,-1 0 1,1-1-1,-1 1 1,1 0-1,0-1 1,3-1-16,-1 0 1,0 0-1,0 0 1,0 0-1,0 0 1,0-1-1,4-4 1,3-9-195,0 0 0,-1-1 1,-1 0-1,-1-1 1,8-27-1,-6 19-268,-8 25 455,-1 0 0,0 0 1,0 0-1,1 0 1,-1 0-1,1 0 1,-1 0-1,1 0 1,-1 0-1,1 0 0,-1 0 1,1 0-1,0 1 1,0-1-1,-1 0 1,1 0-1,0 1 0,0-1 1,0 1-1,0-1 1,0 1-1,-1-1 1,1 1-1,0-1 1,0 1-1,0 0 0,0 0 1,1-1-1,-1 1 1,0 0-1,0 0 1,0 0-1,0 0 1,0 0-1,0 0 0,0 0 1,0 1-1,2 0 1,9 1 10,-1 1 1,1-1-1,24 0 1,-31-2 15,0-1 0,0 1 0,0-1 0,0 0 0,0-1 0,0 1 1,0-1-1,-1 0 0,1 0 0,0 0 0,-1-1 0,7-4 0,2-4 48,0-1 0,-1 0 0,0-1 0,-1 0 0,-1-1-1,0 0 1,-1-1 0,0 0 0,11-27 0,-7 9 63,-2-1 0,0-1 0,8-57 0,-1-48-12,-17 114-95,0-1 0,-2 1-1,-4-35 1,5 61-7,-8-29 15,8 28-13,0 0 1,-1 1 0,1-1 0,0 0-1,0 1 1,-1-1 0,1 0 0,0 1-1,-1-1 1,1 1 0,-1-1-1,1 1 1,-1-1 0,1 1 0,-1-1-1,1 1 1,-1-1 0,1 1 0,-1-1-1,0 1 1,1 0 0,-1 0 0,0-1-1,1 1 1,-1 0 0,0 0-1,1 0 1,-1-1 0,0 1 0,0 0-1,1 0 1,-1 0 0,0 0 0,1 0-1,-1 1 1,0-1 0,0 0 0,0 0-1,-2 2 11,0 0 0,0 0-1,0 0 1,1 0 0,-1 1-1,1-1 1,-1 0 0,1 1-1,0 0 1,0 0 0,0 0-1,-2 3 1,-17 42 104,17-39-93,-4 15 32,0 1 1,2-1 0,0 1-1,2 0 1,1 1-1,0 33 1,3-30-30,2 1 0,0 0 0,2 0 0,2-1 0,10 33 0,-13-51-21,1 1-1,0-1 0,1-1 0,0 1 0,1-1 0,0 0 0,14 17 1,-17-24-5,0 1 1,0-1 0,0-1 0,1 1 0,-1 0 0,1-1 0,0 0 0,0 0-1,0 0 1,0 0 0,0 0 0,0-1 0,0 0 0,0 0 0,1 0 0,-1-1-1,0 1 1,1-1 0,-1 0 0,0 0 0,1 0 0,-1-1 0,0 1 0,7-3-1,-1-1 9,1 0 0,-1-1-1,0 0 1,0 0 0,0-1-1,-1 0 1,0-1 0,0 0-1,-1-1 1,0 0-1,0 0 1,8-11 0,8-14 23,-1 0 0,20-38 1,-13 12 32,34-90 0,10-69 17,-58 169-75,14-57 11,-26 88-18,-1 0 0,-1 1 0,0-1 1,-2-19-1,0 33 1,0 0 0,-1 0 0,1 0 1,-1 0-1,0 0 0,-3-6 0,4 9-1,0 0 0,-1 1 1,1-1-1,-1 0 0,1 1 0,-1-1 0,1 0 1,-1 1-1,1-1 0,-1 0 0,0 1 0,1-1 0,-1 1 1,0-1-1,0 1 0,1 0 0,-1-1 0,0 1 1,0 0-1,1-1 0,-1 1 0,0 0 0,0 0 0,0 0 1,0 0-1,1 0 0,-1 0 0,0 0 0,0 0 1,0 0-1,0 0 0,0 0 0,1 0 0,-1 1 1,0-1-1,0 0 0,1 0 0,-3 2 0,-2 1 8,0 0 1,0 0-1,0 1 0,1 0 0,-1 0 1,1 0-1,0 0 0,0 1 0,0 0 0,1 0 1,-1 0-1,-2 7 0,-3 5 60,2 0 0,-11 33 0,12-28 33,1 1-1,1 0 1,1 0 0,1 0-1,1 0 1,1 0-1,1 1 1,1-1 0,7 31-1,-6-43-51,0 0 0,0 0 0,1-1 0,1 0 0,0 0 0,0 0 1,1 0-1,0-1 0,8 9 0,-11-14-20,1 0 1,-1-1-1,1 1 1,0-1 0,0 0-1,0 0 1,0 0-1,1-1 1,-1 0 0,1 1-1,0-1 1,-1-1-1,1 1 1,0-1 0,0 0-1,0 0 1,0 0-1,0-1 1,0 0 0,0 0-1,8-1 1,-1-1 17,-1-1 0,1 0 0,-1-1-1,0-1 1,0 1 0,0-2 0,-1 0 0,0 0 0,0 0 0,14-14 0,-4 3 43,-1-1 0,-1-2 1,26-35-1,-33 39-205,0-1 0,-1 0 1,-1-1-1,13-35 0,-19 43-54,0 0-1,0 0 1,-1 0-1,0-1 1,-1 1-1,-1-1 1,1 1 0,-2 0-1,1-1 1,-4-16-1,4 26 4,-1 1 1,1-1-1,0 0 0,0 0 0,0 1 0,-1-1 1,1 0-1,-1 0 0,1 1 0,0-1 0,-1 0 0,1 1 1,-1-1-1,0 1 0,1-1 0,-1 0 0,1 1 1,-2-1-1,-12-3-1932</inkml:trace>
</inkml:ink>
</file>

<file path=ppt/ink/ink1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23.263"/>
    </inkml:context>
    <inkml:brush xml:id="br0">
      <inkml:brushProperty name="width" value="0.05" units="cm"/>
      <inkml:brushProperty name="height" value="0.05" units="cm"/>
      <inkml:brushProperty name="color" value="#FF0066"/>
    </inkml:brush>
  </inkml:definitions>
  <inkml:trace contextRef="#ctx0" brushRef="#br0">117 40 12083,'0'-5'692,"0"1"166,0 1 1,0 0-1,0 0 1,0 0-1,-1 0 1,0 0-1,0-4 1,0 7-791,1 0 0,0 0 0,0 0 0,0 0 0,0 0 0,0 0 0,0 0 0,-1 0-1,1 0 1,0 0 0,0 0 0,0 0 0,0 0 0,0 0 0,-1 0 0,1 0 0,0 0 0,0 1 0,0-1 0,0 0 0,0 0 0,0 0 0,0 0 0,0 0 0,-1 0 0,1 0 0,0 0 0,0 1 0,0-1 0,0 0-1,0 0 1,0 0 0,0 0 0,0 0 0,0 0 0,0 1 0,0-1 0,0 0 0,0 0 0,0 0 0,0 0 0,0 0 0,0 1 0,0-1 0,0 0 0,-3 9 355,1 2 104,0 0 1,1 0-1,0 23 1,2-22-373,-2-1 0,1 0 0,-4 17 0,4-28-153,0 0 0,-1 0 0,1 1 0,0-1 0,0 0 1,0 0-1,0 0 0,0 0 0,0 0 0,0 0 0,0 0 1,0 0-1,0 0 0,0 0 0,0 0 0,0 0 0,-1 0 1,1 0-1,0 0 0,0 0 0,0 0 0,0 0 0,0 0 1,0 1-1,0-1 0,0 0 0,-1 0 0,1-1 0,0 1 1,0 0-1,0 0 0,0 0 0,0 0 0,0 0 0,0 0 1,0 0-1,0 0 0,-1 0 0,1 0 0,0 0 0,0 0 1,0 0-1,0 0 0,0 0 0,0 0 0,0 0 1,0 0-1,0 0 0,0-1 0,0 1 0,0 0 0,0 0 1,0 0-1,0 0 0,0 0 0,0 0 0,-1 0 0,1 0 1,0 0-1,0-1 0,0 1 0,0 0 0,-3-6 50,-2-11 35,2-1 1,0 0-1,0 1 1,1-22 0,2 29-81,-1-12 642,-2 139 195,-20 119 0,18-210-658,5-26-181,0 0 0,0 0 0,0 0 0,0 0 0,0 0 0,0 0 1,0 0-1,0 0 0,0 0 0,-1 0 0,1 0 0,0 0 0,0 0 0,0 0 0,0 0 0,0 0 0,0 0 0,0 0 0,0 0 0,0 0 0,0 0 0,0 0 0,0 0 0,0 0 0,0 0 0,0 0 0,0 0 1,-1 0-1,1 0 0,0 0 0,0 0 0,0 0 0,0 0 0,0 0 0,0 0 0,0 0 0,0 0 0,0 0 0,0 0 0,1-11 11,8-18 2,-1 1 0,-1-2 0,-1 1 0,3-60 0,-8 75-12,-1 1 1,0 0 0,0 0 0,-4-19 0,4 31-7,0 1 0,0-1 1,0 1-1,0-1 0,0 0 1,0 1-1,-1-1 0,1 1 1,0-1-1,0 0 0,-1 1 1,1-1-1,0 1 0,-1-1 0,1 1 1,-1-1-1,0 1 1,1 0-1,0 0 1,0 0-1,-1 0 1,1 0-1,0 0 1,0 0-1,-1 0 1,1 0-1,0 0 1,0 0-1,0 0 1,-1 1 0,1-1-1,0 0 1,0 0-1,0 0 1,0 0-1,-1 1 1,1-1-1,0 0 1,0 0-1,0 0 1,0 1-1,0-1 1,0 0-1,0 0 1,-1 1-1,-6 22 32,5 4 27,0 0 0,2-1-1,5 43 1,-1 37 156,-6-76-32,-1 1 0,-1-1 0,-2 0 0,-17 54 0,16-69-53,7-15-128,0 0-1,0 1 1,0-1 0,0 0 0,0 0 0,0 0 0,0 0 0,0 0 0,0 0 0,0 0 0,0 1 0,0-1 0,-1 0 0,1 0-1,0 0 1,0 0 0,0 0 0,0 0 0,0 0 0,0 0 0,0 0 0,-1 0 0,1 0 0,0 0 0,0 0 0,0 0 0,0 0-1,0 0 1,0 0 0,-1 0 0,1 0 0,0 0 0,0 0 0,0 0 0,0 0 0,0 0 0,0 0 0,-1 0 0,1 0-1,0 0 1,0 0 0,0 0 0,0 0 0,0 0 0,0 0 0,-1 0 0,1 0 0,0 0 0,0-1 0,0 1 0,0 0 0,0 0-1,0 0 1,0 0 0,0 0 0,0 0 0,0-1 0,-4-7 23,1-5-12,0 0 0,2 0 1,-1 0-1,2 0 0,0-18 1,1 8 3,-1 19-14,2-99 45,0 83-42,0-1-1,10-38 1,-11 56-1,0 0 1,0 0-1,0 0 0,1 1 0,-1-1 1,4-4-1,-5 7-3,0-1 1,0 1-1,1 0 1,-1-1-1,0 1 0,1 0 1,-1 0-1,0-1 1,1 1-1,-1 0 1,0 0-1,1 0 0,-1-1 1,1 1-1,-1 0 1,0 0-1,1 0 1,-1 0-1,1 0 1,-1 0-1,1 0 0,0 0 3,-1 0-1,1 1 1,0-1-1,-1 0 1,1 1-1,-1-1 0,1 1 1,-1-1-1,1 0 1,-1 1-1,1-1 1,-1 1-1,0-1 1,1 1-1,-1 0 0,0-1 1,1 1-1,-1 0 1,3 6 33,0 1 1,-1-1-1,0 1 1,0 0-1,0 13 1,-1-11-4,10 174 611,3 14-2041,-13-188 442,1 3-3473,-3-20 2490</inkml:trace>
</inkml:ink>
</file>

<file path=ppt/ink/ink1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37.622"/>
    </inkml:context>
    <inkml:brush xml:id="br0">
      <inkml:brushProperty name="width" value="0.05" units="cm"/>
      <inkml:brushProperty name="height" value="0.05" units="cm"/>
      <inkml:brushProperty name="color" value="#FF0066"/>
    </inkml:brush>
  </inkml:definitions>
  <inkml:trace contextRef="#ctx0" brushRef="#br0">126 85 10226,'-1'-5'810,"0"1"0,0-1 0,1 0 0,0 0 0,0 0 0,0 0 0,0 1 0,1-1-1,0 0 1,0 0 0,0 0 0,1 1 0,-1-1 0,1 1 0,5-9 0,-7 13-784,0 0-1,0 0 1,0 0 0,0 0 0,0 0 0,0 0-1,0 0 1,0 0 0,0 0 0,0-1-1,1 1 1,-1 0 0,0 0 0,0 0-1,0 0 1,0 0 0,0 0 0,0 0 0,0 0-1,0 0 1,0 0 0,0 0 0,0 0-1,0 0 1,1 0 0,-1 0 0,0 0-1,0 0 1,0 0 0,0 0 0,0 0-1,0 0 1,0 0 0,0 0 0,0 0 0,0 0-1,0 0 1,0 0 0,1 1 0,-1-1-1,0 0 1,0 0 0,0 0 0,0 0-1,0 0 1,0 0 0,0 0 0,0 0 0,0 0-1,0 0 1,0 0 0,0 0 0,0 0-1,0 0 1,0 1 0,0-1 0,0 0-1,0 0 1,0 0 0,0 0 0,0 0 0,0 0-1,0 0 1,2 11 673,0 16-122,-2-26-515,-12 417 2815,-3-294-2696,15-124-179,0 0 1,0 1-1,0-1 0,0 0 0,0 0 1,0 0-1,0 0 0,0 0 0,0 0 1,0 0-1,0 0 0,0 1 0,0-1 1,0 0-1,0 0 0,0 0 0,0 0 1,0 0-1,0 0 0,0 0 0,0 1 1,0-1-1,0 0 0,0 0 0,-1 0 1,1 0-1,0 0 0,0 0 0,0 0 1,0 0-1,0 0 0,0 0 0,0 0 0,0 1 1,0-1-1,-1 0 0,1 0 0,0 0 1,0 0-1,0 0 0,0 0 0,0 0 1,0 0-1,0 0 0,-1 0 0,1 0 1,0 0-1,0 0 0,0 0 0,0 0 1,0 0-1,0 0 0,0 0 0,-1 0 1,1 0-1,0-1 0,-4-4 49,1-3-8,1-1 1,0 1-1,0-1 1,-1-18-1,0 1 1,-61-234 105,62 251-148,-5-12-2,1 1 3,1 0-1,-5-33 1,10 52 2,-1 1 0,1-1 0,0 0 0,0 1 0,0-1 0,0 1 0,0-1 0,0 1 0,0-1 0,0 1 0,0-1 0,0 1 1,0-1-1,0 1 0,1-1 0,-1 1 0,0-1 0,0 1 0,0-1 0,1 1 0,-1-1 0,0 1 0,1-1 0,-1 1 0,0 0 0,1-1 0,-1 1 0,1 0 1,-1-1-1,1 1 0,0-1 6,0 1 1,0 0 0,0 1 0,0-1 0,0 0-1,0 0 1,0 0 0,0 1 0,0-1 0,-1 0-1,1 1 1,0-1 0,0 1 0,0-1 0,0 1-1,5 3 80,0 0 0,-1 1-1,7 7 1,-7-7 7,-1 1 0,0 0-1,0 1 1,0-1 0,-1 1 0,0-1 0,-1 1-1,1 0 1,-1 0 0,0 0 0,-1 0-1,1 10 1,0 8 171,-2 0 1,-3 30-1,1-6-863,2-68-487,0-6 357</inkml:trace>
</inkml:ink>
</file>

<file path=ppt/ink/ink1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38.918"/>
    </inkml:context>
    <inkml:brush xml:id="br0">
      <inkml:brushProperty name="width" value="0.05" units="cm"/>
      <inkml:brushProperty name="height" value="0.05" units="cm"/>
      <inkml:brushProperty name="color" value="#FF0066"/>
    </inkml:brush>
  </inkml:definitions>
  <inkml:trace contextRef="#ctx0" brushRef="#br0">45 31 9802,'0'-7'1087,"0"1"0,-5-11 13187,7 21-14167,-1 1 1,1 0 0,-1 1 0,0-1 0,-1 0 0,1 0 0,-1 0 0,0 0-1,0 1 1,-1 4 0,0 1-3,-6 100 474,0 45 16,8-100 19,-19-325-391,11 169-214,5 92-1,-1 11-9,1 11 18,2 49 743,10 77 0,1 6 533,-12-44-924,1-103-369,0 1 0,0 0 0,0 0 1,0 0-1,0 0 0,-1 0 0,1 0 0,0 0 0,0 0 0,0 0 1,0 0-1,0 0 0,0 0 0,0 0 0,0 0 0,0-1 1,0 1-1,0 0 0,0 0 0,0 0 0,0 0 0,0 0 0,0 0 1,0 0-1,-1 0 0,1 0 0,0 0 0,0 0 0,0 0 0,0 0 1,0 0-1,0 0 0,0 0 0,0 0 0,0 0 0,0 0 0,0 0 1,0 0-1,0 0 0,-1 0 0,1 0 0,0 0 0,0 0 1,0 0-1,0 0 0,0 0 0,0 0 0,0 0 0,0 1 0,0-1 1,0 0-1,0 0 0,0 0 0,0 0 0,0 0 0,0 0 0,0 0 1,0 0-1,-1 0 0,-3-9-45,3 3-173,0 1 0,0-1 0,0 0 0,1 0 0,0 0-1,0 0 1,1 0 0,-1 0 0,1 0 0,1 1 0,-1-1 0,4-9 0,10-21-880</inkml:trace>
</inkml:ink>
</file>

<file path=ppt/ink/ink1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49.557"/>
    </inkml:context>
    <inkml:brush xml:id="br0">
      <inkml:brushProperty name="width" value="0.05" units="cm"/>
      <inkml:brushProperty name="height" value="0.05" units="cm"/>
      <inkml:brushProperty name="color" value="#FF0066"/>
    </inkml:brush>
  </inkml:definitions>
  <inkml:trace contextRef="#ctx0" brushRef="#br0">66 79 8194,'-1'0'299,"0"0"0,-1 0 1,1 0-1,0 0 0,0 0 1,-1 0-1,1 0 0,0-1 1,0 1-1,-1-1 0,1 1 1,0 0-1,0-1 1,0 0-1,0 1 0,0-1 1,0 0-1,0 0 0,0 1 1,0-1-1,0 0 0,-1-2 1,-4-3 211,6 6-275,-1-1-1,0 0 1,1 0-1,-1 1 1,0-1-1,1 1 1,-1-1-1,0 1 1,0-1-1,0 1 1,0-1-1,1 1 1,-1 0-1,0-1 1,0 1-1,-2 0 1,3 0-123,-1 0 1,0 0-1,1 1 1,-1-1-1,0 0 0,1 1 1,-1-1-1,0 1 1,1-1-1,-1 1 0,1-1 1,-1 1-1,1 0 1,0-1-1,-1 1 0,1-1 1,-1 1-1,1 0 1,0-1-1,-1 2 0,1-2-48,0 1-1,-1-1 1,1 0-1,0 0 1,0 1-1,-1-1 1,1 0-1,0 1 1,0-1-1,0 0 1,0 1 0,-1-1-1,1 0 1,0 1-1,0-1 1,0 0-1,0 1 1,0-1-1,0 0 1,0 1-1,0-1 1,0 1-1,0-1 1,0 0-1,0 1 1,0-1-1,0 0 1,1 1-1,-1-1 1,0 0-1,0 1 1,12-3 1122,-1-1-1041,5-1 69,0 1-1,0 0 1,0 1 0,0 1-1,0 1 1,25 2-1,-29 0-144,1-1 0,0 0 1,0 0-1,-1-2 0,1 1 0,0-2 0,23-4 1,-4-4 98,-13 6-60,-1-2 0,27-12 0,-77 8 563,23 8-631,0 0-1,-1 1 1,1 0 0,-1 0-1,1 1 1,-1 1 0,1 0 0,-1 0-1,1 0 1,0 1 0,0 1 0,-13 4-1,-14 7-39,0-2 0,-1-1-1,-64 9 1,100-20 1,0 0 1,0 0-1,0 0 1,-1 0-1,1 0 0,0 0 1,0 0-1,0-1 1,0 1-1,0 0 1,-1-1-1,1 1 0,0 0 1,0-1-1,0 1 1,0-1-1,0 0 0,0 1 1,1-1-1,-1 0 1,0 0-1,0 0 1,-1-1-1,2 2-1,0-1 1,-1 0-1,1 1 0,0-1 1,0 0-1,0 1 0,0-1 1,0 0-1,0 1 0,0-1 0,0 0 1,0 1-1,0-1 0,0 0 1,0 1-1,0-1 0,0 1 1,0-1-1,1 0 0,-1 1 1,0-1-1,1 0 0,-1 1 1,0-1-1,1 1 0,-1-1 0,1 1 1,-1-1-1,1 1 0,-1-1 1,1 1-1,-1 0 0,1-1 1,-1 1-1,1 0 0,-1-1 1,1 1-1,0 0 0,0-1 1,1 1-2,0 0 1,0 0 0,0 0-1,0 0 1,0 0-1,0 0 1,-1 0 0,1 1-1,0-1 1,0 1 0,0-1-1,-1 1 1,1 0 0,0 0-1,2 1 1,6 2 1,-1-1 10,0 0 0,1-1 0,-1-1 0,0 0 1,18 0-1,49-6 146,-2-1-7,-52 6 17,-1 2-1,1 0 1,0 1-1,25 7 1,-42-9-142,0 1 0,0-1 0,0 0 0,0 0 1,0-1-1,0 0 0,0 0 0,0 0 0,0 0 0,0-1 1,0 0-1,0 0 0,0 0 0,0 0 0,0-1 0,0 0 0,5-3 1,-9 4-8,1 0 1,0 0-1,0 1 1,0-1-1,-1 0 1,1 1-1,0-1 0,0 1 1,0-1-1,0 1 1,0 0-1,0 0 1,0 0-1,0 0 1,0 0-1,0 1 1,3 0-1,-16-11 149,-4 6-160,0 0 0,0 1-1,-26-2 1,-12-3 15,19 2-14,-1 2-1,-40-1 1,-68 8 13,67 0-38,71-4 25,4-3-9,1 2-12,16 0-9,165 2-3,-180 0-39,22 2 279,-11 1-1657,-12-2 1208,0-1 0,1 0 0,-1 0 0</inkml:trace>
</inkml:ink>
</file>

<file path=ppt/ink/ink1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50.291"/>
    </inkml:context>
    <inkml:brush xml:id="br0">
      <inkml:brushProperty name="width" value="0.05" units="cm"/>
      <inkml:brushProperty name="height" value="0.05" units="cm"/>
      <inkml:brushProperty name="color" value="#FF0066"/>
    </inkml:brush>
  </inkml:definitions>
  <inkml:trace contextRef="#ctx0" brushRef="#br0">1 56 6825,'3'-4'1096,"1"0"0,0 0 0,0 1-1,0-1 1,1 1 0,-1 0 0,1 0 0,0 1-1,0-1 1,0 1 0,0 0 0,0 1-1,7-3 1,-11 4-916,1 1 0,-1-1 0,0 0 0,0 0 0,0 0 0,0 1 0,0-1 0,0 1-1,0-1 1,0 1 0,0-1 0,0 1 0,0-1 0,0 1 0,0 0 0,0 0 0,0-1 0,0 1 0,-1 0 0,2 1 0,-1 0-48,0-1 1,1 0-1,-1 0 1,0 1 0,0-1-1,1 0 1,-1 0-1,1-1 1,-1 1 0,4 1-1,-2-1-1,0-1 0,0 1 0,0-1 0,0 0 0,1 0 0,-1 0 0,0-1 0,0 1 0,0-1 0,5-1 1,30-15 884,-32 14-911,-1 1 1,1-1-1,-1 1 1,1 0-1,0 0 1,-1 0-1,1 1 1,9-1 0,-14 2-127,1 0 1,-1 0 0,1 0 0,-1 1 0,0-1 0,1 0-1,-1 1 1,0-1 0,0 1 0,1 0 0,-1-1 0,0 1-1,0 0 1,0 0 0,0 0 0,0 0 0,2 1 0,-2 0-132,0-1 0,0 0 1,1 0-1,-1 0 1,1 0-1,-1 0 0,0 0 1,1 0-1,0 0 1,-1-1-1,1 1 0,2 0 1,21 1-728</inkml:trace>
</inkml:ink>
</file>

<file path=ppt/ink/ink1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41.814"/>
    </inkml:context>
    <inkml:brush xml:id="br0">
      <inkml:brushProperty name="width" value="0.05" units="cm"/>
      <inkml:brushProperty name="height" value="0.05" units="cm"/>
      <inkml:brushProperty name="color" value="#FF0066"/>
    </inkml:brush>
  </inkml:definitions>
  <inkml:trace contextRef="#ctx0" brushRef="#br0">3218 9 10434,'40'-3'2362,"-23"0"-978,0 2 0,1 0 0,-1 1 0,29 3 0,-41-2-1184,-1 0-1,1 0 0,-1 1 1,0-1-1,0 1 0,0 0 1,0 0-1,0 0 0,0 0 1,0 1-1,-1 0 0,1 0 1,-1 0-1,1 0 0,-1 0 1,0 1-1,-1-1 0,1 1 1,-1 0-1,1-1 0,-1 1 1,3 9-1,-4-10-90,0 1-1,0 0 1,0 1 0,0-1-1,-1 0 1,1 0-1,-1 0 1,0 0 0,0 0-1,-1 1 1,0-1-1,1 0 1,-1 0 0,0 0-1,-1 0 1,1 0-1,-1-1 1,0 1 0,0 0-1,0-1 1,0 1-1,-1-1 1,1 0 0,-1 1-1,0-1 1,-3 2-1,-5 5 126,1-1-1,-2-1 0,1 0 0,-1-1 1,-1 0-1,-17 7 0,3-3-151,-1-1 0,-1-2 0,0-1 0,0-1-1,0-1 1,-1-1 0,1-2 0,-1-1 0,0-2 0,-43-6-1,45 4-80,1 2-1,-1 0 0,1 2 0,-1 0 0,1 2 0,0 1 1,-43 13-1,-6 5 7,-2-3 1,-136 16-1,134-28 9,-142 31 0,-36 41-44,79-22 16,-8 4 20,-23 7 7,-208 67-8,284-84-1,-166 67 61,90-42 925,191-70-950,-1-1-1,0-1 0,0 0 1,-34 1-1,54-5-54,0 0-1,0 0 1,-1 0-1,1 0 1,0 0-1,0 0 1,0 0 0,-1 0-1,1-1 1,0 1-1,0 0 1,0 0 0,-1 0-1,1 0 1,0 0-1,0 0 1,0-1-1,0 1 1,0 0 0,-1 0-1,1 0 1,0 0-1,0-1 1,0 1-1,0 0 1,0 0 0,0 0-1,0-1 1,0 1-1,0 0 1,0 0 0,-1 0-1,1-1 1,0 1-1,0 0 1,0 0-1,0 0 1,1-1 0,-1 1-1,0 0 1,0 0-1,0 0 1,0-1 0,0 1-1,0 0 1,0 0-1,0 0 1,0-1-1,0 1 1,0 0 0,1 0-1,-1 0 1,0-1-1,7-9-695,6 0-1186,19-13 0,-19 14-189,23-20 1,-19 11 294,1 0 1,-2-2-1,18-27 1,-11 8 812</inkml:trace>
</inkml:ink>
</file>

<file path=ppt/ink/ink1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42.137"/>
    </inkml:context>
    <inkml:brush xml:id="br0">
      <inkml:brushProperty name="width" value="0.05" units="cm"/>
      <inkml:brushProperty name="height" value="0.05" units="cm"/>
      <inkml:brushProperty name="color" value="#FF0066"/>
    </inkml:brush>
  </inkml:definitions>
  <inkml:trace contextRef="#ctx0" brushRef="#br0">269 7 9154,'-1'0'324,"1"-1"-1,-1 1 1,0-1-1,1 0 1,-1 1 0,0-1-1,0 1 1,0 0-1,1-1 1,-1 1 0,0 0-1,0-1 1,0 1-1,0 0 1,1 0 0,-1 0-1,0 0 1,0 0-1,0 0 1,-1 0 0,0 0-12,0 1 0,1-1 0,-1 1 0,0 0 0,1-1 0,-1 1 0,1 0 0,-1 0 0,1 0 0,-2 1 0,-3 4 305,0 1 1,0-1-1,-7 12 1,9-12 3,-29 42 1829,-39 77 1,12-16-764,52-97-1452,5-8-107,0 1 0,0 0 0,0 0 0,1 0 1,-1 0-1,1 0 0,1 0 0,-3 8 0,4-12-105,0 0 1,0-1-1,0 1 0,1 0 0,-1 0 1,0 0-1,0 0 0,0 0 0,1 0 1,-1-1-1,0 1 0,1 0 0,-1 0 1,1 0-1,-1-1 0,1 1 0,-1 0 1,1-1-1,-1 1 0,1 0 0,0-1 1,-1 1-1,1-1 0,0 1 1,0-1-1,-1 1 0,1-1 0,0 0 1,0 1-1,0-1 0,-1 0 0,1 1 1,0-1-1,0 0 0,0 0 0,1 0 1,5 1 82,0 0 0,0-1 0,11-1 1,21-3 128,-1-3 0,63-18 1,24-4 90,-90 23-362,50-10-695,-54 10-402,-27 6 985,1 1 0,0-1 0,0 1-1,5 2 1</inkml:trace>
</inkml:ink>
</file>

<file path=ppt/ink/ink1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56.588"/>
    </inkml:context>
    <inkml:brush xml:id="br0">
      <inkml:brushProperty name="width" value="0.05" units="cm"/>
      <inkml:brushProperty name="height" value="0.05" units="cm"/>
      <inkml:brushProperty name="color" value="#FF0066"/>
    </inkml:brush>
  </inkml:definitions>
  <inkml:trace contextRef="#ctx0" brushRef="#br0">0 19 11474,'7'-3'985,"0"0"-1,0 0 0,0 1 1,1 0-1,-1 0 0,1 1 1,-1 0-1,13 0 0,-16 1-713,1 0 0,-1 0-1,0 1 1,0 0 0,0-1 0,0 1-1,0 1 1,0-1 0,0 1 0,0-1-1,-1 1 1,1 0 0,-1 0 0,1 1-1,-1-1 1,0 1 0,5 4 0,19 29 1101,45 74 1,-36-52-848,-27-43-441,1 0 0,1-1 0,1-1 0,-1 0 0,2 0 0,0-1 0,0-1 0,1 0 0,1-1 0,0 0 0,0-2 0,1 1 0,0-2 0,0 0 0,1-1 0,-1-1 0,2 0 0,18 2 0,-11-4-22,1-2 1,-1-1-1,1-1 0,-1-1 0,1-1 0,-1-1 1,33-10-1,167-69 126,-177 63-198,14-7-257,2-2-1600,-20 13-2344,-17 8 2620</inkml:trace>
</inkml:ink>
</file>

<file path=ppt/ink/ink1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57.498"/>
    </inkml:context>
    <inkml:brush xml:id="br0">
      <inkml:brushProperty name="width" value="0.05" units="cm"/>
      <inkml:brushProperty name="height" value="0.05" units="cm"/>
      <inkml:brushProperty name="color" value="#FF0066"/>
    </inkml:brush>
  </inkml:definitions>
  <inkml:trace contextRef="#ctx0" brushRef="#br0">0 162 14627,'2'-4'464,"1"1"0,0 0-1,0-1 1,0 1 0,0 0-1,0 1 1,0-1 0,1 1-1,-1-1 1,1 1 0,0 0 0,0 0-1,0 1 1,7-3 0,-5 2-105,0 1 0,1 0 0,-1 1 0,1 0 0,-1-1 0,1 2 0,-1-1 1,0 1-1,9 2 0,-7-1-185,0 0-1,0 1 1,0 0 0,0 0 0,0 1 0,-1 0 0,0 1 0,1-1-1,-1 1 1,-1 1 0,1-1 0,-1 1 0,0 0 0,0 0-1,4 8 1,-7-8-128,0-1 0,0 0-1,-1 1 1,0 0 0,0-1-1,-1 1 1,0 0 0,0 0-1,1 10 1,-2 2 169,-5 34 1,1 4 49,4-55-259,0 1-1,0-1 1,0 0 0,0 1 0,0-1 0,0 0 0,1 0 0,-1 1 0,0-1 0,1 0 0,-1 0 0,1 0 0,-1 1 0,2 0 0,-1-1-4,-1-1 0,1 1-1,0-1 1,0 1 0,-1-1 0,1 0 0,0 1 0,0-1 0,0 0-1,-1 0 1,1 1 0,0-1 0,0 0 0,0 0 0,0 0 0,0 0-1,0 0 1,-1 0 0,1 0 0,0 0 0,0 0 0,1-1 0,4-1 2,0 0 1,-1 0 0,1 0 0,-1-1 0,1 0-1,-1 0 1,0 0 0,0-1 0,-1 0-1,1 0 1,-1 0 0,5-6 0,8-9 4,20-34 0,-26 37-3,87-138 29,-59 91 13,-36 57 33,-6 7-43,-7 9-5,6-4-10,1-1-1,0 1 1,0 0 0,1 1-1,0-1 1,0 0 0,-1 12-1,0-2 56,1 31-1,2-43-69,0-1-1,0 1 1,0-1-1,1 1 1,-1 0-1,1-1 1,0 1-1,0-1 1,1 0 0,-1 1-1,1-1 1,-1 0-1,1 0 1,0 0-1,0 0 1,0 0-1,1 0 1,3 3 0,-4-4 2,1 0 1,0-1 0,0 1-1,0-1 1,0 1 0,0-1-1,0 0 1,0 0 0,0-1-1,1 1 1,-1 0 0,0-1 0,1 0-1,-1 0 1,0 0 0,0 0-1,1-1 1,-1 1 0,0-1-1,5-1 1,-1 0 22,0-1 1,0 0-1,0 0 0,0 0 1,-1-1-1,12-8 0,32-34 107,-40 36-106,1-1 0,0 2 0,0-1-1,1 2 1,14-9 0,-22 15-6,0 0-1,-1 0 1,1 1-1,0 0 1,0 0-1,0 0 0,0 0 1,1 0-1,-1 1 1,7-1-1,-9 2-14,0-1 0,1 1 0,-1-1 0,0 1 0,0 0-1,1 0 1,-1 0 0,0 0 0,0 0 0,0 0 0,0 1 0,-1-1 0,1 1-1,0-1 1,-1 1 0,1 0 0,-1 0 0,1-1 0,-1 1 0,2 3-1,1 3 11,0 0-1,5 13 1,2 6 23,-11-26-45,0 0 0,1 0 0,0 0-1,-1 0 1,1 0 0,-1-1 0,1 1 0,0 0 0,0 0 0,-1-1 0,1 1 0,0 0 0,0-1 0,0 1 0,0-1 0,0 1-1,0-1 1,-1 0 0,1 1 0,0-1 0,0 0 0,0 0 0,0 0 0,0 1 0,1-1 0,-1 0 0,0 0 0,0 0 0,0-1 0,0 1-1,0 0 1,0 0 0,0-1 0,0 1 0,0 0 0,-1-1 0,1 1 0,0-1 0,0 1 0,0-1 0,1-1 0,3-1 5,-1 0 1,1-1 0,-1 1-1,0-1 1,0 0-1,5-8 1,21-35 32,-21 32-27,1-1-1,0 1 1,1 1 0,17-18-1,-18 24-3,18-14-1,-26 20 2,1 0 0,0 0 0,0 1-1,0 0 1,0-1 0,0 1 0,0 0 0,0 1 0,0-1-1,0 0 1,0 1 0,5 0 0,-6 0 7,0 0 1,0 1-1,0 0 0,0-1 1,0 1-1,0 0 0,0 0 1,-1 0-1,1 0 0,0 0 1,0 0-1,-1 1 1,1-1-1,-1 1 0,1-1 1,-1 1-1,0-1 0,0 1 1,1 0-1,0 2 0,3 6 58,0-1 0,6 18 0,-6-14-20,3 10-38,8 31 1,-15-52-110,-1 0-1,1 1 1,-1-1 0,1 0-1,0 0 1,0 0 0,0 0 0,0 0-1,1 0 1,-1 0 0,0 0-1,1-1 1,-1 1 0,4 2 0,-4-3-162,1 0 1,0-1 0,0 1-1,-1 0 1,1-1 0,0 1 0,0-1-1,0 1 1,0-1 0,-1 0 0,1 0-1,0 0 1,0 0 0,0 0-1,0-1 1,0 1 0,0 0 0,2-2-1,29-9-2739,10-12 1045</inkml:trace>
</inkml:ink>
</file>

<file path=ppt/ink/ink1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57.931"/>
    </inkml:context>
    <inkml:brush xml:id="br0">
      <inkml:brushProperty name="width" value="0.05" units="cm"/>
      <inkml:brushProperty name="height" value="0.05" units="cm"/>
      <inkml:brushProperty name="color" value="#FF0066"/>
    </inkml:brush>
  </inkml:definitions>
  <inkml:trace contextRef="#ctx0" brushRef="#br0">15 1 14851,'-2'3'715,"0"0"0,0 0 0,1 1 0,-1-1 0,1 0 0,0 1 0,0-1 0,0 1 0,1 0 0,-1 6 0,2 39 2729,-1-36-2614,2 16 458,2-1 1,9 43-1,-9-56-1181,1 1 0,0-1 0,1-1-1,1 1 1,0-1 0,10 14 0,-15-24-237,1-1 1,-1 0 0,1 0 0,-1-1-1,1 1 1,0 0 0,0-1 0,0 0-1,1 0 1,3 2 0,-6-3-99,1 0 0,-1-1 0,1 1 0,0-1-1,-1 0 1,1 1 0,0-1 0,-1 0 0,1 0 0,0 0 0,-1 0 0,1 0 0,0-1 0,-1 1 0,1 0-1,-1-1 1,1 1 0,0-1 0,-1 0 0,1 1 0,-1-1 0,0 0 0,1 0 0,-1 0 0,3-2 0,12-14-2800,2-4 977</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8:43.667"/>
    </inkml:context>
    <inkml:brush xml:id="br0">
      <inkml:brushProperty name="width" value="0.05" units="cm"/>
      <inkml:brushProperty name="height" value="0.05" units="cm"/>
      <inkml:brushProperty name="color" value="#FF0066"/>
    </inkml:brush>
  </inkml:definitions>
  <inkml:trace contextRef="#ctx0" brushRef="#br0">216 215 15339,'-2'0'206,"0"1"-1,1 0 1,-1 0-1,0 0 1,1 0-1,-1 0 1,1 0-1,-1 0 1,1 1-1,-1-1 0,1 0 1,-1 3-1,-15 21 892,11-17-728,-86 160 2485,76-136-2512,2 0 1,1 1-1,1 0 0,-8 39 0,19-62-257,-1 0 0,1 0-1,1 0 1,-1 1 0,2-1 0,-1 0-1,4 11 1,-4-18-58,1 0 1,-1 0-1,1 0 0,0 0 0,0 0 0,1 0 1,-1 0-1,1-1 0,-1 1 0,1 0 0,0-1 0,0 0 1,0 1-1,0-1 0,0 0 0,1 0 0,-1 0 1,1 0-1,-1 0 0,1-1 0,0 1 0,-1-1 1,1 0-1,0 0 0,0 0 0,5 1 0,-2-1-7,0-1 0,0 1 0,0-2 0,0 1 0,0-1 0,0 0 0,0 0 0,0 0 0,0-1 0,0 0 0,5-3 0,4-2 15,0-1-1,25-17 0,-9 2 2,-1-2 1,-1-1-1,49-56 0,59-100 119,-62 64 51,-49 75-93,-15 26-45,-10 17-66,-1 0 0,0 0-1,0 0 1,0 0 0,0 0 0,0 0 0,0-1-1,0 1 1,0 0 0,0 0 0,0 0 0,0 0-1,1 0 1,-1 0 0,0 0 0,0 0 0,0 0-1,0 0 1,0 0 0,0 0 0,0 0 0,1 0-1,-1 0 1,0 0 0,0 0 0,0 0 0,0 0-1,0 0 1,0 0 0,1 0 0,-1 0 0,0 0-1,0 0 1,0 0 0,0 0 0,0 0 0,0 0-1,0 0 1,0 0 0,1 0 0,-1 0 0,0 0-1,0 0 1,0 1 0,0-1 0,0 0 0,0 0-1,0 0 1,0 0 0,0 0 0,0 0 0,0 0-1,0 0 1,0 1 0,0-1 0,1 0 0,-1 0-1,0 0 1,0 0 0,0 0 0,0 0 0,0 1-1,1 9 60,-1-9-51,2 23 103,-1-7-62,1 0 0,0 0-1,8 25 1,-9-37-40,0-1 0,1 0 0,0 0 0,0 0 0,0 0 0,0 0 0,1 0 0,0 0 0,0-1 0,-1 1 0,2-1 0,-1 0 0,0 0 0,1 0 0,-1-1 0,1 1 0,0-1 0,7 4 0,-4-4 13,-1 0 0,1-1 0,-1 0-1,1 0 1,0 0 0,0-1-1,0 0 1,0 0 0,-1-1-1,1 0 1,0 0 0,-1 0-1,1-1 1,0 0 0,6-3-1,3-2 10,-1 0-1,1-1 1,-2-1-1,27-21 1,-33 24-24,0-1-1,-1 0 1,0 0 0,-1 0 0,1-1 0,-2 0-1,1-1 1,4-9 0,-7 12-3,-1 1 0,0-1 0,0 1 0,0-1 0,-1 0 0,0 0 0,0 0 0,0 0 1,-1 1-1,0-1 0,0 0 0,0 0 0,-1 0 0,0 0 0,-2-7 0,-1 3-10,0-1-1,-1 0 1,0 1 0,-1 0 0,0 1-1,0-1 1,-1 1 0,-1 0 0,1 1-1,-11-9 1,11 11-245,0-1 0,-1 1 1,0 1-1,0-1 0,0 2 0,-1-1 0,0 1 1,0 0-1,0 1 0,0 0 0,-20-4 0,13 9-1542,16-2 1681,0 0 0,-1 0-1,1 0 1,0 0 0,-1 0-1,1 0 1,0 1-1,0-1 1,-1 0 0,1 0-1,0 0 1,-1 0-1,1 1 1,0-1 0,0 0-1,-1 0 1,1 1-1,0-1 1,0 0 0,0 1-1,0-1 1,-1 0 0,1 1-1,0-1 1,0 0-1,0 0 1,0 1 0,0-1-1,0 1 1,0-1-1,0 0 1,0 1 0,0-1-1,0 0 1,0 1 0,0-1-1,0 0 1,0 1-1,0-1 17,0 0 0,0 0 0,0 1 0,0-1-1,0 0 1,0 0 0,0 0 0,1 0-1,-1 0 1,1 1-1036,-1-1 1036,0 0-1,0 0 1,0 0 0,1 0 0,-1 0 0,0 0-1,0 0 1,0 0 0,0 0 0,0 0-1,1 0 1,-1 0 0,0 0 0,0 0 0,0 0-1,0 0 1,6-7-2098</inkml:trace>
</inkml:ink>
</file>

<file path=ppt/ink/ink1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58.861"/>
    </inkml:context>
    <inkml:brush xml:id="br0">
      <inkml:brushProperty name="width" value="0.05" units="cm"/>
      <inkml:brushProperty name="height" value="0.05" units="cm"/>
      <inkml:brushProperty name="color" value="#FF0066"/>
    </inkml:brush>
  </inkml:definitions>
  <inkml:trace contextRef="#ctx0" brushRef="#br0">201 1 17180,'-5'6'915,"0"0"0,-1-1-1,1 1 1,-1-1 0,0 0 0,-8 5 0,4-3-491,-11 9 296,0 1 0,-32 34 0,48-45-632,0 0 0,1 0-1,-1 0 1,1 1-1,0-1 1,1 1-1,0 0 1,0 0-1,0 0 1,1 1 0,0-1-1,0 0 1,1 1-1,-1 11 1,2-18-60,0 0 0,0 1 0,0-1 0,0 0 1,0 1-1,0-1 0,1 0 0,-1 0 0,0 1 0,1-1 0,-1 0 0,1 0 1,0 1-1,-1-1 0,1 0 0,0 0 0,0 0 0,0 0 0,-1 0 0,1 0 1,2 1-1,-1-1 0,-1 0 1,1 0-1,0-1 0,0 1 1,0-1-1,0 1 1,0-1-1,0 1 1,0-1-1,0 0 0,0 0 1,0 0-1,2-1 1,7 0 31,0-2 0,0 0 0,-1 0-1,13-6 1,-17 7-56,35-16 31,-25 11-29,0 0 1,0 1-1,20-5 0,-34 10-5,1 1 1,-1-1-1,1 1 0,-1 0 1,1 0-1,0 0 1,-1 0-1,1 0 0,-1 1 1,1-1-1,-1 1 0,1-1 1,-1 1-1,1 0 0,-1 0 1,1 0-1,-1 0 0,0 0 1,0 1-1,0-1 0,0 1 1,0 0-1,0-1 0,0 1 1,2 3-1,-1-2 29,0 0 1,0 0 0,0 0-1,0-1 1,0 1-1,1-1 1,-1 0-1,1 0 1,-1 0-1,1 0 1,6 2 0,-6-3 12,0 0 0,-1 0 0,0 1 0,1 0 1,-1-1-1,0 1 0,0 0 0,0 1 0,0-1 1,0 1-1,0-1 0,-1 1 0,1 0 1,2 4-1,-1 1-20,-1-1 0,0 1 0,0 0 0,-1 0 0,0 0 0,1 11 0,0 3 62,-2 25-1,-1-47-83,1 0 0,-1 0 0,0 0 0,0 0-1,0 0 1,0 0 0,0 0 0,0 0 0,0 0-1,0 0 1,0 0 0,0 0 0,0 0-1,0 0 1,0 0 0,1 0 0,-1 0 0,0 0-1,0 0 1,0 0 0,0 0 0,0 0-1,0 0 1,0 0 0,0 0 0,0 0 0,0 0-1,0 0 1,0 0 0,0 0 0,0 0 0,0 0-1,0 0 1,1 0 0,-1 0 0,0 1-1,0-1 1,0 0 0,0 0 0,0 0 0,0 0-1,0 0 1,0 0 0,0 0 0,0 0-1,0 0 1,0 0 0,0 0 0,0 0 0,0 0-1,0 0 1,0 1 0,0-1 0,0 0 0,0 0-1,0 0 1,0 0 0,0 0 0,0 0-1,0 0 1,0 0 0,0 0 0,0 0 0,0 0-1,-1 0 1,1 0 0,5-7 15,3-11-2,1-7-40,1 1 0,1 1 1,1 0-1,28-40 0,-35 57 10,-1 1 1,1-1 0,1 1-1,-1 0 1,1 0 0,0 1-1,7-5 1,-11 8 17,-1 0-1,1 0 0,-1 0 1,1 0-1,0 1 1,-1-1-1,1 1 1,0-1-1,0 1 1,-1 0-1,1 0 0,0 0 1,0 0-1,-1 0 1,1 0-1,0 0 1,0 0-1,-1 1 1,1-1-1,0 1 0,0-1 1,-1 1-1,1 0 1,-1-1-1,1 1 1,-1 0-1,1 0 1,-1 0-1,1 0 0,-1 1 1,0-1-1,0 0 1,1 0-1,-1 1 1,1 1-1,27 44 268,5 8 256,-30-50-475,0 1 0,0-1 0,1 0 0,0-1 0,0 1 1,0-1-1,7 4 0,-10-6-42,0-1 0,1 0 1,-1 1-1,0-1 0,1 0 0,-1-1 0,1 1 1,0 0-1,-1-1 0,3 1 0,-3-1-9,-1 0 0,1-1 0,-1 1-1,1 0 1,-1-1 0,1 1 0,-1-1 0,0 1 0,1-1-1,-1 1 1,0-1 0,0 0 0,1 0 0,-1 0 0,0 0-1,0 0 1,0 0 0,0 0 0,1-2 0,13-16-57,3-4-100,0 1 1,2 1-1,35-31 1,-55 51 155,1 1 0,-1-1 0,1 1 0,0 0 0,-1-1 1,1 1-1,0-1 0,-1 1 0,1 0 0,0 0 0,0-1 0,-1 1 1,1 0-1,0 0 0,0 0 0,0 0 1,-1 0 0,0 0 0,1 0 0,-1 0-1,0 1 1,1-1 0,-1 0 0,0 0 0,1 0 0,-1 0 0,0 1 0,0-1-1,1 0 1,-1 0 0,0 1 0,0-1 0,1 0 0,-1 1 0,0-1-1,0 0 1,0 0 0,0 1 0,1 0 0,-1 3-5,1-1-1,0 1 1,-1 0-1,0 0 1,0 4 0,1 7-1,0-3 16,0-1 1,2 1-1,-1 0 0,2-1 0,-1 0 1,2 0-1,8 18 0,-11-26-6,0 0 0,0 0 0,0 0 0,0 0 0,0-1 0,1 1 0,-1-1 0,1 1 0,0-1 0,0 0 0,0 0 0,0 0 0,0-1 0,0 1 0,0-1 0,1 1 0,-1-1 0,1 0 0,-1 0 0,1-1 0,-1 1 0,1-1 0,-1 0 0,1 1 0,-1-2 0,1 1 0,-1 0 0,1-1 0,5-1 0,-4 0 7,-1 1 0,0-1-1,0 0 1,0 0 0,0-1-1,0 1 1,-1-1 0,1 0 0,-1 0-1,0 0 1,1-1 0,-2 1-1,1-1 1,0 1 0,-1-1-1,4-7 1,-4 8 5,-1 0 0,1 0 0,-1 0-1,0 0 1,0 0 0,0-1 0,0 1 0,-1 0-1,1-1 1,-1 1 0,0 0 0,0-1 0,0 1-1,0 0 1,-1-1 0,1 1 0,-1 0 0,0-1-1,0 1 1,0 0 0,0 0 0,-4-6 0,-1 1-1,-1 1 0,0 0-1,0 0 1,0 0 0,-1 1 0,0 0 0,0 1 0,0-1 0,-1 2 0,-11-6 0,5 4-150,1 1 0,-1 0 1,-1 1-1,1 1 0,-27-3 0,40 6-36,-1 0-1,0-1 1,0 1-1,1 0 1,-1 1-1,0-1 1,1 0-1,-1 1 1,0-1-1,-4 3 0,7-3 123,0 0 0,0 0-1,-1 0 1,1 0-1,0 0 1,0 0-1,0 0 1,0 0 0,0 0-1,0 0 1,0 1-1,0-1 1,0 0-1,0 0 1,-1 0 0,1 0-1,0 0 1,0 0-1,0 0 1,0 0-1,0 0 1,0 1 0,0-1-1,0 0 1,0 0-1,0 0 1,0 0-1,0 0 1,0 0 0,0 0-1,0 1 1,0-1-1,0 0 1,0 0-1,0 0 1,0 0 0,0 0-1,0 0 1,0 0-1,0 0 1,0 1-1,0-1 1,0 0 0,1 0-1,-1 0 1,0 0-1,0 0 1,0 0-1,0 0 1,0 0 0,8 4-1806,9-2-842,7-1-160,7 1 1226</inkml:trace>
</inkml:ink>
</file>

<file path=ppt/ink/ink1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59.532"/>
    </inkml:context>
    <inkml:brush xml:id="br0">
      <inkml:brushProperty name="width" value="0.05" units="cm"/>
      <inkml:brushProperty name="height" value="0.05" units="cm"/>
      <inkml:brushProperty name="color" value="#FF0066"/>
    </inkml:brush>
  </inkml:definitions>
  <inkml:trace contextRef="#ctx0" brushRef="#br0">11 0 15267,'-1'40'7514,"-3"-2"-3589,-1 23-1820,4-56-2050,1 0 0,1-1 0,-1 1 0,1 0-1,-1-1 1,1 1 0,1 0 0,-1-1 0,4 8 0,-5-11-52,1 1 1,0-1 0,0 0-1,0 1 1,0-1 0,0 0 0,1 0-1,-1 1 1,0-1 0,0 0 0,1 0-1,-1 0 1,1-1 0,-1 1 0,1 0-1,-1 0 1,1-1 0,-1 1 0,1-1-1,0 0 1,-1 1 0,1-1 0,0 0-1,-1 0 1,1 0 0,0 0 0,-1 0-1,1 0 1,0-1 0,1 1 0,2-2 0,1 0 0,-1 0-1,0 0 1,-1-1 0,1 1 0,0-1 0,-1 0 0,1-1 0,3-3 0,-1 0 4,1 0 0,-1 0 0,10-16 1,-13 17-11,-3 5 1,-1 0 1,1 0-1,-1 0 1,1 1-1,-1-1 0,1 0 1,0 1-1,-1-1 1,1 0-1,0 1 0,0-1 1,-1 1-1,1-1 0,0 1 1,0-1-1,0 1 1,0 0-1,1-1 0,3-1 12,1 0-1,-1 0 0,1 1 0,0 0 1,-1 0-1,1 0 0,0 1 0,-1 0 1,1 0-1,7 1 0,-9 0 4,0 0 0,0 0-1,0 0 1,0 0 0,0 1 0,-1 0 0,1-1-1,-1 1 1,1 1 0,-1-1 0,0 0 0,1 1-1,-1 0 1,-1 0 0,5 4 0,47 67 1730,-53-73-1716,0 0 1,0 0-1,0 0 0,0-1 1,0 1-1,1 0 1,-1 0-1,0-1 0,0 1 1,1 0-1,-1-1 0,0 0 1,1 1-1,-1-1 0,1 0 1,-1 1-1,0-1 0,1 0 1,-1 0-1,1 0 0,-1 0 1,0-1-1,1 1 0,-1 0 1,3-1-1,11 0-29,7 1 6,-12 1 2,0-1 1,0 0-1,0-1 0,0 0 1,0-1-1,-1 0 1,17-5-1,-21 5-5,0 0 1,1 0-1,0 0 0,-1 1 0,1 0 1,0 0-1,0 0 0,0 1 0,-1 0 0,1 0 1,0 1-1,0-1 0,0 1 0,-1 0 1,1 1-1,0 0 0,5 2 0,-2 0 17,0-1-1,1 0 1,-1 0-1,0-1 1,1 0-1,0-1 1,-1 0-1,1 0 1,0-1-1,-1 0 1,1-1-1,0 0 1,-1-1-1,1 0 1,-1 0-1,12-5 1,-19 6-19,111-40-666,-97 33 362,1 0 0,-2-1-1,1 0 1,22-19 0,-13 6-2887,0 2-1,47-27 1,-20 21 781</inkml:trace>
</inkml:ink>
</file>

<file path=ppt/ink/ink1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59.781"/>
    </inkml:context>
    <inkml:brush xml:id="br0">
      <inkml:brushProperty name="width" value="0.05" units="cm"/>
      <inkml:brushProperty name="height" value="0.05" units="cm"/>
      <inkml:brushProperty name="color" value="#FF0066"/>
    </inkml:brush>
  </inkml:definitions>
  <inkml:trace contextRef="#ctx0" brushRef="#br0">26 0 13099,'26'10'3088,"-11"3"2834,-13 1-785,-17 7-1928,-4-3-1281,1-3-1552,1-4-368,25-11-576,16-16 384</inkml:trace>
</inkml:ink>
</file>

<file path=ppt/ink/ink1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7:32.168"/>
    </inkml:context>
    <inkml:brush xml:id="br0">
      <inkml:brushProperty name="width" value="0.05" units="cm"/>
      <inkml:brushProperty name="height" value="0.05" units="cm"/>
      <inkml:brushProperty name="color" value="#FF0066"/>
    </inkml:brush>
  </inkml:definitions>
  <inkml:trace contextRef="#ctx0" brushRef="#br0">0 36 10330,'0'-32'2965,"3"31"-2297,-1 1 0,1-1 0,-1 1 1,1-1-1,-1 1 0,5 0 0,-2 0 95,-4 0-653,0 0 0,1 0 1,-1 0-1,0 0 0,1 0 0,-1 1 1,0-1-1,0 1 0,1-1 0,-1 1 1,0-1-1,0 1 0,0 0 1,0-1-1,1 1 0,-1 0 0,0 0 1,0 0-1,-1 0 0,1 0 1,0 0-1,0 0 0,0 1 0,11 10 280,0-3-144,2-1 0,-1 0 0,1-1 0,16 6-1,22 12 355,-28-11-307,1 2-1,-2 1 1,0 1 0,-1 1 0,-1 1 0,-1 1 0,-1 0 0,-1 2-1,18 26 1,9 11 132,89 93-1,-89-105-219,88 108 291,-116-132-408,0 1 0,-2 0 0,-1 1 0,20 52 0,-17-26 103,-8-24 105,0 0-1,25 47 1,-8-26-52,-2 1 1,-2 0-1,-2 2 0,-3 1 1,-2 0-1,14 91 1,-28-126 28,0 33 0,-2-25-167,3-19-310,0-13-297,3-15-722,-5 20 1161,1-4-714,-1 0-1,0 0 1,0 0 0,-1-7-1,1 6-281,-1 0 0,1 1 0,1-11 0,5-9-681</inkml:trace>
</inkml:ink>
</file>

<file path=ppt/ink/ink1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7:32.820"/>
    </inkml:context>
    <inkml:brush xml:id="br0">
      <inkml:brushProperty name="width" value="0.05" units="cm"/>
      <inkml:brushProperty name="height" value="0.05" units="cm"/>
      <inkml:brushProperty name="color" value="#FF0066"/>
    </inkml:brush>
  </inkml:definitions>
  <inkml:trace contextRef="#ctx0" brushRef="#br0">19 76 10690,'-14'-7'14627,"20"0"-14190,-5 7-377,-1-1 0,1 1 0,-1 0 0,1 0 0,-1-1 0,1 1 1,-1 0-1,1 0 0,-1 0 0,1 0 0,-1 0 0,1 0 1,0 0-1,-1 0 0,1 0 0,-1 0 0,1 0 0,-1 0 1,1 0-1,-1 0 0,1 0 0,0 1 0,-1-1 0,1 0 0,12 8 589,-9-2-517,0-1 0,-1 1 0,1-1 1,-1 1-1,0 0 0,0 0 0,2 9 0,11 49 202,-4-15-62,-1 8 155,-11-57-423,0 1 0,0-1 1,0 0-1,0 0 0,0 0 0,0 1 1,0-1-1,0 0 0,0 0 0,0 1 1,1-1-1,-1 0 0,0 0 1,0 0-1,0 1 0,0-1 0,0 0 1,0 0-1,0 0 0,1 0 0,-1 1 1,0-1-1,0 0 0,0 0 0,1 0 1,-1 0-1,0 0 0,0 0 1,0 0-1,1 1 0,-1-1 0,0 0 1,0 0-1,0 0 0,1 0 0,-1 0 1,0 0-1,0 0 0,0 0 1,1 0-1,-1 0 0,0 0 0,0 0 1,1 0-1,-1 0 0,0 0 0,0-1 1,0 1-1,1 0 0,-1 0 0,0 0 1,0 0-1,0 0 0,0 0 1,1-1-1,-1 1 0,0 0 0,0 0 1,0 0-1,1-1 0,11-12-35,-9 9 55,27-27 23,-16 19-42,16-20 1,-27 27-4,1 0 1,-1 0 0,0 0-1,0 0 1,-1 0 0,1-1-1,-1 1 1,2-10-1,0-1 2,-2 1 0,1-1 0,-2 0 0,0 1-1,-2-20 1,1 34 1,0-1 0,0 0 0,-1 1 0,1-1 0,-1 0 0,0 1 0,1-1 0,-1 1 0,0-1 0,0 1 0,0-1 0,0 1 0,0-1 0,0 1 0,0 0 0,-1 0 0,1 0 0,0-1 0,-1 1 0,1 1 0,-1-1 0,1 0-1,-1 0 1,1 0 0,-1 1 0,0-1 0,1 1 0,-1-1 0,0 1 0,1 0 0,-1 0 0,0 0 0,0 0 0,-2 0 0,-4 0 42,1 1 1,-1 0-1,0 0 1,0 1-1,1 0 0,-10 3 1,2 2 40,1 0 0,-26 18 1,-3 2-341,29-23-600,14-4 813,0 0 0,-1 1-1,1-1 1,0 0-1,0 0 1,-1 0-1,1 0 1,0 0-1,-1 0 1,1 0 0,0 0-1,-1 0 1,1 0-1,0 0 1,0 0-1,-1 0 1,1-1-1,0 1 1,-1 0 0,1 0-1,0 0 1,0 0-1,-1 0 1,1-1-1,0 1 1,0 0 0,-1 0-1,1 0 1,0-1-1,0 1 1,0 0-1,0 0 1,-1-1-1,7-18-897</inkml:trace>
</inkml:ink>
</file>

<file path=ppt/ink/ink1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22.600"/>
    </inkml:context>
    <inkml:brush xml:id="br0">
      <inkml:brushProperty name="width" value="0.05" units="cm"/>
      <inkml:brushProperty name="height" value="0.05" units="cm"/>
      <inkml:brushProperty name="color" value="#FF0066"/>
    </inkml:brush>
  </inkml:definitions>
  <inkml:trace contextRef="#ctx0" brushRef="#br0">296 761 4609,'2'38'1774,"5"56"2796,3-30-3068,0 122-1,-19 6-1248,2-87-219,-51 528 47,-2 30-47,46 43 222,14-623-222,-12 250-44,-100 605 0,71-668 49,34-193 198,3 118 1,7-159-44,1-1 0,2 0 1,2 0-1,1 0 0,27 62 0,82 184 545,-8-23-545,-80-172-387,28 127 1,12 39-621,-63-230 801,1 0 1,2-2-1,0 1 1,1-1-1,1 0 0,0-1 1,2-1-1,0 0 0,2-1 1,20 19-1,-6-13 239,0-1 1,2-1-1,1-2 0,40 18 0,145 48 273,-96-39-494,101 51 23,-118-48-40,136 44-1,-121-61-324,173 24-1,129-8-445,-289-35 726,697 110 31,-577-72 24,360 67 10,5-43 20,-105-60-46,2-20 26,140 1 34,-73 29-35,0 23 21,-114-18 286,911-59 0,-1100 6-166,611-42 1102,-463 46-982,432-26-196,-490 14-71,406-27 17,2 46-47,-697 14 20,723 10 51,-743-13-33,104 0 97,-133 2-68,1 2-1,0 2 0,33 8 0,-60-11-32,1-1 0,0 1 0,-1-1 0,13 0 0,-16-1-4,-1 0 1,1-1 0,0 1-1,0 0 1,0-1-1,0 0 1,-1 1 0,1-1-1,0 0 1,-1 0-1,1 0 1,0 0 0,-1 0-1,1 0 1,-1 0-1,0 0 1,1-1 0,-1 1-1,2-3 1,0-1 5,0 0 1,0 0 0,-1-1 0,0 1-1,0-1 1,0 1 0,0-1-1,-1 1 1,1-10 0,-1-8 36,-1-26 0,0 14-5,0-521 691,26-67-572,29 256-34,26 5-101,32-176-53,-48 6-79,-30 212 84,-8 112 29,24-225-11,-25-2 25,-46 91-25,-26 4 2,41 306 5,-155-948 11,145 895-29,-4 1-1,-33-89 1,-50-60-6,-17 5 29,79 157-4,-4-16-13,-62-105-2,90 169 11,-1 0 1,-2 2-1,0 0 0,-1 1 0,-32-27 1,19 24 13,-1 1 0,-2 1 0,0 2 1,-1 2-1,-1 1 0,-1 2 0,0 2 1,-1 2-1,-1 1 0,1 2 0,-2 1 1,1 3-1,-1 1 0,0 3 0,-80 6 1,-339 71 8,-80 9 180,230-49 530,4 20-352,-250 66-371,-6-40-9,-524-1 25,871-72 48,-241-22 0,290-2-25,-492-25-6,227 45-38,-270-7-5,451-7-23,-279 26 1,241 10-49,-252 17-68,219-40 138,0-1 4,290-2 7,-810 29-405,305-34 329,278-12-38,-158-7-526,-250-10 530,424 9 111,-241-13-4,100 51-350,159-2 244,-151 29 103,220-19 47,90-12-30,1 3 1,0 3-1,-70 27 0,19-9 23,65-20-14,43-11-25,0 0 0,0 0 0,0 1 0,1 0 1,-12 8-1,-33 30-30,31-24-76,-63 53-3961,27-25 2352</inkml:trace>
</inkml:ink>
</file>

<file path=ppt/ink/ink1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27.163"/>
    </inkml:context>
    <inkml:brush xml:id="br0">
      <inkml:brushProperty name="width" value="0.05" units="cm"/>
      <inkml:brushProperty name="height" value="0.05" units="cm"/>
      <inkml:brushProperty name="color" value="#FF0066"/>
    </inkml:brush>
  </inkml:definitions>
  <inkml:trace contextRef="#ctx0" brushRef="#br0">21 35 8114,'2'-4'670,"-1"0"0,1 0 0,-1 0 1,2-7-1,-2 11-594,-1 0-1,0 0 1,0-1 0,0 1 0,0 0 0,0 0-1,0-1 1,0 1 0,0 0 0,0 0-1,0-1 1,0 1 0,0 0 0,0-1 0,0 1-1,0 0 1,0 0 0,0-1 0,-1 1 0,1 0-1,0 0 1,0-1 0,0 1 0,0 0-1,0 0 1,-1 0 0,1-1 0,0 1 0,0 0-1,-1 0 13,0 0 0,0 0 0,0 0 0,1 1 0,-1-1 0,0 0 0,0 0 0,1 1 0,-1-1 0,0 1 0,1-1 0,-1 1 0,0-1 0,1 1 0,-1-1 0,0 2 0,-1-1 178,1 1 0,-1 0 0,1 0 0,0 0-1,-1 0 1,1 0 0,0 0 0,0 0 0,0 0 0,1 1 0,-1-1 0,0 0 0,1 0-1,0 1 1,-1-1 0,1 0 0,0 1 0,0 3 0,1 6 574,1-1 0,4 18-1,-3-18-550,5 19 256,1-2 0,2 0 0,0 0 0,2 0 0,1-2-1,2 0 1,0-1 0,28 33 0,34 25-285,-11-13-693,-61-62 27,-5-7 113,0 0 0,0 1-1,0-1 1,0 0 0,0 0 0,0 1 0,1-1 0,-1 0 0,0 0-1,1-1 1,1 2 0,1-2-2073,3-5 835</inkml:trace>
</inkml:ink>
</file>

<file path=ppt/ink/ink1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27.711"/>
    </inkml:context>
    <inkml:brush xml:id="br0">
      <inkml:brushProperty name="width" value="0.05" units="cm"/>
      <inkml:brushProperty name="height" value="0.05" units="cm"/>
      <inkml:brushProperty name="color" value="#FF0066"/>
    </inkml:brush>
  </inkml:definitions>
  <inkml:trace contextRef="#ctx0" brushRef="#br0">131 74 10346,'-3'0'423,"0"0"0,-1 0 0,1 0 0,0 1 0,0-1 0,0 1 0,0 0 0,0 0 0,0 0 0,0 1 0,-4 2 0,5-3-210,1 0 0,-1 0 0,1 0 0,-1 1 1,1-1-1,0 1 0,0-1 0,0 1 0,0 0 0,0-1 0,0 1 0,0 0 0,0 0 1,0-1-1,1 1 0,-1 0 0,1 0 0,0 0 0,-1 3 0,0 4 172,0 1 0,-1-1 0,0 0-1,-1-1 1,1 1 0,-7 12 0,-28 45 346,24-45-535,44-77-95,37-98-1,-65 146-100,0 0 0,1 0 0,0 0 0,0 1-1,1 0 1,7-9 0,-12 15 5,1 0-1,-1 1 1,1-1-1,0 0 1,-1 1-1,1-1 1,0 1-1,0-1 1,-1 1-1,1-1 1,0 1-1,0-1 1,0 1-1,0 0 1,0-1-1,-1 1 1,1 0-1,0 0 1,0 0-1,0 0 1,0 0-1,1 0 1,-1 0 9,0 0 0,-1 1 0,1-1 0,0 1-1,0-1 1,-1 1 0,1-1 0,0 1 0,-1 0 0,1-1 0,0 1 0,-1 0 0,1-1 0,-1 1 0,1 0 0,-1 0 0,1 1 0,2 5 116,-1 1-1,0-1 1,0 1 0,0 8-1,-1-14-94,3 40 534,-3-28-415,0-1 0,1 0 0,0 1 0,1-1 0,8 22 0,-10-32-232,0-1-1,1 1 0,-1-1 1,1 0-1,0 0 1,0 0-1,0 0 0,0 0 1,0 0-1,0 0 1,0-1-1,0 1 0,1-1 1,-1 1-1,1-1 1,3 1-1,28 10-464</inkml:trace>
</inkml:ink>
</file>

<file path=ppt/ink/ink1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28.849"/>
    </inkml:context>
    <inkml:brush xml:id="br0">
      <inkml:brushProperty name="width" value="0.05" units="cm"/>
      <inkml:brushProperty name="height" value="0.05" units="cm"/>
      <inkml:brushProperty name="color" value="#FF0066"/>
    </inkml:brush>
  </inkml:definitions>
  <inkml:trace contextRef="#ctx0" brushRef="#br0">15 70 9258,'1'-8'1483,"1"0"1,0 0-1,0 0 1,1 1-1,0-1 1,1 1-1,4-8 1,-12 22-1166,0 0 1,1 0-1,-1 0 1,2 0-1,-1 1 1,1 0-1,-2 10 0,-3 58 417,4-34-188,2-35-452,0 2 0,0 0-1,1 0 1,0 1 0,2 11 0,-2-19-90,0-1 0,0 0 0,0 0 0,1 1 0,-1-1 0,0 0 0,1 0 0,-1 1 0,1-1 0,-1 0 0,1 0 0,0 0 1,0 0-1,-1 0 0,1 0 0,0 0 0,0 0 0,0 0 0,0 0 0,0 0 0,0-1 0,0 1 0,0 0 0,0-1 0,1 1 1,-1-1-1,0 1 0,0-1 0,0 1 0,1-1 0,-1 0 0,0 0 0,1 0 0,-1 0 0,0 0 0,0 0 0,1 0 0,1 0 0,1-1-3,0-1 0,0 1 0,0-1 0,0 0-1,0 1 1,-1-2 0,1 1 0,-1 0-1,1-1 1,-1 1 0,0-1 0,5-6-1,5-5 9,15-25 0,-17 24-8,5-7 8,-2 0 0,0 0 0,17-37 0,-30 55-4,-2 4 13,-5 10 47,4-6-31,0 0 0,0 1 0,0-1 0,-2 8 0,4-8 20,-1 0-1,1 0 0,0 0 0,0 0 1,1 0-1,-1 1 0,1-1 1,0 0-1,0 0 0,0-1 0,0 1 1,1 0-1,0 0 0,3 5 1,-3-7-29,0 1 0,-1-1 1,2 0-1,-1 0 0,0 0 0,0 0 1,1 0-1,-1-1 0,1 1 1,-1-1-1,1 1 0,0-1 1,-1 0-1,1 0 0,0 0 1,0-1-1,0 1 0,0-1 1,0 1-1,6-1 0,-5 0 9,0-1 0,0 0-1,0 1 1,0-1-1,0-1 1,0 1 0,0-1-1,0 1 1,6-5 0,33-23 163,-26 17-133,7-8 34,-9 9 73,19-13 0,-30 22-110,0 0 0,0 0 1,1 0-1,-1 0 0,1 0 0,-1 1 1,1 0-1,-1 0 0,1 0 1,5 0-1,-9 1-54,0 0 0,0 1 0,1-1 0,-1 0 1,0 0-1,0 0 0,1 1 0,-1-1 0,0 0 0,0 1 1,0 0-1,0-1 0,0 1 0,0-1 0,1 1 0,-1 0 0,-1 0 1,1 0-1,0-1 0,0 1 0,0 0 0,0 0 0,-1 0 0,1 0 1,0 1-1,-1-1 0,1 0 0,-1 0 0,1 0 0,-1 0 0,0 1 1,1-1-1,-1 0 0,0 0 0,0 1 0,0-1 0,0 0 1,0 0-1,0 2 0,-1 7-10,0-1 0,0 0 0,-1 1 0,-4 10 0,4-12 31,-14 68-30,16-74-2,4-5 3,3-6 2,1-6 4,4-8 10,1 1 0,30-39 0,-39 56-9,0 0-1,1 0 1,-1 1 0,1 0-1,0 0 1,0 0 0,0 0 0,1 1-1,-1 0 1,1 0 0,0 1-1,0-1 1,0 1 0,0 0-1,0 1 1,0 0 0,9-1-1,-12 2-1,0 0-1,1 0 0,-1 1 1,0-1-1,1 1 0,-1 0 1,0 0-1,0 0 0,1 0 1,-1 1-1,0 0 0,0-1 1,0 1-1,-1 0 0,1 0 1,0 0-1,2 4 0,4 3-15,-1 1 1,0 1-1,8 14 0,12 14-629,-28-39 465,1 1 1,-1 0-1,1 0 0,0 0 1,-1 0-1,1-1 1,0 1-1,0 0 0,0-1 1,0 1-1,0 0 0,-1-1 1,1 1-1,0-1 1,0 1-1,0-1 0,0 0 1,0 0-1,1 1 0,-1-1 1,0 0-1,0 0 1,0 0-1,0 0 0,0 0 1,0 0-1,0 0 1,0 0-1,0-1 0,0 1 1,0 0-1,0-1 0,0 1 1,0-1-1,0 1 1,0-1-1,0 1 0,0-1 1,0 1-1,-1-1 0,1 0 1,0 0-1,0 1 1,-1-1-1,1 0 0,0 0 1,0-2-1,7-9-1488</inkml:trace>
</inkml:ink>
</file>

<file path=ppt/ink/ink1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29.047"/>
    </inkml:context>
    <inkml:brush xml:id="br0">
      <inkml:brushProperty name="width" value="0.05" units="cm"/>
      <inkml:brushProperty name="height" value="0.05" units="cm"/>
      <inkml:brushProperty name="color" value="#FF0066"/>
    </inkml:brush>
  </inkml:definitions>
  <inkml:trace contextRef="#ctx0" brushRef="#br0">1 0 17244,'0'37'1744,"0"0"1097,1 0-577,3-5-968,0-6-463,3-2-505,3-4-192,-1-3-152,-2-4-248,3-5-1049,8-12-5632,4 0 4712</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8:44.050"/>
    </inkml:context>
    <inkml:brush xml:id="br0">
      <inkml:brushProperty name="width" value="0.05" units="cm"/>
      <inkml:brushProperty name="height" value="0.05" units="cm"/>
      <inkml:brushProperty name="color" value="#FF0066"/>
    </inkml:brush>
  </inkml:definitions>
  <inkml:trace contextRef="#ctx0" brushRef="#br0">0 288 14595,'4'-1'682,"1"0"-1,0 0 1,-1 0 0,1 1 0,-1-1-1,6 1 1,-7 0-393,-1 1-1,0-1 1,0 1-1,0-1 1,0 1 0,0 0-1,0 0 1,0 0 0,0 0-1,0 0 1,0 0 0,0 1-1,-1-1 1,1 1-1,2 1 1,6 9 1224,13 23-1,-15-23-1083,0 0 0,1-1 0,19 20-1,-25-28-410,-1-1-1,1 0 1,-1 0-1,1 0 1,0 0-1,0-1 0,0 1 1,0-1-1,0 0 1,1 0-1,-1 0 1,0 0-1,0 0 0,1-1 1,-1 1-1,0-1 1,1 0-1,-1 0 1,0 0-1,1-1 0,4 0 1,-4-1-7,0 1 0,0-1 0,-1 0 0,1 0 0,0 0 1,-1-1-1,0 1 0,1-1 0,-1 0 0,0 0 0,-1 0 0,1 0 0,0 0 1,-1-1-1,0 1 0,0-1 0,0 0 0,2-5 0,2-5 65,-1 0 1,0 0-1,4-27 0,-6 24-68,-1 1 0,0-2 0,-1 1 0,-1 0 1,-1 0-1,0 0 0,-1 0 0,-1 0 0,-1 0 0,0 1 0,-1 0 0,-11-25 0,15 40-76,1 0-1,-1 0 1,1 1 0,-1-1-1,1 0 1,0 0-1,-1 0 1,1 0-1,0 1 1,0-1 0,-1 0-1,1 0 1,0 0-1,0 0 1,0 0-1,0 0 1,0 0 0,1-1-1,0 1-152,0 0-1,-1 1 1,1-1 0,0 0-1,1 1 1,-1-1-1,0 1 1,0-1 0,0 1-1,0 0 1,0 0-1,3-1 1,-1 0-112,46-13-4671,-15 5 3169</inkml:trace>
</inkml:ink>
</file>

<file path=ppt/ink/ink1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29.966"/>
    </inkml:context>
    <inkml:brush xml:id="br0">
      <inkml:brushProperty name="width" value="0.05" units="cm"/>
      <inkml:brushProperty name="height" value="0.05" units="cm"/>
      <inkml:brushProperty name="color" value="#FF0066"/>
    </inkml:brush>
  </inkml:definitions>
  <inkml:trace contextRef="#ctx0" brushRef="#br0">138 1 12979,'-49'31'6784,"38"-23"-5738,1 0 0,-13 15-1,18-18-891,1 0-1,0 0 0,0 0 1,0 1-1,1-1 0,-1 1 1,1 0-1,1 0 0,-1 0 1,1 1-1,0-1 0,1 1 0,0-1 1,0 1-1,-1 9 0,2-12-118,0 0-1,1 0 0,-1 0 0,1 0 1,-1 1-1,1-1 0,0 0 0,1 0 1,-1-1-1,1 1 0,2 4 0,-3-6-17,1 0-1,0 0 0,0 0 0,0 0 0,0 0 0,0 0 0,0 0 0,0-1 0,1 1 0,-1-1 0,0 0 0,1 0 0,-1 0 0,1 0 0,0 0 0,-1 0 0,6 0 1,-2 0-17,-1-1 1,1 1 0,0-1-1,-1-1 1,1 1 0,0-1-1,-1 0 1,1 0 0,9-3-1,-1-2 5,1-1-1,14-9 0,19-9 1,-44 24 38,0-1 1,0 1-1,0-1 1,0 1-1,0 1 0,0-1 1,0 0-1,0 1 1,0 0-1,0 0 1,7 1-1,-9 0-7,1-1 0,-1 1 0,1 0-1,0 0 1,-1 0 0,0 1 0,1-1 0,-1 1-1,0-1 1,0 1 0,0 0 0,0 0-1,0-1 1,0 2 0,0-1 0,0 0 0,-1 0-1,2 3 1,0 2 86,0-1 0,0 1 0,-1-1 0,0 1 0,0 0 0,-1 0 0,0 0 0,0 0 0,0 0 0,-2 10 0,1-14-112,-1-6-5,2-11-2,1 5-12,1 1 0,1-1-1,-1 1 1,1 0-1,1 0 1,0 1 0,0 0-1,0-1 1,1 2-1,7-8 1,-2 3-32,0 1 0,1 0 0,1 0 0,0 2 0,14-8 0,-27 15 41,1 1 0,0-1 0,0 1 0,0-1-1,0 1 1,-1-1 0,1 1 0,0 0 0,0 0 0,0-1 0,0 1 0,0 0-1,0 0 1,0 0 0,0 0 0,0 0 0,0 0 0,0 0 0,0 0 0,0 1 0,0-1-1,-1 0 1,1 0 0,0 1 0,0-1 0,0 1 0,0-1 0,0 1 0,-1-1-1,1 1 1,0-1 0,1 2 0,0 1 0,0 0 1,0 1-1,-1-1 0,1 1 0,-1-1 1,2 8-1,3 7 1,-3-12 6,0 0 0,1 0 0,-1-1 1,1 1-1,0 0 0,9 8 0,-11-12-3,1 1-1,-1-1 0,1 0 0,0 0 0,0-1 0,0 1 1,0-1-1,0 1 0,0-1 0,0 0 0,0 0 0,0 0 1,1 0-1,-1-1 0,6 1 0,-6-1-2,0-1-1,0 1 0,-1-1 1,1 0-1,0 0 1,-1 0-1,1 0 1,0 0-1,-1-1 1,0 1-1,1-1 0,-1 1 1,4-5-1,2-1 3,0-1 0,8-11 0,-1-3 1,20-38 1,-19 32 3,-8 19-1,-8 9-7,0 0 0,0 0 0,0 0 0,0 0 0,0 0 0,0 0 0,0 0 0,1 0 0,-1 0 0,0 0 0,0 0 0,0 0 0,0 0 0,0 0 0,0 0 0,1 0 0,-1 0 0,0 0 0,0 0 0,0 0 0,0 0 0,0 1 0,0-1 0,0 0 0,0 0 0,0 0 1,0 0-1,0 0 0,1 0 0,-1 0 0,0 0 0,0 1 0,0-1 0,0 0 0,0 0 0,0 0 0,0 0 0,0 0 0,0 0 0,0 1 0,0-1 0,0 0 0,0 0 0,-1 25-10,0-19 5,1 1 4,0 1 0,0 0-1,1 0 1,-1-1 0,2 1-1,-1-1 1,1 1 0,1-1-1,3 9 1,-5-12 2,1-1 1,-1 1-1,1-1 1,1 0-1,-1 0 1,0 1-1,1-1 1,-1-1-1,1 1 1,0 0-1,0-1 1,0 1-1,0-1 0,1 0 1,-1 0-1,1 0 1,-1 0-1,1-1 1,-1 0-1,6 2 1,-8-3 5,0 0 0,1 1 0,-1-1 1,1 0-1,-1 0 0,0 0 0,1 0 1,-1 0-1,0 0 0,1 0 0,-1-1 1,0 1-1,1 0 0,-1-1 0,0 1 1,1-1-1,-1 0 0,0 1 0,0-1 0,0 0 1,0 0-1,0 1 0,1-1 0,-1 0 1,-1 0-1,1 0 0,0 0 0,0 0 1,0-1-1,-1 1 0,1 0 0,0 0 0,-1-1 1,1 1-1,-1 0 0,1 0 0,-1-1 1,0-1-1,1-2 18,0 0 1,-1 0-1,0 0 1,0 0 0,0 0-1,-1 0 1,1 0-1,-1 0 1,-2-6-1,-6-12-181,0 0 1,-19-32-1,19 40-2128,-22-28 1,31 43 2191,0-1 1,0 1-1,0 0 1,0 0 0,0 0-1,0-1 1,-1 1-1,1 0 1,0 0 0,0 0-1,0 0 1,0-1-1,0 1 1,0 0-1,-1 0 1,1 0 0,0 0-1,0 0 1,0 0-1,0-1 1,-1 1-1,1 0 1,0 0 0,0 0-1,0 0 1,0 0-1,-1 0 1,1 0-1,0 0 1,0 0 0,0 0-1,-1 0 1,1 0-1,0 0 1,0 0-1,0 0 1,-1 0 0,1 0-1,0 0 1,0 0-1,0 0 1,0 0-1,-1 0 1,1 1 0,0-1-1,0 0 1,0 0-1,0 0 1,-1 0-1,1 0 1,0 0 0,0 1-1,0-1 1,-1 9-1691,5 4 360</inkml:trace>
</inkml:ink>
</file>

<file path=ppt/ink/ink1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30.381"/>
    </inkml:context>
    <inkml:brush xml:id="br0">
      <inkml:brushProperty name="width" value="0.05" units="cm"/>
      <inkml:brushProperty name="height" value="0.05" units="cm"/>
      <inkml:brushProperty name="color" value="#FF0066"/>
    </inkml:brush>
  </inkml:definitions>
  <inkml:trace contextRef="#ctx0" brushRef="#br0">0 119 15547,'2'4'1187,"0"1"0,-1-1-1,1 1 1,-1 0-1,0 5 1,0-6-835,0 0 0,-1 0 0,1 0 0,1 0 0,-1-1 0,0 1 0,1 0 0,3 4 0,2 4-186,-7-10-157,1 0 1,0-1-1,0 1 1,0-1-1,0 1 1,0-1-1,0 0 0,0 1 1,1-1-1,-1 0 1,0 0-1,1 1 1,-1-1-1,1 0 0,-1-1 1,1 1-1,0 0 1,-1 0-1,4 0 1,4 1 168,1 0 1,0-1 0,0 0 0,0-1 0,-1 0 0,1-1-1,0 0 1,0 0 0,0-1 0,18-6 0,-18 6-79,0 1 1,0 0 0,0 0-1,13 1 1,-10 1-44,-1-2 0,14-1-1,-22 1-44,0 0-1,0 0 1,0 0-1,0 0 0,0-1 1,0 0-1,0 1 0,-1-2 1,1 1-1,3-3 1,2-2-252,-1 0 0,0-1 0,0 0 0,-1-1 1,0 0-1,0 0 0,-1 0 0,0-1 1,-1 0-1,0 0 0,-1 0 0,0-1 1,3-11-1,3-33-1186</inkml:trace>
</inkml:ink>
</file>

<file path=ppt/ink/ink1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30.686"/>
    </inkml:context>
    <inkml:brush xml:id="br0">
      <inkml:brushProperty name="width" value="0.05" units="cm"/>
      <inkml:brushProperty name="height" value="0.05" units="cm"/>
      <inkml:brushProperty name="color" value="#FF0066"/>
    </inkml:brush>
  </inkml:definitions>
  <inkml:trace contextRef="#ctx0" brushRef="#br0">203 1 23965,'-41'39'2457,"5"-10"1840,7-10-2481,5-23-1808,-4-3-632,-17-19 376</inkml:trace>
</inkml:ink>
</file>

<file path=ppt/ink/ink1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32.540"/>
    </inkml:context>
    <inkml:brush xml:id="br0">
      <inkml:brushProperty name="width" value="0.05" units="cm"/>
      <inkml:brushProperty name="height" value="0.05" units="cm"/>
      <inkml:brushProperty name="color" value="#FF0066"/>
    </inkml:brush>
  </inkml:definitions>
  <inkml:trace contextRef="#ctx0" brushRef="#br0">4 1 13147,'-1'1'6283,"1"-1"-6159,-1 0 1,1 1-1,0-1 0,0 0 0,0 1 1,-1-1-1,1 0 0,0 1 1,0-1-1,0 0 0,0 1 1,0-1-1,0 0 0,0 1 0,0-1 1,0 0-1,0 1 0,0-1 1,0 0-1,0 1 0,0-1 0,1 1 1,23 86 4120,-1-1-3272,-11-33-725,5 60 0,-15-93-458,-2-1 1,0 1-1,0 0 1,-2 0-1,-1-1 1,-7 31-1,9-48 140,1 1-209,-1 1 1,0-1-1,0 0 1,0 1-1,-1-1 1,1 0 0,-1 0-1,0 0 1,0 0-1,0 0 1,0 0-1,0-1 1,-3 3-1,4-4 214,1-1 0,0 0-1,-1 0 1,1 1-1,0-1 1,-1 0 0,1 0-1,-1 0 1,1 0-1,0 0 1,-1 1-1,1-1 1,-1 0 0,1 0-1,0 0 1,-1 0-1,1 0 1,0 0-1,-1 0 1,1 0 0,-1-1-1,1 1 1,0 0-1,-1 0 1,1 0-1,-1 0 1,1 0 0,0-1-1,-1 1 1,1 0-1,0 0 1,-1-1-1,1 1 1,-12-21-1354</inkml:trace>
</inkml:ink>
</file>

<file path=ppt/ink/ink1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32.818"/>
    </inkml:context>
    <inkml:brush xml:id="br0">
      <inkml:brushProperty name="width" value="0.05" units="cm"/>
      <inkml:brushProperty name="height" value="0.05" units="cm"/>
      <inkml:brushProperty name="color" value="#FF0066"/>
    </inkml:brush>
  </inkml:definitions>
  <inkml:trace contextRef="#ctx0" brushRef="#br0">85 1 15699,'-15'26'1577,"0"0"0,-14 38 0,24-49-1365,0 0 0,0-1 0,2 2 0,0-1 0,1 0 0,-1 21 0,5-25 30,-2-11-232,0 0 1,0 0 0,0 0 0,0 0 0,0 0-1,0 0 1,1 0 0,-1 0 0,0 1 0,0-1 0,0 0-1,0 0 1,0 0 0,0 0 0,0 0 0,1 0-1,-1 0 1,0 0 0,0 0 0,0 0 0,0 0 0,0 0-1,0-1 1,0 1 0,1 0 0,-1 0 0,0 0 0,0 0-1,0 0 1,0 0 0,0 0 0,0 0 0,0 0-1,0 0 1,1 0 0,-1 0 0,0 0 0,0-1 0,0 1-1,0 0 1,0 0 0,0 0 0,0 0 0,9-20 607,9-45 54,-13 42-560,2 1-1,0-1 0,18-38 1,-24 59-91,1-1 0,-1 1 0,1 0 1,-1 0-1,1 0 0,0-1 0,0 2 0,0-1 1,0 0-1,0 0 0,0 1 0,1-1 0,2-1 1,-3 3-8,-1-1 1,1 1-1,-1-1 1,1 1-1,0 0 1,-1 0 0,1 0-1,0 0 1,-1 0-1,1 0 1,0 0 0,-1 1-1,1-1 1,0 0-1,-1 1 1,1-1-1,-1 1 1,1 0 0,-1 0-1,1-1 1,1 3-1,5 4-47,0 0 0,-1 0-1,0 1 1,0 0 0,-1 1 0,0-1-1,-1 1 1,9 17 0,-4-8-384,16 29-1350,0 3 670</inkml:trace>
</inkml:ink>
</file>

<file path=ppt/ink/ink1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33.591"/>
    </inkml:context>
    <inkml:brush xml:id="br0">
      <inkml:brushProperty name="width" value="0.05" units="cm"/>
      <inkml:brushProperty name="height" value="0.05" units="cm"/>
      <inkml:brushProperty name="color" value="#FF0066"/>
    </inkml:brush>
  </inkml:definitions>
  <inkml:trace contextRef="#ctx0" brushRef="#br0">60 267 10226,'0'1'194,"0"-1"0,0 1 0,0-1 0,0 1-1,0-1 1,0 1 0,0-1 0,1 0 0,-1 1 0,0-1 0,0 1-1,0-1 1,0 0 0,0 1 0,1-1 0,-1 1 0,0-1 0,0 0-1,1 1 1,-1-1 0,0 0 0,1 1 0,-1-1 0,0 0 0,1 0-1,0 1 1,1 1 747,61 79 6108,-40-46-5604,32 62 0,-51-89-1363,-1 0 1,0 1-1,0-1 0,-1 1 0,0-1 0,0 1 0,-1-1 1,0 1-1,-1 0 0,-1 12 0,1-14-61,-1-1 1,0 0-1,-1 0 0,1 0 1,-1 0-1,-1 0 1,1 0-1,-1 0 0,0-1 1,0 1-1,0-1 0,-1 0 1,0 0-1,0 0 1,-5 4-1,7-7-25,1-1 0,-1 1 1,1-1-1,-1 0 0,1 0 0,-1 0 1,0 0-1,0 0 0,0 0 0,0 0 1,0 0-1,1-1 0,-1 1 1,0-1-1,0 1 0,0-1 0,-1 0 1,1 0-1,0 0 0,0 0 0,0 0 1,0-1-1,0 1 0,0 0 0,0-1 1,0 0-1,0 1 0,1-1 0,-1 0 1,0 0-1,0 0 0,0 0 0,1 0 1,-1 0-1,-2-3 0,-6-7-161,0-1 0,0 0 1,2 0-1,-1-1 0,1 0 0,1 0 0,-8-23 0,6 14-94,2-1-1,1 0 1,0-1-1,-2-28 1,7 35 118,1-1 1,0 0 0,1 1 0,1-1-1,1 0 1,0 1 0,1 0 0,11-28-1,-5 19 69,2 1-1,1 1 0,1 0 1,29-39-1,-41 60 79,8-9 29,0-1 0,20-18-1,-27 29-7,-1-1-1,1 1 1,0 0-1,0 0 1,0 0 0,0 0-1,1 1 1,-1-1-1,0 1 1,1 0-1,-1 0 1,1 0-1,-1 0 1,1 1-1,-1-1 1,1 1 0,5 0-1,-7 1 10,1 0 0,-1-1 0,0 1 0,1 0 0,-1 0 0,0 0 0,0 0 0,0 1 0,0-1 0,0 1 0,0-1 0,0 1 0,0 0 0,-1-1 0,1 1 0,-1 0 0,1 0 0,-1 0 0,0 1-1,1-1 1,-1 0 0,0 0 0,-1 1 0,1-1 0,0 0 0,-1 1 0,1 2 0,1 6 111,0-1 0,-1 1 0,-1 0 0,-1 19 0,-1-13-22,0-1-1,-1 1 1,-1-1 0,-1 0 0,0 0 0,-9 15 0,4-10-54,-1 0 0,-1-1-1,-25 31 1,30-42-45,-16 16 0,21-23-87,-1-1 0,1 1-1,0 0 1,-1-1 0,1 1-1,-1-1 1,1 0 0,-1 1-1,0-1 1,1 0 0,-1-1-1,-5 2 1,8-2-30,-1 0 1,0 0-1,0-1 1,0 1-1,1 0 1,-1 0-1,0 0 1,0-1-1,1 1 0,-1 0 1,0-1-1,1 1 1,-1-1-1,1 1 1,-1-1-1,0 1 1,1-1-1,-1 1 1,1-1-1,-1 0 1,1 1-1,-1-1 0,1 0 1,0 1-1,-1-1 1,1 0-1,0 1 1,0-1-1,-1 0 1,1 0-1,0 1 1,0-1-1,0 0 1,0-1-1,-1-30-2463,1 31 2481,4-43-1462</inkml:trace>
</inkml:ink>
</file>

<file path=ppt/ink/ink1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33.958"/>
    </inkml:context>
    <inkml:brush xml:id="br0">
      <inkml:brushProperty name="width" value="0.05" units="cm"/>
      <inkml:brushProperty name="height" value="0.05" units="cm"/>
      <inkml:brushProperty name="color" value="#FF0066"/>
    </inkml:brush>
  </inkml:definitions>
  <inkml:trace contextRef="#ctx0" brushRef="#br0">1 1 13963,'22'27'2184,"0"7"2017,4 7-1256,4 5-961,-2 0-447,1-1-577,-1-2-136,-7-6-368,-5-2-152,-10-4-168,-2-1-136,-6-4-480,0-7-360,2-8-1296,5-15-2113</inkml:trace>
</inkml:ink>
</file>

<file path=ppt/ink/ink1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34.299"/>
    </inkml:context>
    <inkml:brush xml:id="br0">
      <inkml:brushProperty name="width" value="0.05" units="cm"/>
      <inkml:brushProperty name="height" value="0.05" units="cm"/>
      <inkml:brushProperty name="color" value="#FF0066"/>
    </inkml:brush>
  </inkml:definitions>
  <inkml:trace contextRef="#ctx0" brushRef="#br0">78 189 16067,'1'-3'561,"0"0"0,-1 0-1,1-1 1,-1 1 0,0 0-1,0 0 1,-1-5 0,1 8-464,0 0 1,0-1-1,0 1 1,0 0-1,0-1 0,0 1 1,-1 0-1,1 0 1,0-1-1,0 1 1,0 0-1,0-1 1,-1 1-1,1 0 1,0 0-1,0-1 1,-1 1-1,1 0 1,0 0-1,0 0 0,-1-1 1,1 1-1,0 0 1,-1 0-1,1 0 1,0 0-1,-1-1 1,0 2-11,0-1 1,0 0 0,0 0 0,0 0 0,0 1 0,0-1-1,0 1 1,1-1 0,-1 1 0,0-1 0,0 1-1,0-1 1,1 1 0,-1 0 0,-1 0 0,-4 5 186,-1 1 0,1 0 1,0 0-1,1 0 0,-1 0 1,1 1-1,-5 11 0,9-16-249,-1 0 0,1 0 0,0 0 0,1 0 0,-1 0-1,0 0 1,1 0 0,0 0 0,-1 1 0,1-1-1,1 0 1,-1 0 0,0 0 0,1 0 0,-1 0 0,1 0-1,0 0 1,0 0 0,0 0 0,1 0 0,-1 0-1,1 0 1,-1-1 0,4 4 0,-3-3-24,0 0 0,1-1 0,-1 1 0,1-1 0,0 0 0,0 0 0,0 0 0,0 0 1,6 3-1,-8-5-8,1 1 0,-1-1 0,1 1 1,-1-1-1,0 0 0,1 0 0,-1 0 0,1 0 1,-1 0-1,1 0 0,-1 0 0,0 0 1,1 0-1,-1-1 0,1 1 0,-1-1 1,0 1-1,1-1 0,-1 1 0,0-1 0,0 0 1,0 0-1,1 0 0,-1 0 0,0 1 1,2-3-1,3-5-31,0 1 0,-1-1 0,0 0 0,0 0 0,0 0 0,-1-1 0,0 0 0,2-9 0,2-11 38,5-37 1,-9 49 14,-3 10 19,1 1 0,0 0 0,0 0 0,1 0 0,0 0 0,0 1 0,0-1 0,1 1 0,-1-1 0,9-7-1,-6 7 78,1-1-1,0 1 0,0 1 0,0-1 0,1 1 1,16-8-1,-22 12-72,1-1 1,0 1-1,-1 0 0,1 1 1,0-1-1,0 0 1,0 1-1,-1-1 1,1 1-1,0 0 1,0 0-1,0 0 1,0 1-1,0-1 0,0 1 1,0-1-1,-1 1 1,1 0-1,0 0 1,0 0-1,-1 0 1,1 1-1,-1-1 0,1 1 1,-1 0-1,0-1 1,1 1-1,-1 0 1,0 0-1,0 1 1,0-1-1,-1 0 0,1 1 1,-1-1-1,1 1 1,-1-1-1,0 1 1,0 0-1,0-1 1,1 4-1,0 2-23,0-1-1,-1 1 1,1-1-1,-2 1 1,1 0 0,-1 0-1,0-1 1,-1 1 0,0 0-1,0-1 1,-1 1-1,1-1 1,-2 1 0,1-1-1,-1 0 1,0 0 0,-1 0-1,1 0 1,-2 0-1,1-1 1,0 0 0,-1 0-1,0 0 1,-11 9-1,15-14-100,-1 0 0,1 0-1,-1 0 1,0 0-1,0 0 1,1 0-1,-1 0 1,0 0 0,0-1-1,0 1 1,0-1-1,0 0 1,0 1-1,0-1 1,0 0 0,-3 0-1,4-1-62,-1 1 0,1 0 0,0-1 0,-1 1-1,1-1 1,0 1 0,0-1 0,-1 0 0,1 0 0,0 1-1,0-1 1,0 0 0,0 0 0,0 0 0,0 0 0,0 0 0,0-1-1,0 1 1,1 0 0,-1 0 0,0 0 0,0-3 0,-1 0-358,1 0 0,0 0 0,0 0 1,0-8-1,0-26-1001</inkml:trace>
</inkml:ink>
</file>

<file path=ppt/ink/ink1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35.126"/>
    </inkml:context>
    <inkml:brush xml:id="br0">
      <inkml:brushProperty name="width" value="0.05" units="cm"/>
      <inkml:brushProperty name="height" value="0.05" units="cm"/>
      <inkml:brushProperty name="color" value="#FF0066"/>
    </inkml:brush>
  </inkml:definitions>
  <inkml:trace contextRef="#ctx0" brushRef="#br0">0 261 15371,'10'6'1043,"-2"-1"-1,1 1 0,-1 1 0,0-1 0,0 1 1,0 1-1,-1 0 0,7 9 0,-11-13-886,-1 0 0,1 0 0,-1 0 0,0 0-1,0 0 1,0 0 0,0 1 0,-1-1 0,0 1-1,0-1 1,0 1 0,0-1 0,-1 1 0,0 0-1,0-1 1,0 1 0,0 0 0,-1-1 0,0 1-1,-2 7 1,3-11-148,0 0 0,-1 0 0,1 0 0,0 0-1,-1 0 1,1 0 0,0-1 0,-1 1-1,1 0 1,-1 0 0,1 0 0,-1-1 0,0 1-1,1 0 1,-1-1 0,-1 2 0,2-2-6,-1 0 0,1-1-1,0 1 1,-1 0 0,1 0 0,0 0 0,-1-1 0,1 1 0,0 0-1,0 0 1,-1-1 0,1 1 0,0 0 0,0-1 0,0 1 0,-1 0-1,1-1 1,0 1 0,0 0 0,0-1 0,0 1 0,0 0 0,0-1-1,-1 1 1,1 0 0,0-1 0,0 0 0,-1-5-2,0-1 1,1 1-1,0-11 1,1 4-13,0 0 0,1-1 0,1 1 0,0 0 0,1 1 0,0-1 0,1 1 0,0-1 0,1 2 0,9-15 0,-14 24 22,0 1 0,0-1 0,0 1 0,0-1 0,1 1 0,-1 0-1,0 0 1,1 0 0,-1 0 0,1 0 0,0 0 0,-1 0 0,1 0 0,-1 0 0,1 1 0,0-1 0,3 0 0,-4 1 12,1 0 0,-1 0 1,1 1-1,-1-1 1,1 0-1,-1 1 0,1-1 1,-1 1-1,0-1 0,1 1 1,-1-1-1,0 1 1,1 0-1,-1 0 0,0 0 1,0 0-1,2 1 0,0 2 27,-1-1-1,1 0 1,-1 1-1,1 0 0,-1 0 1,0 0-1,0 0 1,-1 0-1,1 0 0,-1 0 1,0 0-1,0 1 1,1 5-1,-2-10-44,0 6 50,1 1 0,-1-1 0,-1 0 0,1 0 0,-1 1-1,-2 9 1,3-51-42,3 20-38,0-1-1,2 0 1,0 1-1,13-29 0,-13 34-8,1 0-1,0 1 0,0-1 1,1 1-1,0 0 0,1 1 0,15-14 1,-18 18 23,-1 1 0,1-1 1,0 1-1,1 1 0,8-5 1,-12 7 10,-1-1 0,1 1 1,-1-1-1,1 1 0,-1 0 0,1 0 1,-1-1-1,1 1 0,0 0 1,-1 0-1,1 1 0,-1-1 1,1 0-1,0 0 0,-1 1 1,1-1-1,-1 1 0,1 0 0,-1-1 1,0 1-1,1 0 0,-1 0 1,1 0-1,-1-1 0,2 3 1,0 2-1,0 0 1,1 0 0,-1 0-1,2 6 1,13 20 0,-17-29 1,0-1-1,0 1 1,1-1 0,-1 1-1,0-1 1,1 0 0,-1 1-1,1-1 1,0 0-1,-1 0 1,1 0 0,0 0-1,0-1 1,2 2 0,-2-2-1,-1 0 1,0 0 0,1 0-1,-1 0 1,0 0 0,1 0-1,-1 0 1,0-1 0,0 1-1,1 0 1,-1-1 0,0 1-1,0-1 1,1 0 0,-1 1-1,0-1 1,0 0 0,0 0-1,0 1 1,0-1 0,0 0-1,0 0 1,-1 0 0,1 0-1,0 0 1,0-1 0,-1 1 0,1 0-1,-1 0 1,1-2 0,3-5-4,-1 0 0,0-1 0,2-11 0,-2 11 4,1-12 3,-1 7-2,1 1 0,6-16 0,-9 27-2,0-1 0,0 0 1,0 1-1,1-1 0,-1 1 0,1 0 0,0-1 0,-1 1 0,1 0 0,0 0 1,0 0-1,1 0 0,-1 1 0,0-1 0,1 1 0,3-3 0,-4 4 3,1-1 0,0 1 0,-1 0-1,1 0 1,-1 0 0,1 0 0,-1 0 0,1 0-1,0 1 1,-1-1 0,1 1 0,-1 0 0,0 0-1,1 0 1,-1 0 0,0 0 0,1 0 0,2 3 0,6 4 23,0 0 1,11 11-1,-14-12-16,5 6-26,-12-11-95,1 0-1,-1 0 1,1-1 0,0 1-1,-1 0 1,1-1 0,0 1-1,0-1 1,0 1 0,0-1-1,0 0 1,0 0 0,1 0-1,-1 0 1,0 0 0,3 0 0,-4-1-53,0 0 1,0 0 0,-1 0-1,1-1 1,0 1 0,0 0 0,-1 0-1,1-1 1,0 1 0,-1 0 0,1-1-1,0 1 1,-1 0 0,1-1-1,-1 1 1,1-1 0,-1 1 0,1-1-1,-1 1 1,1-1 0,-1 0 0,1 1-1,-1-1 1,0 0 0,1 1-1,-1-1 1,1 0 0,4-18-1373</inkml:trace>
</inkml:ink>
</file>

<file path=ppt/ink/ink1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35.931"/>
    </inkml:context>
    <inkml:brush xml:id="br0">
      <inkml:brushProperty name="width" value="0.05" units="cm"/>
      <inkml:brushProperty name="height" value="0.05" units="cm"/>
      <inkml:brushProperty name="color" value="#FF0066"/>
    </inkml:brush>
  </inkml:definitions>
  <inkml:trace contextRef="#ctx0" brushRef="#br0">56 126 15787,'-20'4'1993,"1"4"1071,10 3-711,2-2-1281,7 0-536,3-3-984,9-4-472,10-4-1440,9-6 1127</inkml:trace>
  <inkml:trace contextRef="#ctx0" brushRef="#br0" timeOffset="1">429 230 16740,'-8'0'803,"-1"1"0,1-1 0,-1 1 0,1 1 0,0-1 0,-12 5 0,14-3-698,1-1-1,-1 1 1,1 0-1,0 0 1,0 1-1,0 0 1,1-1-1,-1 2 1,-6 7-1,7-7-55,0 0-1,0 0 1,0 1-1,1 0 0,0 0 1,0 0-1,1 0 1,0 0-1,-3 11 0,4-14-43,1 0 1,-1 0-1,1 0 0,0-1 0,0 1 0,0 0 0,1 0 0,-1 0 0,0-1 1,1 1-1,0 0 0,0 0 0,0-1 0,0 1 0,0-1 0,0 1 0,1-1 1,-1 1-1,1-1 0,0 0 0,-1 0 0,1 1 0,0-1 0,5 3 0,-5-4 9,0 1-1,0-1 1,0 0-1,1 0 0,-1 0 1,0 0-1,1 0 1,-1 0-1,1-1 1,-1 1-1,1-1 0,-1 0 1,1 0-1,-1 0 1,1 0-1,-1 0 0,1 0 1,-1-1-1,1 1 1,-1-1-1,1 0 0,-1 0 1,0 0-1,1 0 1,-1 0-1,0 0 0,0 0 1,0-1-1,0 1 1,0-1-1,0 0 0,2-1 1,1-3 37,0 1-1,0-1 1,-1 0 0,1 0 0,-1 0 0,0 0 0,-1-1-1,0 0 1,0 0 0,2-7 0,-1-1-19,-2-1-1,0 1 1,0-1 0,-1 0 0,-1 0-1,-1 1 1,0-1 0,-7-28-1,0 9 26,-3 0 0,-22-53 0,29 80 368,3 10-214,3 12 13,-2-11-161,6 36 173,2-1 0,2 0-1,1-1 1,1 0 0,25 49 0,-32-78-370,-1 0 0,1 0 1,1 0-1,-1-1 0,2 0 0,12 12 0,-16-16-162,1-1 1,-1 1-1,1-1 0,-1 0 0,1 0 0,0 0 1,0 0-1,0-1 0,0 0 0,0 0 0,0 0 0,0 0 1,1 0-1,-1-1 0,0 0 0,0 0 0,7-1 1,-2-1-341,1 0 1,-1-1 0,18-8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8:45.147"/>
    </inkml:context>
    <inkml:brush xml:id="br0">
      <inkml:brushProperty name="width" value="0.05" units="cm"/>
      <inkml:brushProperty name="height" value="0.05" units="cm"/>
      <inkml:brushProperty name="color" value="#FF0066"/>
    </inkml:brush>
  </inkml:definitions>
  <inkml:trace contextRef="#ctx0" brushRef="#br0">114 1104 11098,'0'0'234,"1"-1"0,-1 1 0,1-1 0,-1 1 0,1-1-1,-1 1 1,1 0 0,0-1 0,-1 1 0,1 0 0,-1-1-1,1 1 1,0 0 0,-1 0 0,1 0 0,0-1 0,-1 1-1,1 0 1,1 0 0,-2 1-55,1-1 0,-1 0 0,0 1 0,0-1 0,0 0 0,0 1 0,0-1 0,1 1 0,-1-1 0,0 0 0,0 1 0,0-1 0,0 1 0,0-1 0,0 0 0,0 1-1,0-1 1,0 1 0,0-1 0,-1 0 0,1 1 0,0-1 0,0 1 0,-13 31 3630,13-31-3856,-42 84 2889,-24 56-2053,59-114-783,7-21-26,5-18-8,12-46-151,32-93-879,-48 148 1040,1-1-25,-1 0-1,1 0 1,0 0 0,1 0 0,2-3 0,-5 6 38,0 1 1,1 0-1,-1-1 1,0 1-1,1 0 0,-1-1 1,0 1-1,1 0 0,-1 0 1,0 0-1,1-1 1,-1 1-1,0 0 0,1 0 1,-1 0-1,1 0 1,-1 0-1,1 0 0,-1 0 1,0 0-1,1 0 0,-1 0 1,1 0-1,0 0 2,0 1 0,0-1 0,-1 0 0,1 1 0,0 0 0,-1-1 0,1 1 0,0-1 0,-1 1 0,1 0 0,-1-1 0,1 1 0,-1 0 0,1 0 0,-1-1 0,1 2 1,7 15-14,-6-12 22,0-1-1,0 1 1,1 0 0,-1-1 0,1 0-1,4 5 1,-5-7-1,-1-1-1,1 0 1,-1 0 0,1 0-1,-1 0 1,1 0 0,0 0-1,-1 0 1,1-1-1,0 1 1,0-1 0,0 1-1,-1-1 1,1 0-1,0 0 1,0 1 0,0-1-1,0 0 1,0-1-1,-1 1 1,1 0 0,2-1-1,4-1 2,0-1-1,0 0 1,-1 0 0,1-1-1,-1 0 1,0 0 0,0-1-1,0 0 1,0 0 0,-1-1-1,0 1 1,0-1-1,5-8 1,2-2-5,-1-1 0,0-1 0,-1 0 0,8-21 0,-4 5 13,-1-2-1,-2 0 1,-1 0 0,10-73-1,-17 77 2,-2 0 0,-1 0-1,-1 0 1,-2 0 0,-2 1-1,-8-38 1,11 61-10,-1 1-1,0-1 1,-1 1 0,0 0-1,-5-11 1,7 17 2,0 0 0,1-1 0,-1 1 0,0 0 0,0 0-1,0 1 1,0-1 0,0 0 0,0 0 0,0 0 0,0 1 0,0-1 0,0 0 0,0 1 0,0-1 0,-1 1 0,1-1 0,0 1 0,0 0-1,-1-1 1,1 1 0,0 0 0,-1 0 0,1 0 0,0 0 0,0 0 0,-1 0 0,1 1 0,0-1 0,-1 0 0,1 1 0,0-1 0,0 0 0,0 1-1,0 0 1,-1-1 0,1 1 0,0 0 0,0-1 0,-1 3 0,-5 2 67,1 0 1,0 1-1,0 0 1,1 0-1,0 0 0,0 1 1,0 0-1,1 0 0,0 0 1,1 0-1,-1 1 1,-2 10-1,-1 2 128,2 1 0,0 0 0,-2 33 0,5-35-93,1 0 1,1 0-1,0 0 1,2 0-1,0 0 1,8 29-1,-7-39-84,0 0-1,0 0 1,1 0-1,0 0 1,1-1-1,0 0 1,0 0-1,0 0 1,1-1-1,1 0 1,-1 0-1,1 0 1,0-1-1,16 11 1,-13-11-14,1-1 1,0 0-1,0-1 1,0 0 0,0 0-1,1-2 1,-1 1-1,1-1 1,-1-1 0,1 0-1,0-1 1,0 0-1,0-1 1,-1 0 0,22-5-1,-24 4 0,1-1 0,-1 0 0,0-1-1,0 0 1,0-1 0,-1 1 0,1-1 0,11-10-1,-14 9 4,-1 1 0,1 0 0,-1-1 0,-1 0 0,1 0 0,-1 0 0,0-1-1,0 0 1,-1 0 0,0 0 0,4-12 0,-6 14-8,0 0-1,0 0 1,-1 0-1,0 0 1,0 0-1,0 0 1,0 0-1,-1 0 1,0 0 0,0 0-1,-2-7 1,2 10-4,1 1 1,-1-1-1,1 1 1,-1 0-1,0-1 1,0 1-1,1-1 1,-1 1-1,0 0 1,0 0 0,0 0-1,-1-1 1,1 1-1,0 0 1,0 0-1,-1 1 1,1-1-1,0 0 1,-1 0-1,1 1 1,-1-1-1,1 0 1,-1 1 0,1 0-1,-1-1 1,1 1-1,-1 0 1,1 0-1,-1 0 1,0 0-1,1 0 1,-1 0-1,1 0 1,-1 0-1,1 1 1,-1-1-1,1 1 1,-1-1 0,-1 2-1,1-1-2,-1 0 0,1 0 0,0 1 0,0-1 0,0 1 0,0 0 0,0 0 0,0-1 0,0 1 0,0 0 0,1 1 0,-1-1 0,1 0 0,-1 0 0,1 1 0,0-1 0,0 1 0,0-1 0,0 1 0,0 3 0,1-4 6,-1 0 1,1 0-1,0 0 0,-1 1 0,1-1 0,0 0 0,1 0 0,-1 0 0,0 1 0,1-1 0,-1 0 0,1 0 0,0 0 0,-1 0 0,1 0 1,0 0-1,0 0 0,0 0 0,1 0 0,-1 0 0,0-1 0,1 1 0,-1 0 0,4 2 0,0-1 9,0 0 0,1 0-1,-1-1 1,1 1 0,0-1 0,-1 0-1,1-1 1,0 0 0,0 1 0,0-2-1,0 1 1,0-1 0,0 0 0,1 0-1,-1-1 1,0 1 0,0-1 0,0-1 0,7-2-1,2-1 9,0 0 0,0-2-1,-1 0 1,0-1-1,0 0 1,14-11 0,-9 4 100,-1 0 0,-1-1 0,0-1 0,19-25 1,-36 42-124,0 0 1,1 0-1,-1 0 1,0-1 0,0 1-1,0 0 1,1 0-1,-1 0 1,0-1 0,0 1-1,0 0 1,0 0 0,0-1-1,1 1 1,-1 0-1,0 0 1,0-1 0,0 1-1,0 0 1,0 0-1,0-1 1,0 1 0,0 0-1,0-1 1,0 1-1,0 0 1,0 0 0,0-1-1,0 1 1,0 0-1,0-1 1,-1 1 0,1 0-1,0 0 1,0-1-1,0 1 1,0 0 0,0 0-1,-1 0 1,1-1-1,0 1 1,0 0 0,0 0-1,-1 0 1,1-1-1,0 1 1,0 0 0,-1 0-1,1 0-1,-1 0 1,1 0-1,0 0 0,-1 0 0,1 1 1,0-1-1,-1 0 0,1 0 0,0 0 0,0 0 1,-1 1-1,1-1 0,0 0 0,0 0 1,-1 1-1,1-1 0,0 0 0,0 1 0,0-1 1,-1 0-1,1 0 0,0 1 0,0-1 1,0 0-1,0 1 0,0-1 0,0 0 1,0 1-1,0-1 0,0 0 0,0 1 0,0-1 1,0 1-1,0-1 0,0 0 0,0 1 1,0-1-1,0 0 0,0 1 0,0-1 0,0 0 1,1 0-1,-1 1 0,0-1 0,1 2 0,-1 0 0,1 0 0,-1 0 0,1 0-1,0-1 1,-1 1 0,1 0 0,0-1 0,0 1 0,1-1-1,-1 1 1,0-1 0,0 1 0,1-1 0,-1 0-1,0 0 1,1 1 0,0-1 0,1 1 0,-1-2 0,1 1 0,-1 0 1,1 0-1,0-1 0,-1 1 0,1-1 1,0 0-1,-1 0 0,1 0 1,0 0-1,-1-1 0,4 0 0,7-2-3,0-1 0,-1-1-1,1 0 1,15-9 0,-17 8-6,12-6 11,0-1 1,0-1-1,-1-1 0,-1 0 0,-1-2 0,34-36 0,-45 42 6,-1-1 0,0 0 0,-1-1 0,0 0 0,-1 0 0,-1 0 0,0 0-1,-1-1 1,0 0 0,-1 0 0,1-18 0,0-11-7,-3-1 0,-5-62 0,3 87-5,-8-79-2,7 81 3,-1 0 1,-1 0-1,-8-23 0,12 39 4,0 1-1,0-1 1,-1 0-1,1 1 1,0-1-1,-1 1 1,1-1-1,0 0 1,-1 1 0,1-1-1,-1 1 1,1-1-1,-1 1 1,1-1-1,-1 1 1,0-1-1,0 1 1,1 0-1,0 0 0,-1 0 1,1 0-1,0 0 1,-1 1-1,1-1 1,0 0-1,-1 0 0,1 0 1,0 0-1,0 1 1,-1-1-1,1 0 0,0 0 1,0 0-1,-1 1 1,1-1-1,0 0 1,0 1-1,0-1 0,-1 0 1,1 0-1,0 1 1,0-1-1,0 0 0,0 1 1,0-1-1,0 0 1,0 1-1,0-1 0,0 0 1,0 1-1,-2 10 16,0-1 0,1 1-1,0 0 1,1 0-1,0 0 1,0 0 0,4 12-1,1 10 102,13 36 1,-11-45-60,1 0 1,1-1 0,1 0-1,19 31 1,-21-41-87,1-1 1,1 1-1,0-2 0,1 1 0,0-2 0,0 1 1,1-2-1,18 12 0,-19-15-361,6 4-335,-10-2-2678,-7-7 3048,0-1 307,0 0 0,0 0 0,0 0 0,0 0 0,0 0 0,0 0 1,0 0-1,0 1 0,0-1 0,0 0 0,0 0 0,0 0 0,0 0 0,0 0 1,0 0-1,0 0 0,0 0 0,0 0 0,0 0 0,0 0 0,0 0 0,0 0 1,0 1-193,0-1 192,0 0 0,-1 0 1,1 0-1,0 0 0,0 0 0,0 0 0,0 0 0,0 0 0,0 0 0,0 0 1,0 0-1,0 0 0,0 0 0,0 0 0,0 0 0,0 0 0,-1 0 0,1 0 1,0 0-1,0 0 0,0 0 0,0 0 0,0 0 0,0 0 0,0 0 1,0 0-1,0 0 0,0 0 0,0 0 0,-1-1-96,-18-3-1849</inkml:trace>
</inkml:ink>
</file>

<file path=ppt/ink/ink1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36.655"/>
    </inkml:context>
    <inkml:brush xml:id="br0">
      <inkml:brushProperty name="width" value="0.05" units="cm"/>
      <inkml:brushProperty name="height" value="0.05" units="cm"/>
      <inkml:brushProperty name="color" value="#FF0066"/>
    </inkml:brush>
  </inkml:definitions>
  <inkml:trace contextRef="#ctx0" brushRef="#br0">18 1 14235,'-6'26'1456,"-1"16"1177,3 14-361,6 20-311,1 4-273,18-6-480,8-7-319,5-12-513,3-8-152,6-8-272,-8-6-256,9-11-753,-3-3-471,2-17-1208,9-2 663,-2-8 977</inkml:trace>
</inkml:ink>
</file>

<file path=ppt/ink/ink1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37.179"/>
    </inkml:context>
    <inkml:brush xml:id="br0">
      <inkml:brushProperty name="width" value="0.05" units="cm"/>
      <inkml:brushProperty name="height" value="0.05" units="cm"/>
      <inkml:brushProperty name="color" value="#FF0066"/>
    </inkml:brush>
  </inkml:definitions>
  <inkml:trace contextRef="#ctx0" brushRef="#br0">1 463 13203,'50'84'7873,"17"33"-3535,-61-103-4135,0 1 0,-1-1 0,0 1 0,-2 0 0,1 0 0,1 27 0,0 31-238,-5-73 29,0 0-1,0 0 0,0 0 0,0 0 1,0 0-1,0 0 0,0 0 0,0 0 1,0 0-1,0 0 0,0 0 0,0 1 1,0-1-1,0 0 0,0 0 0,0 0 1,0 0-1,0 0 0,0 0 0,0 0 1,0 0-1,0 0 0,0 0 0,0 0 1,0 0-1,0 1 0,0-1 0,0 0 1,0 0-1,0 0 0,0 0 0,0 0 1,0 0-1,0 0 0,0 0 0,0 0 1,0 0-1,0 0 0,0 0 0,0 0 0,-1 0 1,1 0-1,0 1 0,0-1 0,0 0 1,0 0-1,0 0 0,0 0 0,0 0 1,0 0-1,0 0 0,0 0 0,0 0 1,0 0-1,0 0 0,-1 0 0,1 0 1,0 0-1,0 0 0,0 0 0,0 0 1,0 0-1,0 0 0,0 0 0,0 0 1,0 0-1,0 0 0,0 0 0,-1-1 1,-1-3-346,-1-6-72,1 1 0,1 0 0,-2-16 0,-1-15-420,-12-31-55,-29-80 0,25 89 938,18 58-25,-1-4 48,1-1 1,0 0-1,-1-10 1,2 17-24,1 0 1,0 0-1,0 0 1,0 0-1,0 0 1,0 0-1,1 1 0,-1-1 1,0 0-1,1 0 1,-1 0-1,1 1 0,0-1 1,0 0-1,0 0 1,-1 1-1,1-1 0,1 1 1,-1-1-1,0 1 1,0-1-1,2 0 1,1 0 86,0-1 0,1 1 0,-1 1 0,0-1 0,1 1 0,-1-1 0,1 1 0,-1 1 0,9-2 0,45 2 970,-40 1-735,-1 1 0,0 0 0,20 6 0,-27-5-178,0 0 0,-1 0-1,1 1 1,-1 1 0,0-1 0,15 12-1,-22-14-148,1 0-1,-1 0 1,0 0-1,0 0 1,0 1-1,0-1 1,0 0-1,-1 1 1,1-1-1,-1 1 1,1 0-1,-1 0 1,0 0-1,0-1 1,-1 1-1,1 0 1,0 0-1,-1 0 1,0 0-1,1 0 1,-1 0-1,0 0 1,-1 0-1,1 0 0,-1 0 1,1 0-1,-1 0 1,0 0-1,0 0 1,-2 4-1,-2 2 0,0 1-1,0-1 1,-1 0-1,0 0 1,-1 0-1,0-1 0,-10 9 1,12-13-50,1 0-1,-1 0 1,0 0 0,-1-1-1,1 0 1,-1 0 0,1 0-1,-1-1 1,0 1-1,-10 1 1,13-3-101,0 0 1,1-1-1,-1 0 0,0 0 0,1 0 1,-1 0-1,0 0 0,0 0 0,1-1 1,-1 1-1,1-1 0,-1 0 0,0 0 1,1 0-1,-1 0 0,1 0 0,0 0 1,-1-1-1,1 1 0,0-1 0,0 0 1,0 1-1,0-1 0,0 0 0,0 0 1,-2-5-1,1 2-533,1 1 0,-1-1 0,-2-11 1,-4-17-1069</inkml:trace>
  <inkml:trace contextRef="#ctx0" brushRef="#br0" timeOffset="1">362 131 11971,'3'-42'1939,"0"-8"747,-3 43-2235,-1 5-307,1 0 0,0 0 0,0 0-1,-1 0 1,1 0 0,1-1 0,-1 1-1,0 0 1,0 0 0,1 0 0,-1 0-1,2-3 1,-1 4-135,-1 1 0,0 0 0,0 0 0,0 0 0,0 0 0,0 0 0,0 0 0,0 0 0,0 0 0,0 0 0,1 0 0,-1 0 0,0 0 0,0 0 0,0 0 0,0 0 0,0 0 0,0 0 0,0 0 0,1 0 0,-1 0 0,0 0 0,0 0 0,0 0 0,0 0 0,0 0 0,0 0 0,0 0 0,1 0 0,-1 0 0,0 0 0,0 0 0,0 0 0,0 0 0,0 0 0,0 1 0,0-1 0,0 0 0,0 0 0,0 0 0,0 0 0,1 0 0,-1 0 0,0 0 0,0 0 0,0 0 0,0 1 0,0-1 0,0 0 0,0 0 0,3 11 130,-3-9-138,0 0 1,0 0-1,0 1 0,0-1 0,0 0 0,0 0 0,0 1 0,-1 2 0,1-5-32,-1 0 0,1 1 0,0-1 0,0 0 1,0 1-1,0-1 0,0 0 0,-1 0 0,1 1 0,0-1 0,0 0 0,0 0 0,-1 1 0,1-1 0,0 0 0,0 0 1,-1 0-1,1 1 0,0-1 0,0 0 0,-1 0 0,1 0 0,0 0 0,-1 0 0,1 0 0,0 0 0,-1 0 0,1 0 0,0 0 1,-1 0-1,1 0 0,0 0 0,0 0 0,-1 0 0,1 0 0,0 0 0,-1 0 0,1 0 0,0 0 0,-1 0 0,1 0 0,0-1 1,0 1-1,-1 0 0,1 0 0,0 0 0,0 0 0,-1-1 0,1 1 0,0 0 0,-1-1 0,1 0-138,-1 1 0,1-1 0,-1 0-1,1 0 1,-1 0 0,1 1-1,0-1 1,-1 0 0,1 0 0,0 0-1,0 0 1,-1 0 0,1 0 0,0 0-1,0 0 1,0 0 0,0 0 0,0 0-1,1-1 1,6-15-791</inkml:trace>
</inkml:ink>
</file>

<file path=ppt/ink/ink1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37.800"/>
    </inkml:context>
    <inkml:brush xml:id="br0">
      <inkml:brushProperty name="width" value="0.05" units="cm"/>
      <inkml:brushProperty name="height" value="0.05" units="cm"/>
      <inkml:brushProperty name="color" value="#FF0066"/>
    </inkml:brush>
  </inkml:definitions>
  <inkml:trace contextRef="#ctx0" brushRef="#br0">0 1 9978,'0'6'5055,"0"-2"-4216,1 0 0,-1 0 0,1 0 0,0 0 0,0 0 0,2 4 0,3 6 625,12 21 0,-8-18-498,10 23 181,-1 0 0,-3 1 0,13 45 0,4 18-328,-26-86-774,1 0-1,1-1 1,19 28-1,-27-43-176,0-1 0,0 1 0,0-1 0,1 1-1,-1-1 1,1 1 0,0-1 0,-1 1 0,1-1 0,0 0-1,-1 0 1,1 0 0,3 1 0,-4-2-110,0 0 1,0 0-1,1 0 1,-1 0-1,0 0 1,0 0-1,1 0 1,-1 0-1,0-1 1,0 1-1,0 0 1,1-1-1,-1 1 1,0-1-1,0 1 0,0-1 1,0 0-1,0 1 1,0-1-1,0 0 1,0 0-1,0 0 1,1-1-1,9-10-1379</inkml:trace>
</inkml:ink>
</file>

<file path=ppt/ink/ink1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38.371"/>
    </inkml:context>
    <inkml:brush xml:id="br0">
      <inkml:brushProperty name="width" value="0.05" units="cm"/>
      <inkml:brushProperty name="height" value="0.05" units="cm"/>
      <inkml:brushProperty name="color" value="#FF0066"/>
    </inkml:brush>
  </inkml:definitions>
  <inkml:trace contextRef="#ctx0" brushRef="#br0">206 102 16291,'2'-2'478,"-1"0"0,0 0-1,-1 0 1,1-1-1,0 1 1,-1 0-1,1 0 1,-1-3-1,0 4-374,0 1-1,0 0 0,0-1 1,0 1-1,0 0 1,0-1-1,0 1 1,0 0-1,0-1 0,0 1 1,0 0-1,-1-1 1,1 1-1,0 0 1,0-1-1,0 1 0,-1 0 1,1 0-1,0-1 1,0 1-1,-1 0 1,1 0-1,-1-1 1,1 1-1,-1 0 1,0 0 0,0-1-1,0 1 1,0 0 0,0 0-1,1 0 1,-1 0 0,0 0-1,0 0 1,0 0 0,0 1 0,-1-1-1,-6 3 206,1 0-1,0 0 0,-1 0 0,1 1 1,1 0-1,-1 0 0,0 1 1,-9 9-1,-46 51 481,56-58-664,3-3-90,-4 2 16,1 2 0,0-1 1,0 1-1,1 0 0,0 0 1,0 0-1,-5 13 0,10-20-49,0-1-1,-1 1 1,1 0-1,0 0 1,0 0-1,-1 0 1,1 1-1,0-1 1,0 0-1,0 0 1,0 0-1,1 0 1,-1 0-1,0 0 1,0 0 0,1 0-1,-1 0 1,0 0-1,1-1 1,-1 1-1,1 0 1,-1 0-1,1 0 1,1 1-1,-1-1 0,1 0 0,-1 1 0,1-1 1,0-1-1,-1 1 0,1 0 0,0 0 0,0-1 0,0 1 0,-1-1 1,1 1-1,3-1 0,0 1-10,1-1 0,-1 0 0,1 0 0,-1 0 0,0-1 0,1 0 0,-1 0-1,9-3 1,-8 1-36,0-1-1,0 0 0,0 0 0,0 0 0,-1 0 0,8-9 0,27-34-210,-33 37 246,-3 6 12,0 0-1,0 1 1,0-1-1,0 1 1,1 0 0,-1 1-1,1-1 1,0 1-1,-1-1 1,1 1-1,10-2 1,23-12 22,-18 4 3,-1-1 1,-1-1 0,22-21 0,-18 15 104,26-18 1,-45 36-101,0 0 0,0 0-1,0 1 1,1-1 0,-1 1-1,0 0 1,1-1 0,-1 2-1,1-1 1,5 0 0,-8 0-11,1 1 1,0 1-1,0-1 1,0 0-1,0 0 1,0 1-1,0-1 1,-1 1-1,1 0 1,0-1-1,0 1 1,-1 0-1,1 0 1,0 0-1,-1 0 1,1 0-1,-1 1 1,1-1-1,-1 0 1,0 1-1,2 1 1,-1 1 10,1 0 0,-1-1 1,-1 1-1,1 0 1,0 0-1,-1 0 1,0 0-1,0 1 0,0-1 1,0 0-1,-1 0 1,0 0-1,0 1 1,0-1-1,0 0 0,0 1 1,-1-1-1,0 0 1,-1 5-1,0-3-6,0 0 0,-1 0 0,1-1-1,-1 1 1,0-1 0,0 0 0,-1 1-1,0-2 1,1 1 0,-2 0 0,1-1 0,-10 8-1,7-7-43,0-1 0,-1 0 0,1 0 0,-1-1-1,0 0 1,1-1 0,-1 0 0,-1 0 0,1 0-1,0-1 1,0 0 0,-1-1 0,1 0 0,-15-2-1,21 2-84,1 0-1,0 0 0,-1 0 0,1-1 0,0 1 1,-1-1-1,1 1 0,0-1 0,0 1 1,-1-1-1,1 0 0,0 1 0,0-1 1,0 0-1,0 0 0,0 0 0,0 0 0,0 0 1,0 0-1,0 0 0,1 0 0,-1 0 1,0-1-1,1 1 0,-1 0 0,1 0 0,-1-1 1,1 1-1,-1 0 0,1-1 0,0 1 1,0 0-1,0-1 0,0-2 0,0 0-446,1 0-1,0 0 0,0 0 1,0 0-1,1 0 1,-1 0-1,1 1 1,0-1-1,0 1 0,0-1 1,3-3-1,18-18-992</inkml:trace>
</inkml:ink>
</file>

<file path=ppt/ink/ink1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38.725"/>
    </inkml:context>
    <inkml:brush xml:id="br0">
      <inkml:brushProperty name="width" value="0.05" units="cm"/>
      <inkml:brushProperty name="height" value="0.05" units="cm"/>
      <inkml:brushProperty name="color" value="#FF0066"/>
    </inkml:brush>
  </inkml:definitions>
  <inkml:trace contextRef="#ctx0" brushRef="#br0">0 301 15739,'7'10'1178,"0"0"-1,-1 1 0,0 0 0,-1-1 1,-1 2-1,1-1 0,3 17 0,-7-18-806,1 0 0,-1 0 0,-1 0-1,0 0 1,-2 17 0,-5 19-55,17-66-271,-1-11-71,22-48 0,-25 68 3,0 1 0,0-1 0,1 1 0,0 0 0,0 0 0,1 1 0,15-13 0,-20 19 23,0 1 1,0 0-1,1 0 0,0 0 1,-1 0-1,1 0 0,0 1 0,0-1 1,7-1-1,-10 3 5,1 0 0,-1 0 0,0 0 0,1 0 0,-1 0 0,1 0 0,-1 0 0,0 0 0,1 0 0,-1 1 0,1-1 0,-1 0 0,0 1 0,0-1 0,1 1 0,-1 0 0,0-1 0,0 1 0,1 0 0,-1 0 0,0 0 0,0 0 0,0 0 0,0 0 0,0 0 0,-1 0 0,1 0 0,0 0 0,0 1 0,-1-1 0,2 2 0,0 5 56,-1 0 0,1 0 1,-1 0-1,-1 0 0,0 0 0,0 0 1,-2 12-1,1 8 52,2-16-80,-1-11-32,0-1-1,0 0 1,1 0 0,-1 0-1,0 0 1,0 0-1,0 0 1,0 0-1,0 0 1,0 0 0,0 1-1,0-1 1,0 0-1,0 0 1,0 0-1,0 0 1,0 0 0,0 0-1,0 0 1,0 0-1,0 0 1,0 0-1,1 0 1,-1 0 0,0 0-1,0 0 1,0 0-1,0 0 1,0 0-1,0 1 1,0-1 0,0 0-1,0 0 1,1 0-1,-1 0 1,0 0-1,0 0 1,0 0-1,0 0 1,0-1 0,0 1-1,0 0 1,0 0-1,0 0 1,1 0-1,-1 0 1,0 0 0,0 0-1,0 0 1,0 0-1,2-2 4,-1 0-1,0 0 1,0 0 0,0 0-1,0 0 1,0 0-1,0-1 1,1-1-1,7-24 13,15-30 0,-19 49-16,-1 1 0,1-1 1,0 1-1,1 1 0,0-1 0,0 1 1,13-12-1,-18 18 0,0 1 1,0-1-1,0 0 0,-1 1 1,1-1-1,0 1 1,0-1-1,0 1 0,0-1 1,0 1-1,0 0 0,0-1 1,0 1-1,0 0 1,0 0-1,0 0 0,0 0 1,0 0-1,0 0 1,0 0-1,0 0 0,0 0 1,0 0-1,0 1 1,0-1-1,0 0 0,0 1 1,0-1-1,0 0 1,0 1-1,-1 0 0,1-1 1,0 1-1,0-1 1,0 2-1,3 2 0,0 1 0,-1 0-1,1-1 1,-1 1 0,3 8 0,6 7 8,-11-18-6,1-1 0,-1 1 0,0-1 0,1 1 0,-1-1 0,1 0 0,-1 1 0,1-1 0,0 0 1,0 0-1,-1 0 0,1-1 0,2 2 0,-3-2 3,0 0 1,1 0-1,-1 0 1,0 0 0,0 0-1,0 0 1,0 0-1,1 0 1,-1 0-1,0-1 1,0 1 0,0 0-1,0-1 1,0 1-1,0-1 1,0 1-1,0-1 1,0 0-1,0 1 1,0-1 0,0 0-1,0 0 1,0 0-1,-1 1 1,2-3-1,24-30 270,-13 16-110,29-32-1,-38 45-117,0 0 0,1 0-1,-1 1 1,1 0-1,0 0 1,0 0-1,0 0 1,0 1 0,0 0-1,1 0 1,-1 0-1,9-1 1,-12 3-31,0-1-1,-1 1 1,1 0-1,0 0 1,0 0-1,0 1 1,-1-1 0,1 0-1,0 1 1,0-1-1,-1 1 1,1-1-1,0 1 1,-1 0 0,1 0-1,0 0 1,-1 0-1,0 0 1,1 0-1,-1 0 1,1 0 0,-1 1-1,0-1 1,0 1-1,0-1 1,0 1-1,0-1 1,0 1 0,0-1-1,0 1 1,0 2-1,1 4-174,0-1-1,0 0 1,-1 1-1,0-1 0,0 1 1,-1 8-1,1-11-2410,1-6 876,3-8-661,4-7 368</inkml:trace>
  <inkml:trace contextRef="#ctx0" brushRef="#br0" timeOffset="1">542 12 15115,'-22'7'1905,"11"1"871,7-5-735,15 1-1377,13-4-592,6 0-640,1-5-577,-1-5-1063,2-3 4056,1 8-1872</inkml:trace>
</inkml:ink>
</file>

<file path=ppt/ink/ink1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39.181"/>
    </inkml:context>
    <inkml:brush xml:id="br0">
      <inkml:brushProperty name="width" value="0.05" units="cm"/>
      <inkml:brushProperty name="height" value="0.05" units="cm"/>
      <inkml:brushProperty name="color" value="#FF0066"/>
    </inkml:brush>
  </inkml:definitions>
  <inkml:trace contextRef="#ctx0" brushRef="#br0">11 340 15459,'0'34'4000,"-7"48"-1,6-80-3889,-1 26 860,1-26-925,1-1 1,0 1-1,1 0 1,-1 0-1,0 0 0,0-1 1,1 1-1,-1 0 1,1 0-1,-1-1 0,3 4 1,-3-5-42,0 1-1,0-1 1,1 0 0,-1 1 0,0-1 0,1 0 0,-1 0 0,0 1-1,1-1 1,-1 0 0,0 0 0,1 1 0,-1-1 0,0 0 0,1 0-1,-1 0 1,1 0 0,-1 0 0,1 1 0,-1-1 0,0 0 0,1 0-1,-1 0 1,1 0 0,-1 0 0,0 0 0,1-1 0,-1 1-1,1 0 1,-1 0 0,1 0 0,-1 0 0,0 0 0,1-1 0,0 1-1,12-11 34,-12 10-30,10-11 13,-1-1-1,0 0 0,-1 0 0,-1 0 1,0-1-1,0-1 0,-2 1 1,0-1-1,0 0 0,-2-1 0,1 1 1,1-20-1,-3 11 71,-1 0 0,0 1 1,-2-1-1,-1 0 0,-1 0 0,-1 1 0,-9-37 1,10 51 92,-1 0 0,0 1 0,0-1 1,0 1-1,-1 0 0,-5-8 1,9 16-162,-1-1 0,1 1 0,0 0 0,0-1 0,0 1 0,-1 0 0,1 0 0,0-1 0,-1 1 0,1 0 0,0 0 0,0-1 0,-1 1 0,1 0 0,0 0 0,-1 0 0,1 0 0,0 0 0,-1-1 1,1 1-1,-1 0 0,1 0 0,0 0 0,-1 0 0,1 0 0,0 0 0,-1 0 0,1 0 0,-1 0 0,1 0 0,0 0 0,-1 1 0,1-1 0,0 0 0,-1 0 0,0 1 19,0 0 0,1-1 0,-1 1 0,0 0 0,1 0 1,-1 0-1,0 0 0,1 0 0,-1 0 0,1 0 0,0 0 0,-1 0 0,1 1 0,-6 27 295,2 0 0,1 0 0,1 32 0,2-58-316,-1 22 191,2 1 0,0 0-1,2-1 1,9 40 0,-10-56-152,0 0-1,1 0 1,1 0 0,-1 0 0,2-1 0,-1 0 0,1 0-1,0 0 1,1 0 0,-1-1 0,2 0 0,-1 0 0,1 0 0,0-1-1,13 9 1,-16-12-32,1-1 0,0 0 0,-1 0 0,1 0 0,0 0 0,0-1 0,0 1 0,0-1 0,1-1 0,-1 1 0,0-1 0,0 0 0,0 0 0,6-1 0,-3 0-13,-1-1 0,0 0-1,1 0 1,-1-1 0,0 0 0,0 0-1,0-1 1,11-8 0,-6 3-18,-1 0 1,0-1 0,0-1-1,-1 0 1,-1 0-1,1-1 1,-2 0 0,0-1-1,9-19 1,-15 27-69,0 0 0,0 0 0,0 0 0,-1-1 0,1-9 0,-2 13-8,1 1 0,-1-1 0,0 0 0,0 1 1,0-1-1,-1 1 0,1-1 0,0 1 0,0-1 0,-1 0 0,1 1 0,-1-1 0,0 1 0,1 0 0,-1-1 0,0 1 1,0 0-1,0-1 0,0 1 0,0 0 0,0 0 0,0 0 0,-2-2 0,1 2-21,0 0 1,0 1-1,-1-1 0,1 0 0,-1 1 1,1-1-1,-1 1 0,-3 0 0</inkml:trace>
</inkml:ink>
</file>

<file path=ppt/ink/ink1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47.665"/>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28 51 8586,'-4'6'1392,"1"-2"-1190,0-1-1,1 1 1,0 0-1,0-1 1,0 1-1,0 0 0,0 0 1,1 1-1,0-1 1,0 0-1,0 0 1,0 7-1,1-11-164,0 1-1,0-1 0,0 1 1,0-1-1,0 1 0,0-1 1,0 1-1,0-1 0,1 1 1,-1-1-1,0 1 0,0-1 0,0 1 1,1-1-1,-1 0 0,0 1 1,1-1-1,-1 0 0,0 1 1,1-1-1,-1 0 0,0 1 1,1-1-1,-1 0 0,1 1 1,-1-1-1,1 0 0,-1 0 1,0 0-1,1 1 0,-1-1 1,1 0-1,-1 0 0,1 0 0,-1 0 1,1 0-1,-1 0 0,1 0 1,-1 0-1,1 0 0,-1 0 1,1 0-1,-1 0 0,1-1 1,-1 1-1,1 0 0,26-11 786,-22 9-705,-3 1-77,7-3 527,0 0-1,15-3 1,-20 6-333,0 0-1,0 0 0,0 1 1,0 0-1,1 0 1,-1 0-1,0 1 1,8 1-1,-5 0-53,1-1 1,0 0-1,-1 0 1,1 0-1,0-1 0,0 0 1,-1-1-1,1 0 0,0 0 1,-1-1-1,1 0 1,-1 0-1,1 0 0,-1-1 1,13-7-1,-5 2-1,0 1-1,20-7 1,-30 13-166,0-1-1,-1 1 1,1 0-1,0 1 1,0-1 0,0 1-1,0 0 1,0 0 0,0 1-1,0-1 1,0 1 0,6 2-1,-3-1 6,0-1 0,0 1 0,0-1-1,1-1 1,-1 0 0,0 0 0,1 0 0,14-4-1,24 0 78,-45 4-94,-1 0 0,1 1 0,-1-1 0,1 0 0,-1 1 0,0-1-1,1 1 1,-1 0 0,0-1 0,1 1 0,-1 0 0,0 0 0,0 0 0,0 0 0,0 0 0,0 0 0,0 0 0,0 0 0,0 0 0,0 1 0,0-1 0,-1 0 0,1 0-1,0 1 1,0 2 0,10 13 4,-10-17-5,0 1 0,-1 0-1,1-1 1,0 1 0,0-1 0,0 1 0,0-1-1,0 0 1,0 1 0,0-1 0,-1 0 0,1 1 0,0-1-1,0 0 1,0 0 0,0 0 0,0 0 0,0 0-1,2 0 1,1-1 2,1-1 0,-1 1 0,0 0-1,0-1 1,0 0 0,0 0 0,0 0 0,-1-1 0,1 1-1,-1-1 1,4-3 0,-2 2 7,0 0-1,0 0 1,1 1 0,7-5 0,-12 8-9,-1 0 1,1 0-1,-1 0 1,1 0-1,-1 0 1,1 1 0,-1-1-1,1 0 1,-1 0-1,1 0 1,-1 0-1,1 1 1,-1-1-1,1 0 1,-1 0 0,1 1-1,-1-1 1,1 0-1,-1 1 1,0-1-1,1 0 1,-1 1-1,0-1 1,1 1 0,-1-1-1,0 1 1,1-1-1,-1 1 1,0-1-1,0 1 1,0-1 0,0 1-1,1 0 1,-1 0 0,0 0 0,1 0 0,-1 0 0,1 0 0,-1-1 0,1 1 0,-1 0 0,1 0 0,0 0 0,-1-1 0,1 1 0,0 0 0,0-1 0,-1 1 0,1-1 0,0 1 0,0-1 0,0 1 1,1 0-1,0-1 33,0 0 1,1-1 0,-1 1 0,0 0 0,0-1 0,0 1-1,0-1 1,0 0 0,0 1 0,-1-1 0,1 0 0,0 0 0,0 0-1,0-1 1,-1 1 0,1 0 0,-1-1 0,1 1 0,-1-1-1,1 1 1,-1-1 0,0 0 0,0 0 0,0 1 0,0-1-1,0 0 1,0 0 0,-1 0 0,1 0 0,0 0 0,0-3 0,-2 4-48,1 1 0,0-1 0,0 0 0,0 1 0,-1-1 0,1 1 0,0-1 0,-1 0 0,1 1 0,0-1 0,-1 1 0,1-1 0,-1 1 0,1-1 0,-1 1 1,1-1-1,-1 1 0,1 0 0,-1-1 0,0 1 0,0-1 0,-18-6-1206,15 5 831,-19-5-406</inkml:trace>
</inkml:ink>
</file>

<file path=ppt/ink/ink1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48.97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35 9634,'28'-27'3611,"-24"24"-3219,0 1-1,0 0 1,14 2 985,-17 1-1336,-1-1 0,0 1 0,0-1 0,0 0 0,0 1 0,0-1 0,0 1 0,1-1 0,-1 1 0,0 0 0,0-1 31,0 1-1,0 0 1,7 9 1072,-6-9-1073,0-1 1,1 1-1,2 0 139,0-1 0,0 0 0,0 0 0,0 0 0,1-1 0,-1 0 0,0 1 0,0-1 0,5-3 0,18-2 468,-19 6-511,0 0 1,0 0-1,0 1 0,0 0 1,11 3-1,21 3 383,-36-7-498,0-1-1,1 1 1,-1-1 0,0 0 0,8-2-1,-8 2-15,-1 0-1,0 0 0,1 0 1,-1 1-1,1-1 0,-1 1 1,1 0-1,-1 0 1,5 0-1,-7 1-34,1 0 1,0 0 0,0 0-1,-1 0 1,1 0-1,-1 1 1,1-1-1,-1 0 1,0 1-1,1-1 1,-1 0-1,1 3 1,8 8-2,-2-6 4,-1 0-1,1-1 1,1 0-1,-1 0 1,1-1 0,-1 0-1,1 0 1,0-1 0,0 0-1,1 0 1,-1-1 0,1-1-1,-1 0 1,19 0 0,-22-1 100,1-1 0,-1 0 0,0-1 0,0 1 0,0-1 0,0-1 0,0 1 1,0-1-1,7-4 0,0 0 843,-13 7-940,0 0-1,1-1 1,-1 1-1,0 0 1,1 0-1,-1 0 1,0 0-1,0 0 1,1 0-1,-1 0 1,0-1-1,1 1 1,-1 0-1,0 0 1,1 0-1,-1 0 1,0 0-1,1 0 1,-1 1-1,0-1 1,1 0-1,-1 0 1,0 0-1,0 0 1,1 0-1,-1 0 1,0 0-1,1 1 1,-1-1-1,0 0 1,0 0-1,1 0 1,-1 1 0,0-1-1,0 0 1,0 0-1,1 1 1,-1-1-1,0 0 1,0 0-1,0 1 1,0-1-1,0 0 1,0 1-1,1-1 1,-1 1-1,0-1-6,0 1 0,0 0 1,0 0-1,0 0 0,0-1 0,0 1 0,0 0 0,0 0 0,0-1 0,0 1 0,0 0 1,0 0-1,-1-1 0,1 1 0,0 0 0,-1 0 0</inkml:trace>
</inkml:ink>
</file>

<file path=ppt/ink/ink1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58.993"/>
    </inkml:context>
    <inkml:brush xml:id="br0">
      <inkml:brushProperty name="width" value="0.4" units="cm"/>
      <inkml:brushProperty name="height" value="0.8" units="cm"/>
      <inkml:brushProperty name="color" value="#00FDFF"/>
      <inkml:brushProperty name="tip" value="rectangle"/>
      <inkml:brushProperty name="rasterOp" value="maskPen"/>
    </inkml:brush>
  </inkml:definitions>
  <inkml:trace contextRef="#ctx0" brushRef="#br0">0 57 7602,'20'-51'7644,"-17"51"-7527,-2 0 10,13 10 1387,-13-8-1388,0-1 1,1 2-1,9 10 623,-7-11-629,1 0 1,-1 1-1,1-1 1,0-1-1,-1 1 1,1-1 0,0 0-1,7 1 1,43 2 117,-43-4-193,36 2 88,121 0 1224,-105-9-1113,-41 4-123,43 0 1,62 3-111,-43-2-1,-76 1-7,0 0 0,0 0 0,0-1 0,-1 0 0,1-1 0,12-5 0,-17 6-4,-2 1 2,0 1 0,0-1 0,0 1 0,0-1 0,0 1 0,0 0 0,0 0 0,0 0 0,0 0 0,0 0 0,0 0 0,0 0 0,0 1 0,4 0 0,-1 2-1,0-1 0,0 1 0,9 6 0,-11-7 0,0 0 1,0 1 0,0-1-1,0-1 1,1 1-1,-1 0 1,0-1 0,1 0-1,0 0 1,-1 0-1,1 0 1,4 0 0,-2-1 14,1-1 0,-1 0 1,0-1-1,1 0 0,-1 0 1,0 0-1,10-5 0,-11 4 89,0 1 0,0-1 0,0 1-1,1 1 1,-1-1 0,1 1 0,-1 0 0,1 0-1,0 0 1,5 1 0,-9 0-52,-1 1-1,1-1 1,-1 0 0,1 1-1,-1 0 1,1-1 0,-1 1-1,0 0 1,2 1 0,12 5 264,-7-6-169,-1 0 0,0-1-1,1 0 1,-1-1-1,1 1 1,-1-2 0,0 1-1,0-1 1,14-4-1,25-6 669,-45 12-778,1 0 0,-1 0-1,0 0 1,1 0 0,-1 0 0,0 0 0,1 1 0,-1-1 0,1 0 0,-1 1-1,0-1 1,0 1 0,1-1 0,-1 1 0,0 0 0,2 1 0,17 18 292,-17-17-311,0 1 0,0-1 0,1 0 1,6 5-1,-7-6-17,1 0 0,-1-1-1,0 1 1,1-1 0,0 0 0,-1 0 0,1-1 0,0 1 0,-1-1 0,1 0-1,0 0 1,5 0 0,5-2 0,-1 0 0,16-6 0,14-2 45,-32 8-56,0-1 1,-1 0 0,1 0-1,-1-1 1,1-1 0,-1 0-1,13-8 1,-22 12 8,0 0 1,0 0-1,0 1 0,0-1 0,0 1 0,0-1 1,0 1-1,1-1 0,-1 1 0,0 0 1,0-1-1,1 1 0,-1 0 0,0 0 0,0 0 1,0 0-1,1 0 0,-1 0 0,0 0 1,0 1-1,1-1 0,-1 0 0,0 1 0,0-1 1,0 1-1,0-1 0,0 1 0,1-1 0,-1 1 1,0 0-1,0 0 0,0-1 0,-1 1 1,3 2-1,7 5-91,-9-7 83,1 0-1,-1 0 1,1 0-1,-1 0 1,1-1-1,-1 1 1,1 0-1,-1-1 1,1 1-1,0-1 1,-1 1-1,1-1 1,0 0-1,0 0 0,-1 0 1,1 0-1,0 0 1,-1 0-1,1 0 1,0-1-1,-1 1 1,1-1-1,0 1 1,1-2-1,2-1 14,0 0 0,0 0 0,-1 0 0,0-1 0,8-7 0,-11 9-6,0 2 3,1-1-1,-1 0 0,0 1 0,1-1 0,-1 1 0,1-1 0,-1 1 1,1 0-1,-1-1 0,1 1 0,-1 0 0,1 0 0,-1 0 0,1 0 1,0 1-1,-1-1 0,3 1 0,27 7 8,-30-7-3,6 4-395</inkml:trace>
</inkml:ink>
</file>

<file path=ppt/ink/ink1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1:00.888"/>
    </inkml:context>
    <inkml:brush xml:id="br0">
      <inkml:brushProperty name="width" value="0.4" units="cm"/>
      <inkml:brushProperty name="height" value="0.8" units="cm"/>
      <inkml:brushProperty name="color" value="#00FDFF"/>
      <inkml:brushProperty name="tip" value="rectangle"/>
      <inkml:brushProperty name="rasterOp" value="maskPen"/>
    </inkml:brush>
  </inkml:definitions>
  <inkml:trace contextRef="#ctx0" brushRef="#br0">5 35 9034,'-5'9'4217,"22"-11"-2748,181-33 2603,-165 31-4070,0 2 1,0 1-1,0 2 1,35 5-1,99 12 32,-66-8-11,-72-5-20,0 1-1,54 20 0,-8-3-2,-65-20 0,-1-2 1,1 1-1,-1-1 1,1-1-1,15 0 0,45-10-3,-48 6 3,0 0 0,25 1 0,-36 4 0,0 0 0,0 1 0,-1 0 0,1 1-1,-1 0 1,18 8 0,-15-5-4,1-1-1,26 5 0,-29-8 3,0 0 0,0-1 0,0-1 0,0 0 0,0 0 0,0-1 0,-1-1 0,1 0-1,0 0 1,18-7 0,-16 4 13,1 0 0,23-4 0,-32 8-11,0 1 1,1-1-1,-1 1 1,1 0 0,-1 1-1,1-1 1,-1 1-1,1 0 1,-1 1-1,7 2 1,-8-3-1,-1 0-1,1 0 1,0 0 0,0 0-1,0 0 1,0-1 0,-1 0-1,1 0 1,0 0 0,0 0-1,6-2 1,-1 0-1,-1-1 0,0 0 1,1 0-1,7-5 0,-11 6 1,0 0 1,0 1-1,0-1 0,0 1 0,0 0 0,1 1 1,-1-1-1,8 1 0,16-2-1,-25 1 2,-1 0-1,0 0 0,1 0 1,-1-1-1,0 1 0,0-1 0,0 0 1,0 0-1,3-3 0,-4 3 6,1 0-1,-1 0 1,1 0-1,0 1 0,-1-1 1,1 1-1,0 0 1,0-1-1,0 1 0,0 0 1,0 1-1,7-2 1,-10 2 2,1 0-1,0 0 1,-1 0 0,1 0 0,0 1 0,-1-1-1,1 0 1,-1 0 0,1 0 0,0 1 0,-1-1-1,1 0 1,-1 1 0,1-1 0,-1 0 0,1 1-1,-1-1 1,1 1 0,-1-1 0,1 1 0,-1-1 0,0 1-1,6 6 591,-6-7-539,1 0 0,0 1 0,-1-1 0,1 0 0,-1 1 0,1-1 0,0 0 0,-1 0 0,1 1 0,0-1 0,-1 0 0,1 0 0,1 0 0,7 0 864</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8:45.652"/>
    </inkml:context>
    <inkml:brush xml:id="br0">
      <inkml:brushProperty name="width" value="0.05" units="cm"/>
      <inkml:brushProperty name="height" value="0.05" units="cm"/>
      <inkml:brushProperty name="color" value="#FF0066"/>
    </inkml:brush>
  </inkml:definitions>
  <inkml:trace contextRef="#ctx0" brushRef="#br0">0 231 15059,'32'-6'2209,"12"-7"1936,25-9-2169,22-15-1320,1-4-408,1-4-592,-13 3-320,-10 18 368</inkml:trace>
</inkml:ink>
</file>

<file path=ppt/ink/ink1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1:06.023"/>
    </inkml:context>
    <inkml:brush xml:id="br0">
      <inkml:brushProperty name="width" value="0.05" units="cm"/>
      <inkml:brushProperty name="height" value="0.05" units="cm"/>
      <inkml:brushProperty name="color" value="#FF0066"/>
    </inkml:brush>
  </inkml:definitions>
  <inkml:trace contextRef="#ctx0" brushRef="#br0">173 0 11658,'-4'3'439,"-1"-1"0,0 1-1,1 0 1,0 0-1,0 0 1,0 0-1,0 1 1,0 0-1,1-1 1,-6 9-1,-3 5 865,-12 24 0,22-37-1252,-5 11 95,0 0-1,1 0 1,1 1 0,0 0 0,-3 20 0,-7 86 36,11-80-84,-10 132 219,7-60-65,2-65-126,4 1 0,1-1 0,2 1-1,3-1 1,11 51 0,-8-62-105,3 1 0,1-1 0,1-1 0,31 59 0,-44-96-20,14 26 31,1-2-1,35 45 0,-44-62-27,0-1 1,0 0-1,0 0 0,1-1 0,0 0 0,1 0 0,-1 0 1,1-1-1,-1 0 0,1-1 0,1 0 0,-1 0 0,0 0 1,11 1-1,-7-3-3,0 0 0,0-1 0,0 0 0,0-1 0,-1 0 0,1-1 0,17-5 0,79-31 59,-74 24 3,37-10-1,-19 14-8,-37 7-40,0 0 0,-1 0 0,1-1 0,-1-1 1,24-11-1,-32 12-8,-1 0 0,1 0 0,-1 0 0,0-1 0,0 0 0,0 0 0,4-7 0,28-45 310,-15 22 87,56-97-13,-66 107-260,-1 0 0,-2-1-1,11-42 1,-15 45 43,-1-1 0,-1 1 0,-1 0 0,-1-1 0,-1 0 0,-1 1 0,-2-1 0,0 1-1,-1 0 1,-1 0 0,-9-24 0,-14-22 568,-45-80 0,37 78-481,-22-37-92,44 85-147,-1 0-1,-28-31 1,33 43-20,0 1 0,0 1 0,-1-1 0,-1 2 0,1 0 0,-19-10 0,20 13-1,0 1 0,-1 0 0,1 1 0,-1 0 0,1 1 0,-1 0 0,0 0 0,0 1 0,-16 1 0,13 1-8,-1 0 0,0 2 0,0 0 0,1 0-1,0 2 1,0 0 0,0 0 0,-18 11 0,13-6-779,2 1 0,-1 1 0,1 0 1,1 2-1,-19 18 0,34-30 257,0-1 1,0 0-1,-1 0 0,1 1 0,0-1 1,1 0-1,-1 1 0,0-1 1,-1 3-1,2-4 444,0 0 0,1 0 0,-1 1 0,0-1 0,0 0 0,0 0 0,0 0 0,0 0 0,0 1 0,0-1 0,0 0 0,1 0 0,-1 0 0,0 0 0,0 0 0,0 0 0,0 0 0,0 1 0,1-1 0,-1 0 0,0 0 1,0 0-1,0 0 0,0 0 0,1 0 0,-1 0 0,0 0 0,0 0 0,0 0 0,1 0 0,-1 0 0,0 0 0,0 0 0,0 0 0,0 0 0,1 0 0,-1 0 0,0 0 0</inkml:trace>
</inkml:ink>
</file>

<file path=ppt/ink/ink1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1:08.204"/>
    </inkml:context>
    <inkml:brush xml:id="br0">
      <inkml:brushProperty name="width" value="0.05" units="cm"/>
      <inkml:brushProperty name="height" value="0.05" units="cm"/>
      <inkml:brushProperty name="color" value="#FF0066"/>
    </inkml:brush>
  </inkml:definitions>
  <inkml:trace contextRef="#ctx0" brushRef="#br0">425 221 8330,'-40'-26'1961,"12"6"-461,-2 2 0,-36-16 0,62 32-1342,-1 0-1,0 1 1,0 0-1,1 0 1,-1 1-1,0-1 1,0 1 0,0 0-1,0 0 1,0 0-1,0 1 1,0 0-1,0 0 1,0 0-1,1 1 1,-9 3 0,-4 3 107,0 1 1,1 1 0,-16 12 0,23-16-154,2-1 20,0 1-1,0 0 1,0-1-1,1 2 1,0-1 0,-7 10-1,10-11-62,0 0 1,0 0-1,1 0 0,0 0 1,0 1-1,0-1 0,0 1 0,1-1 1,0 1-1,0-1 0,0 8 1,4 105 830,-1-17-379,-6 28 63,0-43 296,9 118 0,-2-177-746,1 1 0,1 0 0,1-1 0,2 0 0,1-1 0,1 0 0,1 0 0,19 32 0,-9-25-42,2-2-1,26 28 1,58 54 153,-4-5 54,-90-93-289,1-1 0,0-1-1,1 0 1,0-1 0,1-1 0,0 0-1,1-1 1,0-1 0,0 0-1,1-1 1,0-1 0,1-1 0,35 7-1,-7-7-2,0-1 0,1-3 0,-1-2 0,0-1 0,0-3 0,0-2 0,0-2 0,83-26 0,-78 18 5,168-53-7,-194 59 2,-1-1-1,43-25 1,44-38-10,-57 35 36,132-88 133,-173 116-121,0 0 0,-1-1-1,0 0 1,15-21-1,40-59 354,-67 89-384,8-10 50,0-1 0,-1 0-1,-1 0 1,0-1 0,-1 0-1,-1 0 1,0 0 0,-1-1-1,-1 0 1,-1 0 0,2-25-1,-4 2 111,-2 0-1,-2 0 0,-1 0 1,-2 1-1,-2 0 1,-1 0-1,-20-44 0,22 64-159,-1 0 0,0 1 0,-2 0 0,0 1 0,-1 0-1,0 1 1,-1 0 0,-1 1 0,-1 0 0,1 1 0,-23-14 0,-21-10 11,-119-57 1,113 63 26,-25-13 2,-94-32 0,144 63-53,1 2 1,-1 2-1,-1 1 0,0 2 0,-54-1 1,15 6 8,-193-8 4,242 6-8,-92-4 7,103 7-17,0 1 1,0 1-1,0 0 1,-26 8-1,6 3-1,1 1 1,-50 26-1,-64 48 10,143-83-1,6-3-1,-1 0 0,1-1 0,0 1-1,0 1 1,0-1 0,1 0 0,-1 1 0,1-1 0,-5 6 0,7-7-4,0-1-1,0 0 1,0 1 0,-1-1-1,1 0 1,0 1-1,0-1 1,0 1 0,0-1-1,0 0 1,0 1-1,0-1 1,0 1 0,0-1-1,1 0 1,-1 1-1,0-1 1,0 0 0,0 1-1,0-1 1,0 0 0,1 1-1,-1-1 1,0 0-1,0 1 1,1-1 0,-1 0-1,0 0 1,0 1-1,1-1 1,-1 0 0,0 0-1,1 0 1,-1 1 0,0-1-1,1 0 1,0 0-1,19 6-430,90 5-3732,-42-2 2393</inkml:trace>
</inkml:ink>
</file>

<file path=ppt/ink/ink1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1:12.134"/>
    </inkml:context>
    <inkml:brush xml:id="br0">
      <inkml:brushProperty name="width" value="0.05" units="cm"/>
      <inkml:brushProperty name="height" value="0.05" units="cm"/>
      <inkml:brushProperty name="color" value="#FF0066"/>
    </inkml:brush>
  </inkml:definitions>
  <inkml:trace contextRef="#ctx0" brushRef="#br0">337 697 8762,'4'-5'4049,"-2"3"-3640,-1-1 0,1 1 1,0 0-1,-1 0 0,1 0 0,0 0 1,0 1-1,1-1 0,-1 1 1,0-1-1,0 1 0,1-1 0,-1 1 1,1 0-1,4-1 0,-3 1-119,-1 1 0,1 0 0,0 0 0,0 0 0,0 0 0,-1 0 0,1 1 0,0-1 0,-1 1 0,1 0 1,5 2-1,5 2-123,0-1 0,0-1 0,0-1 0,1 0 0,-1-1 1,1 0-1,-1-1 0,1-1 0,-1 0 0,1-1 0,19-5 1,-5-1 13,0-1 1,-1-2 0,0 0 0,39-24 0,-57 29-146,1 0 1,-2-1-1,1 0 1,-1 0-1,11-11 1,-17 14-17,0 0 1,1 0 0,-1-1 0,-1 1 0,1 0 0,-1-1 0,0 0 0,0 1 0,0-1-1,-1 0 1,1 0 0,-1 0 0,0 0 0,0-8 0,0-16 118,-1-1 0,-8-54 0,5 69-112,-1-1 0,0 1 0,-1-1 1,0 2-1,-2-1 0,-15-27 0,6 18-26,0 0 1,-23-23-1,29 35-3,-1 1-1,-1 0 1,0 1 0,0 1 0,-22-13-1,24 17-1,0 1-1,0 0 1,-1 0-1,0 1 1,1 1-1,-1 0 0,0 0 1,0 1-1,-13 0 1,-15 3 10,-47 6 0,69-6-3,-12 2-10,-79 13-32,97-14 38,-1 0-1,1 1 1,0 0-1,0 1 1,0 0-1,1 1 1,-12 8-1,8-3 4,1 1 0,1 0 0,0 0 0,0 2-1,1-1 1,1 1 0,0 1 0,-11 23 0,6-7-4,2 1 0,1 1 0,-10 43 1,19-65 0,1 0 0,0 0 0,1 0 1,0 0-1,1 0 0,0 0 0,0 0 1,2 0-1,-1 0 0,5 15 0,-4-19 5,1 0 0,0 0-1,0 0 1,1 0-1,0 0 1,0 0 0,1-1-1,-1 0 1,1 0-1,1 0 1,-1-1 0,1 0-1,0 0 1,0 0-1,12 6 1,1-1 24,2 0-1,-1-2 1,1 0-1,41 9 1,90 7-141,-58-16-1272,-32-4-114,12 5 268</inkml:trace>
</inkml:ink>
</file>

<file path=ppt/ink/ink1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1:13.038"/>
    </inkml:context>
    <inkml:brush xml:id="br0">
      <inkml:brushProperty name="width" value="0.05" units="cm"/>
      <inkml:brushProperty name="height" value="0.05" units="cm"/>
      <inkml:brushProperty name="color" value="#FF0066"/>
    </inkml:brush>
  </inkml:definitions>
  <inkml:trace contextRef="#ctx0" brushRef="#br0">71 4 10482,'-6'2'840,"1"-2"241,-1 2-201,-1-2-480,1-2-224,0 0-224,-1-2-112,0 6-248,-3-2-240,-1 9 376</inkml:trace>
</inkml:ink>
</file>

<file path=ppt/ink/ink1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1:13.707"/>
    </inkml:context>
    <inkml:brush xml:id="br0">
      <inkml:brushProperty name="width" value="0.05" units="cm"/>
      <inkml:brushProperty name="height" value="0.05" units="cm"/>
      <inkml:brushProperty name="color" value="#FF0066"/>
    </inkml:brush>
  </inkml:definitions>
  <inkml:trace contextRef="#ctx0" brushRef="#br0">88 660 10274,'-5'-1'934,"0"0"-1,0 0 0,0 0 1,0 0-1,1-1 0,-10-4 1,14 6-865,-1 0 0,1 0 0,0-1 0,0 1 0,0 0 0,0 0 0,-1 0 0,1 0 0,0-1 0,0 1 0,0 0 0,0 0 0,0 0 0,-1 0 0,1-1 0,0 1 0,0 0 0,0 0 0,0-1 0,0 1 0,0 0 0,0 0 0,0 0 0,0-1 0,0 1 0,0 0 0,0 0 0,0-1 0,0 1 0,0 0 0,0 0 0,0 0 0,0-1 0,1 1 0,-1 0 0,0 0 0,0 0 0,0-1 0,0 1 0,0 0 0,0 0 0,1 0 0,-1-1 0,0 1 0,0 0 0,0 0 1,0 0-1,1 0 0,-1 0 0,0 0 0,0 0 0,0-1 0,1 1 0,-1 0 0,0 0 0,0 0 0,1 0 0,-1 0 0,0 0 0,15-5 727,7 1-408,1 2 0,0 0 1,37 3-1,-16 0-105,108-7 656,-119 2-717,0-1 0,51-15-1,-71 16-143,0-1 0,0 0 0,-1-1 0,0 0 0,0-1 0,-1-1 0,0 0 0,0 0 0,0-1-1,17-20 1,-20 20 20,-1-1 0,-1 1-1,1-1 1,-2-1-1,1 1 1,-2-1 0,1 0-1,-1 0 1,-1 0-1,0-1 1,0 1 0,1-24-1,-4 18-47,0 0-1,-1 0 1,0 0 0,-2 0-1,0 0 1,-1 0-1,0 1 1,-1-1 0,-10-19-1,10 27-45,1-1 0,-2 1-1,1 0 1,-1 1 0,-1-1-1,0 1 1,0 1 0,0-1-1,-1 1 1,0 0 0,-1 1-1,1 0 1,-1 0 0,0 1 0,-1 0-1,-12-4 1,6 4-1,0 1 0,-1 0 1,0 2-1,1 0 0,-1 0 0,-19 2 1,9 2 3,-1 0 1,-52 13-1,62-10 20,-1 0-1,1 1 0,1 2 0,-1-1 0,1 2 1,-30 21-1,36-22 23,-1 1-1,2 1 1,-1 0 0,2 1 0,-1 0-1,1 0 1,1 1 0,0 0-1,-11 24 1,11-17 99,0 0-1,2 1 1,0-1-1,1 1 1,-3 34-1,7-45-55,0 0 0,1 0 0,0 1 0,1-1 0,0 0 0,0 0 0,1 0 0,0 0 0,0-1 0,1 1 0,1 0 0,-1-1 0,1 0 0,10 15 0,-9-17-47,1 0 0,0 0 1,1-1-1,-1 0 0,1 0 1,0 0-1,0-1 0,0 0 0,1-1 1,-1 1-1,1-2 0,0 1 1,0-1-1,0 0 0,11 1 1,9 0-10,0-1 1,1-1 0,30-3 0,-12-1-160,0-3 1,80-19-1,-95 15-948,0 0-1,45-23 1,-2-9-416</inkml:trace>
</inkml:ink>
</file>

<file path=ppt/ink/ink1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7:41.029"/>
    </inkml:context>
    <inkml:brush xml:id="br0">
      <inkml:brushProperty name="width" value="0.05" units="cm"/>
      <inkml:brushProperty name="height" value="0.05" units="cm"/>
      <inkml:brushProperty name="color" value="#FF0066"/>
    </inkml:brush>
  </inkml:definitions>
  <inkml:trace contextRef="#ctx0" brushRef="#br0">1 218 13835,'2'4'1384,"5"9"1321,10 11-289,5 15-503,2 5-17,-1 8-512,-5 2-343,-3 0-441,-2-6-216,0-3-232,0-8-56,-4-9-80,2-2-160,-3-17-480,-3-2-552,-5-12-953,-2-8-680,-16-8 1473</inkml:trace>
  <inkml:trace contextRef="#ctx0" brushRef="#br0" timeOffset="1">6 237 11819,'27'-31'2023,"0"2"1,50-42 0,-58 56-1037,1 1-1,1 0 1,0 2-1,1 0 1,33-12-1,-47 21-737,1 0 0,0 1 0,-1 0 0,1 0 0,17 0 1,-24 2-211,0 0 0,0 0 0,0 0 0,0 1 0,1-1 0,-1 1 0,0-1 0,0 1 0,0 0 0,0 0 0,0-1 1,0 2-1,2 0 0,-3-1-22,0 1 0,0-1 0,0 0 0,0 0 0,0 1-1,0-1 1,-1 0 0,1 1 0,0-1 0,-1 1 0,1-1 0,-1 1 0,1 0 0,-1-1 0,0 1 0,0-1 0,0 1 0,0 0 0,0-1 0,0 3 0,-1 4 5,0 0-1,-1-1 1,0 1 0,0 0 0,-1-1-1,-3 9 1,-26 44 14,22-43-32,-15 28 3,-85 163 77,108-203-68,0-2-13,1 0 1,0 0 0,-1-1 0,1 1-1,-1 6 1,2-9 2,0 0 0,0 1 0,0-1 0,1 1 1,-1-1-1,0 1 0,0-1 0,0 0 0,0 1 0,0-1 0,0 1 0,1-1 1,-1 0-1,0 1 0,0-1 0,1 0 0,-1 1 0,0-1 0,0 0 0,1 0 1,-1 1-1,0-1 0,1 0 0,-1 0 0,1 1 0,-1-1 0,0 0 0,1 0 1,-1 0-1,1 0 0,-1 1 0,0-1 0,1 0 0,-1 0 0,1 0 0,-1 0 1,0 0-1,1 0 0,-1 0 0,1 0 0,-1 0 0,1-1 0,-1 1 0,0 0 1,1 0-1,34-4 764,20-1 60,47 8 15,30-1-339,-124-2-546,-1 0 0,0-1 0,0 0 0,0 0 1,8-3-1,-12 3-101,-1 0 0,1 0 1,-1 0-1,0-1 1,1 1-1,-1-1 1,0 1-1,0-1 0,0 0 1,0 0-1,0 1 1,0-2-1,-1 1 0,1 0 1,-1 0-1,1 0 1,0-3-1,5-12-2454,7-31-1,-14 47 2543,11-45-1738</inkml:trace>
</inkml:ink>
</file>

<file path=ppt/ink/ink1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7:41.616"/>
    </inkml:context>
    <inkml:brush xml:id="br0">
      <inkml:brushProperty name="width" value="0.05" units="cm"/>
      <inkml:brushProperty name="height" value="0.05" units="cm"/>
      <inkml:brushProperty name="color" value="#FF0066"/>
    </inkml:brush>
  </inkml:definitions>
  <inkml:trace contextRef="#ctx0" brushRef="#br0">21 316 15259,'2'9'1785,"-1"6"1167,7 11-495,3 4-297,2 5-527,4 2-369,3 2-464,1-2-192,-1-2-272,0-3-104,-3-6-176,-2-4 0,-6-7-424,-3-6-328,-10-16-3161,-5-15 577,1-10 1631</inkml:trace>
  <inkml:trace contextRef="#ctx0" brushRef="#br0" timeOffset="1">2 312 13667,'0'0'157,"0"0"0,0-1-1,-1 1 1,1-1 0,0 1 0,0 0 0,0-1 0,0 1-1,0-1 1,0 1 0,0 0 0,0-1 0,0 1-1,0-1 1,0 1 0,0 0 0,0-1 0,0 1 0,0-1-1,0 1 1,0 0 0,1-1 0,-1 1 0,0-1 0,0 1-1,0 0 1,1-1 0,-1 1 0,0 0 0,1 0-1,-1-1 1,0 1 0,0 0 0,1-1 0,0 1 0,16-14 2808,-13 12-2371,155-119 6440,8-6-6105,-156 120-1081,-8 6-20,0-1 0,-1 0 0,1 0 0,0 0 0,-1 0 0,1-1-1,-1 1 1,1-1 0,-1 0 0,2-3 0,-5 15-4105,-8 14 1125,-8 9-1016,-6 5 1634</inkml:trace>
  <inkml:trace contextRef="#ctx0" brushRef="#br0" timeOffset="2">177 442 15907,'0'0'1441,"3"0"1263,7-5-103,6-8-561,10-6-199,8-1-865,3-3-312,-2 5-440,-2-1-224,-9 1-440,-7 1-456,-6 10-1329,-3 1-823,-12 19 1559</inkml:trace>
</inkml:ink>
</file>

<file path=ppt/ink/ink1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7:42.248"/>
    </inkml:context>
    <inkml:brush xml:id="br0">
      <inkml:brushProperty name="width" value="0.05" units="cm"/>
      <inkml:brushProperty name="height" value="0.05" units="cm"/>
      <inkml:brushProperty name="color" value="#FF0066"/>
    </inkml:brush>
  </inkml:definitions>
  <inkml:trace contextRef="#ctx0" brushRef="#br0">4 141 15083,'-2'21'1953,"0"-6"1551,8-4-943,5-8-185,13-6-375,6-5-265,3-7-680,2-1-287,6-6-449,4-4-120,10-8-584,3-1-649,16 3 609</inkml:trace>
</inkml:ink>
</file>

<file path=ppt/ink/ink1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02.948"/>
    </inkml:context>
    <inkml:brush xml:id="br0">
      <inkml:brushProperty name="width" value="0.05" units="cm"/>
      <inkml:brushProperty name="height" value="0.05" units="cm"/>
      <inkml:brushProperty name="color" value="#FF0066"/>
    </inkml:brush>
  </inkml:definitions>
  <inkml:trace contextRef="#ctx0" brushRef="#br0">15 63 6033,'-2'-2'544,"0"0"1,1 0-1,0-1 0,-1 1 0,1 0 0,0 0 1,0-1-1,0 1 0,1-1 0,-1 1 0,0-1 0,1 1 1,0-1-1,-1 1 0,1-1 0,0 0 0,1 1 0,-1-5 1,1-5 3452,0 37 680,1-5-3685,9 31-1,21 52 91,-19-69-1045,-2 1-1,11 62 1,-22-73-865,0-24 753,0 0-1,0 1 1,0-1-1,0 1 1,0-1-1,0 1 1,0-1-1,0 0 1,-1 1-1,1-1 1,0 0-1,0 1 1,0-1-1,-1 0 1,1 1-1,0-1 1,0 0-1,-1 1 0,1-1 1,-1 0-25,1 0 0,-1 0 0,1 0 0,-1 0 0,1 0 0,0 0-1,-1 0 1,1 0 0,-1 0 0,1 0 0,0-1 0,-1 1 0,1 0 0,-1 0 0,1 0 0,0-1 0,-1 1 0,1 0 0,0-1 0,-1 1 0,1 0 0,0 0-1,0-1 1,-1 0 0,-2-3-472,0 0 0,1 0-1,-1 0 1,1-1 0,0 1 0,0-1-1,-2-6 1,-1-18-684</inkml:trace>
</inkml:ink>
</file>

<file path=ppt/ink/ink1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03.189"/>
    </inkml:context>
    <inkml:brush xml:id="br0">
      <inkml:brushProperty name="width" value="0.05" units="cm"/>
      <inkml:brushProperty name="height" value="0.05" units="cm"/>
      <inkml:brushProperty name="color" value="#FF0066"/>
    </inkml:brush>
  </inkml:definitions>
  <inkml:trace contextRef="#ctx0" brushRef="#br0">1 44 12083,'15'-10'1640,"5"3"1977,8-1-1105,9 3-519,0 3-217,0 2-664,2 2-320,-9 3-431,-4 1-153,-4 1-144,0 1-8,-5-6-184,0 0-241,-6-4-735,-4-2-448,-5-3-1049,-2-8-103,-2 0 1456</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8:46.840"/>
    </inkml:context>
    <inkml:brush xml:id="br0">
      <inkml:brushProperty name="width" value="0.05" units="cm"/>
      <inkml:brushProperty name="height" value="0.05" units="cm"/>
      <inkml:brushProperty name="color" value="#FF0066"/>
    </inkml:brush>
  </inkml:definitions>
  <inkml:trace contextRef="#ctx0" brushRef="#br0">0 1158 11194,'9'-8'2006,"0"0"0,18-11 0,9-8-697,8-11-609,-1-1 0,-3-2 0,-1-3 0,41-59 0,-28 20-158,70-153 1,-103 193-69,27-84 1,-40 106-290,-2-1-1,0 0 1,-1 0 0,-1 0 0,-1-1 0,-2-24 0,0 32-42,-1 0 0,-1 0 0,0 1-1,0-1 1,-1 1 0,-11-24-1,14 36-110,0-1 0,0 1 0,-1 0 0,1 0-1,0 0 1,-1 0 0,1 0 0,-1 0 0,0 0-1,0 0 1,0 1 0,0-1 0,0 1 0,0-1 0,0 1-1,0 0 1,0 0 0,-1 0 0,1 0 0,-4-1-1,3 2 6,0 0 0,0 0-1,0 1 1,0-1 0,1 1-1,-1 0 1,0 0 0,0 0 0,1 0-1,-1 0 1,0 1 0,1-1-1,-1 1 1,1 0 0,0-1-1,0 1 1,0 0 0,0 0-1,-3 4 1,-8 9 114,1 0 0,0 2 0,1-1 0,-10 20 0,-32 79 334,38-76-251,-21 81 0,31-97-138,1-1 1,2 1-1,0 0 0,1-1 0,4 33 1,-2-45-45,0-1 0,1 1 0,0-1 0,1 0 0,0 1 0,8 14 1,-8-19-35,-1-1 1,1 1 0,0-1 0,0 0 0,1 0 0,-1 0 0,1 0 0,0-1 0,0 0-1,0 0 1,1 0 0,-1 0 0,1 0 0,5 2 0,-3-3-11,1 0 1,0 0 0,0 0-1,0-1 1,1 0-1,-1-1 1,0 0 0,0 0-1,0 0 1,0-1-1,0-1 1,0 1-1,11-5 1,0 0 3,-1-1-1,-1-1 0,1 0 1,24-17-1,-24 13 10,0-1-1,-1 0 1,28-30-1,-37 34-27,-1 0 0,1-1 0,-2 0 1,1 0-1,-1 0 0,-1-1 0,0 0 0,6-17 0,0-19-338,-11 47 344,1 0-1,-1-1 1,0 1 0,0 0 0,1-1 0,-1 1-1,0 0 1,0 0 0,1-1 0,-1 1-1,0 0 1,1 0 0,-1 0 0,0 0 0,1-1-1,-1 1 1,0 0 0,1 0 0,-1 0 0,0 0-1,1 0 1,-1 0 0,0 0 0,1 0-1,-1 0 1,0 0 0,1 0 0,-1 0 0,1 0-1,-1 0 1,0 0 0,1 1 0,-1-1-1,0 0 1,1 0 0,-1 0 0,0 0 0,0 1-1,1-1 1,0 0 0,0 1-9,7 0 10,-1 0 0,0-1 1,1 0-1,-1-1 0,0 1 0,1-2 0,-1 1 1,12-4-1,-8 1-3,0 0 1,0 0-1,0-1 1,17-12-1,-21 12 26,-1-1-1,0 0 1,0 0 0,0 0-1,-1-1 1,0 0-1,0 0 1,-1 0-1,7-14 1,-7 13 53,-3 7-58,-1 0 1,1 0 0,-1 0 0,1 0 0,-1 0-1,1 0 1,0 0 0,-1 1 0,1-1 0,0 0 0,0 0-1,-1 1 1,1-1 0,2 0 0,-3 1-8,0 0 0,1 0 0,-1 0 0,0 0 0,1 0 0,-1 0 0,1 0 0,-1 0 0,0 0 0,0 0 0,1 0 0,-1 0 0,0 0 1,1 0-1,-1 1 0,0-1 0,1 0 0,-1 0 0,0 0 0,0 1 0,1-1 0,-1 0 0,0 0 0,0 1 0,1-1 0,-1 0 0,0 1 0,0-1 0,0 1 0,2 3 86,0 0-1,-1 1 0,1-1 0,-1 1 0,1 8 0,7 121 422,-2-7-226,-3-89-472,-4-22-269,2 0 0,0-1-1,1 1 1,0-1 0,8 22 0,-10-36 310,-1 0 1,0 0 0,1-1-1,-1 1 1,0 0-1,1-1 1,-1 1 0,1 0-1,-1-1 1,1 1-1,0-1 1,-1 1 0,1-1-1,-1 1 1,1-1-1,0 1 1,0-1 0,-1 1-1,1-1 1,0 0-1,0 1 1,2-1-166,0 0 0,0 0-1,0-1 1,0 1 0,-1-1 0,6-1-1</inkml:trace>
</inkml:ink>
</file>

<file path=ppt/ink/ink1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03.531"/>
    </inkml:context>
    <inkml:brush xml:id="br0">
      <inkml:brushProperty name="width" value="0.05" units="cm"/>
      <inkml:brushProperty name="height" value="0.05" units="cm"/>
      <inkml:brushProperty name="color" value="#FF0066"/>
    </inkml:brush>
  </inkml:definitions>
  <inkml:trace contextRef="#ctx0" brushRef="#br0">0 1 15507,'3'0'678,"0"0"0,0 1-1,0-1 1,1 1 0,-2-1-1,1 1 1,0 0 0,0 0-1,0 0 1,0 1 0,2 1-1,-1 0-241,0-1-1,0 1 1,-1 1 0,0-1-1,1 0 1,3 6-1,1 4-66,0 0 0,-1 1 0,8 19 0,-14-31-216,57 160 1240,-25-64-1354,-32-94-167,0 0 0,1-1 0,-1 1 0,1-1 0,0 1 0,4 4 1,-6-7 15,1-1 0,0 1 1,-1-1-1,1 1 1,0-1-1,-1 1 0,1-1 1,0 1-1,-1-1 1,1 0-1,0 1 0,0-1 1,0 0-1,-1 0 1,1 1-1,0-1 0,0 0 1,0 0-1,-1 0 1,1 0-1,0 0 0,0 0 1,0 0-1,0-1 1,-1 1-1,1 0 0,0 0 1,0-1-1,-1 1 1,1 0-1,0-1 0,0 1 1,-1-1-1,1 1 1,1-1-1,12-13-2789,-1-1 930</inkml:trace>
</inkml:ink>
</file>

<file path=ppt/ink/ink1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58:04.321"/>
    </inkml:context>
    <inkml:brush xml:id="br0">
      <inkml:brushProperty name="width" value="0.05" units="cm"/>
      <inkml:brushProperty name="height" value="0.05" units="cm"/>
      <inkml:brushProperty name="color" value="#FF0066"/>
    </inkml:brush>
  </inkml:definitions>
  <inkml:trace contextRef="#ctx0" brushRef="#br0">190 444 14987,'1'-7'302,"-1"3"358,1 0 1,-1-1-1,0 1 1,0 0 0,-1-5-1,1 8-570,0 1-1,0-1 1,-1 1-1,1-1 1,0 1-1,0-1 1,0 1-1,-1-1 1,1 1-1,0-1 0,-1 1 1,1-1-1,0 1 1,-1 0-1,1-1 1,-1 1-1,1 0 1,0-1-1,-1 1 1,1 0-1,-1-1 0,1 1 1,-1 0-1,1 0 1,-1 0-1,1-1 1,-1 1-1,1 0 1,-1 0-1,0 0 1,1 0-1,-1 0 1,1 0-1,-1 0 0,1 0 1,-1 0-1,1 0 1,-1 0-1,1 1 1,-1-1-1,1 0 1,-1 0-1,1 0 1,-1 1-1,1-1 1,-2 1-1,-4 2 251,0 0 0,1 1 1,-1-1-1,0 1 0,1 1 0,0-1 1,-8 9-1,-29 41 604,38-48-833,-6 7-51,1 1-1,1 0 1,0 1 0,1 0 0,1 0-1,0 0 1,1 1 0,1-1 0,-3 22-1,6-35-57,1 0 0,0 0-1,0 0 1,0 0 0,0 0-1,0 0 1,0 0 0,0 0-1,1-1 1,-1 1 0,1 0-1,-1 0 1,1 0 0,0 0-1,-1-1 1,1 1 0,0 0-1,0-1 1,1 1 0,-1-1-1,0 1 1,0-1 0,1 1-1,1 1 1,0-2-1,-1 0 0,0 0 0,1 0 0,-1-1 0,1 1 0,-1-1 0,1 1 0,-1-1 0,1 0-1,-1 0 1,1 0 0,-1 0 0,1 0 0,-1 0 0,1-1 0,-1 0 0,5-1 0,0 0-9,0-1 1,-1 0-1,0-1 1,0 0-1,0 0 1,0 0-1,-1 0 0,1-1 1,-1 0-1,0 0 1,0 0-1,-1-1 1,0 0-1,0 1 0,0-2 1,-1 1-1,0 0 1,5-13-1,0-5-21,-1 0 0,-2-1 0,0 0 0,1-26 0,-3 12 21,-1 1 0,-3 0 0,-1-1 0,-1 1 0,-3 0 0,-1 0 0,-1 1 0,-21-54 0,23 77 131,-13-24 1,15 31 43,-3 0 553,3 11-74,2 15 191,4 2-327,7 29-1,0 6-213,-6-35-234,0 0 0,2 0 0,0 0 0,1-1 0,14 30 0,-13-36-50,0-1 0,0-1-1,1 0 1,1 0 0,0 0 0,1-1-1,0-1 1,22 19 0,-22-22 5,0 0 0,0 0 0,0-1 0,1-1 0,0 0 0,0 0 0,1-1 0,15 3 0,-23-6-11,1 0 0,-1-1 0,1 0 1,-1 0-1,1 0 0,-1 0 0,1-1 0,-1 1 0,1-1 0,7-3 0,-8 2-5,-1 1 0,0-1 1,0 0-1,0 0 0,0 0 0,0-1 0,-1 1 0,1 0 0,-1-1 1,1 0-1,-1 0 0,0 0 0,0 0 0,0 0 0,2-4 1,0-6 2,1 1 0,-2-1 0,0 0 0,0 0 0,-1 0 0,-1 0 0,0 0 0,-1 0 0,0 0 0,-1 0 0,0-1 0,-1 1 0,-7-23 0,7 30-2,-1 0 0,1 1 0,-1-1 1,0 1-1,0-1 0,-6-6 1,8 11-2,0 0 1,0 0-1,0-1 0,-1 1 1,1 0-1,0 0 1,-1 0-1,1 0 0,-1 1 1,1-1-1,-1 0 1,-2 0-1,3 0 1,0 1 1,0 0-1,0 0 1,0 0-1,-1 0 1,1 1-1,0-1 0,0 0 1,0 0-1,0 1 1,0-1-1,0 0 1,0 1-1,0-1 1,0 1-1,1 0 1,-1-1-1,0 1 0,0-1 1,0 1-1,1 0 1,-2 1-1,-1 2 10,0 0-1,0 0 0,0 0 0,0 1 1,1-1-1,0 1 0,0-1 1,0 1-1,1 0 0,-1 0 1,1 0-1,0 0 0,1 0 1,-1 0-1,1 0 0,0 0 0,0 0 1,1 0-1,-1 0 0,2 5 1,0-2 2,0-1 1,0 0 0,1 0-1,-1 0 1,2 0 0,-1-1-1,1 1 1,0-1 0,0 0-1,1 0 1,-1-1 0,1 1-1,7 5 1,-7-7-15,0 1 0,0-1 0,1 0 0,0-1 0,0 1 0,0-1 0,0 0 0,1-1 0,-1 1 0,1-1 0,-1-1 0,1 1 0,0-1 0,0 0 0,-1-1 0,1 1 0,0-1 0,0-1 0,0 1 0,0-1 0,7-2 0,0-1-117,0-1-1,24-12 1,-34 16 51,-1-1 1,1 0-1,-1 0 1,1-1 0,-1 1-1,0-1 1,0 1-1,0-1 1,0 0-1,-1 0 1,1-1 0,-1 1-1,0 0 1,1-1-1,1-5 1,-4 8-60,1 0 0,-1-1 1,0 1-1,0 0 0,0 0 0,1-1 0,-1 1 1,-1 0-1,1 0 0,0-1 0,0 0 0,-9-19-923</inkml:trace>
</inkml:ink>
</file>

<file path=ppt/ink/ink1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06.239"/>
    </inkml:context>
    <inkml:brush xml:id="br0">
      <inkml:brushProperty name="width" value="0.05" units="cm"/>
      <inkml:brushProperty name="height" value="0.05" units="cm"/>
      <inkml:brushProperty name="color" value="#FF0066"/>
    </inkml:brush>
  </inkml:definitions>
  <inkml:trace contextRef="#ctx0" brushRef="#br0">15 11 9618,'-14'-10'8031,"20"14"-7386,0 1-1,0 1 1,0-1 0,-1 1-1,0 0 1,5 7-1,5 6 29,11 10 38,-2 2 0,-1 0 0,-1 2 1,20 41-1,-19-26-602,-2 2-1,22 73 1,-43-123-203,0 1-1,0 0 1,1-1-1,-1 1 1,0 0-1,0-1 1,0 1-1,0 0 1,0 0-1,0-1 1,0 1 0,0 0-1,0-1 1,0 1-1,0 0 1,-1 1-1,1-2 19,0 0-1,-1 0 1,1 0 0,0 0-1,0 0 1,-1 0 0,1 0-1,0 0 1,-1-1 0,1 1-1,0 0 1,0 0-1,-1 0 1,1 0 0,0 0-1,0 0 1,-1 0 0,1-1-1,0 1 1,0 0 0,0 0-1,-1 0 1,1-1 0,0 1-1,-1-1 1,-14-18-2999,5-2 889,2-6 870</inkml:trace>
</inkml:ink>
</file>

<file path=ppt/ink/ink1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06.658"/>
    </inkml:context>
    <inkml:brush xml:id="br0">
      <inkml:brushProperty name="width" value="0.05" units="cm"/>
      <inkml:brushProperty name="height" value="0.05" units="cm"/>
      <inkml:brushProperty name="color" value="#FF0066"/>
    </inkml:brush>
  </inkml:definitions>
  <inkml:trace contextRef="#ctx0" brushRef="#br0">52 22 13299,'-2'7'2922,"0"8"-1712,0 0 0,1 0 1,1 22-1,0-25-929,0 1-1,0 0 1,-1-1 0,-1 1-1,-5 21 1,7-33-267,0-1 0,0 0 0,0 1 0,0-1-1,0 1 1,-1-1 0,1 0 0,0 1 0,0-1 0,0 0-1,-1 1 1,1-1 0,0 0 0,0 1 0,-1-1 0,1 0 0,0 1-1,0-1 1,-1 0 0,1 0 0,0 1 0,-1-1 0,0 0-1,-5-5 174,-2-16-60,3-4-94,-3-31-1,7 48-30,1 0 0,-1 0 0,2 0-1,-1 0 1,1 0 0,1 0 0,-1 0-1,4-8 1,-5 14 28,1 1 0,-1-1-1,1 0 1,0 1 0,0 0 0,0-1-1,0 1 1,0-1 0,0 1 0,0 0 0,0 0-1,0-1 1,1 1 0,-1 0 0,0 0-1,1 0 1,-1 0 0,1 1 0,-1-1 0,1 0-1,-1 1 1,1-1 0,0 1 0,1-1-1,3 1 170,-1 0-1,1 0 1,-1 1-1,1 0 0,-1 0 1,7 2-1,-2-1 20,6 2 223,0 0 0,16 7 1,-25-8-540,0 1-1,0 0 1,0 0 0,-1 0 0,0 1 0,0-1 0,6 7 0,2 2-1796,2 3 726</inkml:trace>
</inkml:ink>
</file>

<file path=ppt/ink/ink1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07.872"/>
    </inkml:context>
    <inkml:brush xml:id="br0">
      <inkml:brushProperty name="width" value="0.05" units="cm"/>
      <inkml:brushProperty name="height" value="0.05" units="cm"/>
      <inkml:brushProperty name="color" value="#FF0066"/>
    </inkml:brush>
  </inkml:definitions>
  <inkml:trace contextRef="#ctx0" brushRef="#br0">3 759 8874,'-3'10'5080,"5"-22"-874,8-24-2017,42-152 3105,-44 149-4854,-2 1 1,3-78-1,-9 107-416,0 1 0,0 0 0,-1 0 0,0-1 0,-1 1 0,-4-13 0,6 21-23,0 0-1,0-1 0,0 1 0,0 0 0,0 0 1,0 0-1,0-1 0,0 1 0,0 0 0,0 0 0,-1 0 1,1 0-1,0 0 0,0-1 0,0 1 0,0 0 1,0 0-1,0 0 0,-1 0 0,1 0 0,0 0 1,0-1-1,0 1 0,0 0 0,-1 0 0,1 0 0,0 0 1,0 0-1,0 0 0,-1 0 0,1 0 0,0 0 1,0 0-1,0 0 0,0 0 0,-1 0 0,1 0 0,0 0 1,0 0-1,0 0 0,-1 0 0,1 0 0,0 0 1,0 1-1,0-1 0,0 0 0,-1 0 0,1 0 0,0 0 1,0 0-1,0 0 0,0 1 0,0-1 0,-1 0 1,1 0-1,0 0 0,0 0 0,0 0 0,0 1 0,0-1 1,0 0-1,0 0 0,0 0 0,0 1 0,-5 10-6,2 3 1,1 0 0,1 1 0,0-1 0,1 0 0,1 15 0,15 72 49,-15-96-45,0 1 0,1 0 0,-1-1 0,2 0-1,-1 1 1,0-1 0,4 5 0,-5-9 1,0 0-1,-1 1 1,1-1 0,0-1 0,0 1 0,0 0-1,0 0 1,0 0 0,0 0 0,0-1 0,0 1-1,0 0 1,0-1 0,0 1 0,1-1 0,-1 1-1,0-1 1,0 0 0,0 1 0,1-1 0,-1 0-1,0 0 1,1 0 0,-1 0 0,0 0 0,0 0-1,1 0 1,-1 0 0,0-1 0,0 1 0,1-1-1,-1 1 1,0-1 0,0 1 0,0-1 0,0 1-1,2-2 1,2-2 1,-1 1-1,0 0 1,0-1 0,-1 0-1,1 0 1,-1 0 0,0 0-1,5-10 1,18-41-6,-21 43 5,1-4-13,-1 0-1,6-29 1,-9 36-27,-1 0 0,0 0-1,0 1 1,-1-1 0,-1-16 0,4 39 45,8 24 0,-10-34-2,0-1 0,1 1-1,-1-1 1,1 0 0,0 0-1,0 1 1,0-1 0,0 0 0,1-1-1,-1 1 1,1 0 0,3 2-1,-5-4-1,0-1 0,0 1 1,1 0-1,-1-1 0,0 1 0,0-1 0,1 0 0,-1 1 0,0-1 0,1 0 0,-1 0 0,0 0 0,1 0 0,-1 0 0,1 0 0,-1 0 0,3-1 0,-2 0 1,1 0-1,-1 0 1,0 0-1,1 0 1,-1-1-1,0 1 1,0-1-1,4-3 1,2-3 3,0-1 0,-1 0 1,9-15-1,-9 14 1,5-9 10,-2 4 16,0 1 0,14-15 0,-21 26-16,0-1 1,1 1 0,-1 0-1,1 0 1,0 0 0,0 0-1,1 1 1,-1 0 0,0 0-1,1 0 1,-1 0 0,8-1 0,-10 3-9,1-1 1,-1 1-1,1 0 1,-1 1 0,1-1-1,0 0 1,-1 1 0,1-1-1,-1 1 1,0 0-1,1 0 1,-1 0 0,0 0-1,1 0 1,-1 1 0,0-1-1,4 4 1,-3-2 6,1 0 0,-1 1-1,1-1 1,-1 1 0,0 0 0,0 0 0,-1 0 0,4 7 0,-5-7-13,1-1 0,0 1 0,0-1 0,1 0 0,3 6 0,-3-29-17,-1-62 40,-2 61 0,0 0 0,1 1 0,1-1 1,6-25-1,-7 41 5,1 0 0,-1 0 1,1 1-1,3-6 0,-5 9-18,1 0 0,-1 0-1,1 1 1,-1-1-1,1 0 1,-1 0 0,1 1-1,-1-1 1,1 0-1,0 1 1,-1-1 0,1 1-1,0-1 1,0 1 0,-1-1-1,1 1 1,0-1-1,0 1 1,0 0 0,0-1-1,-1 1 1,1 0 0,0 0-1,0 0 1,0 0-1,0 0 1,0 0 0,0 0-1,0 0 1,0 0-1,0 0 1,1 1 0,2 0 19,0 2 0,0-1 0,-1 0 1,1 1-1,0 0 0,-1-1 0,0 1 1,6 7-1,22 32 87,-23-31-89,-2-3-56,-3-2 52,1-1 0,0 1 0,0-1 0,10 9 0,-13-13-41,0 0 0,0-1 0,0 1-1,0 0 1,0-1 0,0 1 0,0-1-1,0 1 1,0-1 0,0 1-1,0-1 1,1 0 0,-1 0 0,0 1-1,0-1 1,0 0 0,1 0-1,-1 0 1,0 0 0,0-1 0,0 1-1,1 0 1,-1 0 0,0-1 0,0 1-1,0-1 1,0 1 0,0-1-1,1 1 1,-1-1 0,0 0 0,-1 1-1,3-2 1,-1-1-222,0 0-1,0 1 1,0-1-1,0 0 1,0 0-1,-1 0 1,1 0-1,-1 0 1,0 0-1,0 0 1,0-1-1,-1 1 1,1 0-1,-1-1 1,1-3-1,2-10-1190,5-20-155</inkml:trace>
</inkml:ink>
</file>

<file path=ppt/ink/ink1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08.151"/>
    </inkml:context>
    <inkml:brush xml:id="br0">
      <inkml:brushProperty name="width" value="0.05" units="cm"/>
      <inkml:brushProperty name="height" value="0.05" units="cm"/>
      <inkml:brushProperty name="color" value="#FF0066"/>
    </inkml:brush>
  </inkml:definitions>
  <inkml:trace contextRef="#ctx0" brushRef="#br0">3 0 14619,'-2'0'1728,"2"4"1337,2 9-1256,5 3-145,-2 10-488,5 6-256,5 5-424,-1 4-151,7 2-241,-1-5-72,-1-6 16,-6-8-80,-6-7-545,-1-6-319,-4-4-1560,3-20-1569</inkml:trace>
</inkml:ink>
</file>

<file path=ppt/ink/ink1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09.207"/>
    </inkml:context>
    <inkml:brush xml:id="br0">
      <inkml:brushProperty name="width" value="0.05" units="cm"/>
      <inkml:brushProperty name="height" value="0.05" units="cm"/>
      <inkml:brushProperty name="color" value="#FF0066"/>
    </inkml:brush>
  </inkml:definitions>
  <inkml:trace contextRef="#ctx0" brushRef="#br0">64 368 11690,'3'2'2470,"-3"-2"-2347,0 0 1,0 0-1,0 0 0,0 1 1,0-1-1,0 0 1,0 0-1,0 0 1,0 0-1,0 1 1,0-1-1,0 0 1,0 0-1,0 0 0,-2 11 1052,-1 0 0,-1-1 0,-7 17 0,-4 9-12,6-12-593,-8 28 210,16-47-703,0 1 0,0 0 0,0 0 0,0 0 0,1 0-1,1 10 1,-1-15-62,0 0 0,0 0 0,0 0-1,0 0 1,1 0 0,-1 0-1,0-1 1,1 1 0,-1 0 0,0 0-1,1 0 1,-1 0 0,1-1-1,0 1 1,-1 0 0,1-1 0,0 1-1,-1 0 1,1-1 0,0 1-1,-1-1 1,1 1 0,0-1 0,0 1-1,0-1 1,0 0 0,0 1 0,-1-1-1,1 0 1,0 0 0,0 1-1,0-1 1,0 0 0,0 0 0,0 0-1,0 0 1,0 0 0,0-1-1,0 1 1,0 0 0,0 0 0,-1-1-1,1 1 1,1-1 0,3 0 102,0-1 0,0-1 0,0 1 1,0-1-1,-1 1 0,8-7 0,87-74 330,-96 80-446,0 1 0,1 0-1,-1 0 1,0 0 0,1 1 0,0-1-1,6-1 1,-6 2 1,0 0 1,0-1-1,-1 0 1,1 1-1,0-1 0,5-4 1,17-19-1,-22 20 85,1-1 0,0 1 0,1 0 1,0 1-1,10-7 0,-15 10-54,0 1 0,0-1 0,0 1 0,-1 0 0,1 0 0,0 0 0,0-1 0,0 1 0,0 0 1,0 0-1,0 0 0,0 0 0,0 0 0,0 1 0,0-1 0,-1 0 0,1 0 0,0 1 0,0-1 0,0 0 0,1 1 0,0 1-3,0-1 1,0 1 0,0 0-1,0 0 1,0 0 0,0 0-1,2 3 1,1 3-16,0 0 0,0 0 0,4 12 0,-7-14-10,0 1-1,0 0 0,-1 0 0,0-1 0,0 1 0,-1 0 1,0 8-1,0-12 4,-2-4 1,-2-8 2,-1-14-14,2 0 0,1 0 0,0 0 0,3-32 0,0 47 4,1 0-1,0 0 1,0 0 0,1 0-1,0 0 1,6-11 0,-8 17-1,1-1 0,0 0 0,0 1 0,0-1 0,0 1 1,0-1-1,1 1 0,4-4 0,-6 6 0,1-1 0,-1 0 0,1 0 0,-1 1 0,1-1 0,-1 1 0,1 0 0,-1-1 0,1 1 1,-1 0-1,1 0 0,-1 0 0,1 0 0,0 0 0,-1 0 0,1 0 0,-1 0 0,1 1 0,1 0 0,0 1 0,1 0 1,0 0 0,-1 0-1,1 1 1,-1 0-1,0 0 1,0 0-1,4 5 1,16 14 2,-21-21-3,0 1 0,0-1 0,1 0 1,-1 0-1,0 0 0,1 0 0,-1 0 1,0 0-1,1-1 0,-1 1 0,1-1 0,-1 0 1,1 0-1,0 0 0,-1 0 0,1 0 1,-1 0-1,4-1 0,-2-1 1,-1 1 0,1-1 0,-1 1 0,1-1 0,-1 0 0,0 0-1,0-1 1,0 1 0,0-1 0,5-5 0,1-3 3,-1-1 0,0 1 0,-1-2 0,0 1 0,7-20 1,-4 9 56,-2 1 1,0-1 0,-1-1-1,-2 0 1,0 1 0,2-47 0,-10 96-21,4-10-41,0 0 0,1-1 0,1 1 0,1-1 0,0 1 0,1-1 0,0 0 0,1-1 0,11 19 0,-15-30 0,0 0 1,1 0 0,-1 0-1,1-1 1,0 1-1,0-1 1,0 1-1,0-1 1,0 0-1,0 0 1,0 0-1,1-1 1,-1 1-1,6 1 1,-7-3 0,0 1 0,1-1 0,-1 1-1,0-1 1,0 0 0,0 1 0,1-1 0,-1 0 0,0-1 0,0 1 0,1 0-1,-1-1 1,0 1 0,0-1 0,0 0 0,0 1 0,0-1 0,0 0 0,0 0-1,0-1 1,0 1 0,0 0 0,0-1 0,-1 1 0,3-3 0,-3 3-1,0-1 0,0 1 1,-1-1-1,1 1 1,0-1-1,0 0 0,-1 1 1,1-1-1,-1 0 1,0 0-1,1 1 0,-1-1 1,0 0-1,0 0 1,0 0-1,0 1 0,-1-1 1,1 0-1,0 0 1,-1 1-1,1-1 0,-1 0 1,0 1-1,1-1 0,-3-2 1,-2-5 2,0-1 0,-2 2 1,-8-12-1,2 3-1,-6-12-3,-20-27-3,35 52 3,0-1 1,0 1 0,0 0-1,-1 0 1,1 0 0,-1 0 0,0 1-1,-9-5 1,13 8-17,0-1 1,0 1-1,-1-1 1,1 1-1,0 0 1,0 0-1,-1-1 1,1 1-1,0 0 1,-1 0-1,1 0 1,0 0-1,-1 0 1,1 1-1,0-1 1,0 0-1,-1 1 1,1-1-1,0 1 1,-2 0-1,1 0-54,1 1 0,-1-1 0,0 0 0,1 1 0,-1 0 0,1-1 0,-1 1 0,1 0 0,0 0 0,0-1-1,-2 4 1,2-1-104,-1 0 0,0 0 0,1 0 0,0 1 0,0-1 0,0 0 0,0 1 1,1-1-1,0 1 0,0-1 0,0 6 0,0-10 66,1 1 0,-1 0 0,0-1 0,0 1 0,0-1 0,0 1 0,1-1 0,-1 1 0,0 0 1,1-1-1,-1 1 0,0-1 0,1 0 0,-1 1 0,1-1 0,-1 1 0,1-1 0,-1 0 0,1 1 1,-1-1-1,1 0 0,-1 1 0,1-1 0,-1 0 0,1 0 0,-1 1 0,1-1 0,0 0 0,-1 0 1,1 0-1,-1 0 0,1 0 0,0 0 0,-1 0 0,1 0 0,-1 0 0,1 0 0,0 0 0,-1 0 1,2-1-1,21-12-1297</inkml:trace>
</inkml:ink>
</file>

<file path=ppt/ink/ink1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0:09.947"/>
    </inkml:context>
    <inkml:brush xml:id="br0">
      <inkml:brushProperty name="width" value="0.05" units="cm"/>
      <inkml:brushProperty name="height" value="0.05" units="cm"/>
      <inkml:brushProperty name="color" value="#FF0066"/>
    </inkml:brush>
  </inkml:definitions>
  <inkml:trace contextRef="#ctx0" brushRef="#br0">1 373 12563,'1'2'5467,"8"6"-3165,-1-3-1675,-1 0-1,1 0 0,-1 1 0,0 0 0,0 0 1,-1 1-1,0-1 0,8 12 0,-14-17-622,1 0 0,-1-1-1,1 1 1,-1 0 0,1 0-1,0-1 1,-1 1 0,1 0-1,0-1 1,0 1 0,-1 0-1,1-1 1,0 1 0,0-1-1,0 0 1,0 1 0,0-1-1,0 0 1,0 1 0,0-1 0,0 0-1,0 0 1,1 0 0,-1 0-3,1-1 0,-1 1 1,0-1-1,0 1 1,0-1-1,0 1 0,0-1 1,0 0-1,0 0 1,0 1-1,0-1 0,-1 0 1,1 0-1,0 0 1,0 0-1,0-1 0,2-4 3,0 0 0,0 0 0,-1 0 0,1 0 0,1-11 0,-1 2 57,0 0-1,1 1 1,1 0-1,0 0 1,1 0 0,0 1-1,1 0 1,1 0-1,11-15 1,-18 27-45,-1 0 0,1 1 0,0-1 0,-1 0 0,1 1 0,0-1 0,-1 1 0,1-1 0,0 0 0,0 1 1,-1 0-1,1-1 0,0 1 0,0-1 0,0 1 0,0 0 0,0 0 0,-1 0 0,1-1 0,0 1 0,0 0 0,0 0 0,0 0 1,0 0-1,0 0 0,0 1 0,0-1 0,0 0 0,-1 0 0,1 1 0,0-1 0,0 0 0,0 1 0,0-1 0,-1 1 1,1-1-1,0 1 0,0-1 0,-1 1 0,1-1 0,0 1 0,-1 0 0,1 0 0,0 0 0,4 6 19,0 0 0,0 0 1,-1 0-1,4 8 0,-2-4 79,26 35 378,-32-45-488,0-1-1,0 0 0,0 0 1,0 0-1,0 1 0,0-1 1,1 0-1,-1 0 0,0 0 1,0 1-1,0-1 0,0 0 1,0 0-1,1 0 0,-1 0 1,0 1-1,0-1 0,0 0 1,1 0-1,-1 0 0,0 0 1,0 0-1,1 0 0,-1 0 1,0 0-1,0 1 0,0-1 1,1 0-1,-1 0 0,0 0 1,4-7 39,1-20-43,-3 14 11,1 2-10,1 0 1,1 0-1,-1 0 1,2 0-1,-1 1 1,2 0-1,10-14 1,-16 22 8,0 1 0,0-1 1,1 1-1,-1-1 0,1 1 0,-1 0 1,1-1-1,-1 1 0,1 0 0,0 0 1,0 0-1,0 0 0,0 0 1,-1 1-1,1-1 0,0 0 0,0 1 1,0 0-1,0-1 0,1 1 0,-1 0 1,2 0-1,-1 1 0,0-1 0,-1 1 0,1 0-1,0 0 1,0 0 0,-1 0 0,1 1 0,-1-1 0,1 1 0,-1 0-1,0-1 1,1 1 0,-1 0 0,3 4 0,-2-3-6,-1 0-1,1 0 1,0-1 0,0 0 0,0 0 0,0 1-1,0-2 1,0 1 0,0 0 0,1-1 0,3 2-1,-5-3 0,-1 1 0,1-1-1,0 0 1,-1 0 0,1 0-1,0 0 1,-1 0 0,1 0-1,0 0 1,-1 0 0,1-1-1,0 1 1,-1-1 0,1 1-1,0-1 1,-1 0 0,1 0-1,-1 1 1,0-1 0,1 0-1,-1 0 1,0-1-1,1 1 1,-1 0 0,2-3-1,8-11 80,16-27 0,-19 27-54,1 1 1,16-20 0,-21 29-82,0 1 1,0 0 0,0 1-1,1-1 1,-1 1 0,1 0-1,0 0 1,0 0 0,0 0-1,0 1 1,8-2 0,3 0-394,1 1 0,19-1 0,-20 2-815,1 0-1,20-5 0,-6-2-2106,-1 0-10,31-6 1,-49 14 3918,-1-1-1,13 1 1,-16 2 1319,0-1-1,-1 1 1,15 4-1,-20-5-1529,0 0 0,-1 1 0,1 0 0,0-1-1,-1 1 1,1 0 0,-1 0 0,1-1-1,-1 1 1,0 0 0,1 1 0,-1-1 0,0 0-1,0 0 1,1 1 0,-1-1 0,0 0 0,0 1-1,-1-1 1,1 1 0,0-1 0,0 3-1,0-2-258,-1-1 0,0 1 0,0-1 0,0 1 0,0 0 0,0-1 0,0 1 0,0 0 0,-1-1 0,1 1 0,-1-1 0,1 1 0,-1-1 0,1 1 0,-3 2 0,3-3-157,0-1 0,0 1 0,-1-1 0,1 1 0,-1 0 0,1-1 0,-1 1 0,1-1 0,-1 1 0,1-1 0,-1 0 0,1 1 0,-1-1 0,1 0 0,-1 1 0,0-1 0,1 0 0,-1 1 0,0-1 0,1 0 0,-1 0 0,-1 0 0,0 0-40,0-1 0,0 1-1,0-1 1,0 0 0,0 1 0,0-1-1,0 0 1,-2-2 0</inkml:trace>
</inkml:ink>
</file>

<file path=ppt/ink/ink1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1:28.611"/>
    </inkml:context>
    <inkml:brush xml:id="br0">
      <inkml:brushProperty name="width" value="0.05" units="cm"/>
      <inkml:brushProperty name="height" value="0.05" units="cm"/>
      <inkml:brushProperty name="color" value="#FF0066"/>
    </inkml:brush>
  </inkml:definitions>
  <inkml:trace contextRef="#ctx0" brushRef="#br0">553 2520 15499,'22'-19'1095,"98"-73"1809,-90 72-2402,1 1 0,39-19 1,74-21 448,-14 6-437,443-217 402,-311 112-584,-22 12 342,3 26-119,-42 21-269,-98 43-155,-2-4-1,134-105 0,-35-10 44,-108 90-90,-63 60-65,-2-2 1,-1-1 0,28-38-1,-42 48 26,-1 0-1,0 0 0,-1-1 1,-2-1-1,0 1 0,0-2 1,5-25-1,-7 17 18,-1 0 1,-1 0-1,-2 0 1,-1 0-1,-4-47 1,2 64-58,-1 0 0,0-1 0,-1 1 0,0 0 0,-1 1 0,-1-1 0,0 1 0,0-1 0,-1 1 0,0 1 0,-1-1 0,0 1 0,-1 1 0,0-1 0,-17-14 0,8 11-1,0 2-1,-1 0 1,-1 1 0,1 1 0,-2 0 0,1 2-1,-1 0 1,-30-6 0,-22 0-6,-77-5-1,132 16 4,-3 0 0,-230-18 16,183 18-11,-117 11 0,91 6-13,1 4 0,1 3 0,2 5 0,0 3-1,2 4 1,-127 70 0,-378 211-75,252-119-82,283-158 141,1 3-1,2 3 1,-80 84-1,-46 94-16,17 14-32,132-187 56,3 1 0,-45 106 0,59-115-1,1 0 0,1 1 1,3 0-1,-7 71 0,15-83 11,1-1 1,2 0-1,1 1 0,1-1 0,10 38 0,2-11 13,39 91 0,-47-129 8,1 0 1,16 25-1,-21-37 3,1 0 0,0 0 0,0-1-1,0 1 1,0-1 0,1 0 0,0 0-1,0-1 1,12 7 0,-10-8 18,0 0 0,1 0 0,-1-1 0,0 0 0,1 0 0,-1-1 1,1 0-1,0-1 0,-1 0 0,17-1 0,2-3 64,0-2 0,30-9 0,209-88-108,-188 69-394,53-19 82</inkml:trace>
</inkml:ink>
</file>

<file path=ppt/ink/ink1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1:45.906"/>
    </inkml:context>
    <inkml:brush xml:id="br0">
      <inkml:brushProperty name="width" value="0.05" units="cm"/>
      <inkml:brushProperty name="height" value="0.05" units="cm"/>
      <inkml:brushProperty name="color" value="#FF0066"/>
    </inkml:brush>
  </inkml:definitions>
  <inkml:trace contextRef="#ctx0" brushRef="#br0">47 907 6489,'-6'3'1100,"1"0"-1,-1 0 1,1 0-1,-8 7 1,13-10-1043,-1 1 0,1-1 1,0 0-1,0 0 1,0 0-1,0 0 0,0 0 1,0 0-1,0 1 0,0-1 1,0 0-1,0 0 1,0 0-1,0 0 0,0 0 1,0 1-1,0-1 1,0 0-1,0 0 0,0 0 1,0 0-1,0 0 1,0 0-1,0 1 0,0-1 1,0 0-1,0 0 1,0 0-1,1 0 0,-1 0 1,0 0-1,0 1 1,0-1-1,0 0 0,0 0 1,0 0-1,1 0 0,-1 0-26,0 0-1,0 0 1,0 1-1,0-1 0,0 0 1,1 0-1,-1 0 0,0 0 1,0 0-1,0 1 0,0-1 1,0 0-1,0 0 1,0 0-1,0 1 0,0-1 1,1 0-1,-1 0 0,0 0 1,0 1-1,0-1 0,0 0 1,0 0-1,0 0 1,0 0-1,0 1 0,0-1 1,-1 0-1,1 0 0,0 0 1,0 1-1,0-1 0,0 0 1,0 0-1,0 1 1,-3 1 445,-7 11 1158,10-13-1606,0 0 0,0 1-1,0-1 1,0 0 0,0 0 0,0 1-1,0-1 1,0 0 0,0 0 0,0 1-1,0-1 1,0 0 0,0 0 0,0 1 0,0-1-1,0 0 1,0 0 0,0 1 0,0-1-1,0 0 1,0 0 0,0 1 0,0-1 0,1 0-1,-1 0 1,0 1 0,0-1 0,0 0-1,0 0 1,1 0 0,-1 1 0,0-1-1,0 0 1,0 0 0,1 0 0,-1 0 0,0 0-1,0 0 1,1 1 0,-1-1 0,0 0-1,0 0 1,1 0 0,-1 0 0,0 0 0,0 0-1,1 0 1,-1 0 0,0 0 0,0 0-1,1 0 1,-1 0 0,1 0 0,2-1 106,1 1 1,0-1-1,0 0 0,0 0 1,0 0-1,-1 0 1,1 0-1,-1-1 0,1 0 1,5-4-1,0 1 32,199-128 2451,-129 78-1685,92-54 1284,341-158-1,-318 176-1169,-8-16-96,-129 76-843,-8 4-70,-48 25-205,1 1 1,-1 0 0,0 0 0,0-1 0,0 1 0,0 0 0,0-1 0,0 1-1,-1-1 1,1 1 0,0-1 0,-1 0 0,0 1 0,1-1 0,-1 0-1,0 1 1,1-1 0,-1 0 0,0 1 0,0-1 0,-1 0 0,1 1 0,0-3-1,-2-6-2247,0-1-1,-5-14 0,6 21 1569,-3-13-1184,4 0 704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43.494"/>
    </inkml:context>
    <inkml:brush xml:id="br0">
      <inkml:brushProperty name="width" value="0.05" units="cm"/>
      <inkml:brushProperty name="height" value="0.05" units="cm"/>
      <inkml:brushProperty name="color" value="#FF0066"/>
    </inkml:brush>
  </inkml:definitions>
  <inkml:trace contextRef="#ctx0" brushRef="#br0">2 1389 8890,'0'0'107,"0"-1"0,0 1 0,0 0-1,-1-1 1,1 1 0,0 0 0,0-1 0,0 1 0,0-1 0,-1 1 0,1 0-1,0-1 1,0 1 0,0-1 0,0 1 0,0 0 0,0-1 0,0 1 0,0-1-1,0 1 1,0-1 0,1 1 0,-1 0 0,0-1 0,0 1 0,0-1 0,0 1-1,1 0 1,-1-1 0,0 1 0,0 0 0,1-1 0,-1 1 0,0 0 0,0 0-1,1-1 1,-1 1 0,0 0 0,1 0 0,-1-1 0,1 1 0,-1 0 0,0 0-1,1 0 1,-1 0 0,1-1 0,-1 1 0,0 0 0,1 0 0,-1 0 0,1 0-1,-1 0 1,0 0 0,1 0 0,-1 0 0,1 0 0,0 1 0,29 3 474,-28-4-440,2 1-127,-1 0 0,1 0-1,-1 1 1,1-1-1,-1 1 1,1-1-1,-1 1 1,0 0 0,0 1-1,0-1 1,0 0-1,0 1 1,-1 0 0,1-1-1,-1 1 1,1 0-1,-1 1 1,0-1 0,0 0-1,-1 0 1,1 1-1,-1-1 1,1 1-1,0 4 1,1 7-6,0 0 0,-1 0 0,-1 0 0,-1 26 0,7 523 1181,-1 57 211,-42-222 170,34-390-1535,-14 136 286,15-127-308,1-1 0,1 1 0,0-1 1,2 1-1,0-1 0,6 21 0,-6-30-12,0-1 1,0 0 0,0 0 0,1 0-1,0-1 1,1 1 0,-1-1-1,1 0 1,0 0 0,1 0-1,9 7 1,-8-8-1,1 0 0,0 0 1,0-1-1,0 1 0,1-2 0,0 1 0,-1-1 0,1-1 1,13 3-1,4-2 9,0-1-1,-1 0 1,1-2 0,30-4 0,104-20 115,-107 14-59,98-16 170,429-65 92,-477 78-321,548-51 10,-247 54-4,531 55 1,870 82 262,-1143-100 154,183 6 12,-365-19-293,747 13-77,123-16-33,-855-6-22,560-12 1162,-610 0-727,379 20-484,-289 38 294,-476-43-91,61 0 1,-95-8-151,-1-1-1,1-1 1,0-1-1,-1-1 1,29-10-1,-44 11-16,0-1-1,0 0 0,0-1 0,-1 1 0,1-2 0,-2 1 0,1-1 1,0-1-1,-1 1 0,0-1 0,-1-1 0,11-13 0,2-8 15,-2-1-1,19-41 0,-20 38-6,200-454 101,-128 184-33,-23-8 55,-31 137-26,66-185 84,-18 77-136,-70 227-60,-2 0 0,-3 0 0,-2-1 0,-2 1 0,-3-1 0,-3 0 0,-18-106 0,-5 43 13,-12-79 19,33 154-30,1 0-12,-3-1 0,-16-62 0,19 95 11,0 0-1,0 1 1,-1-1 0,-1 1-1,0 0 1,0 0 0,-1 1-1,0 0 1,-1 0 0,0 1-1,-1 0 1,0 0 0,-17-12-1,5 8-1,0 2 1,0 0-1,-47-16 0,-74-14-2,93 29 7,-75-20-8,-2 6 1,-1 5 0,-134-3-1,-114 27-9,1 24 18,-27 1 18,-720 28 137,159 21-121,199-11 465,-41-31-350,770-35-149,-843 19 0,417-6 49,3-38 9,426 22-60,-251-24 36,198 22 4,-112 10 0,-167 45-23,-74 4-15,147-53 1,60-2 3,-1 17-2,2 15 9,-89 11 27,-3-27-13,-134-57 59,211 14 218,80 16-247,-1 6-1,-166 17 1,-86 8-47,159-9-2,-4 18-11,138-12 5,-238-4-22,276-12 52,22-2-29,36 1-4,-1 1 0,1 0 1,-1 3-1,-44 8 0,50-5 3,5-3 0,0 2 0,1 0 0,0 1 1,0 0-1,0 2 0,-22 13 0,-5 11-25,-38 38 0,64-54 28,14-13-9,1 0 0,0 1 0,0 0 0,0 0 0,0 0 0,1 0 0,-1 0 0,1 0 0,0 0 0,0 1 0,1-1-1,0 1 1,-1 0 0,1-1 0,1 1 0,-1 0 0,1 8 0,0 5 7,2 0 0,0-1 0,8 27 0,-1 0 4,-5-10 3,-2 0 0,0 1 0,-3-1-1,-7 62 1,-41 132-260,46-215 115,0 0-1,1 1 1,0-1-1,0 20 1,3-26 7,-1 0 1,1 0-1,1 0 1,-1 0-1,1 0 1,0 0-1,1 0 0,0-1 1,0 1-1,4 6 1,4 3-169,1 1 1,15 14-1</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8:47.660"/>
    </inkml:context>
    <inkml:brush xml:id="br0">
      <inkml:brushProperty name="width" value="0.05" units="cm"/>
      <inkml:brushProperty name="height" value="0.05" units="cm"/>
      <inkml:brushProperty name="color" value="#FF0066"/>
    </inkml:brush>
  </inkml:definitions>
  <inkml:trace contextRef="#ctx0" brushRef="#br0">189 215 13955,'-1'-44'4516,"2"44"-4375,-1 0 1,0-1-1,0 1 1,0 0 0,0-1-1,0 1 1,0 0 0,0-1-1,0 1 1,0 0-1,0-1 1,0 1 0,0 0-1,0-1 1,-1 1 0,1 0-1,0 0 1,0-1-1,0 1 1,0 0 0,0-1-1,-1 1 1,1 0 0,0 0-1,-1-1 1,-5 4 1278,-9 17-974,12-17-26,-16 24 260,2 1 0,0 1 1,2 0-1,-20 57 0,21-42-174,1 0-1,-11 85 1,23-122-471,-2 17 127,0 37 0,2-56-143,2 1 1,-1-1-1,1 0 0,-1 1 0,1-1 1,1 0-1,-1 0 0,1 0 0,0 0 1,0 0-1,1 0 0,5 8 0,-7-11-13,1 0 0,-1-1 0,1 0-1,0 1 1,0-1 0,0 0 0,-1 0-1,1 0 1,0 0 0,1 0 0,-1 0-1,0 0 1,0-1 0,0 1 0,3-1-1,0 1 4,0-1-1,0 0 0,0 0 1,1-1-1,-1 0 1,5-1-1,5-2 3,-1-1 0,1-1 1,-1 0-1,0-1 0,-1-1 0,0 0 0,23-18 0,-12 5-9,0 0-1,38-47 0,-28 22-29,31-57-1,-19 29 4,-42 68 23,1 0 0,-1 0 0,1 0 0,7-6-1,-11 11 3,-1 0 0,1 1 0,0-1 0,0 0 0,-1 1 0,1-1 0,0 1 0,0-1-1,0 1 1,0-1 0,0 1 0,-1 0 0,1-1 0,0 1 0,0 0 0,0 0 0,0 0 0,0-1-1,0 1 1,0 0 0,0 0 0,0 1 0,0-1 0,0 0 0,0 0 0,0 0 0,0 1-1,0-1 1,0 0 0,-1 1 0,1-1 0,0 1 0,0-1 0,0 1 0,0-1 0,-1 1 0,1 0-1,0-1 1,-1 1 0,2 1 0,17 27 27,-14-21-7,0 0 1,1 0-1,12 12 0,13 7 46,12 10-19,-40-33-53,1 0 0,-1 0 0,0 0 0,0 0 0,0 1 1,0-1-1,-1 1 0,2 5 0,-31-67 19,6-5-14,2 0 0,-12-73-1,28 121 15,1 0-1,0 0 0,1-1 0,2-27 0,-1 38-95,1-1-1,-1 1 1,1 0 0,1 0-1,-1 0 1,0 0 0,1 0-1,0 0 1,0 0 0,0 1-1,0-1 1,1 1 0,-1-1-1,1 1 1,0 0-1,0 0 1,0 0 0,0 0-1,1 1 1,5-4 0,3-1-1982,1 2 0,0-1-1,17-3 1,-2 0 649</inkml:trace>
</inkml:ink>
</file>

<file path=ppt/ink/ink1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1:46.249"/>
    </inkml:context>
    <inkml:brush xml:id="br0">
      <inkml:brushProperty name="width" value="0.05" units="cm"/>
      <inkml:brushProperty name="height" value="0.05" units="cm"/>
      <inkml:brushProperty name="color" value="#FF0066"/>
    </inkml:brush>
  </inkml:definitions>
  <inkml:trace contextRef="#ctx0" brushRef="#br0">0 35 9058,'1'1'231,"-1"1"-1,1-1 1,-1 0-1,1 0 1,0 1 0,-1-1-1,1 0 1,0 0-1,0 0 1,0 0 0,0 0-1,0 0 1,0 0-1,0 0 1,0 0 0,1 0-1,-1 0 1,0-1 0,0 1-1,1-1 1,-1 1-1,0-1 1,1 1 0,-1-1-1,1 0 1,-1 1-1,0-1 1,1 0 0,1 0-1,4-1 265,1 0 0,-1 0 0,0 0 0,12-5 0,-9 3 139,38-12 1262,-29 8-1329,0 1 0,0 1 0,0 0 0,1 2 0,21-2 0,-40 5-528,1 0 0,0 0 0,-1 0 0,1 0 0,0 1 0,-1-1 0,1 0 1,-1 1-1,1-1 0,0 1 0,-1-1 0,1 1 0,-1 0 0,1 0 0,-1 0 1,0 0-1,1 0 0,-1 0 0,0 0 0,1 2 0,0-2 2,-1 1-1,0 0 0,-1 0 0,1 0 1,0 0-1,0 0 0,-1 0 1,0 0-1,1 1 0,-1-1 1,0 0-1,0 0 0,0 4 1,-1 4 81,-1 0 0,0-1 0,-1 1 0,0 0 0,-7 15 1,-5 5 19,-1 0 1,-1-1-1,-2-1 0,-24 29 1,42-56-175,0 1-1,0-1 1,-1 0 0,1 0 0,0 0-1,0 0 1,-1 0 0,1 0 0,-1 0 0,1-1-1,-1 1 1,1 0 0,-1-1 0,1 1-1,-1-1 1,0 0 0,1 1 0,-4-1-1,4 0-172,0 0 0,0-1 0,0 1 0,0 0-1,0-1 1,0 1 0,1 0 0,-1-1 0,0 1-1,0-1 1,0 0 0,0 1 0,1-1 0,-1 1-1,0-1 1,0 0 0,1 0 0,-1 0-1,1 1 1,-1-1 0,1 0 0,-1 0 0,1 0-1,-1 0 1,1 0 0,0 0 0,0 0 0,-1 0-1,1 0 1,0 0 0,0 0 0,0-1 0,0-5-1956,3 1 896</inkml:trace>
</inkml:ink>
</file>

<file path=ppt/ink/ink1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1:46.525"/>
    </inkml:context>
    <inkml:brush xml:id="br0">
      <inkml:brushProperty name="width" value="0.05" units="cm"/>
      <inkml:brushProperty name="height" value="0.05" units="cm"/>
      <inkml:brushProperty name="color" value="#FF0066"/>
    </inkml:brush>
  </inkml:definitions>
  <inkml:trace contextRef="#ctx0" brushRef="#br0">1 17 11771,'3'-9'1248,"3"3"984,3 5 41,-1 8-393,5 10-175,-2 9-273,-2 3-160,0 7-240,-1-3-160,1-2-303,-2-3-153,1-5-192,-1-5 56,-1-9-928,20-5-1849</inkml:trace>
</inkml:ink>
</file>

<file path=ppt/ink/ink1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1:52.972"/>
    </inkml:context>
    <inkml:brush xml:id="br0">
      <inkml:brushProperty name="width" value="0.05" units="cm"/>
      <inkml:brushProperty name="height" value="0.05" units="cm"/>
      <inkml:brushProperty name="color" value="#FF0066"/>
    </inkml:brush>
  </inkml:definitions>
  <inkml:trace contextRef="#ctx0" brushRef="#br0">21 34 7210,'0'-4'302,"-1"-17"767,1 20-1023,-1 1 0,1-1 0,0 1 0,0-1 1,0 1-1,0 0 0,-1-1 0,1 1 0,0-1 0,0 1 0,0 0 0,-1-1 0,1 1 0,0 0 0,-1 0 0,1-1 0,0 1 0,-1 0 0,1 0 0,0-1 0,-1 1 0,1 0 1,-1 0-1,1 0 0,0-1 0,-1 1 0,1 0 0,-1 0 0,1 0 0,-1 0 0,1 0 0,0 0 0,-1 0 0,1 0 0,-1 0 0,1 0 0,-1 0 0,1 0 0,0 1 0,-1-1 1,0 0-1,-3 2 1844,8-1-937,10-2-129,-14 1-703,2 0-48,0 0 0,0 1-1,0-1 1,0 0 0,0 1-1,0-1 1,-1 1-1,1 0 1,0-1 0,0 1-1,-1 0 1,1 0 0,-1 0-1,1 0 1,-1 1 0,1-1-1,-1 0 1,0 1-1,1-1 1,0 2 0,4 6 167,0 0 0,7 13 0,-6-11-32,-4-5-152,1-1 0,0 1 0,0-1 0,0 0 0,1 0 0,0 0 0,0 0 0,0-1 0,1 0 0,-1 0 0,1-1 0,10 5 0,-5-3 51,1-2 1,-1 0-1,0 0 1,1-1-1,0 0 1,18 0 0,19-2 619,63-9 0,-76 4-374,2 2 0,-1 2 0,65 6 0,16 19 11,23 4-142,-74-22-175,84-5-1,67-14 591,-4-1 66,-143 13-526,73 8-1,158 37-139,-86-9-33,1-17 11,-7-19 128,84 3 844,190 53-509,-430-48-418,-1-3-1,64-3 0,107-16 661,-106 7-99,66-7-90,-118 5-482,29-4-17,139-39 1,-182 37 40,2 3 1,-1 2-1,1 2 1,0 3-1,1 2 1,67 4-1,-114 0-47,38 2 267,0 2 0,87 19 1,-128-22-271,16 6 59,1-1-1,0-1 1,0-1-1,32 1 1,-12-7 11,55-10 1,-66 7-24,0 1-1,1 1 1,61 4-1,-76 2 3,1 0 1,31 12-1,-32-9 85,1 0 0,32 4 0,15-6 315,-44-4-301,0 2 0,0 0-1,25 6 1,11 9-46,18 6-16,-65-21-168,-1 0 1,1-1-1,0 0 1,-1-1-1,18 0 1,4-6-3100,-22 6 2231</inkml:trace>
</inkml:ink>
</file>

<file path=ppt/ink/ink1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1:56.902"/>
    </inkml:context>
    <inkml:brush xml:id="br0">
      <inkml:brushProperty name="width" value="0.05" units="cm"/>
      <inkml:brushProperty name="height" value="0.05" units="cm"/>
      <inkml:brushProperty name="color" value="#FF0066"/>
    </inkml:brush>
  </inkml:definitions>
  <inkml:trace contextRef="#ctx0" brushRef="#br0">81 916 4953,'-27'29'4306,"27"-29"-4252,0 0 0,0 0 0,0 0 0,0 0 0,0 0 1,1 0-1,-1 0 0,0 0 0,0 0 0,0 0 0,0 0 0,0 0 0,1 0 0,-1 0 0,0 0 0,0 0 0,0 0 0,0 0 0,0 0 0,1 0 0,-1 0 0,0 0 0,0 0 0,0 1 0,0-1 0,0 0 0,0 0 0,0 0 0,1 0 0,-1 0 0,0 0 0,0 0 0,0 1 0,0-1 1,0 0-1,0 0 0,0 0 0,0 0 0,0 1 0,0-1 0,0 0 0,0 0 0,0 0 0,0 0 0,0 0 0,0 1 0,0-1 0,0 0 0,0 0 0,0 0 0,0 0 0,0 0 0,0 1 0,0-1 0,0 0 0,-1 0 0,1 0 0,3-2 123,-1 0 0,1 0 0,0 0 0,-1 0 0,1 1 0,0-1 0,0 1-1,0-1 1,0 1 0,0 0 0,1 0 0,-1 1 0,0-1 0,0 1 0,1-1 0,-1 1-1,0 0 1,0 0 0,1 1 0,5 0 0,5 3 236,0 0-1,-1 0 1,22 11-1,-13-5 6,3-1-234,0-2 0,0 0 0,1-1 1,0-2-1,0 0 0,0-2 0,1-1 0,-1-1 0,36-5 1,121-15 455,74-7-139,-185 23-345,117 8 0,-144 2-58,-1 1 0,45 14 0,84 33 452,34 8 112,-172-55-574,2-1 1,-1-1-1,43-2 0,110-10 179,19 0-11,-171 8-146,-1 2 0,0 2 0,0 1 0,-1 1 0,0 3 0,0 0 0,38 18 0,15 16 182,12 6-37,-81-42-195,1-1-1,0-1 1,29 6 0,-20-8 15,-1-2 0,1-1 0,38-2 0,88-18 260,41 0 107,-165 20-347,0 2 0,0 1 1,43 11-1,-44-8-48,0-1 1,1-1 0,54 0-1,-42-7 6,72-15-1,40-20 84,-18 4 129,-68 21-50,107-4 0,-156 15-164,0-1-1,-1-1 0,0-1 0,1 0 1,-1-2-1,-1 0 0,1-1 1,-1-1-1,27-16 0,-2-3 148,-2-1-1,39-37 1,68-74 200,-146 137-394,0 0 1,0 0-1,0 0 1,-1-1-1,1 1 0,0-1 1,-1 1-1,0-1 1,0 1-1,0-1 0,0 0 1,0 0-1,0 1 1,-1-1-1,1 0 0,-1-4 1,0 1 7,-1-1 0,0 1 0,0-1 1,0 0-1,-5-11 0,-17-59 33,15 46-45,-1 1-1,-2 0 0,-20-41 1,19 50 4,-1 0 0,-1 1 0,-1 0 0,0 1 1,-2 1-1,0 1 0,-36-28 0,-10-2 6,-143-108-72,184 137 25,-1 1 0,-43-23 1,50 32 30,1 1 0,-1 1 1,0 1-1,0 0 1,-1 1-1,-18-2 1,-38 1-8,-135 7 0,105 2 13,-503-4-145,82 15-124,1 29-508,341-28 636,-53-5 87,180-13 48,1-2 0,-67-14 0,-42-18 11,-64-11 9,160 36-11,-95-4-1,112 14-12,0 2 0,-98 15-1,47 8-28,-130 49-1,40-10 15,157-53 29,-75 25 14,106-33-20,0-1 0,0 1 0,0 0 0,0 1 0,0-1 1,0 0-1,1 1 0,-1-1 0,1 1 0,0 0 0,0 0 1,0 0-1,-2 3 0,-2 7-21,-9 25 0,14-34 21,-9 25-17,3 1-1,0-1 0,2 1 0,1 1 1,0 58-1,6-43 13,2 1-1,2-1 1,13 54-1,-13-74 9,2 0 0,1-1 0,0 0 0,2-1-1,24 41 1,-25-50-151,1-1 0,0 0-1,1-1 1,0 0 0,1 0 0,0-2-1,1 1 1,1-2 0,23 14 0,-20-15-277,0 0 0,0-1 0,31 8 1,-10-8-181,43 4 0</inkml:trace>
</inkml:ink>
</file>

<file path=ppt/ink/ink1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1:57.662"/>
    </inkml:context>
    <inkml:brush xml:id="br0">
      <inkml:brushProperty name="width" value="0.05" units="cm"/>
      <inkml:brushProperty name="height" value="0.05" units="cm"/>
      <inkml:brushProperty name="color" value="#FF0066"/>
    </inkml:brush>
  </inkml:definitions>
  <inkml:trace contextRef="#ctx0" brushRef="#br0">45 56 6993,'-5'-28'2929,"5"25"-2041,0 0 1,0 0-1,0-1 1,0 1-1,1 0 0,0-6 1,-6 35 3806,-1 21-3468,-1 6-881,-4 22 388,-1 103 1,13 78-41,1-94-506,4 119 253,-1-205-347,25 124 0,-25-179-78,0 0-1,2-1 1,0 0-1,1-1 1,20 36-1,-23-47-4,1 0-1,-1 0 1,1-1-1,1 0 1,-1-1-1,1 1 1,0-1 0,0 0-1,1-1 1,0 0-1,0 0 1,0-1-1,1 0 1,-1 0-1,17 4 1,-15-6-7,-1 0 0,1 0 0,0-2 0,-1 1 1,1-1-1,15-2 0,-18 2-226,-1-2-1,0 1 1,0-1 0,0 0 0,1 0-1,-2 0 1,1-1 0,0 0 0,0 0-1,-1-1 1,8-6 0,19-24-938</inkml:trace>
</inkml:ink>
</file>

<file path=ppt/ink/ink1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1:58.483"/>
    </inkml:context>
    <inkml:brush xml:id="br0">
      <inkml:brushProperty name="width" value="0.05" units="cm"/>
      <inkml:brushProperty name="height" value="0.05" units="cm"/>
      <inkml:brushProperty name="color" value="#FF0066"/>
    </inkml:brush>
  </inkml:definitions>
  <inkml:trace contextRef="#ctx0" brushRef="#br0">55 0 13379,'1'62'3356,"13"80"0,1-10-2743,-14-128-617,-1 1 0,0-1 0,0 1 0,0-1 0,-2 6 0,0-4-292,-2-9-173,-1-10-631,-26-128-5558,-2-1 5865,31 133 1005,0 5 110,1-1 1,0 1 0,0 0 0,1-1 0,-1-6 0,1 11-253,0-1 0,0 0 0,0 1 0,0-1 0,0 1-1,0-1 1,1 1 0,-1 0 0,0-1 0,0 1 0,0-1 0,1 1 0,-1-1-1,0 1 1,1-1 0,-1 1 0,0 0 0,1-1 0,-1 1 0,0 0 0,1-1-1,0 1 44,0-1 0,0 1-1,0 0 1,0 0-1,0 0 1,0 0-1,0 0 1,0 0 0,0 0-1,0 0 1,0 0-1,-1 0 1,1 0-1,0 1 1,2 0 0,113 40 4688,-30-14-3826,-2 5 0,92 47 1,-176-79-1063,1 1-1,-1-1 1,0 0 0,1 1 0,-1-1 0,1 0 0,-1 0 0,0 0 0,1 0 0,-1 1 0,1-1 0,-1 0 0,1 0 0,-1 0 0,1 0 0,-1 0 0,0 0 0,1 0 0,-1 0 0,1 0-1,-1 0 1,1 0 0,-1 0 0,1-1 0,-1 1 0,0 0 0,1 0 0,-1 0 0,1-1 0,0 1 0,2-14-3197,-2 9 3155,3-22-1118</inkml:trace>
</inkml:ink>
</file>

<file path=ppt/ink/ink1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1:58.813"/>
    </inkml:context>
    <inkml:brush xml:id="br0">
      <inkml:brushProperty name="width" value="0.05" units="cm"/>
      <inkml:brushProperty name="height" value="0.05" units="cm"/>
      <inkml:brushProperty name="color" value="#FF0066"/>
    </inkml:brush>
  </inkml:definitions>
  <inkml:trace contextRef="#ctx0" brushRef="#br0">36 1 10482,'-2'0'481,"0"0"0,0 0 0,0 1 0,0-1-1,0 1 1,-1 0 0,1-1 0,0 1 0,1 0 0,-1 0 0,-2 2-1,3-2-234,0 0-1,0 0 1,0 1-1,0-1 1,0 0-1,1 1 1,-1-1-1,0 1 1,1-1-1,-1 1 1,1-1-1,0 1 1,-1-1-1,1 1 1,0-1-1,0 4 1,0 1 64,1-1 0,-1 1 0,1 0 0,0 0 0,0-1 0,1 1 0,0 0 0,3 5 0,24 45 826,-18-36-849,6 12-183,-2 1 1,20 62-1,-32-86-332,-2-3-278,1 0-1,0 0 0,0 0 0,1 0 0,-1-1 0,7 10 1,-9-15 407,0 1 1,1-1-1,-1 0 1,0 1-1,1-1 0,-1 0 1,0 1-1,1-1 1,-1 0-1,1 0 1,-1 1-1,0-1 1,1 0-1,-1 0 1,1 0-1,-1 0 1,1 1-1,-1-1 1,1 0-1,-1 0 1,1 0-1,16-4-1234</inkml:trace>
</inkml:ink>
</file>

<file path=ppt/ink/ink1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1:59.452"/>
    </inkml:context>
    <inkml:brush xml:id="br0">
      <inkml:brushProperty name="width" value="0.05" units="cm"/>
      <inkml:brushProperty name="height" value="0.05" units="cm"/>
      <inkml:brushProperty name="color" value="#FF0066"/>
    </inkml:brush>
  </inkml:definitions>
  <inkml:trace contextRef="#ctx0" brushRef="#br0">139 345 14523,'-18'-3'2177,"-20"-3"1272,35 6-3271,0 0-1,0 0 1,0 0 0,0 0-1,0 0 1,0 1 0,0-1 0,0 1-1,-3 1 1,3 0-133,0-1 0,1 1 0,-1 0-1,1 0 1,0 1 0,0-1 0,-1 0 0,1 1 0,1-1 0,-1 1-1,0 0 1,1 0 0,-1-1 0,1 1 0,-1 3 0,-2 4-10,2-1 0,-1 1 0,-1 14 0,3-16-28,0 0 0,0-1 0,1 1 0,0 0 0,0 0 1,1-1-1,3 14 0,-4-21-8,0 1 0,0 0-1,0-1 1,0 1 0,0-1 0,1 1 0,-1 0 0,0-1-1,0 1 1,1-1 0,-1 1 0,0-1 0,1 1 0,-1-1 0,1 1-1,-1-1 1,0 1 0,1-1 0,-1 1 0,1-1 0,0 0-1,-1 1 1,1-1 0,-1 0 0,1 1 0,-1-1 0,1 0 0,0 0-1,-1 0 1,1 0 0,-1 0 0,1 1 0,0-1 0,-1 0-1,1 0 1,0 0 0,-1-1 0,1 1 0,0 0 0,-1 0 0,1 0-1,-1 0 1,1-1 0,0 1 0,-1 0 0,1 0 0,-1-1-1,1 1 1,-1-1 0,1 1 0,-1 0 0,1-1 0,-1 1 0,1-2-1,4-2-3,0-1-1,-1 0 1,8-11 0,3-7 4,-1-2 0,0 0 1,-2 0-1,-1-1 1,12-42-1,-18 49-5,-1 0 0,0 0 0,-2-1 0,0 1-1,-1-1 1,-1 1 0,-1-1 0,-6-36 0,5 47 12,-1 0-1,1 1 1,-7-13-1,8 18 65,0 0 0,-1 1 0,0-1-1,1 0 1,-1 1 0,0 0 0,0-1-1,0 1 1,-1 0 0,1 0 0,0 0-1,-1 0 1,-4-2 0,7 4-48,0 0 0,-1 0 0,1 0 0,-1 0 0,1 0 0,0 0 1,-1-1-1,1 1 0,0 0 0,-1 0 0,1 1 0,-1-1 0,1 0 0,0 0 1,-1 0-1,1 0 0,0 0 0,-1 0 0,1 0 0,0 1 0,-1-1 0,1 0 0,0 0 1,-1 0-1,1 1 0,0-1 0,0 0 0,-1 0 0,1 1 0,0-1 0,0 0 1,-1 1-1,1-1 0,0 0 0,0 1 0,0-1 0,0 0 0,0 1 0,-1-1 0,1 1 1,0 0-1,-2 17 418,3-8-364,1 0 0,1 0 0,-1-1 0,2 1-1,-1-1 1,1 0 0,7 13 0,4 9 90,5 17 48,-8-18-111,24 43 0,-31-64-101,0-1-1,1 1 0,1-1 0,-1-1 1,1 1-1,0-1 0,1-1 0,-1 1 1,12 6-1,-13-9-3,1 0 1,0-1-1,0 0 1,0 0-1,0-1 1,0 1-1,10 0 0,-13-2 4,-1-1-1,1 0 0,-1 0 0,1 0 0,-1 0 1,1 0-1,-1-1 0,1 0 0,-1 1 1,1-1-1,-1-1 0,0 1 0,0 0 0,1-1 1,-1 0-1,0 0 0,4-3 0,-2 1 2,0-1-1,0 0 1,-1 0-1,0 0 1,0 0-1,0 0 1,-1-1-1,1 0 1,-1 0-1,2-7 1,-2 4 0,0 0 0,-1-1 1,0 1-1,-1-1 0,0 1 1,0-12-1,-2 16 0,1 1 1,-1 0-1,1-1 1,-1 1-1,0 0 1,-1-1-1,1 1 1,-1 0-1,0 0 1,0 0-1,-5-6 1,6 8-3,0 0 0,0 1 1,0-1-1,-1 1 0,1 0 1,0-1-1,-1 1 1,0 0-1,1 0 0,-1 0 1,1 0-1,-1 0 0,0 0 1,0 1-1,0-1 1,1 0-1,-1 1 0,0-1 1,0 1-1,0 0 0,0 0 1,0 0-1,0 0 0,0 0 1,0 0-1,0 0 1,1 0-1,-5 2 0,5-1-2,-1 0 1,0 0-1,0 0 0,1 0 0,-1 0 0,1 1 1,-1-1-1,1 0 0,0 1 0,-1-1 0,1 1 0,0 0 1,0-1-1,0 1 0,0 0 0,0 0 0,1 0 0,-1-1 1,1 1-1,-1 0 0,0 3 0,0 1 17,0 0-1,1 1 1,0-1-1,0 0 1,1 11-1,0-12 9,0 1 1,0-1-1,1 0 0,0 0 0,0 0 1,0 0-1,0 0 0,1-1 1,0 1-1,0 0 0,0-1 0,1 0 1,-1 0-1,1 0 0,0 0 0,0-1 1,0 0-1,1 1 0,-1-2 1,1 1-1,0 0 0,0-1 0,0 0 1,0 0-1,7 2 0,3-1-243,-1 0 0,1-1-1,-1 0 1,1-1-1,0-1 1,0 0 0,0-1-1,15-3 1,-20 2-1307,1 1-1,-1 0 1,14 0 0,1 5-701</inkml:trace>
</inkml:ink>
</file>

<file path=ppt/ink/ink1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2:07.989"/>
    </inkml:context>
    <inkml:brush xml:id="br0">
      <inkml:brushProperty name="width" value="0.05" units="cm"/>
      <inkml:brushProperty name="height" value="0.05" units="cm"/>
      <inkml:brushProperty name="color" value="#FF0066"/>
    </inkml:brush>
  </inkml:definitions>
  <inkml:trace contextRef="#ctx0" brushRef="#br0">859 355 6233,'-5'1'75,"-7"0"264,0 0-1,-1-1 0,1 0 1,0-1-1,0 0 1,0-1-1,0-1 1,-19-5-1,25 5-176,-27-9 1280,31 12-1349,-1-1 0,1 1 0,0 0 0,-1-1-1,1 1 1,0 0 0,-1 1 0,1-1 0,0 0 0,-1 1 0,1-1-1,-4 2 1,-12 8 176,0 0 1,1 1-1,0 0 0,-25 24 0,24-20-95,-1 0-1,0-1 0,-23 12 0,10-12 130,-1-1 0,-39 10 0,38-13 20,1 1 1,-34 17-1,56-22-247,1-1 1,0 2-1,1-1 0,-1 1 1,1 1-1,1-1 0,-1 2 0,1-1 1,1 1-1,-9 12 0,6-5 62,1 0 0,0 0 0,1 1 0,1 0 0,-5 19 1,9-26-93,1 0 1,0 0 0,1 1 0,0-1-1,0 0 1,1 1 0,1-1 0,0 0 0,0 1-1,5 15 1,-1-10 127,1-1 0,0 0 0,1-1 0,1 0 0,0 0 0,1-1 0,1 0 1,0 0-1,0-1 0,1 0 0,1-1 0,0 0 0,16 10 0,182 127 824,-172-125-783,1-1-1,1-2 1,73 25-1,-34-23 427,0-2 0,94 9 0,164 1 521,-261-25-973,54 9 409,218 52-1,-279-51-311,119 9 0,74-19 436,-144-9-332,326-3 568,-322 15-751,138 28-1,-144-17-171,159 5 0,132-22 350,-246-7-255,63 3-62,-211 4-67,0-2 0,0 0 1,0 0-1,-1-1 0,1-1 1,0 0-1,-1-1 0,1 0 1,20-9-1,35-20 38,80-32 2,-121 54-7,1 2 1,0 0-1,45-5 0,-59 11 10,-1 0 1,0-1-1,0 0 0,-1-1 0,1-1 0,-1 0 1,1 0-1,13-10 0,-17 10-19,0-2-1,-1 0 1,0 0 0,0 0-1,0-1 1,-1 0 0,0 0 0,0-1-1,-1 0 1,8-16 0,0-6-16,-1-1-1,-2 0 1,-2-1 0,0 0 0,-3-1 0,0 1 0,1-52-1,-7 75-5,-1 1 1,0 0-1,0 0 0,-1 0 0,0 0 0,0 0 0,-1 1 0,-7-16 0,-4-2 16,-24-34 0,1 0-9,13 17-25,-2 1-1,-2 1 0,-2 1 0,-1 2 1,-51-48-1,67 73-1,-1 1 0,-1 0 0,1 1-1,-2 1 1,1 1 0,-27-11 0,6 7-17,-1 2 0,-47-8 0,-20-2-32,-112-38-1,52 1-188,-105-34-206,233 83 425,1 1 0,-2 1 0,-65-2 0,-118 12-18,102 1-10,-185-6-1264,-420-57-1,529 28 1190,-6-1 156,138 24 37,-76 2 0,104 8-4,-1 1 0,1 2-1,0 2 1,1 1 0,-37 13-1,-169 77 82,142-55-130,-15 6-101,-107 43-4087,200-85 4290,17-7-307</inkml:trace>
</inkml:ink>
</file>

<file path=ppt/ink/ink1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2:08.505"/>
    </inkml:context>
    <inkml:brush xml:id="br0">
      <inkml:brushProperty name="width" value="0.05" units="cm"/>
      <inkml:brushProperty name="height" value="0.05" units="cm"/>
      <inkml:brushProperty name="color" value="#FF0066"/>
    </inkml:brush>
  </inkml:definitions>
  <inkml:trace contextRef="#ctx0" brushRef="#br0">0 337 12195,'26'-17'1600,"8"-13"2193,16-5-1417,9 0-495,0-2-441,5 7-968,-1 4-440,-4 2-640,2 2-352,0-2-1113,-1-1-143,5-6 1144</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8:48.172"/>
    </inkml:context>
    <inkml:brush xml:id="br0">
      <inkml:brushProperty name="width" value="0.05" units="cm"/>
      <inkml:brushProperty name="height" value="0.05" units="cm"/>
      <inkml:brushProperty name="color" value="#FF0066"/>
    </inkml:brush>
  </inkml:definitions>
  <inkml:trace contextRef="#ctx0" brushRef="#br0">187 43 13603,'-24'26'3216,"-27"35"0,31-33-1907,2 0 1,0 1-1,-13 32 0,27-52-1026,0 0 0,1 0-1,0 0 1,0 0 0,1 0-1,0 1 1,-1 13 0,3-21-243,0 0-1,0 0 1,0 1 0,0-1-1,1 0 1,-1 0 0,1 0-1,-1 0 1,1 0-1,0 0 1,0 0 0,0 0-1,0 0 1,0 0 0,0 0-1,1-1 1,-1 1 0,0 0-1,1-1 1,-1 1 0,1-1-1,0 0 1,0 1 0,-1-1-1,1 0 1,0 0 0,0 0-1,0 0 1,0-1 0,0 1-1,0 0 1,4 0 0,4 0 18,0 1 1,0-2-1,0 1 1,0-2 0,0 1-1,10-3 1,-2 0-29,0 0 0,0-2 0,-1 0 1,1-1-1,-2-1 0,1 0 0,-1-1 0,23-16 1,-27 16-23,-2 0 1,1 0 0,-1-1 0,0-1 0,-1 0 0,0 0 0,-1-1-1,0 0 1,0 0 0,-1-1 0,-1 0 0,6-15 0,-10 21 3,0 1 0,0-1 0,-1 0 0,0-1 0,0 1 0,-1 0 0,0 0 0,0 0 0,0 0 0,-3-12 0,3 14-21,-1 1-1,0 0 0,0 0 1,-1 0-1,1-1 1,-1 1-1,1 0 0,-1 1 1,0-1-1,0 0 1,-1 0-1,1 1 0,0-1 1,-1 1-1,1 0 1,-1 0-1,0 0 0,0 0 1,0 0-1,0 1 1,-5-3-1,-7 0-906,-24-5 1,24 6-1062,-21-6 0,21 0-606,14 9 2472,1 0-1,-1-1 1,1 1 0,0 0 0,-1-1 0,1 1 0,-1-1 0,1 1-1,0-1 1,0 1 0,-1-1 0,1 1 0,0-1 0,0 1 0,0-1-1,-1 1 1,1-1 0,0 1 0,0-1 0,0 0 0,0 1 0,0-1-1,0 0 1,1-1-72,0 0 0,0 0 0,1 0-1,-1 0 1,0 0 0,1 0 0,2-1 0</inkml:trace>
</inkml:ink>
</file>

<file path=ppt/ink/ink1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2:08.983"/>
    </inkml:context>
    <inkml:brush xml:id="br0">
      <inkml:brushProperty name="width" value="0.05" units="cm"/>
      <inkml:brushProperty name="height" value="0.05" units="cm"/>
      <inkml:brushProperty name="color" value="#FF0066"/>
    </inkml:brush>
  </inkml:definitions>
  <inkml:trace contextRef="#ctx0" brushRef="#br0">40 240 17932,'86'163'5635,"3"8"-3255,-83-159-2281,6 23-1,-11-32-90,0 0 0,0 0 0,-1 0 0,1 0 0,-1 1 0,0-1 0,0 0-1,0 1 1,0-1 0,-1 0 0,1 0 0,-1 0 0,-1 4 0,2-6-10,0-1 0,-1 1 1,1 0-1,-1-1 0,1 1 1,0 0-1,-1-1 0,1 1 0,-1-1 1,1 1-1,-1-1 0,1 1 0,-1-1 1,0 0-1,1 1 0,-1-1 0,0 1 1,1-1-1,-1 0 0,0 0 1,1 1-1,-1-1 0,0 0 0,1 0 1,-2 0-1,0 0-12,0 0 1,0 0 0,1-1-1,-1 1 1,0-1-1,0 1 1,1-1-1,-1 0 1,0 0 0,-1-1-1,-4-2-94,1-1 1,-1 0-1,-9-9 0,1-3-117,0-1 0,0-1 0,2 0 0,-22-41 0,21 32 124,2-1 0,1 0 0,-9-36 0,17 53 105,0 0 0,1-1 0,1 1 0,0 0 0,1-1-1,0 1 1,1-1 0,0 1 0,1 0 0,7-24-1,-6 26 65,2 0 0,-1 0 0,1 0 0,1 0 0,0 1 0,0 0-1,0 0 1,1 1 0,1 0 0,0 0 0,0 1 0,13-11 0,-5 8 162,-1 0 0,2 2 0,-1-1 1,1 2-1,23-8 0,-26 11 9,1 0 0,0 1 0,0 0 0,1 1 0,-1 1 0,25 1 0,-38 0-196,1 0 1,-1 1-1,0-1 1,1 0 0,-1 1-1,0 0 1,0-1 0,1 1-1,-1 0 1,0 0-1,0 1 1,3 1 0,-4-2-31,-1-1 1,1 1 0,0 0-1,-1 0 1,1 0-1,-1 0 1,0 0 0,1 0-1,-1-1 1,0 1 0,1 0-1,-1 0 1,0 0 0,0 0-1,0 0 1,0 0 0,0 0-1,0 0 1,0 0-1,0 0 1,0 0 0,-1 0-1,1 0 1,0 0 0,-1 0-1,1 0 1,0 0 0,-1 0-1,0 1 1,-5 7 16,-1 0 0,1 0 0,-1 0 0,-1-1 0,0 0 0,0-1 0,-17 13 0,-1 1 2,-9 9-60,-2 3-228,-1-1 0,-43 26 0,63-48-816,17-10 1006,1 0 1,0 0-1,0 0 1,0 0-1,-1 0 1,1 0-1,0 1 1,0-1-1,-1 0 1,1 0-1,0 0 1,0 0-1,-1 0 1,1 0-1,0 0 1,0 0-1,0 0 1,-1 0-1,1-1 1,0 1-1,0 0 1,-1 0-1,1 0 1,0 0-1,0 0 1,0 0-1,-1 0 1,1 0-1,0-1 1,0 1 0,0 0-1,0 0 1,-1 0-1,1 0 1,0-1-1,0 1 1,0 0-1,0 0 1,0-1-1,0 1 1,-1 0-1,1 0 1,0 0-1,0-1 1,0 1-1,0 0 1,0 0-1,0-1 1,0 1-1,0 0 1,0 0-1,0-1 1,0 1-1,0 0 1,0 0-1,0 0 1,1-1-1,-1 1 1,0 0-1,0 0 1,0-1 0,0 1-1,0 0 1,0 0-1,0 0 1,1 0-1,-1-1 1,15-22-1458</inkml:trace>
</inkml:ink>
</file>

<file path=ppt/ink/ink1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2:09.410"/>
    </inkml:context>
    <inkml:brush xml:id="br0">
      <inkml:brushProperty name="width" value="0.05" units="cm"/>
      <inkml:brushProperty name="height" value="0.05" units="cm"/>
      <inkml:brushProperty name="color" value="#FF0066"/>
    </inkml:brush>
  </inkml:definitions>
  <inkml:trace contextRef="#ctx0" brushRef="#br0">1 110 10610,'19'53'3516,"41"103"5279,-51-128-7823,-9-27-947,0-1 0,1 0 0,-1 1 0,0-1-1,0 1 1,0-1 0,0 1 0,0-1 0,0 0 0,0 1 0,0-1 0,-1 1 0,1-1 0,0 1 0,0-1-1,0 0 1,0 1 0,0-1 0,-1 0 0,1 1 0,0-1 0,0 1 0,-1-1 0,0 0-6,1 0 0,-1 1 0,0-1 0,1 0 0,-1 0 0,0 0 0,0-1 1,1 1-1,-1 0 0,0 0 0,1 0 0,-1 0 0,0-1 0,1 1 0,-1 0 0,1-1 1,-1 1-1,0 0 0,1-1 0,-1 0 0,-3-2 0,1 1 0,0-1 0,0 0 0,0 0 0,0-1 0,1 1 0,0-1 0,-1 1 0,1-1 0,0 0 0,1 1 0,-3-6 0,-2-9 69,-5-27 0,8 32-80,-1-2-215,1-1 1,1 0 0,1-1-1,0 1 1,2-20-1,-1 30 101,0 1-1,1-1 1,0 0-1,0 1 0,1-1 1,0 1-1,0-1 0,0 1 1,0 0-1,1-1 0,0 1 1,0 1-1,0-1 0,1 0 1,0 1-1,0 0 0,0 0 1,6-5-1,-7 7-245,0 1 1,0-1-1,0 1 0,0 0 0,0 0 1,0 0-1,1 1 0,-1-1 1,0 1-1,4-1 0,21 1-921</inkml:trace>
</inkml:ink>
</file>

<file path=ppt/ink/ink1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2:09.936"/>
    </inkml:context>
    <inkml:brush xml:id="br0">
      <inkml:brushProperty name="width" value="0.05" units="cm"/>
      <inkml:brushProperty name="height" value="0.05" units="cm"/>
      <inkml:brushProperty name="color" value="#FF0066"/>
    </inkml:brush>
  </inkml:definitions>
  <inkml:trace contextRef="#ctx0" brushRef="#br0">90 179 11306,'17'20'1737,"3"-1"1672,-1 1-961,-3-1-584,3 1-583,-10-3-737,2-2-216,-5-2-240,1-4-24,1-2-200,-1-1-208,-3-12-3537,-2-8 2737</inkml:trace>
  <inkml:trace contextRef="#ctx0" brushRef="#br0" timeOffset="1">83 1 14163,'-26'9'1792,"1"2"1337,7 0-1064,10 1-1169,3-3-432,12-2-776,8 1-296,4-6-1129,7 1-463,7-1 1120</inkml:trace>
</inkml:ink>
</file>

<file path=ppt/ink/ink1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2:10.366"/>
    </inkml:context>
    <inkml:brush xml:id="br0">
      <inkml:brushProperty name="width" value="0.05" units="cm"/>
      <inkml:brushProperty name="height" value="0.05" units="cm"/>
      <inkml:brushProperty name="color" value="#FF0066"/>
    </inkml:brush>
  </inkml:definitions>
  <inkml:trace contextRef="#ctx0" brushRef="#br0">0 254 12211,'15'18'4471,"15"27"0,-23-33-4029,-1 1 1,0 0-1,-1 0 0,0 0 1,-1 0-1,4 17 0,-7-23-388,3 11 58,-3-18-107,-1-1 0,1 1 0,-1 0-1,1-1 1,-1 1 0,1 0 0,-1-1 0,0 1 0,1-1 0,-1 1 0,1-1 0,-1 1 0,0-1 0,0 1 0,1-1 0,-1 0 0,0 1 0,1-2 0,2-8 21,0 0 0,-1 0 0,2-14 0,3-10 5,-4 21-17,0-1-1,1 1 1,1 0 0,0 0 0,1 0-1,8-11 1,-13 21 54,1 0 0,0 0-1,0 1 1,1-1 0,-1 1 0,0-1 0,1 1-1,0 0 1,-1 0 0,1 0 0,0 0 0,0 1-1,0-1 1,0 1 0,0-1 0,0 1 0,1 0-1,-1 0 1,0 1 0,1-1 0,-1 1 0,0 0-1,1-1 1,-1 2 0,1-1 0,-1 0 0,0 1-1,1-1 1,-1 1 0,5 1 0,-4 0 57,-1 0 1,1-1 0,0 1 0,-1 1-1,1-1 1,-1 0 0,0 1-1,0 0 1,0-1 0,0 1-1,0 1 1,0-1 0,2 4 0,3 7 170,0 0 1,6 17-1,-2-7-227,-9-18-56,-1-2-8,0-1 0,0 1 0,0 0 0,0 0 0,-1 0-1,0 0 1,1 0 0,-2 0 0,1 0 0,0 0 0,-1 6 0,-5-40 81,2 3-70,2 1-1,1 0 1,1-1-1,6-30 1,-5 40-14,2 1 0,0-1 0,1 1 0,1 0 0,1 0 0,0 0 0,14-21 0,-18 33 17,0-1 1,1 1 0,-1 0 0,1 0-1,0 0 1,1 0 0,-1 1 0,1 0-1,8-6 1,-11 9-6,-1-1-1,1 0 1,0 0-1,0 1 1,-1-1-1,1 1 1,0-1-1,0 1 1,0 0-1,-1 0 1,1 0-1,0 0 1,0 0-1,0 0 1,0 0-1,-1 0 1,1 1-1,0-1 1,0 1-1,-1 0 1,1-1-1,0 1 1,-1 0-1,1 0 1,-1 0-1,1 0 1,-1 0-1,1 0 1,-1 1-1,0-1 1,1 0-1,0 2 1,3 5 37,0 0 1,-1 0-1,0 1 1,-1-1-1,0 1 1,0-1 0,-1 1-1,2 12 1,-3-13-10,1 1 0,0 0 0,1-1 1,-1 0-1,2 1 0,-1-1 0,1 0 0,7 10 1,-11-18-69,0 1 1,0-1 0,1 0-1,-1 1 1,0-1-1,0 0 1,1 1 0,-1-1-1,0 0 1,0 1 0,1-1-1,-1 0 1,0 0-1,1 1 1,-1-1 0,0 0-1,1 0 1,-1 0 0,0 1-1,1-1 1,-1 0-1,0 0 1,1 0 0,-1 0-1,1 0 1,-1 0 0,0 0-1,1 0 1,-1 0 0,1 0-1,-1 0 1,0 0-1,1 0 1,-1 0 0,1 0-1,-1 0 1,0 0 0,1-1-1,-1 1 1,0 0-1,1 0 1,-1 0 0,0-1-1,1 1 1,-1 0 0,0 0-1,1-1 1,-1 1-1,0 0 1,0-1 0,1 1-1,-1 0 1,0-1 0,0 1-1,0 0 1,0-1-1,1 1 1,-1-1 0,8-25-2661,-8 24 2406,13-53-5802,0 18 3988</inkml:trace>
</inkml:ink>
</file>

<file path=ppt/ink/ink1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2:10.772"/>
    </inkml:context>
    <inkml:brush xml:id="br0">
      <inkml:brushProperty name="width" value="0.05" units="cm"/>
      <inkml:brushProperty name="height" value="0.05" units="cm"/>
      <inkml:brushProperty name="color" value="#FF0066"/>
    </inkml:brush>
  </inkml:definitions>
  <inkml:trace contextRef="#ctx0" brushRef="#br0">83 351 12771,'4'0'892,"0"0"1,-1 0-1,1-1 0,0 1 1,-1-1-1,1 0 1,-1 0-1,7-3 1,-7 2-596,0 0 1,0 0 0,0 0 0,0 0-1,-1-1 1,1 1 0,-1-1 0,1 0 0,-1 0-1,0 1 1,0-2 0,-1 1 0,1 0 0,1-5-1,-1 5-199,-1-1-1,0 0 0,0 1 1,0-1-1,-1 1 0,1-1 0,-1 0 1,0 0-1,0 1 0,0-1 1,-1 0-1,1 1 0,-1-1 1,0 0-1,-1-3 0,1 5-94,0 0 1,0 1-1,0-1 0,0 0 0,0 1 1,0-1-1,0 1 0,0 0 0,0-1 1,-1 1-1,1 0 0,-1 0 1,1-1-1,-1 1 0,1 1 0,-1-1 1,0 0-1,1 0 0,-1 0 0,0 1 1,0-1-1,1 1 0,-1 0 0,0-1 1,0 1-1,0 0 0,0 0 0,0 0 1,1 0-1,-1 0 0,0 1 1,-2 0-1,-2 0 1,0 1 0,0 1 1,0-1-1,0 1 0,1 0 1,0 0-1,-1 1 0,1-1 1,0 1-1,1 0 0,-1 1 1,1-1-1,0 1 0,0 0 1,0 0-1,0 0 0,1 1 1,0-1-1,0 1 0,-2 7 1,3-8 16,0 0 0,1 0 0,0 1 1,0-1-1,0 0 0,0 1 0,1-1 0,0 1 1,0-1-1,1 9 0,0-10 3,0 0 0,0-1 1,0 1-1,1 0 0,-1-1 0,1 1 0,0-1 0,0 0 0,0 1 1,0-1-1,1 0 0,-1 0 0,1 0 0,0-1 0,5 5 1,-3-4 5,0 0 0,0 0 1,0 0-1,0 0 0,1-1 1,0 0-1,-1 0 1,1 0-1,0-1 0,0 0 1,-1 0-1,1 0 0,0-1 1,0 0-1,0 0 0,0-1 1,0 1-1,0-1 1,0-1-1,-1 1 0,1-1 1,0 0-1,-1 0 0,1 0 1,8-6-1,-5 2-40,0 0-1,-1 0 1,0-1-1,0 0 1,0 0-1,-1-1 1,0 0-1,-1 0 1,1-1-1,-2 0 1,1 0-1,-1 0 1,7-19-1,-11 24-35,1-1 1,0 1-1,0-1 0,0 1 0,0 0 0,4-4 0,-4 6 25,-1 0 0,1 1-1,-1 0 1,1-1 0,-1 1 0,1 0-1,0 0 1,0 0 0,0 0-1,0 0 1,0 0 0,0 1 0,0-1-1,0 1 1,0-1 0,4 1 0,0-1 92,1 1 0,0 0 1,-1 0-1,1 1 1,-1-1-1,1 2 0,-1-1 1,0 1-1,1 0 1,-1 0-1,0 0 1,0 1-1,0 0 0,-1 0 1,1 1-1,-1 0 1,1 0-1,-1 0 0,7 9 1,-11-13-56,-1 1-1,1 0 1,-1-1 0,1 1 0,-1 0 0,1-1-1,-1 1 1,1-1 0,0 1 0,-1-1 0,1 0-1,0 1 1,-1-1 0,1 1 0,0-1 0,0 0-1,-1 0 1,1 1 0,0-1 0,0 0 0,0 0-1,-1 0 1,1 0 0,0 0 0,0 0 0,0 0-1,-1 0 1,1 0 0,0 0 0,0-1 0,-1 1-1,1 0 1,0-1 0,0 1 0,-1 0 0,1-1-1,0 1 1,-1-1 0,1 1 0,1-2 0,1-2 11,1 0-1,-1 0 1,0-1 0,0 0 0,3-6 0,0 1 32,28-55 103,15-26-56,-41 79-93,0 0 0,1 1 0,0 0 0,1 0 1,12-10-1,-18 17 26,1 1 0,1-1-1,-1 1 1,0 0 0,1 1 0,-1 0 0,12-4 0,-15 6-145,0-1 1,0 1-1,0 0 1,0 0-1,0 0 1,1 0-1,-1 0 1,0 0-1,0 0 0,0 1 1,2 0-1,-3-1-145,0 1 0,0-1 0,0 1 0,0 0 0,0-1 0,0 1 0,0 0 0,0-1 0,-1 1 0,1 0 0,0 0 0,0 0 0,-1 0 0,1 0 0,-1 0 0,1 0 0,-1 0 0,1 0 0,-1 0 0,1 0 0,-1 2 0,2 15-2603</inkml:trace>
</inkml:ink>
</file>

<file path=ppt/ink/ink1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2:18.749"/>
    </inkml:context>
    <inkml:brush xml:id="br0">
      <inkml:brushProperty name="width" value="0.05" units="cm"/>
      <inkml:brushProperty name="height" value="0.05" units="cm"/>
      <inkml:brushProperty name="color" value="#FF0066"/>
    </inkml:brush>
  </inkml:definitions>
  <inkml:trace contextRef="#ctx0" brushRef="#br0">409 1024 7922,'-101'-7'1658,"3"1"1170,92 7-1676,9 1-466,12 2-1,49 6 942,66 2 0,13 1-841,16 15 377,307 96 0,-295-61 66,-106-38-743,-25-12-249,0-2 1,1-1 0,0-2-1,68 5 1,167-11 259,-172-3-351,566 6 146,-323 0-52,-278-5-147,0-3 0,0-4 1,0-2-1,-1-3 1,100-32-1,-135 32-38,125-34 411,-139 42-370,1 1-1,-1 0 0,1 2 0,0 0 0,0 1 0,25 4 0,-6 4 188,56 19 0,-57-15-114,58 11 0,-65-19-109,0-1-1,0-2 1,39-4-1,91-18 251,-25 3 36,-34 9-208,93-11-66,-3-17-42,-137 22 125,1-3 0,-2-2 1,58-31-1,-110 49-139,0 1 0,0 0 1,0 0-1,0-1 0,0 1 0,0-1 1,-1 0-1,1 0 0,0 1 0,-1-1 1,0 0-1,1 0 0,-1 0 0,0 0 0,0-1 1,0 1-1,0 0 0,-1 0 0,1-1 1,0-3-1,0-3-3,-1 1 1,0-1 0,0 0-1,-3-12 1,2 15-10,-3-23-8,-2-1-1,-1 1 0,-1 0 1,-20-48-1,19 58-11,-1 0 0,0 1 0,-1 1 0,-1 0 0,-1 0 0,0 1 0,-29-26-1,0 8-19,-46-29 0,-52-24-124,86 54 54,-58-38-195,-139-81-473,203 127 685,-1 3 0,-1 1 1,-76-20-1,47 23-11,-1 4-1,0 3 1,-105 0 0,-246 26-156,-38 8 37,1-28-256,196-17 200,-105-3 93,283 23 166,-186 21 1,-83 54-13,8 24 80,273-73-23,25-9-1,-1-3-1,-1-3 1,1-1 0,-1-4-1,-67-3 1,76-3-9,27 0-6,0 0 0,0 2 0,0 1 1,0 1-1,-26 6 0,45-7-7,-1 0 0,1 1-1,-1-1 1,1 1 0,0 0-1,0 0 1,0 1 0,0-1-1,0 1 1,1 0 0,-1 0-1,1 0 1,0 0 0,0 1-1,0-1 1,0 1 0,0 0-1,1 0 1,0 0 0,0 0-1,0 0 1,0 0 0,0 1-1,1-1 1,0 1 0,0-1-1,0 7 1,-7 58 84,3 114 0,6-144-82,-1 6 1,11 80 0,-8-105-6,1 0 0,2-1 0,0 0 0,1 0 0,0 0 0,16 24 0,-13-25-40,1-2 1,1 1-1,0-1 0,2-1 1,0-1-1,0 0 1,1 0-1,1-2 1,0 0-1,1 0 0,0-2 1,0 0-1,37 14 1,-29-16-358,1-1 0,-1-2 1,1-1-1,0 0 0,0-2 0,0-1 1,0-1-1,28-4 0,-15-2-327,50-15-1,-84 19 672</inkml:trace>
</inkml:ink>
</file>

<file path=ppt/ink/ink1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2:51.00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1 155 8986,'6'4'112,"1"-1"-1,0-1 1,1 1 0,-1-1-1,0-1 1,1 1 0,-1-1-1,1-1 1,13 1 0,8-3 539,35-6 1,-40 5-408,84-16 1236,144-44 0,-12 3-339,-197 52-836,1 2 0,-1 2 0,74 3 1,23 16 118,23 1 464,114-14 586,-80-2-505,-164 2-712,1 2-1,-1 1 1,0 2-1,0 1 1,33 13-1,-28-10-48,-1-2-1,2-1 1,-1-2 0,40 1-1,-16-6 455,109-11 0,-102 2-253,109-10 864,-128 15-641,78 6 0,-92 1-427,0 2 1,67 20-1,66 35-1657,-144-51 790,21 6-1532,-9-8 741</inkml:trace>
</inkml:ink>
</file>

<file path=ppt/ink/ink1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2:53.066"/>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40 133 8738,'-2'-3'42,"-4"-5"327,0 0-1,1-1 1,0 0-1,0 0 1,-4-12 0,9 20-343,0 0 0,0 1 0,-1-1 0,1 0 0,0 1 0,0-1 0,0 0 0,0 1 0,0-1 0,0 0 0,0 1 0,0-1 0,0 0 0,0 1 0,0-1 0,0 0 0,1 1 0,-1-1 0,0 1 0,0-1 0,1 0 0,-1 1 1,0-1-1,1 1 0,-1-1 0,1 1 0,-1-1 0,1 1 0,-1-1 0,1 1 0,-1-1 0,1 1 0,-1 0 0,1-1 0,-1 1 0,1 0 0,0-1 0,-1 1 0,1 0 0,0 0 0,-1 0 0,1 0 0,0 0 0,-1-1 0,1 1 0,0 0 0,-1 0 0,1 1 0,0-1 1,-1 0-1,1 0 0,0 0 0,-1 0 0,1 1 0,0-1 0,-1 0 0,1 0 0,-1 1 0,1-1 0,-1 1 0,1-1 0,-1 0 0,1 1 0,0 0 0,5 4 110,0 1 0,9 11 0,8 6 110,-11-13-162,1 0 1,0-1 0,0-1 0,1 0-1,0-1 1,0-1 0,1 0 0,0-1-1,0-1 1,20 4 0,9-1 265,-1-3 0,66 0 1,-39-1-60,1 4 0,71 16 0,-77-11 1,1-2 1,107 1 0,-126-14 2,81-14 1,44-23 121,-17 4-230,235-27 677,-124 49-490,-48 5-305,-137 0 109,102-25 1,-130 22-104,0 2 0,1 3 0,0 2 1,0 3-1,0 2 0,0 2 0,0 3 0,0 2 0,-1 2 1,96 31-1,-54-4-55,-62-22-7,71 20-1,-92-32 2,0-1-1,-1 0 1,1 0 0,0-1-1,0 0 1,0-1-1,-1-1 1,21-5 0,4-4 163,49-21 0,-4 0 116,-54 23-182,1 2 1,0 0-1,52-4 1,-58 10-86,0 1 1,0 0 0,0 2 0,0 1 0,33 8-1,-50-10-26,35 10 102,46 6 1,-73-16 43,0 0-1,0 0 0,0-1 0,0-1 0,0 0 0,0-1 0,23-6 0,9-4 39,-1 1-1,2 3 1,-1 2-1,1 2 1,53 1 0,127 3 252,-204 2-348,0 1 0,1 1 0,30 10 1,22 4 327,-47-12-360,0 1-1,35 14 1,52 28-46,-90-38-17,-3 0-1143,0 1 0,37 25-1</inkml:trace>
</inkml:ink>
</file>

<file path=ppt/ink/ink1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2:54.204"/>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35 8386,'12'-14'1646,"-11"13"-1509,1 1 1,-1-1-1,0 0 0,1 1 0,-1-1 0,1 1 1,-1 0-1,1-1 0,-1 1 0,1 0 1,-1 0-1,1 0 0,2 0 0,3 0-53,0 1 0,0 1 0,0-1 0,8 4-1,-8-3 42,14 5 11,87 21 668,-95-26-647,0 0 0,0-1 0,0-1 0,0 0 0,0 0 0,21-5 0,55-15 549,-40 8-505,1 2 1,0 2 0,57-2 0,-40 12 72,92 12 1,64 24 117,66 8-216,-239-42 67,0-3 0,84-7 0,-60-3 334,84-22 0,-76 13-406,0 4 0,136-6 0,-188 19-155,131-2 157,-116 4 15,70 11 0,-101-9-155,117 16 628,-106-17-359,0-1 0,0-1 0,34-5 0,27-10 373,52-6 246,-134 20-877,-1 1 1,0 0-1,0 0 1,0 0-1,1 0 0,-1 0 1,0 0-1,0 1 1,0 0-1,1 0 1,-1 0-1,0 0 0,0 0 1,0 0-1,-1 1 1,1-1-1,0 1 0,0 0 1,-1 0-1,1 0 1,-1 0-1,0 1 0,0-1 1,1 0-1,-1 1 1,2 5-1,7 9 64,-9-12-237,1-1 1,-1 0-1,1 1 1,6 5-1</inkml:trace>
</inkml:ink>
</file>

<file path=ppt/ink/ink1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53.371"/>
    </inkml:context>
    <inkml:brush xml:id="br0">
      <inkml:brushProperty name="width" value="0.05" units="cm"/>
      <inkml:brushProperty name="height" value="0.05" units="cm"/>
      <inkml:brushProperty name="color" value="#008C3A"/>
    </inkml:brush>
  </inkml:definitions>
  <inkml:trace contextRef="#ctx0" brushRef="#br0">552 1114 8362,'-31'6'1617,"31"-6"-1594,0-1-1,0 1 1,0 0-1,0 0 0,1 0 1,-1 0-1,0 0 1,0 0-1,0 0 0,0 0 1,0 0-1,0 0 0,0 0 1,0 1-1,0-1 1,0 0-1,0 0 0,0 0 1,0 0-1,0 0 0,0 0 1,1 0-1,-1 0 1,0 0-1,0 0 0,0 0 1,0 0-1,0 0 0,0 0 1,0 0-1,0 0 1,0 0-1,0 0 0,0 0 1,0 0-1,0 0 1,0 0-1,0 1 0,0-1 1,0 0-1,0 0 0,0 0 1,0 0-1,0 0 1,0 0-1,0 0 0,0 0 1,0 0-1,0 0 0,0 0 1,0 0-1,0 0 1,0 0-1,0 1 0,0-1 1,0 0-1,0 0 1,0 0-1,0 0 0,0 0 1,8 1 412,12 0 237,1-2 1,-1-1 0,30-5-1,59-20 729,-44 8-767,-1-2-1,-1-4 1,86-46-1,-116 52-552,-1-1-1,-1-1 0,-1-2 0,0-1 0,-2-2 0,-1 0 1,40-52-1,-57 63-74,0-1 0,-1-1 1,0 1-1,-2-2 1,0 1-1,0-1 0,-2 0 1,0 0-1,-2 0 0,0-1 1,0 0-1,-2 1 0,0-1 1,-2 0-1,0 0 0,-7-36 1,6 44-5,-1 0 0,0 0 0,-1 1 1,0-1-1,-1 1 0,0 0 0,0 0 0,-12-15 0,7 12-1,-1 1 0,0 0 0,-1 1 0,-1 0 0,-19-13 0,7 8-4,-2 1-1,-41-18 1,-60-15-2,81 31 8,-1 3-1,-1 2 1,0 2-1,-91-6 0,118 15-6,0 1 0,0 1 0,0 1 0,0 1 0,0 1 0,1 1 0,-1 1 0,1 1 0,0 0 0,1 2 0,0 0 0,0 2 0,-24 16 0,15-4-4,0 2-1,1 1 0,-44 53 1,33-27 14,-46 76 0,63-90-1,2 1-1,-22 58 1,34-75 32,1 0 1,2 0-1,0 1 0,1 0 0,1-1 0,1 33 0,2-44 49,2 1-1,0-1 1,0 1-1,1-1 1,0 0-1,1 0 0,0 0 1,1 0-1,0-1 1,1 0-1,0 0 0,0 0 1,1-1-1,1 0 1,14 15-1,-4-8 70,1 0-1,1-1 0,0-1 1,1-1-1,1 0 0,33 13 1,-15-11-62,1-1 0,1-1 0,0-3 0,56 7 0,-24-10-711,125-2 0,-40-13 68</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8:48.685"/>
    </inkml:context>
    <inkml:brush xml:id="br0">
      <inkml:brushProperty name="width" value="0.05" units="cm"/>
      <inkml:brushProperty name="height" value="0.05" units="cm"/>
      <inkml:brushProperty name="color" value="#FF0066"/>
    </inkml:brush>
  </inkml:definitions>
  <inkml:trace contextRef="#ctx0" brushRef="#br0">182 150 15987,'3'-6'526,"-2"4"-174,0 0-1,0-1 0,0 1 1,0 0-1,0-1 0,0 1 0,-1-1 1,1 1-1,-1-1 0,1-3 1,-1 6-287,0 0 1,0-1 0,0 1-1,-1 0 1,1-1 0,0 1-1,0 0 1,0 0 0,0-1-1,0 1 1,0 0 0,-1 0 0,1-1-1,0 1 1,0 0 0,0 0-1,-1-1 1,1 1 0,0 0-1,0 0 1,-1 0 0,1-1-1,0 1 1,0 0 0,-1 0-1,1 0 1,0 0 0,-1 0-1,1 0 1,0 0 0,0 0-1,-1-1 1,1 1 0,0 0-1,-1 0 1,1 0 0,0 1 0,-1-1-1,1 0 1,-15 4 531,12-3-350,-8 4-48,0 0-1,0 1 1,1 0 0,0 1-1,0 0 1,0 0 0,1 1-1,0 1 1,0-1-1,1 2 1,0-1 0,1 1-1,0 0 1,1 0 0,0 1-1,0 0 1,-5 15 0,10-22-188,-1 0 0,1 0 1,0 0-1,0 0 1,1 0-1,-1 1 1,1-1-1,0 0 1,0 0-1,0 0 0,0 0 1,1 0-1,0 0 1,0 1-1,0-1 1,0-1-1,0 1 1,1 0-1,0 0 0,0 0 1,0-1-1,0 1 1,1-1-1,-1 0 1,1 0-1,0 1 0,0-2 1,0 1-1,0 0 1,5 3-1,3 0 18,1 0-1,0-1 1,0 0-1,0-1 1,0 0-1,16 2 1,-11-2 250,33 12 0,-49-15-237,1-1 0,-1 1 1,0-1-1,1 1 1,-1 0-1,0-1 0,0 1 1,0 0-1,0 0 0,0 0 1,1 0-1,-2 0 1,1 0-1,0 0 0,0 0 1,0 0-1,0 1 0,-1-1 1,2 2-1,-2-2-9,0 0 0,0 1 0,0-1 0,0 0-1,0 0 1,0 1 0,-1-1 0,1 0 0,0 0 0,-1 1 0,1-1-1,0 0 1,-1 0 0,0 0 0,1 0 0,-1 0 0,-1 2 0,-3 3 19,0 0 0,0-1 0,-1 0 1,0 1-1,-9 4 0,-5 4-291,-23 12 1,34-22-463,1 1 0,-1-2 1,0 1-1,-1-1 1,-15 3-1,24-6 595,1 0-1,0 0 0,-1 0 1,1 0-1,-1 0 1,1 0-1,0 0 1,-1 0-1,1 0 0,-1 0 1,1 0-1,-1 0 1,1 0-1,0 0 1,-1 0-1,1 0 0,-1-1 1,1 1-1,0 0 1,-1 0-1,1 0 1,-1-1-1,1-12-1405</inkml:trace>
  <inkml:trace contextRef="#ctx0" brushRef="#br0" timeOffset="1">541 0 15019,'-24'12'1990,"0"2"-1,-33 24 1,-38 37 1003,67-51-2210,27-24-757,-7 7 180,1-1 1,-1 1-1,1 1 0,-9 10 1,15-16-182,0-1 0,0 1 1,0 0-1,0-1 1,0 1-1,0 0 0,0 0 1,1 0-1,-1-1 1,1 1-1,-1 0 0,1 0 1,0 0-1,0 0 0,0 0 1,0 0-1,0 0 1,0 0-1,0 0 0,1 0 1,-1 0-1,1 0 0,-1 0 1,1-1-1,0 1 1,-1 0-1,1 0 0,0-1 1,2 4-1,1-2 4,0 1 0,0-1 0,0 1 0,0-1-1,0 0 1,0-1 0,1 1 0,-1-1 0,10 3 0,47 13 185,7-5 149,-40-9 236,37 12 0,-64-16-567,1 0 0,-1 0 0,1 1 0,-1-1-1,0 1 1,1-1 0,-1 1 0,0 0-1,0 0 1,0-1 0,0 1 0,1 0 0,-1 0-1,0 0 1,0 0 0,0 0 0,-1 0-1,1 1 1,0-1 0,0 0 0,-1 0 0,1 1-1,-1-1 1,1 0 0,-1 1 0,1-1-1,-1 0 1,0 1 0,1-1 0,-1 1 0,0-1-1,0 0 1,0 1 0,-1 2 0,0-1-33,0 0 0,0 0 0,0-1 0,0 1 0,-1 0 0,1 0 0,-1-1 0,0 1 0,0-1 1,0 1-1,0-1 0,0 0 0,-1 0 0,1 0 0,-3 2 0,2-2-246,-1 0 1,1 0-1,0 0 0,-1 0 1,1-1-1,-1 1 0,1-1 1,-1 0-1,1 0 0,-1-1 1,0 1-1,0-1 0,1 1 1,-1-1-1,0 0 0,0-1 1,0 1-1,1-1 0,-1 0 0,0 0 1,1 0-1,-1 0 0,1 0 1,-1-1-1,1 0 0,0 1 1,-1-1-1,1 0 0,0-1 1,-4-4-1,-18-12-951</inkml:trace>
</inkml:ink>
</file>

<file path=ppt/ink/ink1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54.462"/>
    </inkml:context>
    <inkml:brush xml:id="br0">
      <inkml:brushProperty name="width" value="0.05" units="cm"/>
      <inkml:brushProperty name="height" value="0.05" units="cm"/>
      <inkml:brushProperty name="color" value="#008C3A"/>
    </inkml:brush>
  </inkml:definitions>
  <inkml:trace contextRef="#ctx0" brushRef="#br0">303 1142 10450,'-2'-1'306,"0"-1"0,0 1 0,0-1-1,1 0 1,-1 1 0,0-1 0,-2-4-1,4 6-228,-1-1-1,1 1 1,-1-1-1,1 1 0,0-1 1,-1 1-1,1-1 1,0 0-1,-1 1 0,1-1 1,0 0-1,0 1 1,0-1-1,0 1 0,-1-1 1,1 0-1,0 1 1,0-1-1,0 0 0,0 1 1,0-1-1,1 0 1,-1 1-1,0-1 0,0 0 1,0 1-1,1-1 1,-1 0-1,0 1 0,0-1 1,1 1-1,-1-1 1,1 0-1,1 0 3,0 0 1,0 0-1,0 0 0,0 0 0,1 1 1,-1-1-1,0 1 0,0-1 0,1 1 1,-1 0-1,0 0 0,4 0 0,31 4 321,-30-3-318,32 5 186,113 13 487,-128-18-592,1-1 0,0 0 0,-1-2 0,33-7 0,-19-1 185,0-1 0,-1-3 1,-1 0-1,54-31 0,129-95 1062,-116 65-1071,-79 55-307,-2 0 0,24-26 0,-39 39-24,-1-2 0,0 1 0,0-1 0,-1 0 0,0 0 0,-1 0 0,0-1 0,0 1 0,-1-1 0,3-16 1,-4 13-7,-1-1 0,0 1 1,-1 0-1,0-1 0,-1 1 1,-1 0-1,-4-18 0,-2 5-4,-1 0 0,0 1 1,-2 0-1,-1 1 0,-1 0 0,-1 1 0,-25-30 0,22 32 0,-1 1 1,-1 1-1,-1 1 1,-1 0-1,0 2 0,-1 0 1,-1 2-1,-1 0 0,1 2 1,-33-12-1,17 9-2,0 3 0,-1 1 0,-1 2 0,0 2 1,0 2-1,-43-1 0,57 6-2,1 1-1,-1 1 1,1 1 0,0 1 0,-34 11-1,40-9 1,0 2-1,1 0 1,0 1-1,0 1 1,1 0-1,0 2 1,-21 17-1,8-1-2,2 1-1,1 1 0,-34 48 0,24-24 2,-41 80-1,65-108 5,1 1 0,2 1 0,-17 56 0,25-71 13,1-1 1,0 1-1,1 0 0,0 0 1,1 0-1,0 0 1,1-1-1,1 1 0,0 0 1,1-1-1,6 21 0,-5-22 14,1 0-1,0-1 0,1 0 0,0 0 1,0-1-1,1 0 0,0 0 0,1 0 1,0-1-1,0 0 0,10 7 0,-6-6 2,1-1-1,0-1 1,1 0-1,-1-1 1,1 0-1,0-1 1,24 5-1,-11-4-9,1-2 0,0-1 0,39 0 0,-17-5-79,48-8 0,39-15-2</inkml:trace>
</inkml:ink>
</file>

<file path=ppt/ink/ink1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29.861"/>
    </inkml:context>
    <inkml:brush xml:id="br0">
      <inkml:brushProperty name="width" value="0.05" units="cm"/>
      <inkml:brushProperty name="height" value="0.05" units="cm"/>
      <inkml:brushProperty name="color" value="#FF0066"/>
    </inkml:brush>
  </inkml:definitions>
  <inkml:trace contextRef="#ctx0" brushRef="#br0">23 96 8930,'-4'-9'1050,"0"0"1,1-1-1,0 1 0,1-1 1,0 1-1,0-1 1,0-19-1,2 29-996,0 0 0,0 0 0,0 0 0,0 0 1,1 0-1,-1 0 0,0 0 0,0 0 0,0 0 0,0-1 0,0 1 0,0 0 0,0 0 1,1 0-1,-1 0 0,0 0 0,0 0 0,0 0 0,0 0 0,0 0 0,0 0 0,0 1 1,1-1-1,-1 0 0,0 0 0,0 0 0,0 0 0,0 0 0,0 0 0,0 0 0,0 0 0,0 0 1,1 0-1,-1 0 0,0 0 0,0 0 0,0 0 0,0 1 0,0-1 0,0 0 0,0 0 1,0 0-1,0 0 0,0 0 0,0 0 0,0 0 0,0 1 0,0-1 0,0 0 0,0 0 1,0 0-1,0 0 0,0 0 0,0 0 0,0 1 0,12 19 1724,8 24 1,6 13-658,170 258 708,-147-242-1725,-25-38-302,33 37 0,-53-68 21,-4-2 76,1-1 1,0 0-1,0 0 0,0 0 0,0 1 0,0-1 0,1 0 0,-1 0 1,0-1-1,0 1 0,1 0 0,-1 0 0,1-1 0,-1 1 0,1-1 0,2 2 1,-4-2 31,0 0 0,0-1 1,0 1-1,1 0 1,-1 0-1,0 0 1,0 0-1,0 0 0,0 0 1,0 0-1,0 0 1,0 0-1,1-1 0,-1 1 1,0 0-1,0 0 1,0 0-1,0 0 0,0 0 1,0-1-1,0 1 1,0 0-1,0 0 1,0 0-1,0 0 0,0 0 1,0-1-1,0 1 1,0 0-1,0 0 0,0 0 1,0 0-1,0 0 1,0-1-1,0 1 1,0 0-1,0 0 0,-3-13-1679,-5-15-612,-10-17 872</inkml:trace>
</inkml:ink>
</file>

<file path=ppt/ink/ink1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30.157"/>
    </inkml:context>
    <inkml:brush xml:id="br0">
      <inkml:brushProperty name="width" value="0.05" units="cm"/>
      <inkml:brushProperty name="height" value="0.05" units="cm"/>
      <inkml:brushProperty name="color" value="#FF0066"/>
    </inkml:brush>
  </inkml:definitions>
  <inkml:trace contextRef="#ctx0" brushRef="#br0">1 210 13411,'10'-19'1033,"1"0"-1,1 1 1,23-28 0,-25 36-534,0-1 1,1 2-1,0 0 0,0 0 1,1 1-1,19-11 1,-21 14-248,1 0 1,0 0-1,0 1 0,0 0 1,1 1-1,21-3 0,-28 6-195,-1-1 1,0 1-1,1 0 0,-1 1 0,1-1 0,-1 1 0,0 0 0,1 0 0,-1 0 1,0 0-1,0 1 0,0 0 0,0 0 0,0 0 0,0 0 0,-1 0 1,1 1-1,-1 0 0,1 0 0,-1 0 0,4 5 0,-2-1-21,-1 0 0,0 0 1,0 0-1,0 1 0,-1-1 0,-1 1 0,1 0 1,-1 0-1,0 0 0,-1 0 0,0 0 0,0 10 0,-1 1 10,0 1-1,-2-1 1,0 1-1,-5 18 1,5-29-83,0 0 0,-1-1 1,0 0-1,0 0 1,-1 0-1,-4 8 1,7-14-62,0-1 1,0 1 0,0-1 0,0 1 0,0-1-1,-1 0 1,1 1 0,0-1 0,-1 0 0,1 0-1,0 0 1,-1 0 0,0 0 0,1 0-1,-1 0 1,1 0 0,-1-1 0,0 1 0,0-1-1,1 1 1,-1-1 0,0 0 0,0 0 0,0 1-1,1-1 1,-1-1 0,0 1 0,0 0-1,0 0 1,1-1 0,-1 1 0,0-1 0,0 1-1,1-1 1,-1 0 0,-2-1 0,-17-15-1021</inkml:trace>
</inkml:ink>
</file>

<file path=ppt/ink/ink1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30.908"/>
    </inkml:context>
    <inkml:brush xml:id="br0">
      <inkml:brushProperty name="width" value="0.05" units="cm"/>
      <inkml:brushProperty name="height" value="0.05" units="cm"/>
      <inkml:brushProperty name="color" value="#FF0066"/>
    </inkml:brush>
  </inkml:definitions>
  <inkml:trace contextRef="#ctx0" brushRef="#br0">0 121 12891,'5'-3'480,"1"-1"0,-1 0 0,0 1 1,1 0-1,7-2 0,-10 4-212,0 0-1,-1 0 1,1 1 0,0-1-1,0 1 1,0 0 0,0 0-1,0 0 1,-1 0 0,1 0-1,0 1 1,0-1 0,0 1-1,4 2 1,1 0 120,-1 1 0,0 1 0,0-1 0,0 1 0,-1 0 0,1 1 0,-1 0 0,6 7 0,5 7 518,20 32 0,12 30 387,62 140 0,-77-149-1185,-30-68-111,-2-7-6,0-10-22,-11-64-193,-4-70-574,13 128 691,-1 10 77,1 0 1,0 0-1,0 0 1,1 0-1,0 0 0,1 0 1,2-9-1,-4 16 29,0 1 1,1 0-1,-1 0 0,0-1 0,0 1 0,0 0 0,0-1 0,0 1 1,0 0-1,0 0 0,1-1 0,-1 1 0,0 0 0,0 0 0,0 0 1,1-1-1,-1 1 0,0 0 0,0 0 0,1 0 0,-1-1 0,0 1 1,0 0-1,1 0 0,-1 0 0,0 0 0,1 0 0,-1 0 0,0 0 1,0 0-1,1 0 0,-1 0 0,0 0 0,1 0 0,-1 0 0,0 0 1,0 0-1,1 0 0,-1 0 0,0 0 0,1 0 0,-1 0 0,0 0 1,0 0-1,1 0 0,-1 1 0,0-1 0,0 0 0,1 0 0,-1 0 1,0 1-1,0-1 0,1 0 0,-1 0 0,0 1 0,0-1 0,0 0 1,11 17-28,-11-16 27,10 17-3,-3-3 110,0 0 1,1-1 0,19 24-1,-25-35-71,1-1 0,-1 1-1,0-1 1,1 1-1,-1-1 1,1 0 0,-1 0-1,1 0 1,0-1 0,0 1-1,0-1 1,0 1-1,0-1 1,0 0 0,0 0-1,1-1 1,-1 1 0,0-1-1,1 1 1,-1-1-1,0 0 1,0 0 0,1 0-1,-1-1 1,5 0 0,-5-1-19,0 1 1,0-1 0,0 1 0,0-1 0,0 0 0,0 0-1,0-1 1,0 1 0,-1 0 0,1-1 0,-1 0 0,0 1-1,0-1 1,0 0 0,0 0 0,0-1 0,1-4 0,4-7 17,-2-1 0,6-22 1,-10 32-24,21-120 100,-17 88-97,-5 36-13,0 1 0,0 0-1,0-1 1,0 1 0,1 0 0,-1-1-1,0 1 1,1 0 0,-1-1-1,1 1 1,-1 0 0,1 0 0,0 0-1,1-3 1,-1 4-1,-1 1 0,0-1 0,1 0 0,-1 0 0,1 0 0,-1 0 0,0 0 0,1 0 0,-1 0 0,0 1-1,1-1 1,-1 0 0,1 0 0,-1 0 0,0 1 0,0-1 0,1 0 0,-1 0 0,0 1 0,1-1 0,-1 0 0,0 1 0,0-1 0,0 0 0,1 1 0,-1-1 0,0 1 0,0-1 0,0 1 0,5 9-5,-2 0 0,4 11 0,-6-18 4,2 7 0,0 0 1,1 0-1,0 0 1,0-1-1,1 1 1,7 9-1,-10-17 4,-1 0-1,1 1 1,0-1-1,0-1 1,0 1 0,0 0-1,0 0 1,0-1-1,0 1 1,0-1 0,1 1-1,-1-1 1,1 0 0,-1 0-1,1 0 1,-1-1-1,1 1 1,-1 0 0,1-1-1,0 0 1,-1 0-1,1 1 1,0-1 0,-1-1-1,1 1 1,0 0 0,-1-1-1,1 1 1,4-3-1,-5 2 24,1 0 0,-1 0-1,1-1 1,-1 1 0,0-1 0,0 0-1,0 0 1,0 0 0,0 0-1,0 0 1,0 0 0,-1 0-1,1 0 1,-1-1 0,0 1-1,1-1 1,-1 1 0,0-1 0,0 1-1,-1-1 1,1 0 0,-1 1-1,1-1 1,-1 0 0,0-3-1,1 2 13,-1 0 0,-1 0 0,1 1 0,0-1 0,-1 0 0,0 0 0,0 1 0,0-1 0,0 0 0,-1 1 0,1-1 0,-1 1 0,0 0 0,0 0-1,0-1 1,0 1 0,-6-5 0,-2 1-87,-1 0-1,-1 0 1,1 1-1,-1 1 1,0 0-1,0 0 1,-25-5-1,17 5-1105,-37-16-1,52 19 556,0-1 1,0 0-1,-8-7 0,11 9 325,1 0 0,-1 0-1,1-1 1,0 1 0,0-1-1,0 1 1,-1-1 0,1 0 0,1 1-1,-1-1 1,0 0 0,0 1 0,1-1-1,-2-4 1,5-10-1108</inkml:trace>
</inkml:ink>
</file>

<file path=ppt/ink/ink1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31.214"/>
    </inkml:context>
    <inkml:brush xml:id="br0">
      <inkml:brushProperty name="width" value="0.05" units="cm"/>
      <inkml:brushProperty name="height" value="0.05" units="cm"/>
      <inkml:brushProperty name="color" value="#FF0066"/>
    </inkml:brush>
  </inkml:definitions>
  <inkml:trace contextRef="#ctx0" brushRef="#br0">9 25 14595,'-6'-20'3492,"3"16"-666,3 12-774,2 2-1448,0-1 1,1 0-1,0 0 1,0 0-1,8 15 1,29 41 816,-21-40-987,1 0 0,1-1 0,25 22 0,78 58 145,-88-71-514,-28-25-478,0 0-1,1 0 1,0-1-1,19 11 1,-28-17 363,0-1 0,0 0 0,0 0 0,0 0-1,0 0 1,0 0 0,0 0 0,0 0 0,0 0 0,1 0 0,-1 0-1,0 0 1,0 0 0,0 0 0,0 0 0,0 0 0,0 0 0,0 0-1,0 0 1,0 0 0,0 0 0,1 0 0,-1 0 0,0 0 0,0 0 0,0 0-1,0 0 1,0 0 0,0-1 0,0 1 0,0 0 0,0 0 0,0 0-1,0 0 1,0 0 0,0 0 0,1 0 0,-1 0 0,0 0 0,0 0 0,0 0-1,0 0 1,0 0 0,0-1 0,0 1 0,0 0 0,0 0 0,0 0-1,0 0 1,0 0 0,0 0 0,0 0 0,0 0 0,0 0 0,0 0-1,0-1 1,0 1 0,0 0 0,0 0 0,0 0 0,0 0 0,-1 0 0,0-6-1389,-12-3-907,-9-2 607</inkml:trace>
</inkml:ink>
</file>

<file path=ppt/ink/ink1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31.677"/>
    </inkml:context>
    <inkml:brush xml:id="br0">
      <inkml:brushProperty name="width" value="0.05" units="cm"/>
      <inkml:brushProperty name="height" value="0.05" units="cm"/>
      <inkml:brushProperty name="color" value="#FF0066"/>
    </inkml:brush>
  </inkml:definitions>
  <inkml:trace contextRef="#ctx0" brushRef="#br0">1 138 16355,'2'13'1793,"3"-2"1432,6-2-521,8-5-567,-1-4-513,8-11-832,2-4-264,-2-2-400,2-1-48,2 5-464,-1-6-288,3 2-1032,-4 1-449,-2-5 849,-12-7 136</inkml:trace>
</inkml:ink>
</file>

<file path=ppt/ink/ink1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32.142"/>
    </inkml:context>
    <inkml:brush xml:id="br0">
      <inkml:brushProperty name="width" value="0.05" units="cm"/>
      <inkml:brushProperty name="height" value="0.05" units="cm"/>
      <inkml:brushProperty name="color" value="#FF0066"/>
    </inkml:brush>
  </inkml:definitions>
  <inkml:trace contextRef="#ctx0" brushRef="#br0">116 555 12491,'-11'11'1224,"0"0"1,0 1 0,1 0 0,1 0-1,0 1 1,0 1 0,-9 21 0,13-24-927,1 0 1,0 0 0,0 0 0,1 0-1,1 1 1,0-1 0,0 1 0,1 0-1,1 0 1,1 19 0,1-24-277,-1 0 0,1 0 0,1 0 0,-1-1 0,1 1 0,0-1 0,1 1 0,0-1 0,0 0 1,0 0-1,0 0 0,1-1 0,0 0 0,0 0 0,1 0 0,-1 0 0,1-1 0,0 0 0,8 4 0,-12-7-20,0 0-1,0 0 1,0 0-1,0 0 0,0 0 1,0-1-1,0 1 1,0-1-1,1 0 1,-1 1-1,0-1 0,0 0 1,0 0-1,1 0 1,-1 0-1,0-1 1,0 1-1,0-1 0,1 1 1,-1-1-1,0 0 1,0 0-1,0 0 1,0 0-1,0 0 0,0 0 1,-1 0-1,4-3 1,-2 1 8,-1-1 0,1 1 1,-1-1-1,1 1 1,-1-1-1,0 0 0,0 0 1,-1 0-1,1 0 0,-1 0 1,0 0-1,0 0 1,1-9-1,-2 1 22,0 0 0,-1 0 0,0 1 0,-1-1 0,-1 0 0,1 1 0,-10-22 0,-2-3 75,-22-35 1,21 48 54,12 18-41,0 0 0,0 0 0,0 0 0,0-1 0,-2-5 0,5 10-106,0 1-1,0 0 1,0-1 0,0 1-1,0-1 1,0 1 0,0 0 0,0-1-1,0 1 1,0 0 0,0-1-1,0 1 1,1 0 0,-1-1 0,0 1-1,0 0 1,0-1 0,0 1-1,1 0 1,-1 0 0,0-1-1,0 1 1,1 0 0,-1 0 0,0-1-1,0 1 1,1 0 0,-1 0-1,0 0 1,1-1 0,11-4 142,-9 4-126,12-2 110,-1-1 0,1 2-1,0 0 1,0 0 0,0 2 0,28 1 0,-40 0-113,0-1 0,0 1 0,0 0 0,0 0 0,0 1 0,0-1 0,0 0 0,0 1 0,-1 0 0,1 0 0,0 0 1,-1 0-1,1 0 0,-1 0 0,0 0 0,0 1 0,0-1 0,0 1 0,0 0 0,-1 0 0,1-1 0,-1 1 0,0 0 1,0 0-1,0 0 0,0 1 0,0-1 0,-1 0 0,1 0 0,-1 0 0,0 1 0,0-1 0,0 0 0,-1 4 0,1-7-23,-1 0-1,1 0 0,0 0 0,-1 0 1,1 0-1,-1 0 0,1 0 0,-1 0 1,1 0-1,0-1 0,-1 1 0,1 0 0,0 0 1,-1 0-1,1-1 0,0 1 0,-1 0 1,1 0-1,0-1 0,-1 1 0,1 0 1,0-1-1,-2-4 4,0 0 0,1 0 1,-1 0-1,1 0 0,0 0 1,1 0-1,-1 0 0,1-1 1,1-7-1,-1 3-5,0 2 2,1 0-1,-1 0 1,1 0-1,1 0 1,0 0-1,0 0 1,0 0-1,7-13 1,-8 18-3,1 0 1,-1 1 0,1-1 0,0 1 0,0-1 0,0 1 0,0 0 0,0-1 0,0 1 0,1 0 0,-1 1 0,1-1 0,-1 0 0,1 1 0,0-1 0,0 1 0,0 0 0,0 0 0,-1 0 0,1 0 0,0 1 0,1-1 0,-1 1 0,0 0 0,0-1 0,4 2 0,-2-1 19,0 1 0,0 0 0,0 1 1,0-1-1,-1 1 0,1 0 1,0 0-1,-1 0 0,1 1 1,4 3-1,6 5 159,21 20 0,-2-1 170,-33-29-337,6 5 104,1 0 0,0-1 1,0 0-1,14 7 1,-20-12-99,0 1-1,0 0 1,0-1 0,0 1-1,0-1 1,0 1 0,0-1-1,0 0 1,0 0 0,0 0-1,0 0 1,0 0 0,0-1-1,0 1 1,0 0 0,0-1-1,-1 0 1,1 1 0,0-1 0,0 0-1,0 0 1,-1 0 0,1 0-1,0 0 1,-1 0 0,1-1-1,-1 1 1,3-3 0,2-5 0,1 0 1,-1-1 0,-1 0-1,0 0 1,0 0 0,5-18-1,-1 2-11,15-34-9,33-94 0,-46 120 0,-2-1 0,8-54 0,-16 82 0,1-27-56,-2 32 34,0 0 0,-1 0 0,1 0 0,0 0-1,-1 0 1,1 0 0,-1 1 0,0-1 0,0 0 0,1 0 0,-1 1 0,0-1 0,-1 0 0,-1-2 0,2 4-20,0-1 0,0 0-1,0 0 1,0 1 0,0-1 0,0 0-1,0 1 1,0-1 0,-1 1-1,1-1 1,0 1 0,0 0 0,0 0-1,-1-1 1,1 1 0,-2 0-1,-38 2-403</inkml:trace>
</inkml:ink>
</file>

<file path=ppt/ink/ink1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34.213"/>
    </inkml:context>
    <inkml:brush xml:id="br0">
      <inkml:brushProperty name="width" value="0.05" units="cm"/>
      <inkml:brushProperty name="height" value="0.05" units="cm"/>
      <inkml:brushProperty name="color" value="#FF0066"/>
    </inkml:brush>
  </inkml:definitions>
  <inkml:trace contextRef="#ctx0" brushRef="#br0">317 1211 9874,'2'3'240,"0"-1"0,0 0 1,1 1-1,-1-1 0,0-1 0,1 1 0,0 0 0,-1 0 0,1-1 1,0 0-1,0 1 0,0-1 0,0 0 0,0-1 0,0 1 1,0 0-1,0-1 0,0 0 0,0 0 0,5 0 0,1 0-84,1-1 0,0 0-1,-1 0 1,1-1 0,13-5-1,-3-1 210,0-1-1,0 0 0,-1-2 0,-1 0 0,0-1 0,0-1 0,28-26 1,-26 18 61,0 0 1,-1-2 0,-1 0 0,-1-1 0,18-34 0,-22 32-129,-1-1 0,0-1 0,-3 0 0,0 0 0,-2-1 0,0 0 0,3-55 0,-9 49-191,-1 0-1,-2 1 1,-1-1 0,-2 0 0,-2 1-1,-14-47 1,6 36-87,-33-72-1,38 97-13,-1 1 0,-1 0 0,-1 0 0,0 1 0,-28-29 0,33 40 15,0 0-1,-1 0 1,0 1 0,0-1-1,0 2 1,-1 0 0,0 0-1,0 1 1,0 0 0,-1 0 0,1 1-1,-1 1 1,0 0 0,1 0-1,-1 1 1,0 0 0,0 1-1,0 1 1,0-1 0,0 2 0,0-1-1,0 2 1,1-1 0,-15 7-1,6-2 40,0 1 0,1 0 0,-1 2 0,2 0 0,0 1 0,0 1 0,1 1 0,0 0 0,1 1 0,1 1 0,0 0-1,1 1 1,0 0 0,-13 25 0,7-4 107,1 1 1,3 0-1,1 1 0,2 1 1,1 0-1,2 0 0,-5 71 0,11-72-47,3 1-1,1-1 0,2 0 0,1-1 0,2 1 1,2-1-1,2 0 0,16 43 0,-18-62-47,0 0 1,2-1-1,0 0 0,1 0 0,0-1 0,24 26 0,-25-33-33,0 0 0,0-1 0,1-1 0,0 1 0,0-2 0,1 0 0,0 0 0,0-1 0,1 0 0,25 7 0,-15-9-37,0 0 0,0-1-1,0-1 1,1-1 0,-1-1 0,0-1 0,1-1-1,-1-2 1,0 0 0,0-1 0,-1-1 0,0-1-1,0-1 1,0-2 0,-1 0 0,0 0 0,-1-2-1,-1-1 1,32-26 0,1-15-21</inkml:trace>
</inkml:ink>
</file>

<file path=ppt/ink/ink1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37.512"/>
    </inkml:context>
    <inkml:brush xml:id="br0">
      <inkml:brushProperty name="width" value="0.05" units="cm"/>
      <inkml:brushProperty name="height" value="0.05" units="cm"/>
      <inkml:brushProperty name="color" value="#FF0066"/>
    </inkml:brush>
  </inkml:definitions>
  <inkml:trace contextRef="#ctx0" brushRef="#br0">3 1803 11859,'-1'22'1375,"0"-16"-558,1 0 1,-1-1-1,1 1 1,2 9-1,-2-15-773,0 0 1,0 0-1,0 1 0,0-1 0,0 0 1,0 0-1,0 0 0,0 0 1,0 0-1,0 0 0,0 0 0,0 1 1,0-1-1,0 0 0,0 0 0,0 0 1,0 0-1,0 0 0,0 0 1,0 0-1,0 0 0,0 1 0,0-1 1,1 0-1,-1 0 0,0 0 1,0 0-1,0 0 0,0 0 0,0 0 1,0 0-1,0 0 0,0 0 0,0 0 1,1 0-1,-1 0 0,0 0 1,0 0-1,0 0 0,0 0 0,0 0 1,0 0-1,0 0 0,1 0 1,-1 0-1,0 0 0,0 0 0,0 0 1,0 0-1,0 0 0,0 0 0,0 0 1,1 0-1,-1 0 0,0 0 1,6-8 1213,6-16 5,17-63 753,26-146 0,-50 213-1970,-2 0 0,0-1 0,-1-30 0,-2 46-42,0 0-1,0-1 0,-1 1 0,0 0 0,0 0 1,0 0-1,0 1 0,-1-1 0,0 0 1,0 0-1,0 1 0,-1-1 0,1 1 1,-1 0-1,0 0 0,0 0 0,-1 0 1,1 0-1,-9-5 0,11 8-4,0 0 0,0 0 1,-1 0-1,1 0 0,-1 0 0,1 1 1,0-1-1,-1 1 0,1-1 0,-1 1 1,1-1-1,-1 1 0,0 0 0,1 0 0,-1 0 1,1 0-1,-1 0 0,-2 1 0,3-1-1,-1 1-1,1-1 1,0 1-1,0 0 1,-1 0-1,1-1 1,0 1-1,0 0 1,0 0-1,0 0 1,0 1-1,0-1 1,0 0-1,1 0 1,-1 0-1,-1 2 0,0 4-4,-1 0 0,1-1 0,0 1 0,1 0 0,0 0 0,-1 13 0,2-11 9,0 0-1,1-1 1,0 1-1,0-1 0,1 1 1,0-1-1,0 1 1,1-1-1,0 0 1,1 0-1,0 0 1,0-1-1,0 1 0,1-1 1,6 7-1,-7-10 6,0 1-1,0-1 1,0 0-1,1 0 0,0-1 1,-1 1-1,1-1 1,1 0-1,-1-1 1,0 1-1,1-1 0,-1 0 1,1 0-1,0 0 1,0-1-1,0 0 0,-1 0 1,1-1-1,0 0 1,0 0-1,0 0 1,11-2-1,-9 0 5,-1-1 1,1 0-1,-1 0 0,1 0 0,-1-1 1,0 0-1,0-1 0,-1 1 1,0-1-1,1-1 0,-1 1 0,-1-1 1,1 0-1,7-11 0,-1-1 3,0-1 0,-1 0 0,-1 0 0,9-27 0,-10 22-4,-2-1 0,-1 0 0,-1 0 0,-1 0 0,-1-1 0,-1 1 1,-3-39-1,-3 18 4,-1 1 1,-3 1 0,-18-61 0,17 75 0,-20-46 0,23 64 8,0 1 0,0 0-1,-1 0 1,0 0 0,-1 1-1,-16-16 1,21 23 31,-1 0 0,0 0 0,0 0 0,0 1 0,0-1 0,-8-3 0,11 6-33,0-1 1,0 1-1,1 0 0,-1 0 0,0-1 1,0 1-1,0 0 0,0 0 0,0 0 1,0 0-1,0 0 0,1 0 0,-1 0 1,0 0-1,0 1 0,0-1 0,0 0 1,0 0-1,0 1 0,1-1 1,-1 0-1,0 1 0,0-1 0,1 1 1,-1-1-1,0 1 0,0 0 0,1-1 1,-1 1-1,1 0 0,-1-1 0,0 1 1,1 0-1,0 0 0,-1-1 1,1 1-1,-1 0 0,1 0 0,0 0 1,0 0-1,-1 1 0,0 4 36,0 0 0,0 0 0,1 0 0,-1 0 0,1 0 0,1 0 0,-1 1 0,1-1 0,2 8 0,4 10-3,9 23 1,-9-28-27,8 23 35,1-1 0,34 60 0,-43-90-45,0 0-1,0 0 1,1-1-1,1 0 0,0 0 1,0-1-1,1 0 1,0 0-1,0-1 1,1-1-1,0 0 0,1 0 1,13 5-1,-14-8-12,-1 0 0,1-1 0,-1 0 0,1-1 0,0-1 0,0 1 0,0-1 0,14-1 0,-20-1-2,1 1-1,-1-1 0,0 0 1,0 0-1,0-1 0,0 0 0,0 0 1,0 0-1,-1 0 0,1-1 1,-1 1-1,1-1 0,-1 0 0,0-1 1,0 1-1,0-1 0,-1 1 0,1-1 1,4-7-1,-3 2 4,0 0 0,-1 0-1,0 0 1,-1-1 0,0 1 0,0-1 0,-1 0 0,2-17-1,-3 15 8,0 0-1,-1-1 1,-1 1-1,0 0 1,0 0 0,-7-22-1,7 30-7,0 0 0,-1 0-1,1 1 1,-1-1 0,0 0 0,-1 1 0,1-1 0,-4-3-1,5 6-2,1 0-1,-1 0 1,0 0-1,0 1 0,0-1 1,0 0-1,0 1 1,0-1-1,0 0 0,0 1 1,0 0-1,-1-1 0,1 1 1,0 0-1,0-1 1,0 1-1,0 0 0,-1 0 1,1 0-1,0 0 1,0 0-1,0 0 0,-1 0 1,1 0-1,0 1 1,0-1-1,0 0 0,0 1 1,0-1-1,-1 1 1,1-1-1,-1 2 0,-2 1 0,1 0 0,0-1 0,0 1 0,1 1-1,-1-1 1,1 0 0,-1 0 0,1 1-1,0 0 1,0-1 0,1 1 0,-1 0 0,1 0-1,0 0 1,0 0 0,0 0 0,-1 6-1,2-4 0,-1 0-1,1 1 1,0-1-1,0 0 1,1 0-1,-1 0 1,2 1-1,-1-1 1,1 0-1,-1 0 1,5 7-1,-4-10-10,0 1 1,0 0-1,1-1 0,-1 1 0,1-1 0,0 0 0,0 0 0,0 0 0,1 0 0,-1 0 0,1-1 0,-1 1 0,1-1 0,0 0 0,0 0 0,0-1 1,0 1-1,0-1 0,0 0 0,0 0 0,1 0 0,-1-1 0,0 1 0,1-1 0,-1 0 0,0 0 0,1-1 0,-1 1 0,7-3 0,1 0-225,0-1 0,-1-1 1,0 0-1,1 0 0,-2-2 0,1 1 0,-1-1 0,18-15 0,-16 10-308,0 1 0,0-2 0,-1 1 0,-1-2 0,0 1-1,9-19 1,-2 0-711,1 1-706,-2-2 0,-1 1 0,14-49 0,-28 78 1943,0 0 1,-1 0-1,1 0 0,-1 0 0,0 0 0,0 0 1,0 0-1,-1-4 0,1 7 61,0-1-1,0 1 1,0-1 0,-1 1-1,1-1 1,0 1 0,0-1-1,0 1 1,-1 0 0,1-1-1,0 1 1,-1-1 0,1 1-1,0 0 1,-1-1 0,1 1-1,0 0 1,-1-1 0,1 1-1,-1 0 1,1 0 0,-1-1-1,0 1 77,0 0 0,0 0 0,0 0 0,0 0 0,0 0 0,0 1 0,0-1 1,0 0-1,0 0 0,0 1 0,0-1 0,1 1 0,-1-1 0,0 0 0,0 1 0,-1 1 0,-1 0 170,0 0 0,0 1-1,0 0 1,0 0 0,1 0 0,-1 0 0,1 0 0,0 0 0,0 0 0,0 1 0,0-1 0,1 1 0,-1 0 0,1-1-1,0 1 1,0 0 0,-1 5 0,2-5-185,-1 1-1,1-1 1,0 0-1,1 1 1,-1-1-1,1 0 1,-1 0-1,1 1 1,1-1-1,-1 0 1,1 0-1,-1 0 1,1 0-1,0 0 1,0-1-1,1 1 1,-1-1-1,1 1 1,0-1-1,0 0 1,0 0 0,0 0-1,0 0 1,5 2-1,-3-2-85,0-1-1,0 1 1,0-1-1,1 0 1,-1-1-1,1 1 1,-1-1 0,1 0-1,0 0 1,-1-1-1,1 0 1,0 0-1,-1 0 1,1-1-1,0 0 1,-1 0 0,1 0-1,-1-1 1,1 1-1,-1-1 1,0-1-1,0 1 1,0-1-1,7-4 1,-5 2-17,1-1 0,-1 0 0,0 0 0,0-1 0,-1 1 0,1-1 0,-2-1 0,1 1 0,-1-1 1,0 0-1,-1 0 0,1-1 0,-2 1 0,5-13 0,-4 2 5,-1 0 0,0 0-1,-2 0 1,0 0 0,-1 0 0,-1-1 0,-3-20 0,-4-3-8,-25-84 1,18 81-8,-2 1 1,-2 0-1,-2 2 1,-43-65-1,57 98 10,4 5 4,0 0 0,0 0 0,-1 0 0,0 1 0,0 0 1,0-1-1,0 2 0,-6-5 0,10 8 3,0-1-1,-1 1 1,1 0 0,0-1 0,-1 1-1,1 0 1,0 0 0,-1 0-1,1-1 1,0 1 0,-1 0 0,1 0-1,-1 0 1,1 0 0,0-1 0,-1 1-1,1 0 1,-1 0 0,1 0 0,-1 0-1,1 0 1,0 0 0,-1 0-1,1 0 1,-1 0 0,1 1 0,0-1-1,-1 0 1,1 0 0,-1 0 0,1 0-1,0 1 1,-1-1 0,1 0 0,0 0-1,-1 1 1,1-1 0,0 0 0,-1 0-1,1 1 1,0-1 0,0 0-1,-1 1 1,1-1 0,0 0 0,0 1-1,0-1 1,-1 1 0,1-1 0,0 0-1,0 1 1,0-1 0,0 1 0,0-1-1,0 0 1,0 1 0,0-1 0,0 1-1,0 0 1,0 3 83,0 0 0,0 0 0,1 0 0,0 1 1,1 4-1,8 22 375,1-1 0,2 0 0,1-1 0,24 38 0,-2-13 39,50 59-1,-42-61-844,2-2 0,61 51 0,-102-95-2086,-8-5 1085,-10-5-527,3 1-73,0-2 0,0 0 0,-14-9 0,-9-12-858</inkml:trace>
</inkml:ink>
</file>

<file path=ppt/ink/ink1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37.863"/>
    </inkml:context>
    <inkml:brush xml:id="br0">
      <inkml:brushProperty name="width" value="0.05" units="cm"/>
      <inkml:brushProperty name="height" value="0.05" units="cm"/>
      <inkml:brushProperty name="color" value="#FF0066"/>
    </inkml:brush>
  </inkml:definitions>
  <inkml:trace contextRef="#ctx0" brushRef="#br0">1 412 9914,'1'1'499,"1"-1"-1,-1 1 1,0-1-1,1 0 1,-1 0 0,1 1-1,-1-1 1,1 0-1,-1 0 1,1-1-1,-1 1 1,0 0 0,1 0-1,-1-1 1,1 1-1,-1 0 1,2-2-1,22-11 1529,-22 11-1637,24-18 1419,0-1 0,28-29 0,28-22 452,-80 70-2241,0-1 1,0 1-1,0 0 1,1 0-1,-1 0 0,1 0 1,-1 1-1,1-1 1,-1 1-1,1 0 1,0 0-1,0 1 1,-1-1-1,1 1 0,0-1 1,0 1-1,0 0 1,0 1-1,-1-1 1,1 1-1,0-1 0,0 1 1,-1 0-1,1 1 1,0-1-1,-1 1 1,1-1-1,-1 1 1,0 0-1,0 0 0,1 1 1,-1-1-1,4 5 1,12 9-16,-1 1 0,-1 0 1,-1 1-1,26 37 0,-42-55-4,0 0-1,0 0 1,0 0-1,0 0 1,-1 0-1,1 0 1,0 0-1,0 1 1,0-1-1,0 0 1,0 0-1,-1 0 1,1 0-1,0 0 1,0 0-1,0 0 1,0 0-1,0 0 1,-1 0-1,1 0 1,0 0-1,0 0 1,0 0-1,0 0 1,-1 0-1,1 0 1,0 0-1,0 0 1,0 0-1,0 0 1,-1 0-1,1 0 1,0-1-1,0 1 1,0 0-1,0 0 1,0 0-1,-5-3 2,1 1 0,0-1 0,0 0 0,0 0 0,0-1 0,1 1 0,0-1 0,-5-6 0,1 1-1,0-1 0,-8-17 0,13 21 4,-1-1-1,1 1 1,1-1-1,-1 1 1,1-1-1,0 0 0,1 0 1,-1 1-1,1-1 1,1 0-1,-1 0 1,1 0-1,3-11 1,3-5-18,1 0 1,16-32 0,-23 52-6,2-5-185,0 1-1,1 0 1,0-1 0,0 2-1,1-1 1,0 0 0,8-8-1,-12 14-101,1 1-1,-1-1 0,0 0 0,0 1 1,1-1-1,-1 1 0,1 0 1,-1-1-1,0 1 0,1 0 0,-1 0 1,1 0-1,-1 0 0,0 0 0,1 0 1,-1 0-1,1 1 0,-1-1 0,0 0 1,1 1-1,-1-1 0,0 1 1,3 1-1,13 3-3220,-2-6 1881</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8:49.134"/>
    </inkml:context>
    <inkml:brush xml:id="br0">
      <inkml:brushProperty name="width" value="0.05" units="cm"/>
      <inkml:brushProperty name="height" value="0.05" units="cm"/>
      <inkml:brushProperty name="color" value="#FF0066"/>
    </inkml:brush>
  </inkml:definitions>
  <inkml:trace contextRef="#ctx0" brushRef="#br0">1 0 17852,'31'254'9946,"12"66"-7201,-42-314-2774,1 0 0,0-1 1,0 1-1,0 0 1,0-1-1,1 1 0,0-1 1,6 9-1,-8-13-22,0 1-1,1-1 1,-1 0-1,0 0 1,1 1-1,-1-1 0,1 0 1,-1 0-1,1 0 1,-1 0-1,1-1 1,0 1-1,-1 0 1,1-1-1,0 1 1,0-1-1,-1 1 0,1-1 1,0 0-1,0 0 1,0 0-1,0 0 1,-1 0-1,1 0 1,0-1-1,0 1 1,0-1-1,-1 1 0,1-1 1,0 1-1,-1-1 1,1 0-1,1-1 1,2-1-114,-1 0 0,1-1 0,-1 0 0,0 1 0,0-2 0,-1 1 0,1 0 0,-1-1 0,0 1 0,0-1 0,3-9 0,2-5-348,11-36 1,-7 5 404,-3 0-1,5-74 1,-12 105 462,1 15 160,2 9 62,25 55 622,-23-42-982,1-1-1,1 0 0,0-1 0,20 26 0,-19-31-138,0-1-1,19 15 1,-24-21-152,0 0-1,1-1 0,0 1 1,0-1-1,0 0 0,0-1 1,12 5-1,-17-7-3,0 0 0,0 0-1,0 0 1,0 0 0,0 0 0,0 0 0,0 0-1,0 0 1,0 0 0,0 0 0,0 0 0,0 0-1,0-1 1,0 1 0,0-1 0,0 1 0,0 0-1,0-1 1,0 0 0,0 1 0,0-1 0,0 0-1,1-1-188,-1 0-1,0 0 0,1 0 0,-1 0 0,0 0 1,0 0-1,0 0 0,-1-1 0,1 1 1,0-3-1,5-29-1110</inkml:trace>
</inkml:ink>
</file>

<file path=ppt/ink/ink1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38.491"/>
    </inkml:context>
    <inkml:brush xml:id="br0">
      <inkml:brushProperty name="width" value="0.05" units="cm"/>
      <inkml:brushProperty name="height" value="0.05" units="cm"/>
      <inkml:brushProperty name="color" value="#FF0066"/>
    </inkml:brush>
  </inkml:definitions>
  <inkml:trace contextRef="#ctx0" brushRef="#br0">23 856 13627,'0'0'189,"0"0"0,1 0 0,-1 0 0,0 0 0,0 1 0,1-1 0,-1 0 0,0 0 0,0 0 0,0 1 0,1-1 0,-1 0 0,0 0 0,0 1 0,0-1 0,0 0 0,1 0 0,-1 1 0,0-1 0,0 0 0,0 1 0,0-1 0,0 0 0,0 1 0,0-1 0,0 0-1,0 1 1,0-1 0,0 0 0,0 0 0,0 1 0,0-1 0,0 0 0,0 1 0,0-1 0,0 0 0,-1 1 0,1-1 0,0 0 0,0 1 0,-8 19 809,5-11-61,3-8-898,-3 7 225,0 1 0,1 0-1,0-1 1,0 1 0,1 0 0,0 0-1,1 0 1,0 14 0,1-21-256,-1 0 0,1-1 0,0 1 0,-1 0-1,1-1 1,0 1 0,0 0 0,0-1 0,0 1 0,1-1 0,-1 0 0,0 1 0,0-1 0,1 0 0,-1 0 0,1 0 0,-1 0 0,1 0 0,3 1-1,-1 0-4,1 0-1,-1 0 0,1-1 0,0 0 0,-1 0 0,6 1 0,-9-2-3,-1 0 0,0 0 0,1 0 0,-1 0 0,0 0-1,1 0 1,-1 0 0,0 0 0,0 0 0,1 0 0,-1 0 0,0 0-1,1 0 1,-1 0 0,0 0 0,1-1 0,-1 1 0,0 0 0,0 0-1,1 0 1,-1 0 0,0-1 0,0 1 0,1 0 0,-1 0 0,0 0 0,0-1-1,0 1 1,1 0 0,-1 0 0,0-1 0,0 1 0,0 0 0,0-1-1,0 1 1,1 0 0,-1-1 0,0 1 0,0 0 0,0 0 0,0-1-1,0 1 1,0 0 0,0-1 0,0 1 0,0 0 0,0-1 0,0 1 0,-1 0-1,1-1 1,0 1 0,0 0 0,0 0 0,0-1 0,-1 1 0,-8-20-14,6 15 9,1 1 10,-6-9 4,2-1 1,-1 0-1,2 0 1,-7-23-1,11 34-3,1-1-1,-1 1 0,1-1 1,0 1-1,-1-1 1,2 1-1,-1-1 1,0 0-1,1 1 1,-1-1-1,1 1 0,0-1 1,0 1-1,1 0 1,-1-1-1,1 1 1,-1 0-1,1 0 0,0 0 1,0 0-1,0 0 1,1 1-1,-1-1 1,1 1-1,3-3 1,2-1 96,0 1 0,0 0 1,1 0-1,0 1 1,0 0-1,0 1 1,0 0-1,1 0 1,-1 1-1,1 0 1,0 1-1,-1 0 0,14 1 1,-19 1-66,-1-1 0,1 1 1,-1 1-1,1-1 0,-1 0 0,0 1 1,0 0-1,1 0 0,-1 0 0,0 0 1,-1 0-1,1 1 0,0-1 0,-1 1 1,1 0-1,3 5 0,-3-4-3,0-1-1,0 1 1,1-1-1,-1 1 1,1-1-1,0 0 1,4 2-1,-8-5-31,1 0-1,-1 0 1,0 1 0,0-1-1,1 0 1,-1 0 0,0 0-1,0 0 1,1 0 0,-1 0-1,0 0 1,1 0 0,-1 0-1,0 0 1,0 0 0,1 0-1,-1 0 1,0 0 0,0 0-1,1 0 1,-1 0-1,0-1 1,1 1 0,-1 0-1,0 0 1,0 0 0,0 0-1,1-1 1,-1 1 0,0 0-1,0 0 1,1-1 0,3-11 50,-2-13 63,-1 5-49,0-1-1,7-36 1,-7 49-54,1 1 0,0-1 0,1 1 0,0-1 0,0 1 0,0 0 0,1 0 0,0 0 0,1 1 0,6-9-1,-10 14 2,0-1-1,0 1 0,1 0 0,-1 0 0,0-1 0,1 1 0,-1 0 0,1 0 0,-1 0 0,1 1 0,0-1 0,-1 0 0,1 1 0,0-1 0,0 1 0,-1-1 0,1 1 0,0 0 0,0 0 0,0 0 0,-1 0 1,1 0-1,0 0 0,0 0 0,0 0 0,-1 1 0,1-1 0,0 1 0,0 0 0,-1-1 0,1 1 0,1 1 0,4 3 77,1 0-1,-2 1 1,1 0 0,0 1-1,7 10 1,-8-10 27,0 0 0,0-1 0,9 7 0,-13-12-84,-1 0 0,1 0-1,-1 0 1,1 0 0,0-1-1,0 1 1,-1 0 0,1-1-1,0 0 1,0 1 0,0-1-1,-1 0 1,1 0 0,0 0 0,0 0-1,0 0 1,0 0 0,-1-1-1,1 1 1,0-1 0,0 1-1,0-1 1,-1 1 0,1-1-1,0 0 1,-1 0 0,1 0-1,-1 0 1,1 0 0,-1 0-1,0-1 1,1 1 0,-1 0-1,1-3 1,6-4 115,-2-1-1,1-1 1,-1 0 0,6-13-1,-8 16-75,9-20 55,-1-1 0,-2 1 0,0-2 1,-2 1-1,-1-1 0,4-44 1,-7 26-1202,-3-1 1,-1 1-1,-10-67 1,-6 10-576</inkml:trace>
</inkml:ink>
</file>

<file path=ppt/ink/ink1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41.485"/>
    </inkml:context>
    <inkml:brush xml:id="br0">
      <inkml:brushProperty name="width" value="0.05" units="cm"/>
      <inkml:brushProperty name="height" value="0.05" units="cm"/>
      <inkml:brushProperty name="color" value="#FF0066"/>
    </inkml:brush>
  </inkml:definitions>
  <inkml:trace contextRef="#ctx0" brushRef="#br0">1 111 9594,'0'-8'469,"0"0"1,0 0-1,1 0 0,1 0 0,-1 0 1,6-15-1,-6 20-330,0 1-1,0 0 1,0-1 0,1 1 0,-1 0-1,1 0 1,0 0 0,-1 0 0,1 0-1,0 0 1,0 0 0,0 1-1,0-1 1,1 1 0,-1-1 0,0 1-1,1 0 1,-1 0 0,1 0 0,-1 0-1,1 1 1,-1-1 0,1 1 0,0-1-1,2 1 1,9-1 362,0 1-1,0 1 1,0 0 0,20 5-1,56 19 1120,-6-2-418,119 2 1388,-53-9-1388,-52-1-830,279 32 187,-181-37-72,169 11 609,-335-18-901,1-2 1,-1 0-1,1-2 1,-1-2 0,46-9-1,-15-4 196,-26 5-197,1 2 0,-1 2-1,47-4 1,-34 11 311,69 9 0,-18 0 332,-77-8-682,-1 2-1,40 8 1,-39-7-155,-36-17-824,11 11 408,0 0 0,0-1 0,0 1-1,0-1 1,1 1 0,-1-1 0,1 0 0,-3-4 0,-12-22-1256</inkml:trace>
</inkml:ink>
</file>

<file path=ppt/ink/ink1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55.471"/>
    </inkml:context>
    <inkml:brush xml:id="br0">
      <inkml:brushProperty name="width" value="0.05" units="cm"/>
      <inkml:brushProperty name="height" value="0.05" units="cm"/>
      <inkml:brushProperty name="color" value="#FF0066"/>
    </inkml:brush>
  </inkml:definitions>
  <inkml:trace contextRef="#ctx0" brushRef="#br0">280 28 11194,'0'-2'204,"1"0"0,-1 1 1,-1-1-1,1 1 0,0-1 0,0 1 0,0-1 0,-1 0 0,1 1 0,-1-1 0,1 1 0,-1 0 0,0-1 0,1 1 0,-3-3 0,3 4-173,0 0 0,0 0 0,-1 0 0,1 0 0,0 0 0,0 0 0,-1 0 0,1 0 0,0 0 0,0 0 0,0 0 0,-1 0 0,1 0 0,0 0 0,0 0 0,-1 0 0,1 0 0,0 0 0,0 0 0,0 0 0,-1 1 0,1-1 0,0 0 0,0 0 0,0 0 0,0 0 0,-1 0 0,1 1 0,0-1 0,0 0 0,0 0 0,0 0 1,0 0-1,0 1 0,-1-1 0,1 0 0,0 0 0,0 1 0,0-1 0,0 0 0,0 0 0,0 0 0,0 1 0,0-1 0,0 0 0,0 0 0,0 1 0,0-1 0,-3 13 810,2 3-309,0-1 1,1 0 0,1 0 0,5 28-1,1 16 76,-6 83-47,4 55-519,-4-188-49,27 443 942,-44-81-800,2 162-103,7-128-6,-6-277-4,0 27-29,0 222-142,1-113-183,0-88 332,2-46 0,-21 244 22,23-183-25,5-61 1,-15 312 1,26-301 0,-4-106 2,-1 0-1,-2 0 1,-4 53-1,-5-25 6,3 0 0,3 0 0,2 1-1,16 106 1,-11-130-11,-2 0-1,-2 0 1,-2 0-1,-1 0 1,-2 0-1,-11 47 1,9-65 8,4-17-3,0 0 1,1 0-1,0 0 1,0 0 0,0 6-1,0 115-22,2-13 35,-4-85-11,0-1 0,-2 1 0,-8 27 0,6-27-6,4-19 5,0 0 1,-1 0-1,0 0 0,-6 9 1,6-11-3,0-1 0,1 1 0,0-1 1,0 1-1,0 0 0,1 0 0,0 0 1,-1 11-1,3-7 3,0 0 0,3 12 0,-2-16-4,0 0 1,-1 0-1,0 0 0,0 0 1,0 0-1,-1 0 1,-2 10-1,2-13 8,-1-1-1,1 1 1,-1-1-1,-4 6 1,5-6-3,-1-1 0,1 0 0,-1 0 0,1 1 0,0-1 0,0 1 1,0-1-1,0 1 0,0-1 0,1 1 0,-1 0 0,1 4 0,7 72 24,-13-63 25,4-5-357,2-11 280,0 0 1,0 1 0,0-1-1,0 0 1,0 0-1,0 0 1,0 0 0,0 1-1,-1-1 1,1 0-1,0 0 1,0 0-1,0 0 1,0 0 0,-1 0-1,1 0 1,0 1-1,0-1 1,0 0 0,0 0-1,-1 0 1,1 0-1,0 0 1,0 0-1,0 0 1,-1 0 0,1 0-1,0 0 1,0 0-1,0 0 1,-1 0-1,1 0 1,0 0 0,0 0-1,0 0 1,-1-1-1,1 1 1,0 0 0,0 0-1,0 0 1,0 0-1,-1 0 1,1 0-1,0 0 1,0-1 0,0 1-1,0 0 1,0 0-1,0 0 1,0 0 0,-1-1-1,1 1 1,0 0-1,0 0 1,0 0-1,0 0 1,0-1 0,0 1-1,-1-2-240,0 0 1,1 1-1,-1-1 0,0 0 0,1 0 1,0 0-1,-1 0 0,1 0 0,0-3 0,-2-7-253,-3-8-73</inkml:trace>
</inkml:ink>
</file>

<file path=ppt/ink/ink1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56.422"/>
    </inkml:context>
    <inkml:brush xml:id="br0">
      <inkml:brushProperty name="width" value="0.05" units="cm"/>
      <inkml:brushProperty name="height" value="0.05" units="cm"/>
      <inkml:brushProperty name="color" value="#FF0066"/>
    </inkml:brush>
  </inkml:definitions>
  <inkml:trace contextRef="#ctx0" brushRef="#br0">32 159 8458,'0'0'28,"0"1"108,0 0 0,0 0 0,0 0 1,-1 0-1,1 0 0,0 0 0,1 0 1,-1 0-1,0 0 0,0 0 0,0 0 0,1-1 1,-1 1-1,0 0 0,1 0 0,-1 0 0,0 0 1,1 0-1,0-1 0,-1 1 0,1 0 0,-1 0 1,1-1-1,0 1 0,-1 0 0,1-1 1,0 1-1,1 0 0,-1 0 26,0-1 1,-1 0-1,1 1 0,-1-1 0,1 1 1,0-1-1,-1 1 0,1-1 0,-1 1 1,1-1-1,-1 1 0,1-1 0,-1 1 1,0 0-1,1-1 0,-1 1 1,0 0-1,0-1 0,1 1 0,-1 0 1,0 0-1,0-1 0,0 1 0,0 0 1,0 1-1,0 24 2324,0-15-1520,3 191 1999,1 2-3772,-4-203 770,0 0 0,0-1 0,0 1 0,0 0 0,0-1 1,0 1-1,0 0 0,0-1 0,0 1 0,0 0 0,0-1 0,1 1 1,-1 0-1,0-1 0,1 1 0,-1-1 0,0 1 0,1-1 0,-1 1 1,0 0-1,1-1 0,-1 1 0,1-1 0,-1 0 0,1 1 0,-1-1 1,1 1-1,0-1 0,-1 0 0,1 1 0,0-1 0,0 0 22,0 0 0,-1 0 0,1 0 0,0-1 1,-1 1-1,1 0 0,0-1 0,-1 1 0,1 0 0,-1-1 0,1 1 0,-1-1 0,1 1 0,0 0 0,-1-1 0,0 1 0,1-1 0,-1 0 0,1 1 0,-1-1 0,0 1 1,1-1-1,-1 0 0,0 1 0,0-1 0,1 0 0,-1 1 0,0-1 0,0 0 0,0 1 0,0-2 0,6-33 21,-5 24-8,0-1-1,2 1 1,-1 0 0,1 1-1,6-13 1,-5 15 24,0 1 1,1 0-1,0 0 1,0 0-1,1 0 0,0 1 1,0 0-1,1 0 0,-1 1 1,14-9-1,7-2 88,48-20-1,-57 28-108,-4 3 47,0 0 0,0 1 0,19-3 1,21-6 27,-41 6-54,-11 3-18,-2 3-1,1 0-3,0-1 3,0 1 0,0 0 0,0-1 0,-1 0 0,1 1 1,0-1-1,-1 0 0,1 1 0,-1-1 0,1-3 0,-1 4-1,-1 0 1,0-1-1,1 1 1,-1 0 0,0 0-1,1 0 1,-1 0-1,0 0 1,0 0-1,0 0 1,0 0 0,0 0-1,0 0 1,-2-1-1,-12-11 54,-22-27-1,28 29 124,-1 0 1,0 1-1,0 0 0,-1 1 1,-23-15-1,13 13 140,-2 2-1,0 0 1,0 2-1,-44-9 0,-12-4 1108,74 19-1374,0-1 0,0 0 0,0 0 0,1 0-1,-1 0 1,1-1 0,-1 0 0,-6-6 0,9 7-185,0 0 0,0 0-1,0 0 1,0-1 0,1 1 0,-1 0-1,1-1 1,0 1 0,0-1 0,0 0 0,0 1-1,0-1 1,0 0 0,1 1 0,0-1 0,-1 0-1,1-3 1,3-27-907</inkml:trace>
</inkml:ink>
</file>

<file path=ppt/ink/ink1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09.482"/>
    </inkml:context>
    <inkml:brush xml:id="br0">
      <inkml:brushProperty name="width" value="0.05" units="cm"/>
      <inkml:brushProperty name="height" value="0.05" units="cm"/>
      <inkml:brushProperty name="color" value="#FF0066"/>
    </inkml:brush>
  </inkml:definitions>
  <inkml:trace contextRef="#ctx0" brushRef="#br0">0 104 10938,'0'0'1001,"6"4"831,7-2 128,15 3-63,13-1 135,18-6 1,6-5 55,16-12-144,-1-7-119,0 0-505,0 6-400,-17 7-488,0 7-207,-11 6-666,-8 2-527,-14 9-2224,-15 2 1783</inkml:trace>
</inkml:ink>
</file>

<file path=ppt/ink/ink1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10.573"/>
    </inkml:context>
    <inkml:brush xml:id="br0">
      <inkml:brushProperty name="width" value="0.05" units="cm"/>
      <inkml:brushProperty name="height" value="0.05" units="cm"/>
      <inkml:brushProperty name="color" value="#FF0066"/>
    </inkml:brush>
  </inkml:definitions>
  <inkml:trace contextRef="#ctx0" brushRef="#br0">23 0 16852,'-15'30'928,"8"-6"312,8-4-304,22-14-600,17-4 2657,12-45-2321</inkml:trace>
</inkml:ink>
</file>

<file path=ppt/ink/ink1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59.323"/>
    </inkml:context>
    <inkml:brush xml:id="br0">
      <inkml:brushProperty name="width" value="0.05" units="cm"/>
      <inkml:brushProperty name="height" value="0.05" units="cm"/>
      <inkml:brushProperty name="color" value="#FF0066"/>
    </inkml:brush>
  </inkml:definitions>
  <inkml:trace contextRef="#ctx0" brushRef="#br0">229 0 9866,'0'1'207,"0"0"-1,1 0 1,-1 0-1,1 0 1,-1 0-1,1-1 1,-1 1-1,1 0 1,0 0-1,-1-1 1,1 1-1,0-1 1,0 1-1,0 0 1,-1-1-1,1 1 1,0-1-1,1 1 1,-1-1-60,0 0 0,-1 1-1,1-1 1,0 1 0,0-1 0,0 1 0,-1-1 0,1 1 0,0-1 0,-1 1 0,1 0-1,-1-1 1,1 1 0,0 0 0,-1-1 0,0 1 0,1 0 0,-1 0 0,1 0 0,-1-1-1,0 1 1,0 0 0,1 0 0,-1 0 0,0 0 0,0 1 0,0 5 304,0 0 0,-1 0 0,0 0 0,0-1 1,-4 13-1,-14 34 741,17-47-1020,-5 13 165,-1-1 0,-1 0 0,0-1 0,-23 32 0,-52 44 242,15-19-3248,69-74 2645,0 0-1,0 0 1,0 0 0,0 0-1,0 0 1,0 0 0,0 0-1,0 1 1,0-1 0,0 0-1,0 0 1,0 0 0,0 0-1,0 0 1,0 0-1,0 0 1,0 0 0,-1 0-1,1 0 1,0 0 0,0 0-1,0 0 1,0 1 0,0-1-1,0 0 1,0 0 0,0 0-1,0 0 1,0 0 0,0 0-1,0 0 1,-1 0 0,1 0-1,0 0 1,0 0 0,0 0-1,0 0 1,0 0 0,0 0-1,0 0 1,0 0 0,0 0-1,0 0 1,-1 0 0,1 0-1,0 0 1,0 0 0,0 0-1,0-1 1,0 1 0,0 0-1,0 0 1,0 0 0,0 0-1,0 0 1,0 0 0,0 0-1,0 0 1,0 0 0,-1 0-1,1 0 1,0 0 0,0-1-1,-5-11-1115</inkml:trace>
</inkml:ink>
</file>

<file path=ppt/ink/ink1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00.475"/>
    </inkml:context>
    <inkml:brush xml:id="br0">
      <inkml:brushProperty name="width" value="0.05" units="cm"/>
      <inkml:brushProperty name="height" value="0.05" units="cm"/>
      <inkml:brushProperty name="color" value="#FF0066"/>
    </inkml:brush>
  </inkml:definitions>
  <inkml:trace contextRef="#ctx0" brushRef="#br0">11 104 9242,'-11'-16'7187,"15"20"-6101,-1-1-1,0 2 1,0-1 0,4 8-1,8 23 734,5 40-1523,-17-64 83,53 263 626,-54-266-980,-1-5-17,0 0 0,0 1 0,0-1 0,-1 0 0,1 0 0,-1 1-1,0-1 1,0 0 0,-1 4 0,1-7-8,-1 0 1,1 1-1,0-1 0,0 0 0,-1 0 1,1 0-1,0 0 0,-1 0 1,1 0-1,0 0 0,0 0 0,-1 0 1,1 0-1,0 0 0,-1 0 0,1 0 1,0 0-1,0 0 0,-1-1 1,1 1-1,0 0 0,-1 0 0,1 0 1,0 0-1,0 0 0,0-1 0,-1 1 1,1 0-1,0 0 0,0 0 1,0-1-1,-1 1 0,1 0 0,0 0 1,0-1-1,0 1 0,0 0 1,-1-1-1,-6-9 4,1 1 0,0-1 0,0-1 0,1 1 0,0-1 0,1 0 0,0 0-1,-3-17 1,5 18-4,0 1 0,1-1-1,0 0 1,1 0 0,0 1-1,0-1 1,1 0 0,0 0-1,1 1 1,4-16 0,-5 22 0,0 1 1,1-1 0,-1 1-1,0-1 1,1 1 0,-1 0-1,1 0 1,0-1-1,0 1 1,0 0 0,0 1-1,0-1 1,0 0 0,1 1-1,-1-1 1,0 1-1,1-1 1,-1 1 0,1 0-1,0 0 1,-1 1 0,1-1-1,0 0 1,-1 1-1,6-1 1,0 1 1,-1 0-1,1 1 1,-1 0-1,1 0 1,-1 0 0,0 1-1,0 0 1,11 5-1,-14-5 0,-1 0 0,0 0 0,0 1 0,0-1-1,0 0 1,0 1 0,-1 0 0,1 0 0,-1 0-1,4 5 1,-3-4 2,-1 0-1,1-1 1,0 1-1,0-1 1,0 0 0,7 5-1,-9-8 1,0 1 1,0 0-1,0-1 0,0 1 0,0-1 1,0 0-1,0 1 0,1-1 1,-1 0-1,0 0 0,0 0 0,0 0 1,0 0-1,1 0 0,-1 0 0,0 0 1,0 0-1,0 0 0,0-1 0,1 1 1,-1-1-1,0 1 0,0-1 0,0 1 1,0-1-1,0 1 0,0-1 1,0 0-1,0 1 0,-1-1 0,1 0 1,1-2-1,3-2 19,-1 0 0,0-1 0,0 0 0,3-8 0,-4 9-9,5-10 9,0-1-1,0 0 1,-2-1 0,0 1-1,-1-1 1,5-31 0,-10 44-21,0 0-1,0 1 1,0-1 0,-1 1-1,1-1 1,-1 1 0,0-1 0,0 1-1,0-1 1,-1 1 0,1 0-1,-1-1 1,0 1 0,0 0 0,0 0-1,0 0 1,0 0 0,-1 1-1,1-1 1,-6-3 0,3 2 2,-1 0 1,0 0-1,0 1 1,0 0-1,0 0 1,0 0-1,-1 1 1,1 0-1,-1 0 1,-7 0-1,13 2 3,0-1 0,0 1 0,0 0 0,0 0-1,0 0 1,0 0 0,-1 0 0,1 0 0,0 0 0,0 1 0,0-1-1,0 0 1,0 1 0,0-1 0,1 0 0,-1 1 0,0-1 0,0 1-1,0 0 1,0-1 0,0 1 0,1 0 0,-2 0 0,1 1 19,0-1 1,0 1 0,1-1 0,-1 1-1,0-1 1,1 1 0,-1 0 0,1-1-1,0 1 1,-1 0 0,1 0 0,0 2 0,0 4 61,1-1 1,0 1-1,0-1 0,1 0 1,4 12-1,-5-16-77,1 1-1,-1 0 0,1-1 0,0 0 0,0 1 1,0-1-1,1 0 0,-1 0 0,1 0 0,0 0 0,0-1 1,0 1-1,0-1 0,0 1 0,0-1 0,1 0 1,-1-1-1,1 1 0,0 0 0,-1-1 0,1 0 1,0 0-1,0 0 0,0 0 0,0-1 0,4 1 0,2-1-65,0-1 0,0 1 0,0-1 0,0-1 0,0 0-1,0 0 1,0-1 0,-1-1 0,1 1 0,-1-1 0,0-1-1,0 0 1,-1 0 0,1-1 0,13-11 0,-16 10-603,1 1 1,-1-1 0,0 0-1,0-1 1,-1 1 0,0-1-1,0 0 1,-1-1 0,0 1-1,5-18 1,-3 5-1480,-1 0 631</inkml:trace>
</inkml:ink>
</file>

<file path=ppt/ink/ink1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01.195"/>
    </inkml:context>
    <inkml:brush xml:id="br0">
      <inkml:brushProperty name="width" value="0.05" units="cm"/>
      <inkml:brushProperty name="height" value="0.05" units="cm"/>
      <inkml:brushProperty name="color" value="#FF0066"/>
    </inkml:brush>
  </inkml:definitions>
  <inkml:trace contextRef="#ctx0" brushRef="#br0">93 567 11250,'0'-3'581,"0"0"-1,0 0 0,-1 0 0,1 0 0,-1 0 1,0 0-1,0 1 0,0-1 0,-1-3 0,1 5-427,1 1-1,0 0 0,0-1 0,0 1 1,-1 0-1,1-1 0,0 1 1,-1 0-1,1-1 0,0 1 0,-1 0 1,1 0-1,0-1 0,-1 1 1,1 0-1,-1 0 0,1 0 0,0-1 1,-1 1-1,1 0 0,-1 0 1,1 0-1,-1 0 0,1 0 0,-1 0 1,0 0-3,0 1 1,0-1-1,0 1 0,0-1 1,0 1-1,0 0 1,0-1-1,0 1 0,0 0 1,0-1-1,1 1 1,-1 0-1,0 0 1,0 0-1,0 1 0,-3 5 177,0 1-1,0-1 0,1 1 0,0 0 1,-2 9-1,-1 1-75,-2 11-59,0 0-1,2 1 1,-3 36 0,8-49-187,1-16-6,0 0 0,0-1 1,0 1-1,0-1 0,0 1 1,0-1-1,0 1 0,0 0 1,1-1-1,-1 1 0,0-1 1,0 1-1,0-1 1,1 1-1,-1-1 0,0 1 1,1-1-1,-1 1 0,0-1 1,1 0-1,-1 1 0,0-1 1,2 1-1,-2-1 0,1 0 1,-1 0-1,0 0 0,1-1 1,-1 1-1,0 0 1,1 0-1,-1 0 0,0-1 1,1 1-1,-1 0 0,0-1 1,0 1-1,1 0 0,-1-1 1,0 1-1,0 0 1,0-1-1,1 1 0,-1 0 1,0-1-1,0 1 0,0-1 1,0 1-1,0 0 0,0-1 1,0 1-1,0-1 1,3-17-22,-3 15 11,19-108-579,-19 111 588,0-1 0,0 1 0,1-1 1,-1 1-1,0-1 0,0 1 1,0 0-1,1-1 0,-1 1 0,0-1 1,1 1-1,-1 0 0,0-1 1,1 1-1,-1 0 0,1-1 1,-1 1-1,1 0 0,-1 0 0,0-1 1,1 1-1,-1 0 0,1 0 1,-1 0-1,1 0 0,-1-1 1,1 1-1,-1 0 0,1 0 0,-1 0 1,1 0-1,-1 0 0,1 0 1,-1 0-1,1 1 0,-1-1 1,1 0-1,-1 0 0,1 0 0,26 12-1,-11-5 6,-10-6 5,0 0-1,1 0 1,-1-1-1,0 1 1,0-2-1,0 1 1,1 0-1,-1-1 1,0 0-1,0-1 0,0 0 1,0 0-1,0 0 1,-1 0-1,1-1 1,-1 0-1,1 0 1,-1 0-1,0-1 0,0 0 1,0 0-1,-1 0 1,1 0-1,-1-1 1,0 0-1,-1 0 1,1 0-1,5-11 1,-4 2 49,0-1 1,-1 1-1,-1-1 1,3-25-1,-1-60 310,-5 96-352,0-25 148,-2 0-1,0 0 1,-2 1 0,-13-49 0,12 60-73,0 0 0,-2 0 0,0 1 1,-1-1-1,-1 1 0,0 1 0,-1 0 0,-20-23 1,27 35-51,0 0 0,0-1 1,-1 2-1,0-1 0,1 0 0,-1 1 1,-7-4-1,10 6-29,0-1 0,0 1 0,0 0-1,0-1 1,1 1 0,-1 0 0,0 0 0,0 0 0,0 0 0,0 0 0,0 0 0,0 0 0,0 0-1,0 0 1,0 0 0,1 0 0,-1 0 0,0 1 0,0-1 0,0 0 0,0 1 0,1-1 0,-1 1-1,0-1 1,0 1 0,1-1 0,-1 1 0,0-1 0,1 1 0,-1 0 0,0 0 0,1-1 0,-1 1-1,1 0 1,-1 0 0,1-1 0,0 1 0,-1 0 0,1 0 0,0 0 0,-1 0 0,1 1 0,-2 7 40,1-1 0,0 0 1,0 1-1,1-1 1,0 1-1,0-1 1,3 11-1,-1-6 36,1 0 1,0 0-1,1 0 0,5 12 1,-4-15-48,1 1 1,0-1-1,1 0 1,0 0-1,1-1 1,0 0-1,16 14 1,5 1 108,36 22 0,-31-23-40,-20-13-77,0-1 1,0-1 0,25 10-1,-32-15-31,0-1-1,1 1 0,0-2 0,0 1 1,-1-1-1,1 0 0,0-1 0,0 0 1,12-1-1,-18 1-68,0 0 0,1-1 0,-1 1 0,0-1 0,0 1 0,0-1 0,0 0 0,0 0 0,0 0 0,0 0 0,0 0 0,0-1 0,0 1 0,0-1 0,-1 1 0,1-1 0,-1 1 0,1-1-1,-1 0 1,1 0 0,-1 0 0,0 0 0,0 0 0,0 0 0,0 0 0,0 0 0,-1 0 0,1 0 0,-1-1 0,1 1 0,-1-4 0,0 2-449,0 0 0,0 0 0,0 0 0,-1 0 0,1 0 0,-1 0-1,0 0 1,-1 0 0,1 0 0,-1 0 0,1 1 0,-1-1 0,0 1 0,-1-1-1,1 1 1,-5-6 0,-8-2-1007</inkml:trace>
</inkml:ink>
</file>

<file path=ppt/ink/ink1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01.475"/>
    </inkml:context>
    <inkml:brush xml:id="br0">
      <inkml:brushProperty name="width" value="0.05" units="cm"/>
      <inkml:brushProperty name="height" value="0.05" units="cm"/>
      <inkml:brushProperty name="color" value="#FF0066"/>
    </inkml:brush>
  </inkml:definitions>
  <inkml:trace contextRef="#ctx0" brushRef="#br0">1 427 17268,'13'-11'1344,"13"-9"1040,2-12-183,18-16-209,4-6-183,-2 2-737,4 4-248,-17 13-1072,-5 7-768,-11 4-1977,-6-2 1377,-6-2 304</inkml:trace>
  <inkml:trace contextRef="#ctx0" brushRef="#br0" timeOffset="1">622 45 22773,'22'-9'2232,"-7"1"1313,-7 3-1448,-7 5-1193,-8-2-1176,-8-19 40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8:49.552"/>
    </inkml:context>
    <inkml:brush xml:id="br0">
      <inkml:brushProperty name="width" value="0.05" units="cm"/>
      <inkml:brushProperty name="height" value="0.05" units="cm"/>
      <inkml:brushProperty name="color" value="#FF0066"/>
    </inkml:brush>
  </inkml:definitions>
  <inkml:trace contextRef="#ctx0" brushRef="#br0">27 0 13939,'-13'12'1560,"3"2"961,7 1-1033,8-4-1200,8-1-680,6-9-1088,7-1 4657,3 0-2833</inkml:trace>
</inkml:ink>
</file>

<file path=ppt/ink/ink1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12.942"/>
    </inkml:context>
    <inkml:brush xml:id="br0">
      <inkml:brushProperty name="width" value="0.05" units="cm"/>
      <inkml:brushProperty name="height" value="0.05" units="cm"/>
      <inkml:brushProperty name="color" value="#FF0066"/>
    </inkml:brush>
  </inkml:definitions>
  <inkml:trace contextRef="#ctx0" brushRef="#br0">516 12 6961,'-16'-2'1633,"0"1"-1,0 1 0,-25 3 0,40-3-1519,0 0 1,0 0-1,0-1 1,-1 1 0,1 0-1,0 0 1,0-1-1,0 1 1,0-1 0,0 1-1,0-1 1,0 1-1,0-1 1,-2-1 0,2 2-63,1-1 0,0 1 0,-1-1 0,0 1 0,1 0 0,-1-1 0,1 1 0,-1 0 0,1-1 0,-1 1 0,0 0 0,1 0 0,-1 0 0,0 0 0,1-1 0,-1 1 0,1 0 0,-1 0 0,0 0 0,1 0 0,-1 0 0,0 1 0,1-1 0,-1 0 0,0 0 0,1 0 0,-1 0 0,0 1 0,1-1 0,-1 0 0,1 1 0,-1-1 0,1 0 0,-1 1 0,1-1 0,-1 1 0,1-1 0,-1 1 0,1-1 0,-1 2 0,-12 13 375,1 1-1,1 0 0,0 0 1,1 2-1,-15 35 1,-26 100 451,36-105-694,-25 94 186,-11 30-126,-11 45-158,49-160 11,-10 109 0,0 76 12,10-144 52,2 191-1,13-250-121,2 0-1,18 75 1,34 75 63,-9-38-70,3 70 27,-45-187-23,2 14-5,25 85 1,-28-119 32,1 0 0,1-1 0,0 1 0,1-2 0,0 1 0,1-1 0,1 0 0,0 0 0,0-1 0,18 15 0,-9-11 140,1-1-1,0-2 0,35 19 1,68 18 54,-114-46-250,0-1 0,0 0 0,1 0-1,-1-1 1,1 0 0,0-1 0,-1 0 0,1 0 0,0-1-1,-1 0 1,1 0 0,-1-1 0,9-3 0,-1-1 30,-1 0 1,0-2 0,-1 1-1,1-2 1,24-19 0,57-52 277,-81 65-284,-1 0 1,0-1-1,-2 0 0,13-20 1,-2-3 137,-2-2 0,-1 0 1,-2-1-1,-2-1 1,-2-1-1,13-69 0,20-71 286,-28 120-187,11-69-1,-16 37 57,-4 0-1,-5-1 1,-6-105 0,-5 150-316,-17-80-1,-25-48-4,41 155 3,-37-173 184,13 47-55,21 113-134,-28-70 1,28 86 3,-1-1-1,0 2 1,-2 0-1,-28-35 1,30 43 5,-1 1-1,-1 0 1,0 0-1,0 2 1,-1 0 0,0 0-1,-29-13 1,22 14 37,0 0 0,-1 2 1,-40-9-1,-67-2 187,80 13-200,43 4-75,-4 0-139,0 0 1,1 0 0,-1-1 0,0 0 0,1-1 0,0 0 0,0-1 0,-15-7 0,16 4-1359,17 10-325,8 8 560</inkml:trace>
</inkml:ink>
</file>

<file path=ppt/ink/ink1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46.527"/>
    </inkml:context>
    <inkml:brush xml:id="br0">
      <inkml:brushProperty name="width" value="0.05" units="cm"/>
      <inkml:brushProperty name="height" value="0.05" units="cm"/>
      <inkml:brushProperty name="color" value="#FF0066"/>
    </inkml:brush>
  </inkml:definitions>
  <inkml:trace contextRef="#ctx0" brushRef="#br0">277 80 7466,'-4'-3'474,"0"0"1,1 0 0,-1-1 0,1 1-1,-1-1 1,1 0 0,0 0 0,1 0 0,-1 0-1,1 0 1,0-1 0,0 1 0,0-1-1,0 0 1,-1-9 0,3 14-418,0-1 1,-1 1-1,1-1 1,0 1-1,0 0 1,-1-1-1,1 1 1,0 0-1,-1-1 1,1 1-1,0 0 1,-1-1-1,1 1 0,-1 0 1,1 0-1,0 0 1,-1-1-1,1 1 1,-1 0-1,1 0 1,-1 0-1,1 0 1,-1 0-1,1 0 1,-1 0-1,1 0 1,-1 0-1,1 0 0,0 0 1,-1 0-1,1 0 1,-1 0-1,0 0 1,-15 6 536,6 2-431,1 1 0,1-1-1,0 1 1,-11 15-1,-5 5 170,12-14-176,0 1-1,0 0 1,2 1 0,0 0 0,1 0 0,1 1 0,0 1 0,2-1 0,0 1 0,-7 37 0,-2 36-17,14-78-82,0-1 0,1 1 0,0 0 0,5 25 0,-4-35-1,0 0 0,1 1 0,0-1-1,-1 0 1,1 0 0,1 0 0,-1 0 0,1 0 0,-1-1 0,1 1 0,0-1 0,0 1 0,1-1 0,-1 0 0,8 5-1,4 0 129,-1 1 0,2-2 0,15 6-1,-3-1-1,-14-6-92,0 0 1,1-1-1,-1 0 1,1-1-1,0-1 1,1 0-1,-1-1 1,0-1-1,1 0 1,-1-1-1,23-3 0,-22 0-11,0 0 0,0 0 0,-1-2 0,24-9 0,-34 12-30,1-1-1,-1 0 1,0 0 0,0 0-1,0-1 1,0 1-1,-1-1 1,1-1 0,-1 1-1,0 0 1,0-1-1,-1 0 1,1 0-1,-1 0 1,3-8 0,-3 5 51,0 1 0,0-1-1,-1 0 1,-1 0 0,1 0 0,-1 0 0,-1 0 0,1 0 0,-1 0 0,-1 0 0,0 0 0,-2-10 0,1 8-17,-2 0 1,1 0 0,-1 0-1,-1 0 1,0 1-1,0-1 1,-1 1-1,-12-14 1,-16-16 96,-3 2 1,-69-56-1,100 88-170,3 2-3,-1 0 0,0 0 0,0 0 0,0 0 0,0 1 0,0-1 0,-1 1 0,1 0 0,-9-2 0,12 4-49,0 0-1,0 0 0,0 0 1,0 0-1,0 0 1,0 0-1,0 1 0,1-1 1,-1 0-1,0 1 1,0-1-1,0 0 1,0 1-1,0-1 0,1 1 1,-1-1-1,0 1 1,0-1-1,1 1 0,-1 0 1,-1 1-1,1 0-103,0 0 0,-1-1-1,1 1 1,0 1 0,0-1 0,0 0-1,-1 3 1,0 17-601</inkml:trace>
</inkml:ink>
</file>

<file path=ppt/ink/ink1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52.960"/>
    </inkml:context>
    <inkml:brush xml:id="br0">
      <inkml:brushProperty name="width" value="0.05" units="cm"/>
      <inkml:brushProperty name="height" value="0.05" units="cm"/>
      <inkml:brushProperty name="color" value="#FF0066"/>
    </inkml:brush>
  </inkml:definitions>
  <inkml:trace contextRef="#ctx0" brushRef="#br0">452 4704 6393,'-9'2'181,"-8"0"904,15-4-528,10-5-218,20-11-170,1 1 0,0 2 0,2 0-1,-1 2 1,61-16 0,169-24 294,-260 53-463,295-34 659,4 0-61,-206 15-376,-1-3 0,117-45 0,169-90 437,-70 27-319,-127 65-216,358-78 0,-287 93-106,203-45-3,-10-35-6,-59-30 12,-10-22-7,-183 88-10,187-103 22,-310 155 8,-1-4 0,-3-2-1,70-66 1,111-145 412,-161 165-189,-44 47-133,-3-2 0,-1-2 0,-3-1 0,50-98 0,61-175 75,-125 274-189,-2 0 1,-2-1 0,-2-1-1,-3 0 1,10-94 0,-18 89-2,-2 0 1,-10-99 0,5 133-7,-1 1 1,-1-1-1,-1 1 1,-2 1-1,0-1 1,-1 1-1,-1 0 1,-1 1-1,-21-30 1,-6 2 8,-51-51 0,-54-37 2,80 81-9,-3 3-1,-95-59 1,111 83-3,-1 1 0,-1 3 0,-1 2 0,-78-21 0,29 19 8,-2 4 0,-153-9 0,-218 15 51,-545 73 59,860-35-118,1 7 0,2 6 0,1 7 0,3 7 0,-246 117 0,-280 184-2,583-296-4,-134 102 1,-63 91-10,67-45-1,-38 35 1,17 11 15,-88 170 18,278-333-13,-53 108 0,-26 98-3,101-205-8,-49 180 0,68-197 2,4-1 0,3 2 0,0 84 0,8-128 2,2 1-1,1 0 0,1-1 0,1 1 1,2-1-1,1 0 0,0-1 0,2 1 1,2-2-1,14 28 0,-1-13 1,1-1 0,2-1 0,2-1 0,2-2 0,65 58 0,-64-67 2,2-1 0,0-2 0,2-2-1,0-1 1,2-1 0,0-3 0,49 15 0,8-4 54,184 27 1,202-11 233,1-42 70,-222-15 247,410-74-1,-511 57-472,133-23-20,-1 20-83,-252 32-329,-1 2-1,1 2 1,58 9 0,-83-7 141,-1-1 1,22 11 0</inkml:trace>
</inkml:ink>
</file>

<file path=ppt/ink/ink1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45.005"/>
    </inkml:context>
    <inkml:brush xml:id="br0">
      <inkml:brushProperty name="width" value="0.05" units="cm"/>
      <inkml:brushProperty name="height" value="0.05" units="cm"/>
      <inkml:brushProperty name="color" value="#FF0066"/>
    </inkml:brush>
  </inkml:definitions>
  <inkml:trace contextRef="#ctx0" brushRef="#br0">1 173 10450,'34'-15'2170,"-3"1"-826,0 1 0,42-10 0,-7 9 196,124-10 0,72 15-145,-208 7-1167,518 2 850,-163 2-833,-275-5-302,205-31 1,-248 19-866,-14 6 388</inkml:trace>
</inkml:ink>
</file>

<file path=ppt/ink/ink1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46.169"/>
    </inkml:context>
    <inkml:brush xml:id="br0">
      <inkml:brushProperty name="width" value="0.05" units="cm"/>
      <inkml:brushProperty name="height" value="0.05" units="cm"/>
      <inkml:brushProperty name="color" value="#FF0066"/>
    </inkml:brush>
  </inkml:definitions>
  <inkml:trace contextRef="#ctx0" brushRef="#br0">7 546 4953,'0'-1'221,"-1"0"-1,0 0 1,0 0-1,1 0 1,-1 0 0,1-1-1,-1 1 1,1 0-1,-1 0 1,1-1 0,0 1-1,0 0 1,-1 0-1,1-1 1,0 1 0,0 0-1,0-1 1,1 0-1,-1 0 27,1 1 0,0 0-1,-1-1 1,1 1 0,0 0-1,0 0 1,0 0 0,0-1-1,0 1 1,0 0 0,0 0-1,1 1 1,-1-1 0,0 0-1,3-1 1,3-3 680,1-1 0,-1 1 1,0-2-1,0 1 0,0-1 1,-1 0-1,9-14 0,33-59 1524,-36 58-1975,2-4-70,-5 12-297,-1 0 0,-1 0 0,0-1 0,-1 0 0,0 0 0,3-18 0,-9 31-113,1 0 1,-1-1-1,0 1 0,0 0 0,0-1 1,0 1-1,0 0 0,-2-5 0,2 6-7,-1 0-1,1 0 0,0 0 0,-1 0 0,1 1 1,-1-1-1,0 0 0,1 0 0,-1 1 0,0-1 0,1 0 1,-1 1-1,0-1 0,0 0 0,0 1 0,1-1 1,-1 1-1,0 0 0,0-1 0,0 1 0,0 0 1,0-1-1,-1 1 0,-4 0-63,1-1 0,0 1 0,0 0 1,0 1-1,-1-1 0,1 1 0,0 0 0,0 0 0,0 1 1,0-1-1,0 1 0,1 1 0,-9 3 0,6-2 32,1 0 0,-1 1-1,1 0 1,-1 0 0,2 1-1,-1-1 1,0 1 0,-4 8-1,4-5 52,1 0-1,0 1 1,1-1 0,0 1-1,0 0 1,1 1 0,1-1-1,-1 0 1,2 1 0,-1 0-1,1 16 1,2-13 115,-1-1 0,2 0 0,0 1-1,0-1 1,1 0 0,1 0 0,0 0 0,11 20 0,-13-29-56,0 1 0,0-1 0,1-1 0,-1 1 0,1 0-1,0-1 1,0 1 0,0-1 0,1 0 0,-1 0 0,1 0 0,0 0 0,0-1 0,0 1 0,0-1 0,0 0 0,0-1 0,1 1 0,-1-1 0,1 1 0,-1-1 0,1-1 0,-1 1 0,8 0-1,-2-2 0,0 0-1,0 0 1,0-1-1,0 0 0,0-1 1,11-4-1,57-29 89,-73 34-149,34-19-365,0 0 0,63-48 1,-85 56-569,-1-2 0,0 0 1,-1-1-1,-1 0 0,0-1 1,-1-1-1,17-32 0,-25 41 365,-1 0 0,-1-1 0,1 1 0,-2-1 0,1 0-1,1-15 1,-2-58-1685,-1 26 2135,1 45 1138,-2 12-998,0 0 0,0-1-1,0 1 1,0 0 0,0 0 0,0 0-1,0 0 1,0 0 0,0 0 0,1 0-1,-1 0 1,0 0 0,0 0 0,0 0-1,0 0 1,0 0 0,0 0 0,0 0-1,0 0 1,0 0 0,0 0 0,1 0-1,-1 0 1,0 0 0,0 0 0,0 0-1,0 0 1,0 0 0,0 0 0,0 0-1,0 0 1,0 0 0,0 0 0,1 0-1,-1 0 1,0 0 0,0 1 0,0-1-1,0 0 1,0 0 0,0 0 0,0 0-1,0 0 1,0 0 0,0 0 0,0 0-1,0 0 1,0 0 0,0 0 0,0 1-1,0-1 1,0 0 0,0 0 0,0 0-1,0 0 1,8 22 2802,-6-17-2426,6 20 1300,7 19 129,-2 0 0,13 90 0,-10-23-1931,-16-104-1072,-4-7 436,-7-9-419,-75-87-4868,2-2 4825,84 98 1251,0 0 0,1-1 1,-1 1-1,0 0 1,0 0-1,0 0 0,1 0 1,-1 0-1,0 0 0,0 0 1,0-1-1,1 1 1,-1 0-1,0 0 0,0 0 1,1 0-1,-1 0 0,0 0 1,0 0-1,0 0 1,1 0-1,-1 0 0,0 0 1,0 0-1,1 0 0,-1 1 1,0-1-1,0 0 1,0 0-1,1 0 0,-1 0 1,0 0-1,0 0 0,1 1 1,37 13 2268,41 10 1,-63-20-2286,0-1 0,1-1 0,-1 0 0,0-1 0,29-2 0,-36-1-351,-1 1 0,1-1 0,-1-1 0,1 0-1,-1 0 1,9-5 0,19-10-595</inkml:trace>
</inkml:ink>
</file>

<file path=ppt/ink/ink1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46.554"/>
    </inkml:context>
    <inkml:brush xml:id="br0">
      <inkml:brushProperty name="width" value="0.05" units="cm"/>
      <inkml:brushProperty name="height" value="0.05" units="cm"/>
      <inkml:brushProperty name="color" value="#FF0066"/>
    </inkml:brush>
  </inkml:definitions>
  <inkml:trace contextRef="#ctx0" brushRef="#br0">32 1 12451,'-5'8'2160,"0"0"0,-7 15 0,10-18-1726,0 0 0,1 1 1,0-1-1,0 1 1,0-1-1,0 7 0,1-6-202,0 0 0,0 0 0,0 0 0,1 0 0,0 0 0,0 0-1,2 6 1,-2-9-196,0-1-1,0 0 0,0 0 1,1 0-1,-1 0 0,1 0 1,-1 0-1,1 0 0,0 0 0,-1 0 1,1-1-1,0 1 0,0-1 1,0 1-1,0-1 0,1 0 1,-1 0-1,0 0 0,0 0 1,4 1-1,1-1-30,0 1 1,1-2-1,-1 1 0,0-1 1,1 0-1,-1 0 0,1-1 1,-1 0-1,0 0 1,0 0-1,1-1 0,-1-1 1,0 1-1,10-6 0,-10 5-31,0-1 0,-1 0 0,1 0-1,-1-1 1,0 1 0,0-2 0,-1 1-1,1 0 1,-1-1 0,0 0 0,-1 0-1,1-1 1,-1 1 0,4-9 0,-5 5 13,-2 8 18,-1 0-1,1 1 0,0-1 1,-1 0-1,1 1 1,0-1-1,0 1 0,1-2 1,-1 2 3,0 1 0,-1-1 0,1 1 0,0-1 0,-1 1 0,1 0 0,0-1 0,0 1-1,-1 0 1,1 0 0,0 0 0,0 0 0,0-1 0,-1 1 0,1 0 0,0 0 0,0 0 0,0 1 0,-1-1 0,1 0 0,0 0 0,1 1 0,8 1 118,-1 2-1,1 0 0,-1 0 1,12 7-1,-15-8-272,0 1 1,1-1-1,0 0 0,0 0 1,0 0-1,0-1 0,0 0 0,15 1 1,-21-3-23,0 0-1,0 0 1,1 0 0,-1 0 0,0-1 0,0 1 0,0 0-1,1-1 1,-1 1 0,0-1 0,0 1 0,0-1-1,0 0 1,0 0 0,0 1 0,0-1 0,0 0 0,1-1-1,-2 1 91,11-8-1243</inkml:trace>
</inkml:ink>
</file>

<file path=ppt/ink/ink1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46.930"/>
    </inkml:context>
    <inkml:brush xml:id="br0">
      <inkml:brushProperty name="width" value="0.05" units="cm"/>
      <inkml:brushProperty name="height" value="0.05" units="cm"/>
      <inkml:brushProperty name="color" value="#FF0066"/>
    </inkml:brush>
  </inkml:definitions>
  <inkml:trace contextRef="#ctx0" brushRef="#br0">17 170 13427,'-11'-2'784,"5"-6"240,6-1-440,6-4-232,5-2-376,6-3-584,5-3-320,6-3-848,0-4-1057,-2-3 1689</inkml:trace>
</inkml:ink>
</file>

<file path=ppt/ink/ink1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47.237"/>
    </inkml:context>
    <inkml:brush xml:id="br0">
      <inkml:brushProperty name="width" value="0.05" units="cm"/>
      <inkml:brushProperty name="height" value="0.05" units="cm"/>
      <inkml:brushProperty name="color" value="#FF0066"/>
    </inkml:brush>
  </inkml:definitions>
  <inkml:trace contextRef="#ctx0" brushRef="#br0">3 9 8594,'-2'-9'6188,"11"29"-2846,5 1-1384,26 26 0,8 12-265,-33-37-1377,-1 1-1,-2 1 1,0 0-1,16 50 1,-12-16-926,10 65-1,-24-113 233,-2-6-256,1 1 1,-1-1 0,1 1-1,0-1 1,1 1 0,-1-1-1,1 0 1,2 4 0,3-6-839</inkml:trace>
  <inkml:trace contextRef="#ctx0" brushRef="#br0" timeOffset="1">64 343 13923,'-18'0'1440,"3"0"1801,19 0-2465,16 0-648,4 0-72,4-4-656,6-4-384,-9-3-608,9-4 567</inkml:trace>
</inkml:ink>
</file>

<file path=ppt/ink/ink1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47.792"/>
    </inkml:context>
    <inkml:brush xml:id="br0">
      <inkml:brushProperty name="width" value="0.05" units="cm"/>
      <inkml:brushProperty name="height" value="0.05" units="cm"/>
      <inkml:brushProperty name="color" value="#FF0066"/>
    </inkml:brush>
  </inkml:definitions>
  <inkml:trace contextRef="#ctx0" brushRef="#br0">24 749 10674,'1'0'555,"0"-1"0,1 1 0,-1-1 0,0 0 0,0 0 0,1 0-1,-1 0 1,0 0 0,0 0 0,2-2 0,8-15 2025,1-22-444,-11 39-2047,2-11 180,0 0 0,-1 0-1,0-1 1,-1 1-1,0 0 1,-1-15 0,0 26-268,-1 0 0,1 0 1,0-1-1,0 1 0,-1 0 1,1 0-1,-1-1 1,1 1-1,-1 0 0,0 0 1,1 0-1,-1 0 0,0 0 1,0 0-1,0 0 0,1 0 1,-1 0-1,0 0 1,-2 0-1,2 0-10,0 1 1,1 0-1,-1 0 1,0-1-1,0 1 1,0 0 0,0 0-1,0 0 1,0 0-1,1 0 1,-1 0-1,0 0 1,0 1-1,0-1 1,0 0-1,0 0 1,0 1-1,1-1 1,-1 0-1,0 1 1,0-1-1,1 1 1,-1-1-1,0 1 1,0-1-1,1 1 1,-1 0-1,0 0 1,-3 4-37,0 0 1,0 0-1,1 0 1,0 1-1,0-1 1,1 1-1,-1 0 1,1 0-1,0-1 1,1 1-1,-2 10 1,2-11 38,0-1 1,1 0 0,-1 0 0,1 1 0,0-1 0,1 0 0,-1 0 0,1 1-1,0-1 1,-1 0 0,2 0 0,-1 0 0,1 0 0,-1 0 0,1 0-1,0 0 1,4 4 0,-4-6-9,0 0-1,0 0 1,0 0-1,0-1 1,1 1-1,-1-1 0,0 0 1,1 1-1,0-1 1,-1 0-1,1-1 1,-1 1-1,1 0 1,0-1-1,-1 1 1,1-1-1,0 0 1,0 0-1,-1 0 1,1 0-1,0-1 1,4 0-1,2-2-65,-1 1-1,1-1 1,-1-1 0,1 1-1,12-9 1,3-4-91,0-2 0,-2 0 0,0-1 1,-1-2-1,0 0 0,-2-1 0,31-47 0,-38 51 175,11-24 0,-20 36 15,-1-1 0,1 1 0,-1 0 1,0-1-1,-1 0 0,1 0 0,0-9 0,-2 16-17,0-1 0,0 1 0,0 0 0,0 0 0,0 0 0,0 0 0,0 0 0,0 0-1,0 0 1,0-1 0,0 1 0,0 0 0,0 0 0,0 0 0,0 0 0,0 0 0,0 0-1,0 0 1,0-1 0,0 1 0,0 0 0,-1 0 0,1 0 0,0 0 0,0 0 0,0 0-1,0 0 1,0 0 0,0 0 0,0 0 0,0-1 0,0 1 0,-1 0 0,1 0-1,0 0 1,0 0 0,0 0 0,0 0 0,0 0 0,0 0 0,0 0 0,-1 0 0,1 0-1,0 0 1,0 0 0,0 0 0,0 0 0,0 0 0,0 0 0,-1 0 0,-6 5 40,-6 9 3,9-9-15,1 0-1,0 0 0,0 0 0,0 0 0,1 1 0,0-1 0,0 1 0,0-1 0,1 1 0,0 0 0,0 0 1,0 0-1,1 0 0,0 7 0,0-11-14,0 1 0,0 0 0,1-1 0,-1 1 1,1-1-1,0 1 0,-1-1 0,1 0 0,0 1 0,1-1 0,-1 0 1,0 0-1,1 1 0,-1-1 0,1 0 0,-1 0 0,1-1 0,0 1 1,0 0-1,0-1 0,0 1 0,0-1 0,1 1 0,-1-1 0,0 0 1,0 0-1,1 0 0,-1 0 0,1-1 0,-1 1 0,1 0 0,-1-1 1,1 0-1,-1 0 0,4 0 0,-2 0-7,1 0 1,-1-1-1,0 0 1,1 1-1,-1-2 1,0 1-1,0 0 1,1-1-1,-1 0 1,0 0-1,0 0 1,-1 0-1,1-1 1,0 0-1,-1 0 1,0 0-1,0 0 1,0 0-1,0 0 1,0-1-1,2-3 1,2-3 18,-1 0 0,-1 0 0,0-1 0,0 1 1,-1-1-1,0 0 0,2-12 0,-2-2 31,-1 1 1,0-1-1,-2 1 0,-1-1 0,-4-37 1,1 41-47,0 1 0,-2 0 0,0 0 0,-1 0 0,-1 1 0,-18-35 0,21 47-9,-11-16 6,14 21-5,0 1 0,0 0 0,0 0 0,0 0-1,0 0 1,-1 1 0,1-1 0,0 0 0,0 0 0,-1 1 0,1-1 0,-1 1 0,1-1-1,0 1 1,-4-1 0,4 1 7,-1 0 0,1 0 0,0 1 0,-1-1 0,1 0 0,0 1 0,-1-1 0,1 0 0,0 1-1,0 0 1,-1-1 0,1 1 0,0 0 0,0 0 0,0 0 0,0-1 0,0 1 0,0 0 0,0 0 0,0 1 0,0-1 0,1 0 0,-1 0-1,0 0 1,1 0 0,-1 1 0,1-1 0,-1 0 0,1 1 0,-1-1 0,1 2 0,-2 6 77,0 0-1,0 0 1,0 15-1,2-7 28,1 1-1,0-1 0,1 0 1,0 1-1,2-1 0,0 0 0,1-1 1,1 1-1,0-1 0,1 0 1,1 0-1,13 18 0,-10-18-119,0 0 0,1-1-1,1-1 1,0 0 0,1-1-1,0 0 1,1-1-1,1-1 1,0-1 0,0 0-1,20 9 1,-29-17-295,-1 1 1,1-1-1,1 0 1,-1 0-1,0-1 1,0 0-1,1 0 1,-1-1-1,12 0 1,25-6-938</inkml:trace>
</inkml:ink>
</file>

<file path=ppt/ink/ink1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3:48.245"/>
    </inkml:context>
    <inkml:brush xml:id="br0">
      <inkml:brushProperty name="width" value="0.05" units="cm"/>
      <inkml:brushProperty name="height" value="0.05" units="cm"/>
      <inkml:brushProperty name="color" value="#FF0066"/>
    </inkml:brush>
  </inkml:definitions>
  <inkml:trace contextRef="#ctx0" brushRef="#br0">99 2 19740,'3'-1'6010,"-8"6"-3450,-12 6-1464,-3 0-816,-4-1-2472,-12-10 1592</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8:49.958"/>
    </inkml:context>
    <inkml:brush xml:id="br0">
      <inkml:brushProperty name="width" value="0.05" units="cm"/>
      <inkml:brushProperty name="height" value="0.05" units="cm"/>
      <inkml:brushProperty name="color" value="#FF0066"/>
    </inkml:brush>
  </inkml:definitions>
  <inkml:trace contextRef="#ctx0" brushRef="#br0">1 843 10594,'4'15'1695,"1"1"0,1-1 0,0-1 0,1 1 0,0-1 0,1 0 0,17 21 0,-25-34-1620,0-1-1,1 1 0,-1-1 0,1 1 0,-1-1 1,0 0-1,1 1 0,-1-1 0,1 1 0,-1-1 0,1 0 1,-1 0-1,1 1 0,-1-1 0,1 0 0,-1 0 0,1 0 1,-1 1-1,2-1 0,-2 0-33,0 0 0,1 0-1,-1-1 1,1 1 0,-1 0 0,0 0 0,1 0 0,-1-1-1,0 1 1,1 0 0,-1 0 0,0-1 0,0 1-1,1 0 1,-1 0 0,0-1 0,0 1 0,1 0-1,-1-1 1,0 0 0,8-25 502,-8 23-527,10-76 257,-7 51-223,9-43 0,-11 67-48,0 0-1,1-1 1,-1 1-1,1 0 1,3-5-1,-5 8 0,1 0-1,0 0 0,0 0 0,0 0 1,-1 0-1,1 0 0,0 0 0,0 0 0,0 1 1,1-1-1,-1 0 0,0 1 0,0-1 1,0 0-1,0 1 0,1-1 0,-1 1 1,0 0-1,0 0 0,1-1 0,-1 1 0,0 0 1,3 0-1,-1 1 3,1-1-1,-1 1 1,1 0 0,-1 0 0,0 0 0,1 0 0,-1 1-1,0-1 1,0 1 0,0 0 0,3 2 0,33 30 27,-32-26-63,2 0 1,15 10 0,-22-16-17,-1-1 1,1 0 0,0 0-1,0 0 1,0-1 0,0 1-1,0 0 1,0-1 0,1 0-1,-1 1 1,0-1 0,0 0 0,0 0-1,0 0 1,0 0 0,0 0-1,3-1 1,-2 0-139,0 0 0,0-1 0,0 1 1,0 0-1,-1-1 0,1 0 0,-1 0 0,1 0 0,-1 0 0,4-4 0,3-4-777,-1-1 0,-1 0 0,0-1 0,8-17 0,-13 24 653,18-37-210,0-2-178</inkml:trace>
  <inkml:trace contextRef="#ctx0" brushRef="#br0" timeOffset="1">374 49 11931,'-1'-4'498,"-1"-1"0,1 1 0,-1-1 1,1 1-1,-1 0 0,-1 0 0,1 0 0,0 0 1,-5-5-1,6 9-419,1-1-1,0 1 1,-1 0-1,1 0 1,0 0-1,0 0 1,-1 0 0,1 0-1,0 0 1,-1 0-1,1 0 1,0 0 0,-1 0-1,1 0 1,0 0-1,-1 0 1,1 0 0,0 0-1,0 0 1,-1 0-1,1 0 1,0 0-1,-1 0 1,1 1 0,0-1-1,0 0 1,-1 0-1,1 0 1,0 1 0,0-1-1,-1 0 1,1 0-1,0 1 1,0-1 0,0 0-1,-1 0 1,1 1-1,0-1 1,0 0-1,0 0 1,0 1 0,0-1-1,0 0 1,0 1-1,0-1 1,0 1 0,-4 18 2023,3 2-1341,1-1 0,1 1 0,1-1 1,1 0-1,1 1 0,1-1 0,8 22 0,60 134 1180,-69-168-1835,97 192 127,-76-153-1322,-25-46 888,1 0 0,-1-1 0,0 1 0,1 0-1,-1 0 1,0-1 0,1 1 0,-1 0 0,1 0 0,0-1 0,-1 1 0,1-1 0,-1 1-1,1 0 1,0-1 0,0 1 0,-1-1 0,1 0 0,1 1 0,-2-1-33,1-1 1,0 1-1,-1-1 0,1 1 1,0-1-1,-1 1 1,1-1-1,-1 0 1,1 1-1,-1-1 1,0 0-1,1 1 0,-1-1 1,1 0-1,-1 0 1,0 1-1,0-1 1,1 0-1,-1 0 1,0 1-1,0-2 0,6-21-1518</inkml:trace>
</inkml:ink>
</file>

<file path=ppt/ink/ink1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15.616"/>
    </inkml:context>
    <inkml:brush xml:id="br0">
      <inkml:brushProperty name="width" value="0.05" units="cm"/>
      <inkml:brushProperty name="height" value="0.05" units="cm"/>
      <inkml:brushProperty name="color" value="#FF0066"/>
    </inkml:brush>
  </inkml:definitions>
  <inkml:trace contextRef="#ctx0" brushRef="#br0">14 1 11755,'-1'0'373,"1"0"0,-1 0 0,0 0 1,1 0-1,-1 0 0,0 0 1,0 0-1,1 0 0,-1 0 1,0 0-1,1 0 0,-1 1 1,0-1-1,1 0 0,-1 0 1,0 1-1,0 0 0,1-1-178,0 1-1,0 0 0,0 0 0,1 0 1,-1 0-1,0 0 0,0-1 0,1 1 1,-1 0-1,1 0 0,-1-1 0,1 1 1,-1 0-1,1 0 0,-1-1 0,2 2 1,28 39 515,-1 2 0,-3 1 0,-1 1 0,-2 1 0,-2 1 0,18 63 0,-30-79-980,-2 0-1,-1 1 1,-1 0-1,-2 0 1,-1 0 0,-1 1-1,-5 38 1,4-71 163,0 1 1,0 0-1,0-1 0,0 1 1,0 0-1,0-1 0,0 1 1,-1-1-1,1 1 0,0 0 1,0-1-1,0 1 0,-1-1 0,1 1 1,0 0-1,-1-1 0,1 1 1,0-1-1,-1 1 0,1-1 1,-1 1-1,1-1 0,-1 0 1,0 1-1,0-1 70,0 0 1,0-1-1,0 1 0,0-1 1,0 1-1,0-1 0,1 0 0,-1 1 1,0-1-1,0 0 0,0 1 1,1-1-1,-2-1 0,-12-11 167</inkml:trace>
</inkml:ink>
</file>

<file path=ppt/ink/ink1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15.990"/>
    </inkml:context>
    <inkml:brush xml:id="br0">
      <inkml:brushProperty name="width" value="0.05" units="cm"/>
      <inkml:brushProperty name="height" value="0.05" units="cm"/>
      <inkml:brushProperty name="color" value="#FF0066"/>
    </inkml:brush>
  </inkml:definitions>
  <inkml:trace contextRef="#ctx0" brushRef="#br0">1 258 13099,'0'-8'486,"-1"1"0,1-1 0,0 1 0,1-1 0,0 1 0,0-1 0,1 1 0,-1 0 0,2-1 0,-1 1 0,1 0 1,0 1-1,0-1 0,8-10 0,-3 5-138,1 0-1,1 2 1,0-1 0,0 1 0,1 0 0,0 1 0,1 1 0,-1-1-1,17-7 1,-18 11-218,0 1 1,0-1-1,0 1 0,0 1 0,1 0 0,0 1 0,-1 0 0,1 0 1,0 1-1,0 1 0,0 0 0,21 2 0,-28-1-105,1 0 0,-1 0 0,1 1 0,-1-1 0,0 1 0,0 0 0,1 0 0,-1 0 0,-1 1 0,1 0 0,0 0 0,-1 0 0,1 0 0,4 5 0,-4-3 32,0 1 0,-1 0 0,1 0 0,-1 0 0,0 1 0,0-1-1,-1 1 1,3 12 0,-2-4 62,-1 0-1,-1 0 0,0 1 1,-2-1-1,1 0 0,-2 0 1,0 0-1,-5 19 1,3-20-89,0 0 1,-1 1-1,-1-1 1,0-1-1,-1 1 1,-1-1-1,0-1 1,-1 1 0,0-1-1,-1-1 1,-19 19-1,27-29-111,1 1 0,-1-1 1,0 0-1,1 0 0,-1 0 0,0 0 0,0 0 0,0 0 0,0 0 0,0-1 0,1 1 0,-1-1 0,0 1 0,-1-1 1,1 0-1,0 0 0,0 0 0,0 0 0,0 0 0,0 0 0,0 0 0,0-1 0,0 1 0,0-1 0,0 0 0,0 1 1,1-1-1,-1 0 0,0 0 0,0 0 0,1-1 0,-1 1 0,0 0 0,1 0 0,-1-1 0,1 1 0,0-1 0,-1 0 1,1 1-1,0-1 0,0 0 0,-1-2 0,0-1-390,0 0 0,0 1-1,0-1 1,1 0 0,-1-1 0,1 1 0,1 0 0,-1 0-1,1-8 1,-1-24-1141</inkml:trace>
</inkml:ink>
</file>

<file path=ppt/ink/ink1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16.751"/>
    </inkml:context>
    <inkml:brush xml:id="br0">
      <inkml:brushProperty name="width" value="0.05" units="cm"/>
      <inkml:brushProperty name="height" value="0.05" units="cm"/>
      <inkml:brushProperty name="color" value="#FF0066"/>
    </inkml:brush>
  </inkml:definitions>
  <inkml:trace contextRef="#ctx0" brushRef="#br0">1 7 16812,'1'-1'200,"0"0"0,1 1 1,-1-1-1,0 0 0,1 1 1,-1-1-1,1 1 0,-1 0 1,1-1-1,-1 1 0,1 0 1,-1 0-1,1 0 0,-1 0 1,1 0-1,-1 0 0,1 0 1,-1 1-1,1-1 0,-1 1 1,1-1-1,-1 1 0,0-1 1,3 2-1,-1 1 11,-1-1 1,0 1-1,1 0 1,-1 0-1,0-1 1,0 1-1,-1 1 1,1-1-1,-1 0 1,2 4-1,4 14 473,-1 0 0,4 26 0,7 26 473,89 215 1322,-101-275-2438,-4-8-33,0-1 0,1 0 0,-1 0-1,1 0 1,0 0 0,0 0 0,1 0 0,-1-1 0,1 1 0,0-1-1,0 1 1,0-1 0,5 4 0,-7-6-7,0-1-1,-1 0 1,1 1 0,-1-1-1,1 0 1,0 0-1,-1 0 1,1 1 0,0-1-1,0 0 1,-1 0 0,1 0-1,0 0 1,-1 0 0,1 0-1,0 0 1,-1-1-1,1 1 1,0 0 0,-1 0-1,1 0 1,0-1 0,-1 1-1,1 0 1,0-1-1,-1 1 1,1-1 0,-1 1-1,1 0 1,-1-1 0,1 1-1,-1-1 1,1 0 0,-1 1-1,0-1 1,1 0-1,1-3 0,1 0-1,-2 0 1,1 0-1,0 0 1,1-5-1,21-110-351,0 3-192,-24 114 541,1 1 0,-1 0 0,0 0 0,1 0 0,-1 0 0,0 0 0,1 0 0,0 0 0,-1 0 0,1 0 0,-1 0-1,1 0 1,0 1 0,0-1 0,0 0 0,-1 0 0,1 1 0,2-2 0,-2 2 2,0-1-1,-1 1 0,1 0 1,0 0-1,0 0 0,0 0 1,0 0-1,-1 0 0,1 0 1,0 1-1,0-1 1,0 0-1,-1 0 0,1 1 1,0-1-1,0 0 0,-1 1 1,1-1-1,1 1 0,3 4 4,1-1-1,-1 1 0,-1 0 0,9 10 0,-7-7 17,-3-4 7,0 0-1,1-1 0,-1 1 1,1-1-1,0 0 0,0 0 1,0 0-1,1-1 0,-1 1 1,0-1-1,1 0 0,0 0 1,-1-1-1,1 1 0,0-1 1,0 0-1,0-1 0,0 1 1,0-1-1,0 0 0,0 0 1,0 0-1,0-1 0,0 0 1,0 0-1,-1 0 0,7-2 1,0-2-1,-1 0 0,0 0 0,-1-1 1,1 0-1,-1-1 0,0 0 0,-1 0 1,15-17-1,-5 3-4,-2-2 0,20-33 0,-36 54-19,2-1-1,0 1 1,0-1 0,0 0 0,0 0 0,3-3 0,-4 6-2,-1 0 1,0-1 0,1 1-1,-1 0 1,1-1-1,-1 1 1,1 0-1,-1 0 1,1-1-1,-1 1 1,1 0 0,0 0-1,-1 0 1,1 0-1,-1 0 1,1 0-1,-1 0 1,1 0 0,-1 0-1,1 0 1,0 0-1,-1 0 1,1 0-1,-1 0 1,1 1-1,-1-1 1,1 0 0,-1 0-1,1 0 1,-1 1-1,1-1 1,-1 0-1,1 1 1,-1-1 0,0 1-1,1-1 1,-1 0-1,0 1 1,1 0-1,20 25-25,-17-20 21,0 0 0,1 0 0,0 0 0,0-1 0,0 0 0,10 7 0,-7-7 5,-1-1 0,1 0 0,0 0 0,0-1 0,1 0 0,-1-1 0,0 0 0,1 0 0,-1 0 0,1-1 0,0-1 0,11 0 0,-19 0 6,0 0-1,0 0 1,0 0-1,0 0 1,0 0-1,0 0 1,0 0-1,0-1 1,0 1-1,0 0 1,0-1 0,0 1-1,0-1 1,0 1-1,0-1 1,0 0-1,0 1 1,0-1-1,-1 0 1,1 0-1,0 1 1,0-1-1,-1 0 1,1 0-1,-1 0 1,1 0 0,-1 0-1,1 0 1,-1 0-1,1 0 1,-1 0-1,0 0 1,0 0-1,0 0 1,1 0-1,-1 0 1,0 0-1,0 0 1,0-1 0,-1 1-1,1 0 1,0-2-1,-1 0 20,0-1-1,0 0 0,-1 0 1,1 0-1,-1 0 1,0 1-1,0-1 1,0 1-1,0 0 0,-4-5 1,-1 2-23,1 0-1,0 1 1,-1 0 0,0 0-1,-1 1 1,1 0 0,-1 0-1,1 0 1,-1 1 0,0 1 0,0-1-1,-15-2 1,12 4-194,-1 0-1,1 0 1,0 1 0,0 0 0,0 1-1,0 0 1,0 1 0,0 0 0,-14 6-1,14-4-806,5-2-3330,12-14 2245,3-9 1005</inkml:trace>
</inkml:ink>
</file>

<file path=ppt/ink/ink1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17.075"/>
    </inkml:context>
    <inkml:brush xml:id="br0">
      <inkml:brushProperty name="width" value="0.05" units="cm"/>
      <inkml:brushProperty name="height" value="0.05" units="cm"/>
      <inkml:brushProperty name="color" value="#FF0066"/>
    </inkml:brush>
  </inkml:definitions>
  <inkml:trace contextRef="#ctx0" brushRef="#br0">1 79 12211,'0'-27'1833,"0"20"-544,0-1 0,0 1 1,0 0-1,1 0 0,2-8 0,-1 19 772,7 37-155,2-1 1,23 56 0,-13-47-1295,63 155 736,-75-176-1315,-5-10-49,2 0 1,1-1-1,0 1 0,1-1 0,0 0 1,13 16-1,-20-31-70,0-1 0,0 0 0,0 0 0,0 0 0,0 0 0,1-1 0,-1 1 0,0 0 0,0 0 0,2 0 0,3-2-1508,-6-9-578,-12-16-3028,11 24 4792,-6-10-1615</inkml:trace>
</inkml:ink>
</file>

<file path=ppt/ink/ink1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17.354"/>
    </inkml:context>
    <inkml:brush xml:id="br0">
      <inkml:brushProperty name="width" value="0.05" units="cm"/>
      <inkml:brushProperty name="height" value="0.05" units="cm"/>
      <inkml:brushProperty name="color" value="#FF0066"/>
    </inkml:brush>
  </inkml:definitions>
  <inkml:trace contextRef="#ctx0" brushRef="#br0">1 262 13219,'0'-2'528,"0"0"1,1 0 0,-1 0-1,1 0 1,-1 0-1,1 0 1,0 0 0,0 0-1,0 0 1,0 0-1,0 1 1,0-1 0,0 0-1,0 1 1,4-4-1,26-19 2133,-20 16-1698,120-76 3135,-72 49-3550,-15 2-524,-32 23-1549,1 1-1,13-9 0,-6 11-302,-6 6 1508</inkml:trace>
</inkml:ink>
</file>

<file path=ppt/ink/ink1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17.832"/>
    </inkml:context>
    <inkml:brush xml:id="br0">
      <inkml:brushProperty name="width" value="0.05" units="cm"/>
      <inkml:brushProperty name="height" value="0.05" units="cm"/>
      <inkml:brushProperty name="color" value="#FF0066"/>
    </inkml:brush>
  </inkml:definitions>
  <inkml:trace contextRef="#ctx0" brushRef="#br0">140 73 14971,'0'-2'652,"-1"1"-1,1-1 1,-1 0-1,1 0 0,-1 0 1,0 1-1,0-1 1,0 0-1,0 1 1,0-1-1,0 1 0,-2-3 1,3 4-470,0 0 0,-1-1 0,1 1 0,-1 0 0,1 0 0,0-1 1,-1 1-1,1 0 0,-1 0 0,1 0 0,-1 0 0,1 0 0,-1 0 0,1 0 0,-1 0 0,1 0 0,-1 0 1,1 0-1,-1 0 0,0 0 0,0 0-69,0 1 0,0-1 0,0 1 0,0 0 0,0-1 0,0 1 0,0 0 0,0 0 0,0-1 0,0 1-1,-1 2 1,-2 2-55,0 0 0,1 0 0,0 1-1,0-1 1,1 1 0,-1 0 0,1 0-1,0 0 1,1 0 0,0 0 0,0 0-1,0 1 1,0-1 0,1 0 0,0 0-1,1 1 1,-1-1 0,3 8 0,-2-6-65,1 0 1,0 0 0,1 0 0,0-1-1,0 1 1,1-1 0,0 1 0,0-1-1,0 0 1,1-1 0,0 1 0,1-1-1,9 9 1,-14-14-2,1 1 0,-1-1-1,1 0 1,-1 0 0,1 0 0,0 0-1,0 0 1,-1 0 0,1 0 0,0-1-1,0 1 1,0-1 0,0 1 0,0-1-1,-1 0 1,1 0 0,0 0 0,0 0 0,0 0-1,0 0 1,0 0 0,0 0 0,0-1-1,0 1 1,0-1 0,-1 0 0,1 0-1,0 1 1,0-1 0,-1 0 0,1 0 0,0 0-1,-1-1 1,1 1 0,1-2 0,2-3-24,-1 1 0,1-1 0,-1 1 0,-1-1 0,1 0 1,-1-1-1,0 1 0,3-12 0,-3 9 53,0 0 0,-1 0 0,0 0 0,0 0 0,-1 0 1,0-16-1,-2 23-13,1-1 1,0 1-1,-1-1 1,1 0-1,-1 1 1,0-1-1,1 1 1,-1 0 0,-1-1-1,1 1 1,0 0-1,0-1 1,-1 1-1,0 0 1,1 0-1,-1 0 1,0 0-1,0 0 1,0 1 0,0-1-1,0 1 1,0-1-1,0 1 1,-1 0-1,1 0 1,-1 0-1,-4-2 1,-2 1 32,-1 0 1,1 1-1,-1 0 0,0 0 1,1 1-1,-1 0 1,0 1-1,-12 2 0,-9 3 6,-35 12-1,53-12-54,13-6 3,0 0-1,0 0 1,0 0-1,0 0 1,0 0-1,0 1 1,0-1-1,0 0 1,0 0-1,0 0 1,0 0 0,0 0-1,0 0 1,0 0-1,0 0 1,1 0-1,-1 1 1,0-1-1,0 0 1,0 0-1,0 0 1,0 0-1,0 0 1,0 0 0,0 0-1,0 0 1,0 0-1,0 0 1,0 0-1,1 0 1,-1 0-1,0 0 1,0 0-1,0 0 1,0 1-1,0-1 1,0 0 0,0 0-1,0 0 1,1 0-1,-1 0 1,0 0-1,0 0 1,0-1-1,0 1 1,0 0-1,0 0 1,0 0-1,0 0 1,1 0 0,-1 0-1,0 0 1,0 0-1,27-3-890,-14-1-25,0-2 0,-1 0-1,0 0 1,0-1-1,0 0 1,0-1-1,12-12 1,12-7-2404,-6 8 1645</inkml:trace>
</inkml:ink>
</file>

<file path=ppt/ink/ink1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18.373"/>
    </inkml:context>
    <inkml:brush xml:id="br0">
      <inkml:brushProperty name="width" value="0.05" units="cm"/>
      <inkml:brushProperty name="height" value="0.05" units="cm"/>
      <inkml:brushProperty name="color" value="#FF0066"/>
    </inkml:brush>
  </inkml:definitions>
  <inkml:trace contextRef="#ctx0" brushRef="#br0">1 264 12803,'0'-1'211,"0"1"0,0 0 1,0-1-1,0 1 0,0 0 0,1 0 1,-1-1-1,0 1 423,1-1-423,-1 1 0,0 0 0,0 0 1,1 0-1,-1-1 0,0 1 1,1 0-1,-1 0 0,0 0 0,1 0 1,-1 0-1,0 0 0,1 0 0,-1-1 1,0 1-1,1 0 0,-1 0 1,0 0-1,0 0 0,1 1 0,-1-1 1,0 0-1,1 0 0,-1 0 0,13 9 3190,7 17-1207,-13-13-2001,-1-1-1,0 1 1,-1-1 0,0 2 0,-1-1-1,-1 0 1,0 1 0,-1-1 0,0 1 0,0 14-1,-2-28-191,0 0-1,0 0 1,0 1-1,0-1 0,-1 0 1,1 0-1,0 0 1,0 0-1,0 0 1,0 1-1,0-1 0,1 0 1,-1 0-1,0 0 1,0 0-1,0 0 1,0 1-1,0-1 0,0 0 1,0 0-1,0 0 1,0 0-1,0 0 0,0 0 1,0 1-1,0-1 1,1 0-1,-1 0 1,0 0-1,0 0 0,0 0 1,0 0-1,0 0 1,0 0-1,0 0 1,1 0-1,-1 0 0,0 1 1,0-1-1,0 0 1,0 0-1,0 0 0,1 0 1,-1 0-1,0 0 1,0 0-1,0 0 1,0 0-1,0 0 0,1 0 1,-1-1-1,0 1 1,0 0-1,0 0 1,0 0-1,0 0 0,1 0 1,-1 0-1,0 0 1,0 0-1,0 0 0,0 0 1,0-1-1,8-7 7,1-11-19,-1-1 0,0 0-1,8-39 1,-2 8-14,-5 16 17,-6 22 10,1 0-1,0 1 0,0-1 0,7-12 0,-10 24 16,-1-1 1,1 1-1,0 0 1,-1 0-1,1 0 0,0 0 1,0 0-1,0 0 1,0 0-1,0 0 1,0 0-1,0 0 0,0 0 1,0 1-1,1-1 1,-1 0-1,0 1 0,0-1 1,1 1-1,-1 0 1,0-1-1,0 1 1,1 0-1,-1 0 0,0 0 1,1 0-1,-1 0 1,1 0-1,-1 0 0,0 0 1,1 0-1,-1 1 1,0-1-1,0 0 1,1 1-1,-1-1 0,0 1 1,0 0-1,3 1 1,4 3 163,0 1 0,0 1 0,-1-1 0,11 13 0,-3-4-11,-8-9-63,0 1 0,0-2 0,1 1 0,-1-1 0,1-1 0,0 1 0,1-1-1,-1-1 1,1 1 0,-1-2 0,1 1 0,17 2 0,-23-5-32,1 0 0,0-1-1,-1 1 1,1-1 0,0 0 0,-1 0-1,1 0 1,-1 0 0,0-1-1,1 0 1,3-2 0,5-4 148,18-14-1,-14 9-147,10-7-5,33-35 1,-46 42-60,-1 0 0,-1-1-1,0-1 1,10-18 0,-21 32-13,1 0-1,-1 1 1,1-1 0,-1 0 0,1 0-1,-1 0 1,0 0 0,1 0 0,-1 0-1,0 0 1,0 0 0,0 0-1,0 0 1,0 0 0,0 0 0,0 0-1,0 0 1,0 0 0,0 0 0,0 0-1,-1 0 1,1 0 0,0 0-1,-1 0 1,1 1 0,-1-1 0,1 0-1,-1 0 1,1 0 0,-1 0 0,0 1-1,1-1 1,-1 0 0,0 1-1,0-1 1,1 0 0,-1 1 0,0-1-1,0 1 1,0-1 0,0 1 0,-1-1-1,-4-1-123,0 0 0,-1 0 0,1 1 0,-14-2 0,19 3 76,-35-4-1106,-9 2 396</inkml:trace>
</inkml:ink>
</file>

<file path=ppt/ink/ink1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24.528"/>
    </inkml:context>
    <inkml:brush xml:id="br0">
      <inkml:brushProperty name="width" value="0.05" units="cm"/>
      <inkml:brushProperty name="height" value="0.05" units="cm"/>
      <inkml:brushProperty name="color" value="#FF0066"/>
    </inkml:brush>
  </inkml:definitions>
  <inkml:trace contextRef="#ctx0" brushRef="#br0">88 165 10762,'2'-5'602,"0"3"40,-1 0 0,0 0 0,0 0-1,0-1 1,0 1 0,0 0 0,-1-1 0,1 1-1,-1-1 1,1 1 0,-1-1 0,0 1 0,0-1-1,0-3 1,0 6-621,0 0 0,-1 0-1,1 0 1,0 0 0,0 0-1,0 0 1,0 0 0,0 0 0,0 0-1,0 0 1,0 0 0,0 0-1,0 0 1,0 0 0,0 0 0,0 0-1,0 0 1,-1 0 0,1 0-1,0 0 1,0 0 0,0 0-1,0 0 1,0 0 0,0 0 0,0 0-1,0 0 1,0 0 0,0 0-1,0 0 1,0 0 0,-1 0 0,1 0-1,0 0 1,0 0 0,0 0-1,0 0 1,0 0 0,0 0 0,0 0-1,0 0 1,0 0 0,0 0-1,0 0 1,0 0 0,0 0 0,0-1-1,0 1 1,0 0 0,0 0-1,0 0 1,0 0 0,0 0 0,0 0-1,0 0 1,0 0 0,0 0-1,0 0 1,0 0 0,0 0-1,0-1 1,0 1 0,0 0 0,0 0-1,0 0 1,0 0 0,0 0-1,0 0 1,0 0 0,-4 8 446,-3 10-214,7-16-210,-2 7 174,4-7-72,4-7 21,-2 0-156,0 1-1,0-1 1,-1-1 0,0 1 0,0 0 0,0-1-1,0 1 1,-1-1 0,0 0 0,-1 0 0,1 0-1,-1 0 1,1-11 0,-2 17 18,0-1 1,0 1-1,0 0 0,0-1 0,1 1 1,-1-1-1,0 1 0,0 0 0,0-1 1,0 1-1,-1 0 0,1-1 0,0 1 1,0-1-1,0 1 0,0 0 1,0-1-1,0 1 0,0 0 0,-1-1 1,1 1-1,0 0 0,0-1 0,-1 1 1,1 0-1,0 0 0,0-1 0,-1 1 1,1 0-1,0 0 0,-1-1 0,1 1 1,0 0-1,-1 0 0,1 0 0,0 0 1,-1 0-1,1-1 0,0 1 0,-1 0 1,1 0-1,0 0 0,-1 0 0,1 0 1,-1 0-1,1 0 0,0 0 1,-1 0-1,1 0 0,0 1 0,-1-1 1,1 0-1,-1 0 0,1 0 0,0 0 1,-1 1-1,-2 0 115,1 1 1,-1-1 0,1 1-1,-1 0 1,-3 3 0,-1 4 49,0-1 0,1 1 0,-1 0 0,2 0 0,-10 20 0,7-9 212,-12 41 0,13-33-136,2-1-1,0 1 1,3 1 0,0-1 0,3 48-1,0-68-222,0-1-1,0 0 0,1 0 1,-1 1-1,2-1 0,5 13 0,-7-18-40,0 0 0,0 0 0,0-1-1,0 1 1,1 0 0,-1-1 0,0 1-1,1-1 1,-1 1 0,1-1 0,0 0-1,0 1 1,-1-1 0,1 0 0,0 0-1,0-1 1,0 1 0,0 0 0,0 0-1,0-1 1,0 0 0,0 1 0,0-1-1,0 0 1,1 0 0,-1 0 0,0 0-1,3-1 1,3 0 6,-1-1 1,1-1-1,-1 0 0,1 0 1,-1 0-1,0-1 0,11-7 0,44-37 35,-59 45-44,15-13 0,0-2 0,-1 0 0,-1 0 0,26-39 0,-19 19 60,32-74 0,-52 106-56,0-3-16,-2 8 4,-1 6 4,-1 4 0,0-1 0,0 0-1,1 0 1,0 1 0,1-1-1,0 0 1,0 1 0,5 14 0,-5-20 2,0-1 0,-1 0 0,1 0 0,0 1-1,1-1 1,-1 0 0,0 0 0,0 0 0,1 0 0,0 0 0,-1 0 0,1 0 0,0-1 0,0 1 0,0-1 0,0 1 0,0-1 0,0 0 0,0 0 0,0 0 0,1 0 0,-1 0 0,0 0 0,1 0 0,-1-1 0,0 1 0,1-1 0,-1 0 0,1 0 0,-1 0 0,1 0 0,-1 0 0,1 0 0,2-2 0,2 0 2,0 0 0,0 0-1,0-1 1,0 0 0,-1-1 0,1 0 0,-1 0 0,0 0 0,0 0-1,10-11 1,-6 4 2,-1 1 0,0-1-1,0-1 1,11-21 0,-15 24 4,-1 0 0,0 0 0,0-1 0,-1 1 0,-1-1 0,4-19 0,-6 25-4,0 0 0,0 0 0,0 1 0,0-1 0,-1 0 0,0 0 0,1 1 0,-1-1 0,-2-5 0,2 7-2,0 0-1,-1 0 1,1 0-1,0 0 1,-1 0-1,0 0 1,1 0-1,-1 1 0,0-1 1,0 0-1,0 1 1,0 0-1,0-1 1,0 1-1,-4-2 1,0 1 4,-1 0 1,0 0 0,1 1-1,-1 0 1,0 0 0,0 0-1,0 1 1,0 0 0,0 1-1,0-1 1,1 1 0,-1 0 0,0 1-1,-6 2 1,2 0-118,1 0 0,0 0 0,0 1 0,0 0 0,1 1 0,0 0 0,0 0 0,-8 9 0,8-6-1313,27-29-4985,5-6 4474</inkml:trace>
</inkml:ink>
</file>

<file path=ppt/ink/ink1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24.871"/>
    </inkml:context>
    <inkml:brush xml:id="br0">
      <inkml:brushProperty name="width" value="0.05" units="cm"/>
      <inkml:brushProperty name="height" value="0.05" units="cm"/>
      <inkml:brushProperty name="color" value="#FF0066"/>
    </inkml:brush>
  </inkml:definitions>
  <inkml:trace contextRef="#ctx0" brushRef="#br0">3 11 16331,'0'0'250,"-1"-1"-1,1 1 0,0 0 0,0-1 1,0 1-1,0 0 0,-1-1 0,1 1 1,0 0-1,0-1 0,0 1 0,0-1 1,0 1-1,0 0 0,0-1 0,0 1 1,0-1-1,0 1 0,0 0 0,0-1 1,0 1-1,0-1 0,0 1 0,1 0 1,-1-1-1,0 1 0,0-1 0,1 1 32,0 1 0,1-1 1,-1 1-1,0-1 0,0 1 0,0 0 0,-1-1 0,1 1 0,0 0 0,0-1 0,1 3 0,9 7 251,-2 1 0,1 0 0,-1 1 0,-1 0 0,0 0-1,-1 0 1,6 15 0,32 98 802,-35-92-1220,1-2 0,1 1-1,21 35 1,-28-59-164,0-1-1,1 1 1,0-1 0,1-1-1,0 1 1,0-1 0,0 0-1,1-1 1,-1 0 0,11 5 0,-17-10-31,-1 1 0,1-1 0,0 1 0,0-1 1,0 0-1,0 1 0,0-1 0,0 0 0,0 0 1,0 0-1,0 0 0,0 0 0,0 0 0,0 0 1,0 0-1,0 0 0,0 0 0,0 0 1,0-1-1,0 1 0,0 0 0,-1-1 0,1 1 1,0-1-1,0 1 0,0-1 0,0 1 0,-1-1 1,1 0-1,0 1 0,0-1 0,-1 0 1,2-1-1,1-2-558,-1-1 1,1 1-1,-1-1 1,0 0 0,2-6-1,0-2-915,28-65-8084,-16 50 7597</inkml:trace>
</inkml:ink>
</file>

<file path=ppt/ink/ink1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25.294"/>
    </inkml:context>
    <inkml:brush xml:id="br0">
      <inkml:brushProperty name="width" value="0.05" units="cm"/>
      <inkml:brushProperty name="height" value="0.05" units="cm"/>
      <inkml:brushProperty name="color" value="#FF0066"/>
    </inkml:brush>
  </inkml:definitions>
  <inkml:trace contextRef="#ctx0" brushRef="#br0">85 126 14227,'3'-1'488,"7"0"6603,-21 12-3030,0-1-3446,1 1-1,0 1 1,0 0 0,-15 24-1,22-32-495,1 1 0,-1 0 0,1-1 0,0 1 0,0 0 0,1 0 0,-1 0 0,1 1 0,0-1 0,0 0 0,1 0 0,0 1 0,0-1 0,0 0-1,0 0 1,1 1 0,2 9 0,-1-12-124,-1-1 0,0 1 0,1 0 0,-1-1 0,1 1 0,0-1 0,0 0 0,0 1 1,0-1-1,0 0 0,0 0 0,1 0 0,3 2 0,-1-1-19,1-1 1,-1 1-1,0-1 1,1 0 0,-1-1-1,10 2 1,0-1-45,0-1 1,-1-1-1,1 0 1,26-4 0,-37 3 45,1 1 0,-1-1 0,0 0 1,0 0-1,1-1 0,-1 1 1,0-1-1,0 0 0,-1 0 0,1 0 1,0-1-1,-1 1 0,1-1 1,-1 0-1,0 0 0,0 0 1,0 0-1,0-1 0,0 1 0,-1-1 1,0 1-1,0-1 0,0 0 1,0 0-1,0 0 0,-1 0 0,0 0 1,2-8-1,-1 1 23,0-1-1,0 1 1,-1 0 0,0-1-1,-1 1 1,-1 0-1,-1-13 1,1 20 1,0 0-1,1 1 1,-2-1-1,1 0 1,0 1-1,-1-1 1,1 1-1,-1-1 1,0 1-1,0 0 1,0 0-1,-1 0 1,1 0-1,-1 0 1,0 0-1,1 1 1,-1-1-1,0 1 1,-1 0-1,1 0 1,0 0-1,-1 0 1,1 1-1,-7-3 1,2 3 21,1-1 1,-1 1 0,-1 1-1,1-1 1,0 1 0,0 1-1,0-1 1,0 1 0,0 1-1,-8 2 1,6-1 40,1 0 0,0 0 0,0 1-1,1 0 1,-1 0 0,1 1 0,0 1 0,-8 5 0,13-8-44,2-3-20,1 0 0,-1 1 0,1-1 0,-1 1 0,0-1 0,1 1 0,-1 0 0,1-1 0,-1 1 0,1-1 0,0 1 0,-1 0 0,1 0 0,-1-1 0,1 1 0,0 1 0,0-2-57,1 0 1,0 0-1,0 0 1,-1-1-1,1 1 1,0 0-1,0 0 0,-1-1 1,1 1-1,0 0 1,-1-1-1,1 1 1,0-1-1,-1 1 1,2-1-1,14-14-2087,0-1 0,26-33-1,0-1-3738,-11 20 3376</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8:50.405"/>
    </inkml:context>
    <inkml:brush xml:id="br0">
      <inkml:brushProperty name="width" value="0.05" units="cm"/>
      <inkml:brushProperty name="height" value="0.05" units="cm"/>
      <inkml:brushProperty name="color" value="#FF0066"/>
    </inkml:brush>
  </inkml:definitions>
  <inkml:trace contextRef="#ctx0" brushRef="#br0">29 682 11682,'-2'-1'419,"1"0"-1,0 1 0,-1-1 0,1 0 1,-1 0-1,1 1 0,-1-1 0,1 1 1,-1-1-1,-1 1 0,2 0-281,1 0 0,-1 0 0,1 0-1,-1 0 1,1 0 0,-1 1 0,1-1 0,-1 0 0,1 0-1,0 1 1,-1-1 0,1 0 0,-1 1 0,1-1 0,0 0-1,-1 1 1,1-1 0,0 1 0,-1-1 0,1 1 0,0-1-1,0 0 1,0 1 0,-1-1 0,1 1 0,0-1 0,0 1-1,0-1 1,0 1 0,0-1 0,0 1 0,0-1 0,0 1-1,0-1 1,0 1 0,0 0 0,0 66 4488,1-53-4178,1 1 1,0 0 0,1-1 0,8 26 0,-10-37-409,1 1 0,0-1-1,0 1 1,1-1 0,-1 0-1,1 0 1,-1 0 0,1 0 0,0 0-1,0-1 1,0 1 0,1-1 0,-1 0-1,0 0 1,1 0 0,0-1 0,-1 1-1,1-1 1,0 0 0,0 0 0,0 0-1,-1 0 1,6 0 0,1 0-3,-1-1 1,1 1-1,-1-2 1,1 1-1,-1-1 0,1-1 1,-1 0-1,16-5 1,-16 3-32,-1 1 0,0-1-1,0-1 1,-1 0 0,1 0 0,-1 0 0,0-1 0,0 0 0,-1 0 0,0-1 0,0 0 0,0 0 0,-1 0 0,0 0 0,-1-1 0,0 0 0,0 0 0,0-1 0,-1 1 0,0-1 0,-1 1 0,0-1 0,0 0-1,-1 0 1,0 0 0,-1 0 0,0-12 0,0 19-28,0 1 0,0 0 1,0-1-1,-1 1 0,1-1 0,0 1 0,-1 0 0,1-1 0,-1 1 0,1 0 0,-1 0 0,0-1 0,0 1 0,1 0 0,-1 0 0,0 0 0,0 0 0,0 0 0,0 0 1,0 0-1,0 0 0,-1 1 0,1-1 0,0 0 0,-3-1 0,2 2-21,0 0 0,0 0 0,1 0 0,-1 0 0,0 0 0,0 0 0,0 0 0,0 1 0,0-1 0,0 0 0,0 1 0,0 0 0,1 0 0,-1-1 0,0 1 0,0 0 0,1 0 0,-3 2 0,3-2 25,-1 0 7,1 0 0,-1 0 0,1 0 0,-1 0-1,1 1 1,-1-1 0,1 0 0,0 1 0,0-1-1,-1 1 1,1 0 0,-1 2 0,2-3 10,1-1 0,-1 1 0,1-1 1,-1 1-1,1-1 0,-1 1 0,1-1 1,-1 0-1,1 1 0,-1-1 1,1 0-1,0 1 0,-1-1 0,1 0 1,0 0-1,-1 0 0,1 0 0,0 0 1,-1 1-1,1-1 0,0 0 0,-1-1 1,1 1-1,0 0 0,2 0-5,7 1 4,1-1 1,-1-1-1,1 0 0,-1 0 1,1-1-1,-1 0 0,0-1 1,0 0-1,0-1 1,-1 0-1,1 0 0,11-8 1,11-8 202,-1-2 1,28-25 0,-50 39-101,11-9 123,-7 6 207,25-18 0,-38 29-426,0 0-1,0 0 1,0 0-1,0 0 1,0 0 0,0-1-1,0 1 1,0 0-1,1 0 1,-1 0 0,0 0-1,0 0 1,0 0-1,0 0 1,0 0 0,0 0-1,0 0 1,0 0-1,1 0 1,-1 0 0,0 0-1,0 0 1,0 0-1,0 0 1,0 0 0,0 0-1,0 0 1,0 0-1,1 1 1,-1-1 0,0 0-1,0 0 1,0 0-1,0 0 1,0 0 0,0 0-1,0 0 1,0 0-1,0 0 1,0 0 0,0 0-1,0 1 1,0-1-1,0 0 1,1 0-1,-1 0 1,0 0 0,0 8 47,-2 10-59,2-17 17,-2 8 8,1 0-1,0 1 0,1 14 1,0-22-14,0 0 1,0 0 0,1 0-1,-1 0 1,1 0 0,-1 0-1,1 0 1,0 0 0,0 0-1,1 3 1,-1-5-4,-1 1 0,1-1 0,-1 1 0,1 0 0,0-1 0,-1 1 0,1-1 0,0 1 0,0-1 0,-1 0 0,1 1 0,0-1 0,0 0 0,0 1 0,0-1 0,-1 0 0,1 0 0,0 0 0,0 0 0,0 0 0,0 0 0,0 0 0,-1 0 0,1 0 0,2-1 0,-1 1-3,0-1 0,0 0 0,0 1 0,0-1 1,0 0-1,0-1 0,-1 1 0,1 0 0,0 0 0,0-1 1,-1 1-1,1-1 0,-1 0 0,3-2 0,16-31-8,-18 31 10,16-34 7,-2 0 0,-2-1 1,-1-1-1,9-50 0,-13 42-80,-3-1-1,-1 1 1,-3-63-1,-2 104 61,-1 1 0,1-1 0,-1 0-1,0 0 1,-3-6 0,4 12 12,0 1 1,0 0-1,0-1 1,-1 1-1,1-1 1,0 1-1,0 0 1,0-1-1,-1 1 1,1 0-1,0-1 1,-1 1-1,1 0 1,0-1-1,-1 1 0,1 0 1,0-1-1,-1 1 1,1 0-1,0 0 1,-1 0-1,1-1 1,-1 1-1,1 0 1,0 0-1,-1 0 1,1 0-1,-1 0 1,0 0-1,0 0-1,0 1 1,-1 0-1,1-1 0,0 1 0,0 0 0,0 0 1,0-1-1,-1 1 0,1 0 0,0 0 0,1 0 0,-1 1 1,0-1-1,-1 2 0,-6 10-12,1 1 0,0 0 0,1 0 0,0 0-1,-5 24 1,-1 4-88,3-1-1,2 2 1,1-1-1,0 55 1,15 82-3387,3-87-929,-1 2 1535</inkml:trace>
</inkml:ink>
</file>

<file path=ppt/ink/ink1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25.587"/>
    </inkml:context>
    <inkml:brush xml:id="br0">
      <inkml:brushProperty name="width" value="0.05" units="cm"/>
      <inkml:brushProperty name="height" value="0.05" units="cm"/>
      <inkml:brushProperty name="color" value="#FF0066"/>
    </inkml:brush>
  </inkml:definitions>
  <inkml:trace contextRef="#ctx0" brushRef="#br0">1 124 13411,'16'0'2286,"1"1"0,-1 0 0,1 2 0,30 7 0,-45-9-2186,0 0 0,0 0 0,0-1 0,0 1 0,-1 0 0,1 0 0,0 1 0,-1-1 0,1 0 0,-1 1 0,1-1 0,-1 0 0,0 1 0,0 0 0,1-1 0,-1 1 0,0 0 0,-1-1 0,1 1 0,0 0 0,0 0 0,-1 0 0,1 0 0,-1 0 0,1 2-1,-1 3-24,1 1-1,-1-1 0,-1 1 0,0-1 1,-1 9-1,0-57 175,3 29-198,0 0-1,1 0 1,1 1-1,0-1 0,0 0 1,1 1-1,1 0 0,0 0 1,9-16-1,-10 22-33,-1 0 0,1 0 0,0 0 0,0 1 1,1-1-1,-1 1 0,1 0 0,0 0 0,5-3 0,-6 5-19,-1 1 0,1-1 0,0 1 0,-1-1 0,1 1 0,0 0 1,0 1-1,-1-1 0,1 1 0,0-1 0,0 1 0,0 1 0,0-1 0,0 0 0,5 2 0,-6-1-82,-1-1-1,0 1 1,0 0-1,0-1 0,1 1 1,-1 0-1,0 0 0,0 1 1,-1-1-1,1 0 0,0 1 1,0-1-1,-1 1 1,1 0-1,0-1 0,-1 1 1,0 0-1,1 0 0,-1 0 1,0 0-1,1 4 0,0-2-289,-1 1-1,0-1 1,-1 1-1,1-1 0,-1 1 1,0 0-1,0-1 1,0 1-1,-1-1 0,-1 8 1,-8 33-1379</inkml:trace>
</inkml:ink>
</file>

<file path=ppt/ink/ink1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4:25.928"/>
    </inkml:context>
    <inkml:brush xml:id="br0">
      <inkml:brushProperty name="width" value="0.05" units="cm"/>
      <inkml:brushProperty name="height" value="0.05" units="cm"/>
      <inkml:brushProperty name="color" value="#FF0066"/>
    </inkml:brush>
  </inkml:definitions>
  <inkml:trace contextRef="#ctx0" brushRef="#br0">1 971 18100,'0'0'161,"0"-1"0,-1 1 0,1-1 1,0 0-1,0 1 0,0-1 0,0 0 0,0 1 1,0-1-1,0 0 0,0 1 0,1-1 0,-1 0 1,0 1-1,0-1 0,0 0 0,1 1 0,-1-1 1,0 1-1,1-1 0,-1 0 0,1 1 0,0-1 0,-1 0 44,5-6 418,0 0 0,0 1 1,1-1-1,0 1 1,10-8-1,-2 2 23,32-28 640,1 3 1,59-35-1,111-54-170,39-24-343,-73 19-543,200-184 0,-362 295-230,-21 20 0,-1 0 1,1 0-1,0 0 1,0 0-1,0 0 0,0 0 1,0 0-1,-1 0 1,1 0-1,0 0 0,0 0 1,0 0-1,0 0 0,0 0 1,0-1-1,-1 1 1,1 0-1,0 0 0,0 0 1,0 0-1,0 0 1,0 0-1,0 0 0,0 0 1,0 0-1,0-1 1,-1 1-1,1 0 0,0 0 1,0 0-1,0 0 1,0 0-1,0 0 0,0-1 1,0 1-1,0 0 0,0 0 1,0 0-1,0 0 1,0 0-1,0 0 0,0-1 1,0 1-1,0 0 1,0 0-1,0 0 0,0 0 1,0 0-1,0-1 1,0 1-1,-15 7-180,-19 13-372,-14 16 232</inkml:trace>
</inkml:ink>
</file>

<file path=ppt/ink/ink1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5:06.038"/>
    </inkml:context>
    <inkml:brush xml:id="br0">
      <inkml:brushProperty name="width" value="0.05" units="cm"/>
      <inkml:brushProperty name="height" value="0.05" units="cm"/>
      <inkml:brushProperty name="color" value="#FF0066"/>
    </inkml:brush>
  </inkml:definitions>
  <inkml:trace contextRef="#ctx0" brushRef="#br0">1835 4559 9218,'1'-7'63,"1"-1"0,0 1 1,0-1-1,1 1 0,0 0 0,0 0 1,1 0-1,-1 1 0,2-1 0,-1 1 1,1 0-1,-1 0 0,2 0 0,-1 1 1,1 0-1,12-9 0,-1 2 105,1 1 0,1 0-1,0 2 1,0 0 0,23-7 0,294-83 41,-261 78-190,93-24 8,208-63 483,101-34 743,82-46-662,-420 127-415,245-146 1,-103 16-67,27-17-58,-68 52 86,-176 109 19,94-89-1,316-344 363,-416 416-442,-2-2 0,-3-3 0,-4-3 0,-2-1 0,-4-2 0,-3-2 0,34-96 0,-57 125-22,-2 0 0,-3-1 1,-2 0-1,-2 0 0,-1-1 0,-4 0 0,-1-1 0,-3 1 1,-1 0-1,-18-91 0,13 109-28,-2 0 1,-1 0-1,-1 1 1,-2 1-1,-1 0 0,-24-39 1,-68-109-5,30 46-21,52 95-6,0 0 0,-58-63 0,62 79 2,-1 1 0,-1 1 1,-1 1-1,0 1 0,-40-21 1,26 20 1,-1 2 0,-1 1 0,0 2 0,-1 2 0,0 2 0,-1 1 0,-51-2 0,-23 5-1,-151 12 0,-10 13-1,-81 4 7,6-10 5,-209 12 25,249 6 26,229-18-19,-139 45 1,-52 46 2,6 16-35,-48 19-3,135-67-4,-281 129 26,296-113 237,5 7 0,3 7 0,5 6 1,6 7-1,-137 140 0,225-195-264,2 3 0,4 3 1,2 1-1,4 3 0,2 1 0,-55 129 1,79-151-6,2 1 1,3 0 0,1 2 0,-7 70-1,14-57 1,3 1 1,3-1-1,8 74 0,-2-104 1,1 1 1,2-2-1,17 50 1,52 98-5,-52-132 6,3-2 1,47 66-1,-52-84 4,2-2 0,0-1-1,2-1 1,46 35 0,-29-30-2,2-2 0,1-2 0,61 25-1,-39-24 1,129 35 0,80-8 0,2-21 0,271 3 201,-446-38 189,0-5 0,0-4 0,130-29 0,-121 9 706,-1-5 0,149-68 0,-242 93-1002,23-10 105,70-21 1,-111 39-258,0 1 0,0-1 1,0 1-1,0-1 1,1 1-1,-1 0 1,0 0-1,0 0 0,0 0 1,0 0-1,0 0 1,1 0-1,-1 1 1,0-1-1,0 1 1,3 1-1,-5-2-6,1 1 1,0-1-1,-1 1 0,1-1 1,-1 1-1,1-1 1,-1 1-1,0 0 0,1-1 1,-1 1-1,0 0 1,1-1-1,-1 1 0,0 0 1,0-1-1,1 1 0,-1 0 1,0 0-1,0 0 1,0 2-71,0-1 1,0 1-1,-1-1 1,1 0-1,-1 1 1,1-1-1,-1 0 1,-1 4-1,-5 6-298,1 0 0,-11 13-1</inkml:trace>
</inkml:ink>
</file>

<file path=ppt/ink/ink1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5:18.54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3 55 9066,'-2'-6'3877,"21"-2"-2626,6 0-551,-5 0-177,1 1 0,0 2 0,38-6 0,-39 10-295,-1 1 0,1 0 0,31 7 0,59 17 185,-26-5-188,157 13 446,3-20 185,-232-12-809,311 34 513,-250-24-538,1-4-1,0-3 1,-1-4 0,108-13 0,-136 8 5,141-14 102,-151 18 25,-1 2 1,1 1-1,48 8 1,-48-1 176,-1 2 0,59 25 0,9 3 156,-84-32-425,1-1-1,0-1 1,32 2 0,166-9 298,-151-1 82,1 4 0,96 9 1,-146-6-373,108 13 182,-95-14-231,-1-2 1,40-3-1,2-8-12,86-26-1,-130 30-11,-8 4 15,-1 0 1,1 1 0,38 0-1,6 1 226,-57 0-178,-1-1 1,0 1-1,0-1 1,1 0 0,-1 0-1,0-1 1,-1 1-1,10-7 1,19-9 143,-23 14-140,1 1-1,0 0 1,0 1-1,0 0 1,0 1-1,21 0 0,-24 1 75,-1-1-1,1-1 1,-1 1-1,0-1 1,1-1-1,-1 1 1,0-1-1,0 0 1,7-5-1,-3 2 75,0 1 0,12-4 0,-22 8-204,1 1-1,-1-1 1,0 1-1,1-1 1,-1 1-1,1 0 0,-1 0 1,1 0-1,-1 0 1,1 0-1,-1 0 0,1 0 1,-1 0-1,1 1 1,-1-1-1,1 0 0,-1 1 1,1-1-1,-1 1 1,0 0-1,3 1 0,-3 0 1,1-1-1,0 2 1,-1-1-1,1 0 1,-1 0-1,1 0 0,-1 1 1,0-1-1,0 1 1,0-1-1,0 4 1,8 39-44,-4-14-1772</inkml:trace>
</inkml:ink>
</file>

<file path=ppt/ink/ink1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5:46.91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67 6505,'17'-25'3093,"-11"20"-2706,-5 4-267,0 0 1,1 0-1,-1 0 0,0 1 1,1-1-1,-1 1 0,1-1 1,-1 1-1,1 0 0,-1-1 1,0 1-1,1 0 0,0 0 1,-1 0-1,1 0 0,-1 0 1,1 0-1,-1 0 0,1 1 1,-1-1-1,0 1 0,1-1 1,-1 1-1,3 0 0,298 125 2437,-284-119-2371,0-1 0,0 0 0,1-2-1,0 0 1,0-1 0,0-1 0,0 0 0,0-2 0,0 0 0,30-4-1,17-8 688,107-4 0,306 20-413,-394-5-311,0-4 0,92-17 0,-92 11 186,88-2 1,-126 13-198,1 2-1,-1 2 1,70 14 0,-100-14-113,85 15 91,-89-18-109,0 0 1,0-1-1,0-1 1,0 0-1,-1-1 1,16-4-1,158-55 313,-52 15 104,-91 33-233,-1 3-1,67-9 1,-77 17-104,0 0 0,1 2 1,-1 2-1,37 6 0,9 0-68,1-2 0,87-7 0,-6 1-5,220 2 430,-179 17 132,-57-3-252,-51-11-248,63 6-18,-112-6-7,-31-5 94,0 1 1,1 1-1,-1 1 1,24 7-1,-7 3 132,-24-9-222,-1-1-1,1-1 1,0 1 0,0-1 0,0 0 0,0 0 0,1-1 0,-1 0 0,0 0 0,1 0-1,12-1 1,10-4 167,55-6 265,-72 9-380,0 1 1,1 0-1,-1 1 1,21 4-1,-30-4-100,1 1 1,-1-1-1,0 0 0,0 1 0,0 0 1,0 0-1,-1 0 0,1 0 0,0 0 1,-1 0-1,1 1 0,-1-1 1,0 1-1,0-1 0,0 1 0,0 0 1,0 0-1,-1 0 0,1 0 1,1 7-1,1 1-539,-1 1 1,0 0-1,-1 1 1,1 16-1,-3-25 108</inkml:trace>
</inkml:ink>
</file>

<file path=ppt/ink/ink1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5:49.99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78 1 4497,'-77'39'9632,"76"-31"-9061,1 1-403,1 0-1,-1-1 0,1 1 0,1-1 0,0 1 1,0-1-1,0 0 0,1 1 0,1-1 0,4 9 1,-5-12-115,1 1 0,0-1 1,0 0-1,1 0 0,-1-1 1,1 1-1,0-1 0,0 0 1,0 0-1,1-1 0,-1 0 1,1 0-1,0 0 0,9 3 1,-5-3 1,-1 0 1,1-1 0,0-1-1,0 1 1,1-2-1,-1 1 1,0-1 0,18-3-1,3-2 365,45-14-1,-13 2 86,-5 5-392,0 2-1,0 3 1,1 3 0,0 2 0,82 8-1,-19 5-69,205 27 1313,-267-29-847,0-3 0,95-1 0,-13-7-105,156-10-132,-98-22 199,-60 7 41,193 0 599,-151 17-383,129 3-400,-181 7-120,137-16 0,-193 7-29,103-1 0,-148 11-135,0 1 1,-1 1-1,1 2 0,-1 0 1,0 2-1,48 19 1,-52-16 17,52 14 1,-63-21-33,-1-1 0,0-1 0,1 1 0,0-2 0,-1 0-1,19-2 1,31-12 396,-49 10-247,0 1 1,0 0-1,0 1 0,0 1 0,1 0 0,24 1 1,4 7 140,-20-3-221,44 2 0,-56-6-60,0-1-1,19-5 0,-19 4-249,0 0 0,0 0 0,10 0 0</inkml:trace>
</inkml:ink>
</file>

<file path=ppt/ink/ink1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5:54.827"/>
    </inkml:context>
    <inkml:brush xml:id="br0">
      <inkml:brushProperty name="width" value="0.05" units="cm"/>
      <inkml:brushProperty name="height" value="0.05" units="cm"/>
      <inkml:brushProperty name="color" value="#FF0066"/>
    </inkml:brush>
  </inkml:definitions>
  <inkml:trace contextRef="#ctx0" brushRef="#br0">0 1 11090,'2'18'4922,"-2"-17"-4772,1 1 0,0-1-1,-1 0 1,1 0-1,0 0 1,0 0-1,0 0 1,0 0-1,0 0 1,0 0-1,0-1 1,0 1-1,0 0 1,0 0-1,0-1 1,1 1-1,1 0 1,4 2 36,-1 0-1,0 0 1,0 1-1,0 0 1,-1 0-1,1 0 1,-1 1 0,0 0-1,-1 0 1,1 0-1,-1 1 1,0-1-1,0 1 1,0 0 0,-1 0-1,0 1 1,0-1-1,-1 0 1,3 13-1,26 149 930,-25-128-1016,-6-38-121,3 16-213,0 0 0,-2 0 0,0 0 0,-2 26-1,1-44 195,0 0 0,0 0-1,0 0 1,0 0 0,0 0 0,-1-1-1,1 1 1,0 0 0,0 0-1,0 0 1,0 0 0,0 0-1,0 0 1,0 0 0,0 0-1,-1 0 1,1 0 0,0 0-1,0 0 1,0 0 0,0 0-1,0 0 1,0 0 0,0 0-1,0 0 1,-1 0 0,1 0-1,0 0 1,0 0 0,0 0-1,0 0 1,0 0 0,0 0-1,0 0 1,-1 0 0,1 0-1,0 0 1,0 1 0,0-1-1,0 0 1,0 0 0,0 0-1,0 0 1,0 0 0,0 0 0,0 0-1,0 0 1,0 0 0,0 1-1,0-1 1,-1 0 0,1 0-1,0 0 1,0 0 0,0 0-1,0 0 1,0 0 0,0 1-1,0-1 1,0 0 0,0 0-1,0 0 1,-5-11 637,-4-14-336</inkml:trace>
</inkml:ink>
</file>

<file path=ppt/ink/ink1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5:55.404"/>
    </inkml:context>
    <inkml:brush xml:id="br0">
      <inkml:brushProperty name="width" value="0.05" units="cm"/>
      <inkml:brushProperty name="height" value="0.05" units="cm"/>
      <inkml:brushProperty name="color" value="#FF0066"/>
    </inkml:brush>
  </inkml:definitions>
  <inkml:trace contextRef="#ctx0" brushRef="#br0">41 15 11723,'-1'0'70,"0"0"0,0 0 0,1 0 0,-1 1 0,0-1 0,0 0 1,0 1-1,0-1 0,1 0 0,-1 1 0,0-1 0,0 1 0,1-1 1,-1 1-1,0 0 0,1-1 0,-1 1 0,0 0 0,1-1 1,-1 1-1,1 0 0,-1 0 0,1-1 0,0 1 0,-1 1 0,-7 27 1199,4-14-691,1-7-188,1 1 0,0-1 0,1 1 0,-2 11 0,3-16-229,0 1-1,1-1 1,-1 0-1,1 1 1,0-1-1,0 0 0,0 0 1,1 0-1,-1 0 1,5 8-1,19 34 495,-13-22-467,1 0 0,26 34 0,-37-56-186,-1 0 0,1 0 0,0 0 0,0 0-1,0 0 1,0 0 0,1-1 0,-1 1 0,0-1 0,1 1 0,-1-1 0,1 0-1,0 0 1,-1 0 0,1 0 0,0-1 0,-1 1 0,4 0 0,-3-2 7,-1 1 1,1 0-1,-1-1 1,0 1-1,1-1 1,-1 0-1,0 0 0,1 0 1,-1 0-1,0 0 1,0 0-1,0-1 1,0 1-1,0-1 1,0 1-1,0-1 1,-1 0-1,1 0 1,-1 0-1,1 0 1,1-2-1,2-5 199,1 0-1,-1-1 1,-1 1-1,0-1 1,0 0 0,-1 0-1,0-1 1,-1 1-1,2-13 1,-3 16-116,-1 1 1,0 0-1,0-1 1,0 1-1,-1 0 1,0 0-1,0-1 1,0 1-1,-1 0 0,0 0 1,0 0-1,-1 1 1,1-1-1,-1 0 1,-1 1-1,-6-10 1,-4 1 205,-17-14 1,-7-8-11,34 32-263,-1 0 0,1-1-1,-1 2 1,-7-6 0,12 9-46,-1-1 0,0 1 0,1-1 0,-1 1-1,1-1 1,-1 1 0,0 0 0,1-1 0,-1 1 0,0 0 0,1 0 0,-1 0 0,0-1-1,0 1 1,1 0 0,-1 0 0,0 0 0,0 0 0,1 0 0,-1 0 0,0 0 0,1 1-1,-1-1 1,0 0 0,0 0 0,1 1 0,-1-1 0,0 0 0,1 1 0,-1-1 0,1 0-1,-1 1 1,0-1 0,1 1 0,-1-1 0,1 1 0,-1-1 0,1 1 0,-1-1 0,1 1 0,0 0-1,-1-1 1,1 1 0,0 0 0,-1-1 0,1 2 0,-6 9-3069</inkml:trace>
</inkml:ink>
</file>

<file path=ppt/ink/ink1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5:55.811"/>
    </inkml:context>
    <inkml:brush xml:id="br0">
      <inkml:brushProperty name="width" value="0.05" units="cm"/>
      <inkml:brushProperty name="height" value="0.05" units="cm"/>
      <inkml:brushProperty name="color" value="#FF0066"/>
    </inkml:brush>
  </inkml:definitions>
  <inkml:trace contextRef="#ctx0" brushRef="#br0">78 0 10186,'0'0'83,"-16"17"5749,13-13-5368,0-1 1,1 1-1,-1 0 0,1 0 0,-3 7 1,2-4-234,1 0 0,0 1 1,1-1-1,-1 0 0,2 1 1,-1-1-1,1 1 1,0-1-1,0 0 0,1 1 1,0-1-1,0 1 0,1-1 1,4 13-1,4 4 107,1-1 0,27 43 1,-29-50-183,-4-9-116,0 0 1,0 0-1,1 0 1,0-1 0,0 1-1,1-1 1,-1-1-1,15 10 1,-19-14-13,0 1-1,1-1 1,-1 0 0,1 1-1,0-1 1,-1 0-1,1-1 1,0 1 0,-1 0-1,1-1 1,0 0 0,0 1-1,0-1 1,-1 0 0,1 0-1,0-1 1,0 1-1,0-1 1,-1 1 0,1-1-1,0 0 1,-1 0 0,1 0-1,0 0 1,-1-1-1,0 1 1,1-1 0,-1 1-1,0-1 1,0 0 0,3-3-1,-1 1 68,0-1-1,-1-1 0,1 1 0,-1 0 1,0-1-1,-1 1 0,0-1 0,1 0 1,-2 0-1,1 0 0,-1 0 1,0 0-1,0 0 0,-1-1 0,1 1 1,-1 0-1,-1 0 0,1 0 0,-1-1 1,0 1-1,-1 0 0,1 0 0,-1 0 1,-1 0-1,1 1 0,-1-1 1,0 1-1,0-1 0,0 1 0,-1 0 1,0 0-1,0 0 0,0 1 0,-6-5 1,-10-6-133,0 1 1,-2 1 0,1 1 0,-2 1 0,1 1 0,-1 1-1,-26-6 1,22 8-947,6-8 331</inkml:trace>
</inkml:ink>
</file>

<file path=ppt/ink/ink1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5:58.558"/>
    </inkml:context>
    <inkml:brush xml:id="br0">
      <inkml:brushProperty name="width" value="0.05" units="cm"/>
      <inkml:brushProperty name="height" value="0.05" units="cm"/>
      <inkml:brushProperty name="color" value="#FF0066"/>
    </inkml:brush>
  </inkml:definitions>
  <inkml:trace contextRef="#ctx0" brushRef="#br0">26 34 8826,'-4'-4'2623,"6"-1"533,-1 12-1678,0 26 561,-2-25-1740,1 0 0,1 0 0,1 11-1,8 35 622,5 103 0,-12-123-830,-2-24-73,0 0 0,-1 0 0,0 0 0,0 0 0,-1 0 0,-2 11 0,3-21-16,0 1-1,0-1 1,0 0 0,0 1 0,0-1 0,0 0-1,0 0 1,0 1 0,0-1 0,0 0-1,-1 1 1,1-1 0,0 0 0,0 1-1,0-1 1,0 0 0,0 0 0,-1 1 0,1-1-1,0 0 1,0 0 0,0 1 0,-1-1-1,1 0 1,0 0 0,0 0 0,-1 0-1,1 1 1,0-1 0,-1 0 0,1 0 0,0 0-1,0 0 1,-1 0 0,1 0 0,0 0-1,-1 0 1,1 0 0,0 0 0,-1 0-1,1 0 1,0 0 0,-1 0 0,1 0 0,0 0-1,0 0 1,-1 0 0,1 0 0,0 0-1,-1 0 1,1 0 0,0-1 0,0 1-1,-1 0 1,1 0 0,0 0 0,0-1 0,-1 1-1,1 0 1,0 0 0,0-1 0,-1 1-1,-1-3 6,0 1 1,1-1-1,-1 1 0,0-1 0,-1-5 0,-2-7 5,1-1 0,0 0 0,2 1 0,0-1-1,0-30 1,1 19 0,-1-128 242,3 85 613,-2 40-480,0 19-7,0 10-14,0 5 167,-1 25-234,2 1 0,1-1 0,8 51 0,-2-14-178,1 114 91,-6-152-204,1-20-7,0-8 0,-1-3 4,-2 1 0,1 0 1,-1-1 0,1 1 0,-1-1 0,0 1-1,0-1 1,0 1 0,-1-3 0,1-5 13,2-33 57,8-46 0,-4 47 79,0-48-1,-6 64-47,-3-68 420,3 93-482,0-1 0,0 0 0,0 1 0,-1-1 0,1 1 0,-1-1 0,1 1-1,-1-1 1,1 1 0,-1-1 0,0 1 0,0-1 0,0 1 0,0 0 0,0-1 0,0 1-1,0 0 1,0 0 0,0 0 0,-3-2 0,3 26 360,8 60 120,-1-22-52,-4-28-179,0 7 434,7 40 0,-5-70-611,0-15-193,1-21-978,-2-10-1148,5-15 823</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8:53.195"/>
    </inkml:context>
    <inkml:brush xml:id="br0">
      <inkml:brushProperty name="width" value="0.05" units="cm"/>
      <inkml:brushProperty name="height" value="0.05" units="cm"/>
      <inkml:brushProperty name="color" value="#FF0066"/>
    </inkml:brush>
  </inkml:definitions>
  <inkml:trace contextRef="#ctx0" brushRef="#br0">0 3063 12499,'96'-194'8888,"-64"136"-7965,-3-1 1,33-96-1,-33 46-698,-26 94-215,0 1 0,-2-1 0,1 0 0,-2 0 0,-2-20 1,3 34-12,-1 1 0,-1-1 0,1 0 0,0 1 1,0-1-1,0 0 0,0 1 0,0-1 0,-1 0 1,1 1-1,0-1 0,0 0 0,-1 1 1,1-1-1,-1 1 0,1-1 0,0 1 0,-2-1 1,2 1-2,0 0 1,-1 0 0,1 0-1,-1 0 1,1 0 0,-1 1-1,1-1 1,0 0 0,-1 0-1,1 1 1,-1-1 0,1 0-1,0 1 1,-1-1 0,1 0-1,0 1 1,-1-1 0,1 0-1,0 1 1,0-1 0,-1 1-1,1-1 1,0 1 0,0-1 0,0 0-1,0 1 1,0 0 0,-3 7 0,0 0 1,1 1 0,0-1 0,0 1 0,1-1 0,0 1-1,1 10 1,0-13 7,-1 35 170,3 0-1,1-1 1,15 69 0,44 114 750,11-30-371,-48-132-491,-11-30-47,-9-20 1,-4-10 9,-1-4 19,-39-109-120,-78-268-498,104 322 495,2 0-1,2-1 0,3-1 1,3-96-1,4 128 93,9-46 1,-8 65-1,0 0 0,1 0 0,0 1 0,1-1 0,0 1 0,0-1 0,0 1 0,10-12 1,-11 17 1,0 0 0,-1 0 0,1 0 1,0 1-1,1-1 0,-1 1 1,0-1-1,1 1 0,-1 0 1,1 1-1,0-1 0,-1 1 0,1-1 1,0 1-1,0 0 0,0 1 1,0-1-1,0 1 0,0-1 1,0 1-1,0 0 0,0 1 0,0-1 1,0 1-1,0 0 0,0 0 1,0 0-1,0 0 0,-1 0 1,1 1-1,0 0 0,-1 0 0,1 0 1,-1 0-1,6 5 0,-4-2 34,1 1-1,-1-1 1,-1 1-1,1 0 1,-1 0-1,0 0 1,0 0-1,-1 1 1,0-1-1,0 1 1,0 0 0,-1 0-1,0 0 1,-1 1-1,1-1 1,-1 0-1,-1 0 1,0 14-1,-1-7-2,0 1-1,-1 0 1,-1-1 0,0 1-1,-1-1 1,-1 0-1,0 0 1,-11 20 0,9-21-18,-29 60 36,36-72-68,-1-1-1,1 1 0,0-1 0,-1 1 1,1 0-1,0-1 0,0 1 0,-1 0 0,1 0 1,0-1-1,0 1 0,0 0 0,0-1 1,0 1-1,0 0 0,0 0 0,0-1 1,0 1-1,0 0 0,1-1 0,-1 2 1,1-1-1,-1-1 1,1 0 0,-1 0-1,1 0 1,-1 1-1,1-1 1,-1 0 0,1 0-1,-1 0 1,1 0 0,-1 0-1,1 0 1,-1 0 0,1 0-1,0 0 1,-1 0 0,1-1-1,-1 1 1,1 0-1,-1 0 1,1-1 0,7-2-12,-1-1 0,13-8 1,17-14 5,-1-3 1,-1-1-1,-1-1 0,51-62 1,-51 49 65,-1-2 0,-2-2 1,36-74-1,-54 94 40,12-41 0,-20 51-75,-8 25-21,-8 26-6,4-2 33,-5 54 0,11-75-4,1-1 0,0 0 0,0 1 1,1-1-1,1 0 0,-1 1 0,1-1 1,1 0-1,0 0 0,6 13 0,-8-20-19,0 1-1,1-1 0,-1 0 0,1 0 0,-1 1 0,1-1 0,0 0 1,0-1-1,0 1 0,0 0 0,1 0 0,-1-1 0,0 0 0,1 1 1,-1-1-1,1 0 0,-1 0 0,1 0 0,0 0 0,-1-1 1,1 1-1,0-1 0,-1 0 0,1 1 0,0-1 0,4-1 0,-3 1-2,-1-1 0,1 0 0,-1 0 0,0 0 0,1 0 0,-1-1 0,0 1 0,0-1 0,0 0 0,0 0 0,0 0 0,-1 0 0,1-1 0,-1 1 0,1-1 0,-1 1 0,0-1 0,0 0 0,0 0 0,2-4 0,-1 1 3,-1 1 0,0-1 0,0 0 1,0 0-1,-1 0 0,0 0 0,0-1 0,-1 1 0,0 0 1,0 0-1,0 0 0,-1 0 0,0-1 0,0 1 1,0 0-1,-1 0 0,0 0 0,0 1 0,-5-11 0,1 7 2,1 0-1,-1 0 0,-1 0 1,1 0-1,-1 1 0,-1 0 0,0 1 1,0 0-1,0 0 0,-14-8 1,-57-31 43,78 46-52,0-1 0,0 1 0,0-1 0,1 0 1,-1 0-1,0 1 0,0-1 0,0 0 0,1 0 1,-1 0-1,0 0 0,1 0 0,-1-1 0,1 1 0,-1 0-1,1 1 0,0-1 0,0 1 1,0-1-1,0 0 0,0 1 0,0-1 0,0 0 1,0 1-1,1-1 0,-1 1 0,0-1 0,0 1 1,0-1-1,1 0 0,-1 1 0,0-1 1,1 0-1,2-2-6,0 0 0,1-1 0,-1 1 0,1 0 1,7-4-1,-9 6 6,34-23-30,14-9 1,54-45 0,-79 56 32,-1-1 0,-1-1-1,36-51 1,-50 62 1,0 0 0,-2-1 1,0-1-1,0 1 0,-1-1 1,-1 0-1,-1 0 0,0-1 0,-1 0 1,2-17-1,-4 16-3,-1 0-1,0 0 1,-1-1 0,-5-24 0,4 36-2,0-1 0,0 1 0,0 0 0,0 1 1,-1-1-1,-6-9 0,7 12 0,0 0 0,0 0 0,-1 1-1,1 0 1,-1-1 0,1 1 0,-1 0 0,0 0 0,0 0 0,0 1-1,0-1 1,0 1 0,-5-2 0,5 2 0,0 0-1,0 0 1,0 1 0,0-1-1,0 1 1,0 0-1,0 0 1,0 0 0,0 0-1,0 1 1,0-1 0,0 1-1,0 0 1,0 0 0,-4 2-1,3-1 21,0 0-1,1 1 0,-1-1 1,1 1-1,-1 0 0,1 0 1,0 0-1,0 1 0,-4 5 1,1 1 59,0 0 1,1 1 0,0-1 0,1 1-1,0 0 1,1 0 0,-3 15-1,4-14-30,0 0 0,1 0-1,1 0 1,0 0-1,0 0 1,1 0-1,1 0 1,0 0-1,1 0 1,4 12 0,-4-15-30,1 0 1,0-1-1,1 1 1,-1-1 0,2 0-1,-1-1 1,1 1 0,0-1-1,1-1 1,0 1-1,0-1 1,0 0 0,14 8-1,-11-7-10,2-2 0,-1 1 0,0-1 0,1-1 0,0 0 0,0-1 1,0 0-1,18 2 0,-22-4-8,0-1 1,0 0-1,-1 0 1,1-1 0,0 0-1,0 0 1,0-1-1,-1 1 1,1-2 0,0 1-1,-1-1 1,0-1-1,0 1 1,10-7 0,-6 1 5,-2 1 1,1-1 0,-1-1 0,0 1 0,-1-2 0,0 1 0,-1-1 0,0 0-1,-1-1 1,0 1 0,-1-1 0,0-1 0,-1 1 0,4-19 0,-6 18 11,-2 13-17,0 0 1,0 0-1,0 0 0,0 0 0,-1 0 1,1 0-1,0 0 0,0 0 0,0 1 1,0-1-1,0 0 0,0 0 1,0 0-1,0 0 0,0 0 0,0 0 1,0 0-1,0 0 0,0 0 0,0 0 1,0 0-1,0 0 0,0 0 0,0 0 1,0 0-1,0 0 0,0 0 0,0 0 1,-1 0-1,1 0 0,0 0 1,0 0-1,0 0 0,0 0 0,0 0 1,0 0-1,0 0 0,0 0 0,0 0 1,0 0-1,0 0 0,0 0 0,0 0 1,0 0-1,0 0 0,0 0 0,0 0 1,0 0-1,0-1 0,0 1 1,0 0-1,-1 0 0,1 0 0,0 0 1,0 0-1,0 0 0,0 0 0,0 0 1,0 0-1,0 0 0,0 0 0,0 0 1,0 0-1,-7 19 3,6-13-7,0 0-1,0 0 1,0 0 0,1 1-1,0-1 1,0 0-1,0 0 1,2 7 0,-1-10 3,0-1-1,0 0 1,0 1 0,0-1-1,0 0 1,0 0 0,1 0 0,-1 0-1,1 0 1,-1 0 0,1 0 0,0 0-1,0 0 1,0-1 0,0 1 0,0-1-1,0 0 1,0 0 0,1 1 0,-1-1-1,0-1 1,1 1 0,2 1 0,2-1 0,0 1 0,0-1 0,0 0 1,0 0-1,0-1 0,0 0 0,1 0 1,-1-1-1,0 0 0,0 0 0,0-1 0,13-4 1,-15 4-1,-1 0-1,0 0 1,1 0 0,-1-1 0,0 1 0,-1-1-1,1 0 1,0 0 0,-1-1 0,0 1 0,1-1 0,-1 1-1,-1-1 1,1 0 0,0 0 0,-1 0 0,0-1-1,0 1 1,0 0 0,1-7 0,-1-6-93,1-21 1,-2 18-82,-1 16 43,1 5-41,4 16 144,0 0-1,1-1 0,13 26 1,31 46 17,-7-13 59,63 163 430,-88-188-340,-3 0 1,17 100 0,-29-129-99,-2 1 0,0-1-1,0 0 1,-7 41 0,5-51-30,-2-1 0,1 1 0,-2-1-1,1 0 1,-1 0 0,-1 0 0,0 0 0,0-1 0,-1 1-1,0-1 1,-11 11 0,11-14-5,0 0 1,0 0-1,0-1 1,-1 0-1,1 0 0,-1-1 1,-1 0-1,1 0 1,0-1-1,-1 1 1,0-2-1,0 1 0,0-1 1,0 0-1,0-1 1,0 0-1,0 0 1,-1-1-1,1 0 0,0 0 1,0-1-1,-1 0 1,1 0-1,0-1 0,0 0 1,0-1-1,1 0 1,-1 0-1,0 0 1,1-1-1,-14-10 0,15 10-7,1-2 0,-1 1-1,1 0 1,0-1-1,0 0 1,1 0 0,0-1-1,-7-12 1,6 7-6,1 0 0,0 0 1,0 0-1,-3-22 0,4-1-32,1 0 0,5-63 0,1 44-25,2 1 0,2 0 0,3 0 0,2 1 0,3 0 0,27-61 1,-25 71 64,88-221 48,-97 234-54,20-55 33,-25 75-5,0 0 1,1 1-1,0-1 1,0 1 0,1 0-1,11-13 1,-15 19-16,1-1 0,0 1 1,-1 0-1,1 0 0,0 0 1,0 0-1,0 0 0,0 1 1,0 0-1,1-1 0,-1 1 0,0 0 1,1 1-1,-1-1 0,1 1 1,-1-1-1,1 1 0,-1 0 1,0 0-1,1 0 0,-1 1 1,1-1-1,-1 1 0,1 0 1,-1 0-1,0 0 0,0 0 1,1 1-1,-1-1 0,4 4 1,0-1 1,0 1 1,0 1-1,0-1 1,-1 1-1,0 0 1,0 1 0,0 0-1,-1 0 1,0 0-1,0 0 1,4 10-1,-4-4 16,0 0 0,0 1 0,-2-1-1,0 1 1,3 22 0,-2 70 55,-6-101-47,-1-12-24,-1-14-8,0-7-36,2-1 0,1 1 0,1-1 1,6-34-1,7-27-127,-11 79 143,1 0-1,1-1 1,-1 2-1,2-1 1,9-18 0,-12 26 20,0 1 0,0-1 0,0 0-1,0 1 1,0 0 0,1-1 0,-1 1 0,1 0 0,0 0 0,-1 0 0,1 0 0,5-1 0,-6 2 4,-1 0-1,1 1 0,0 0 1,0-1-1,0 1 0,0 0 1,0 0-1,0 0 1,0 0-1,-1 0 0,1 0 1,0 1-1,0-1 1,0 1-1,0-1 0,0 1 1,-1 0-1,1 0 0,0 0 1,-1 0-1,1 0 1,2 2-1,2 2 24,0 1 1,0 1-1,-1-1 1,1 1-1,-2 0 0,1 0 1,-1 0-1,4 9 1,13 21 153,-7-15-81,-6-9-10,1-1 0,19 23-1,-28-35-87,1 0-1,-1 0 0,0 1 0,0-1 0,0 0 0,0 0 0,0 0 0,1 1 1,-1-1-1,0 0 0,0 0 0,0 0 0,0 0 0,1 1 0,-1-1 0,0 0 1,0 0-1,1 0 0,-1 0 0,0 0 0,0 0 0,1 0 0,-1 0 0,0 0 1,0 0-1,1 0 0,-1 0 0,0 0 0,0 0 0,1 0 0,-1 0 0,0 0 1,0 0-1,0 0 0,1 0 0,-1 0 0,0 0 0,0 0 0,1 0 0,-1 0 1,0-1-1,0 1 0,0 0 0,1 0 0,-1 0 0,0 0 0,0-1 0,0 1 1,0 0-1,1 0 0,-1 0 0,0-1 0,0 1 0,0 0 0,0 0 0,0-1 1,0 1-1,0 0 0,0 0 0,0-1 0,0 1 0,0 0 0,0 0 0,0-1 1,0 1-1,0 0 0,0-1 0,1-22 16,-2 18-12,1-27-37,2 1 0,9-55 0,-10 77 24,1 0 0,0 1 1,1-1-1,0 1 0,1 0 0,-1 0 0,1 0 0,1 0 1,0 0-1,0 1 0,0 0 0,1 0 0,0 1 1,11-11-1,-14 15 8,1 0 0,-1 0-1,1 0 1,-1 0 0,1 1 0,0-1 0,0 1 0,-1 0 0,1 0 0,0 0 0,0 1 0,0-1-1,0 1 1,5 0 0,3 2 1,-1-1-1,0 2 0,17 5 0,-14-4-5,26 5 0,-29-8 5,0 0 0,0 0 0,1-2 0,-1 1 0,0-2 0,0 1-1,0-1 1,0-1 0,19-7 0,-25 8 4,1-1-1,-1 1 1,0-1 0,0 0-1,0-1 1,0 1 0,0-1-1,-1 0 1,0-1 0,0 1-1,0-1 1,0 1 0,0-1-1,-1 0 1,0 0 0,0-1-1,-1 1 1,0-1 0,1 1-1,0-7 1,-1 1 6,0 0-1,-1 0 1,0 0 0,0 0-1,-1-1 1,-1 1 0,0 0-1,-1 0 1,0 0 0,0 0-1,-2 0 1,-4-13-1,7 22-8,1 1-1,-1 0 1,0-1-1,1 1 0,-1 0 1,0-1-1,0 1 0,0 0 1,0 0-1,0 0 1,0 0-1,0 0 0,0 0 1,0 0-1,-1 0 0,1 0 1,0 0-1,-1 1 1,1-1-1,0 1 0,-1-1 1,1 1-1,-1-1 0,1 1 1,-1 0-1,1 0 1,-1 0-1,1-1 0,-1 2 1,1-1-1,-1 0 0,1 0 1,-1 0-1,1 1 1,-1-1-1,-1 1 0,-1 1-3,0 0-1,1 0 0,-1 1 1,1-1-1,0 1 1,0 0-1,0-1 1,0 1-1,0 1 0,0-1 1,-4 7-1,4-5 0,0 1 1,1-1-1,-1 1 0,1 0 0,0-1 0,0 1 1,1 0-1,0 0 0,0 0 0,0 0 0,1 10 1,0-12 3,1-1 0,-1 0 0,1 0 0,0 1 1,0-1-1,0 0 0,0 0 0,0 0 0,1 0 0,-1 0 1,1-1-1,0 1 0,0 0 0,0-1 0,0 1 0,1-1 1,-1 0-1,1 0 0,-1 0 0,1 0 0,0 0 0,-1 0 1,5 1-1,-1 0 1,-1-1 1,1 0-1,0 0 1,0 0 0,0-1-1,0 0 1,1 0-1,-1 0 1,0-1-1,0 0 1,1 0 0,9-2-1,-7 0 11,-1 0 0,0-1 0,0 1 0,0-2 1,0 1-1,0-1 0,-1-1 0,10-6 0,-1-3 42,0 0 0,-1-1 0,0 0 0,-1-1 1,-1-1-1,18-31 0,-1-2 100,43-65 92,-70 111-246,-1 1 1,1 0-1,0 0 1,0 0-1,0 0 0,0 0 1,1 1-1,-1-1 0,1 1 1,-1 0-1,1 0 1,4-2-1,-2 3 0,0 0 0,0 0 0,1 0 0,-1 1-1,0 0 1,0 0 0,7 1 0,5 0 0,0 0 0,0-1 0,24-4 0,-33 3 0,0-1 0,0-1 0,0 0 0,0 0 0,0 0 0,-1-1 0,1 0 0,9-7 0,-11 6 0,-1 0 0,1 0 0,-1-1 0,0 0 0,0 0 0,-1 0 0,1-1 0,-1 0 0,-1 0 0,6-12 0,-7 13 0,0 0 0,-1-1 0,0 0 0,-1 1 0,1-1 0,-1 0 0,-1 0 0,1 0 0,-1 0 0,0 1 0,-1-1 0,0 0 0,-1-8 0,-4-3-671,0 0 1,-1 0-1,-1 1 0,0 0 0,-16-22 1,10 15-1350,-19-42 0,16 16-838</inkml:trace>
</inkml:ink>
</file>

<file path=ppt/ink/ink1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05.362"/>
    </inkml:context>
    <inkml:brush xml:id="br0">
      <inkml:brushProperty name="width" value="0.05" units="cm"/>
      <inkml:brushProperty name="height" value="0.05" units="cm"/>
      <inkml:brushProperty name="color" value="#FF0066"/>
    </inkml:brush>
  </inkml:definitions>
  <inkml:trace contextRef="#ctx0" brushRef="#br0">1 141 10058,'0'-9'451,"1"0"1,0 1-1,1-1 0,-1 1 1,2-1-1,-1 1 0,1 0 0,7-13 1,-9 18-405,1 0 0,0-1 1,0 1-1,0 0 0,0 0 0,0 0 1,1 0-1,-1 1 0,1-1 1,0 1-1,0-1 0,0 1 0,0 0 1,0 0-1,0 1 0,1-1 1,-1 0-1,0 1 0,1 0 0,0 0 1,-1 0-1,4 0 0,-5 1-9,0 0 1,0 0-1,0 0 0,0 1 0,0-1 1,0 1-1,0-1 0,0 1 0,0 0 1,0 0-1,-1 0 0,1 0 0,0 0 1,-1 0-1,1 0 0,-1 1 0,1-1 0,-1 0 1,2 3-1,2 3 165,1 0 0,-1 1-1,4 8 1,1 3 159,-6-14-263,0 1 0,1-1 1,0 1-1,0-1 0,0 0 0,0-1 0,1 0 1,0 1-1,-1-2 0,2 1 0,-1-1 0,0 0 1,1 0-1,-1 0 0,1-1 0,0 0 0,0-1 1,0 0-1,0 0 0,9 0 0,13 0 294,0-2 0,0-2 0,48-9 0,-37 5-52,1 1-116,0 1 1,1 2 0,0 1 0,-1 3-1,1 1 1,54 11 0,128 48 334,-62-15 32,-113-34-178,69 7-1,-36-14 389,0-2 1,124-14-1,-154 5-329,57-4 639,-87 10-670,0 0-1,39 5 1,-57-5-382,-1 1 0,1 0 0,-1 0 0,0 0 1,1 0-1,-1 1 0,0-1 0,0 1 0,0-1 0,0 1 0,5 4 0,-4-1 57,1 0 1,-1 1-1,0-1 0,4 9 0,-1-3-26,-6-10-112,0 1 1,1-1 0,-1 1 0,0-1 0,1 0-1,-1 1 1,1-1 0,-1 0 0,1 0-1,-1 0 1,1 0 0,0 0 0,0-1 0,-1 1-1,5 0 1,29 3-2442,-30-4 1926,25 0-727</inkml:trace>
</inkml:ink>
</file>

<file path=ppt/ink/ink1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08.957"/>
    </inkml:context>
    <inkml:brush xml:id="br0">
      <inkml:brushProperty name="width" value="0.05" units="cm"/>
      <inkml:brushProperty name="height" value="0.05" units="cm"/>
      <inkml:brushProperty name="color" value="#FF0066"/>
    </inkml:brush>
  </inkml:definitions>
  <inkml:trace contextRef="#ctx0" brushRef="#br0">377 74 11090,'-16'0'1422,"-1"1"0,0 0 0,-24 6-1,33-5-1025,0 0 0,1 1 0,-1 0 0,1 0 0,0 1 1,0 0-1,0 0 0,0 1 0,-9 8 0,-2 4-91,0 2 1,2 0-1,0 1 1,2 0 0,0 1-1,-17 34 1,16-21 115,1 0 0,1 1 0,-14 65 0,25-85-334,-1-1 0,2 1 0,0 0 1,0-1-1,2 1 0,0 0 0,0 0 0,2-1 0,-1 1 0,2-1 0,0 0 0,1 0 0,0 0 0,1-1 0,1 0 0,10 17 1,-2-6 10,2-1 0,0 0 0,1-1 0,1-1 0,2-1 0,0-1 0,45 32 0,-50-41-15,0 0 0,0-1 0,1-1 0,1-1 0,0 0 0,0-1 0,0-1 1,0 0-1,1-2 0,-1 0 0,1-1 0,36-1 0,-26-4 64,-2-1 1,1-2-1,0 0 1,34-14-1,-21 4 53,-2-1 0,42-26 1,-62 32-82,-1-1 1,0 0 0,0-2-1,-2 0 1,0-1 0,28-32-1,-37 37-53,0 0-1,0-1 0,-1 0 1,0 0-1,-1 0 0,0 0 1,-1-1-1,-1 0 0,1 0 1,-2 0-1,0 0 0,0 0 1,-1-21-1,-2 7 16,-1 0 1,-2 1-1,-1-1 1,-1 1-1,-1 0 1,-1 0-1,-12-25 1,4 16-48,-1 2 1,-2 0-1,-1 1 1,-34-39-1,38 51-29,0 2 0,-2 0 0,0 1 0,0 1 0,-2 1 0,0 0 0,0 2 1,-1 0-1,-1 1 0,-22-7 0,28 12-2,-1 1-1,1 1 1,-1 0 0,0 1 0,0 1 0,0 1 0,0 0 0,0 2 0,0 0-1,0 0 1,1 2 0,-1 0 0,0 1 0,-31 11 0,-35 24-485,79-36 288,0-2 0,0 1 0,0 0 0,0-1 0,-8 2 0,12-3 114,-1 0 0,0 0 0,1 0-1,-1 0 1,1 0 0,-1 0 0,0 0-1,1 0 1,-1 0 0,1 0 0,-1-1-1,1 1 1,-1 0 0,1 0 0,-1 0-1,1-1 1,-1 1 0,1 0 0,-1-1 0,1 1-1,-1-1 1,0 0 0,1 0-103,-1 0 0,1 0 0,0 0 0,-1 0 0,1 0 0,0-1 0,0 1-1,0 0 1,0 0 0,0 0 0,0 0 0,0-1 0,0 1 0,0 0 0,1 0 0,0-2 0,16-48-1744</inkml:trace>
</inkml:ink>
</file>

<file path=ppt/ink/ink1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09.921"/>
    </inkml:context>
    <inkml:brush xml:id="br0">
      <inkml:brushProperty name="width" value="0.05" units="cm"/>
      <inkml:brushProperty name="height" value="0.05" units="cm"/>
      <inkml:brushProperty name="color" value="#FF0066"/>
    </inkml:brush>
  </inkml:definitions>
  <inkml:trace contextRef="#ctx0" brushRef="#br0">28 2108 6625,'-1'0'419,"0"0"0,-1 0-1,1 0 1,0 0 0,0 0-1,-1-1 1,1 1-1,0 0 1,0-1 0,0 1-1,0 0 1,-1-1 0,1 0-1,0 1 1,0-1 0,0 0-1,0 1 1,-1-2-1,2 1-205,-1 0 0,1 0 0,-1 0 0,1 1 0,-1-1 0,1 0 0,0 0 0,-1 0-1,1-1 1,0 1 0,0 0 0,0 0 0,0 0 0,0 0 0,0 0 0,0 0 0,0-1 0,2-5 100,0-1 1,0 1 0,1 0-1,7-13 1,-3 5 181,64-135 811,-11 28-705,86-159 423,-79 167-612,88-205-1,-153 315-403,71-169 531,-52 129-90,52-76-1,114-107 913,-135 169-988,3 3 0,65-51 0,-48 56 592,-44 33-334,-2-2 0,39-36 0,-49 40-374,0 0 1,1 2 0,21-14 0,-21 11-334,-7 6-2479,3 4-3720,0 6 3279</inkml:trace>
</inkml:ink>
</file>

<file path=ppt/ink/ink1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10.555"/>
    </inkml:context>
    <inkml:brush xml:id="br0">
      <inkml:brushProperty name="width" value="0.05" units="cm"/>
      <inkml:brushProperty name="height" value="0.05" units="cm"/>
      <inkml:brushProperty name="color" value="#FF0066"/>
    </inkml:brush>
  </inkml:definitions>
  <inkml:trace contextRef="#ctx0" brushRef="#br0">4 56 10386,'-2'-9'2973,"2"8"-2787,0 1 1,-1-1-1,1 0 1,0 1 0,0-1-1,0 1 1,-1-1-1,1 0 1,0 1-1,0-1 1,0 0 0,0 1-1,0-1 1,0 0-1,0 1 1,1-1-1,-1 1 1,0-2 0,1-1 349,1 0 0,-1 0 0,1 1 0,-1-1 0,1 1 0,0-1 1,0 1-1,2-3 0,-3 4-423,0 0 1,-1 1-1,1-1 1,0 1-1,-1-1 1,1 1-1,0-1 1,0 1-1,0-1 1,0 1-1,0 0 1,0-1-1,-1 1 0,1 0 1,0 0-1,0 0 1,0 0-1,0 0 1,0 0-1,0 0 1,0 0-1,0 0 1,0 0-1,0 0 1,0 0-1,0 1 1,-1-1-1,1 0 1,0 1-1,0-1 0,0 1 1,1 0-1,1 2 40,1 0 0,-1 1 0,0-1 0,0 1 0,0 0 0,-1 0 0,1 0 0,-1 0 0,0 0 0,0 1 0,1 4 0,3 9 271,5 26 0,4 63 500,1 6-591,-6-87-275,-10-25-129,1 0 0,-1 0 1,1 0-1,-1 0 0,1 0 0,0-1 0,-1 1 1,1 0-1,0 0 0,0-1 0,-1 1 0,1 0 0,0-1 1,0 1-1,0-1 0,0 1 0,0-1 0,0 0 1,0 1-1,0-1 0,0 0 0,1 0 0,0 0-340,-1-1 1,0 0-1,0 1 0,0-1 0,0 0 0,0 0 1,0 0-1,0 0 0,-1 0 0,1 0 1,0 0-1,0-1 0,-1 1 0,1 0 0,-1 0 1,1-3-1,6-7-2400,-1 3 1101</inkml:trace>
</inkml:ink>
</file>

<file path=ppt/ink/ink1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10.819"/>
    </inkml:context>
    <inkml:brush xml:id="br0">
      <inkml:brushProperty name="width" value="0.05" units="cm"/>
      <inkml:brushProperty name="height" value="0.05" units="cm"/>
      <inkml:brushProperty name="color" value="#FF0066"/>
    </inkml:brush>
  </inkml:definitions>
  <inkml:trace contextRef="#ctx0" brushRef="#br0">0 141 11723,'0'-3'524,"0"-1"0,1 1 0,-1-1 0,1 1 1,-1-1-1,1 1 0,0-1 0,0 1 1,1 0-1,-1-1 0,1 1 0,-1 0 1,1 0-1,0 0 0,0 0 0,1 1 1,-1-1-1,0 0 0,1 1 0,0 0 0,4-4 1,-2 4-310,0-1 1,0 1-1,0-1 1,0 1-1,1 1 1,-1-1-1,0 1 1,1 0-1,0 0 1,-1 1 0,1-1-1,10 2 1,-12-1-425,0 0 0,0 1 0,0-2 0,0 1 0,0 0 0,5-2 0,-7 1-44,0 0-1,0 1 1,0-1-1,-1 0 1,1 0-1,0 0 1,-1 0-1,1-1 1,-1 1-1,1 0 1,-1-1-1,0 1 1,1-1-1,-1 1 1,1-3-1,6-10 1472,5-1-890</inkml:trace>
</inkml:ink>
</file>

<file path=ppt/ink/ink1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11.360"/>
    </inkml:context>
    <inkml:brush xml:id="br0">
      <inkml:brushProperty name="width" value="0.05" units="cm"/>
      <inkml:brushProperty name="height" value="0.05" units="cm"/>
      <inkml:brushProperty name="color" value="#FF0066"/>
    </inkml:brush>
  </inkml:definitions>
  <inkml:trace contextRef="#ctx0" brushRef="#br0">5 9 10322,'-3'-8'6608,"3"9"-6385,-1-1 0,1 1 0,0 0 0,0 0 0,0 0 0,0-1 0,0 1 0,0 0 0,0 0 0,0 0 0,0-1 0,0 1 0,0 0 0,0 0 0,1 0-1,-1 1 1,6 21 1912,6 48 0,1 10-387,34 55 677,-2-5-1048,-43-125-1375,-1 1-1,0-1 1,0 1 0,-1-1 0,0 1-1,0 0 1,0-1 0,-1 1-1,-2 7 1,-1-20-2716,7-9-172,7-2 910</inkml:trace>
</inkml:ink>
</file>

<file path=ppt/ink/ink1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12.254"/>
    </inkml:context>
    <inkml:brush xml:id="br0">
      <inkml:brushProperty name="width" value="0.05" units="cm"/>
      <inkml:brushProperty name="height" value="0.05" units="cm"/>
      <inkml:brushProperty name="color" value="#FF0066"/>
    </inkml:brush>
  </inkml:definitions>
  <inkml:trace contextRef="#ctx0" brushRef="#br0">85 93 6433,'-6'0'899,"-1"-1"-1,1 0 1,0 0-1,0 0 1,-8-3 0,11 3-245,0 0 1,0 0 0,0-1 0,1 1 0,-1-1 0,0 1 0,1-1-1,-1 0 1,1 0 0,0 0 0,-1 0 0,-4-8 5568,7 10-6148,1 0 0,0 0 0,-1 0 0,1 0 0,0 0 0,0 0 1,-1 0-1,1 0 0,0 0 0,-1 0 0,1-1 0,0 1 0,-1 0 0,1-1 0,-1 1 1,1 0-1,1-2 0,12-7 352,-2 1-111,0 0 1,24-11-1,-33 18-300,0 0 0,0 0 0,0 0-1,0 0 1,0 0 0,0 1 0,0-1 0,0 1 0,0 0 0,0 0 0,0 0-1,1 0 1,-1 0 0,0 1 0,0 0 0,0-1 0,0 1 0,0 0 0,3 2 0,-4-2-15,0 1 0,0-1 1,0 1-1,-1 0 1,1 0-1,0-1 0,-1 1 1,0 0-1,1 0 1,-1 1-1,0-1 0,0 0 1,0 0-1,0 1 1,0-1-1,-1 0 1,1 1-1,-1-1 0,1 1 1,-1-1-1,0 3 1,0 5-3,0-1 1,-1 1 0,0 0-1,-3 9 1,2-5-1,-2-1 1,0 0-1,0 1 0,-2-2 1,1 1-1,-2-1 0,1 1 1,-2-2-1,1 1 0,-2-1 1,-15 16-1,23-26-22,-10 10 24,8-7-112,4-3-251,19-12 297,0 2 1,1 0-1,28-6 0,-18 5 44,-27 8 26,1 1-1,-1-1 1,1 1 0,0 0-1,0 1 1,-1-1 0,1 1-1,0 0 1,0 0 0,-1 1-1,9 1 1,-10-1-1,-1 0 1,1 0-1,-1 0 0,0 0 1,1 1-1,-1-1 1,0 1-1,0 0 0,0-1 1,0 1-1,0 0 0,0 0 1,0 0-1,-1 1 1,1-1-1,-1 0 0,1 1 1,-1-1-1,0 1 0,0-1 1,1 4-1,0 1 49,-1 1 1,1-1-1,-2 1 0,1 0 1,-1-1-1,0 1 0,0 0 1,-1-1-1,0 1 0,-1-1 1,1 1-1,-2-1 0,1 1 0,-1-1 1,0 0-1,-7 12 0,3-7 10,-1 0-1,0-1 0,0 0 0,-1 0 0,-1-1 0,1 0 0,-2-1 1,-16 12-1,22-18-55,0 0 1,0 0 0,0 0-1,-1-1 1,1 0 0,-1 0-1,0 0 1,0-1-1,1 0 1,-1 0 0,0-1-1,-7 1 1,10-1-85,0-1 0,0 1 0,0 0 0,0-1 0,0 0 0,0 1 0,1-1 0,-1 0 0,0-1 0,0 1 0,1 0 0,-1-1 0,1 1 0,-1-1 0,1 0 0,0 0 0,-1 0 0,1 0 0,0 0 0,0-1 0,1 1 0,-1-1 0,0 1 0,1-1 0,-2-3 0,0-1-616,1 0 1,1-1-1,-1 1 1,1 0-1,0-1 1,1 1 0,-1-1-1,3-11 1,2-6-905</inkml:trace>
</inkml:ink>
</file>

<file path=ppt/ink/ink1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12.598"/>
    </inkml:context>
    <inkml:brush xml:id="br0">
      <inkml:brushProperty name="width" value="0.05" units="cm"/>
      <inkml:brushProperty name="height" value="0.05" units="cm"/>
      <inkml:brushProperty name="color" value="#FF0066"/>
    </inkml:brush>
  </inkml:definitions>
  <inkml:trace contextRef="#ctx0" brushRef="#br0">0 25 14939,'6'-13'1376,"0"4"873,1 7-33,-1 7-599,-3 8-249,7 11-344,-5 2-232,-1 15-247,0 6-177,-8 8-208,-2 3-8,4-12-400,1-5-585,15-30 521</inkml:trace>
</inkml:ink>
</file>

<file path=ppt/ink/ink1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14.738"/>
    </inkml:context>
    <inkml:brush xml:id="br0">
      <inkml:brushProperty name="width" value="0.05" units="cm"/>
      <inkml:brushProperty name="height" value="0.05" units="cm"/>
      <inkml:brushProperty name="color" value="#FF0066"/>
    </inkml:brush>
  </inkml:definitions>
  <inkml:trace contextRef="#ctx0" brushRef="#br0">146 185 11731,'-7'2'645,"0"0"0,0 0 1,0 1-1,0 0 0,1 0 1,-1 1-1,1 0 0,0 0 1,0 0-1,0 1 0,1 0 1,-8 8-1,7-6-375,2-1 1,-1 1 0,1 0-1,0 1 1,0-1-1,-4 15 1,2 2-15,1 0 1,1 0-1,1 1 0,1-1 0,1 1 1,5 44-1,-2-52-212,0 0 0,1 0 0,1-1-1,0 1 1,2-1 0,-1-1 0,2 1 0,0-1 0,1 0 0,1 0 0,0-1 0,1 0 0,0-1 0,1 0 0,1 0 0,21 17 0,-16-15 49,1-2 0,0 0 0,28 14 1,-33-20-51,0-2-1,1 1 1,0-2 0,-1 0 0,1 0 0,20 1 0,17-2 140,1-3 1,-1-2-1,63-11 1,-96 11-147,-1-1 1,0-1 0,0 0 0,28-12 0,-34 11-15,-1 0 0,0-1 0,0 0 0,0-1 0,-1 0 1,0-1-1,0 0 0,8-10 0,2-4 94,-2-1 0,0 0 0,-2-1 0,20-40 0,-29 51-14,-1 1 0,0-1 0,-1 0 0,0 0 0,-1 0 0,-1-1 0,0 1 0,-1-1 0,0 0-1,-1 1 1,-3-23 0,1 28-30,0 0 0,0 0 0,-1 0-1,-1 0 1,1 0 0,-1 0 0,-1 1 0,1-1-1,-1 1 1,-6-7 0,-9-7 181,-35-30 1,46 43-200,-38-33 25,-1 2 1,-3 3 0,0 1 0,-110-52 0,145 80-84,0 0 1,-1 2-1,0 0 0,-31-5 1,38 9 1,0 1 1,0 0-1,0 0 1,0 0-1,0 2 0,0-1 1,0 1-1,0 0 1,-14 6-1,5 1 23,0-1-1,1 2 0,-17 12 1,25-15-187,0 1 0,0 0 0,1 0 0,0 1 0,1 0 0,-9 12-1,16-21 83,1 1-1,-1 0 1,1-1-1,-1 1 1,1-1-1,0 1 1,-1 0-1,1-1 1,0 1-1,0 0 1,0-1-1,-1 1 1,1 0-1,0 0 1,0-1-1,0 1 1,0 0-1,0 1 1,1-2-35,-1 0 1,0 1-1,1-1 0,-1 1 0,1-1 1,-1 0-1,1 0 0,-1 1 1,1-1-1,-1 0 0,1 0 1,-1 1-1,1-1 0,-1 0 1,1 0-1,-1 0 0,1 0 0,0 0 1,-1 0-1,1 0 0,-1 0 1,1 0-1,-1 0 0,2 0 1,24-3-1745</inkml:trace>
</inkml:ink>
</file>

<file path=ppt/ink/ink1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15.594"/>
    </inkml:context>
    <inkml:brush xml:id="br0">
      <inkml:brushProperty name="width" value="0.05" units="cm"/>
      <inkml:brushProperty name="height" value="0.05" units="cm"/>
      <inkml:brushProperty name="color" value="#FF0066"/>
    </inkml:brush>
  </inkml:definitions>
  <inkml:trace contextRef="#ctx0" brushRef="#br0">23 2362 11290,'-2'-1'218,"1"0"-1,-1-1 1,0 1-1,1 0 0,0 0 1,-1-1-1,1 1 1,0-1-1,0 1 0,0-1 1,0 1-1,0-1 1,0 0-1,0 0 0,0 1 1,1-1-1,-1 0 1,1 0-1,-1 0 0,1 0 1,0 0-1,0 0 0,0 1 1,0-1-1,0-3 1,1-5 182,0 0 1,1 0 0,5-15-1,-6 21-317,81-210 1854,-58 158-1631,44-116 441,6-13-174,14 7-347,-1 32-176,76-138 28,-105 173 832,105-154 0,-6 63-283,-115 153-367,96-83 0,-77 82 298,2 3 1,112-63-1,-169 107-441,-4 1-20,1 1 0,-1-1 0,1 1-1,0-1 1,0 1 0,0 0 0,0 0-1,0 1 1,0-1 0,0 0-1,0 1 1,0 0 0,0 0 0,0 0-1,0 0 1,4 1 0,-6-1-63,-1 0 0,1 0 0,0 0 0,-1 0 0,1 0 0,-1 0 0,1 0 0,0 0 0,-1 0 0,1 0 0,-1 0 0,1 0 1,0 0-1,-1 0 0,1 0 0,-1-1 0,1 1 0,-1 0 0,1 0 0,-1-1 0,1 1 0,-1 0 0,1-1 0,-1 1 0,1-1 0,-1 1 0,0 0 0,1-1 0,-1 1 0,1-2 1,0 1-142,-1-1 1,0 1 0,1-1 0,-1 0 0,0 1 0,0-1-1,0 1 1,0-1 0,0 0 0,-1-2 0,1 3 12,0 1 0,0 0 0,0 0 0,0-1-1,0 1 1,0 0 0,0 0 0,0-1 0,0 1 0,0 0 0,0-1 0,0 1 0,0 0 0,0 0 0,0-1 0,1 1 0,-1 0 0,0 0 0,0 0-1,0-1 1,0 1 0,1 0 0,-1 0 0,0 0 0,0-1 0,0 1 0,1 0 0,-1 0 0,0 0 0,1-1 0,11-2-2129,-11 3 2062,24-3-1827</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9:07.063"/>
    </inkml:context>
    <inkml:brush xml:id="br0">
      <inkml:brushProperty name="width" value="0.05" units="cm"/>
      <inkml:brushProperty name="height" value="0.05" units="cm"/>
      <inkml:brushProperty name="color" value="#FF0066"/>
    </inkml:brush>
  </inkml:definitions>
  <inkml:trace contextRef="#ctx0" brushRef="#br0">286 1616 9066,'-24'39'1176,"2"1"-1,1 1 1,-23 66-1,35-73-843,0 0-1,2 0 1,-3 52 0,3-30-85,-2 14-62,-24 223 125,24 4-253,14-113-47,-8-1 1,-33 221-1,-11 130 4,62 219 1,-14-707-12,4 152 2,10 197-20,-3 271 39,-6-409-24,19-1 0,-6-73-1,58 263-5,-42-274 15,-17-90-15,51 146 1,-34-130 10,-7-17 28,75 150 0,-86-205 208,1 0 0,1-1 0,1-1 1,1-1-1,1-1 0,30 24 0,-33-32-192,1 0-1,1-1 1,0-1-1,0-1 0,1-1 1,1-1-1,-1-1 1,28 6-1,0-3 248,-1-3 0,95 5 0,-97-13 84,1-2 0,64-10-1,91-29 1014,-50 9-657,-132 28-660,440-92 515,367-152-301,-687 204-35,190-33 0,-237 60-210,182-29 37,-192 36-68,111 1-1,81 29 332,-125-5-67,-86-11-208,117-8-1,-139-1-78,1-1 0,-1-2 0,66-22 0,-82 20-2,0-1 0,26-15 0,-40 18 23,-1 0 1,1 0 0,-2-1-1,1 0 1,18-21 0,-23 23-7,0 1 1,0-1 0,1 1 0,15-9 0,10-7 7,-29 18-20,1-1 0,-1 1 0,0-1 1,-1 1-1,1-1 0,-1 0 1,0 0-1,0 0 0,2-6 0,2-9-44,7-23 0,-7 14 32,-2-1 0,4-52 0,-6 37 22,20-316-377,-23 356 348,29-303-2573,3-83 1759,-21 171 879,-1 75-88,-5 36-103,6-239-1414,-42-211 1264,8 163 773,23-5-152,-43-345 1544,19 290-1580,36-5-219,-1 118-20,43-434 1049,-35 579-875,-13 135-134,8-111 105,-12 128-117,-9-82 1,1 70 16,-12-73 22,14 111-68,0 1-1,-2 0 1,0 0 0,-14-27 0,17 41-26,1 1 0,-1-1 0,0 1 1,0 0-1,-1 1 0,1-1 0,-1 0 0,0 1 0,0 0 0,-6-4 0,-2 0 12,0 1-1,-19-7 1,-17-8 32,-34-27 55,47 27-17,0 1-1,-74-29 1,55 33-90,-2 2 1,0 3 0,0 2 0,-1 3 0,-70 1 0,-286 28-58,371-19 59,-243 5 523,222-13-299,0-2 0,-98-24 0,59 4-195,-72-17 3,127 34-40,-86-5-1,67 13-12,-96 12-1,-64 23-4,-55 35-59,5 21-43,-91 15 88,275-87 28,0-3 1,-103 2-1,-129 10-20,-131 56-38,440-80 43,0 1-1,0 0 0,0 1 0,1 1 0,0 0 0,0 0 0,1 2 0,0 0 0,0 0 0,1 1 1,0 1-1,-18 18 0,-166 183 76,177-191-49,2 0 0,0 2 0,1 0 1,2 1-1,0 0 0,1 1 0,2 0 1,-17 52-1,20-48 79,2 1 1,1 0 0,1 1-1,1-1 1,2 0-1,1 1 1,1 0-1,6 30 1,-4-35-96,2 0 0,1-1 0,11 32-1,-14-48-99,0-1 0,1 1 0,0-1 0,0 0-1,0 0 1,1 0 0,0 0 0,1-1-1,0 0 1,-1 0 0,2-1 0,-1 1-1,1-1 1,8 5 0,-3-5-57,-1 0 1,1-1-1,14 4 1,-22-7 124</inkml:trace>
</inkml:ink>
</file>

<file path=ppt/ink/ink1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16.184"/>
    </inkml:context>
    <inkml:brush xml:id="br0">
      <inkml:brushProperty name="width" value="0.05" units="cm"/>
      <inkml:brushProperty name="height" value="0.05" units="cm"/>
      <inkml:brushProperty name="color" value="#FF0066"/>
    </inkml:brush>
  </inkml:definitions>
  <inkml:trace contextRef="#ctx0" brushRef="#br0">167 57 12211,'0'-1'22,"1"-4"690,0 0 0,0 0-1,0 0 1,0-10-1,-1 14-580,0 1 0,0-1 0,0 0 0,0 0 1,0 0-1,-1 0 0,1 0 0,0 1 0,-1-1 0,1 0 0,0 0 0,-1 0 0,1 1 0,-1-1 0,1 0 0,-1 1 0,1-1 0,-1 0 1,0 1-1,1-1 0,-1 1 0,0-1 0,1 1 0,-1-1 0,0 1 0,0-1 0,1 1 0,-1 0 0,0 0 0,0-1 0,0 1 0,0 0 1,1 0-1,-1 0 0,-2 0 0,-1 0 55,-1 0-1,1 1 1,0-1 0,-1 1 0,1 0 0,0 1 0,0-1 0,0 1 0,-1 0-1,2 0 1,-1 0 0,0 0 0,0 1 0,1-1 0,-1 1 0,1 0-1,0 0 1,-4 4 0,0 2-32,0 0 0,0 1 0,1-1 0,0 1 0,-8 19 0,9-15-82,0-1 1,1 1-1,0 0 0,1 0 0,-1 28 0,3-33-55,1 1 0,1-1 1,-1 0-1,2 0 0,-1 0 1,1 0-1,0-1 0,1 1 1,0 0-1,6 11 0,-7-17-9,0 1-1,1-1 1,-1 0 0,1 1-1,-1-1 1,1 0-1,0-1 1,0 1 0,1 0-1,-1-1 1,0 0-1,1 1 1,0-1 0,-1-1-1,1 1 1,0-1 0,0 1-1,0-1 1,0 0-1,0 0 1,0-1 0,0 1-1,0-1 1,0 0-1,7-1 1,-2 0 37,0 0 0,0-1 1,0 0-1,0-1 0,-1 0 0,1-1 0,-1 1 0,0-1 1,0-1-1,13-9 0,-8 4 127,0-1-1,-1 0 1,-1-1 0,14-17 0,-21 24-85,0 0 1,-1 1 0,0-2-1,0 1 1,0 0 0,-1 0 0,1-1-1,-1 0 1,-1 1 0,1-1-1,-1 0 1,0 0 0,0 0-1,-1 0 1,0-7 0,-1 8-49,0 0 1,0 1 0,-1-1 0,0 1-1,0-1 1,0 1 0,0 0-1,-1 0 1,0 0 0,0 0-1,0 0 1,0 1 0,0-1 0,-1 1-1,0 0 1,1 0 0,-1 0-1,0 1 1,-6-3 0,-3-2-35,-1 0 0,0 1 0,-1 1 0,-25-6 0,18 7-997,1 2 1,-43 0 0,53 0-3553,11 1 4432,0 1 1,1 0 0,-1-1 0,0 1 0,0 0 0,0-1 0,0 1 0,1 0 0,-1 0 0,0-1 0,0 1 0,1 0-1,-1 0 1,0 0 0,1-1 0,-1 1 0,0 0 0,0 0 0,1 0 0,-1 0 0,0 0 0,1 0 0,-1-1 0,0 1-1,1 0 1,19-5-1514</inkml:trace>
</inkml:ink>
</file>

<file path=ppt/ink/ink1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16.634"/>
    </inkml:context>
    <inkml:brush xml:id="br0">
      <inkml:brushProperty name="width" value="0.05" units="cm"/>
      <inkml:brushProperty name="height" value="0.05" units="cm"/>
      <inkml:brushProperty name="color" value="#FF0066"/>
    </inkml:brush>
  </inkml:definitions>
  <inkml:trace contextRef="#ctx0" brushRef="#br0">1 0 14603,'7'6'1424,"1"7"889,7 0-265,-1 7-431,1 2-289,0 2-296,-4 0-184,-1 6-368,-1 0-119,-4 0-177,3-3-72,-4-4-80,-4-3-240,1-5-729,-1-6-383,6-18-5089</inkml:trace>
</inkml:ink>
</file>

<file path=ppt/ink/ink1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17.134"/>
    </inkml:context>
    <inkml:brush xml:id="br0">
      <inkml:brushProperty name="width" value="0.05" units="cm"/>
      <inkml:brushProperty name="height" value="0.05" units="cm"/>
      <inkml:brushProperty name="color" value="#FF0066"/>
    </inkml:brush>
  </inkml:definitions>
  <inkml:trace contextRef="#ctx0" brushRef="#br0">1 323 11322,'12'-15'2557,"4"-4"-612,-1 0 0,-1-1 1,14-28-1,-25 42-1877,0 0 0,0 0-1,-1 0 1,0 0 0,-1-1 0,1 1 0,-1 0 0,0-1-1,-1 1 1,1-1 0,-1 0 0,-1 1 0,1-1 0,-1 1-1,0-1 1,-1 1 0,-2-8 0,-29-60 1507,33 74-1546,0 0 1,0-1-1,0 1 1,0 0-1,0 0 1,0-1-1,0 1 1,0 0-1,0 0 0,-1-1 1,1 1-1,0 0 1,0 0-1,0 0 1,0-1-1,-1 1 1,1 0-1,0 0 1,0 0-1,0 0 0,-1-1 1,1 1-1,0 0 1,0 0-1,0 0 1,-1 0-1,1 0 1,0 0-1,0 0 1,-1 0-1,1 0 1,-3 7 447,3 14-65,0-21-409,3 27 312,1 0 0,2 0-1,1-1 1,10 28 0,-4-15-107,-10-27-171,3 7 57,9 21 1,-14-36-101,1 0-1,0-1 1,0 1 0,0-1 0,0 1 0,1-1 0,-1 0 0,1 0 0,0 0 0,0 0 0,0-1-1,4 3 1,-6-4-66,0-1 0,1 1-1,-1-1 1,0 1 0,1-1-1,-1 0 1,0 0 0,1 1-1,-1-1 1,0 0 0,1 0-1,-1 0 1,1-1 0,-1 1-1,0 0 1,1 0-1,-1-1 1,0 1 0,0-1-1,2 0 1,1-1-465,0-1-1,0 1 1,0-1 0,5-5-1,13-13-982</inkml:trace>
</inkml:ink>
</file>

<file path=ppt/ink/ink1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17.586"/>
    </inkml:context>
    <inkml:brush xml:id="br0">
      <inkml:brushProperty name="width" value="0.05" units="cm"/>
      <inkml:brushProperty name="height" value="0.05" units="cm"/>
      <inkml:brushProperty name="color" value="#FF0066"/>
    </inkml:brush>
  </inkml:definitions>
  <inkml:trace contextRef="#ctx0" brushRef="#br0">4 511 13459,'-1'-1'744,"1"0"1,0 0-1,-1 0 0,1-1 1,0 1-1,-1 0 1,1 0-1,0 0 0,0 0 1,0-2-1,4-2-328,1 0 0,-1 0 0,1 1-1,0 0 1,1 0 0,-1 0 0,1 0 0,6-3-1,-5 3-236,1 1 0,-1-1-1,15-3 1,-19 6-149,0 0 1,1 0-1,-1 1 1,1-1-1,-1 1 1,1 0-1,-1 0 1,0 0-1,1 0 1,-1 1-1,6 1 1,-8-2-28,0 1 0,0-1 1,0 1-1,1 0 0,-1 0 0,0 0 1,0-1-1,0 1 0,0 0 1,0 0-1,-1 0 0,1 0 1,0 1-1,0-1 0,-1 0 0,1 0 1,-1 0-1,1 1 0,-1-1 1,1 0-1,-1 0 0,0 1 1,1-1-1,-1 0 0,0 1 1,0-1-1,0 1 0,0 1 0,-1 4-1,0 1 0,0-1-1,-4 13 1,4-14 5,-4 10-7,-1 7-1,1 0-1,-4 31 1,9-53-6,0-1 1,0 1-1,0 0 1,0 0-1,0-1 0,0 1 1,0 0-1,0-1 1,0 1-1,0 0 1,1 0-1,-1-1 0,0 1 1,0 0-1,1-1 1,-1 1-1,0-1 0,1 1 1,-1 0-1,1-1 1,0 2-1,-1-2-3,1 0-1,-1 0 1,1 0-1,-1 0 1,1 0 0,-1 0-1,1 0 1,0 0 0,-1 0-1,1 0 1,-1 0-1,1 0 1,-1 0 0,1 0-1,-1 0 1,1 0-1,-1 0 1,1-1 0,-1 1-1,2-1 1,2-2-73,1 0 1,-1 0-1,8-8 1,-11 11 80,6-7-34,1 0-1,0 1 0,0 0 1,1 0-1,-1 1 1,15-7-1,-20 11 50,0 0 0,-1 0-1,1 0 1,0 1 0,0-1 0,-1 1-1,1-1 1,0 1 0,0 0 0,0 0-1,0 0 1,-1 0 0,1 1 0,0-1 0,0 1-1,0 0 1,-1 0 0,1 0 0,0 0-1,-1 0 1,1 0 0,-1 1 0,1-1-1,-1 1 1,0 0 0,0 0 0,4 4 0,-1-1 40,-1 0 1,0 1 0,-1 0 0,1 0 0,-1 0 0,-1 0 0,1 0-1,-1 1 1,0-1 0,0 1 0,-1-1 0,0 1 0,0 0-1,0 0 1,-1-1 0,0 8 0,-1-2-4,-1-1 0,0 1 0,0-1 0,-1 0 0,-1 0 0,0 0 0,0 0 0,-9 15 0,9-19-31,0 0-1,0-1 1,-1 1 0,0-1-1,-8 8 1,12-13-44,0 0 0,0 0 0,0 0-1,-1 0 1,1 0 0,0 0 0,-1 0 0,1-1-1,-1 1 1,1 0 0,-1-1 0,1 1 0,-1-1 0,1 0-1,-1 0 1,1 1 0,-1-1 0,0 0 0,1 0-1,-1 0 1,1-1 0,-1 1 0,0 0 0,1-1 0,-1 1-1,1-1 1,-1 1 0,1-1 0,0 0 0,-1 1-1,1-1 1,-1 0 0,1 0 0,-2-2 0,-1-1-345,0 0 1,0-1-1,0 1 0,1-1 1,0 0-1,0 0 1,0 0-1,1-1 0,-3-5 1,-1-8 162,-6-28 1,3 2 558</inkml:trace>
  <inkml:trace contextRef="#ctx0" brushRef="#br0" timeOffset="1">299 0 16027,'5'4'1609,"3"7"1063,1 15-1071,0 8-361,2 5-552,1 0-104,-7-2-824,12 0-1200,3 2 928</inkml:trace>
</inkml:ink>
</file>

<file path=ppt/ink/ink1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23.010"/>
    </inkml:context>
    <inkml:brush xml:id="br0">
      <inkml:brushProperty name="width" value="0.05" units="cm"/>
      <inkml:brushProperty name="height" value="0.05" units="cm"/>
      <inkml:brushProperty name="color" value="#FF0066"/>
    </inkml:brush>
  </inkml:definitions>
  <inkml:trace contextRef="#ctx0" brushRef="#br0">7 126 12651,'-7'-6'6117,"9"6"-5804,-1 0 1,1-1-1,-1 1 1,1 0-1,-1 1 1,1-1 0,-1 0-1,1 0 1,2 1-1,6 3 265,1 0 0,0-1-1,0-1 1,0 0-1,1 0 1,-1-1-1,0-1 1,1 0 0,18-2-1,59-21 1666,-4 0-966,-42 16-1016,-1 2 0,2 2 1,-1 1-1,0 3 1,72 10-1,-64-4-261,37 5 0,-86-11-3,-1-1-1,0 0 1,1 0 0,-1 0-1,0 0 1,0 0 0,1 0-1,-1 0 1,0 0 0,1-1-1,-1 1 1,0 0 0,0-1-1,1 1 1,-1-1 0,0 1-1,0-1 1,0 0 0,0 0-1,0 1 1,0-1 0,0 0-1,1-1 1,-1 0-28,0 0 0,-1 0 0,1 1 0,-1-1 0,1 0 0,-1 0 0,0 0-1,0 0 1,0 1 0,0-1 0,0 0 0,0 0 0,0 0 0,-1 0 0,1 0 0,-1-1 0,-9-26-1019,-5-5 396</inkml:trace>
</inkml:ink>
</file>

<file path=ppt/ink/ink1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24.220"/>
    </inkml:context>
    <inkml:brush xml:id="br0">
      <inkml:brushProperty name="width" value="0.05" units="cm"/>
      <inkml:brushProperty name="height" value="0.05" units="cm"/>
      <inkml:brushProperty name="color" value="#FF0066"/>
    </inkml:brush>
  </inkml:definitions>
  <inkml:trace contextRef="#ctx0" brushRef="#br0">12 92 11907,'-1'-1'225,"0"1"0,1 0 0,-1-1 0,0 1 1,0-1-1,1 0 0,-1 1 0,1-1 0,-1 1 1,0-1-1,1 0 0,-1 0 0,1 1 0,0-1 1,-1 0-1,1 0 0,0 1 0,-1-1 0,1 0 1,0 0-1,0 0 0,0 0 0,0 0 0,-1 1 1,1-1-1,1-1 0,-1 2-89,0-1 0,0 1-1,0 0 1,0-1 0,0 1 0,1 0-1,-1 0 1,0-1 0,0 1 0,1 0 0,-1 0-1,0-1 1,0 1 0,1 0 0,-1 0-1,0 0 1,0 0 0,1-1 0,-1 1-1,0 0 1,1 0 0,-1 0 0,0 0-1,1 0 1,0 0-31,0 0 0,0 0 0,0 0 0,0 0 0,1 0-1,-1 1 1,0-1 0,0 0 0,0 1 0,0-1 0,1 1 0,12 7 877,-10-6-763,0 1 1,0-1 0,1 0 0,-1 0 0,1-1 0,-1 0 0,1 1-1,-1-1 1,7 0 0,5-1 66,0-1-1,0-1 1,-1-1 0,1 0-1,-1-1 1,17-7-1,41-8 664,-64 17-795,1 1-1,-1 0 1,1 0-1,-1 1 1,1 1-1,10 1 0,52 16 551,-48-11-384,27 4-1,-42-10-217,0 0 0,0-1 0,0 1 1,1-2-1,-1 0 0,15-3 0,49-18 258,-58 15-276,1 2 1,0 0-1,0 1 1,1 1-1,32-3 1,-33 9-85,-16-3 0,1 0 0,-1 0 0,1 0 0,-1 0 0,1 1 0,-1-1 0,0 0 0,1 0 0,-1 0 0,1 0 0,-1 1 0,0-1 0,1 0 0,-1 1 0,0-1 0,1 0 0,-1 0 0,0 1 0,1-1 0,-1 1 0,0-1 0,0 0 0,1 1 0,-1-1 0,0 1 0,0-1 0,0 0 0,0 1 0,0-1 0,1 1 0,-1-1 0,-1 1 0,1-1 0,0 0 0,0 0 0,0 0 0,0 0 0,0 0 0,0 1 0,-1-1 0,1 0 0,0 0 0,0 0 0,0 0 0,0 0 0,0 0 0,-1 0 0,1 0 0,0 0-1,0 0 1,0 0 0,-1 0 0,1 1 0,0-1 0,0 0 0,0 0 0,0 0 0,-1-1 0,1 1 0,0 0 0,0 0 0,0 0 0,0 0 0,-1 0 0,1 0 0,0 0 0,0 0 0,0 0 0,0 0 0,-1 0 0,1 0 0,0-1 0,0 1 0,0 0 0,0 0 0,0 0 0,-1 0 0,-6-7-890,-2-8-1416,0-6 982</inkml:trace>
</inkml:ink>
</file>

<file path=ppt/ink/ink1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36.378"/>
    </inkml:context>
    <inkml:brush xml:id="br0">
      <inkml:brushProperty name="width" value="0.05" units="cm"/>
      <inkml:brushProperty name="height" value="0.05" units="cm"/>
      <inkml:brushProperty name="color" value="#FF0066"/>
    </inkml:brush>
  </inkml:definitions>
  <inkml:trace contextRef="#ctx0" brushRef="#br0">1 94 11474,'0'-4'756,"0"0"0,0 0-1,1 1 1,-1-1 0,1 1-1,0-1 1,0 0 0,1 1-1,1-5 1,-2 6-546,0 1-1,0-1 1,0 1-1,0-1 1,0 1 0,1 0-1,-1-1 1,0 1-1,1 0 1,-1 0 0,0 0-1,1 0 1,-1 0 0,1 1-1,0-1 1,-1 0-1,1 1 1,0-1 0,-1 1-1,1-1 1,2 1-1,126-13 5446,-96 10-4982,1 2 0,-1 2 0,55 8 0,17 1-339,-87-12-608,-18 2 200,-1 0 0,0 0 0,1 0 1,-1 0-1,0 0 0,1 0 0,-1 0 0,0 0 0,1 0 1,-1 0-1,0-1 0,0 1 0,1 0 0,-1 0 1,0 0-1,1-1 0,-1 1 0,0 0 0,0 0 0,0 0 1,1-1-1,-1 1 0,0 0 0,0-1 0,0 1 1,0 0-1,1 0 0,-1-1 0,0 1 0,0 0 0,0-1 1,0 1-1,0 0 0,0-1 0,0 1 0,0 0 1,0-1-1,0 1 0,0 0 0,0-1 0,0 1 0,0 0 1,0-1-1,0 1 0,-1 0 0,1-1 0,0 1 1,0 0-1,0 0 0,0-1 0,-1 1 0,1 0 0,0 0 1,0-1-1,-1 1 0,1 0 0,0 0 0,0-1 0,-1 1 1,0 0-1,-20-17-1867</inkml:trace>
</inkml:ink>
</file>

<file path=ppt/ink/ink1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39.816"/>
    </inkml:context>
    <inkml:brush xml:id="br0">
      <inkml:brushProperty name="width" value="0.05" units="cm"/>
      <inkml:brushProperty name="height" value="0.05" units="cm"/>
      <inkml:brushProperty name="color" value="#FF0066"/>
    </inkml:brush>
  </inkml:definitions>
  <inkml:trace contextRef="#ctx0" brushRef="#br0">1 62 8122,'0'7'1752,"0"2"2809,4-1-2088,9-8-377,7 0-232,10-12-807,5 0-417,15-14-2785,0-10 1617</inkml:trace>
</inkml:ink>
</file>

<file path=ppt/ink/ink1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47.990"/>
    </inkml:context>
    <inkml:brush xml:id="br0">
      <inkml:brushProperty name="width" value="0.05" units="cm"/>
      <inkml:brushProperty name="height" value="0.05" units="cm"/>
      <inkml:brushProperty name="color" value="#FF0066"/>
    </inkml:brush>
  </inkml:definitions>
  <inkml:trace contextRef="#ctx0" brushRef="#br0">131 521 11698,'0'1'146,"0"0"0,0 0 0,0 0 0,1-1 0,-1 1 0,0 0 0,0 0 0,1 0 0,-1 0 0,0-1 0,1 1 0,-1 0 0,1 0 0,-1-1 0,1 1 0,0 0 0,-1-1 0,1 1 0,0-1 0,-1 1 0,1-1 0,0 1 0,-1-1 0,1 1 0,0-1 0,0 0-1,0 1 1,-1-1 0,1 0 0,0 0 0,0 1 0,0-1 0,0 0 0,0 0 0,0 0 0,1 0 0,5 0 318,0-1-1,0 1 1,11-4 0,-12 3-65,38-7 1195,78-3 0,-88 11-1330,72-4 455,-90 2-452,-1 0-1,1-1 1,-1 0 0,24-10-1,-35 12-207,-1-1 0,1 0-1,-1 0 1,0 0 0,0 0-1,0-1 1,0 1 0,-1-1 0,1 0-1,-1 0 1,1 0 0,-1 0-1,0 0 1,0-1 0,0 1-1,-1 0 1,1-1 0,-1 1-1,0-1 1,0 0 0,0 1 0,0-1-1,0-6 1,0-5 32,-1 1 1,-1 0-1,0 0 1,0 0 0,-5-15-1,2 14-72,0 0 0,-1 0 0,-1 0 1,-1 1-1,0 0 0,0 0 0,-2 1 0,1 0 0,-2 0 0,0 1 0,0 0 1,-1 1-1,-1 0 0,0 1 0,-24-17 0,17 15-29,-1 0-1,0 2 1,0 0 0,-1 1-1,0 2 1,-1 0 0,0 1-1,0 1 1,0 1-1,-31-2 1,43 5 8,0 1-1,1 1 1,-1 0 0,0 0-1,1 0 1,-1 2-1,1-1 1,-14 6 0,16-5 0,0 1 0,1 0 0,0 0 0,0 0 0,0 0 0,0 1 1,1 0-1,-1 1 0,1-1 0,1 1 0,-8 10 0,5-4 44,0 0-1,0 0 1,1 0 0,1 1-1,0 0 1,0 1 0,2-1-1,0 1 1,0-1-1,1 1 1,1 0 0,0 0-1,1 0 1,1 0 0,0 0-1,0 0 1,2-1-1,0 1 1,0-1 0,1 1-1,1-1 1,7 15 0,-4-11 49,1-1 0,1-1 0,19 26 0,-24-35-121,0-1 1,0 0-1,1 0 1,-1-1-1,1 1 1,0-1-1,0 0 0,1-1 1,-1 1-1,1-1 1,-1-1-1,11 4 1,-5-4-285,0 0 1,17 0-1,32-1-248</inkml:trace>
</inkml:ink>
</file>

<file path=ppt/ink/ink1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51.397"/>
    </inkml:context>
    <inkml:brush xml:id="br0">
      <inkml:brushProperty name="width" value="0.05" units="cm"/>
      <inkml:brushProperty name="height" value="0.05" units="cm"/>
      <inkml:brushProperty name="color" value="#FF0066"/>
    </inkml:brush>
  </inkml:definitions>
  <inkml:trace contextRef="#ctx0" brushRef="#br0">13 108 12971,'-1'-2'348,"0"1"-1,-1-1 1,1 0 0,0 0 0,0 0 0,0 1-1,0-1 1,1 0 0,-1 0 0,0 0 0,1 0-1,-1-1 1,1 1 0,0 0 0,0 0 0,0 0-1,0 0 1,0 0 0,0 0 0,1-4 0,0 4-119,-1-1 1,1 0 0,0 0-1,0 1 1,0-1 0,1 0-1,-1 1 1,0-1 0,1 1-1,0 0 1,0-1 0,0 1-1,0 0 1,3-3 0,0 2 60,0 0 0,0 1 0,0-1 0,0 1 0,0 0 0,1 0 0,-1 1 0,1-1 0,-1 1-1,10 0 1,1 0 338,-1 1 0,30 4 0,135 32 1659,-60-10-1348,239 31-191,-351-56-747,29 5-38,-35-5 23,0-1-1,-1 1 0,1-1 0,0 1 0,-1 0 0,1-1 0,0 1 1,-1 0-1,1 0 0,-1 0 0,0 0 0,1 0 0,-1 1 1,0-1-1,0 0 0,2 3 0,-3-3-90,0-1 44,1 0 0,-1 0 0,0 0 1,0 0-1,0-1 0,0 1 0,0 0 0,0 0 0,0 0 0,0 0 0,0 0 0,0 0 0,0 0 0,0 0 0,0 0 0,1-1 0,-1 1 0,0 0 0,0 0 0,0 0 0,0 0 0,0 0 0,0 0 0,0 0 0,1 0 0,-1 0 0,0 0 0,0 0 0,0 0 0,0 0 0,0 0 0,0 0 0,1 0 0,-1 0 0,0 0 0,0 0 0,0 0 0,0 0 0,0 0 0,0 0 1,0 0-1,1 0 0,-1 0 0,0 1 0,0-1 0,0 0 0,0 0 0,0 0 0,0 0 0,0 0 0,0 0 0,0 0 0,0 0 0,1 1 0,2-14-1418</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9:36.415"/>
    </inkml:context>
    <inkml:brush xml:id="br0">
      <inkml:brushProperty name="width" value="0.05" units="cm"/>
      <inkml:brushProperty name="height" value="0.05" units="cm"/>
      <inkml:brushProperty name="color" value="#FF0066"/>
    </inkml:brush>
  </inkml:definitions>
  <inkml:trace contextRef="#ctx0" brushRef="#br0">1 31 7450,'3'-2'-34,"7"-1"2739,-10 3-2599,1 0 0,-1 0 0,0 0-1,0 1 1,1-1 0,-1 0 0,0 1-1,0-1 1,0 0 0,0 1 0,0-1-1,1 0 1,-1 0 0,0 1 0,0-1-1,0 0 1,0 1 0,0-1 0,0 0-1,0 1 1,0-1 0,0 0 0,0 1-1,0-1 1,0 0 0,-1 1 0,1-1 0,0 0-1,0 1 1,0-1 0,-1 1 0,0 3 414,1-2-233,-1 1 0,0-1 1,1 0-1,0 1 0,-1-1 0,1 1 1,0-1-1,0 1 0,1 2 0,-1-5-245,0 0-1,0 0 1,1 0 0,-1 1-1,0-1 1,0 0-1,0 0 1,0 0 0,0 0-1,1 0 1,-1 0-1,0 0 1,0 1 0,0-1-1,1 0 1,-1 0-1,0 0 1,0 0-1,0 0 1,1 0 0,-1 0-1,0 0 1,0 0-1,0 0 1,1 0 0,-1 0-1,0 0 1,0 0-1,0 0 1,1 0 0,-1 0-1,0-1 1,0 1-1,0 0 1,1 0-1,-1 0 1,0 0 0,0 0-1,0 0 1,0 0-1,1-1 1,-1 1 0,0 0-1,0 0 1,0-1-1,12-9 1003,-6 4-537,-4 5-449,0 0 0,0 0 1,0 0-1,0 0 1,1 0-1,-1 1 0,0-1 1,0 1-1,1 0 1,-1-1-1,0 1 0,1 0 1,-1 0-1,0 0 0,1 1 1,-1-1-1,0 0 1,1 1-1,1 0 0,6 3 23,-1 0-1,0 0 0,11 8 0,13 5 55,-24-13-70,1-1 0,0 0 0,0-1 0,0 0 0,1 0 0,-1-1 0,0-1 0,1 1 0,-1-2 0,1 1 0,-1-2 0,0 1 0,0-1 0,20-7 0,18-12 473,-32 13-462,-1 1 1,1 1-1,1 1 0,-1 0 1,24-4-1,18 6 29,0 2 0,63 7 0,-60-2 291,106-5 0,-102-3 142,94 5 0,61 18-1,-171-14-566,-4-2 80,78-6 1,-9-1 301,120 10 353,-111 4-346,-77-5-107,68-1 0,-98-5-238,-1-2 0,1 0-1,-1 0 1,21-9 0,-20 7-2,0 0 0,1 1 0,20-3 0,-11 6 0,-1 2 0,0 0-1,41 9 1,16 0-10,-51-8 3,0 0-1,-1-3 0,1 0 0,0-2 0,33-8 0,-10-3 25,30-7 78,-73 19-92,0 0-1,0 1 1,0 1 0,1-1 0,14 3-1,-15 1 11,0 0-1,-1 0 1,1 1-1,-1 0 1,1 1-1,12 8 1,-10-5-13,1-1 0,17 6 0,-13-8-7,1 0 1,0-1 0,32 2-1,59-4 2,-84-2-4,105-9 38,-54 3-13,-14 1-31,50-2 34,-96 7-32,0 1 0,-1 1 0,1 0 0,29 9 1,3 5-2,72 19 12,-105-31-10,2-1 1,-1-1-1,0-1 0,0 0 1,23-2-1,153-19-6,-183 19-22,0 1 0,0 0-1,1 0 1,-1 1 0,0 0 0,0 1 0,0 0-1,0 1 1,14 5 0,-17-6-2,0 0 0,0 0 1,0 0-1,1-1 0,-1-1 1,0 1-1,10-2 0,-15 1-18,-2 0-179,0 0 1,-1 0 0,1 0 0,-1-1-1,1 1 1,-1 0 0,0 0 0,1 0 0,-1 0-1,1 0 1,-1 0 0,1 0 0,-1 0 0,1 0-1,-1 0 1,1 0 0,-1 0 0,1 0 0,-1 0-1,1 1 1,-1-1 0,0 0 0,-8 4-1186</inkml:trace>
</inkml:ink>
</file>

<file path=ppt/ink/ink1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56.072"/>
    </inkml:context>
    <inkml:brush xml:id="br0">
      <inkml:brushProperty name="width" value="0.05" units="cm"/>
      <inkml:brushProperty name="height" value="0.05" units="cm"/>
      <inkml:brushProperty name="color" value="#FF0066"/>
    </inkml:brush>
  </inkml:definitions>
  <inkml:trace contextRef="#ctx0" brushRef="#br0">7 293 10434,'-1'-2'260,"0"1"1,0-1-1,1-1 0,-1 1 0,0 0 0,1 0 1,-1 0-1,1 0 0,0 0 0,-1-1 0,1 1 1,0 0-1,0 0 0,1 0 0,-1-1 0,0 1 1,1 0-1,0-3 0,1 1 7,0 1 0,0 0 0,0 0-1,0 1 1,1-1 0,-1 0 0,1 1 0,-1-1 0,1 1-1,0 0 1,4-3 0,11-5 320,1 1 0,0 0 0,0 1 0,1 1 1,26-6-1,-27 8-293,-3 0-83,396-104 3165,-338 94-2856,2 4 0,0 3 0,106 2 1,-82 10 32,0 5 1,110 24 0,39 20 314,279 46 542,-403-85-1087,167 25 109,-262-34-427,91 14 0,-110-18-5,1-1-1,0 0 1,0-1 0,0 0 0,0-1-1,-1 0 1,24-8 0,-32 9-45,0 0 1,0-1-1,1 1 1,-1-1-1,0 0 0,0 0 1,0 0-1,3-4 1,-6 5 0,1 1 1,-1 0 0,0 0 0,0 0-1,0-1 1,0 1 0,0 0 0,0 0-1,0 0 1,0 0 0,0-1 0,0 1-1,0 0 1,0 0 0,0 0 0,0-1-1,0 1 1,0 0 0,0 0 0,0 0-1,0-1 1,0 1 0,-1 0 0,1 0-1,0 0 1,0 0 0,0-1 0,0 1-1,0 0 1,0 0 0,0 0 0,-1 0 0,1 0-1,0-1 1,0 1 0,0 0 0,0 0-1,-1 0 1,1 0 0,0 0 0,-1 0-1,-6-4-1659,5 4 1368,1-1 0,0 0 0,-1 1-1,1-1 1,-1 0 0,1 0 0,0 1 0,0-1 0,-1 0-1,1 0 1,0 0 0,0-1 0,0 1 0,0 0-1,0 0 1,1-1 0,-1 1 0,0 0 0,0-1 0,1 1-1,-1-1 1,1 1 0,-1-2 0,-2-20-1567</inkml:trace>
</inkml:ink>
</file>

<file path=ppt/ink/ink1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56.396"/>
    </inkml:context>
    <inkml:brush xml:id="br0">
      <inkml:brushProperty name="width" value="0.05" units="cm"/>
      <inkml:brushProperty name="height" value="0.05" units="cm"/>
      <inkml:brushProperty name="color" value="#FF0066"/>
    </inkml:brush>
  </inkml:definitions>
  <inkml:trace contextRef="#ctx0" brushRef="#br0">22 0 12771,'-2'1'416,"1"0"-1,-1-1 1,1 1 0,0 0 0,-1 0-1,1 0 1,0 0 0,0 1 0,0-1 0,0 0-1,0 0 1,0 1 0,0-1 0,0 1 0,1-1-1,-1 0 1,0 1 0,1-1 0,-1 1-1,1 0 1,-1 1 0,2-1-221,-1 0 1,0 0-1,0 0 1,1-1-1,-1 1 1,1 0-1,-1 0 0,1 0 1,0-1-1,-1 1 1,1 0-1,2 2 1,3 3 105,-1 0 1,2 0 0,-1 0 0,1 0-1,0-1 1,13 8 0,52 30 602,-52-33-712,-11-5-131,13 6 122,0 0 0,-2 2 0,31 26 0,-46-36-110,0 1 1,0 1-1,-1-1 0,1 1 0,-1 0 1,0 0-1,-1 0 0,1 0 0,-1 1 0,0 0 1,-1-1-1,0 1 0,0 0 0,0 0 1,-1 0-1,0 0 0,0 10 0,-2-3 24,-1 0 0,0 0 0,0 0 0,-2 0 0,0 0-1,0-1 1,-1 0 0,-13 24 0,-2-2-7,-45 60-1,59-88-73,0 0 0,0 0-1,0 0 1,-1-1 0,0 0-1,-15 11 1,20-16-62,-1 0 0,1 0 0,0 0 0,0 0 0,-1 0 0,1 0 0,-1 0 0,1-1 0,-1 0 0,1 1 0,-1-1 0,1 0 0,-1 0 0,1 0 0,-1 0 0,1-1 0,-1 1 0,1-1 0,-1 1 0,1-1 0,0 0 0,-1 0-1,1 0 1,0 0 0,0-1 0,-1 1 0,1 0 0,0-1 0,-3-3 0,1 1-479,0-1 0,1 1 0,-1-1 0,1 0 0,0 0 0,0 0 0,-2-6 0,-13-40-4567,16 44 4393,-5-19-960</inkml:trace>
</inkml:ink>
</file>

<file path=ppt/ink/ink1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56.641"/>
    </inkml:context>
    <inkml:brush xml:id="br0">
      <inkml:brushProperty name="width" value="0.05" units="cm"/>
      <inkml:brushProperty name="height" value="0.05" units="cm"/>
      <inkml:brushProperty name="color" value="#FF0066"/>
    </inkml:brush>
  </inkml:definitions>
  <inkml:trace contextRef="#ctx0" brushRef="#br0">1 0 17124,'5'12'1928,"3"8"1665,5 8-993,4 14-655,3 5-425,0 7-624,-3 3-208,-6-3-423,-2-2-97,-7-8-400,4-3-369,12-4-6960,-5-9 5240</inkml:trace>
</inkml:ink>
</file>

<file path=ppt/ink/ink1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59.352"/>
    </inkml:context>
    <inkml:brush xml:id="br0">
      <inkml:brushProperty name="width" value="0.05" units="cm"/>
      <inkml:brushProperty name="height" value="0.05" units="cm"/>
      <inkml:brushProperty name="color" value="#FF0066"/>
    </inkml:brush>
  </inkml:definitions>
  <inkml:trace contextRef="#ctx0" brushRef="#br0">449 692 10170,'9'-3'614,"-1"0"-1,1-1 1,-1 1-1,0-2 1,-1 1-1,1-1 1,-1 0-1,8-7 1,6-6 997,22-27 1,-23 22-570,-1-1 0,21-35 0,-30 42-732,-1 1 1,-1-1-1,0-1 1,10-35-1,-16 45-276,-1-1 0,0 0 1,0 1-1,0-1 0,-1 0 0,0 0 0,-1 1 1,0-1-1,0 0 0,-1 1 0,0-1 0,-5-12 1,2 11-29,0 0 1,-1 0 0,1 1 0,-2 0-1,0 0 1,0 0 0,0 1 0,-1 0-1,-12-10 1,0 2-3,-1 1-1,0 1 1,-1 1-1,-1 1 1,0 1-1,0 0 1,-1 2 0,0 1-1,0 1 1,-1 1-1,-29-3 1,44 8-6,1 1 1,-1 0-1,1 0 0,-1 1 1,1 0-1,0 1 0,-1 0 1,1 0-1,0 1 0,0 0 1,0 1-1,1 0 0,-1 0 1,-15 11-1,12-5 5,1 0-1,0 0 1,0 1 0,1 0 0,0 1 0,1 1-1,1-1 1,-13 25 0,8-11 121,1 1 0,1 1 1,1 0-1,2 0 0,1 1 1,1 0-1,1 0 0,2 1 1,1-1-1,1 1 0,1 0 1,2-1-1,6 32 0,-6-48 19,1-1 1,1 1-1,0-1 0,1 0 0,0 0 0,9 15 0,-10-21-73,0-1-1,0 1 0,0-1 1,1 0-1,0-1 0,-1 1 1,2-1-1,-1 0 0,0 0 0,1 0 1,0-1-1,0 0 0,0 0 1,8 2-1,-1-1 19,-1-2 0,1 1 0,-1-2 1,22 1-1,55-6 107,-36-3-1029,-1-3-1,0-2 1,79-28-1,-48 6-556</inkml:trace>
</inkml:ink>
</file>

<file path=ppt/ink/ink1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01.694"/>
    </inkml:context>
    <inkml:brush xml:id="br0">
      <inkml:brushProperty name="width" value="0.05" units="cm"/>
      <inkml:brushProperty name="height" value="0.05" units="cm"/>
      <inkml:brushProperty name="color" value="#FF0066"/>
    </inkml:brush>
  </inkml:definitions>
  <inkml:trace contextRef="#ctx0" brushRef="#br0">0 148 13435,'1'-6'762,"-1"0"1,1 0 0,1 0-1,-1 1 1,1-1 0,0 0-1,0 1 1,1-1-1,0 1 1,0 0 0,5-8-1,2 0 180,1-1 0,21-18 0,-16 19-492,-15 13-442,-1 0 0,0 0-1,0 0 1,1 0 0,-1 0 0,0 0 0,1-1-1,-1 1 1,0 0 0,1 0 0,-1 0 0,1 0-1,-1 0 1,0 0 0,1 0 0,-1 0 0,0 0-1,1 1 1,-1-1 0,0 0 0,1 0-1,-1 1-1,1-1-1,-1 0 0,0 1 0,1-1 0,-1 1 0,0-1 0,0 1 0,1-1 0,-1 1 0,0-1 0,0 1 0,0-1 0,0 1 0,0-1 0,0 1 0,0-1 0,0 1 0,0-1 0,0 1 0,0 0 0,-3 22 12,-1 0-1,-1-1 1,-2 0 0,-10 28-1,-1 3-11,14-39-10,1-6-41,0 1 1,0 0 0,1 0 0,-1 16 0,3-25 42,0 0-1,0 0 1,0 0 0,0 0-1,0 0 1,0 0-1,0 0 1,0 0 0,0 1-1,0-1 1,0 0-1,0 0 1,0 0 0,0 0-1,0 0 1,0 0-1,0 0 1,1 0 0,-1 0-1,0 0 1,0 0-1,0 0 1,0 1 0,0-1-1,0 0 1,0 0-1,0 0 1,0 0-1,0 0 1,0 0 0,1 0-1,-1 0 1,0 0-1,0 0 1,0 0 0,0 0-1,0 0 1,0 0-1,0 0 1,0 0 0,0 0-1,1 0 1,-1 0-1,0 0 1,0 0 0,0 0-1,0 0 1,0 0-1,0 0 1,0 0 0,0-1-1,0 1 1,0 0-1,1 0 1,-1 0 0,0 0-1,0 0 1,0 0-1,0 0 1,5-5-61,17-19-27,-12 11 87,0 2 1,1-1 0,1 2-1,14-12 1,-20 18 16,0 1 0,0-1 0,1 1 0,-1 1 0,1-1 0,-1 1 0,1 0 0,0 1 0,-1 0 0,1 0 0,0 0 0,11 1 0,-15 0 13,1 0-1,-1 1 1,0-1 0,0 1-1,1 0 1,-1 0 0,0 0-1,0 0 1,0 1 0,0-1-1,0 1 1,0 0 0,-1 0-1,1 0 1,0 0 0,-1 0 0,0 0-1,1 1 1,-1-1 0,0 1-1,0 0 1,-1-1 0,1 1-1,0 0 1,-1 0 0,0 0-1,0 1 1,2 3 0,-2 2 60,1 0 1,-1 1 0,0-1-1,-1 1 1,0-1 0,-1 0 0,1 1-1,-2-1 1,-4 18 0,3-16-47,-1-1-1,1 0 1,-2 0 0,0 0 0,0-1 0,0 1 0,-1-1-1,-11 12 1,14-18-81,0 0 0,0 0 0,0 0 0,-1-1 0,1 1-1,-1-1 1,1 0 0,-1 0 0,0 0 0,0-1 0,-6 3 0,8-4-92,0 1 1,0-1 0,0 0 0,0 0 0,0 0-1,0 0 1,0 0 0,0 0 0,0-1 0,0 1 0,0-1-1,0 1 1,0-1 0,0 0 0,0 0 0,0 0 0,0 0-1,0 0 1,1 0 0,-1 0 0,0 0 0,1-1 0,-1 1-1,1-1 1,-2-1 0,-1-3-555,1 0-1,-1 0 1,1 0 0,0-1-1,0 1 1,-1-8-1,-7-17-949</inkml:trace>
</inkml:ink>
</file>

<file path=ppt/ink/ink1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01.940"/>
    </inkml:context>
    <inkml:brush xml:id="br0">
      <inkml:brushProperty name="width" value="0.05" units="cm"/>
      <inkml:brushProperty name="height" value="0.05" units="cm"/>
      <inkml:brushProperty name="color" value="#FF0066"/>
    </inkml:brush>
  </inkml:definitions>
  <inkml:trace contextRef="#ctx0" brushRef="#br0">1 1 20876,'15'9'1441,"-6"2"447,0 2-351,-5 2-889,0 0-320,-1-2-216,-1 0-216,-2-2-856,-2 0-481,-7 4-2400,-6-2 2121</inkml:trace>
</inkml:ink>
</file>

<file path=ppt/ink/ink1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02.253"/>
    </inkml:context>
    <inkml:brush xml:id="br0">
      <inkml:brushProperty name="width" value="0.05" units="cm"/>
      <inkml:brushProperty name="height" value="0.05" units="cm"/>
      <inkml:brushProperty name="color" value="#FF0066"/>
    </inkml:brush>
  </inkml:definitions>
  <inkml:trace contextRef="#ctx0" brushRef="#br0">81 0 14371,'-17'22'3756,"-15"25"0,27-39-3261,0 1 0,1 0 1,0 0-1,0 1 0,1-1 0,-3 13 0,6-17-405,0 0-1,0 0 0,0 0 0,0 0 0,1 1 0,0-1 0,0 0 0,0 0 0,0 0 0,1 0 1,0-1-1,0 1 0,1 0 0,-1-1 0,1 1 0,0-1 0,0 0 0,0 0 0,5 5 1,-1-2 0,0-1 1,0 1-1,1-1 1,0-1 0,0 1-1,0-1 1,0-1 0,1 1-1,14 4 1,-16-7-63,0 0 1,1-1-1,-1 0 1,0 0-1,0-1 1,1 1-1,-1-2 0,1 1 1,-1-1-1,0 0 1,0 0-1,13-5 1,-16 5-16,-1-1 1,1 1-1,-1-1 1,0 0-1,0 0 1,1 0-1,-1-1 0,-1 1 1,1-1-1,0 1 1,-1-1-1,1 0 1,-1 0-1,0 0 1,0 0-1,0-1 1,0 1-1,0-1 1,-1 1-1,0-1 1,0 1-1,0-1 1,0 0-1,0 1 1,-1-1-1,1-5 0,-1 5-9,0-1 0,0 1 0,-1 0-1,1 0 1,-1-1 0,0 1-1,0 0 1,-1 0 0,1 0-1,-1 0 1,0 0 0,0 1-1,0-1 1,-5-5 0,3 3-51,-1 1 1,0 1-1,0-1 1,-1 1-1,1 0 1,-1 0 0,0 0-1,-9-3 1,-3 0-1089,0 0 0,-1 1 0,0 2 0,0-1 0,-27-1 0,35 6-1288,4 0 875</inkml:trace>
</inkml:ink>
</file>

<file path=ppt/ink/ink1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02.640"/>
    </inkml:context>
    <inkml:brush xml:id="br0">
      <inkml:brushProperty name="width" value="0.05" units="cm"/>
      <inkml:brushProperty name="height" value="0.05" units="cm"/>
      <inkml:brushProperty name="color" value="#FF0066"/>
    </inkml:brush>
  </inkml:definitions>
  <inkml:trace contextRef="#ctx0" brushRef="#br0">0 46 15195,'13'26'6453,"1"-1"-3345,28 49-798,-35-62-2149,-1-1-1,-1 1 1,0 1 0,0-1 0,-2 1-1,1 0 1,1 16 0,-1 7-708,-2 51 0,-2-87 500,0 1 0,0-1-1,0 0 1,0 1 0,0-1 0,0 1 0,0-1 0,0 0 0,0 1 0,0-1 0,0 1-1,0-1 1,0 0 0,0 1 0,0-1 0,0 0 0,1 1 0,-1-1 0,0 0 0,0 1-1,0-1 1,0 0 0,1 1 0,-1-1 0,0 0 0,0 1 0,1-1 0,-1 0 0,0 0-1,1 1 1,-1-1 0,0 0 0,1 0 0,-1 0 0,1 1 0,0-2-41,0 1 1,0 0 0,-1-1 0,1 1-1,0-1 1,0 1 0,0-1 0,0 1-1,-1-1 1,1 0 0,0 1 0,0-1-1,0-1 1,24-31-1331,-24 31 1340,37-51-824,20-32 953,-52 74 146,0-1 0,0 1 0,-2-1 0,1 0 0,-2 0 0,3-14 0,-4 17 77,0-1 0,-1 1 0,0-1 0,0 0 0,-1 1 0,-1-1 0,0 0 0,0 1 0,-1-1 0,0 1 0,-4-13 0,5 21-207,1 0-1,-1 0 0,0 0 1,1 0-1,-1 0 0,0 0 0,1 0 1,-1 0-1,0 0 0,0 0 1,0 0-1,0 1 0,0-1 1,-1-1-1,1 2-42,1 0 0,0 0 0,0 0 0,-1 0 0,1 0-1,0 0 1,-1 0 0,1 0 0,0 0 0,0 0 0,-1 0 0,1 0 0,0 0 0,-1 0 0,1 0 0,0 0 0,0 0 0,-1 0 0,1 1 0,0-1 0,0 0-1,-1 0 1,1 0 0,0 1 0,-6 10 498,5-2-394,0 0 0,0 0 0,1 0-1,0 0 1,0 0 0,1 0 0,3 10-1,18 64 52,-22-80-173,10 27-226,1-1 0,30 54 0,15 6-4835,-27-46 160,-4-2 1758</inkml:trace>
</inkml:ink>
</file>

<file path=ppt/ink/ink1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00.777"/>
    </inkml:context>
    <inkml:brush xml:id="br0">
      <inkml:brushProperty name="width" value="0.05" units="cm"/>
      <inkml:brushProperty name="height" value="0.05" units="cm"/>
      <inkml:brushProperty name="color" value="#FF0066"/>
    </inkml:brush>
  </inkml:definitions>
  <inkml:trace contextRef="#ctx0" brushRef="#br0">16 325 10034,'-6'-13'2845,"4"10"-1909,1 0 0,0 0 0,-1 0-1,1 0 1,1 0 0,-1 0 0,0 0-1,0-4 1,1 5-699,1 0 0,-1 0-1,0 1 1,1-1 0,-1 0 0,1 0 0,-1 0-1,1 1 1,0-1 0,0 0 0,1-1 0,10-14 634,2 0 1,0 2-1,1-1 1,0 2 0,19-14-1,-14 12-717,-1-2 0,28-31 0,-44 45-332,0 0 0,0-1 0,0 1 0,0-1-1,-1 0 1,4-8 0,-3-8-5177,-3 15 3592</inkml:trace>
</inkml:ink>
</file>

<file path=ppt/ink/ink1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01.132"/>
    </inkml:context>
    <inkml:brush xml:id="br0">
      <inkml:brushProperty name="width" value="0.05" units="cm"/>
      <inkml:brushProperty name="height" value="0.05" units="cm"/>
      <inkml:brushProperty name="color" value="#FF0066"/>
    </inkml:brush>
  </inkml:definitions>
  <inkml:trace contextRef="#ctx0" brushRef="#br0">101 0 14067,'-7'5'473,"0"0"1,0 1-1,0-1 1,1 1-1,-1 1 0,2-1 1,-1 1-1,1 0 0,0 0 1,0 1-1,1-1 1,0 1-1,-5 16 0,5-11 43,0 0 0,1 1-1,1 0 1,0-1-1,1 1 1,1 0 0,0 0-1,2 16 1,-2-26-430,1 0-1,-1-1 1,1 1 0,0 0 0,0-1 0,0 1 0,0-1 0,0 1 0,1-1-1,0 0 1,0 0 0,0 1 0,0-1 0,0 0 0,1-1 0,-1 1 0,1 0-1,-1-1 1,1 1 0,0-1 0,0 0 0,1 0 0,-1 0 0,0-1-1,0 1 1,1-1 0,-1 1 0,1-1 0,0 0 0,6 0 0,0 0 34,1-1 0,0-1 0,-1 0-1,1 0 1,-1-1 0,1 0 0,15-6 0,-11 2-51,0 0-1,-1-1 0,0 0 1,20-14-1,-27 14-193,1 1 0,-1-1 0,0 0 0,-1 0 0,0-1 0,0 0-1,0 0 1,7-16 0,-7 12-819,-1-1 0,0 1 0,3-16 0,-3 0-423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02.479"/>
    </inkml:context>
    <inkml:brush xml:id="br0">
      <inkml:brushProperty name="width" value="0.05" units="cm"/>
      <inkml:brushProperty name="height" value="0.05" units="cm"/>
      <inkml:brushProperty name="color" value="#FF0066"/>
    </inkml:brush>
  </inkml:definitions>
  <inkml:trace contextRef="#ctx0" brushRef="#br0">180 502 11146,'-3'-5'235,"-4"-9"904,-13-17 1,18 28-921,0 0 0,0 0 0,-1 1 1,1-1-1,-1 1 0,0-1 0,0 1 0,0 0 1,0 0-1,0 0 0,-6-2 0,8 4-181,0-1 0,0 1 0,0 0 0,0 0 0,0 0 0,0-1 0,0 1 0,0 0 0,-1 1 0,1-1 0,0 0 0,0 0 0,0 0 0,0 1 0,0-1 0,0 0 0,0 1 0,0-1 0,0 1 0,0-1 0,1 1 0,-1 0 0,0-1 0,0 1 0,0 0 0,1-1 0,-1 1 0,0 0 0,1 0 0,-2 1 0,0 2 11,-1 1 0,1-1 1,0 1-1,-2 9 0,-3 13-4,2 1-1,1 0 0,-1 40 0,-1 13-14,-30 288 268,31 3 763,9-215-947,-2-52-94,19 136-1,-9-172-13,25 81 0,-28-122 81,1 0 0,1 0-1,2-1 1,1-1 0,23 34 0,-33-54-23,1 0 0,0 0 1,0 0-1,1-1 1,-1 0-1,1 0 1,0 0-1,0-1 0,9 5 1,-10-7-3,1 1 1,0-1-1,-1-1 1,1 1-1,0-1 1,0 0-1,0 0 1,0-1-1,0 1 1,0-1-1,0-1 0,7 0 1,22-6 441,54-16-1,-15 2-98,259-40 352,7 23-651,14-3-62,969-79 2053,-1135 116-1781,265 27 0,265 78-60,-453-49-70,-148-28-160,68 23 0,0 0 105,-154-42-104,1-2 0,0-1-1,0-1 1,0-2 0,0-1 0,0-1-1,35-9 1,17-9 17,110-41 0,-42-5-6,-85 35-76,-18 9-61,113-46-393,-145 62 367,-15 6 121,1-1 0,0 1 0,0 0-1,0 0 1,0 0 0,0 0 0,0 1 0,1-1 0,-1 1 0,0 0-1,0-1 1,4 2 0,20 4-34,-20-3 8,0 0-1,0-1 1,14 1-1,82-4-112,-102 2 145,1-1 0,0 1-1,-1 0 1,1-1 0,-1 1 0,1-1-1,-1 1 1,1-1 0,-1 0-1,0 0 1,1 0 0,-1 0 0,0 0-1,3-2 1,16-20 28,-7 8-20,-4 8-12,0 0-1,1 0 1,-1 1 0,2 0 0,-1 0 0,19-6 0,-10 4 2,-10 2 4,1 1 1,-10 5-7,0 0-1,1 0 1,-1 0 0,0 0 0,1 0 0,-1 0 0,0 0 0,0 0 0,1 0 0,-1 0-1,0 0 1,1 0 0,-1 1 0,0-1 0,0 0 0,1 0 0,-1 0 0,0 0 0,0 0-1,1 1 1,-1-1 0,0 0 0,0 0 0,0 0 0,1 1 0,-1-1 0,0 0-1,0 0 1,1 1 0,-1-1-25,0 0 0,0 0 0,0 1 0,1-1 0,-1 0-1,0 0 1,0 0 0,1 1 0,-1-1 0,0 0 0,0 0 0,1 0-1,-1 0 1,0 0 0,1 0 0,-1 0 0,0 0 0,0 0 0,1 0 0,-1 0-1,0 0 1,1 0 0,-1 0 0,0 0 0,1 0 0,-1 0 0,0 0-1,0 0 1,1 0 0,-1 0 0,0-1 0,0 1 0,1 0 0,-1 0-1,0 0 1,0 0 0,1-1 0,-1 1 0,0 0 0,0 0 0,0 0-1,1-1 1,-1 1 0,12-15-843,-10 11 682,6-8-18,-1 0 1,0 0-1,0-1 0,-2 0 1,0 0-1,4-15 1,15-85-394,-10 37 27,-5 25 467,-2 1 0,-3-2 0,-2 1 0,-8-93-1,3 125 324,-1 1 0,0-1-1,-2 1 1,0 1 0,-14-27-1,13 26-13,-6-8-71,0 1-1,-1 0 0,-25-31 1,-60-62-50,83 99-53,-7-5 31,0 0 0,-2 2 1,-45-32-1,-94-43 174,91 59-466,-79-55 1,102 59 52,-75-40 0,91 58 161,1 1 1,-1 2-1,-56-13 0,-27 4 148,-136-7 1,59 9 25,-299-62-112,50-3-195,333 70 104,-1 5 0,-120 5 0,-241 45-3,282-20 105,38-10-29,-294-19 0,-143-58-43,513 57 14,13 2 1,0-3 0,-93-29 0,115 26-6,-52-10-1,76 21-7,0 1 0,0 0 0,-1 1-1,1 1 1,0 1 0,-19 3 0,-43 13-8,0 3 1,-107 42-1,152-49 19,1 1 1,0 1 0,-35 24-1,55-31-13,1 1 0,0 1 0,0 0 0,1 0 0,0 1 0,1 1 0,1 0 0,0 0 0,0 0 0,-8 19-1,8-11-297,1 2 0,1-1 0,1 1-1,-6 37 1,11-52-8,0 0 0,1 0-1,0 0 1,1 10 0,-1-15 160,1 1-1,-1 0 1,1 0 0,0 0-1,0 0 1,2 2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9:43.913"/>
    </inkml:context>
    <inkml:brush xml:id="br0">
      <inkml:brushProperty name="width" value="0.05" units="cm"/>
      <inkml:brushProperty name="height" value="0.05" units="cm"/>
      <inkml:brushProperty name="color" value="#FF0066"/>
    </inkml:brush>
  </inkml:definitions>
  <inkml:trace contextRef="#ctx0" brushRef="#br0">503 346 4977,'-7'0'558,"7"0"-442,-1 0 1,1 1-1,0-1 0,-1 0 1,1 0-1,0 0 0,0 0 0,-1 0 1,1 0-1,0 0 0,-1 0 1,1 0-1,0-1 0,-1 1 1,1 0-1,0 0 0,-1 0 1,1 0-1,0 0 0,0 0 1,-1-1-1,1 1 0,0 0 1,0 0-1,-1 0 0,1-1 1,0 1-1,0 0 0,0 0 0,-1-1 1,1 1-1,0 0 0,0-1 1,0 1-1,0 0 0,0 0 1,0-1-1,-1 1 0,1 0 1,0-1-1,0 1 0,0 0 1,0-1-1,0 1 0,0-1 1,0 0-41,-1-1 111,0 1 0,0-1 0,0 0-1,0 1 1,0-1 0,0 1 0,0 0-1,0-1 1,-1 1 0,1 0-1,-1 0 1,1 0 0,-4-2 0,-24-11 696,11 6-504,1-2-233,11 6-59,1 1 0,-1 0 0,0 0 0,-1 0 0,-6-2 0,12 5-20,-1 0 0,1-1 0,-1 1 0,0 0 0,1 0-1,-1 0 1,0 0 0,1 0 0,-1 0 0,0 1 0,1-1-1,-1 1 1,0-1 0,1 1 0,-1-1 0,1 1 0,-1 0-1,1 0 1,0 0 0,-1 0 0,1 0 0,0 0 0,-1 0-1,1 0 1,-1 2 0,-6 7 178,1 0-1,0 0 1,1 1 0,-6 13 0,-17 49 269,27-69-481,-23 70 345,-31 72 98,23-79-285,-30 70 454,56-117-569,2-1 0,0 1 0,2 1 0,0-1 0,-1 37 0,5-11-26,10 68 0,-6-82-37,0-1-1,13 38 1,-14-58 0,0 1 0,1-1 0,1 0 0,0 0 1,0 0-1,1-1 0,1 0 0,14 16 0,-4-9 127,1-1 0,1-1 0,0 0 0,34 18 0,-11-12 267,63 24 0,-74-35-273,0-1 0,1-1 1,43 4-1,100 0 212,-134-10-285,-18-1-48,0 2-1,-1 1 1,1 0 0,-1 2 0,0 0-1,42 19 1,-20-6 12,1-2-1,1-2 0,0-3 1,1-1-1,77 7 1,-63-12 190,1-3 1,80-7-1,-118 1-179,0 0-1,0-2 1,-1-1 0,0 0-1,0-2 1,-1-1-1,0-1 1,37-21 0,28-31 127,-61 41 69,0 2-1,1 1 0,52-24 0,179-56 357,-251 94-583,0 0 0,0 0 0,0-1 0,-1 0 0,0-1 0,0 1 0,0-2 1,0 1-1,8-12 0,3-7 114,23-41 0,-19 29 95,-13 22-172,-2 0 1,0-1 0,0 0-1,-2 0 1,0-1 0,0 0 0,2-30-1,-2-8 29,-3-58-1,-2 92-8,0 17-53,1-20 236,-7-43 1,5 59-199,0 1 0,-1-1 0,-1 1 0,1 0 0,-1-1-1,0 1 1,-1 0 0,0 1 0,-7-12 0,-14-14-12,2-2-1,1-1 1,-27-57-1,25 36-31,-25-51 5,38 85 2,-2 1 0,-25-35 0,33 50 1,-1 1 0,0-1 1,0 1-1,0 0 0,0 0 0,-1 1 0,1 0 0,-1 0 1,0 1-1,0-1 0,-9-1 0,-8-2 94,-1 1 0,-28-3-1,30 6-38,1-1-1,0-1 0,-23-8 1,10-3-49,-38-22 0,52 25-13,-1 0 0,-1 2 0,0 1 0,-1 1 0,-28-7 0,15 8 0,0 2 0,0 2 0,-1 1 0,1 1 0,-51 6 0,-216 15-26,255-17 1,0 1 0,-68 14 0,-92 38-232,-54 38-87,212-70 247,1 1-1,-93 62 0,-83 96-688,191-153 74,31-24-399,8-5 381,10-5-692,20-11-966,25-14 826</inkml:trace>
</inkml:ink>
</file>

<file path=ppt/ink/ink1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03.209"/>
    </inkml:context>
    <inkml:brush xml:id="br0">
      <inkml:brushProperty name="width" value="0.05" units="cm"/>
      <inkml:brushProperty name="height" value="0.05" units="cm"/>
      <inkml:brushProperty name="color" value="#FF0066"/>
    </inkml:brush>
  </inkml:definitions>
  <inkml:trace contextRef="#ctx0" brushRef="#br0">1 23 16396,'5'-4'1352,"1"-2"552,-1 3-688,6-3-831,1 2-449,-1 4-689,4 0-559,-2 0-696,0 2 4024,1 8-1896</inkml:trace>
</inkml:ink>
</file>

<file path=ppt/ink/ink1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03.435"/>
    </inkml:context>
    <inkml:brush xml:id="br0">
      <inkml:brushProperty name="width" value="0.05" units="cm"/>
      <inkml:brushProperty name="height" value="0.05" units="cm"/>
      <inkml:brushProperty name="color" value="#FF0066"/>
    </inkml:brush>
  </inkml:definitions>
  <inkml:trace contextRef="#ctx0" brushRef="#br0">0 25 10866,'11'2'1329,"0"-1"1343,-1-1-991,3 0-633,-2 0-376,4-5-712,5-3-344,4 3-504,-3-1-337,5 3-1935,-4 3 1959</inkml:trace>
</inkml:ink>
</file>

<file path=ppt/ink/ink1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03.706"/>
    </inkml:context>
    <inkml:brush xml:id="br0">
      <inkml:brushProperty name="width" value="0.05" units="cm"/>
      <inkml:brushProperty name="height" value="0.05" units="cm"/>
      <inkml:brushProperty name="color" value="#FF0066"/>
    </inkml:brush>
  </inkml:definitions>
  <inkml:trace contextRef="#ctx0" brushRef="#br0">1 14 12187,'13'0'1264,"0"-2"880,3 0-223,-7-2-433,1 0-392,-3 3-480,-3 1-215,1 0-345,-3 1-273,2 3-1119,5 2 1336,8-1-456</inkml:trace>
</inkml:ink>
</file>

<file path=ppt/ink/ink1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03.893"/>
    </inkml:context>
    <inkml:brush xml:id="br0">
      <inkml:brushProperty name="width" value="0.05" units="cm"/>
      <inkml:brushProperty name="height" value="0.05" units="cm"/>
      <inkml:brushProperty name="color" value="#FF0066"/>
    </inkml:brush>
  </inkml:definitions>
  <inkml:trace contextRef="#ctx0" brushRef="#br0">15 6 12387,'-6'-2'592,"1"0"144,3 0-712,0 2-24</inkml:trace>
</inkml:ink>
</file>

<file path=ppt/ink/ink1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04.228"/>
    </inkml:context>
    <inkml:brush xml:id="br0">
      <inkml:brushProperty name="width" value="0.05" units="cm"/>
      <inkml:brushProperty name="height" value="0.05" units="cm"/>
      <inkml:brushProperty name="color" value="#FF0066"/>
    </inkml:brush>
  </inkml:definitions>
  <inkml:trace contextRef="#ctx0" brushRef="#br0">0 1 14083,'146'36'6389,"60"21"-1929,-198-55-4344,-1 1 0,0 1 1,0-1-1,0 1 0,-1 0 0,1 0 0,-1 1 1,0 0-1,7 7 0,-11-9-78,1 0-1,-1 0 1,0 0 0,0 1 0,0-1-1,0 1 1,-1 0 0,1-1-1,-1 1 1,0 0 0,0 0 0,0 0-1,-1 0 1,1 0 0,-1 0 0,0 0-1,0 0 1,-1 0 0,0 7-1,-1-3 10,0-1 0,-1 0 0,0-1-1,0 1 1,0 0 0,-1-1-1,1 1 1,-2-1 0,1 0 0,-1-1-1,0 1 1,-11 9 0,7-7-120,-1 0 1,0-1-1,-1 0 1,0-1-1,0 0 1,-22 7-1,29-11-317,-1 0 0,0-1 0,0 0 0,0 0-1,-1 0 1,1 0 0,0-1 0,0 0 0,0 0-1,-1-1 1,-6 0 0,-10-7-976</inkml:trace>
</inkml:ink>
</file>

<file path=ppt/ink/ink1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43.223"/>
    </inkml:context>
    <inkml:brush xml:id="br0">
      <inkml:brushProperty name="width" value="0.05" units="cm"/>
      <inkml:brushProperty name="height" value="0.05" units="cm"/>
      <inkml:brushProperty name="color" value="#FF0066"/>
    </inkml:brush>
  </inkml:definitions>
  <inkml:trace contextRef="#ctx0" brushRef="#br0">17 0 14315,'-9'4'1496,"2"11"1121,7 5-185,9 15-647,0 8-329,6 13-672,-2 3-272,0 2-304,-2-5-144,0-15-544,0-10-408,2-20-1464,-3-9 183,-12-20 985</inkml:trace>
</inkml:ink>
</file>

<file path=ppt/ink/ink1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43.544"/>
    </inkml:context>
    <inkml:brush xml:id="br0">
      <inkml:brushProperty name="width" value="0.05" units="cm"/>
      <inkml:brushProperty name="height" value="0.05" units="cm"/>
      <inkml:brushProperty name="color" value="#FF0066"/>
    </inkml:brush>
  </inkml:definitions>
  <inkml:trace contextRef="#ctx0" brushRef="#br0">13 0 14219,'-7'6'1992,"1"7"2273,14 13-2712,3 9-281,13 8-448,0 1-208,-2-1-256,-1-4-120,-3-8-184,-1-5-200,0-9-848,-10-8-424,0-7-1281,-8-22 2249</inkml:trace>
</inkml:ink>
</file>

<file path=ppt/ink/ink1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43.778"/>
    </inkml:context>
    <inkml:brush xml:id="br0">
      <inkml:brushProperty name="width" value="0.05" units="cm"/>
      <inkml:brushProperty name="height" value="0.05" units="cm"/>
      <inkml:brushProperty name="color" value="#FF0066"/>
    </inkml:brush>
  </inkml:definitions>
  <inkml:trace contextRef="#ctx0" brushRef="#br0">0 356 12963,'10'-34'1497,"0"0"1,3 0 0,1 1-1,1 0 1,2 2 0,27-41-1,-36 61-1169,1 0 0,0 1-1,20-19 1,-27 27-292,1-1 0,-1 1 0,1 0 0,0 0 0,0 0 0,0 1 0,0-1 0,0 1 0,0-1 0,1 1 0,-1 0 0,0 0-1,1 1 1,-1-1 0,1 1 0,-1-1 0,0 1 0,1 0 0,-1 0 0,6 2 0,-6-1-16,-1 0 0,0 0 0,0 0 0,1 1 1,-1-1-1,0 1 0,0 0 0,-1-1 0,1 1 0,0 0 0,0 0 0,-1 0 0,1 0 0,-1 1 0,0-1 1,0 0-1,0 1 0,0-1 0,0 0 0,0 1 0,0 3 0,1 2 48,0 1 0,-1-1 0,-1 1 0,1 0 0,-2 10 0,-2 15 50,-2 0 1,-1-1 0,-2 0-1,-1 0 1,-14 32 0,21-60-176,0 0 0,-1 0 0,1-1 0,-5 6 1,7-10 6,0 1 0,-1-1 0,1 1 0,0-1 0,0 1 0,-1-1 0,1 0 0,-1 1 0,1-1 0,0 1 0,-1-1 0,1 0 0,-1 1 0,1-1 0,-1 0 0,1 0 0,-1 1 0,1-1 0,-1 0 0,1 0 1,-1 0-1,0 0 0,1 1 0,-1-1 0,1 0 0,-1 0 0,1 0 0,-1 0 0,1 0 0,-1-1 0,0 1 0,1 0 0,-1 0 0,1 0 0,-1 0 0,1-1 0,-1 1 0,1 0 0,-1 0 0,1-1 0,-1 1 0,1 0 1,0-1-1,-1 1 0,1-1 0,-1 1 0,1 0 0,0-1 0,-1 0 0,-8-19-2227,3-10 778</inkml:trace>
</inkml:ink>
</file>

<file path=ppt/ink/ink1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44.075"/>
    </inkml:context>
    <inkml:brush xml:id="br0">
      <inkml:brushProperty name="width" value="0.05" units="cm"/>
      <inkml:brushProperty name="height" value="0.05" units="cm"/>
      <inkml:brushProperty name="color" value="#FF0066"/>
    </inkml:brush>
  </inkml:definitions>
  <inkml:trace contextRef="#ctx0" brushRef="#br0">0 175 17244,'7'7'588,"-1"-1"0,0 2 0,-1-1 1,1 1-1,-1 0 0,-1 0 0,0 0 1,0 1-1,0-1 0,-1 1 0,0 0 0,1 13 1,-4-17-188,-2-8-280,-5-10-89,1-5-180,1 0-1,0 0 0,1 0 0,1-1 0,1 1 0,1-1 1,0 0-1,1 1 0,6-35 0,-5 47-122,0-1-1,1 0 1,1 1-1,2-8 1,-4 13 56,-1 0 0,1-1 0,-1 1 1,1 0-1,0 0 0,-1-1 1,1 1-1,0 0 0,0 0 0,0 0 1,0 0-1,0 0 0,0 1 1,0-1-1,0 0 0,0 0 0,0 1 1,1-1-1,-1 0 0,0 1 1,0-1-1,1 1 0,-1 0 0,0-1 1,1 1-1,2 0 0,3 1-1176</inkml:trace>
</inkml:ink>
</file>

<file path=ppt/ink/ink1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44.343"/>
    </inkml:context>
    <inkml:brush xml:id="br0">
      <inkml:brushProperty name="width" value="0.05" units="cm"/>
      <inkml:brushProperty name="height" value="0.05" units="cm"/>
      <inkml:brushProperty name="color" value="#FF0066"/>
    </inkml:brush>
  </inkml:definitions>
  <inkml:trace contextRef="#ctx0" brushRef="#br0">1 1 12899,'11'15'2184,"2"-1"1361,7 1-776,1-4-481,3 1-1000,0 0-407,-4-2-529,-3 1-152,1 0-248,-5-4-320,-1-3-1009,1-2-831,-10-13-521,3-4 1073</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9:47.49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47 2857,'2'-17'72,"1"3"-88,1 1-200,0 11 128</inkml:trace>
</inkml:ink>
</file>

<file path=ppt/ink/ink1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44.487"/>
    </inkml:context>
    <inkml:brush xml:id="br0">
      <inkml:brushProperty name="width" value="0.05" units="cm"/>
      <inkml:brushProperty name="height" value="0.05" units="cm"/>
      <inkml:brushProperty name="color" value="#FF0066"/>
    </inkml:brush>
  </inkml:definitions>
  <inkml:trace contextRef="#ctx0" brushRef="#br0">54 0 14667,'-22'10'1176,"3"-1"345,6-2-393,13 1-832,6-5-864,9-4-600,3-9 560</inkml:trace>
</inkml:ink>
</file>

<file path=ppt/ink/ink1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45.209"/>
    </inkml:context>
    <inkml:brush xml:id="br0">
      <inkml:brushProperty name="width" value="0.05" units="cm"/>
      <inkml:brushProperty name="height" value="0.05" units="cm"/>
      <inkml:brushProperty name="color" value="#FF0066"/>
    </inkml:brush>
  </inkml:definitions>
  <inkml:trace contextRef="#ctx0" brushRef="#br0">1 495 12659,'19'10'1806,"-6"-5"669,-1 2 1,23 14-1,-33-19-2283,0 0-1,-1-1 1,1 1-1,-1 0 1,1 0-1,-1 0 0,0 1 1,0-1-1,0 0 1,0 0-1,0 1 1,0-1-1,-1 0 1,1 1-1,-1 2 0,1 28 1221,-1-29-1122,0-9-284,3-86 34,-2 79-38,1-1-1,0 0 0,1 1 0,0 0 0,6-14 1,-7 22 7,0 1 0,-1 0 1,1 0-1,1 0 1,-1 0-1,0 0 0,1 0 1,-1 0-1,1 1 1,0-1-1,0 1 0,0 0 1,0-1-1,4 0 1,-5 2 24,0 0 1,0 0 0,0 0 0,0 1-1,1-1 1,-1 1 0,0-1 0,1 1-1,-1 0 1,0 0 0,1 0 0,-1 0-1,0 1 1,1-1 0,-1 0 0,0 1-1,0 0 1,1-1 0,-1 1 0,0 0-1,0 0 1,0 1 0,3 1 0,-1 0 47,-1 0 1,1 0 0,-1 1 0,0-1 0,0 1 0,0 0 0,0 0 0,0 0 0,-1 0 0,0 1 0,0-1-1,2 6 1,1 7 72,-1 0 0,2 19 0,2 5 14,-5-35-123,-1-14-38,-1-15-9,-1 3 7,2-1 0,1 0 0,6-25 1,21-59 13,-27 98-23,-2 0-10,2 0 0,-1 0-1,1 0 1,4-7-1,-6 13 11,-1 0 0,1 1 0,-1-1 0,1 0 1,0 0-1,-1 0 0,1 1 0,0-1 0,-1 0 0,1 1 0,0-1 0,0 0 0,0 1 1,-1-1-1,1 1 0,0-1 0,0 1 0,0 0 0,0-1 0,0 1 0,0 0 0,0 0 0,0 0 1,0 0-1,0 0 0,0 0 0,0 0 0,0 0 0,0 0 0,0 0 0,0 0 0,0 0 0,0 1 1,0-1-1,0 1 0,1 0 0,4 2-69,-1 1 1,0 0-1,1 0 0,6 8 1,-8-7 37,1-1 1,-1 0-1,1 0 1,7 5 0,-10-8 31,0 0 1,0 0-1,1-1 1,-1 1-1,0 0 1,0-1-1,1 1 1,-1-1-1,0 0 0,1 0 1,-1 0-1,0 0 1,1 0-1,-1 0 1,4-1-1,2-2 2,-1 1 0,0-1-1,0 0 1,0 0 0,0-1-1,-1 0 1,0 0 0,1-1-1,-1 1 1,-1-1 0,1-1-1,-1 1 1,6-8-1,-8 9 7,0 0-1,-1 0 1,1 0-1,-1 0 1,0 0-1,0 0 1,0-1-1,0 1 0,-1-1 1,0 1-1,0-1 1,0 0-1,-1 0 1,1 1-1,-1-1 0,0 0 1,-1 1-1,1-1 1,-1 0-1,0 1 1,0-1-1,-2-6 0,-1 4 7,0-1 0,0 1-1,-1-1 1,1 1-1,-2 1 1,1-1 0,-1 1-1,0 0 1,0 0-1,-1 0 1,1 1 0,-1 0-1,-1 1 1,1-1-1,-15-5 1,21 9-11,0 1 0,1 0 0,-1 0 1,0-1-1,0 1 0,1 0 0,-1 0 0,0 0 1,0 0-1,1-1 0,-1 1 0,0 0 0,0 1 1,1-1-1,-1 0 0,0 0 0,0 0 0,0 0 1,1 1-1,-1-1 0,0 0 0,1 1 0,-1-1 0,0 0 1,1 1-1,-1-1 0,0 1 0,1-1 0,-1 1 1,1-1-1,-1 1 0,1-1 0,-1 1 0,1 0 1,-1-1-1,1 1 0,0 0 0,-1 0 0,1-1 1,0 1-1,-1 1 0,1 1 2,0 0 1,-1 1-1,1-1 1,0 0-1,1 0 0,-1 1 1,1-1-1,-1 0 1,2 4-1,2 3-2,0 0 0,1 0 0,0-1 0,1 1 0,-1-1 0,2 0 0,-1-1 1,1 0-1,1 0 0,0 0 0,10 8 0,-8-8-4,1 0 0,0-1 0,0 0 0,1-1 0,0 0 0,0-1 0,0 0 0,24 6 1,-33-11 3,0 1 0,1 0 0,-1-1 0,0 0 0,0 0 0,1 0 0,-1 0 1,0 0-1,1 0 0,-1-1 0,0 0 0,0 0 0,0 0 0,1 0 0,-1 0 1,0 0-1,0-1 0,-1 0 0,1 1 0,0-1 0,0 0 0,-1-1 0,0 1 1,1 0-1,-1-1 0,0 1 0,3-5 0,1-5 3,0 0 1,-1 0-1,0 0 0,-1 0 0,5-22 1,1-3-4,-7 26-117,13-33 306,-14 40-424,0 0 1,0 0-1,0 1 0,0-1 1,1 1-1,-1-1 1,1 1-1,5-5 1,-7 7-480,1 0 0,0 0 0,0 0 1,-1 0-1,1 1 0,0-1 0,0 0 0,3 0 0,-5 1 730,14-3-404</inkml:trace>
</inkml:ink>
</file>

<file path=ppt/ink/ink1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45.661"/>
    </inkml:context>
    <inkml:brush xml:id="br0">
      <inkml:brushProperty name="width" value="0.05" units="cm"/>
      <inkml:brushProperty name="height" value="0.05" units="cm"/>
      <inkml:brushProperty name="color" value="#FF0066"/>
    </inkml:brush>
  </inkml:definitions>
  <inkml:trace contextRef="#ctx0" brushRef="#br0">9 0 10194,'0'17'2153,"0"3"2392,0 4-2825,-1 6-1960,-7 3-936,8 16 488</inkml:trace>
</inkml:ink>
</file>

<file path=ppt/ink/ink1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6:46.204"/>
    </inkml:context>
    <inkml:brush xml:id="br0">
      <inkml:brushProperty name="width" value="0.05" units="cm"/>
      <inkml:brushProperty name="height" value="0.05" units="cm"/>
      <inkml:brushProperty name="color" value="#FF0066"/>
    </inkml:brush>
  </inkml:definitions>
  <inkml:trace contextRef="#ctx0" brushRef="#br0">0 92 18916,'19'-12'1456,"14"-4"737,15-3-393,4 1-488,-3-1-415,-12 12-1113,-19 9-1257,-33-1 937</inkml:trace>
</inkml:ink>
</file>

<file path=ppt/ink/ink1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11.813"/>
    </inkml:context>
    <inkml:brush xml:id="br0">
      <inkml:brushProperty name="width" value="0.05" units="cm"/>
      <inkml:brushProperty name="height" value="0.05" units="cm"/>
      <inkml:brushProperty name="color" value="#FF0066"/>
    </inkml:brush>
  </inkml:definitions>
  <inkml:trace contextRef="#ctx0" brushRef="#br0">476 962 13891,'0'0'135,"-1"0"0,1 0 0,-1 1 0,1-1 0,0 0 0,-1 0 0,1 1 0,-1-1 0,1 0 0,-1 1 0,1-1 0,0 0 0,-1 1 1,1-1-1,0 1 0,-1-1 0,1 0 0,0 1 0,0-1 0,-1 1 0,1-1 0,0 1 0,0-1 0,0 1 0,0-1 0,-1 1 0,1-1 0,0 1 0,0-1 0,0 1 0,0-1 0,0 1 0,1 0 0,0 24 794,-1-17-500,0-5-350,1 0-1,-1 1 1,0-1 0,1 0-1,0 1 1,0-1-1,0 0 1,0 0 0,0 0-1,1 0 1,-1 0 0,1 0-1,0 0 1,0 0-1,0-1 1,0 1 0,1-1-1,-1 1 1,1-1-1,-1 0 1,4 2 0,-2-2 7,0 0 0,0 0 1,1 0-1,-1-1 0,1 0 1,-1 0-1,1 0 0,-1 0 1,1-1-1,0 1 0,-1-1 1,1 0-1,0-1 1,8-1-1,8-3 276,-1-1 0,0-1 1,33-17-1,12-4 196,59-9 188,-17 6-272,-87 23-395,1-1 1,-1 0-1,-1-2 0,0 0 1,0-1-1,-1-1 0,18-17 0,-13 8 20,-1 0-1,-1-1 1,-1-2 0,23-36-1,-34 46-54,-1 0 0,0 0-1,-1-1 1,-1 0 0,0 0 0,5-25-1,-9 30 8,-1 0-1,0 1 0,0-1 0,-1 0 0,0 0 0,-1 0 1,0 1-1,-1-1 0,0 0 0,-1 1 0,-6-16 0,-5-3 53,-1 1 0,-2 1 0,-23-31 0,-6-8-16,30 41-46,-36-43-1,45 60-38,-1 0-1,0 1 1,-1 0-1,1 0 1,-2 1-1,1 0 1,-1 0-1,-13-5 1,3 4 20,0 0 0,0 2 0,-41-6 1,-64 1 108,61 7-42,24 0 28,-58 4-1,80 1-73,0 0 0,0 2-1,1 0 1,0 0 0,-28 12 0,10 1-22,1 1 0,1 2 0,1 2 0,0 0 0,2 2 1,1 2-1,1 0 0,1 2 0,1 1 0,1 1 0,2 1 0,1 1 1,-28 56-1,44-75 2,0 0 1,1 1 0,1-1 0,0 1-1,1 0 1,0 0 0,1 1-1,1-1 1,0 23 0,2-25 11,0 0 0,1 0 0,0 0 0,1-1-1,0 1 1,1-1 0,0 0 0,1 0 0,0 0 0,1 0 0,12 17 0,-7-14 47,1 0 1,1-1 0,0 0-1,0-1 1,1-1-1,1 0 1,0-1 0,0 0-1,1-1 1,0-1-1,23 8 1,-17-9 32,1 0-1,-1-2 1,1-1 0,0-1-1,0-1 1,0-1 0,0 0-1,35-5 1,-17-3-40,0-1 0,-1-1 0,45-18 0,112-54-419,-190 77 151,-5 3-119,1 0-1,-1 0 1,0 0-1,1 0 1,-1 0-1,0 1 1,1-1-1,-1 1 1,1-1-1,4 1 1,-6 0 235,-1 0-1,0 0 1,0 0 0,0 0 0,0 0 0,0 0-1,1 0 1,-1 0 0,0 0 0,0 0-1,0 0 1,0 0 0,0 0 0,1 0 0,-1 0-1,0 0 1,0 0 0,0 0 0,0 0 0,0 0-1,1 0 1,-1 0 0,0 0 0,0 0 0,0 0-1,0 0 1,0 0 0,0 0 0,1 0-1,-1 1 1,0-1 0,0 0 0,0 0 0,0 0-1,0 0 1,0 0 0,0 0 0,0 0 0,0 1-1,0-1 1,1 0 0,-1 0 0,0 0 0,0 0-1,0 0 1,0 1 0,0-1 0,-14 8-2425</inkml:trace>
</inkml:ink>
</file>

<file path=ppt/ink/ink1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14.997"/>
    </inkml:context>
    <inkml:brush xml:id="br0">
      <inkml:brushProperty name="width" value="0.05" units="cm"/>
      <inkml:brushProperty name="height" value="0.05" units="cm"/>
      <inkml:brushProperty name="color" value="#FF0066"/>
    </inkml:brush>
  </inkml:definitions>
  <inkml:trace contextRef="#ctx0" brushRef="#br0">438 807 7922,'-48'54'8347,"52"-55"-7317,9-4-265,-4 0-127,1-2 0,-1 1 1,10-11-1,4-3 32,-9 8-596,-1 0-1,0-1 1,-1-1-1,-1 0 1,0-1-1,-1 0 1,0 0-1,-2-1 1,0 0-1,0-1 1,-1 1-1,5-22 1,-1-7 19,-2 1 1,-2-2-1,3-74 1,-9 99-60,-1 1-1,-1 0 1,-1-1 0,-7-33-1,6 44-27,0 0 1,0 0-1,-1 0 0,-1 0 0,0 1 0,0-1 0,0 1 0,-1 1 1,-1-1-1,-13-13 0,12 14 6,-1 0 1,0 1 0,0 0-1,-1 1 1,1 0-1,-2 0 1,1 1-1,-1 0 1,1 1-1,-1 0 1,0 1 0,-1 0-1,1 1 1,-1 0-1,1 1 1,-1 0-1,1 1 1,-1 0-1,1 1 1,-1 0 0,1 1-1,-1 0 1,-20 7-1,4 0 154,1 1 0,-1 1 0,1 2 0,-30 18 0,48-25-110,0 0-1,0 1 1,1 1-1,0-1 1,0 1-1,0 0 1,1 1-1,1 0 1,-1 0 0,2 0-1,-1 1 1,1 0-1,0 0 1,-5 17-1,4-2 162,1 1 0,1-1 0,1 1 0,1 47 0,4-34 235,2 1 1,12 57-1,-13-84-362,1-1-1,0 1 0,0-1 1,2 1-1,-1-1 1,2-1-1,0 1 0,0-1 1,1 0-1,0-1 1,0 0-1,1 0 1,1-1-1,0 0 0,0-1 1,1 0-1,0 0 1,0-1-1,1-1 0,13 6 1,-12-6-101,0-2 0,1 1-1,0-2 1,0 0 0,0 0 0,0-1 0,0-1 0,0 0-1,1-1 1,-1-1 0,0 0 0,0-1 0,0 0 0,0-2-1,0 1 1,-1-1 0,1-1 0,14-8 0,-9 3-657,0-1 0,-1-1-1,0-1 1,-1 0 0,19-20 0,20-31-1139</inkml:trace>
</inkml:ink>
</file>

<file path=ppt/ink/ink1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24.125"/>
    </inkml:context>
    <inkml:brush xml:id="br0">
      <inkml:brushProperty name="width" value="0.05" units="cm"/>
      <inkml:brushProperty name="height" value="0.05" units="cm"/>
      <inkml:brushProperty name="color" value="#FF0066"/>
    </inkml:brush>
  </inkml:definitions>
  <inkml:trace contextRef="#ctx0" brushRef="#br0">209 1414 10274,'1'2'332,"0"0"-1,0 0 1,1-1-1,-1 1 1,0 0-1,1 0 0,0-1 1,-1 1-1,1-1 1,0 0-1,0 1 1,0-1-1,0 0 1,0 0-1,0 0 1,0 0-1,0-1 1,0 1-1,0-1 1,0 1-1,1-1 0,2 1 1,3 0 203,1 0 0,-1-1 0,1 0 0,14-2-1,-11 0-287,1-1 0,-1-1-1,0 0 1,0-1 0,17-9-1,54-36 177,-66 37-307,-1 0-1,0-2 1,-1 0-1,0 0 1,-2-1-1,0-1 0,0-1 1,-2 1-1,18-38 1,-13 21 65,-3-1 0,0-1 0,-3 0 1,12-65-1,-20 82-120,0-1 0,-2 0 0,0 0-1,-5-35 1,-22-77 143,22 113-180,-2-6 10,-1 0 1,-1 1-1,-15-30 1,-45-67 37,-1-4 147,47 77-95,-44-82 218,62 120-314,-1 0 1,-1 0-1,0 1 0,-13-15 0,17 22-17,1 0-1,0-1 1,-1 1-1,1 1 1,-1-1-1,0 0 0,0 1 1,0-1-1,1 1 1,-1 0-1,0 0 0,-1 0 1,1 0-1,0 0 1,0 1-1,0 0 1,0-1-1,-1 1 0,1 0 1,0 1-1,-4-1 1,1 2 9,-1 1 1,1-1-1,-1 1 1,1 0 0,0 1-1,0 0 1,0 0-1,1 0 1,-1 0 0,-8 10-1,2-1 21,0 0 0,1 2 0,-9 15 0,8-9 7,0 1-1,2 0 0,-12 39 1,-14 75 36,30-112-82,-14 60 166,4 1 0,-6 105-1,17 21 445,7-152-386,15 91 0,-13-129-83,0-1 0,2-1 0,0 1 0,1-1 0,17 33 0,-21-46-65,1 0 0,0 0 0,0 0 0,0 0 0,1-1 0,0 0 0,0 0 0,0 0 0,1 0 0,-1-1 0,1 0 0,0 0-1,0-1 1,1 1 0,-1-2 0,1 1 0,0 0 0,-1-1 0,15 2 0,-6-3 22,-1-1 0,1 0 0,-1-1 0,0-1 0,1 0 0,-1-1 0,27-9-1,-17 4-399,-2-2-1,1 0 0,38-25 0,-51 27-830,20-16 0,-3-5-317</inkml:trace>
</inkml:ink>
</file>

<file path=ppt/ink/ink1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27.69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68 0 8530,'-34'29'5449,"30"-22"-5060,-1 3 451,0 0 0,-6 20 0,9-24-512,0 1 1,1 0-1,-1 0 1,1 0 0,0 11-1,1-16-242,0 1 0,1 0 0,-1-1-1,0 1 1,1-1 0,0 1 0,-1 0-1,1-1 1,0 0 0,1 1-1,-1-1 1,0 1 0,1-1 0,-1 0-1,1 0 1,-1 0 0,1 0 0,3 2-1,29 19 974,-29-20-940,1 0 0,-1 0 0,0 1-1,0-1 1,-1 1 0,1 0 0,-1 1 0,1-1-1,-2 1 1,1 0 0,5 8 0,-4-2-11,-1-1-1,-1 0 1,1 1 0,-2 0 0,4 22 0,-2 59 211,-2-19-62,15 43 506,-10-80-442,-2 0 1,-2 0 0,0 46 0,-4-76-252,1 0 0,-2 0 0,1 0 1,0 0-1,-1 0 0,0 0 0,-1-1 1,1 1-1,-1-1 0,0 1 0,-1-1 0,1 0 1,-1 0-1,0-1 0,0 1 0,0-1 1,-1 0-1,1 0 0,-1 0 0,-8 4 1,8-5 65,-3 3 56,-1 0 0,-9 10 0,16-14-212,1-1 1,-1 0-1,1 0 1,0 1-1,0-1 0,0 1 1,0-1-1,0 1 0,0 0 1,0-1-1,1 1 0,-1 0 1,0 0-1,1-1 0,-1 1 1,1 0-1,0 0 1,0 0-1,0-1 0,0 4 1,4 1 20</inkml:trace>
</inkml:ink>
</file>

<file path=ppt/ink/ink1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28.81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55 345 6273,'-54'23'10242,"55"-30"-9601,9-53 3062,10-42-826,35-68-1928,-54 166-952,0 2-7,-1 0-1,1 0 1,0 0-1,0 0 1,0 0 0,0 1-1,0-1 1,0 0-1,1 0 1,-1 1 0,3-3-1,19 42-2989</inkml:trace>
</inkml:ink>
</file>

<file path=ppt/ink/ink1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34.068"/>
    </inkml:context>
    <inkml:brush xml:id="br0">
      <inkml:brushProperty name="width" value="0.05" units="cm"/>
      <inkml:brushProperty name="height" value="0.05" units="cm"/>
      <inkml:brushProperty name="color" value="#FF0066"/>
    </inkml:brush>
  </inkml:definitions>
  <inkml:trace contextRef="#ctx0" brushRef="#br0">490 1179 5249,'-12'0'740,"1"0"0,-1-1 0,0 0-1,-20-6 1,26 5-437,0 0 0,1 0 0,-1-1 0,1 0 0,-1 0 0,1-1-1,0 1 1,0-1 0,1 0 0,-9-9 0,9 9-60,-1-2 60,0 0 0,-1 0 1,0 1-1,-7-6 1,11 10-289,0 0 1,1 0 0,-1 0 0,0 0 0,0 0 0,0 1 0,1-1-1,-1 1 1,0-1 0,0 1 0,0 0 0,0-1 0,0 1 0,0 0-1,0 0 1,0 0 0,0 1 0,0-1 0,0 1 0,0-1 0,0 1 0,-2 0-1,3 0 25,0-1-1,0 1 0,0-1 1,0 1-1,0-1 0,0 0 1,0 1-1,0-1 0,0 0 1,0 0-1,0 0 0,0 0 0,0 0 1,0 0-1,0 0 0,-2 0 1,2-1 148,0 0 0,0 0-1,0 0 1,0 0 0,-1 0 0,1-1 0,1 1 0,-1 0 0,0-1 0,-1-1 0,1 2-26,-14-22 2449,7 13 1928,9 12-4418,1 0 0,-1-1 0,0 1 0,1 0 1,0-1-1,-1 1 0,1-1 0,0 0 0,0 0 0,0 0 0,0 0 0,0 0 1,0 0-1,0 0 0,0 0 0,0-1 0,0 1 0,1-1 0,-1 0 0,3 1 1,4-1 261,1-1 0,-1 0 0,17-3 0,15-2 113,28 8 269,119 17 0,11 2-356,-169-20-287,0-1 0,0-2 0,0-1 0,47-10 0,30-10 131,-87 21-237,1 0 0,-1 1 0,27 2-1,20 7-15,-34-4 21,0-1-1,38-1 0,-60-3-10,0 0 0,-1 0 0,1-1 0,0-1 0,0 0 0,-1 0 0,0-1 0,0 0 0,0-1 0,14-9 0,28-24 25,47-46 0,-75 63-30,-16 14-2,-1-1-1,0 0 1,0 0 0,-1 0 0,0-1-1,0 0 1,-1 0 0,0-1 0,-1 1-1,7-20 1,-5 6-1,-1-1 0,-1 0 0,1-38 1,-5 43-2,0 1 1,-2-1 0,0 1 0,-1 0 0,0 0 0,-8-20-1,2 12 1,-1-1-1,-1 2 1,-20-34-1,24 49-2,0 0-1,-1 1 0,0 0 1,0 0-1,0 1 0,-2 0 1,1 1-1,-1 0 0,1 0 1,-2 1-1,-21-9 1,-9-2-9,-82-20 0,71 23 12,-57-22-115,-131-61 0,219 88 106,0 2-1,-1 0 1,0 1-1,0 2 0,-1 0 1,1 1-1,-1 1 0,-26 1 1,12 4-24,1 0 1,0 2-1,0 2 1,-47 16-1,-88 37-99,150-50 124,0 0 0,1 1 0,1 1 1,0 1-1,-33 29 0,13-2-4,2 2 0,1 2 0,-39 63 0,63-89 12,1 1 1,0 1 0,-10 30-1,17-38 1,0 1 0,1-1 0,1 0 0,0 1 0,1 0 0,0 0 0,1 19 0,3-6 61,0-1-1,2 0 1,1 0-1,0 0 1,2 0-1,1-1 0,1-1 1,1 0-1,28 43 1,-29-51-25,1 0 1,0-1-1,1-1 1,1 0-1,0 0 1,1-2-1,1 1 1,-1-2-1,2 0 1,-1-1-1,1 0 1,1-2-1,-1 0 1,34 10-1,-22-12-74,1 0-1,-1-2 0,49 0 0,88-14-2263,-92 5-100,16 0 634</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9:49.84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 5921,'23'19'4449,"-18"-16"-4078,14 7 210,1 5-182,1-1-1,30 14 0,-38-22-218,0-1 0,1 0-1,-1-1 1,1 0-1,25 3 1,40-1 533,-39-4-542,1 2 0,52 13-1,-87-16-167,0 1 0,-1 1-1,1-1 1,-1 1 0,0 0-1,1 0 1,-1 1 0,-1-1-1,1 1 1,0 0-1,-1 0 1,7 10 0,2 3 28,-2 1 0,14 26 0,-1-1 96,-23-41-102,0 1 0,1-1 0,-1 1 0,1-1 0,0 0-1,0 1 1,0-1 0,0 0 0,0 0 0,0-1 0,0 1 0,1 0-1,-1-1 1,1 1 0,-1-1 0,1 0 0,0 0 0,0 0 0,-1 0 0,1 0-1,0 0 1,0-1 0,0 0 0,0 1 0,0-1 0,-1 0 0,1-1-1,0 1 1,0 0 0,4-2 0,35-8 215,-20 5-127,30-4 1,-45 8-105,1 1 0,0 0-1,-1 0 1,1 1 0,0 0 0,-1 0 0,15 5 0,-11-2-5,0 1 0,0 0 0,0 1 0,-1 0 0,0 1-1,12 10 1,-6-3 2,0 2-1,21 25 1,-35-39-5,0 1 0,0 0 0,1-1 0,-1 1 0,1-1 0,0 0 0,0 0 0,0 0 0,0 0 0,0 0 0,0-1 0,0 1 0,4 0 0,-4-2 8,0 1-1,0-1 1,0 0-1,0 0 1,0 0 0,-1 0-1,1-1 1,0 1-1,0-1 1,0 0-1,0 0 1,0 0-1,-1 0 1,1 0-1,0-1 1,2-1 0,3-2 11,1 1 1,0-1-1,1 2 1,-1-1 0,0 1-1,1 1 1,0 0 0,0 0-1,11 0 1,-16 1-21,0 1-1,-1 0 1,1 1 0,0-1 0,-1 1-1,1 0 1,-1 0 0,1 0-1,-1 1 1,1 0 0,-1 0 0,0 0-1,0 0 1,0 1 0,0-1-1,0 1 1,-1 0 0,1 0-1,-1 0 1,0 1 0,6 6 0,10 29 0,-16-31 1,1 0-1,0 0 0,1 0 0,8 12 1,-11-18 1,0 0 0,-1 0 0,1-1 0,0 1 1,0-1-1,0 1 0,0-1 0,0 0 1,0 0-1,0 0 0,0 0 0,0 0 1,1-1-1,-1 1 0,0 0 0,1-1 1,-1 0-1,0 0 0,1 1 0,-1-1 0,0-1 1,4 1-1,3-2 51,0-1 1,0 1 0,0-2-1,14-6 1,-12 5 8,-1 0-1,19-4 1,-22 7-58,0 0-1,0 1 1,1 0-1,-1 1 1,1-1-1,-1 1 1,1 1-1,-1 0 1,0 0-1,1 0 0,-1 1 1,0 0-1,0 0 1,0 1-1,0 0 1,-1 0-1,1 1 1,-1-1-1,12 10 1,1 2 4,1 0 0,27 15 1,-36-24-2,0-1 0,1 0 0,0-1 1,0 0-1,0-1 0,18 3 1,45-2 102,-3-1 38,-62-2-132,-1 1 0,0 0 0,0 0 0,0 1 0,14 6 0,-8-1-7,0 2 0,-1-1 0,25 23-1,-29-22-6,0-1 0,1 0 0,1-1 0,-1 0-1,1-1 1,0-1 0,18 8 0,-11-9-2,0-1 0,1 0 0,31 1 0,63-4 0,-67-2 1,21 1 10,109 15 1,-67-4-12,13 2 1,-105-9 1,1 0 0,-1 2-1,0 0 1,-1 1 0,19 11 0,79 53 2,-24-14-6,-58-39-1,-1-2-1,2-1 0,0-2 1,1-1-1,0-2 0,1-1 0,0-2 1,0-2-1,65 2 0,-83-7 6,-1 1 1,0 1-1,1 0 0,-1 1 0,0 1 1,0 0-1,-1 1 0,1 1 1,28 16-1,45 30 18,42 23 2,-104-61-21,1-1 1,56 16 0,-53-22-4,0-1 0,0-2 0,0-1 0,1-1 0,0-2 0,-1-1 1,60-11-1,-76 10 3,1 0-1,0 0 1,0 2 0,0 0-1,0 1 1,0 1 0,0 0 0,-1 1-1,1 1 1,21 8 0,32 15 1,-3-1 5,70 16 0,75-9 1,-120-22-8,-45-4 0,80 25 0,41 25 0,-89-28 0,203 49 7,35 14-6,-294-83-1,303 105 1,59-19 14,-220-70-8,-11-1 1,-91-11-5,0 3 0,-1 2 1,-1 3-1,103 52 1,-108-44 87,0-2-1,2-3 1,1-2 0,1-3-1,72 13 1,-121-30-73,102 18 166,137 42-1,-104-12-43,77 24-8,-164-57 21,111 16 0,-48-20 147,128 19 135,27 34-188,-191-43-196,47 2 75,-5 0 114,-106-19-181,1 1 0,-1 1 1,34 17-1,50 39 9,12 6 4,8-9 363,-100-51-315,1 0 0,53 11 0,82 4-9,-83-15-89,103 27 0,-148-25 65,37 17 1,15 6 73,-77-32-151,64 18 228,-65-19-215,-1-1 0,0 0 0,1-1-1,-1 0 1,0 0 0,1 0 0,-1-1-1,8-1 1,-14 1-19,12-3 15,-13 4-17,1 0 1,-1 0-1,0 0 0,0 0 0,0 0 1,1 0-1,-1 0 0,0 0 0,0 0 0,0 0 1,0-1-1,1 1 0,-1 0 0,0 0 1,0 0-1,0 0 0,0 0 0,0-1 0,1 1 1,-1 0-1,0 0 0,0 0 0,0 0 1,0-1-1,0 1 0,0 0 0,0 0 1,0 0-1,0-1 0,0 1 0,0 0 0,0 0 1,0 0-1,0-1 0,0 1 0,0 0 1,0 0-1,0 0 0,0-1 0,0 1 0,0 0 1,0 0-1,0 0 0,0 0 0,0-1 1,0 1-1,0 0 0,0 0 0,-1 0 0,1 0 1,0-1-1,0 1 13,-1 0-23,1 1 0,0-1 0,0 0 0,0 0 0,0 0 0,0 0 0,-1 0 0,1 0 0,0 0 0,0 0 0,0 0 0,0 0 0,-1 0 0,1 0 0,0 0 0,0 0 0,0 0 0,0 0 0,-1 0 0,1 0 0,0 0 0,0 0 0,0 0 0,0 0 0,-1 0 0,1 0 0,0 0 0,0 0 0,0-1 0,0 1 0,0 0 0,-1 0 0,1 0 0,0 0 0,0 0 0,0-1 0,0-11 990,-7-16-595</inkml:trace>
</inkml:ink>
</file>

<file path=ppt/ink/ink1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37.128"/>
    </inkml:context>
    <inkml:brush xml:id="br0">
      <inkml:brushProperty name="width" value="0.05" units="cm"/>
      <inkml:brushProperty name="height" value="0.05" units="cm"/>
      <inkml:brushProperty name="color" value="#FF0066"/>
    </inkml:brush>
  </inkml:definitions>
  <inkml:trace contextRef="#ctx0" brushRef="#br0">312 902 10554,'0'-3'327,"1"0"0,0 1-1,0-1 1,0 0 0,0 0-1,1 1 1,-1-1 0,1 1-1,0-1 1,-1 1-1,1 0 1,0-1 0,0 1-1,0 0 1,1 0 0,-1 0-1,1 1 1,-1-1 0,1 1-1,-1-1 1,1 1 0,0 0-1,4-1 1,4-2 239,0 1 1,1 0-1,0 1 0,17-1 1,5 0-175,0-1 0,0-2 0,-1-1 0,1-2 0,-2-1-1,0-2 1,0-1 0,46-27 0,73-57 739,-142 90-1058,0-1-1,0-1 1,-1 1-1,0-1 1,-1-1-1,0 0 1,-1 0-1,0 0 1,0 0 0,-1-1-1,0 0 1,3-13-1,-2 4 17,-2-1 0,0 1-1,-1-1 1,-1 1 0,-1-1 0,-2-24 0,0 36-71,0 0 0,-1 0 0,0 1 0,0-1 0,-1 0 1,0 1-1,0 0 0,-1 0 0,0 0 0,-1 0 1,0 1-1,-11-14 0,-5-2 63,0 2-1,-37-28 1,18 15 5,29 25-79,0 1-1,-1 0 1,0 1 0,0 0 0,-1 0 0,0 1 0,0 1 0,-1 1-1,1 0 1,-18-3 0,6 3 1,0 1-1,-1 2 1,1 0-1,-47 6 1,-46 5 3,-61 9 59,170-17-69,0 0 0,1 1 0,-1 0 0,1 1 0,0-1 0,0 2 0,0-1-1,0 1 1,1 0 0,0 1 0,0 0 0,0 0 0,1 0 0,0 1 0,0 0-1,-5 8 1,-3 5 13,2 1 0,0 1 1,1-1-1,-13 41 0,19-45 76,0 0 1,2 0-1,0 0 1,0 1 0,2-1-1,0 1 1,1-1-1,1 1 1,1-1-1,0 0 1,1 1 0,1-1-1,0 0 1,8 16-1,0-5 141,1 0 0,1-1 0,1-1 0,1-1 0,2 0 0,0-1 0,29 28 0,-36-41-182,1 0-1,1-1 1,0 0 0,0-1 0,1 0 0,0-1 0,1-1 0,-1 0 0,1-1 0,1-1-1,-1 0 1,1-1 0,0-1 0,18 2 0,-17-4-11,-1 0 0,1-1 1,0-1-1,-1-1 0,1 0 0,-1-1 0,0 0 1,0-2-1,0 0 0,0 0 0,-1-2 1,0 0-1,24-15 0,52-49-2780,-54 39 996,-24 21-47</inkml:trace>
</inkml:ink>
</file>

<file path=ppt/ink/ink1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53.417"/>
    </inkml:context>
    <inkml:brush xml:id="br0">
      <inkml:brushProperty name="width" value="0.05" units="cm"/>
      <inkml:brushProperty name="height" value="0.05" units="cm"/>
      <inkml:brushProperty name="color" value="#FF0066"/>
    </inkml:brush>
  </inkml:definitions>
  <inkml:trace contextRef="#ctx0" brushRef="#br0">1 193 10986,'0'-2'143,"1"-1"0,0 0-1,0 1 1,0-1 0,0 1-1,1-1 1,-1 1 0,1 0-1,-1-1 1,1 1 0,0 0-1,0 0 1,3-2 0,1 0 101,0-1 1,1 1 0,10-4 0,-14 6-166,36-14 718,0 0 1,62-14 0,88-9 671,-75 23-572,222-2 1,119 35-239,-164-2-119,-239-14-400,-3 0 236,73 10 0,-119-11-360,-1 0 0,1 1-1,-1-1 1,1 1 0,-1 0 0,1 0-1,-1-1 1,1 2 0,-1-1 0,0 0-1,1 0 1,-1 1 0,0-1 0,0 1-1,2 2 1,-3-2-103,0 0 0,0 0 0,0 1 0,-1-1 0,1 0 0,0 1 0,-1-1 0,0 0 0,1 1 0,-1-1 0,0 0 0,0 1 0,-1-1 0,1 1 0,-1 3 0,0-1-304,0 0 1,0 1 0,0-1-1,-1 0 1,1 0 0,-6 10-1,1-6-37,-1 0-1,0 0 1,-14 13-1</inkml:trace>
</inkml:ink>
</file>

<file path=ppt/ink/ink1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17.252"/>
    </inkml:context>
    <inkml:brush xml:id="br0">
      <inkml:brushProperty name="width" value="0.05" units="cm"/>
      <inkml:brushProperty name="height" value="0.05" units="cm"/>
      <inkml:brushProperty name="color" value="#FF0066"/>
    </inkml:brush>
  </inkml:definitions>
  <inkml:trace contextRef="#ctx0" brushRef="#br0">202 1026 13195,'0'-4'444,"1"0"0,-1-1 1,1 2-1,0-1 0,0 0 1,1 0-1,-1 0 0,1 0 0,0 1 1,0-1-1,0 1 0,1-1 1,-1 1-1,5-5 0,-3 4-180,0 0 0,0 0 0,1 1 0,-1-1 0,1 1 0,0 0 0,0 0 0,0 1 0,0-1 0,6-1 1,-4 3-105,0-1 0,0 1 0,0 1 0,0-1 0,0 1 0,9 1 0,45 9 379,2 0-166,164-12 330,-87-2-583,-115 4-119,0-1 1,33-6 0,-44 4 1,0 0 0,-1-2 0,0 1 0,1-1 0,19-12-1,-13 4 3,0 0-1,-1-1 0,-1-1 0,23-24 1,-16 11 24,-1 0 0,22-35 0,-42 57 14,0 1 0,-1-1 1,0 0-1,0 0 1,-1 0-1,4-13 1,-5 16 15,-1-1-1,1 1 1,-1-1 0,0 1 0,-1-1-1,1 1 1,-1-1 0,1 1 0,-1-1-1,0 1 1,0-1 0,0 1 0,-1 0-1,-2-6 1,-33-56 187,-54-74 0,70 111-247,-2 2 0,0 0-1,-2 2 1,-53-42 0,43 42 9,-2 1 0,0 2 1,-60-24-1,34 21-19,-98-23 1,145 44-1,0 0 0,0 1 0,0 0 0,0 1 0,0 1 0,-31 4 0,35-2 16,1 0 0,-1 1 0,1 1 0,0 0 0,0 0 0,0 1 0,1 0 0,-1 1 0,1 1 0,-11 8 0,0 4 72,0 1 0,2 0-1,0 2 1,2 0 0,0 1-1,2 0 1,-15 30 0,8-8-15,2 2 0,1 1 0,-13 56 0,27-79-1,0 0-1,1 1 1,2 0 0,1-1 0,1 1 0,4 36-1,2-20 200,1 0 0,3-1 0,15 44 0,-18-64-84,1-2-1,1 1 0,0-1 0,22 32 1,-24-42-99,-1-1 0,2 1 0,0-1 0,0 0 0,0-1-1,1 0 1,0 0 0,0-1 0,1 0 0,18 8 0,-15-9-48,1 0 0,-1-1 0,1-1 0,-1-1-1,1 0 1,0 0 0,0-2 0,0 1 0,0-2 0,0 0-1,0-1 1,0 0 0,0-1 0,25-9 0,-17 4-248,-1-2 1,0 0 0,0-1 0,-1-2-1,-1 0 1,0 0 0,-1-2-1,18-18 1,24-29-585</inkml:trace>
</inkml:ink>
</file>

<file path=ppt/ink/ink1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20.130"/>
    </inkml:context>
    <inkml:brush xml:id="br0">
      <inkml:brushProperty name="width" value="0.05" units="cm"/>
      <inkml:brushProperty name="height" value="0.05" units="cm"/>
      <inkml:brushProperty name="color" value="#FF0066"/>
    </inkml:brush>
  </inkml:definitions>
  <inkml:trace contextRef="#ctx0" brushRef="#br0">372 978 9578,'2'0'410,"0"0"-1,-1 1 1,1-1 0,-1 0 0,1 1-1,-1-1 1,1 1 0,-1 0-1,1-1 1,-1 1 0,2 1-1,15 6 950,-14-7-1135,0 0 1,0-1-1,1 1 1,-1-1-1,0 0 1,1 0 0,-1-1-1,0 1 1,0-1-1,1 0 1,4-2-1,-1 1 34,-1-2 0,0 1-1,0-1 1,0 0-1,11-8 1,-4 0 93,0-1 1,0 0-1,-2-1 1,18-23-1,-9 5 52,-2 0-1,0-1 1,14-38 0,30-109 672,-53 148-944,-3 1 0,6-43-1,-12 61-98,0 0 0,-1 1-1,0-1 1,-1 0-1,0 1 1,-1-1-1,-1 1 1,0 0 0,-5-13-1,7 23-24,-74-170 708,71 165-661,0-1 1,0 1-1,-1 0 1,0 0-1,-9-9 1,12 13-47,-1 1 1,0 0-1,0 0 1,0 0-1,0 0 1,0 1-1,0-1 0,0 1 1,-1 0-1,1 0 1,0 0-1,-1 0 1,1 0-1,-1 1 0,1 0 1,-5 0-1,-17 0 42,-1 2 1,0 1-1,1 0 0,0 2 0,-39 14 0,44-12 26,1 0 0,1 2 0,-1 0 0,2 2 0,-1 0 0,1 0 0,-22 22 0,12-8-7,1 2 0,1 1 0,2 1 0,-26 42 0,36-49-65,1 1-1,0 1 1,2 0-1,1 0 1,1 1-1,1 0 0,-4 27 1,6-11 26,-2 45 1,7-68 20,0 0 0,2 1 0,0-1 0,8 34 0,-7-44-6,0 1-1,0-1 1,1 0 0,0-1 0,1 1-1,-1-1 1,1 0 0,1 0-1,-1 0 1,1-1 0,8 7 0,-4-5 87,0 0 1,0-1 0,1-1-1,0 0 1,0 0 0,1-1-1,14 4 1,-7-3 75,2-1 1,-1-1 0,1-1-1,-1-1 1,1-1-1,0 0 1,0-2-1,-1 0 1,25-5-1,-35 4-204,0-1-1,0 0 0,0 0 1,0-1-1,-1 0 0,1 0 0,-1-1 1,0 0-1,-1-1 0,13-10 1,-13 8-476,0 0 1,-1 0 0,0 0-1,-1-1 1,0 0-1,7-13 1,8-27-825</inkml:trace>
</inkml:ink>
</file>

<file path=ppt/ink/ink1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40.795"/>
    </inkml:context>
    <inkml:brush xml:id="br0">
      <inkml:brushProperty name="width" value="0.05" units="cm"/>
      <inkml:brushProperty name="height" value="0.05" units="cm"/>
      <inkml:brushProperty name="color" value="#FF0066"/>
    </inkml:brush>
  </inkml:definitions>
  <inkml:trace contextRef="#ctx0" brushRef="#br0">8 41 7738,'0'0'736,"-2"-2"536,0-1 8,0 1-127,0-2-113,2 0-144,0-1 0,0 1 1185,0-2-153,2 5-1512,-2 4-144,0 1-280,0-2-288,6-2-832,1-9-408,12-1 679</inkml:trace>
</inkml:ink>
</file>

<file path=ppt/ink/ink1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40.968"/>
    </inkml:context>
    <inkml:brush xml:id="br0">
      <inkml:brushProperty name="width" value="0.05" units="cm"/>
      <inkml:brushProperty name="height" value="0.05" units="cm"/>
      <inkml:brushProperty name="color" value="#FF0066"/>
    </inkml:brush>
  </inkml:definitions>
  <inkml:trace contextRef="#ctx0" brushRef="#br0">6 0 13539,'-4'2'1024,"2"2"520,2 1-935</inkml:trace>
</inkml:ink>
</file>

<file path=ppt/ink/ink1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44.676"/>
    </inkml:context>
    <inkml:brush xml:id="br0">
      <inkml:brushProperty name="width" value="0.05" units="cm"/>
      <inkml:brushProperty name="height" value="0.05" units="cm"/>
      <inkml:brushProperty name="color" value="#FF0066"/>
    </inkml:brush>
  </inkml:definitions>
  <inkml:trace contextRef="#ctx0" brushRef="#br0">58 82 10242,'-4'0'338,"0"-1"1,0 1-1,1-1 0,-1 0 0,0 0 0,0 0 1,1-1-1,-1 1 0,-5-4 0,8 4-182,0 0 0,0 0-1,-1 0 1,1-1 0,0 1-1,0 0 1,0-1 0,0 1-1,1-1 1,-1 1-1,0-1 1,0 1 0,1-1-1,-1 0 1,1 1 0,0-1-1,-1 0 1,1 1 0,0-1-1,0 0 1,0 1 0,0-1-1,0 0 1,1-2 0,-1 3-86,0 0 0,0-1 0,0 1 0,1 0 0,-1 0 1,0 0-1,1-1 0,-1 1 0,0 0 0,1 0 0,0 0 0,-1 0 0,1 0 1,0 0-1,-1 0 0,1 0 0,0 0 0,0 0 0,0 0 0,0 0 0,0 1 1,0-1-1,0 0 0,0 1 0,0-1 0,0 1 0,0-1 0,1 1 0,-1-1 1,0 1-1,0 0 0,0 0 0,3-1 0,-2 1-6,1 1 0,-1-1 0,1 1 0,0-1-1,-1 1 1,0 0 0,1 0 0,-1 0 0,1 0 0,-1 0 0,0 0-1,0 1 1,0-1 0,0 1 0,0 0 0,3 2 0,4 8 116,-1 0 1,1 0-1,-2 1 0,0 0 1,0 0-1,8 29 0,-4-16 35,148 320 1673,18-73-936,27-17-116,84 128 312,-27 20 44,-201-309-920,55 97 238,-9 5-1,97 253 1,-130-268-150,96 237 315,-103-269-449,63 152 509,-117-272-637,-1 1-1,-1 0 0,5 33 1,-13-51-97,0 0-1,-1 0 1,-1 0 0,0-1-1,0 1 1,-1 0 0,-1 0 0,0 0-1,-1-1 1,-7 20 0,10-30-52,-1-1 0,1 1 0,-1-1 1,0 1-1,0-1 0,1 1 0,-1-1 0,0 1 1,0-1-1,0 0 0,-1 0 0,1 1 1,0-1-1,0 0 0,-1 0 0,1 0 1,-1 0-1,1-1 0,0 1 0,-1 0 0,0 0 1,1-1-1,-1 1 0,1-1 0,-1 0 1,0 1-1,-1-1 0,0 0-156,1-1 1,0 1-1,0-1 0,-1 0 1,1 1-1,0-1 1,0 0-1,0 0 0,0-1 1,0 1-1,0 0 0,0-1 1,0 1-1,1-1 0,-1 1 1,0-1-1,1 0 0,-1 0 1,-1-3-1,-35-60-4196,13 26 3292</inkml:trace>
</inkml:ink>
</file>

<file path=ppt/ink/ink1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45.240"/>
    </inkml:context>
    <inkml:brush xml:id="br0">
      <inkml:brushProperty name="width" value="0.05" units="cm"/>
      <inkml:brushProperty name="height" value="0.05" units="cm"/>
      <inkml:brushProperty name="color" value="#FF0066"/>
    </inkml:brush>
  </inkml:definitions>
  <inkml:trace contextRef="#ctx0" brushRef="#br0">0 4098 13203,'1'-5'390,"0"-1"0,1 1 1,-1 0-1,1-1 0,0 1 0,0 0 1,1 0-1,-1 0 0,1 0 0,0 1 1,1-1-1,4-5 0,2-3 267,175-236 4352,113-117-2995,-62 58-614,-14-17-144,-112 161-715,268-378 815,263-300-82,44 39-290,-491 602-984,-24 26 0,-148 153 0,-9 8 0,-12 11 0,-7 7 0,-92 54-2613,42-26-385,-7 1 919</inkml:trace>
</inkml:ink>
</file>

<file path=ppt/ink/ink1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46.107"/>
    </inkml:context>
    <inkml:brush xml:id="br0">
      <inkml:brushProperty name="width" value="0.05" units="cm"/>
      <inkml:brushProperty name="height" value="0.05" units="cm"/>
      <inkml:brushProperty name="color" value="#FF0066"/>
    </inkml:brush>
  </inkml:definitions>
  <inkml:trace contextRef="#ctx0" brushRef="#br0">4 1 15059,'-4'5'1385,"4"10"1311,8 9-976,6 15-231,3 6-193,3 8-368,5-1-216,-1-2-376,2-7-103,-4-10-153,-2-5-48,-9-7-248,-3-7-329,-8-6-791,-15-17-2993,-4-10 1721,-8-1 1455</inkml:trace>
</inkml:ink>
</file>

<file path=ppt/ink/ink1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46.502"/>
    </inkml:context>
    <inkml:brush xml:id="br0">
      <inkml:brushProperty name="width" value="0.05" units="cm"/>
      <inkml:brushProperty name="height" value="0.05" units="cm"/>
      <inkml:brushProperty name="color" value="#FF0066"/>
    </inkml:brush>
  </inkml:definitions>
  <inkml:trace contextRef="#ctx0" brushRef="#br0">0 3 11290,'2'0'531,"-1"-1"0,0 1-1,0-1 1,0 1 0,1 0-1,-1 0 1,0-1 0,1 1-1,-1 0 1,0 0 0,1 1-1,1-1 1,2 1-23,-1 1 1,1-1-1,-1 1 1,6 3-1,-4-2 250,13 5 415,37 19 887,82 25 1,-34-23-1689,-82-25-853,0 0-1,41 1 1,-62-5 341,0 0 0,1 0 0,-1 0 0,0 0 1,0 0-1,1 0 0,-1 0 0,0-1 0,0 1 0,0-1 0,0 1 1,1 0-1,-1-1 0,1 0 0,-2 0 4,1 0 1,-1 1-1,0-1 0,1 0 0,-1 1 1,0-1-1,0 0 0,0 1 0,1-1 1,-1 0-1,0 0 0,0 1 1,0-1-1,0 0 0,0 0 0,0 1 1,-1-1-1,1 0 0,0 1 0,0-1 1,0 0-1,-1 1 0,1-1 0,0 0 1,-1 1-1,0-2 0,-13-22-2106,-7-8 763</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9:51.64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30 38 5361,'-29'-6'4709,"28"5"-4643,1 0 20,1-1-1,-1 1 1,0 0 0,0 0 0,0-1 0,1 1-1,-1 0 1,1-1 0,-1 1 0,2-1 0,-2 1-21,0 0 1,1 0 0,-1 0-1,1 0 1,0 0 0,-1 1-1,1-1 1,0 0 0,-1 0 0,1 1-1,0-1 1,0 0 0,0 1-1,-1-1 1,1 1 0,0-1-1,0 1 1,0-1 0,0 1-1,0 0 1,0-1 0,2 1-1,-1 0-8,-1 0 0,1 0-1,0 0 1,0 1 0,0-1-1,0 1 1,0-1 0,-1 1-1,1 0 1,0-1 0,2 3-1,5 3 28,0 1-1,-1 0 0,13 13 0,-17-16-22,143 134 347,-115-112-222,1-1 0,69 39 0,-58-43 62,1-1 1,1-2-1,1-2 1,67 13 0,-11-11 177,110 5 1,393 42-197,-39 50-212,-223-39 52,4-21 122,-247-45-121,312 48 423,235 123-234,-422-96-245,20 6 6,235 72 11,-152-64 71,-71-23-50,4 27-12,-41-14 8,84 6 94,-104-35-28,272 73 237,-366-105-92,153 63-1,-133-39-69,210 56-1,106 16-149,-113-23-6,40 15 259,60 72-60,-375-161-214,39 18 14,140 64 78,-175-85-50,2-2-1,65 13 0,71 4 69,13 2 14,-142-24-45,69 26-1,34 12-5,-133-45-63,0-3 0,63 5 0,-49-10 40,-19-1 51,0 1-1,35 7 1,-65-8-91,0-1 1,-1 1-1,1 0 1,0 0-1,-1 0 1,1 0-1,0 0 1,-1 0-1,1 1 1,-1 0-1,0-1 1,1 1-1,-1 0 1,0 0-1,0 0 1,0 0-1,-1 1 1,1-1-1,0 0 1,-1 1-1,1-1 1,-1 1-1,1 3 1,1 4 53,7 16 56,-9-25-158,0 0 0,-1 0 0,1 0 1,0 0-1,0 0 0,0 0 0,0 0 0,-1 0 0,1 0 1,1-1-1,-1 1 0,0 0 0,0 0 0,0-1 0,0 1 1,0-1-1,1 1 0,-1-1 0,1 1 0,5-1 67,0 0-1,0-1 1,0 0 0,-1 0-1,1 0 1,0-1-1,-1 1 1,1-2 0,-1 1-1,0-1 1,0 0-1,7-4 1,4-5 100,-1 0 0,15-15 0,-31 27-148</inkml:trace>
</inkml:ink>
</file>

<file path=ppt/ink/ink1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47.250"/>
    </inkml:context>
    <inkml:brush xml:id="br0">
      <inkml:brushProperty name="width" value="0.05" units="cm"/>
      <inkml:brushProperty name="height" value="0.05" units="cm"/>
      <inkml:brushProperty name="color" value="#FF0066"/>
    </inkml:brush>
  </inkml:definitions>
  <inkml:trace contextRef="#ctx0" brushRef="#br0">6 616 14355,'0'1'387,"-1"0"0,1-1 0,-1 1 0,1 0 1,-1-1-1,1 1 0,0 0 0,-1 0 0,1-1 0,0 1 0,-1 0 0,1 0 0,0 1 0,1 17 1308,0-13-946,3 13 178,0 1 1,1-1-1,1 0 0,1 0 1,15 29-1,57 87 767,-53-95-1373,-19-28-285,5 7 55,15 19-1,-24-34-124,1 0 1,-1 0-1,1 0 1,-1-1-1,1 0 1,0 0-1,1 0 1,-1 0-1,0 0 1,9 2-1,-12-4-53,0-1 0,1 1 1,-1-1-1,0 0 0,1 1 0,-1-1 1,1 0-1,-1 0 0,0 0 0,1 0 1,-1-1-1,1 1 0,-1 0 0,0 0 1,1-1-1,-1 1 0,0-1 0,1 1 0,-1-1 1,0 0-1,0 1 0,1-1 0,-1 0 1,1-1-1,1-2-507,1 1 1,-1-1-1,-1 0 1,1 0-1,-1-1 1,3-4-1,8-19-930</inkml:trace>
  <inkml:trace contextRef="#ctx0" brushRef="#br0" timeOffset="1">483 696 13939,'-4'20'1569,"1"0"0,1 0 0,0 0 0,3 26 0,-1-36-1178,1 0 1,1 1-1,0-1 1,0 0-1,1 0 1,1 0-1,-1 0 0,2-1 1,-1 0-1,7 10 1,-9-16-312,0 0 0,0-1 0,0 1 0,0 0 0,1-1 0,-1 0 0,1 1 0,0-1 0,0 0 0,0-1 0,0 1 0,0 0 0,0-1 0,0 0 0,0 1 0,0-1 0,1 0 0,-1-1 0,1 1 0,-1-1 0,0 1 0,1-1 0,-1 0 0,1 0 0,-1-1 0,1 1 0,-1-1 0,0 0 0,1 1 0,-1-2 0,0 1 0,4-2 0,-1 0-24,0 0 0,-1 0-1,1 0 1,-1-1-1,0 0 1,0 0 0,0 0-1,-1-1 1,0 0-1,1 0 1,-2 0 0,1 0-1,0-1 1,-1 1-1,0-1 1,4-10 0,-6 9-30,1 1 0,-1-1 0,0 1 0,0-1 0,0 0 1,-1 1-1,0-1 0,-1 0 0,1 1 0,-1-1 0,-1 1 1,1-1-1,-1 1 0,-3-7 0,4 9-26,-1 0 0,-1 0 0,1 0-1,-1 0 1,1 0 0,-1 0 0,0 1 0,0-1 0,-1 1 0,1 0 0,-1 0-1,1 0 1,-1 1 0,0-1 0,0 1 0,0 0 0,-1 0 0,1 0-1,0 1 1,-10-3 0,5 3-152,-1 0-1,0 0 1,0 1 0,0 0-1,0 1 1,-14 2 0,-57 18-2591,26-6-1222,41-13 1597,10-2 881</inkml:trace>
  <inkml:trace contextRef="#ctx0" brushRef="#br0" timeOffset="2">611 1 14675,'-17'0'2294,"16"0"-2174,1 0 1,-1 0-1,1 0 0,0 0 1,-1 0-1,1 1 1,0-1-1,-1 0 0,1 0 1,0 0-1,-1 1 1,1-1-1,0 0 0,0 1 1,-1-1-1,1 0 1,0 1-1,0-1 0,-1 0 1,1 1-1,0-1 1,0 0-1,0 1 0,0 1 108,0 1 0,0-1 0,0 0 0,1 0 0,-1 0 0,1 0 0,-1 0 0,1 0-1,0 0 1,0 0 0,0 0 0,0 0 0,2 2 0,35 55 2365,77 92 0,-10-15-1740,-85-109-835,-4-6-166,-1 2 0,-1-1 0,14 31 0,-27-51-7,0-1 0,-1 1 0,1 0 0,-1-1 0,1 1 0,-1-1 0,1 1 0,-1 0 0,0-1 0,0 1 0,0 0 0,0 0-1,0-1 1,0 3 0,-1-3-50,0 0 0,1 0 0,-1-1 0,0 1 0,0 0 0,1-1 0,-1 1 0,0-1 0,0 1 0,0-1 0,0 1 0,0-1 0,0 1 0,0-1 0,0 0 0,0 0 0,0 1 0,0-1 0,0 0 0,0 0 0,0 0 0,0 0 0,0 0 0,-2-1 0,-23 1-1550</inkml:trace>
</inkml:ink>
</file>

<file path=ppt/ink/ink1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47.745"/>
    </inkml:context>
    <inkml:brush xml:id="br0">
      <inkml:brushProperty name="width" value="0.05" units="cm"/>
      <inkml:brushProperty name="height" value="0.05" units="cm"/>
      <inkml:brushProperty name="color" value="#FF0066"/>
    </inkml:brush>
  </inkml:definitions>
  <inkml:trace contextRef="#ctx0" brushRef="#br0">1 244 19396,'15'-4'1705,"5"-7"1055,8-10-327,15-6-953,3-9-472,4 3-864,0 0-456,-11 3-1160,-4 6-1353,-24 0 1521</inkml:trace>
</inkml:ink>
</file>

<file path=ppt/ink/ink1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48.269"/>
    </inkml:context>
    <inkml:brush xml:id="br0">
      <inkml:brushProperty name="width" value="0.05" units="cm"/>
      <inkml:brushProperty name="height" value="0.05" units="cm"/>
      <inkml:brushProperty name="color" value="#FF0066"/>
    </inkml:brush>
  </inkml:definitions>
  <inkml:trace contextRef="#ctx0" brushRef="#br0">223 115 12755,'-1'-9'538,"-5"-46"3175,5 51-3339,0 1 0,1-1 0,-2 0 0,1 1 0,0-1-1,-1 1 1,1 0 0,-1-1 0,0 1 0,0 0 0,-4-5 0,5 8-294,0-1 1,1 1 0,-1-1 0,0 1 0,0-1 0,1 1 0,-1 0 0,0-1 0,0 1 0,0 0-1,1 0 1,-1 0 0,0 0 0,0-1 0,0 1 0,0 0 0,1 0 0,-1 1 0,0-1-1,0 0 1,0 0 0,0 0 0,1 0 0,-1 1 0,0-1 0,0 0 0,1 1 0,-3 0-1,-17 16 970,18-15-955,-10 12 138,0 0 0,0 1 0,2 0 0,0 1 0,1 0 0,-10 23 0,2 4-148,-16 61-1,32-99-76,-2 5 25,0 0 0,1 0 0,0 1-1,0 13 1,2-23-31,0-1 0,-1 1 1,1 0-1,0-1 0,0 1 0,0-1 0,0 1 0,0 0 0,0-1 0,0 1 1,0-1-1,0 1 0,1 0 0,-1-1 0,0 1 0,0-1 0,0 1 1,1-1-1,-1 1 0,0-1 0,1 1 0,-1-1 0,0 1 0,1-1 1,-1 1-1,1-1 0,-1 0 0,1 1 0,-1-1 0,1 0 0,-1 1 1,1-1-1,1 0-2,-1 0 0,0-1 0,0 1 0,0-1 0,0 0 0,0 1 0,0-1 0,0 0 0,0 0 1,0 0-1,0 1 0,0-1 0,0 0 0,0 0 0,-1 0 0,1 0 0,1-2 0,8-15-33,-1 0-1,0-1 1,10-35 0,11-21-139,-29 71 162,1 1 0,0 0 1,0 0-1,0 0 1,2-3-1,-3 6 10,-1-1 0,1 1 0,-1 0-1,1-1 1,-1 1 0,0-1 0,1 1 0,0 0 0,-1-1 0,1 1 0,-1 0-1,1-1 1,-1 1 0,1 0 0,-1 0 0,1 0 0,0 0 0,-1 0 0,1-1-1,0 1 1,-1 0 0,1 0 0,-1 0 0,1 1 0,0-1 0,-1 0 0,1 0-1,-1 0 1,1 0 0,0 1 0,-1-1 0,1 0 0,-1 0 0,1 1 0,-1-1-1,1 0 1,-1 1 0,1 0 0,3 2 30,-1 1-1,0 0 1,0 0-1,-1 1 1,5 7-1,-6-8-7,1 0 0,0-1 0,0 1 0,0-1-1,0 0 1,1 1 0,-1-1 0,1 0 0,0-1-1,0 1 1,0 0 0,0-1 0,4 3 0,-3-3-27,0-1 1,1 0-1,-1 1 1,0-1-1,1-1 1,-1 1 0,1-1-1,-1 0 1,1 0-1,-1 0 1,1 0-1,-1-1 1,0 0-1,1 0 1,-1 0-1,0 0 1,0-1-1,1 0 1,-1 0 0,0 0-1,5-4 1,4-2-382,-1-1 0,-1-1 0,0 0 0,0 0 0,11-15 0,45-61-701,-42 46 955</inkml:trace>
</inkml:ink>
</file>

<file path=ppt/ink/ink1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48.862"/>
    </inkml:context>
    <inkml:brush xml:id="br0">
      <inkml:brushProperty name="width" value="0.05" units="cm"/>
      <inkml:brushProperty name="height" value="0.05" units="cm"/>
      <inkml:brushProperty name="color" value="#FF0066"/>
    </inkml:brush>
  </inkml:definitions>
  <inkml:trace contextRef="#ctx0" brushRef="#br0">138 281 11282,'-15'21'1477,"2"2"0,0 0-1,2 0 1,0 2 0,-11 39-1,12-24-330,1 0-1,-6 73 0,14-100-966,1 0 0,0-1 0,1 1-1,0 0 1,3 13 0,-3-23-150,-1 0 1,1 0 0,0 0 0,0 0-1,0 0 1,1 0 0,-1-1 0,1 1 0,-1 0-1,1-1 1,0 1 0,0-1 0,0 1-1,0-1 1,0 0 0,1 0 0,-1 0-1,1 0 1,-1 0 0,1-1 0,0 1-1,0-1 1,-1 0 0,7 2 0,-5-2-23,0-1 0,0 0 0,0 0 0,0 0 0,0-1 0,0 1 0,0-1 0,0 0 0,0 0 0,-1 0 0,1-1 0,0 1 1,-1-1-1,1 0 0,-1 0 0,1 0 0,-1-1 0,0 1 0,6-6 0,-1-1-34,1 0 0,-1-1 0,-1 0 0,0 0 1,8-15-1,-6 7-44,-1-1 0,-1 0 0,0-1 0,-2 1 1,0-1-1,-1-1 0,-2 1 0,0 0 0,-1-41 1,-3 23-31,-2-1 0,-2 1 1,-1 1-1,-17-51 1,16 62 12,-2 1 0,-22-42 0,26 57 68,0-1 0,-1 1 0,-1 0 0,0 0 0,0 1 0,0 0 0,-1 1 0,-10-8 0,17 15 50,0-1 1,0 1-1,-1 0 0,1-1 1,0 1-1,0 0 1,-1 0-1,1 1 0,-1-1 1,1 0-1,-1 1 1,1 0-1,-1-1 0,1 1 1,-1 0-1,1 0 1,-1 1-1,1-1 0,-1 0 1,-4 2-1,5-1 30,0 0-1,0 1 0,0-1 0,0 0 1,0 1-1,0 0 0,0-1 1,1 1-1,-1 0 0,1 0 1,-1 0-1,1 0 0,0 0 0,0 0 1,0 0-1,0 0 0,0 1 1,0-1-1,0 0 0,1 1 0,-1 3 1,0 3 113,0 1 0,1-1 1,0 0-1,1 1 0,0-1 1,3 11-1,16 58 777,-19-75-919,14 46 661,32 66 1,-35-90-545,1 0 0,1-2-1,2 1 1,22 26 0,-26-38-108,0 1 1,1-1-1,0-1 0,22 14 1,-27-20-62,1 0 1,-1 0 0,1-1-1,0 0 1,0-1 0,1 0 0,-1 0-1,1-1 1,12 1 0,-19-2-86,0-1 0,0 0 0,1-1 0,-1 1 0,0 0 0,0-1 0,0 0 1,0 0-1,0 0 0,0 0 0,0 0 0,0 0 0,0-1 0,-1 1 0,1-1 0,0 0 0,2-3 1,-1 1-390,0-1 0,0 1 0,0-1-1,-1-1 1,0 1 0,0 0 0,0-1 0,2-5 0,12-31-1406</inkml:trace>
</inkml:ink>
</file>

<file path=ppt/ink/ink1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49.654"/>
    </inkml:context>
    <inkml:brush xml:id="br0">
      <inkml:brushProperty name="width" value="0.05" units="cm"/>
      <inkml:brushProperty name="height" value="0.05" units="cm"/>
      <inkml:brushProperty name="color" value="#FF0066"/>
    </inkml:brush>
  </inkml:definitions>
  <inkml:trace contextRef="#ctx0" brushRef="#br0">224 1018 16275,'0'-4'393,"0"1"0,-1 0 0,1 0 0,-1 0 0,0-1 0,1 1-1,-1 0 1,0 0 0,-1 0 0,1 0 0,-1 0 0,1 0-1,-1 1 1,0-1 0,0 1 0,0-1 0,0 1 0,0-1-1,-5-2 1,4 3-212,0 0-1,0 0 1,0 1-1,0-1 1,-1 1-1,1 0 1,0-1 0,-1 2-1,1-1 1,-1 0-1,1 1 1,-1-1-1,0 1 1,1 0-1,-1 1 1,1-1-1,-8 2 1,5-1-118,1 1 0,-1 0-1,0 0 1,1 0 0,0 1 0,-1 0 0,1 0 0,0 0-1,0 0 1,1 1 0,-1 0 0,-6 7 0,6-5-35,0 1 1,0 0 0,1 0-1,0 1 1,0-1-1,1 1 1,0 0-1,-3 9 1,2 0-30,1 0 0,0 1 0,2-1 0,0 1 0,0-1 0,2 0 0,0 1 0,5 18 0,-5-29-6,1 1 0,-1-1-1,2 1 1,-1-1-1,1 0 1,0 0 0,5 7-1,-7-12-4,0-1-1,1 1 0,-1 0 1,1 0-1,-1-1 0,1 1 1,-1-1-1,1 1 1,0-1-1,0 0 0,0 0 1,0 1-1,0-1 0,0-1 1,0 1-1,0 0 1,0 0-1,0-1 0,1 1 1,-1-1-1,0 0 0,0 0 1,0 0-1,1 0 1,-1 0-1,0 0 0,0 0 1,3-1-1,0-1-16,0 0 1,0-1-1,-1 1 0,1-1 1,0 0-1,-1 0 0,0 0 1,0 0-1,0-1 0,0 0 1,0 0-1,-1 0 0,0 0 1,0 0-1,0-1 0,3-6 1,2-4-8,0-1 0,-1 0 0,8-31 0,-7 13 27,-2 0 0,-1-1-1,-1 0 1,-2-39 0,-3 19 11,-17-103 0,17 156-2,-16-76 13,15 71-8,-1-1 0,0 1 0,0 0 0,0 0 1,-1 1-1,0-1 0,-1 1 0,-5-7 1,8 11 5,0 0 0,0 0 0,0 0 0,0 1 0,-1-1 0,1 1 0,0-1 0,-1 1 0,0 0 0,1 0 1,-5-1-1,6 1-2,0 1 1,-1 0 0,1 0-1,0 0 1,-1 0 0,1 0-1,0 0 1,0 0 0,-1 0-1,1 0 1,0 1 0,0-1-1,-1 1 1,1-1 0,0 1-1,0-1 1,0 1 0,0-1-1,0 1 1,0 0 0,0 0 0,0 0-1,0 0 1,0-1 0,0 1-1,0 0 1,0 2 0,-1 0 14,0 1 1,1-1-1,-1 1 1,1 0 0,0 0-1,0 0 1,0 0-1,0-1 1,1 1 0,0 0-1,0 7 1,0 1 34,1 0 1,5 20-1,0-12 10,0-1-1,1 0 0,0 0 1,2-1-1,0 0 1,1-1-1,1 0 1,25 30-1,-26-35-38,1 0 1,1-1-1,-1-1 0,2 0 0,-1 0 0,1-1 0,1-1 0,0 0 0,0-1 0,0-1 0,29 9 1,-38-13-24,1-1 0,-1 0 0,1 0 0,0-1 0,-1 1 0,1-1 0,0-1 0,-1 1 1,1-1-1,0 0 0,-1 0 0,8-3 0,-9 2-1,0 0 0,0 0 0,-1 0 0,1 0 0,-1-1 1,1 1-1,-1-1 0,0 0 0,0 0 0,-1-1 0,1 1 0,0 0 0,-1-1 0,0 0 0,0 1 1,3-9-1,-3 6-4,0 0 1,-1 0-1,1 0 1,-2 0-1,1-1 1,0 1-1,-1 0 1,0-1-1,-1 1 1,0 0-1,0 0 1,-3-12-1,3 13-23,-1 0 0,1 1 0,-1-1 0,0 1 1,-1-1-1,1 1 0,-1 0 0,0 0 0,0 0 0,0 0 0,0 0 0,-1 1 0,1 0 1,-1-1-1,0 1 0,-7-4 0,9 6 6,0 0 0,0 1 1,0-1-1,0 0 0,0 1 0,0-1 1,-1 1-1,1-1 0,0 1 1,0 0-1,-1 0 0,1 0 0,0 1 1,0-1-1,-1 0 0,1 1 0,0-1 1,0 1-1,0 0 0,0 0 0,0 0 1,0 0-1,0 0 0,0 0 0,0 0 1,0 1-1,0-1 0,1 1 0,-1-1 1,1 1-1,-1 0 0,1 0 0,-1 0 1,1-1-1,-1 4 0,-1 0 9,0 0 1,1 0-1,0 0 0,0 0 0,1 0 1,-1 0-1,1 0 0,0 0 0,0 1 0,1-1 1,0 0-1,0 1 0,0-1 0,1 6 0,0-6 6,0-1 0,1 1 0,-1-1 0,1 0 0,0 1 0,0-1 0,1 0 0,-1 0 0,1 0 0,0-1 0,0 1 0,0 0 0,0-1 0,1 0 0,-1 0 0,1 0 0,0 0 0,0-1 0,0 0 0,0 1 0,0-1 0,6 1 0,-3-1 0,-1 0 0,0-1 0,1 0 0,0 0 0,-1 0 0,1-1 0,-1 0 0,1-1-1,0 1 1,-1-1 0,1 0 0,-1-1 0,1 0 0,-1 0 0,9-4 0,-4 0 5,0 0 0,0-1 0,0-1 0,-1 0 0,0 0 0,-1-1 0,1 0-1,-2-1 1,1 0 0,-2-1 0,13-20 0,1-8 74,-2-1-1,15-46 0,-28 70-39,14-38 103,21-57 173,-37 99-251,-6 24-63,-1 4-6,-3 31-26,3 0-1,4 57 1,0-39-202,-2-52 155,1-9 26,-1 0 0,1 1 1,0-1-1,1 0 0,-1 0 0,1 0 1,-1 0-1,1 0 0,1 0 1,0 5-1,-1-9 40,-1 0 0,0 1-1,0-1 1,1 0 0,-1 1 0,0-1 0,0 0-1,1 1 1,-1-1 0,1 0 0,-1 0 0,0 0-1,1 1 1,-1-1 0,0 0 0,1 0 0,-1 0-1,1 0 1,-1 1 0,0-1 0,1 0 0,-1 0-1,1 0 1,-1 0 0,1 0 0,-1 0 0,0 0-1,1 0 1,-1-1 0,1 1 0,-1 0 0,0 0-1,1 0 1,-1 0 0,1 0 0,-1-1 0,0 1-1,1 0 1,-1 0 0,0-1 0,1 1 0,-1 0-1,0-1 1,1 1 0,-1 0 0,0-1 0,0 1-1,1 0 1,-1-1 0,11-17-175,-9 13 183,-1 0 1,0-1 0,0 1-1,0 0 1,0 0 0,-1-1 0,0 1-1,0-1 1,-1 1 0,1 0-1,-1-1 1,0 1 0,-1 0 0,1 0-1,-1 0 1,0 0 0,0 0 0,-1 0-1,0 1 1,1-1 0,-1 1-1,-1-1 1,-3-3 0,6 7-1,1 1 1,-1 0-1,0-1 1,0 1-1,1 0 1,-1-1-1,0 1 1,0 0-1,0 0 1,1 0-1,-1-1 1,0 1-1,0 0 1,0 0-1,0 0 0,1 1 1,-3-1-1,-3 0-220,8-9-208,4-2 117,-3 3 189,1 0-1,0 1 1,1-1 0,0 1 0,0 0 0,0 0 0,11-10-1,-12 13 94,-1 1-1,-1-1 1,1 1-1,0-1 0,-1 0 1,0 0-1,0 0 1,0-1-1,0 1 0,2-9 1,0-4 34,2-27-1,-3 13 102,-2-1 0,-1 1-1,-2 0 1,-1 0-1,-9-42 1,6 48 57,-1-1 0,-1 2 1,-1-1-1,-2 1 0,0 1 0,-25-40 1,32 57-86,0 0 1,0 1-1,0 0 1,-1-1-1,0 1 1,0 1-1,0-1 1,-6-3 0,11 8-61,-1-1 0,1 1 0,-1 0 0,1 0 0,-1 0 0,1 0 0,0 0 0,-1 0 0,1 0 0,-1 0 0,1 0 1,-1 0-1,1 0 0,0 0 0,-1 0 0,1 0 0,-1 0 0,1 0 0,-1 0 0,1 1 0,0-1 0,-1 0 1,1 0-1,0 0 0,-1 1 0,1-1 0,0 0 0,-1 1 0,1-1 0,0 0 0,-1 1 0,1-1 0,0 0 0,0 1 1,-1-1-1,1 1 0,-5 18 327,4-5-278,1 1 0,0-1 0,1 1 0,1-1 0,0 0 0,1 1 0,1-1 0,0 0 0,1-1 0,0 1 0,10 17 0,6 6 66,1-1 0,45 55 0,-65-88-128,20 25 112,1 0 1,44 39 0,-58-60-125,1 1-1,0-1 0,0-1 0,21 10 0,-24-13-50,0-1-1,0 0 0,0 0 1,0 0-1,0-1 0,0 0 0,0-1 1,1 1-1,7-2 0,-10 1-121,-1-1 0,1 0 0,0 0 0,-1 0-1,1-1 1,-1 0 0,1 1 0,-1-2 0,0 1 0,0 0 0,0-1-1,0 0 1,0 0 0,-1 0 0,1 0 0,5-7 0,0-3-1005,0 0 1,-1-1-1,11-25 1,7-12-694</inkml:trace>
</inkml:ink>
</file>

<file path=ppt/ink/ink1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49.795"/>
    </inkml:context>
    <inkml:brush xml:id="br0">
      <inkml:brushProperty name="width" value="0.05" units="cm"/>
      <inkml:brushProperty name="height" value="0.05" units="cm"/>
      <inkml:brushProperty name="color" value="#FF0066"/>
    </inkml:brush>
  </inkml:definitions>
  <inkml:trace contextRef="#ctx0" brushRef="#br0">64 1 14523,'0'5'2849,"-2"7"1976,-11 4-1769,4 5-823,-6 3-1449,-2-2-1200,10-2 240</inkml:trace>
</inkml:ink>
</file>

<file path=ppt/ink/ink1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56.944"/>
    </inkml:context>
    <inkml:brush xml:id="br0">
      <inkml:brushProperty name="width" value="0.05" units="cm"/>
      <inkml:brushProperty name="height" value="0.05" units="cm"/>
      <inkml:brushProperty name="color" value="#FF0066"/>
    </inkml:brush>
  </inkml:definitions>
  <inkml:trace contextRef="#ctx0" brushRef="#br0">0 0 15811,'6'33'1489,"5"12"583,9 24-271,-1 3-321,9 2-552,-2-2-264,-2-10-392,4-5-120,-8-12-104,0-6-56,-8-15-512,-7-9-376,-14-19-568,-2-5 1152</inkml:trace>
</inkml:ink>
</file>

<file path=ppt/ink/ink1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57.206"/>
    </inkml:context>
    <inkml:brush xml:id="br0">
      <inkml:brushProperty name="width" value="0.05" units="cm"/>
      <inkml:brushProperty name="height" value="0.05" units="cm"/>
      <inkml:brushProperty name="color" value="#FF0066"/>
    </inkml:brush>
  </inkml:definitions>
  <inkml:trace contextRef="#ctx0" brushRef="#br0">0 657 20428,'21'-11'1433,"8"-12"687,8-8-151,12-14-377,1-10-304,5-16-456,1-3-200,5-4-287,0 6-121,-9 16-288,-5 8-296,-10 16-633,-6 5-503,-7 8-977,-1 4-663,-1 17 1719</inkml:trace>
</inkml:ink>
</file>

<file path=ppt/ink/ink1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57.625"/>
    </inkml:context>
    <inkml:brush xml:id="br0">
      <inkml:brushProperty name="width" value="0.05" units="cm"/>
      <inkml:brushProperty name="height" value="0.05" units="cm"/>
      <inkml:brushProperty name="color" value="#FF0066"/>
    </inkml:brush>
  </inkml:definitions>
  <inkml:trace contextRef="#ctx0" brushRef="#br0">1 413 15819,'3'0'369,"0"0"0,-1-1 0,1 1-1,0-1 1,0 0 0,0 0-1,-1 0 1,1 0 0,-1 0 0,1-1-1,-1 1 1,1-1 0,-1 1-1,3-4 1,3-3 312,0 0 0,9-11-1,-10 10-252,10-12 121,-2 0 0,0-1 0,-1-1 0,12-27 0,-19 34-506,0-1 0,-1 0 1,-1 1-1,-1-2 0,-1 1 0,0 0 1,0-22-1,-2 35-52,-1-1 0,0 1-1,-1 0 1,1 0 0,-1 0-1,0 0 1,-2-7 0,3 10-2,-1 0 0,0 0 0,1 0 0,-1 0 0,0 0 0,0 0-1,1 0 1,-1 0 0,0 0 0,0 0 0,0 1 0,0-1 0,0 0 0,0 1 0,0-1 0,-1 1 0,1-1 0,0 1 0,0-1-1,0 1 1,-1 0 0,1-1 0,0 1 0,0 0 0,-1 0 0,1 0 0,0 0 0,0 0 0,-1 0 0,-1 1 0,-1 0-25,-1 0 1,1 0-1,0 0 1,-1 1-1,1-1 0,0 1 1,0 0-1,0 1 1,0-1-1,0 1 1,-3 2-1,0 1-3,1 0-1,0 1 1,1-1-1,0 1 1,-7 10-1,3-1 45,1 1 1,0-1-1,1 1 0,-8 35 0,9-27 217,-4 39 0,9-58-114,1 1-1,0-1 1,0 1-1,0 0 1,1-1-1,0 1 1,0-1-1,1 1 1,0-1-1,0 0 0,3 8 1,-3-11-42,0-1 1,0 1-1,0-1 0,1 0 1,-1 0-1,0 0 1,1 0-1,0 0 0,-1 0 1,1 0-1,0-1 1,0 0-1,0 1 0,0-1 1,0 0-1,0-1 1,0 1-1,0 0 0,0-1 1,6 0-1,4 1 56,-1-1-1,1-1 1,0 0-1,12-3 1,-9 1-158,0-1 0,0-1 0,-1 0 0,1-1 0,-1-1-1,0 0 1,-1-1 0,24-17 0,-30 19-459,0-1-1,0 0 0,-1-1 0,0 1 0,0-1 0,0-1 0,-1 1 0,-1-1 0,0 0 0,0-1 0,0 1 0,-1-1 1,-1 0-1,5-19 0,-3-14-2349,-3 1 1145</inkml:trace>
</inkml:ink>
</file>

<file path=ppt/ink/ink1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57.890"/>
    </inkml:context>
    <inkml:brush xml:id="br0">
      <inkml:brushProperty name="width" value="0.05" units="cm"/>
      <inkml:brushProperty name="height" value="0.05" units="cm"/>
      <inkml:brushProperty name="color" value="#FF0066"/>
    </inkml:brush>
  </inkml:definitions>
  <inkml:trace contextRef="#ctx0" brushRef="#br0">1 160 17476,'33'30'4923,"-18"-16"-2524,27 28 0,-38-38-2300,-1 0 0,0 0 1,0 1-1,-1-1 0,1 1 1,-1-1-1,0 1 0,0 0 0,-1 0 1,1 0-1,-1 0 0,1 8 0,0 14-29,-2-27-70,0 0 0,0 0 1,0 0-1,0 0 0,0 1 0,0-1 1,0 0-1,0 0 0,0 0 1,0 0-1,0 1 0,0-1 0,0 0 1,-1 0-1,1 0 0,0 0 0,0 1 1,0-1-1,0 0 0,0 0 1,0 0-1,0 0 0,0 0 0,-1 1 1,1-1-1,0 0 0,0 0 0,0 0 1,0 0-1,0 0 0,-1 0 1,1 0-1,0 0 0,0 1 0,0-1 1,0 0-1,-1 0 0,1 0 1,0 0-1,0 0 0,0 0 0,0 0 1,-1 0-1,1 0 0,0 0 0,0 0 1,0 0-1,-1 0 0,1-1 1,0 1-1,0 0 0,0 0 0,0 0 1,0 0-1,-1 0 0,1 0 0,0 0 1,-2-3-1,0 1-1,1 0 1,-1-1 0,1 1 0,-1-1 0,1 1 0,0-1-1,0 1 1,0-1 0,0-3 0,-6-30-24,5 18 20,1-1-1,0 0 0,1 0 0,1 0 0,4-19 0,-3 28-39,0 0 1,1 0-1,0 0 0,0 1 0,1-1 1,0 1-1,1 0 0,0 0 0,1 1 0,12-17 1,-15 23-280,0-1 0,0 0 0,0 1 0,0-1 0,5-1 0,-5 2-558,1 1 1,-1-1 0,0 1-1,1 0 1,6-2-1,3 4-859</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00.046"/>
    </inkml:context>
    <inkml:brush xml:id="br0">
      <inkml:brushProperty name="width" value="0.05" units="cm"/>
      <inkml:brushProperty name="height" value="0.05" units="cm"/>
      <inkml:brushProperty name="color" value="#FF0066"/>
    </inkml:brush>
  </inkml:definitions>
  <inkml:trace contextRef="#ctx0" brushRef="#br0">0 98 7017,'0'-2'204,"1"-1"0,-1 1-1,0 0 1,1 0-1,-1-1 1,1 1 0,0 0-1,0 0 1,0 0-1,0 0 1,0 0 0,0 0-1,0 0 1,1 0-1,-1 1 1,1-1 0,-1 0-1,1 1 1,0-1-1,0 1 1,0 0 0,-1 0-1,1-1 1,0 1-1,0 0 1,3 0 0,6-3 113,1 0 1,0 1 0,21-4-1,-15 4 281,11-3-24,8-2 305,1 2-1,48-2 1,-75 8-754,1 0 0,-1 1 0,0 0 0,1 0 0,-1 2 0,0-1 0,0 1 0,0 1 0,-1 0 1,1 1-1,-1 0 0,12 7 0,-3 2 66,0 2-1,-1-1 1,-1 2 0,26 33 0,52 85 528,-33-29-457,76 176-1,-55-82 101,-9 3-1,-9 3 0,64 358 1,-77-223 180,11 53 149,19-5-156,-81-387-531,14 58 231,3 0 1,31 70-1,-39-110-82,0 0 0,2-1 0,25 33 1,-27-40-32,0-1 0,1-1 0,0 0 0,1 0 0,0-1 0,22 12 0,-17-12-27,-1-1 1,1-1 0,1-1-1,-1 0 1,1-2-1,0 0 1,0 0 0,0-2-1,1 0 1,-1-2-1,1 0 1,-1 0 0,0-2-1,1 0 1,18-6-1,-31 7-506,-1-1 0,0 0-1,0 0 1,0 0-1,0-1 1,0 0-1,0 0 1,-1 0 0,8-7-1,-3-1-1100</inkml:trace>
</inkml:ink>
</file>

<file path=ppt/ink/ink1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58.696"/>
    </inkml:context>
    <inkml:brush xml:id="br0">
      <inkml:brushProperty name="width" value="0.05" units="cm"/>
      <inkml:brushProperty name="height" value="0.05" units="cm"/>
      <inkml:brushProperty name="color" value="#FF0066"/>
    </inkml:brush>
  </inkml:definitions>
  <inkml:trace contextRef="#ctx0" brushRef="#br0">0 224 10274,'1'0'593,"1"0"-1,-1 0 0,0 0 1,1 0-1,-1 0 1,0 1-1,1-1 1,-1 1-1,0-1 0,0 1 1,0-1-1,1 1 1,-1 0-1,0-1 1,0 1-1,2 2 0,-2-2-196,0 1-1,1 0 0,-1-1 0,0 1 0,0 0 0,0 0 0,0 0 1,0 0-1,0 3 0,1 4-89,-1-1-1,0 0 1,0 1 0,-1 9 0,0-15 56,-2 132 412,3-164-884,0 0 0,2 0 1,12-48-1,-13 68 110,1 0-1,0 0 1,1 1 0,0 0-1,0 0 1,0 0 0,1 0-1,1 0 1,-1 1 0,10-9 0,-13 13 35,1 1 0,0 0 1,-1 0-1,1-1 1,0 2-1,0-1 1,0 0-1,0 1 1,1-1-1,-1 1 1,0 0-1,0 0 1,1 0-1,-1 1 1,1-1-1,-1 1 1,1-1-1,-1 1 1,1 1-1,-1-1 0,1 0 1,-1 1-1,0-1 1,1 1-1,-1 0 1,0 0-1,1 1 1,-1-1-1,0 1 1,3 2-1,-2-2 21,-1 0 1,0 1-1,0 0 0,0 0 0,0 0 0,0 0 0,-1 0 0,0 0 1,1 1-1,-1-1 0,0 1 0,0 0 0,-1-1 0,1 1 0,-1 0 1,1 5-1,0 2 8,0 0-1,-1 0 1,0-1 0,-1 1 0,-1 12 0,1-49-268,2-61-110,-2 75 292,2-1 0,0 1 0,0 0 0,1-1 0,1 2 0,0-1 0,1 0 0,0 1 0,0 0 0,1 0 0,1 0 0,0 1 0,0 0 0,12-12 0,-17 21 19,-1 0 1,0 0 0,1 0 0,0 0 0,-1 0 0,1 0-1,0 1 1,-1-1 0,1 0 0,0 1 0,0 0 0,-1-1-1,1 1 1,0 0 0,0 0 0,3 0 0,35 7-1,-16-3 63,-21-4-46,1 1 0,0 0 0,0-1 0,-1 1 0,1 0 1,-1 1-1,1-1 0,-1 1 0,1-1 0,-1 1 0,0 0 0,5 4 1,-2 0-9,0 1 0,0 0 0,-1 0 1,5 8-1,-9-14-7,2 4-12,-1-1-83,1 0-1,-1 0 0,1-1 1,0 0-1,0 1 1,7 5-1,-10-9 38,1 0 1,-1 0 0,1 0-1,-1 0 1,0 0-1,1 1 1,-1-1 0,1 0-1,-1 0 1,1 0-1,-1-1 1,1 1-1,-1 0 1,1 0 0,-1 0-1,1 0 1,-1 0-1,0 0 1,1-1 0,-1 1-1,1 0 1,-1 0-1,0-1 1,1 1-1,-1 0 1,0-1 0,1 1-1,-1 0 1,0-1-1,1 1 1,-1 0-1,0-1 1,0 1 0,1-1-1,-1 0 1,8-16-1931,-8 16 1801,6-20-2115,1-4 916</inkml:trace>
</inkml:ink>
</file>

<file path=ppt/ink/ink1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58.930"/>
    </inkml:context>
    <inkml:brush xml:id="br0">
      <inkml:brushProperty name="width" value="0.05" units="cm"/>
      <inkml:brushProperty name="height" value="0.05" units="cm"/>
      <inkml:brushProperty name="color" value="#FF0066"/>
    </inkml:brush>
  </inkml:definitions>
  <inkml:trace contextRef="#ctx0" brushRef="#br0">0 0 10826,'6'11'1985,"3"6"2392,4 5-1841,4 6-551,1 0-369,3-2-616,-3-4-288,-3-7-424,0-4-152,-6-11-608,-1-2-424,-5-13-1376,-1-3-433,0-3 1385</inkml:trace>
</inkml:ink>
</file>

<file path=ppt/ink/ink1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59.182"/>
    </inkml:context>
    <inkml:brush xml:id="br0">
      <inkml:brushProperty name="width" value="0.05" units="cm"/>
      <inkml:brushProperty name="height" value="0.05" units="cm"/>
      <inkml:brushProperty name="color" value="#FF0066"/>
    </inkml:brush>
  </inkml:definitions>
  <inkml:trace contextRef="#ctx0" brushRef="#br0">1 1 14155,'3'18'424,"5"-1"-264,3 0-160,4-10-768,7 1-376,10 1 544</inkml:trace>
</inkml:ink>
</file>

<file path=ppt/ink/ink1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7:59.924"/>
    </inkml:context>
    <inkml:brush xml:id="br0">
      <inkml:brushProperty name="width" value="0.05" units="cm"/>
      <inkml:brushProperty name="height" value="0.05" units="cm"/>
      <inkml:brushProperty name="color" value="#FF0066"/>
    </inkml:brush>
  </inkml:definitions>
  <inkml:trace contextRef="#ctx0" brushRef="#br0">0 1052 13083,'16'31'3149,"0"0"1,40 52-1,-45-69-2199,-8-10-590,0 0 0,0 0 1,0 0-1,0 0 0,8 5 1,-10-9-350,-1 0 0,0 0 0,0 0 1,1 0-1,-1 0 0,0 0 0,0 0 0,0 0 1,1 0-1,-1 0 0,0 0 0,0 0 0,0-1 1,1 1-1,-1 0 0,0 0 0,0 0 0,0 0 1,1 0-1,-1-1 0,0 1 0,0 0 0,0 0 0,0 0 1,0-1-1,0 1 0,1 0 0,-1 0 0,0-1 1,0 1-1,0 0 0,0-1 0,1-5-3,0 0 0,-1-1 0,0 1 0,0 0 1,0 0-1,-2-8 0,1-1-26,-1-7-24,-2-70-339,4 83 316,0 1 0,1 0-1,1 0 1,-1 0-1,1 0 1,1 0 0,-1 0-1,8-13 1,-9 18 66,1 1-1,-1-1 0,1 1 1,0-1-1,0 1 1,1 0-1,-1 0 1,0 0-1,1 0 1,-1 0-1,1 0 1,-1 1-1,1-1 1,0 1-1,0 0 1,0 0-1,-1 0 1,1 0-1,0 1 1,0-1-1,0 1 1,1-1-1,-1 1 1,0 0-1,0 0 1,0 1-1,0-1 1,0 0-1,6 3 1,1 0 111,1 1-1,-1 0 1,0 0 0,0 1 0,0 1 0,17 11 0,-12-5 33,29 19 170,-41-29-308,1 0-1,0 0 0,0 0 1,0-1-1,0 1 0,0-1 1,0 0-1,0 0 0,8 0 1,-9-2-89,0 1 0,0-1 0,-1 1 0,1-1 0,0 0 0,-1 0 0,1-1 0,-1 1 0,1 0 0,-1-1 0,0 0 0,1 1 0,-1-1 0,0 0 0,0 0 1,0 0-1,-1 0 0,3-4 0,6-7-646,-2-1 0,8-14 1,-8 13 191,-3 5 216,30-56-1086,-33 60 1403,1 0-1,-1 0 1,0-1 0,-1 1-1,0 0 1,0-1-1,0 1 1,0-14 0,-1 20 16,0 0 1,0 0-1,0-1 1,-1 1 0,1 0-1,0 0 1,0-1-1,0 1 1,0 0-1,0 0 1,0-1 0,0 1-1,0 0 1,-1 0-1,1-1 1,0 1-1,0 0 1,0 0 0,0 0-1,-1-1 1,1 1-1,0 0 1,0 0-1,-1 0 1,1 0 0,0 0-1,0-1 1,-1 1-1,1 0 1,0 0 0,0 0-1,-1 0 1,1 0-1,0 0 1,0 0-1,-1 0 1,1 0 0,0 0-1,0 0 1,-1 0-1,1 0 1,0 0-1,-1 0 1,1 0 0,0 1-1,0-1 1,-1 0-1,1 0 1,0 0-1,0 0 1,0 0 0,-1 1-1,-12 9 637,4 4-448,1 0-1,0 0 1,1 1-1,1 0 1,0 0 0,1 1-1,-3 16 1,4-5-259,4-26 30,0 1 0,0 0 0,0-1 0,0 1-1,0 0 1,0 0 0,0-1 0,1 1 0,-1 0-1,1-1 1,1 4 0,-2-5 16,0 0 1,1 0 0,-1 0-1,0 1 1,1-1-1,-1 0 1,0 0-1,1 0 1,-1 0-1,0 0 1,1 0 0,-1 0-1,0 0 1,1 0-1,-1 0 1,0 0-1,1-1 1,-1 1-1,0 0 1,1 0 0,-1 0-1,0 0 1,1 0-1,-1-1 1,0 1-1,0 0 1,1 0-1,-1-1 1,0 1-1,0 0 1,1 0 0,-1-1-1,0 1 1,0 0-1,0 0 1,1-1-1,-1 0 1,9-11-184,1-5-37,5-10-126,31-39 1,-40 58 401,0 1 0,1 0 0,0 0 0,0 1 0,1 0 0,0 0 0,0 1 1,0 0-1,14-6 0,-14 7 73,1-1 1,-1 0-1,0 0 1,0 0-1,-1-1 1,0-1 0,0 1-1,0-1 1,0 0-1,-1 0 1,-1-1-1,1 0 1,-1 0-1,-1 0 1,7-16 0,-1 0 18,-2 1 0,-1-2 0,-1 1 0,5-47 0,-8 31-104,-1-1 1,-2 0 0,-2 1 0,-1-1-1,-3 1 1,-1 0 0,-2 0-1,-1 1 1,-31-74 0,39 109-6,-7-13 30,9 16-50,0 1-1,-1 0 1,1 0 0,0 0-1,0-1 1,0 1 0,-1 0 0,1 0-1,0 0 1,0-1 0,0 1-1,-1 0 1,1 0 0,0 0-1,0 0 1,-1 0 0,1-1-1,0 1 1,-1 0 0,1 0-1,0 0 1,0 0 0,-1 0-1,1 0 1,0 0 0,-1 0 0,1 0-1,0 0 1,0 0 0,-1 0-1,1 0 1,0 0 0,0 1-1,-1-1 1,1 0 0,0 0-1,0 0 1,-1 0 0,1 0-1,0 1 1,0-1 0,-1 0 0,1 0-1,0 0 1,0 1 0,0-1-1,-1 0 1,1 0 0,0 1-1,0-1 1,0 0 0,0 1-1,-2 2 77,0 1-1,0 0 0,1 0 0,0 0 1,-1 0-1,1 0 0,1 0 1,-1 0-1,1 0 0,-1 6 0,5 46 636,-3-48-595,3 20 257,1 0-1,1-1 0,2 0 0,13 32 0,-2-15 121,40 68-1,-47-92-412,1-1-1,19 22 0,-26-34-100,0 0 0,0-1 1,1 0-1,0-1 0,0 0 0,1 0 1,-1 0-1,15 6 0,-20-11-96,-1 1-1,1 0 1,-1-1 0,1 0-1,-1 1 1,1-1-1,-1 0 1,1 0 0,0 1-1,-1-1 1,1 0 0,-1-1-1,1 1 1,-1 0 0,1 0-1,2-2 1,-4 2-58,1-1 0,0 1 1,-1-1-1,1 1 0,-1-1 1,1 1-1,-1-1 0,1 0 1,-1 1-1,0-1 0,1 0 0,-1 0 1,0 1-1,0-1 0,1 0 1,-1 0-1,0 1 0,0-1 1,0 0-1,0 0 0,0 1 1,0-1-1,0 0 0,0 0 0,0 0 1,0 1-1,-1-1 0,1 0 1,0 0-1,0 1 0,-1-1 1,1 0-1,-1 0 0,-10-18-5286,-10-7 2187</inkml:trace>
</inkml:ink>
</file>

<file path=ppt/ink/ink1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00.300"/>
    </inkml:context>
    <inkml:brush xml:id="br0">
      <inkml:brushProperty name="width" value="0.05" units="cm"/>
      <inkml:brushProperty name="height" value="0.05" units="cm"/>
      <inkml:brushProperty name="color" value="#FF0066"/>
    </inkml:brush>
  </inkml:definitions>
  <inkml:trace contextRef="#ctx0" brushRef="#br0">1 138 17860,'11'-6'880,"4"-7"352,7-5-176,6-7-143,0-1-233,0 2-920,-2 4-784,-8 14 551</inkml:trace>
</inkml:ink>
</file>

<file path=ppt/ink/ink1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00.774"/>
    </inkml:context>
    <inkml:brush xml:id="br0">
      <inkml:brushProperty name="width" value="0.05" units="cm"/>
      <inkml:brushProperty name="height" value="0.05" units="cm"/>
      <inkml:brushProperty name="color" value="#FF0066"/>
    </inkml:brush>
  </inkml:definitions>
  <inkml:trace contextRef="#ctx0" brushRef="#br0">61 789 18284,'3'-3'122,"13"-13"1095,-1-2 1,0 0-1,13-20 0,-25 33-1015,0 0-1,0-1 0,-1 1 1,0 0-1,0-1 0,0 1 1,0-1-1,-1 0 0,0 1 1,0-1-1,0 0 0,-1 0 1,0 0-1,0 1 0,-1-1 0,1 0 1,-3-9-1,2 13-190,0-1-1,0 1 1,0 0 0,0 0-1,-1 0 1,1 0 0,-1 0-1,1 0 1,-1 0-1,0 0 1,1 1 0,-1-1-1,0 1 1,0-1 0,0 1-1,0 0 1,0-1 0,-1 1-1,1 0 1,0 1-1,-1-1 1,1 0 0,0 1-1,-1-1 1,-4 1 0,4-1-22,-1 1 0,0 0 0,0 0 0,0 1 0,0-1 0,0 1 0,0 0 0,0 0 0,0 0 0,0 0 0,1 1 0,-1 0 0,1 0 0,-1 0 0,-4 3 0,5-1-29,-1 0 0,0 0 0,1 0 0,0 1 0,0-1 0,0 1 0,0 0 0,1 0-1,0 0 1,0 0 0,0 1 0,0-1 0,1 0 0,0 1 0,0-1 0,1 1 0,0-1 0,-1 1-1,2-1 1,-1 1 0,1-1 0,1 7 0,-1-5-54,1 0 0,-1 0 0,1 0-1,1-1 1,-1 1 0,1-1 0,0 1 0,1-1 0,0 0-1,0 0 1,0 0 0,1-1 0,-1 0 0,1 0 0,0 0-1,12 8 1,-14-11-14,0 0 0,0-1 0,1 1 0,-1-1 0,1 0 0,0 0-1,-1 0 1,1 0 0,-1-1 0,1 1 0,0-1 0,0 0 0,5-1 0,-4 0-88,1 0-1,-1 0 1,1-1 0,-1 0 0,1 0 0,-1 0 0,0-1-1,5-3 1,7-6-737,-1-1 0,0-1 0,25-28-1,-29 28 322,20-18-583,47-54-352,-76 81 1639,0 1 0,0-1 1,0 0-1,0 0 0,-1-1 0,3-9 0,-4 15-50,-1 0 0,0-1-1,0 1 1,0 0-1,0 0 1,0 0-1,0-1 1,1 1 0,-1 0-1,0 0 1,0 0-1,0-1 1,0 1-1,0 0 1,0 0-1,0 0 1,0-1 0,0 1-1,0 0 1,0 0-1,0-1 1,0 1-1,0 0 1,0 0 0,0 0-1,0-1 1,-1 1-1,1 0 1,0 0-1,0 0 1,0-1 0,0 1-1,0 0 1,0 0-1,-1 0 1,1-1-1,0 1 1,0 0-1,0 0 1,0 0 0,-1 0-1,1 0 1,0 0-1,0 0 1,0-1-1,-1 1 1,1 0 0,0 0-1,0 0 1,-1 0-1,0 0 86,1 0 0,-1 1 0,0-1 0,1 0-1,-1 0 1,1 1 0,-1-1 0,0 0 0,1 1 0,-1-1-1,1 1 1,-1-1 0,1 1 0,-2 0 0,0 3 99,0-1 1,1 1-1,-1-1 0,1 1 1,-1 0-1,1-1 1,0 1-1,0 0 1,1 0-1,-1 0 1,1 0-1,0 8 0,0-11-197,0 1 0,0-1-1,0 1 1,1 0 0,-1-1-1,0 1 1,1 0-1,-1-1 1,1 1 0,0-1-1,-1 1 1,1-1 0,0 1-1,0-1 1,0 0-1,0 1 1,0-1 0,0 0-1,0 0 1,0 0-1,1 0 1,-1 0 0,0 0-1,1 0 1,-1 0 0,1 0-1,-1-1 1,1 1-1,-1 0 1,1-1 0,0 0-1,-1 1 1,3-1 0,-1 0-34,-1 0 0,0 0 0,0-1 1,0 1-1,1-1 0,-1 0 1,0 1-1,0-1 0,0 0 0,0 0 1,0 0-1,0 0 0,-1-1 1,1 1-1,0-1 0,-1 1 1,1-1-1,0 1 0,1-4 0,2-1-27,0-1-1,-1 0 0,0 0 1,4-9-1,1-7 13,-1-1-1,-1 0 1,0-1-1,-2 1 1,-1-1-1,-1 0 1,-1-42-1,-3 32 16,-2 0-1,-1 0 0,-1 0 0,-20-62 0,22 86 40,-1-1 1,-1 0-1,0 1 0,-12-21 1,17 32-17,-1-1 0,0 0-1,1 0 1,-1 1 0,0-1 0,1 1 0,-1-1 0,0 1 0,1-1 0,-1 1-1,0-1 1,0 1 0,0-1 0,-1 1 0,2 0-5,-1 0 0,1 0 0,-1 0 0,1 0 0,0 0 0,-1 0 0,1 0 0,-1 0 0,1 0 0,0 1-1,-1-1 1,1 0 0,0 0 0,-1 0 0,1 1 0,0-1 0,-1 0 0,1 0 0,0 1 0,0-1 0,-1 0 0,1 1 0,0-1 0,0 0 0,-1 1 0,1-1 0,0 0 0,0 1 0,0-1 0,0 1-1,0-1 1,0 0 0,-1 1 0,1 0 0,-1 7 129,-1 1-1,1 0 1,0 0-1,1 0 0,1 15 1,9 49 355,-7-56-394,25 127 592,-22-120-613,1 0-1,1-1 1,1 0-1,13 22 0,-18-39-76,-1 0-1,1-1 0,0 0 0,1 1 0,-1-1 0,1-1 0,0 1 0,0-1 0,1 0 0,-1 0 0,1 0 0,0-1 0,8 4 0,-11-6-149,1 1 0,-1-1 0,1 0 0,-1-1 0,1 1 0,-1-1 0,1 1 0,0-1 0,-1 0 0,1 0 0,0-1 0,-1 1 0,1-1 0,-1 0 0,1 1 0,-1-2 0,1 1 0,-1 0 0,1-1 1,-1 0-1,0 1 0,0-1 0,0 0 0,0-1 0,3-2 0,11-14-1196</inkml:trace>
</inkml:ink>
</file>

<file path=ppt/ink/ink1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01.028"/>
    </inkml:context>
    <inkml:brush xml:id="br0">
      <inkml:brushProperty name="width" value="0.05" units="cm"/>
      <inkml:brushProperty name="height" value="0.05" units="cm"/>
      <inkml:brushProperty name="color" value="#FF0066"/>
    </inkml:brush>
  </inkml:definitions>
  <inkml:trace contextRef="#ctx0" brushRef="#br0">77 0 23357,'-13'17'1672,"-6"1"1057,1-3-3649,-8 2 720</inkml:trace>
</inkml:ink>
</file>

<file path=ppt/ink/ink1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06.874"/>
    </inkml:context>
    <inkml:brush xml:id="br0">
      <inkml:brushProperty name="width" value="0.05" units="cm"/>
      <inkml:brushProperty name="height" value="0.05" units="cm"/>
      <inkml:brushProperty name="color" value="#FF0066"/>
    </inkml:brush>
  </inkml:definitions>
  <inkml:trace contextRef="#ctx0" brushRef="#br0">5 525 9026,'-5'4'7616,"19"-17"-4364,25-29-120,91-74 0,58-23-2133,29-23-2225,-157 114-1904,-46 39 992,-13 10 2083,-1-1 0,0 0 1,0 0-1,1 1 0,-1-1 0,0 0 0,0 1 0,0-1 1,1 0-1,-1 1 0,0-1 0,0 0 0,0 1 0,0-1 1,0 0-1,0 1 0,0-1 0,0 0 0,0 1 0,0-1 0,0 1 1,0-1-1,0 0 0,0 1 0</inkml:trace>
</inkml:ink>
</file>

<file path=ppt/ink/ink1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07.152"/>
    </inkml:context>
    <inkml:brush xml:id="br0">
      <inkml:brushProperty name="width" value="0.05" units="cm"/>
      <inkml:brushProperty name="height" value="0.05" units="cm"/>
      <inkml:brushProperty name="color" value="#FF0066"/>
    </inkml:brush>
  </inkml:definitions>
  <inkml:trace contextRef="#ctx0" brushRef="#br0">3 463 16572,'-2'5'3640,"9"-10"-1511,14-12-641,5-3-280,15-10-576,7-3-263,2-8-201,5-2-56,-3-1-112,-5-5-168,-1 7-745,-7-1-279,-9 6-880,-10 2-393,-7 7 1489</inkml:trace>
</inkml:ink>
</file>

<file path=ppt/ink/ink1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07.509"/>
    </inkml:context>
    <inkml:brush xml:id="br0">
      <inkml:brushProperty name="width" value="0.05" units="cm"/>
      <inkml:brushProperty name="height" value="0.05" units="cm"/>
      <inkml:brushProperty name="color" value="#FF0066"/>
    </inkml:brush>
  </inkml:definitions>
  <inkml:trace contextRef="#ctx0" brushRef="#br0">0 115 16067,'6'-9'332,"0"1"-1,1-1 0,0 1 0,0 1 1,0-1-1,1 1 0,1 1 0,-1 0 1,1 0-1,0 0 0,0 1 0,0 0 0,1 1 1,0 0-1,0 1 0,0 0 0,15-2 1,-15 3-257,0 0-1,0 1 1,0 1 0,0 0 0,0 0 0,0 1 0,0 0 0,0 1 0,-1 0 0,1 1 0,0 0 0,-1 0 0,1 1-1,-1 0 1,0 1 0,-1 0 0,1 0 0,8 8 0,-8-4 11,0 0-1,-1 0 1,0 1-1,-1 0 1,0 0-1,-1 1 1,0 0-1,0 0 1,-1 1-1,5 18 1,-3-8 186,-2 1 1,-1-1 0,0 1 0,0 43-1,-4-51-294,-1 0 0,0 0-1,-1-1 1,-1 1 0,0 0-1,-1-1 1,-9 22 0,12-34-105,0-1 0,1 1-1,-1 0 1,0-1 0,0 1 0,0 0 0,0-1 0,-1 1 0,1-1 0,0 0-1,-1 1 1,1-1 0,0 0 0,-1 0 0,0 0 0,1 0 0,-1 0 0,0 0-1,1-1 1,-1 1 0,0 0 0,-2 0 0,-1-1-436,-1 0 0,1 0 0,-1-1 0,1 1 0,-1-1 1,-9-3-1,-28-7-828</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01.188"/>
    </inkml:context>
    <inkml:brush xml:id="br0">
      <inkml:brushProperty name="width" value="0.05" units="cm"/>
      <inkml:brushProperty name="height" value="0.05" units="cm"/>
      <inkml:brushProperty name="color" value="#FF0066"/>
    </inkml:brush>
  </inkml:definitions>
  <inkml:trace contextRef="#ctx0" brushRef="#br0">53 54 11178,'-13'1'3154,"11"0"-2956,1 0-1,0 0 1,0 0-1,0 0 0,0 1 1,0-1-1,0 0 1,0 0-1,0 1 1,0-1-1,1 0 0,-1 1 1,1-1-1,-1 1 1,1-1-1,-1 1 1,1-1-1,0 1 0,-1 2 1,0 32 1566,1-32-1635,1 11 132,0 0 1,1 0-1,1-1 1,0 1-1,1-1 1,0 0 0,1 0-1,1 0 1,0 0-1,1-1 1,1 0-1,0 0 1,0-1 0,15 16-1,-8-13-10,-4-3-30,0-1-1,-1 2 1,15 21 0,-22-30-164,-3-8-30,-5-9-9,-13-20-4,-40-52-1,-1-1-157,51 72 86,0 0 0,1-1 0,1 0 0,-6-21 1,10 32 45,1-1 0,0 1 0,1 0 0,-1-1 0,1 1 0,-1-1 0,1 1 0,1-1 0,-1 1 0,2-7 0,-1 8 9,0 1 0,0-1 1,0 1-1,1 0 1,-1-1-1,1 1 0,-1 0 1,1 0-1,0 0 1,0 0-1,0 0 0,0 0 1,0 1-1,0-1 1,0 1-1,1-1 0,-1 1 1,4-2-1,3 0 8,0 0-1,1 0 1,-1 0 0,1 1-1,16-1 1,53 1 125,-23 2 22,-1-3 3,-18 0-31,0 2 0,66 6 1,-98-4-88,0 0-1,0 0 1,0 0 0,0 1 0,-1 0-1,1 0 1,-1 0 0,1 0 0,-1 1-1,0 0 1,6 4 0,-8-5 23,-1-1 0,1 1 1,-1 0-1,1 0 0,-1 0 0,0 0 1,1 0-1,-1 0 0,0 0 0,0 0 0,-1 1 1,1-1-1,0 0 0,-1 1 0,1-1 1,-1 0-1,0 1 0,0-1 0,0 1 0,0-1 1,0 0-1,-1 1 0,1-1 0,-1 0 1,-1 5-1,-1 2 120,-1-1 0,0 1 0,-1-1 0,0 0 0,0 0 1,-11 12-1,-44 41 297,38-41-384,7-5-142,-38 39 249,48-48-415,0 1 1,0-1 0,1 1-1,0 0 1,0 0-1,1 0 1,-3 8 0,5-15 145,1 1 0,0 0 0,-1-1 0,1 1 1,0-1-1,0 1 0,0 0 0,-1-1 0,1 1 1,0 0-1,0-1 0,0 1 0,0 0 0,0-1 1,0 1-1,0 0 0,1-1 0,-1 1 0,0-1 1,0 1-1,0 0 0,1-1 0,-1 1 1,0-1-1,1 1 0,-1 0 0,0-1 0,1 1 1,2 0-85,0 0 0,0-1 0,-1 1 0,1-1 0,0 1 0,0-1 0,0 0 0,3 0 0</inkml:trace>
</inkml:ink>
</file>

<file path=ppt/ink/ink1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07.674"/>
    </inkml:context>
    <inkml:brush xml:id="br0">
      <inkml:brushProperty name="width" value="0.05" units="cm"/>
      <inkml:brushProperty name="height" value="0.05" units="cm"/>
      <inkml:brushProperty name="color" value="#FF0066"/>
    </inkml:brush>
  </inkml:definitions>
  <inkml:trace contextRef="#ctx0" brushRef="#br0">0 1 16756,'4'28'1584,"7"11"1577,2 1-1153,7 7-480,6 1-335,0-11-705,4-3-120,3-12-824,1-2-665,5-3-4328,-15-4 3361</inkml:trace>
</inkml:ink>
</file>

<file path=ppt/ink/ink1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08.509"/>
    </inkml:context>
    <inkml:brush xml:id="br0">
      <inkml:brushProperty name="width" value="0.05" units="cm"/>
      <inkml:brushProperty name="height" value="0.05" units="cm"/>
      <inkml:brushProperty name="color" value="#FF0066"/>
    </inkml:brush>
  </inkml:definitions>
  <inkml:trace contextRef="#ctx0" brushRef="#br0">155 13 14003,'0'-1'93,"0"1"0,0-1 1,0 1-1,0-1 0,0 1 0,-1-1 0,1 0 1,0 1-1,-1-1 0,1 1 0,0-1 0,-1 1 1,1-1-1,0 1 0,-1 0 0,1-1 0,-1 1 1,1-1-1,-1 1 0,1 0 0,-1 0 0,1-1 1,-1 1-1,1 0 0,-1 0 0,0-1 0,1 1 1,-1 0-1,1 0 0,-1 0 0,0 0 0,1 0 1,-1 0-1,1 0 0,-1 0 0,0 0 0,1 0 1,-1 0-1,1 0 0,-1 1 0,1-1 0,-2 0 1,-1 2 129,-1-1-1,0 1 1,0 0 0,1 0 0,-6 4 0,0 1 44,1 0 0,-1 1-1,2 0 1,-1 1 0,1-1 0,0 2 0,1-1-1,0 1 1,0-1 0,1 2 0,1-1 0,-7 20-1,7-17-33,1 1 1,0 0-1,1 0 0,1 1 0,0-1 0,1 0 1,0 0-1,1 1 0,5 25 0,-5-35-175,1 1 0,0-1-1,-1 0 1,2 0 0,-1 0 0,1 0 0,-1 0 0,1 0-1,0-1 1,1 1 0,-1-1 0,1 0 0,5 4-1,-5-5-31,0 0 0,0 0-1,0-1 1,0 0 0,0 0-1,1 0 1,-1-1 0,1 1 0,-1-1-1,1 0 1,0 0 0,-1-1-1,1 1 1,0-1 0,7 0-1,-1-2-73,0 0 0,1 0 0,-1-1 0,-1 0 0,1-1 0,0 0 0,-1-1 0,0 0 0,0-1 0,0 0 0,-1-1 0,0 1 0,10-11 0,-6 5-558,-1-1 1,0 0 0,0-1-1,-2-1 1,1 0-1,-2 0 1,13-27-1,0-15-1915,-6-1 1002</inkml:trace>
</inkml:ink>
</file>

<file path=ppt/ink/ink1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09.451"/>
    </inkml:context>
    <inkml:brush xml:id="br0">
      <inkml:brushProperty name="width" value="0.05" units="cm"/>
      <inkml:brushProperty name="height" value="0.05" units="cm"/>
      <inkml:brushProperty name="color" value="#FF0066"/>
    </inkml:brush>
  </inkml:definitions>
  <inkml:trace contextRef="#ctx0" brushRef="#br0">36 325 13291,'-3'-6'795,"0"1"0,-1-1-1,0 0 1,0 1 0,-6-6 0,10 11-740,0-1 0,0 1 0,0 0 0,0 0 0,0 0-1,0 0 1,0 0 0,0-1 0,-1 1 0,1 0 0,0 0 0,0 0 0,0 0 0,0 0 0,0 0 0,0 0 0,-1-1 0,1 1 0,0 0 0,0 0-1,0 0 1,0 0 0,-1 0 0,1 0 0,0 0 0,0 0 0,0 0 0,-1 0 0,1 0 0,0 0 0,0 0 0,0 0 0,0 0 0,-1 0 0,1 0-1,0 0 1,0 0 0,0 0 0,0 0 0,-1 1 0,1-1 0,0 0 0,0 0 0,0 0 0,0 0 0,0 0 0,0 0 0,-1 0 0,1 1 0,0-1-1,0 0 1,0 0 0,0 0 0,0 0 0,0 1 0,0 9 1406,4 4-568,0-1 1,2 0-1,10 22 1,-1-6-194,106 258 1993,-64-148-2403,-51-123-272,-3-6-8,1-1 0,0 0 0,1 0 0,0 0 0,0 0 0,9 9 0,-14-17-10,0-1 0,1 0-1,-1 1 1,0-1-1,0 0 1,1 1-1,-1-1 1,0 0-1,0 1 1,1-1 0,-1 0-1,0 0 1,1 0-1,-1 1 1,1-1-1,-1 0 1,0 0 0,1 0-1,-1 0 1,0 0-1,1 0 1,-1 0-1,1 1 1,-1-1-1,0 0 1,1 0 0,-1-1-1,1 1 1,-1 0-1,0 0 1,1 0-1,-1 0 1,1 0 0,-1 0-1,0 0 1,1-1-1,-1 1 1,0 0-1,1 0 1,-1-1-1,0 1 1,1 0 0,-1 0-1,0-1 1,0 1-1,1 0 1,-1-1-1,0 1 1,0 0 0,1-1-1,-1 1 1,0 0-1,0-1 1,0 0-1,9-27-93,-9 27 90,18-118-428,-13 76 223,2 0-1,17-60 0,-23 101 203,14-35-86,-14 34 94,1 1-1,-1 0 0,1 0 1,-1-1-1,1 1 0,0 0 1,0 1-1,0-1 0,0 0 1,0 0-1,0 1 0,4-2 0,-4 2 8,0 0-1,-1 1 0,1-1 0,0 1 0,1 0 0,-1 0 0,0 0 0,0 0 0,0 0 0,0 0 0,0 0 0,0 1 0,0-1 0,0 1 1,0-1-1,-1 1 0,1 0 0,0 0 0,0 0 0,0 0 0,-1 0 0,1 0 0,0 0 0,-1 1 0,1-1 0,2 4 0,4 4 16,0 0 0,-1 1 1,9 12-1,-13-16-24,9 13-85,-3-5 107,0 0 1,1-1-1,13 14 0,-21-24-153,1 0-1,0 0 1,0-1-1,0 1 1,1-1 0,-1 0-1,1 0 1,-1 0 0,1 0-1,-1-1 1,1 1-1,0-1 1,0 0 0,0 0-1,0-1 1,0 1-1,0-1 1,5 0 0,-5 0-189,0-1 0,0 0 1,0-1-1,0 1 0,0-1 1,-1 0-1,1 0 0,0 0 1,-1 0-1,0 0 1,1-1-1,-1 0 0,0 0 1,0 0-1,-1 0 0,1 0 1,4-7-1,4-7-1266,-1-1 1,11-26-1,-12 27 588,10-25-1555,24-73-1,-32 83 3257,4-16 1819,-14 44-1969,0-1 0,0 1 0,-1 0 0,0 0 0,0 0 0,0 0 0,0-1 0,-1 1 0,-1-7 0,2 11-441,0-1-1,-1 0 1,1 1 0,0-1-1,0 0 1,0 1-1,0-1 1,-1 0-1,1 1 1,0-1 0,-1 1-1,1-1 1,0 0-1,-1 1 1,1-1-1,-1 1 1,1-1 0,-1 1-1,1-1 1,-1 1-1,1 0 1,-1-1-1,1 1 1,-1 0 0,1-1-1,-1 1 1,0 0-1,1 0 1,-1-1-1,0 1 1,1 0 0,-1 0-1,0 0 1,1 0-1,-1 0 1,0 0-1,1 0 1,-1 0 0,0 0-1,0 0 1,1 0-1,-1 1 1,1-1-1,-1 0 1,0 0 0,1 1-1,-1-1 1,0 0-1,1 1 1,-1-1 0,1 1-1,-1 0 1,-4 3 249,0 0 0,1 0 0,0 1 0,-5 6 0,8-10-332,-9 12 335,1 1 1,1 0 0,-14 29 0,18-34-299,1 1-1,0-1 1,1 0-1,0 0 1,0 1-1,1 0 1,0-1-1,0 11 1,1-17-47,1 0 0,-1 1 0,1-1 0,0 0 0,0 0 1,0 0-1,0 0 0,1 0 0,-1 0 0,1 0 0,0 0 0,-1 0 0,5 3 0,-5-5-15,0 0 0,0 0 0,0 0 0,0 0 0,0-1-1,0 1 1,0 0 0,0-1 0,0 1 0,0-1 0,0 1-1,1-1 1,-1 0 0,0 0 0,0 1 0,0-1 0,1 0 0,-1 0-1,0 0 1,0 0 0,1 0 0,-1 0 0,0-1 0,0 1-1,0 0 1,1-1 0,-1 1 0,0-1 0,0 1 0,0-1 0,0 1-1,0-1 1,0 0 0,0 1 0,0-1 0,0 0 0,1-2-1,2 0-8,-1-1 0,0 1 0,-1-1-1,1 0 1,-1 0 0,1 0-1,-1-1 1,2-7 0,10-39-271,-11 38 161,17-120-1163,-18 106 1024,-2 31 290,-1-1 0,1 0 0,0 0-1,0 1 1,0-1 0,0 0 0,1 0-1,-1 0 1,1 1 0,0-1-1,0 0 1,0 0 0,0 0 0,1 0-1,-1 0 1,1 0 0,-1-1 0,1 1-1,0 0 1,0-1 0,0 1 0,1-1-1,-1 0 1,1 0 0,-1 0 0,1 0-1,0 0 1,-1 0 0,1-1 0,0 0-1,0 1 1,0-1 0,0 0-1,1 0 1,-1-1 0,0 1 0,0-1-1,0 1 1,1-1 0,3 0 0,1 0-28,-1-1 1,1 0 0,-1 0-1,1 0 1,-1-1 0,0 0 0,1 0-1,-1-1 1,0 0 0,0-1-1,-1 1 1,1-1 0,-1 0-1,0-1 1,0 1 0,0-1 0,8-9-1,-7 5-14,0 0 0,0-1-1,-1 0 1,0 0 0,-1 0 0,0-1-1,-1 1 1,0-1 0,0 0 0,3-22-1,-1-20-40,-5 37 62,0 0-1,2 0 0,5-20 1,-8 36-7,0-1 1,0 1-1,0 0 1,0 0 0,0 0-1,0-1 1,0 1-1,0 0 1,0 0-1,1 0 1,-1 0-1,0-1 1,0 1 0,0 0-1,0 0 1,0 0-1,1 0 1,-1 0-1,0 0 1,0-1 0,0 1-1,1 0 1,-1 0-1,0 0 1,0 0-1,0 0 1,1 0 0,-1 0-1,0 0 1,0 0-1,0 0 1,1 0-1,-1 0 1,0 0-1,0 0 1,0 0 0,1 0-1,-1 0 1,0 0-1,0 0 1,0 0-1,1 0 1,-1 1 0,0-1-1,0 0 1,0 0-1,0 0 1,1 0-1,-1 0 1,0 0 0,0 1-1,0-1 1,0 0-1,1 0 1,8 11 266,-8-10-224,9 13 264,4 5 2,0-2 0,20 20 1,-29-33-318,-1 0 1,1 0-1,0 0 0,0-1 1,0 0-1,0 0 1,1 0-1,-1-1 1,1 1-1,0-1 0,0-1 1,-1 1-1,10 0 1,-13-1-119,1-1-1,-1 0 1,1-1 0,-1 1 0,0 0-1,1-1 1,-1 1 0,0-1 0,1 0 0,-1 0-1,0 0 1,1 0 0,-1 0 0,0 0-1,0 0 1,0-1 0,0 1 0,0-1-1,-1 0 1,1 0 0,0 1 0,-1-1 0,1 0-1,-1 0 1,0 0 0,0-1 0,0 1-1,0 0 1,1-3 0,0-1-519,0 0 1,0 0-1,-1 0 0,0 0 0,0 0 1,-1 0-1,0-1 0,0 1 1,0 0-1,-2-8 0,-7-16-1086</inkml:trace>
</inkml:ink>
</file>

<file path=ppt/ink/ink1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09.697"/>
    </inkml:context>
    <inkml:brush xml:id="br0">
      <inkml:brushProperty name="width" value="0.05" units="cm"/>
      <inkml:brushProperty name="height" value="0.05" units="cm"/>
      <inkml:brushProperty name="color" value="#FF0066"/>
    </inkml:brush>
  </inkml:definitions>
  <inkml:trace contextRef="#ctx0" brushRef="#br0">47 0 14427,'-23'7'1656,"7"1"1313,8 1-864,12-3-1089,9-1-368,11-5-544,2-3-248,0-1-584,-4-2-625,2 3 1057,2-1-312</inkml:trace>
</inkml:ink>
</file>

<file path=ppt/ink/ink1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10.262"/>
    </inkml:context>
    <inkml:brush xml:id="br0">
      <inkml:brushProperty name="width" value="0.05" units="cm"/>
      <inkml:brushProperty name="height" value="0.05" units="cm"/>
      <inkml:brushProperty name="color" value="#FF0066"/>
    </inkml:brush>
  </inkml:definitions>
  <inkml:trace contextRef="#ctx0" brushRef="#br0">1 214 15563,'3'9'952,"-1"0"-1,0 0 0,-1 0 1,0 0-1,0 0 1,-1 0-1,-1 16 0,1 24 867,0-46-1756,1-1-1,-1 0 1,1 0-1,-1 0 1,1 0-1,-1 0 1,1 0-1,0 0 1,0 0 0,0 0-1,3 3 1,-4-5-59,1 1 0,0 0 1,-1-1-1,1 1 1,0-1-1,-1 1 0,1-1 1,0 0-1,0 1 0,0-1 1,0 0-1,-1 1 0,1-1 1,0 0-1,0 0 0,0 0 1,0 0-1,0 0 1,-1 0-1,1 0 0,0 0 1,0 0-1,0 0 0,0-1 1,0 1-1,-1 0 0,1 0 1,0-1-1,0 1 0,1-1 1,-1 0-3,-1 0-1,1 1 1,0-1-1,0 0 1,0 1 0,-1-1-1,1 0 1,0 0 0,-1 0-1,1 0 1,-1 0 0,1 0-1,-1 0 1,1 0 0,-1 0-1,1 0 1,-1-2 0,3-22-17,0 5-28,16-35-139,-9 29 91,-9 26 97,-1 6 37,-3 21 100,-1 14 16,4-37-155,0-1 0,0 1 1,0-1-1,1 1 0,0-1 0,0 0 1,0 1-1,0-1 0,0 0 0,4 6 1,-4-8-2,-1 0 0,1 0 1,-1 0-1,1 0 0,0 0 1,0 0-1,0 0 0,-1 0 0,1-1 1,0 1-1,0 0 0,0 0 1,0-1-1,0 1 0,0-1 1,1 1-1,-1-1 0,0 1 0,0-1 1,0 0-1,0 0 0,0 1 1,1-1-1,-1 0 0,0 0 1,0 0-1,0 0 0,1-1 0,-1 1 1,0 0-1,0 0 0,0-1 1,0 1-1,1-1 0,0 0 1,3-1 30,-4 1-12,0 1 0,0 0 0,0-1 0,0 0 0,0 1 0,0-1 0,0 0 1,0 1-1,0-1 0,1-1 0,-1 1-18,-1 0 0,0 1 0,0-1 0,0 0 0,0 1 0,0-1 0,0 0 0,0 1 0,0-1-1,0 0 1,0 1 0,-1-1 0,1 0 0,0 1 0,0-1 0,-1 1 0,1-1 0,0 1 0,-1-1 0,1 0 0,0 1 0,-2-2 0,-6-11 4,0-2 0,1 1 0,1-1 0,0 0 0,1-1-1,0 1 1,-2-19 0,4 12-4,0 1 0,1-1 0,2 0 0,3-38-1,-3 55 3,5-23-2,-4 27 6,-1-1 0,1 1 1,-1-1-1,1 1 0,-1-1 1,1 1-1,0 0 0,0-1 0,0 1 1,0 0-1,0 0 0,0 0 1,0-1-1,0 1 0,3-1 0,-4 2 7,1 0 0,-1-1-1,1 1 1,0 0-1,0 0 1,-1 0 0,1 0-1,0 0 1,-1 0 0,1 0-1,0 0 1,-1 0-1,1 0 1,0 0 0,-1 1-1,1-1 1,0 0 0,-1 0-1,1 1 1,0-1-1,-1 0 1,1 1 0,-1-1-1,2 2 1,12 12 329,-12-12-298,14 17 298,-6-7-180,1 0 1,0-1 0,18 15-1,-5-10-90,1-2-1,0 0 1,46 17 0,-68-30-88,0 0 1,-1 0 0,1 0-1,0-1 1,0 1 0,0-1-1,5 1 1,-7-1-28,0 0-1,-1 0 1,1 0 0,0-1-1,0 1 1,0 0 0,-1 0 0,1-1-1,0 1 1,-1-1 0,1 1-1,0 0 1,-1-1 0,1 1 0,0-1-1,-1 0 1,1 1 0,-1-1-1,1 1 1,-1-1 0,1 0 0,-1 1-1,1-1 1,-1 0 0,0 0-1,1 1 1,-1-1 0,0 0 0,0 0-1,0 1 1,0-1 0,1-1-1,7-40-2320,1 10 1491</inkml:trace>
</inkml:ink>
</file>

<file path=ppt/ink/ink1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10.628"/>
    </inkml:context>
    <inkml:brush xml:id="br0">
      <inkml:brushProperty name="width" value="0.05" units="cm"/>
      <inkml:brushProperty name="height" value="0.05" units="cm"/>
      <inkml:brushProperty name="color" value="#FF0066"/>
    </inkml:brush>
  </inkml:definitions>
  <inkml:trace contextRef="#ctx0" brushRef="#br0">31 59 27718,'11'13'1640,"-6"-3"345,-1-5-681,-2-8-1184,0-10-120,-2-10-480,-15 1-6946,-24-4 5146</inkml:trace>
</inkml:ink>
</file>

<file path=ppt/ink/ink1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34.43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1 173 8586,'1'1'33,"0"-1"0,0 0 0,0 1-1,0-1 1,0 0 0,0 1 0,0-1 0,0 1 0,0 0 0,-1-1 0,1 1 0,0 0-1,0 0 1,0-1 0,-1 1 0,2 2 0,10 8 129,7-3 345,0-1 0,1-1 0,-1-1-1,1 0 1,28 2 0,-26-5-98,0-1 0,0-1 0,31-5 0,65-15 545,32-4-458,-132 23-492,0 0 0,0 1-1,0 2 1,0-1 0,-1 2 0,26 7 0,39 19 7,-53-18 0,0-1 0,57 12 0,-43-17-9,-1-2 1,73-4-1,84-22 1,-117 7 9,118-39 0,-155 42 71,0 3 0,1 1-1,84-4 1,141 15 981,-157-3-528,-98 0-392,0-1 0,-1 0 0,0-1 0,0-1 0,19-7 1,61-25 423,-78 32-512,-1 0 0,1 1 0,0 0 0,17 1 0,101 6 60,-84 0-100,77-5 0,-81-6-15,0-1 0,53-18 0,13-3 105,-108 28-95,1 0-1,-1 0 1,0 0-1,0 1 1,1 0-1,-1 0 1,0 0-1,1 0 1,-1 1-1,0 0 1,0 0-1,0 0 1,0 1 0,0 0-1,0 0 1,0 0-1,0 0 1,7 6-1,0 1 33,0-1 0,0 0 0,1-1-1,0 0 1,0-1 0,1 0 0,-1-1 0,1-1-1,0 0 1,21 3 0,59-3 703,-58-3-556,35 5 0,-61-4-187,-1 1 0,1 0 0,-1 0-1,13 6 1,-15-5 4,1 0 1,0-1-1,0 0 0,0-1 0,1 0 0,15 2 0,-7-4 59,-1-1 1,0-1-1,1-1 1,-1 0 0,18-6-1,-27 7-45,-5 2-8,0-1 0,0 1 0,1-1 1,-1 1-1,0 0 0,0 0 0,1 0 1,-1 0-1,0 0 0,1 0 1,-1 1-1,0-1 0,0 1 0,0 0 1,1-1-1,-1 1 0,0 0 0,0 0 1,0 0-1,0 1 0,0-1 0,-1 0 1,3 3-1,7 3 94,-9-5-96,1-1 0,-1 0 0,0-1 1,1 1-1,-1 0 0,0-1 0,1 1 0,-1-1 0,1 0 0,-1 1 0,1-1 1,2-1-1,35-4 149,-19 1-13,1 2 37,4-1 402,28-7 0,-49 9-574,-1-1-1,1 0 0,-1 0 0,1 0 0,-1 0 0,0-1 0,5-3 1,2-2-3,-10 7-9,0 1 1,0-1-1,0 1 0,0 0 1,0 0-1,0-1 0,0 1 1,0 0-1,-1 0 0,1 0 1,0 0-1,0 0 0,0 0 1,0 0-1,0 0 0,0 1 0,0-1 1,0 0-1,0 1 0,0-1 1,0 0-1,-1 1 0,1-1 1,0 1-1,0-1 0,0 1 1,-1 0-1,1-1 0,0 1 1,-1 0-1,2 1 0,0 0 1,-1 0 0,1-1 1,-1 1-1,1 1 0,-1-1 0,0 0 0,0 0 0,0 0 1,0 0-1,-1 1 0,2 3 0,-2-2 26,0 0 0,-1-1 0,1 1-1,-1 0 1,0-1 0,0 1 0,0-1 0,-1 1-1,1-1 1,-1 0 0,0 1 0,0-1-1,0 0 1,0 0 0,0 0 0,-1-1 0,1 1-1,-1 0 1,0-1 0,0 0 0,-5 4 0,-1-5 431</inkml:trace>
</inkml:ink>
</file>

<file path=ppt/ink/ink1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44.248"/>
    </inkml:context>
    <inkml:brush xml:id="br0">
      <inkml:brushProperty name="width" value="0.05" units="cm"/>
      <inkml:brushProperty name="height" value="0.05" units="cm"/>
      <inkml:brushProperty name="color" value="#FF0066"/>
    </inkml:brush>
  </inkml:definitions>
  <inkml:trace contextRef="#ctx0" brushRef="#br0">64 382 10970,'-21'26'873,"4"6"719,3 5-312,4 4-88,8 3 25,4-1 23,9-6-120,8-9-120,0-11 33,12-25 63,4-21 56,25-34-40,6-21-151,12-18-425,10-2-120,-3 6-1064,-4 1-1081,1-5 1025</inkml:trace>
</inkml:ink>
</file>

<file path=ppt/ink/ink1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45.112"/>
    </inkml:context>
    <inkml:brush xml:id="br0">
      <inkml:brushProperty name="width" value="0.05" units="cm"/>
      <inkml:brushProperty name="height" value="0.05" units="cm"/>
      <inkml:brushProperty name="color" value="#FF0066"/>
    </inkml:brush>
  </inkml:definitions>
  <inkml:trace contextRef="#ctx0" brushRef="#br0">41 147 8666,'-13'42'880,"-2"1"248,8-6 81,1-7-169,10-10-248,5-9-16,6-7 184,2-2 145,7-9 303,7-3 88,8-6-120,2-7-167,5-3-441,1-7-208,7-10-232,9-5-360,16-17-1688,10 0 1296</inkml:trace>
</inkml:ink>
</file>

<file path=ppt/ink/ink1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46.108"/>
    </inkml:context>
    <inkml:brush xml:id="br0">
      <inkml:brushProperty name="width" value="0.05" units="cm"/>
      <inkml:brushProperty name="height" value="0.05" units="cm"/>
      <inkml:brushProperty name="color" value="#FF0066"/>
    </inkml:brush>
  </inkml:definitions>
  <inkml:trace contextRef="#ctx0" brushRef="#br0">2 542 10690,'-2'39'896,"4"-6"489,4-3 231,3-13-40,10-6-15,-1-19 63,1-10-56,12-17-311,3-17-209,21-28-416,6-13-224,19-13-112,5 1-544,-7 19-208,-11-3 272</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03.024"/>
    </inkml:context>
    <inkml:brush xml:id="br0">
      <inkml:brushProperty name="width" value="0.05" units="cm"/>
      <inkml:brushProperty name="height" value="0.05" units="cm"/>
      <inkml:brushProperty name="color" value="#FF0066"/>
    </inkml:brush>
  </inkml:definitions>
  <inkml:trace contextRef="#ctx0" brushRef="#br0">20 450 8906,'-2'-3'454,"-1"-1"-1,0 0 1,1 0 0,0-1-1,0 1 1,1 0 0,-1-1 0,-1-4-1,3 8-282,0 0-1,0 0 0,0 0 0,0 0 1,0 0-1,1 0 0,-1 0 0,0 0 1,0 0-1,1 0 0,-1 0 0,0 0 1,1 0-1,-1 0 0,1 0 0,-1 0 1,2-1-1,-1 1 46,0 0 1,1 0-1,-1 0 0,1 0 1,-1 0-1,1 0 1,0 0-1,-1 0 0,1 0 1,0 1-1,0-1 0,3 0 1,-1 0 4,0 1 0,1-1 0,-1 1 0,0-1 0,1 2 0,-1-1 0,0 0 1,1 1-1,-1 0 0,0 0 0,1 0 0,-1 0 0,0 1 0,0-1 0,0 1 0,0 0 0,0 1 1,-1-1-1,1 0 0,-1 1 0,6 5 0,-3-2-9,0 1 0,0 1 0,-1-1 0,0 1 0,0 0 0,0 0 0,-1 1 0,0-1 0,3 14 0,1 6 139,-1 1-1,6 57 1,-11-69-309,-2 0 0,0 0 1,-1 0-1,0 0 0,-2 1 1,-5 22-1,3-30-27,5-9-14,0-1-1,0 0 0,0 0 0,0 0 1,0 0-1,0 0 0,0 0 0,0 0 1,0 0-1,0 0 0,0 0 0,0 0 1,0 0-1,0 0 0,0 0 0,0 0 1,0 0-1,-1 0 0,1 0 0,0 0 1,0 0-1,0 0 0,0 0 1,0 0-1,0 0 0,0 0 0,0 0 1,0 0-1,0 0 0,0 0 0,0 0 1,0 0-1,-1 0 0,1 0 0,0 0 1,0 0-1,0 0 0,0 0 0,0 0 1,0 0-1,0 0 0,0 0 0,0 0 1,0 0-1,0 0 0,0 0 0,0 0 1,0-1-1,0 1 0,0 0 1,0 0-1,0 0 0,0 0 0,0 0 1,0 0-1,0 0 0,0 0 0,0 0 1,-3-20 20,1-5-6,-2-122-59,5 133 15,0-1-1,1 1 1,1 0 0,0 0-1,1 0 1,0 0-1,2 0 1,6-13 0,-9 22 22,0 0 1,1 0-1,0 0 0,0 0 1,0 0-1,1 1 1,0 0-1,0 0 1,0 0-1,0 1 0,0-1 1,1 1-1,-1 0 1,1 1-1,8-3 0,-9 3 14,1 1 0,-1-1 0,1 1 0,-1 1 0,1-1 0,-1 1 0,1 0 0,0 0 0,-1 1 0,1-1 0,-1 1 0,1 1 0,-1-1 0,0 1 0,1 0 0,-1 0 0,5 3 0,1 3 42,0 0 0,-1 1 0,0 0 1,0 0-1,-1 1 0,0 0 0,-1 1 1,0 0-1,-1 0 0,11 24 0,-16-61-29,-1 9-18,1 0-1,1 1 0,0-1 1,2 1-1,0 0 0,0 0 1,1 1-1,1 0 0,1 0 1,0 0-1,1 1 0,0 0 1,22-23-1,-28 33-1,1 0 1,0 0-1,1 1 1,-1 0-1,1-1 1,-1 1-1,1 1 1,0-1-1,0 1 1,10-3-1,-13 4 1,0 1-1,1-1 0,-1 1 0,0 0 1,0 0-1,0 0 0,1 0 1,-1 0-1,0 0 0,0 1 1,0-1-1,1 1 0,-1 0 1,0 0-1,0-1 0,0 1 1,0 0-1,0 1 0,-1-1 0,1 0 1,0 1-1,0-1 0,-1 0 1,1 1-1,-1 0 0,1-1 1,-1 1-1,0 0 0,2 3 1,2 4-1,0 2 1,4 12-1,-6-13 0,1-1 0,0 0 0,9 14 0,-12-20 0,1-1 0,0 1 0,0-1 0,0 0 1,1 0-1,-1 0 0,1 0 0,-1 0 0,1 0 0,-1-1 1,1 1-1,0-1 0,0 0 0,0 1 0,5 0 1,-2-1 0,0 0 1,0 0-1,0 0 1,0-1-1,0 0 1,0-1-1,0 1 1,0-1-1,0 0 1,0-1-1,10-3 1,-8 2 0,0-1 0,0-1 0,0 1 1,-1-1-1,0 0 0,0-1 0,8-8 0,1-4 23,0-1-1,-1-1 0,-2 0 0,23-42 0,-26 39 36,0-1 1,7-27 0,0-1 39,-17 51-99,0 0 0,0 1-1,0-1 1,1 1 0,-1-1-1,0 0 1,0 1 0,1-1-1,-1 1 1,1-1-1,-1 0 1,1 1 0,-1-1-1,1 1 1,-1 0 0,1-1-1,-1 1 1,2-1 0,-2 1-1,0 0 0,1 0 0,-1 0 0,0 0 0,1 0 1,-1 0-1,1 0 0,-1 0 0,0 0 0,1 0 0,-1 1 1,0-1-1,1 0 0,-1 0 0,0 0 0,1 1 0,-1-1 0,0 0 1,1 0-1,-1 1 0,0-1 0,0 0 0,1 1 0,2 3 0,0 0-1,-1 1 1,1-1-1,1 6 0,0-2 2,2 4-2,1-1 0,1 1 0,0-1 1,1-1-1,0 0 0,11 10 0,-16-16 3,1 1 0,1-1 0,-1-1-1,1 1 1,-1-1 0,1 0 0,0 0 0,0-1-1,0 1 1,0-1 0,1-1 0,-1 1-1,1-1 1,9 0 0,22-3 93,-36 1-77,0 1 1,0-1 0,1 1-1,-1-1 1,0 0-1,0 0 1,-1 0-1,1 0 1,0 0 0,0 0-1,0 0 1,-1-1-1,1 1 1,-1-1 0,3-2-1,-3 3-4,-1 0 0,0 0 0,1 1 0,-1-1 0,1 0 1,-1 0-1,0-1 0,0 1 0,0 0 0,0 0 0,0 0 0,0 0 0,0 0 0,0 0 0,0 0 0,0 0 0,0 0 0,-1 0 1,1 0-1,0 0 0,-1 0 0,1 0 0,-1 0 0,1 0 0,-1 1 0,1-1 0,-1 0 0,-1-1 0,-2-3 41,-1 0 1,0 0-1,-6-5 0,7 7-32,-32-29 72,-22-18-25,51 45-136,0 0 1,0 0-1,-1 1 0,1 0 1,-1 1-1,-12-5 0,0 7-508,11 3-255,9-1 784,0-1 0,0 0 0,0 0 1,0 0-1,0 0 0,-1 1 0,1-1 0,0 0 0,0 0 0,0 0 1,0 1-1,0-1 0,0 0 0,0 0 0,0 0 0,0 1 0,0-1 1,0 0-1,0 0 0,0 0 0,0 1 0,0-1 0,0 0 0,0 0 0,0 0 1,0 1-1,0-1 0,0 0 0,0 0 0,1 0 0,-1 0 0,0 1 1,0-1-1,0 0 0,0 0 0,1 1 0,0-1-186,1 1 0,-1 0-1,1 0 1,-1-1 0,1 1 0,-1-1-1,1 1 1,0-1 0,-1 1-1,1-1 1,0 0 0,0 0 0,-1 0-1,1 0 1,0 0 0,-1-1-1,1 1 1,3-1 0,31-7-1211</inkml:trace>
</inkml:ink>
</file>

<file path=ppt/ink/ink1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47.160"/>
    </inkml:context>
    <inkml:brush xml:id="br0">
      <inkml:brushProperty name="width" value="0.05" units="cm"/>
      <inkml:brushProperty name="height" value="0.05" units="cm"/>
      <inkml:brushProperty name="color" value="#FF0066"/>
    </inkml:brush>
  </inkml:definitions>
  <inkml:trace contextRef="#ctx0" brushRef="#br0">0 434 11146,'3'0'732,"-1"-1"1,1 1-1,0-1 0,-1 0 0,1 1 0,2-3 0,14-3 1524,-17 6-2109,0 0 1,0 0-1,0 0 0,0 0 1,0 0-1,0 0 1,0 0-1,0 1 1,0-1-1,0 1 0,0 0 1,0-1-1,0 1 1,0 0-1,0 0 1,-1 0-1,1 0 1,0 1-1,1 0 0,1 3 176,0 0-1,0-1 1,-1 1-1,1 0 0,2 6 1,-4-6-150,1 0 0,0 0 1,0-1-1,0 0 0,0 1 0,1-1 1,5 4-1,-7-6-153,-1-1 1,1 0-1,0 0 0,0 0 0,0-1 1,0 1-1,0 0 0,0-1 1,0 1-1,0-1 0,0 1 0,1-1 1,-1 0-1,3 0 0,2-1-3,0 0 1,-1 0-1,11-4 0,-5 1-26,1-1 0,-1-1 0,0 1 0,21-16 0,42-38-300,35-46-648,23-42-992,6-12 636</inkml:trace>
</inkml:ink>
</file>

<file path=ppt/ink/ink1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52.762"/>
    </inkml:context>
    <inkml:brush xml:id="br0">
      <inkml:brushProperty name="width" value="0.05" units="cm"/>
      <inkml:brushProperty name="height" value="0.05" units="cm"/>
      <inkml:brushProperty name="color" value="#FF0066"/>
    </inkml:brush>
  </inkml:definitions>
  <inkml:trace contextRef="#ctx0" brushRef="#br0">284 53 8090,'3'-12'2598,"-1"3"449,-2 9-2980,-1-1 1,1 1-1,0 0 0,0 0 1,0-1-1,-1 1 0,1 0 0,0 0 1,-1-1-1,1 1 0,0 0 1,0 0-1,-1 0 0,1 0 1,0 0-1,-1-1 0,1 1 0,0 0 1,-1 0-1,1 0 0,0 0 1,0 0-1,-1 0 0,1 0 1,0 0-1,-1 0 0,1 0 1,0 0-1,-1 0 0,1 1 0,-1-1 1,-2 0 92,0 1 0,-1 0 0,1 0 0,0 0 0,0 0 0,0 1 1,0-1-1,0 1 0,0 0 0,-3 3 0,-27 25 709,20-16-599,0 0 1,1 1 0,1 0 0,-16 31-1,21-36-144,2 1 0,-1 0 0,2 0 0,-1 1 0,2-1 0,-1 1 0,1-1 0,0 24 0,2-32-91,0 1-1,0 0 1,1 0 0,-1 0-1,1 0 1,0-1 0,0 1 0,0 0-1,0-1 1,1 1 0,-1-1 0,1 1-1,0-1 1,0 0 0,4 4 0,-4-5-9,0 1 1,1-2 0,-1 1 0,1 0-1,0 0 1,0-1 0,-1 1 0,1-1-1,0 0 1,0 0 0,0 0 0,0 0-1,1-1 1,-1 1 0,0-1 0,0 0 0,0 0-1,6 0 1,1-2 45,0 0-1,-1 0 1,0 0 0,1-1-1,-1-1 1,0 1-1,-1-2 1,1 1 0,-1-1-1,0 0 1,10-9 0,-2 1 68,-2 0 0,1-1 1,-2-1-1,20-25 1,-26 30 14,-1 0 0,0 0 1,0 0-1,-1-1 0,0 0 1,6-22-1,-10 29-96,0 0 0,-1 0 0,1 0 0,-1-1 0,0 1 0,0 0 0,0 0 0,-1-1-1,1 1 1,-1 0 0,0 0 0,0 0 0,0 0 0,-1 0 0,0 0 0,0 0 0,0 0 0,0 0 0,0 1 0,-1-1 0,1 1 0,-6-5 0,2 2-44,-1 1-1,1 0 1,-1 1-1,0 0 1,-1 0 0,1 0-1,-1 1 1,1 0-1,-1 1 1,0-1 0,0 2-1,0-1 1,0 1-1,0 0 1,-1 1 0,-13 0-1,-2 2-227,1 1 0,-1 1 0,1 1 0,-35 12-1,39-10-425,-27 12-1,32-11 194,-23 18-1</inkml:trace>
</inkml:ink>
</file>

<file path=ppt/ink/ink1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58.771"/>
    </inkml:context>
    <inkml:brush xml:id="br0">
      <inkml:brushProperty name="width" value="0.05" units="cm"/>
      <inkml:brushProperty name="height" value="0.05" units="cm"/>
      <inkml:brushProperty name="color" value="#FF0066"/>
    </inkml:brush>
  </inkml:definitions>
  <inkml:trace contextRef="#ctx0" brushRef="#br0">25 59 6257,'5'-25'1990,"-4"19"-652,1 0-1,-1 0 1,0-9 0,-1 15-1309,0 0 0,0 0 0,0 0 0,0 1 1,0-1-1,0 0 0,0 0 0,0 0 1,0 0-1,0 0 0,0 0 0,0 0 0,0 0 1,0 0-1,0 0 0,0 0 0,0 0 1,0 0-1,-1 0 0,1 0 0,0 0 0,0 0 1,0 0-1,0 0 0,0 0 0,0 0 1,0 0-1,0 0 0,0 0 0,0 0 0,0 0 1,0 0-1,0 0 0,0 0 0,0 0 1,0 0-1,0 0 0,0 0 0,0 0 0,-1 0 1,1 0-1,0 0 0,0 0 0,0 0 1,0 0-1,0 0 0,0 0 0,0 0 0,0-1 1,0 1-1,0 0 0,0 0 0,0 0 0,0 0 1,0 0-1,0 0 0,0 0 0,0 0 1,0 0-1,0 0 0,0 0 0,0 0 0,0 0 1,0 0-1,-5 6 946,-3 9-21,3-1-375,1 1-1,1 1 0,0-1 1,1 0-1,0 25 0,2-37-558,0 0 0,0 0 0,0 0-1,0 0 1,0 0 0,1 0-1,0 0 1,-1 0 0,1 0-1,0 0 1,1-1 0,-1 1-1,0 0 1,1-1 0,-1 1-1,1-1 1,0 1 0,0-1 0,0 0-1,2 2 1,-2-2-189,0 0 0,0 1 1,-1-1-1,1 0 0,-1 1 0,0-1 0,0 0 1,1 1-1,-2-1 0,1 1 0,0 0 1,0-1-1,-1 1 0,1 3 0,-1-5 79,5 21-842</inkml:trace>
</inkml:ink>
</file>

<file path=ppt/ink/ink1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8:59.285"/>
    </inkml:context>
    <inkml:brush xml:id="br0">
      <inkml:brushProperty name="width" value="0.05" units="cm"/>
      <inkml:brushProperty name="height" value="0.05" units="cm"/>
      <inkml:brushProperty name="color" value="#FF0066"/>
    </inkml:brush>
  </inkml:definitions>
  <inkml:trace contextRef="#ctx0" brushRef="#br0">15 1 9762,'-2'2'425,"0"0"-1,1 1 1,-1-1 0,1 1 0,0-1-1,0 1 1,0-1 0,0 1-1,0 0 1,1 0 0,-1-1-1,1 1 1,0 0 0,-1 0-1,1 0 1,1 3 0,0 4 157,0-1 0,0 1 1,5 13-1,12 52 685,-17-67-1466,0 1-1,0-1 0,-1 1 0,0-1 0,0 1 1,-1-1-1,-2 9 0,0-10-1171,-1-8-632,0-13-695,4 6 2207,1 1 0,-1 0 0,1 1 0,1-1 0,3-13 0,-3 15 835,0 0 0,1 0 0,-1 0 0,1 0 0,0 1 0,1-1 0,-1 1 0,1-1 0,0 1 0,0 1 0,0-1 0,7-4 0,2-1 335,-5 4-266,-1 0 0,-1 0 0,8-8 0,-12 11-305,0 0 1,0 0 0,-1 0-1,1 0 1,-1-1 0,1 1 0,-1-1-1,0 1 1,0-1 0,0 0-1,0 1 1,-1-1 0,1-5 0,0 2 203,0 4-140,-1-1 0,0 0 0,0 0 1,0 0-1,0 0 0,0 0 0,0 0 0,-2-4 0,2 7-159,0 0-1,0 0 0,0 0 1,0 0-1,0 0 0,0 0 1,0 0-1,0 0 0,0 0 0,0 0 1,0 0-1,0 0 0,0 0 1,0 0-1,0 1 0,0-1 1,0 0-1,-1 0 0,1 0 1,0 0-1,0 0 0,0 0 1,0 0-1,0 0 0,0 0 1,0 0-1,0 0 0,0 0 1,0 0-1,0 0 0,0 0 0,0 0 1,0-1-1,0 1 0,0 0 1,0 0-1,0 0 0,0 0 1,0 0-1,0 0 0,0 0 1,0 0-1,-1 0 0,1 0 1,0 0-1,0 0 0,0 0 1,0 0-1,0 0 0,0 0 1,0 8 397,3 15 102,13 94 394,1 9-1590,-15-114 284,1-1 0,5 16 1,-7-24 284,1 1-1,0-1 1,0 0 0,0 0 0,0 0-1,5 5 1,-6-8 108</inkml:trace>
</inkml:ink>
</file>

<file path=ppt/ink/ink1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00.048"/>
    </inkml:context>
    <inkml:brush xml:id="br0">
      <inkml:brushProperty name="width" value="0.05" units="cm"/>
      <inkml:brushProperty name="height" value="0.05" units="cm"/>
      <inkml:brushProperty name="color" value="#FF0066"/>
    </inkml:brush>
  </inkml:definitions>
  <inkml:trace contextRef="#ctx0" brushRef="#br0">52 7 8298,'0'0'155,"0"-1"-1,-1 1 1,1-1 0,0 1 0,0 0 0,-1-1 0,1 1-1,-1 0 1,1-1 0,0 1 0,-1 0 0,1-1 0,-1 1-1,1 0 1,-1 0 0,1 0 0,-1-1 0,1 1 0,-1 0-1,1 0 1,-1 0 0,1 0 0,-1 0 0,1 0 0,-1 0-1,1 0 1,-1 0 0,1 0 0,-1 0 0,1 0-1,-1 0 1,1 1 0,-1-1 0,1 0 0,-1 0 0,1 0-1,-1 1 1,1-1 0,0 0 0,-1 1 0,1-1 0,-1 0-1,1 1 1,0-1 0,-1 0 0,1 1 0,0-1 0,0 1-1,-1-1 1,1 1 0,0-1 0,0 1 0,-1-1 0,1 1-1,0 0 1,-2 5 613,0 0 0,1 0 0,-2 11 0,1-7 52,-4 15-227,1 0 0,-2 36 0,6-47-1190,0 0 0,2 0 0,0 0 0,0 0 0,2 0 0,3 15 0,4-9-3491,5-3 1551</inkml:trace>
</inkml:ink>
</file>

<file path=ppt/ink/ink1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00.323"/>
    </inkml:context>
    <inkml:brush xml:id="br0">
      <inkml:brushProperty name="width" value="0.05" units="cm"/>
      <inkml:brushProperty name="height" value="0.05" units="cm"/>
      <inkml:brushProperty name="color" value="#FF0066"/>
    </inkml:brush>
  </inkml:definitions>
  <inkml:trace contextRef="#ctx0" brushRef="#br0">12 1 10226,'-6'13'1072,"0"-2"905,6 0-353,0 0-376,2 0-247,6 2-409,-1 0-248,1 0-304,-3-2-8,-3-2-144,0 1-296,-2-3-424,0-5-257,2 2-471,-8-6-921,6-9 1521</inkml:trace>
</inkml:ink>
</file>

<file path=ppt/ink/ink1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00.594"/>
    </inkml:context>
    <inkml:brush xml:id="br0">
      <inkml:brushProperty name="width" value="0.05" units="cm"/>
      <inkml:brushProperty name="height" value="0.05" units="cm"/>
      <inkml:brushProperty name="color" value="#FF0066"/>
    </inkml:brush>
  </inkml:definitions>
  <inkml:trace contextRef="#ctx0" brushRef="#br0">1 145 9434,'13'-3'1132,"1"-1"1,-1 0-1,0-1 1,0 0-1,-1-1 1,20-12-1,-29 15-1002,1 1 0,-1-1-1,1 0 1,-1 0 0,0 0 0,0 0 0,0-1-1,-1 1 1,1-1 0,-1 0 0,0 0 0,4-7 0,-4 3-39,1 0 1,-1 0 0,0 0 0,1-9 0,-4 24-150,0 1 1,1-1-1,0 0 0,1 1 0,0-1 1,0 0-1,0 1 0,1-1 0,0 0 1,1 0-1,-1 0 0,1-1 0,1 1 0,-1 0 1,1-1-1,0 0 0,1 0 0,5 6 1,13 4-574</inkml:trace>
</inkml:ink>
</file>

<file path=ppt/ink/ink1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01.351"/>
    </inkml:context>
    <inkml:brush xml:id="br0">
      <inkml:brushProperty name="width" value="0.05" units="cm"/>
      <inkml:brushProperty name="height" value="0.05" units="cm"/>
      <inkml:brushProperty name="color" value="#FF0066"/>
    </inkml:brush>
  </inkml:definitions>
  <inkml:trace contextRef="#ctx0" brushRef="#br0">2 33 11562,'-1'-10'952,"1"-7"2539,0 16-3402,1 1-1,-1 0 1,0-1-1,1 1 1,-1 0 0,0-1-1,0 1 1,1 0 0,-1-1-1,1 1 1,-1 0-1,0 0 1,1-1 0,-1 1-1,1 0 1,-1 0 0,0 0-1,1 0 1,-1 0-1,1-1 1,-1 1 0,1 0-1,-1 0 1,1 0 0,-1 0-1,0 0 1,1 0-1,-1 0 1,1 1 0,-1-1-1,1 0 1,-1 0 0,1 0-1,-1 0 1,0 0-1,1 1 1,0-1-26,-1 0-1,1 1 1,-1-1-1,1 0 1,-1 1-1,1-1 1,-1 1-1,1-1 1,-1 0-1,1 1 1,-1-1-1,0 1 1,1-1-1,-1 1 1,0 0-1,1-1 1,-1 1-1,0-1 1,0 1-1,1-1 1,-1 1-1,0 0 1,0-1-1,0 2 1,1 16 480,-1-14-399,5 142 111,-11-106-2844,9-26 2345</inkml:trace>
</inkml:ink>
</file>

<file path=ppt/ink/ink1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01.633"/>
    </inkml:context>
    <inkml:brush xml:id="br0">
      <inkml:brushProperty name="width" value="0.05" units="cm"/>
      <inkml:brushProperty name="height" value="0.05" units="cm"/>
      <inkml:brushProperty name="color" value="#FF0066"/>
    </inkml:brush>
  </inkml:definitions>
  <inkml:trace contextRef="#ctx0" brushRef="#br0">8 0 11002,'-4'4'1313,"0"1"679,4 5-376,2 1-175,4-2-441,-1 2-160,5-2-264,-3 3-144,-3 1-208,-1 0-112,-3 1-64,0-1-48,0-3-456,-3-3-400,3-5-760,-6 2-225,4-8 929</inkml:trace>
</inkml:ink>
</file>

<file path=ppt/ink/ink1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02.092"/>
    </inkml:context>
    <inkml:brush xml:id="br0">
      <inkml:brushProperty name="width" value="0.05" units="cm"/>
      <inkml:brushProperty name="height" value="0.05" units="cm"/>
      <inkml:brushProperty name="color" value="#FF0066"/>
    </inkml:brush>
  </inkml:definitions>
  <inkml:trace contextRef="#ctx0" brushRef="#br0">0 217 11042,'10'-8'1040,"-1"0"-1,0-1 1,-1 0-1,0-1 1,8-11 0,-7 8-331,2 0 0,12-13 0,17-17-512,-39 40-200,0-1 0,0 1 0,0-1 0,0 1 0,0-1 0,-1 1 0,0-1 0,0 1 0,0-5 0,-1-8 214,1 14 123,0 7 218,1 13-223,10 101 292,-3-88-716,-7-29 99,-1-1 0,1 1 0,0 0 0,0-1 0,0 1 0,0-1 0,1 1 0,-1-1 0,0 1 0,1-1 0,-1 0 0,1 0 0,-1 0 0,4 2 0,21 5 23</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03.703"/>
    </inkml:context>
    <inkml:brush xml:id="br0">
      <inkml:brushProperty name="width" value="0.05" units="cm"/>
      <inkml:brushProperty name="height" value="0.05" units="cm"/>
      <inkml:brushProperty name="color" value="#FF0066"/>
    </inkml:brush>
  </inkml:definitions>
  <inkml:trace contextRef="#ctx0" brushRef="#br0">132 489 11931,'0'-1'194,"0"0"0,0 1 0,0-1 0,0 0 0,0 1 0,0-1 0,0 1 0,0-1 0,0 0 0,0 1 0,0-1 0,0 1 0,-1-1 0,1 0 0,0 1 0,0-1 0,-1 1 0,1-1 0,0 1 0,-1-1 0,1 1 0,0-1 0,-1 1 0,1-1 0,-1 1 0,1-1 0,-1 1 0,1 0 0,-1-1 0,0 1 0,0 0-32,0 0-1,0 0 1,0 0-1,-1 0 1,1 1 0,0-1-1,0 0 1,0 1-1,0-1 1,0 1 0,0-1-1,0 1 1,0 0-1,0-1 1,0 2-1,-7 4 457,0 1 0,-9 12-1,17-18-582,-10 10 346,1 1 0,1 1 0,0 0 0,1 0 0,-9 22 0,13-27-289,0-1 0,1 1 0,0 0 0,0 0 0,1 0 0,0 1 0,0-1 0,1 0 0,0 0 0,0 0 0,3 15 0,-2-20-76,0-1-1,-1 1 1,1 0-1,1-1 0,-1 1 1,0-1-1,1 1 1,-1-1-1,1 1 1,0-1-1,-1 0 1,1 0-1,0 0 0,1 0 1,-1 0-1,4 2 1,-4-3-14,0 0 1,1 0-1,-1 0 0,0 0 1,1 0-1,-1-1 1,1 0-1,-1 1 0,1-1 1,-1 0-1,1 0 1,-1 0-1,1 0 0,-1-1 1,0 1-1,1-1 1,-1 1-1,1-1 0,3-2 1,0 0-2,0 0 1,-1-1-1,1 0 1,-1 0-1,1 0 1,-1-1-1,0 1 1,-1-1-1,1 0 1,-1-1-1,0 1 1,0-1-1,-1 0 0,5-10 1,-1 0-12,-1-1 1,0 1 0,-2-1-1,5-29 1,-3-8-58,-2 0-1,-3 0 1,-2 0 0,-3 0 0,-2 0 0,-13-55 0,16 96 67,0 0-1,-1 0 1,-1 0 0,0 1-1,0-1 1,-13-19-1,17 30 7,-1 0 0,1 0-1,-1 0 1,0 0-1,0 0 1,0 0-1,0 0 1,0 0-1,0 1 1,-1-1-1,1 1 1,0 0 0,-1-1-1,1 1 1,-1 0-1,1 1 1,-5-2-1,6 2 1,-1 0 0,1 0 0,-1 0 0,1 1 0,0-1-1,-1 1 1,1-1 0,-1 0 0,1 1 0,0 0 0,-1-1-1,1 1 1,0 0 0,0 0 0,0 0 0,0 0 0,-1 0-1,1 0 1,0 0 0,1 0 0,-1 0 0,0 0 0,0 1 0,0-1-1,1 0 1,-1 1 0,1-1 0,-1 0 0,1 1 0,-1-1-1,1 2 1,-3 10 38,0-1-1,1 1 0,1 0 1,0-1-1,0 1 0,2 14 1,2 3 159,10 45 1,-6-45-33,0 0-1,3-1 1,0 0-1,2 0 1,26 45-1,-31-62-119,2 0-1,-1-1 0,1 0 0,1-1 1,0 0-1,14 11 0,-15-15-30,-1 0 0,1-1-1,0 0 1,0-1 0,0 0-1,1 0 1,0-1 0,-1 0 0,18 3-1,-21-6 22,1 1 0,-1-1 0,1 0 0,-1 0 0,1-1 0,-1 0 0,1 0 0,-1 0 0,0-1 0,1 0 0,-1 0 0,0-1 0,0 0 0,-1 0 0,1 0 0,8-7 0,-8 5-17,0 0 1,-1 0-1,0-1 1,1 0-1,-2 0 1,1 0 0,-1-1-1,0 0 1,0 1-1,-1-1 1,0-1-1,0 1 1,3-11 0,-4 1-13,0 0 0,-1 1 0,0-1 1,-4-28-1,4 52-9,1-1 0,0 1 0,0-1 0,0 1 0,1-1 0,0 0 0,0 0 0,1 0 0,-1 0 0,1-1 0,1 1 0,-1-1 0,1 0 0,5 4 0,-4-3-4,1-1 0,-1 0 1,1 0-1,0-1 0,0 0 0,0 0 0,1-1 0,0 0 0,-1 0 0,1 0 0,13 1 1,-18-3-94,0-1 0,1 0-1,-1 0 1,0 0 0,0 0 0,1-1 0,-1 0 0,0 1 0,0-1 0,0 0 0,0 0 0,0-1 0,0 1 0,0-1 0,0 1 0,0-1 0,-1 0 0,3-2 0,-1 1-369,-1 0 0,-1-1 0,1 1 0,0-1 0,-1 1 0,0-1 0,0 0 0,0 0 0,0 0 0,0 0 0,-1 0 0,0 0 0,1-5 0,0-17-1256</inkml:trace>
</inkml:ink>
</file>

<file path=ppt/ink/ink1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03.121"/>
    </inkml:context>
    <inkml:brush xml:id="br0">
      <inkml:brushProperty name="width" value="0.05" units="cm"/>
      <inkml:brushProperty name="height" value="0.05" units="cm"/>
      <inkml:brushProperty name="color" value="#FF0066"/>
    </inkml:brush>
  </inkml:definitions>
  <inkml:trace contextRef="#ctx0" brushRef="#br0">5 43 11586,'-4'-2'3105,"4"2"-2976,0-1 0,0 1 1,0 0-1,0 0 0,0 0 1,0 0-1,0 0 0,0-1 1,0 1-1,0 0 0,0 0 1,0 0-1,0-1 0,0 1 1,0 0-1,0 0 1,0 0-1,0 0 0,0-1 1,0 1-1,5-13 2455,-3 10-2218,-1 1-1,1-1 0,0 0 1,0 1-1,0-1 0,4-3 1,-5 6-322,-1 0 1,1 0 0,0-1-1,0 1 1,-1 0 0,1 0-1,0 0 1,0 0-1,-1 0 1,1 0 0,0 0-1,0 0 1,-1 0 0,1 0-1,0 0 1,0 0-1,-1 1 1,1-1 0,0 0-1,0 0 1,-1 1 0,1-1-1,0 1 1,-1-1-1,1 0 1,-1 1 0,1-1-1,-1 1 1,1 0 0,-1-1-1,1 1 1,-1-1 0,1 1-1,0 0 1,14 28 324,-13-23-188,2 2-6,-2 0 0,1 1 0,-1-1-1,0 1 1,-1 0 0,0 0 0,0-1 0,-1 12-1,1 12-20,1-14-179,0-16-227,0-11-135,2-19-613,-1 8 29,1-24-1,-4 37 891,0 1 1,-1 0-1,1 0 0,-1 0 0,0 0 0,-1 0 1,0 0-1,-3-8 0,4 13 149,0-1 0,0 0-1,0 1 1,0-1 0,0 1 0,-1 0-1,1-1 1,-2 0 0,-3 1 811,7 11 259,10 23 861,-7-25-1699,-1 0 0,-1 0-1,1 1 1,-1-1-1,1 12 1,-3 12 189,-1-1 0,-10 55 0,0 15-298,10-98-292,1-1-1,0 1 1,1-1 0,-1 1 0,0-1 0,1 1-1,0 3 1,0-6-327,0-1 0,-1 0 0,1 1 0,-1-1 0,1 0 0,-1 0 0,1 1 0,-1-1 0,1 0 0,-1 0 0,0 0 0,1-1 0,4-7 611,8 3-227</inkml:trace>
</inkml:ink>
</file>

<file path=ppt/ink/ink1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03.425"/>
    </inkml:context>
    <inkml:brush xml:id="br0">
      <inkml:brushProperty name="width" value="0.05" units="cm"/>
      <inkml:brushProperty name="height" value="0.05" units="cm"/>
      <inkml:brushProperty name="color" value="#FF0066"/>
    </inkml:brush>
  </inkml:definitions>
  <inkml:trace contextRef="#ctx0" brushRef="#br0">16 1 13083,'0'0'135,"-1"0"0,1 0 1,-1 0-1,1 0 0,-1 0 0,1 0 0,-1 1 1,1-1-1,-1 0 0,1 0 0,-1 0 1,1 1-1,-1-1 0,1 0 0,-1 1 1,1-1-1,-1 0 0,1 1 0,0-1 1,-1 1-1,1-1 0,0 1 0,-1-1 1,1 1-1,-4 16 2015,6 23 272,-1-35-1980,1 11-107,2 0 1,0 0-1,1-1 0,0 0 1,2 0-1,13 25 0,-10-21-1339,-29-27-6507,8 0 6189,2 0 665</inkml:trace>
</inkml:ink>
</file>

<file path=ppt/ink/ink1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03.732"/>
    </inkml:context>
    <inkml:brush xml:id="br0">
      <inkml:brushProperty name="width" value="0.05" units="cm"/>
      <inkml:brushProperty name="height" value="0.05" units="cm"/>
      <inkml:brushProperty name="color" value="#FF0066"/>
    </inkml:brush>
  </inkml:definitions>
  <inkml:trace contextRef="#ctx0" brushRef="#br0">0 265 10122,'0'-1'232,"0"0"0,1 1 0,-1-1 1,0 0-1,1 1 0,-1-1 0,0 1 0,1-1 0,-1 0 0,0 1 0,1-1 0,-1 1 1,1-1-1,-1 1 0,1 0 0,0-1 0,-1 1 0,1-1 0,-1 1 0,2-1 0,16-6 1121,-12 4-633,158-66 5345,-160 67-6101,0 1 0,-1 0 0,1-1-1,-1 0 1,1 0 0,-1 0 0,0 0-1,4-4 1,-6 5-56,1-1 0,-1 1 0,0-1 0,1 0 0,-1 0 0,0 0 0,0 0 0,-1 0 0,1 0 0,0 0 0,-1 0 0,1 0 0,-1 0 0,0 0 1,1 0-1,-1-4 0,-1-11-435,-5-26 0,4 28 396,-2-27-1,2 45 1200,1 10-450,35 144 4281,-26-129-4385,3 9-37,-6-21-933,-1 0 1,4 23 0,-6-24-1663,3-5 671</inkml:trace>
</inkml:ink>
</file>

<file path=ppt/ink/ink1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06.396"/>
    </inkml:context>
    <inkml:brush xml:id="br0">
      <inkml:brushProperty name="width" value="0.05" units="cm"/>
      <inkml:brushProperty name="height" value="0.05" units="cm"/>
      <inkml:brushProperty name="color" value="#FF0066"/>
    </inkml:brush>
  </inkml:definitions>
  <inkml:trace contextRef="#ctx0" brushRef="#br0">298 1701 10682,'29'-8'314,"0"0"0,-1-2 0,0-1-1,-1-2 1,0 0 0,-1-2 0,-1-1 0,-1-1-1,35-31 1,-25 15 314,-3-1 0,0-2 0,-3-1 0,-1-1 0,-1-2 0,-3 0 0,34-80 0,-32 55-439,-3-2 0,-3 0 0,-3-1-1,12-110 1,-22 121-179,-3 0 0,-2-1-1,-11-86 1,6 120 29,-1-1 1,-2 1-1,0 1 1,-1-1-1,-21-40 1,19 46 114,-1 0 1,-1 0-1,0 1 1,-1 1 0,-1 0-1,0 1 1,-22-18 0,24 24-80,-1 1 0,0 1 0,0 0 0,0 0 0,-1 2 0,1-1 0,-1 2 0,-1 0 0,1 1 0,-1 0 0,1 1 0,-1 0 0,0 2 1,0-1-1,1 2 0,-26 4 0,23-3-48,0 2 1,0 0 0,1 1-1,-1 0 1,1 2 0,0 0-1,1 0 1,0 2-1,0 0 1,1 1 0,0 0-1,0 1 1,-23 25 0,17-12 12,2 2 1,0 0-1,2 0 1,1 2 0,-15 39-1,-42 155 379,42-91 13,6 2 1,-12 215-1,33-312-295,2 0-1,2 0 1,1 0 0,7 39 0,-6-63-96,0 0 0,1 0 0,0 0 0,1-1 0,1 1 0,9 16 0,-10-21-40,1 0-1,-1 0 1,1-1-1,0 1 1,1-1 0,-1-1-1,1 1 1,0-1-1,1-1 1,11 7-1,-6-6-239,-1-1 1,1 0-1,0-1 0,0-1 1,0 0-1,0 0 0,0-1 0,26-2 1,30-9-693</inkml:trace>
</inkml:ink>
</file>

<file path=ppt/ink/ink1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07.515"/>
    </inkml:context>
    <inkml:brush xml:id="br0">
      <inkml:brushProperty name="width" value="0.05" units="cm"/>
      <inkml:brushProperty name="height" value="0.05" units="cm"/>
      <inkml:brushProperty name="color" value="#FF0066"/>
    </inkml:brush>
  </inkml:definitions>
  <inkml:trace contextRef="#ctx0" brushRef="#br0">531 1584 10794,'0'0'118,"0"1"0,1-1 0,-1 1 0,0-1 0,1 1 0,-1 0-1,0-1 1,1 0 0,-1 1 0,1-1 0,-1 1 0,1-1 0,-1 0 0,1 1-1,0-1 1,-1 0 0,1 1 0,-1-1 0,1 0 0,0 0 0,-1 0 0,1 1 0,0-1-1,-1 0 1,1 0 0,0 0 0,-1 0 0,1 0 0,0 0 0,22-1 824,66-25 1791,-28 6-1571,-35 12-978,0 0 0,-1-2 0,-1-1 1,0-1-1,-1-2 0,0 0 0,-1-1 0,0-1 0,-1-1 0,-1-1 1,-1-1-1,0 0 0,-2-2 0,18-25 0,-6 2-77,-1-2-1,-2 0 1,-3-2-1,-1-1 1,-3 0-1,26-102 1,-42 131-98,0 0 0,-1-1 0,-2 1 0,0 0 0,-1 0 1,0-1-1,-2 1 0,-1 0 0,0 0 0,-8-19 0,-10-22 112,-54-102 0,42 97-42,15 25-29,-1 2 1,-3 0-1,-38-50 0,52 78 0,0 1 0,-1 0 0,0 0 0,0 1-1,-1 0 1,-1 1 0,1 0 0,-1 0 0,-1 2 0,1-1 0,-1 2-1,0 0 1,-1 0 0,1 1 0,-16-2 0,8 3-9,-1 2 0,1 0 0,-42 5 0,-62 18 91,108-18-127,0 0 1,1 1-1,0 1 1,0 1-1,1 0 0,-1 1 1,2 0-1,-1 1 1,1 1-1,1 1 0,-1 0 1,2 0-1,0 1 1,0 1-1,1 0 0,-10 15 1,-8 17 107,3 0 1,-27 60-1,-31 102 354,62-146-225,3 1 1,-12 68-1,23-86-50,2 1-1,3-1 0,3 83 0,2-95-38,2 1 0,2-1 0,1 0 0,21 61 0,-20-73-96,1 0 1,1 0-1,1-1 1,1-1 0,0 0-1,1 0 1,1-2-1,23 23 1,-18-22-307,1-1 1,0 0-1,2-2 1,0 0-1,0-1 1,1-1-1,0-2 0,1 0 1,0-2-1,1 0 1,0-2-1,41 6 1,-7-10-854</inkml:trace>
</inkml:ink>
</file>

<file path=ppt/ink/ink1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08.757"/>
    </inkml:context>
    <inkml:brush xml:id="br0">
      <inkml:brushProperty name="width" value="0.05" units="cm"/>
      <inkml:brushProperty name="height" value="0.05" units="cm"/>
      <inkml:brushProperty name="color" value="#FF0066"/>
    </inkml:brush>
  </inkml:definitions>
  <inkml:trace contextRef="#ctx0" brushRef="#br0">432 1566 11514,'17'-3'6951,"15"-4"-5525,-17 5-948,0 2 0,1 0 1,28 4-1,47 14 146,-59-10-477,0-2 1,45 3-1,-53-9-92,0 0 1,0-2-1,-1-1 0,1-1 0,-1-1 0,1-1 0,-1-1 1,-1-1-1,0-1 0,37-20 0,-41 17-42,1 0 0,-2 0 0,0-2 1,0 0-1,-1-1 0,-1-1 0,0 0 0,-2-1 0,0 0 0,0-1 0,18-39 0,-12 16 87,-2-1 0,20-79 1,-31 91 5,-1 0 0,-1 0 1,-1 0-1,-2 0 1,-3-36-1,-9-31 65,-4 2 0,-4 0 0,-4 1 0,-45-116 0,58 183-42,-1 1-1,-1 0 1,-2 1-1,0 0 0,-20-24 1,26 39-100,0 1 1,0 0 0,-1 0-1,-1 1 1,1 0-1,-1 0 1,0 1-1,-1 1 1,0 0-1,0 0 1,0 1-1,-1 0 1,1 1-1,-16-3 1,-4 2 35,1 2 0,-1 2 1,0 0-1,0 2 0,1 2 1,-49 9-1,-20 3-39,48-9-5,0 3-1,-83 25 1,96-21-28,2 2 0,0 1 0,1 2 0,-50 32 1,71-39 4,0 0 1,1 1 0,0 0 0,1 1 0,-13 16 0,18-18 3,-1 0-1,2 1 0,-1 0 1,2 0-1,0 0 1,0 1-1,-5 22 1,2 18-2,1 2 0,3 80 0,4-134 0,0 41 29,2-1 0,3 1 0,1-1 0,1-1 0,21 62 0,-12-56 147,2-1-1,3-1 1,0-1-1,41 59 1,-46-80-85,1 1-1,1-2 1,1 0-1,1-2 1,1 0-1,0-1 1,37 23 0,-37-28-50,1-1 0,1-1 0,0-1 0,1-1 0,-1-1 0,2-2 1,-1 0-1,41 4 0,-33-8-514,0-2 1,0-1-1,0-2 0,56-11 1,-70 10 114,22-7 0,-32 8 179,0 0 0,-1-1-1,10-6 1</inkml:trace>
</inkml:ink>
</file>

<file path=ppt/ink/ink1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09.924"/>
    </inkml:context>
    <inkml:brush xml:id="br0">
      <inkml:brushProperty name="width" value="0.05" units="cm"/>
      <inkml:brushProperty name="height" value="0.05" units="cm"/>
      <inkml:brushProperty name="color" value="#FF0066"/>
    </inkml:brush>
  </inkml:definitions>
  <inkml:trace contextRef="#ctx0" brushRef="#br0">103 1248 9098,'5'3'4624,"25"12"-3052,16-1-867,1-2 0,0-2 0,1-3 0,63 4 0,197-12 1607,-223-2-1252,225 7 1761,-248-3-2629,-33 0-160,0-1 0,-1-2-1,1-1 1,31-7 0,-48 7-20,1-1-1,-1 0 1,0-1 0,0 0 0,-1-1-1,1 0 1,-1-1 0,-1 0 0,1-1 0,-1 0-1,14-14 1,-7 2 81,-1 0 1,-1-1-1,-1 0 1,-1-1-1,-1 0 0,14-38 1,-14 29 118,-2-1 0,-1 0 0,-2 0 0,5-54 0,-11 63-104,-1 0 1,-1-1-1,-1 1 1,-1 0 0,-2 0-1,0 0 1,-12-33-1,-7-6-57,-44-80 1,55 117-49,-58-108 12,50 99-8,-43-56 0,55 80-6,0-1 0,-1 2 0,0-1 0,-1 2 1,0-1-1,0 1 0,-1 1 0,0 0 0,-22-9 0,18 11 1,0 0 0,-1 1 0,1 0-1,-1 2 1,0 0 0,0 0-1,-26 2 1,-32 7 9,-1 4 0,-87 23 0,55-10 13,107-24-24,-79 16 18,-143 47 0,200-54-19,0 1 0,0 1 0,0 1 0,2 1 1,0 1-1,0 0 0,1 2 0,1 0 0,1 2 0,-24 26 0,27-24 1,1 0 0,0 1 0,1 1-1,2 0 1,0 0 0,1 1 0,2 1 0,0-1 0,1 1 0,2 1 0,0-1 0,2 1 0,0 0 0,2 0 0,1 0 0,1 0 0,1 0-1,9 44 1,-1-29 30,2-1 0,2-1 0,1 0 0,2-1 0,2-1 0,1 0 0,39 52 0,-44-71-1,0-1-1,1-1 0,0 0 1,1-1-1,1-1 0,0-1 0,1 0 1,0-2-1,1 0 0,0-1 0,34 10 1,-12-7-338,1-2 0,-1-2 0,2-2 0,80 1 0,-22-9-311</inkml:trace>
</inkml:ink>
</file>

<file path=ppt/ink/ink1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16.19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403 106 4553,'3'-22'3973,"0"12"-3178,3-4-102,11-20 0,-5 8 688,-19 37-1278,-13 16-65,-161 157 2917,165-168-2726,0 0-46,1 0 1,0 0-1,2 2 0,0 0 1,1 0-1,-19 39 1,12-14-372,-1-1 1,-35 53-1,45-85-327,10-20-492,13-12 198,11-10 313</inkml:trace>
</inkml:ink>
</file>

<file path=ppt/ink/ink1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22.056"/>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458 165 4953,'0'0'24,"0"0"-1,-1 0 1,1 0 0,-1 0-1,1-1 1,0 1 0,-1 0-1,1 0 1,0 0 0,-1-1-1,1 1 1,0 0 0,-1 0-1,1 0 1,0-1 0,0 1 0,-1 0-1,1-1 1,0 1 0,0 0-1,-1-1 1,1 1 0,0 0-1,0-1 1,0 1 0,0 0-1,0-1 1,0 1 0,-1-1-1,1 1 1,0 0 0,0-1-1,0 1 1,0-1 0,0 1-1,0 0 1,1-1 0,-1 1-1,0 0 1,0-1 0,0 1-1,0-1 1,0 1 0,0 0-1,1-1 1,8-21 588,-8 18-498,9-16 408,-4 10-232,-1 0 0,4-15-1,-8 22-180,0 0-1,0 0 0,-1 0 0,1 1 0,-1-1 1,0 0-1,0 0 0,0 0 0,0 0 0,-1 0 0,1 0 1,-1 0-1,1 1 0,-3-5 0,3 7-63,0-1 0,0 0-1,-1 1 1,1-1 0,0 0 0,-1 1-1,1-1 1,-1 0 0,1 1 0,-1-1-1,1 1 1,-1-1 0,1 1 0,-1-1-1,0 1 1,1-1 0,-1 1 0,0-1-1,1 1 1,-1 0 0,0-1 0,0 1-1,1 0 1,-1 0 0,0 0 0,0 0-1,1 0 1,-1-1 0,0 1 0,0 1-1,1-1 1,-1 0 0,0 0 0,0 0-1,0 0 1,1 0 0,-1 1 0,0-1-1,1 0 1,-1 1 0,0-1 0,1 0-1,-1 1 1,0-1 0,1 1 0,-1 0-1,-5 3 86,1 0 0,1 0 0,-1 1 0,-5 7 0,-181 237 372,148-181-369,-62 130 1,47-84-60,48-96-63,4-7-2,0 0 1,-5 14 0,11-24-10,0 0 1,0-1-1,-1 1 1,1-1 0,0 1-1,0 0 1,0-1-1,0 1 1,0-1 0,0 1-1,0 0 1,0-1 0,0 1-1,0 0 1,0-1-1,0 1 1,0-1 0,1 1-1,-1 0 1,0 0-1,1-1 1,-1 0 0,0 0 0,1 1-1,-1-1 1,0 0 0,1 0-1,-1 0 1,1 1 0,-1-1 0,0 0-1,1 0 1,-1 0 0,1 0-1,-1 0 1,0 0 0,1 0 0,-1 0-1,1 0 1,-1 0 0,1 0-1,0-1 1,2 0 5,1 0 1,0 0-1,-1-1 0,6-3 1,31-22 40,-1-2 0,44-43 1,-45 39-34,357-339 51,-284 261 55,-146 148-92,2 2 0,-50 77 0,-44 100 4,54-87-13,-101 141 25,145-226-27,4-6 3,-26 52-1,43-73-12,1 0-1,0 0 0,2 1 1,0 0-1,0 0 1,0 18-1,4-35-6,0 33 10,1-32-12,0 1 0,1-1 0,-1 0 0,1 0 0,-1 1 0,1-1 0,0 0 0,-1 0 0,1 0 0,1 0 0,-1 0 0,2 3 0,-3-5-1,1 1 0,-1 0-1,1-1 1,-1 1 0,1-1 0,0 1-1,0-1 1,-1 1 0,1-1 0,0 0-1,0 1 1,-1-1 0,1 0 0,0 1 0,0-1-1,0 0 1,0 0 0,-1 0 0,1 0-1,0 0 1,0 0 0,0 0 0,0 0-1,0 0 1,-1 0 0,1 0 0,0-1 0,1 1-1,2-2-14,0 0-1,0 0 0,0 0 1,5-4-1,-7 4 7,49-36-230,49-47-1,-58 47 112,16-14-93,-2-3 0,88-112 0,-9-35 87,-21 29 128,-84 130 19,68-69-1,-82 96 23,1 1-1,33-23 1,-50 38-25,1-1 0,-1 1 0,1 0 0,-1-1 0,1 1 0,-1 0 0,1-1-1,0 1 1,-1 0 0,1 0 0,-1 0 0,1-1 0,-1 1 0,1 0 0,0 0 0,-1 0 0,1 0 0,0 0 0,0 0 0,0 7 91,-5 1-61,0 1 1,0-1-1,-1 0 0,-6 9 0,-6 8 13,-113 214 189,-30 48-51,7-65-104,-30 45-44,113-153-81,84-137-3,20-23 0,-11 16 32,138-173 24,-99 126 0,6-5 60,132-122 0,-156 166-52,-22 20-23,-1-1 0,21-24 0,-41 41 0,0 1 1,1 0-1,-1-1 0,0 1 1,0-1-1,0 0 1,-1 1-1,1-1 1,0 0-1,-1 0 1,1 1-1,0-4 1,-1 5 1,0 0 0,0 0 0,0-1 0,0 1 1,0 0-1,0-1 0,-1 1 0,1 0 0,0 0 0,0-1 0,0 1 1,0 0-1,0 0 0,0-1 0,-1 1 0,1 0 0,0 0 1,0 0-1,0-1 0,-1 1 0,1 0 0,0 0 0,0 0 0,-1 0 1,1-1-1,0 1 0,0 0 0,-1 0 0,1 0 0,-2 0 0,1 0-1,0-1 0,-1 1 1,1 0-1,-1 0 0,1 1 1,0-1-1,-1 0 1,-2 1-1,-9 3 7,0 1 0,1 0 0,-1 1 0,1 1 0,1 0 1,-19 13-1,-62 60 90,58-48-87,1 2 0,2 1 0,2 2 1,-32 51-1,6 7 9,-80 190-1,129-270-8,3-8-2,0 0 0,0 0 0,1 1 0,0-1 1,0 0-1,0 1 0,1-1 0,0 9 0,1-16-5,0 1 0,0-1 0,0 1 0,0-1 0,0 1-1,0 0 1,0-1 0,0 1 0,0-1 0,0 1 0,0 0 0,0-1 0,1 1 0,-1-1 0,0 1 0,0-1 0,1 1 0,-1-1-1,0 1 1,1-1 0,-1 1 0,0-1 0,1 1 0,-1-1 0,1 0 0,-1 1 0,1-1 0,-1 0 0,1 1 0,-1-1 0,1 0-1,-1 0 1,1 1 0,0-1 0,1 0 1,0 0-1,0-1 0,0 1 0,-1-1 1,1 1-1,0-1 0,0 0 1,0 0-1,-1 1 0,3-2 1,5-4-16,1 0 0,-1-1 0,0 0 0,-1 0 0,1-1 1,7-10-1,41-57-251,-8 0 132</inkml:trace>
</inkml:ink>
</file>

<file path=ppt/ink/ink1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31.369"/>
    </inkml:context>
    <inkml:brush xml:id="br0">
      <inkml:brushProperty name="width" value="0.4" units="cm"/>
      <inkml:brushProperty name="height" value="0.8" units="cm"/>
      <inkml:brushProperty name="color" value="#0069AF"/>
      <inkml:brushProperty name="tip" value="rectangle"/>
      <inkml:brushProperty name="rasterOp" value="maskPen"/>
    </inkml:brush>
  </inkml:definitions>
  <inkml:trace contextRef="#ctx0" brushRef="#br0">543 199 7210,'1'-5'60,"7"-32"833,-3 1 0,2-47 0,-7 81-795,0 0 0,0-1 0,-1 1 0,1 0 1,0 0-1,-1-1 0,0 1 0,1 0 0,-1 0 0,-2-3 0,3 4-52,-1 0-1,0 0 0,1 1 1,-1-1-1,1 0 0,-1 1 1,0-1-1,0 1 0,1-1 1,-1 1-1,0-1 0,0 1 1,0-1-1,1 1 0,-1 0 1,0 0-1,0-1 0,0 1 0,0 0 1,0 0-1,0 0 0,0 0 1,0 0-1,1 0 0,-1 0 1,0 0-1,0 0 0,0 0 1,-1 1-1,-4 1 49,1 1 0,0-1 0,0 1-1,0 0 1,0 0 0,1 1 0,-1-1 0,1 1 0,-6 7 0,-33 42 29,-113 184-28,118-175-85,-144 281-89,143-249 29,34-81 45,1 0 0,1 0-1,0 1 1,1-1 0,0 20 0,1-32 4,1 0 0,0 1-1,0-1 1,0 0 0,1 0 0,-1 0 0,0 0 0,0 0-1,1 0 1,-1 1 0,0-1 0,1 0 0,-1 0 0,1 0-1,-1 0 1,1 0 0,0 0 0,0 0 0,-1-1 0,1 1-1,0 0 1,0 0 0,1 1 0,0-2-1,-1 1 1,1-1-1,0 1 0,0-1 1,-1 1-1,1-1 0,0 0 1,0 0-1,-1 0 0,1 0 1,0 0-1,0-1 0,3 0 1,5-2-2,0 0 1,-1-1 0,1 0-1,11-7 1,12-9 20,-1-1-1,53-45 1,49-61 68,66-97 142,-64 68-79,10 11-91,-81 90 56,-65 54-109,1 1-1,-1-1 0,1 1 0,-1-1 1,1 1-1,0-1 0,-1 1 0,1 0 1,0-1-1,-1 1 0,1 0 0,0 0 1,0 0-1,-1-1 0,1 1 1,1 0-1,-2 0-2,0 1 0,0-1 1,1 0-1,-1 0 0,0 0 1,0 1-1,0-1 0,0 0 1,0 0-1,0 1 0,0-1 0,1 0 1,-1 1-1,0-1 0,0 0 1,0 0-1,0 1 0,0-1 0,0 0 1,0 0-1,0 1 0,0-1 1,-1 0-1,1 0 0,0 1 1,0-1-1,0 0 0,0 1 0,-11 22 55,-13 15-5,-2-1 0,-57 61-1,12-15-4,-91 149-38,54-72-94,25-50-33,-36 53-347,94-125 230,2 0 0,-26 64-1,-42 126-712,88-220 897,2-5 33,0-1 0,0 1 0,0-1 0,0 1 0,0-1 0,0 1 0,1 0 0,0-1 0,-1 1 0,1 0 0,0-1 0,1 6 0,-1-7 17,0-1 0,0 0 0,0 0 0,0 0-1,1 1 1,-1-1 0,0 0 0,0 0 0,0 0 0,0 0 0,1 1 0,-1-1 0,0 0 0,0 0 0,0 0 0,1 0 0,-1 0 0,0 0-1,0 0 1,1 0 0,-1 1 0,0-1 0,0 0 0,1 0 0,-1 0 0,0 0 0,0 0 0,1 0 0,-1 0 0,0-1 0,0 1 0,0 0-1,1 0 1,-1 0 0,0 0 0,0 0 0,1 0 0,-1 0 0,0 0 0,0-1 0,6-2 13,-1 0 0,0 0 0,0-1 0,0 0 1,0 0-1,-1-1 0,0 1 0,6-7 0,41-48 217,134-147 636,167-183 583,-329 360-1400,114-133 132,-100 121-165,75-62 1,-105 97-45,1 0 0,-1 0 1,1 1-1,0 1 0,0-1 0,17-6 0,-24 11 27,-1 0-1,0 0 0,0 0 0,0 0 0,1 0 0,-1 0 0,0 0 0,0 0 0,0 0 1,1 0-1,-1 0 0,0 0 0,0 0 0,0 1 0,1-1 0,-1 0 0,0 0 1,0 0-1,0 0 0,0 0 0,1 0 0,-1 0 0,0 1 0,0-1 0,0 0 1,0 0-1,0 0 0,0 0 0,1 1 0,-1-1 0,0 0 0,0 0 0,0 0 0,0 0 1,0 1-1,0-1 0,0 0 0,0 0 0,0 0 0,0 1 0,0-1 0,0 0 1,0 0-1,0 0 0,0 1 0,0-1 0,0 0 0,0 0 0,0 0 0,0 1 0,0-1 1,0 0-1,-1 0 0,1 0 0,0 1 0,-1 3-16,-1 1 0,1-1-1,-1 1 1,0-1 0,0 1 0,-1-1 0,1 0-1,-1 0 1,0 0 0,0-1 0,-4 4 0,-6 9-16,-153 189-20,47-61 166,-11 15-22,-151 198-50,230-284-298,4 3-1,-73 158 1,116-225 215,0 0-1,0 1 1,1 0 0,0 0-1,1 0 1,-2 17-1,4-26 37,-1 0-1,1 1 0,1-1 0,-1 0 0,0 1 0,0-1 1,0 0-1,1 1 0,-1-1 0,1 0 0,0 2 0,-1-2 5,1-1-1,-1 0 0,0 1 0,1-1 0,-1 1 0,0-1 0,1 0 0,-1 1 1,1-1-1,-1 0 0,1 0 0,-1 1 0,1-1 0,-1 0 0,1 0 0,-1 0 0,1 0 1,-1 1-1,1-1 0,-1 0 0,1 0 0,3-1-8,-1 1-1,0-1 1,0 0 0,0 0-1,0 0 1,0 0 0,0-1-1,0 1 1,4-4 0,48-33 91,54-48 0,-94 74-44,36-33 163,47-54-1,40-58 185,-20 20-80,191-159 214,-52 55-336,-122 93-141,46-46 19,-165 179-48,0 1 1,1 0 0,1 2 0,33-19 0,-48 29-19,0 0 0,1 1 0,-1-1 0,1 1 0,-1 0 0,1 0-1,4 0 1,-8 1 8,0 0-1,0 0 1,0 0-1,0 0 0,1 0 1,-1 0-1,0 0 0,0 0 1,0 0-1,0 0 1,1 0-1,-1 0 0,0 0 1,0 0-1,0 0 1,0 0-1,0 0 0,1 0 1,-1 1-1,0-1 1,0 0-1,0 0 0,0 0 1,0 0-1,0 0 0,1 0 1,-1 1-1,0-1 1,0 0-1,0 0 0,0 0 1,0 0-1,0 0 1,0 1-1,0-1 0,0 0 1,0 0-1,0 0 1,0 0-1,0 1 0,0-1 1,0 0-1,-8 14-60,-91 86-52,23-26 120,-72 103 70,9-11 36,-79 43-25,70-72-80,13 11-24,88-84 19,2 3 1,-39 79-1,72-117-36,12-29 34,0 0-1,0 0 0,0 0 0,0 0 0,0 0 1,0 0-1,0 1 0,0-1 0,0 0 0,0 0 1,0 0-1,-1 0 0,1 0 0,0 0 0,0 1 1,0-1-1,0 0 0,0 0 0,0 0 0,0 0 1,0 0-1,1 0 0,-1 1 0,0-1 1,0 0-1,0 0 0,0 0 0,0 0 0,0 0 1,0 0-1,0 0 0,0 1 0,0-1 0,0 0 1,0 0-1,0 0 0,1 0 0,-1 0 0,0 0 1,0 0-1,0 0 0,0 0 0,0 0 0,0 0 1,0 0-1,1 1 0,-1-1 0,10-10-34,24-32-1,145-164 9,93-40 25,36-37 62,-243 215-19,173-172 234,-194 200-181,2 2 1,2 3 0,84-49 0,-111 73-72,-15 7-19,1 0 0,0 0 0,0 1 0,0 0 0,0 0 1,0 1-1,1 0 0,12-2 0,-10 5-24,-8 4 4,-10 12-7,6-15 20,-10 16-2,-2-2-1,-1 1 1,0-1-1,-30 24 1,4-5 10,9-5 0,-305 287 43,123-108 2,-56 58 20,17 8-22,167-162-53,85-111-5,-1 0 1,1 0 0,-1 1-1,1-1 1,0 0 0,0 1 0,0-1-1,0 1 1,1-1 0,-1 3-1,1-4 6,0-1-1,0 0 0,0 1 0,0-1 0,0 0 0,0 1 0,0-1 0,1 0 0,-1 1 0,0-1 0,0 0 1,0 1-1,0-1 0,1 0 0,-1 0 0,0 1 0,0-1 0,1 0 0,-1 0 0,0 0 0,0 1 1,1-1-1,-1 0 0,0 0 0,1 0 0,-1 0 0,0 0 0,1 1 0,-1-1 0,0 0 0,1 0 1,-1 0-1,0 0 0,1 0 0,-1 0 0,0 0 0,1 0 0,-1 0 0,0 0 0,1-1 0,6-1-42,0 0 0,0 0 0,0-1-1,0 0 1,10-6 0,57-35-14,-2-4-1,73-63 1,125-129 93,-118 101 8,193-160 198,-78 68-39,-237 205-177,10-10 16,1 1-1,60-37 1,-90 66-37,-1 0 1,1 1-1,21-8 0,-31 13-3,0-1-1,0 1 0,1 0 1,-1-1-1,0 1 1,0 0-1,0 0 0,0 0 1,1 0-1,-1 0 1,0 0-1,0 0 0,0 0 1,1 0-1,-1 1 1,0-1-1,0 0 0,0 1 1,0-1-1,0 1 1,0-1-1,0 1 0,0 0 1,2 1-1,-3-1-2,1 0 0,-1 0 0,1 1 0,-1-1 0,1 0 0,-1 1-1,0-1 1,0 1 0,0-1 0,0 0 0,0 1 0,0-1 0,0 1 0,0-1 0,0 0 0,-1 1 0,1-1 0,0 1-1,-1-1 1,-1 2 0,-4 13-64,-1-2-1,-17 26 1,-28 34-124,48-69 182,-49 64-68,-2-2 0,-4-2 0,-2-4-1,-114 89 1,119-108 109,-47 36 128,-95 94 1,30 12 84,18-18-81,129-145-147,12-13-11,0 0 0,1 1 0,0 0 0,1 1 0,-7 10 0,9-7-15,5-13 10,0 1 0,0-1 0,0 0 1,0 0-1,0 1 0,0-1 1,0 0-1,1 0 0,-1 1 1,0-1-1,0 0 0,0 0 0,0 1 1,0-1-1,0 0 0,1 0 1,-1 1-1,0-1 0,0 0 1,0 0-1,1 0 0,-1 0 0,0 1 1,0-1-1,1 0 0,1 1-3,0-1-1,-1 0 1,1 0-1,0 0 0,0 0 1,0 0-1,0 0 1,0 0-1,-1 0 1,4-1-1,10-4-17,-1 0 0,0 0 0,0-1 0,0-1-1,-1 0 1,17-13 0,266-206-320,-152 108 184,21-8 37,120-97 131,-94 61 139,195-152 467,-348 286-491,1 3 0,52-26 1,-88 49-117,1 1 0,0 0 0,-1-1 0,1 1 0,6-1 0,-9 2-9,-1 0 1,1 0 0,-1 0-1,0 0 1,1 0 0,-1 0-1,1 0 1,-1 0 0,1 0-1,-1 0 1,0 0 0,1 0-1,-1 0 1,1 1 0,-1-1 0,0 0-1,1 0 1,-1 0 0,0 1-1,1-1 1,-1 0 0,0 0-1,1 1 1,-1-1 0,0 0-1,1 1 1,-1-1 0,0 0-1,0 1 1,1-1 0,-1 0-1,0 1 1,0-1 0,0 1-1,0-1 1,1 0 0,-1 1-1,0-1 1,0 1 0,0-1 0,0 1-1,0-1 1,0 0 0,0 1-1,0-1 1,0 1 0,0-1-1,-1 0 1,1 1 0,0-1-1,0 1 1,-2 5 0,-1 0-1,1 0 1,-1 0 0,0 0-1,-5 7 1,-27 34-6,25-33 5,-191 217-5,-19-14 1,-49 50 18,-132 130 13,263-277 10,103-86-36,26-20-19,10-10-2,8-6-23,90-56-51,-93 54 92,80-51-5,150-126 1,-93 44 26,85-71 121,-157 156 0,2 3 0,3 4 0,1 3-1,92-36 1,-158 74-134,-2-1-18,0 2 0,0-1 0,0 1 0,0 1 0,0-1 0,10 0 0,-18 3 9,-1 0 0,0 0 0,0 0 0,1 0 1,-1 0-1,0 0 0,1 0 0,-1 0 1,0 0-1,0 0 0,1 0 0,-1 0 0,0 0 1,0 0-1,1 0 0,-1 0 0,0 1 0,0-1 1,1 0-1,-1 0 0,0 0 0,0 0 1,0 0-1,1 1 0,-1-1 0,0 0 0,0 0 1,0 0-1,0 1 0,1-1 0,-1 0 1,0 0-1,0 1 0,0-1 0,0 0 0,0 0 1,0 1-1,0-1 0,0 0 0,0 0 1,0 1-1,0-1 0,0 0 0,0 0 0,0 1 1,0-1-1,0 1 0,-1 3-6,-1 0-1,0 0 1,0 0-1,0 0 0,0 0 1,-1 0-1,1 0 1,-1-1-1,0 1 1,0-1-1,0 0 1,-5 4-1,-1 1 3,-32 30 4,-78 55 0,49-40 14,-40 34 19,-116 120 0,-120 150 44,328-338-71,7-10-4,1 1-1,1 0 0,-1 1 1,2 0-1,-14 23 0,21-33-4,0 1 0,1-1 0,-1 0 0,1 1 0,-1-1 0,1 1 0,-1 0 0,1-1 0,0 1 0,0-1 0,0 1 0,0 0 0,0-1 0,0 3 0,0-3-2,1-1 0,-1 1 0,0 0-1,1-1 1,-1 1 0,0-1 0,1 1 0,-1-1 0,1 1 0,-1-1 0,1 1-1,-1-1 1,1 1 0,-1-1 0,1 0 0,0 1 0,-1-1 0,1 0 0,-1 0-1,1 1 1,0-1 0,-1 0 0,2 0 0,3 1-28,0-1 0,-1-1 0,1 1 0,-1 0 1,1-1-1,-1 0 0,1 0 0,-1-1 0,7-2 0,16-8-138,1-1 0,28-19 0,54-41-268,-76 49 304,514-373-1185,-482 345 1395,21-17 557,112-68 1,-175 123-478,1 1 0,0 1 0,1 2 0,30-9 0,-52 18-142,1-1 0,0 1-1,0 1 1,-1-1 0,1 1-1,0 0 1,0 0-1,0 0 1,5 1 0,-10 0-11,1-1 0,0 0 1,-1 0-1,1 0 0,-1 1 1,1-1-1,-1 0 0,1 0 1,-1 1-1,1-1 0,-1 0 1,0 1-1,1-1 0,-1 1 1,1-1-1,-1 1 1,0-1-1,1 1 0,-1-1 1,0 1-1,0-1 0,1 1 1,-1-1-1,0 1 0,0-1 1,0 2-1,0-1 0,0 1-1,0-1 1,-1 1 0,1 0 0,0-1-1,-1 1 1,0-1 0,1 1 0,-1-1-1,0 1 1,0-1 0,1 1 0,-3 1-1,-14 17 1,0 0 0,-1-1-1,-36 28 1,-3 3 20,-210 227 131,195-199-113,68-74-35,-16 17 22,-28 39-1,47-59-24,0 0 0,0 1 0,1-1 0,-1 1 0,0-1 0,0 1 0,1-1 0,-1 1 0,1-1 0,-1 3 0,1-3-1,0-1 0,0 0 0,0 1 0,0-1 0,0 0 0,0 0 0,1 1 0,-1-1 0,0 0 0,0 1 0,0-1 0,0 0-1,0 0 1,0 1 0,1-1 0,-1 0 0,0 0 0,0 1 0,0-1 0,1 0 0,-1 0 0,0 0 0,0 1 0,1-1 0,-1 0 0,0 0 0,1 0 0,-1 0 0,0 0 0,0 0 0,1 0-1,-1 1 1,1-1 0,3 0-10,0-1 0,-1 1 0,1-1-1,0 0 1,0 1 0,-1-1 0,1-1-1,6-2 1,22-11-54,-2-1 0,43-30 0,58-52-34,-88 65 68,-10 8 13,166-126-30,8 17 199,-140 99-47,-59 31-85,1 0 1,-1 1-1,1 1 0,0-1 1,9 0-1,-16 3-17,0-1 0,0 1 0,0 0 0,0 0 0,-1 0 0,1 1 0,0-1 0,0 0 0,0 1 0,-1-1 0,1 1 0,0 0 1,0-1-1,1 2 0,-2-1-2,0 0 0,0-1 0,-1 1 0,1 0 0,0 0 0,-1 0 0,1 0 0,0-1 0,-1 1 0,1 0 0,-1 0 0,1 0 0,-1 0 0,0 0 0,1 0 0,-1 0 0,0 1 0,0-1 0,0 0 0,0 0 0,0 0 0,0 0 0,0 0 0,0 2 0,-2 3-4,1 1 1,-1-1-1,-1 1 1,1-1-1,-6 10 1,-23 36-31,26-44 29,-179 249-67,-4-48 351,116-134-56,61-63-177,5-6-2,0 0 0,0 0 1,1 1-1,-1 0 1,1 0-1,-5 12 1,9-18-37,1 0 1,-1-1 0,1 1-1,0 0 1,0-1 0,-1 1 0,1 0-1,0 0 1,0 0 0,0-1 0,0 1-1,0 0 1,-1 0 0,2-1 0,-1 1-1,0 0 1,0 1 0,1-2-2,-1 0-1,1 0 1,-1 0 0,1 1 0,0-1-1,-1 0 1,1 0 0,-1 0 0,1 0 0,0 0-1,-1 0 1,1 0 0,-1 0 0,1 0 0,0 0-1,-1-1 1,1 1 0,-1 0 0,1 0-1,0-1 1,-1 1 0,1 0 0,0-1 0,17-7 84,33-20 0,-25 12-63,20-10-3,-2-3-1,0-1 0,-2-3 0,67-66 1,60-103 61,-18-17 158,-111 158-67,61-127 0,-91 165-172,-1-1 1,-1-1 0,-1 1-1,-1-1 1,-1-1-1,-1 1 1,-1-1 0,-2 1-1,-1-27 1,-2 32-27,0 0 0,-2 0 0,0 1 1,-1-1-1,-1 1 0,-1 0 0,-17-34 0,16 40 11,0-1 0,-1 1 0,-1 0 0,0 1-1,-1 0 1,0 1 0,-1 0 0,0 1 0,-1 0-1,-21-12 1,2 4 44,-2 1 0,0 2 0,-1 2 0,0 1-1,-1 2 1,0 1 0,0 1 0,-1 3 0,0 1 0,0 1 0,0 2 0,0 2-1,-1 2 1,-38 7 0,-33 16-321,-111 44-1,174-54 288,34-12 0,-3 1-4,0 0 0,0 1 0,-24 14-1,35-18 5,0 1-1,1 0 1,-1 0-1,0 0 0,1 0 1,0 1-1,-1-1 0,1 1 1,1 0-1,-1 0 1,1 0-1,-1 1 0,1-1 1,0 0-1,1 1 1,-1-1-1,0 6 0,0 4 29,0 1 0,2-1 0,0 1 0,0-1 0,1 0 0,1 1 0,0-1 0,1 0 0,7 20-1,5 8 157,36 71 0,2-17-738,78 104 0,-110-171-2,23 36-218</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04.495"/>
    </inkml:context>
    <inkml:brush xml:id="br0">
      <inkml:brushProperty name="width" value="0.05" units="cm"/>
      <inkml:brushProperty name="height" value="0.05" units="cm"/>
      <inkml:brushProperty name="color" value="#FF0066"/>
    </inkml:brush>
  </inkml:definitions>
  <inkml:trace contextRef="#ctx0" brushRef="#br0">10 466 15091,'-9'4'3233,"11"-9"-1617,11-10-1024,3-6-392,7-6-568,1-3-248,2-9-960,3-2-265,1 4 945</inkml:trace>
  <inkml:trace contextRef="#ctx0" brushRef="#br0" timeOffset="1">209 1 11907,'-2'2'255,"0"-1"0,0 1 1,0 0-1,0 0 1,1 0-1,-1 0 1,1 0-1,-1 0 1,1 1-1,0-1 0,0 0 1,0 1-1,0-1 1,0 1-1,1-1 1,-1 1-1,1-1 1,-1 1-1,1 0 1,0-1-1,0 1 0,0-1 1,1 1-1,-1 0 1,0-1-1,1 1 1,0-1-1,0 1 1,0-1-1,0 0 0,0 1 1,2 2-1,51 85 1838,6 9-1232,22 87 413,-15 7-758,20 51-372,-84-237-60,4 13-557,-7-19 457,0-1-1,0 0 0,0 0 0,0 0 0,0 0 0,0 0 0,0 0 1,0 0-1,0 1 0,0-1 0,0 0 0,0 0 0,0 0 0,0 0 1,0 0-1,0 0 0,0 0 0,0 0 0,0 1 0,0-1 0,0 0 1,0 0-1,0 0 0,0 0 0,0 0 0,0 0 0,-1 0 0,1 0 0,0 0 1,0 0-1,0 0 0,0 0 0,0 0 0,0 0 0,0 1 0,0-1 1,0 0-1,-1 0 0,1 0 0,0 0 0,0 0 0,0 0 0,0 0 1,0 0-1,0 0 0,0 0 0,-1 0 0,1-1 0,-11-5-1326,-3-6-236,0 0-1,1-1 1,-17-22-1,-30-48-1778,36 48 2437,10 16 645,-18-27 618,29 41-16,0 1 0,1-1 0,0 0 0,0 0-1,0 0 1,1 0 0,-2-10 0,3 13-173,0 0 0,0 0 1,0 0-1,0 0 0,1 0 1,-1 0-1,1 0 0,0 0 0,-1 0 1,1 0-1,0 0 0,0 0 1,0 0-1,0 0 0,3-2 1,2-3 301,0 1 1,11-8 0,-10 7-162,33-26 1044,1 1 0,1 2 0,79-41 0,-111 66-1100,1 0 0,0 1 0,0 0 0,1 0 0,-1 2 0,21-4 0,-27 6-167,-1 0 0,0 0 0,1 0 0,-1 0 0,0 1 0,1-1 0,-1 1 0,0 1 0,0-1 0,1 0 0,-1 1 0,0 0 0,0 0 0,-1 0 0,1 0 0,0 1 0,-1 0 0,1 0 0,-1-1 0,0 2 0,3 2 1,1 5 88,0-1 0,-1 1 0,0 0 0,-1 0 0,0 1 0,-1-1 0,5 18 0,-3-3-134,-2 0-1,4 40 1,-7-56-3632,-1-23-794,0 6 4689,1-28-1802</inkml:trace>
</inkml:ink>
</file>

<file path=ppt/ink/ink1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43.817"/>
    </inkml:context>
    <inkml:brush xml:id="br0">
      <inkml:brushProperty name="width" value="0.4" units="cm"/>
      <inkml:brushProperty name="height" value="0.8" units="cm"/>
      <inkml:brushProperty name="color" value="#EF0C4D"/>
      <inkml:brushProperty name="tip" value="rectangle"/>
      <inkml:brushProperty name="rasterOp" value="maskPen"/>
    </inkml:brush>
  </inkml:definitions>
  <inkml:trace contextRef="#ctx0" brushRef="#br0">561 137 7626,'17'-35'1929,"23"-66"1,-61 137-1359,-21 41-687,-2-3 1,-89 113-1,121-172 100,-221 310-275,226-314 280,0 1 0,0 1 0,2-1 0,-5 15-1,10-27 10,-1 1-1,1-1 1,0 0-1,0 0 1,0 0-1,0 0 1,0 1-1,0-1 1,0 0-1,0 0 1,0 0-1,0 0 1,0 1-1,0-1 1,0 0-1,0 0 0,0 0 1,0 0-1,0 1 1,0-1-1,0 0 1,0 0-1,0 0 1,0 0-1,1 0 1,-1 1-1,0-1 1,0 0-1,0 0 1,0 0-1,0 0 1,0 0-1,0 0 0,1 1 1,-1-1-1,0 0 1,0 0-1,0 0 1,0 0-1,0 0 1,1 0-1,-1 0 1,0 0-1,0 0 1,0 0-1,0 0 1,1 0-1,-1 0 1,0 0-1,0 0 1,0 0-1,0 0 0,1 0 1,-1 0-1,0 0 1,0 0-1,0 0 1,0 0-1,0 0 1,1 0-1,-1 0 1,0 0-1,0 0 1,0 0-1,1-1 1,10-6-106,0-3 33,-1-1 1,9-13 0,0 1 23,385-420-7,-283 303 60,-121 140-3,0 0 1,0-1-1,0 1 0,0 0 0,0 0 0,0 0 0,0 0 1,1 0-1,-1 0 0,0 0 0,0 0 0,0 0 0,0 0 1,0 0-1,0 0 0,0 0 0,0 0 0,0 0 0,0 0 1,1-1-1,-1 1 0,0 0 0,0 0 0,0 0 0,0 0 1,0 0-1,0 0 0,0 0 0,0 0 0,0-1 0,0 1 1,0 0-1,0 0 0,0 0 0,0 0 0,0 0 0,0 0 1,0 0-1,0 0 0,0-1 0,0 1 0,0 0 0,0 0 1,0 0-1,0 0 0,0 0 0,0 0 0,0 0 0,-1 0 1,1-1-1,0 1 0,0 0 0,0 0 0,0 0 0,0 0 1,0 0-1,0 0 0,0 0 0,-1 0 0,-3 2-5,-14 15 11,-17 19-1,7-5 25,-113 122 101,103-108 9,-49 76 0,13 5 197,60-98-244,1 0-1,-15 47 1,26-68-87,0 1 1,1-1 0,0 0-1,-1 11 1,2-17-8,0 0 1,0 0-1,0 0 1,0 0-1,0 0 0,0 0 1,0 0-1,0 0 0,1 1 1,-1-1-1,0 0 0,1 0 1,-1 0-1,1 0 0,-1-1 1,1 1-1,0 0 0,-1 0 1,1 0-1,0 0 1,0-1-1,-1 1 0,1 0 1,0 0-1,0-1 0,0 1 1,0-1-1,0 1 0,0-1 1,0 1-1,0-1 0,0 0 1,0 1-1,0-1 0,2 0 1,2 0-9,0 0 0,-1 0 0,1 0 1,0-1-1,-1 0 0,1 0 0,-1 0 0,5-2 1,36-17-57,-45 19 65,32-16-26,-1-2-1,-1-1 1,47-42 0,72-83 24,-42 38 12,-55 59 87,94-66 0,-118 96-9,-1 1 1,2 1-1,0 1 1,1 2-1,53-16 1,-74 27-62,0 0 0,0 0 0,-1 1 0,1 0 0,0 0 0,9 1 0,-16 0-25,-1 0-1,1 1 1,-1-1-1,1 0 0,-1 0 1,0 1-1,1-1 0,-1 1 1,0-1-1,1 1 0,-1 0 1,0-1-1,0 1 0,1 0 1,-1 0-1,0 0 0,0 0 1,0 0-1,0 0 1,0 0-1,0 0 0,-1 0 1,1 0-1,0 1 0,0-1 1,-1 0-1,1 0 0,-1 1 1,1-1-1,-1 1 0,0-1 1,1 0-1,-1 1 1,0-1-1,0 1 0,0-1 1,0 1-1,0-1 0,-1 0 1,1 2-1,-1 4-20,0-1 1,-1 0-1,0 0 1,0 0-1,0 0 1,-6 11-1,-24 31-137,19-31 98,-172 213-562,-19-11 462,56-64 328,122-127-125,-127 142 199,106-113-216,-41 64 0,79-108-83,1 0-1,1 1 1,0 0-1,-6 16 0,13-29 41,0 0-1,0 0 0,-1-1 0,1 1 0,0 0 0,0 0 0,0 0 0,0-1 0,0 1 0,0 0 0,0 0 0,0 0 0,0-1 0,0 1 1,0 0-1,0 0 0,1 1 0,0-2 4,-1 0 1,1 1 0,-1-1 0,1 0-1,-1 0 1,0 0 0,1 0-1,-1 1 1,1-1 0,-1 0-1,1 0 1,0 0 0,-1 0-1,1 0 1,-1 0 0,1 0-1,-1-1 1,1 1 0,-1 0-1,1 0 1,-1 0 0,0 0 0,1-1-1,-1 1 1,1 0 0,-1 0-1,1-1 1,10-6-77,-2 0 0,1 0-1,-1-1 1,0 0 0,-1-1 0,12-14 0,259-360-229,-17 21 1087,-95 182-53,-138 153-604,2 2 0,0 1-1,1 1 1,42-21 0,-60 36-97,-11 6-12,0 0 1,0 0-1,0 1 0,0-1 0,0 1 0,1-1 1,-1 1-1,0 0 0,1 1 0,-1-1 0,1 0 1,6 1-1,-10 0-3,0 0 1,1 0-1,-1 0 1,0 0-1,0 0 1,0 0-1,1 0 1,-1 0-1,0 0 1,0 0-1,0 0 1,0 0-1,1 1 0,-1-1 1,0 0-1,0 0 1,0 0-1,0 0 1,0 0-1,1 0 1,-1 1-1,0-1 1,0 0-1,0 0 1,0 0-1,0 0 1,0 1-1,0-1 1,0 0-1,0 0 0,0 0 1,1 1-1,-1-1 1,0 0-1,0 0 1,0 0-1,0 1 1,0-1-1,0 0 1,-1 0-1,1 0 1,0 0-1,0 1 1,0-1-1,0 0 0,0 0 1,0 0-1,0 1 1,0-1-1,0 0 1,0 0-1,-1 0 1,1 0-1,-6 11 19,0-1 1,-1 0-1,0-1 0,-14 15 0,-179 181 199,-13-9 69,-97 95 146,-134 187-253,316-319-174,118-145-9,-12 17-5,21-29 3,0 0 1,0-1 0,0 1-1,1 0 1,-1 0 0,1 0-1,-1 0 1,1 0 0,0 0-1,0 0 1,-1 0 0,1 0-1,1-1 1,-1 1-1,0 3 1,1-4 1,-1-1 0,0 1 0,0-1 0,0 1 1,1 0-1,-1-1 0,0 1 0,1-1 0,-1 1 0,1-1 0,-1 1 0,0-1 0,1 1 0,-1-1 0,1 0 0,-1 1 1,1-1-1,-1 1 0,1-1 0,0 0 0,-1 0 0,1 1 0,-1-1 0,1 0 0,0 0 0,-1 0 0,1 0 0,-1 0 1,1 1-1,0-1 0,0-1 0,5 1-16,0 0 1,0-1 0,-1 0-1,1 0 1,0-1-1,-1 0 1,7-2-1,46-25-77,5-7 68,-3-3 0,-1-3 0,91-82 0,33-52 99,63-58 235,-203 195-225,425-407 924,-427 403-925,176-178 154,-168 176-207,3 2 0,87-57 1,-72 62-4,-66 37-23,1 1 0,-1-1 0,1 0 0,-1 1 0,1-1 0,-1 1 0,1-1 0,0 1 0,-1 0 0,1-1 0,0 1 0,-1 0 0,4 0 0,-5 1-1,0-1 0,1 0 0,-1 0 0,0 0 0,0 0 0,0 0 0,0 1 0,0-1 0,1 0 1,-1 0-1,0 0 0,0 0 0,0 1 0,0-1 0,0 0 0,0 0 0,0 0 0,0 1 0,0-1 1,0 0-1,0 0 0,0 1 0,0-1 0,0 0 0,0 0 0,0 0 0,0 1 0,0-1 0,0 0 1,0 0-1,0 1 0,-7 12 0,-9 7-4,-31 31 1,9-12-7,-251 311-125,181-205 34,-151 157-1,76-124 79,-5 4 23,130-121 9,-54 75-1,80-90-39,26-35-86,6-11 115,0 0 1,0 0-1,0 0 1,0 0-1,0 0 1,0 0-1,0 0 1,0 0-1,0 0 1,0 0-1,0 0 1,1 0-1,-1 0 1,0 0-1,0 0 1,0 0-1,0 0 0,0 0 1,0 0-1,0 0 1,0 0-1,0 0 1,0 0-1,0 0 1,0 0-1,0 0 1,0 0-1,0 0 1,0 0-1,0 0 1,1 0-1,-1 0 1,0 0-1,0 0 1,0 0-1,0 0 1,0 0-1,0 0 1,0 0-1,0 0 1,0 0-1,0 0 0,0 0 1,0 0-1,0 0 1,0 0-1,0 0 1,0 0-1,0 0 1,0 0-1,0 1 1,0-1-1,0 0 1,0 0-1,0 0 1,0 0-1,0 0 1,0 0-1,0 0 1,0 0-1,0 0 1,0 0-1,0 0 1,0 0-1,0 0 1,0 0-1,0 0 0,0 0 1,0 0-1,16-12-201,108-114-398,217-180 275,-92 87 253,-95 75 91,211-184 259,-284 263-182,3 4 1,157-87 0,-221 137-87,1 0 0,0 2 1,42-13-1,-62 22-8,0-1 0,0 1 0,0 0 0,0 0 0,0 0 0,0 0 0,0-1 0,0 1-1,0 0 1,0 1 0,0-1 0,0 0 0,0 0 0,0 0 0,-1 1 0,1-1 0,0 0 0,0 1 0,0-1 0,0 0 0,0 1 0,-1-1 0,3 2 0,-3-1 0,0 0-1,1 0 1,-1 0 0,0 1 0,0-1 0,0 0 0,0 0-1,0 0 1,0 0 0,0 0 0,0 0 0,0 0-1,0 0 1,0 0 0,-1 0 0,1 1 0,-1-1-1,1 0 1,-1 0 0,0 1 0,-11 17 4,0 0 1,-27 31-1,15-21-5,17-20 0,-181 221 8,-19-11 124,25-59 157,-18 16 129,143-120-273,-67 83 0,-67 118-399,172-227 4,19-30 241,0 0-1,0 1 0,-1-1 0,1 0 0,0 1 1,0-1-1,-1 1 0,1-1 0,0 0 0,0 1 0,0-1 1,0 1-1,0-1 0,0 1 0,0-1 0,0 1 1,0-1-1,0 1 0,0-1 0,0 0 0,0 1 1,0-1-1,0 1 0,0-1 0,0 1 0,1-1 1,-1 0-1,0 1 0,0 0 0,1-1-3,0 0 0,0 0 1,0 0-1,-1 0 0,1 0 0,0 0 0,0 0 0,0 0 1,-1 0-1,1 0 0,0 0 0,0 0 0,0-1 0,-1 1 0,1 0 1,0-1-1,0 0 0,13-6-31,-1 0-1,0-2 1,0 1 0,-1-2 0,13-12 0,132-145-57,-63 61 63,227-186 105,-102 101 269,-112 86-103,88-75 100,-185 172-338,1 0 0,0 0 0,0 1 0,0 0 0,1 1 0,0 0 0,18-5 0,-29 11 3,0 0-1,-1 0 0,1-1 0,0 1 1,0 0-1,-1 0 0,1 0 0,0 0 1,0 0-1,-1 0 0,1 0 0,0 1 1,0-1-1,-1 0 0,1 0 1,0 1-1,0-1 0,-1 0 0,1 1 1,0-1-1,-1 0 0,1 1 0,0-1 1,-1 1-1,1-1 0,-1 1 0,1 0 1,-1-1-1,1 1 0,0 0 0,-1 1-3,1 0 0,-1-1-1,1 1 1,-1 0-1,0 0 1,1 0-1,-1-1 1,0 1-1,0 0 1,0 0-1,-1 2 1,-1 7-7,0-1 0,-1 0 0,0-1 1,-1 1-1,0-1 0,0 1 0,-9 12 1,-47 61-12,2-17 42,-2-2 0,-3-3-1,-120 89 1,-102 73 23,19 22-23,55-33 30,108-110-12,91-91-31,8-8-5,1 0 1,0 0-1,-1 0 0,2 0 1,-1 0-1,0 1 0,1-1 1,-1 1-1,1 0 0,0 0 1,-3 7-1,5-11 0,0 1 0,0-1 0,0 0-1,0 0 1,0 1 0,0-1 0,0 0 0,0 0 0,0 1-1,0-1 1,0 0 0,0 1 0,0-1 0,0 0 0,0 0-1,1 1 1,-1-1 0,0 0 0,0 0 0,0 1 0,0-1 0,0 0-1,1 0 1,-1 0 0,0 1 0,0-1 0,0 0 0,1 0-1,-1 0 1,0 0 0,0 1 0,1-1 0,-1 0 0,0 0-1,0 0 1,1 0 0,-1 0 0,0 0 0,0 0 0,1 0 0,-1 0-1,0 0 1,1 0 0,-1 0 0,0 0 0,0 0 0,1 0-1,-1 0 1,0 0 0,1 0 0,4-1-1,1 0-1,-1 0 1,0 0 0,1-1-1,-1 0 1,7-3 0,39-23-5,-8-1 6,53-45-1,39-47 11,-112 100-5,616-538 870,-391 349-469,327-259-478,-448 379-82,-97 72 108,-20 15 6,-12 8 15,-12 10 21,-170 174 150,98-94-129,-293 278-119,25-32-75,-73 65 70,398-382 107,19-17-2,1 1 1,1-1-1,-1 2 1,1 0-1,1 0 1,-8 11-1,10-9-6,5-11 8,0 0 0,0 0 0,0 0 0,0 0-1,0 0 1,0 1 0,0-1 0,0 0-1,1 0 1,-1 0 0,0 0 0,0 0-1,0 0 1,0 1 0,0-1 0,0 0-1,0 0 1,0 0 0,0 0 0,1 0-1,-1 0 1,0 0 0,0 0 0,0 0-1,0 0 1,0 0 0,0 0 0,1 0-1,-1 0 1,0 1 0,0-1 0,0 0-1,0 0 1,0 0 0,0 0 0,1 0-1,-1-1 1,0 1 0,0 0 0,21-8-24,14-10 5,44-32-1,-65 40 18,55-39-3,85-79 0,54-73 56,14-13 90,108-66 97,-157 137-165,-140 114-66,226-177 36,-218 178-40,1 1 1,1 3 0,1 1 0,73-26-1,-76 38-4,-30 10-2,-8 3 6,-14 11 17,-16 10 53,-40 25 0,-14 12 44,-158 168 64,47-40-138,-32-9-5,130-108-40,-101 99 0,126-95-75,3 2-1,-89 138 0,152-211 72,-21 36-64,23-38 59,-1 0 0,1 1 0,0-1 0,0 0 0,1 1 0,-1-1 0,0 0 0,1 1 0,-1-1 0,1 1 0,0-1 0,0 5 0,0-7 6,0 1 0,0-1 0,0 0 0,0 1 0,1-1 0,-1 0 0,0 1 0,0-1 0,0 0 0,1 1 0,-1-1 0,0 0 0,0 0 0,1 1 0,-1-1 0,0 0 0,1 0 0,-1 1 0,0-1 0,1 0 0,-1 0 0,0 0 0,1 0 0,-1 0 0,0 0 0,2 1 0,12-3-109,-9 0 66,1-1-1,0 1 1,9-7 0,38-30-130,-1-2 0,47-49 0,-34 29 103,153-127-71,9-9 136,9-24 259,-22 19 140,-78 85-132,-24 37-109,-87 63-123,-14 9-18,1 0 0,-1 1 0,1 0 0,1 1 1,-1 1-1,16-6 0,-27 11-8,0 0 1,0-1 0,1 1-1,-1 0 1,0 0-1,0 0 1,0 0-1,0 0 1,1 0 0,-1 0-1,1 0 1,-2 0-1,1 1 1,-1-1 0,0 0 0,0 0-1,1 0 1,-1 0 0,0 0 0,0 1-1,0-1 1,1 0 0,-1 0 0,0 0-1,0 1 1,0-1 0,0 0 0,0 0 0,0 0-1,1 1 1,-1-1 0,0 0 0,0 0-1,0 1 1,0-1 0,0 0 0,0 0-1,0 1 1,0-1 0,0 0 0,0 1-1,0-1 1,-1 4-3,0-1 1,0 1-1,-1-1 0,1 1 0,-4 5 1,-13 20-10,-2-1 0,-39 46 0,52-65 10,-215 220 0,-20-16 152,-89 86 216,304-273-353,2 2-1,-24 32 1,46-55-17,-1 0-1,1 0 0,-1 0 0,-3 9 0,7-13-1,-1 0 1,1 0-1,-1 0 0,1 1 1,0-1-1,0 0 1,0 0-1,-1 0 1,1 1-1,0-1 0,0 0 1,1 0-1,-1 0 1,0 0-1,0 1 0,0-1 1,1 0-1,-1 0 1,1 0-1,-1 0 0,1 0 1,-1 0-1,2 2 1,-1-2-4,0 0 0,1 0 0,-1 0 0,0 0 0,1 0 1,-1 0-1,0 0 0,1-1 0,-1 1 0,1-1 0,-1 1 1,1-1-1,-1 1 0,1-1 0,0 0 0,-1 0 0,1 0 1,-1 0-1,1 0 0,-1 0 0,3 0 0,4-2-25,0 1 1,0-1-1,7-4 0,-11 5 18,17-7-44,0 0 0,-1-2 1,25-15-1,50-41-81,-45 30 49,238-151-524,-42 29 271,-170 105 467,76-70 1,-92 68 68,33-29 203,-58 57-225,-33 26-162,-1 0 1,1 0-1,-1 0 1,1 0-1,-1 1 0,1-1 1,-1 1-1,1-1 0,0 1 1,-1-1-1,1 1 1,0 0-1,-1 0 0,1-1 1,0 1-1,-1 1 0,3-1 1,-3 0-6,-1 1 1,1-1-1,-1 1 0,1 0 1,-1-1-1,1 1 0,-1 0 1,1-1-1,-1 1 0,1 0 1,-1-1-1,0 1 0,1 0 1,-1 0-1,0-1 1,0 1-1,0 0 0,1 0 1,-1 0-1,0-1 0,0 1 1,0 0-1,0 0 0,-1 0 1,1-1-1,0 1 0,-1 1 1,-6 29 27,-8 6-18,-1-1 1,-1 0-1,-26 37 1,-75 101-38,115-170 24,-333 520-68,333-518 69,-10 15-1,3-6 2,1 1 1,0-1-1,2 1 1,-7 19-1,13-32 0,0-1-1,0 1 0,1-1 1,-1 1-1,1 0 1,0-1-1,0 1 0,0-1 1,0 1-1,0 0 1,1-1-1,-1 1 0,1-1 1,-1 1-1,1 0 1,2 4-1,-2-6-1,1 1 0,-1 0-1,1-1 1,-1 1 0,1-1 0,0 0-1,0 1 1,-1-1 0,1 0 0,0 0 0,0 0-1,0 0 1,0 0 0,0-1 0,0 1-1,0-1 1,0 1 0,1-1 0,-1 0 0,0 0-1,4 0 1,7-1-6,1 0-1,-1-1 1,1 0-1,-1-1 1,0-1-1,0 0 1,0 0-1,23-13 1,-5 0 4,-1-1 0,38-31 0,4-13 58,95-105 0,-157 156-43,8-9 13,1 1 0,0 1 0,2 0 0,31-20 0,-46 34-27,1 0 1,0 1 0,10-4-1,-15 6-4,0 1 1,-1-1-1,1 1 1,0 0-1,-1-1 0,1 1 1,0 0-1,0 0 0,-1 0 1,1 0-1,0 1 1,0-1-1,-1 0 0,1 1 1,0-1-1,-1 1 0,1 0 1,-1 0-1,1-1 0,1 2 1,-2-1-2,1 0 0,-1 1 0,0-1 0,0 0 0,0 0-1,0 0 1,0 1 0,-1-1 0,1 0 0,0 1 0,-1-1 0,1 1 0,-1-1 0,1 1 0,-1-1 0,1 1 0,-1-1 0,0 1 0,0-1-1,0 1 1,0 0 0,0 1 0,-1 4-15,-1 1-1,1-1 1,-5 12 0,4-14 11,-12 31-10,-1 0 1,-2-1-1,-1-1 0,-46 63 0,13-31 647,-74 73-1,107-117-173,14-14-41,4-8-405,0 1 0,0-1 0,0 0-1,0 0 1,1 0 0,-1 0 0,0 0 0,0 0-1,0 1 1,0-1 0,0 0 0,0 0 0,1 0-1,-1 0 1,0 0 0,0 0 0,0 0 0,0 0-1,1 0 1,-1 0 0,0 0 0,0 0 0,0 0 0,0 0-1,1 0 1,-1 0 0,0 0 0,0 0 0,0 0-1,0 0 1,1 0 0,-1 0 0,0 0 0,0 0-1,0 0 1,7-2 1,0 0 0,0 0 0,0-1-1,0 0 1,8-5 0,8-3-161,40-14-326,11 4 154</inkml:trace>
</inkml:ink>
</file>

<file path=ppt/ink/ink1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09:51.924"/>
    </inkml:context>
    <inkml:brush xml:id="br0">
      <inkml:brushProperty name="width" value="0.05" units="cm"/>
      <inkml:brushProperty name="height" value="0.05" units="cm"/>
      <inkml:brushProperty name="color" value="#008C3A"/>
    </inkml:brush>
  </inkml:definitions>
  <inkml:trace contextRef="#ctx0" brushRef="#br0">1066 2475 6993,'1'-10'744,"1"-1"-1,0 1 1,0-1-1,1 1 1,0 0-1,1 0 1,7-14-1,-5 9-136,-5 13-451,0 0-1,0-1 1,0 1-1,0 0 1,1-1 0,-1 1-1,1 0 1,-1 0-1,1 0 1,3-2-1,-5 4-132,0 0-1,0 0 0,0 0 0,1 0 1,-1-1-1,0 1 0,0 0 1,0 0-1,1 0 0,-1 0 0,0 0 1,0 0-1,1 0 0,-1 1 1,0-1-1,0 0 0,0 0 0,1 0 1,-1 0-1,0 0 0,0 0 0,0 0 1,1 0-1,-1 0 0,0 1 1,0-1-1,0 0 0,0 0 0,1 0 1,-1 0-1,0 1 0,0-1 1,0 0-1,0 0 0,0 0 0,0 1 1,0-1-1,1 0 0,-1 0 1,0 0-1,0 1 0,0-1 0,0 0 1,0 0-1,0 1 0,0-1 1,2 15 248,-2-14-183,2 24 207,-2-1 1,-4 42-1,-14 50-119,3-23-99,12-76-69,1-4-3,0 1 1,0 0-1,2 0 1,0 0-1,0-1 1,1 1 0,4 18-1,-5-32-5,0 1 0,0 0 0,1 0 1,-1 0-1,0 0 0,1 0 0,-1 0 0,0-1 0,1 1 0,-1 0 0,1 0 1,-1-1-1,1 1 0,0 0 0,-1-1 0,1 1 0,0 0 0,1 0 0,-2-1 1,1 0-1,-1 0 0,1 0 0,0 0 0,-1 0 1,1 0-1,-1 0 0,1 0 0,-1 0 1,1 0-1,-1 0 0,1 0 0,0-1 0,-1 1 1,1 0-1,-1 0 0,1-1 0,-1 1 1,0 0-1,1-1 0,-1 1 0,1-1 1,3-3 2,0-1 1,0 1 0,0-1-1,4-8 1,-6 10-1,7-12-1,0 0-1,1 1 0,1 1 0,0 0 0,1 0 0,20-16 0,-30 28-8,-1 0-1,1 0 1,0-1-1,-1 1 0,1 0 1,0 0-1,0 1 0,0-1 1,0 0-1,0 1 1,0-1-1,0 1 0,0 0 1,0-1-1,0 1 0,0 0 1,0 0-1,0 0 1,1 1-1,-1-1 0,0 0 1,0 1-1,0 0 0,0-1 1,0 1-1,-1 0 1,1 0-1,0 0 0,0 0 1,0 0-1,-1 0 0,1 1 1,-1-1-1,1 0 1,-1 1-1,1 0 0,-1-1 1,2 3-1,6 7 1,0 0 0,19 16 0,-24-23 11,1-1 1,-1 0 0,1 0 0,0-1-1,0 1 1,0-1 0,0 0 0,0-1-1,0 1 1,7 0 0,4 0 15,1-1 1,-1 0-1,0-1 0,1-1 1,21-4-1,80-22 106,-100 22-112,236-70 85,-243 72-95,1 0-1,-1 1 1,1 0-1,0 1 1,0 0-1,17 2 1,-20 0-5,-1 0 0,1 1 0,-1 1 0,1-1 0,-1 1 1,0 0-1,0 1 0,0 0 0,8 6 0,12 9 0,35 20 5,-54-34 0,0-1-1,0 0 1,1-1 0,0 0 0,13 3 0,-11-5 10,0 0 1,0 0 0,0-1 0,0-1 0,0 0 0,0 0-1,19-6 1,3-3 52,40-18-1,10-3 11,-69 26-71,-1 2 0,1-1 0,29-1 0,-35 5 3,-1 0 1,1 1-1,0 0 1,-1 1-1,1 0 1,14 5-1,46 23 54,-39-15-40,-3-2-5,48 14 1,-63-24-14,0 0 0,1-1-1,-1 0 1,1-1 0,0 0 0,22-2-1,-13-2 2,-1-1 1,-1-1-1,39-14 0,58-33 52,-63 27-5,-43 20-38,150-60 128,-142 59-126,-1 1-1,1 1 1,-1 1 0,1 0-1,0 2 1,0 0-1,20 2 1,-23 1 81,-1 1 1,0 1-1,29 10 0,-33-9 15,1-1-1,0 0 0,0-1 0,0 0 0,0-1 0,0 0 0,17-1 0,-2-4 34,0-1 0,-1-2 0,0 0 0,27-11 0,-22 6-85,0 2 0,45-7 0,-43 14 4,-1 2-1,1 1 1,0 1-1,51 11 1,-72-11 49,-1 0-1,1-2 1,19 0-1,-25 0-68,1-1 0,-1 0-1,0-1 1,1 0 0,-1 0-1,0 0 1,0 0-1,7-6 1,17-9 38,-2-2 0,0-1-1,38-37 1,-50 41-71,0-2 0,-1 0 0,0 0 0,-2-1 0,0-1 0,11-24 0,-1-8-151,24-81 1,3-59-475,-41 156 543,-3 0 0,-1 0 0,-2 0 1,-1-1-1,-2 1 0,-1 0 0,-2-1 0,-1 1 0,-2 0 0,-17-54 0,9 48 60,-2 1 0,-1 1 0,-3 0 1,-1 2-1,-1 0 0,-2 2 0,-39-46 0,5 21 5,-11-15 8,59 64 4,0-2-1,1 1 1,1-1-1,-9-19 1,-2-17-2,-19-80 1,9 26 2,17 68-5,0 1 0,-32-60 0,36 82-15,0 0 1,0 1 0,-1 0-1,-1 0 1,0 1 0,0 1-1,-1-1 1,-1 2 0,-24-17-1,11 13-43,-1 0-1,0 2 0,-1 1 0,0 1 1,0 1-1,-1 2 0,-39-5 0,-202-2-98,230 13 164,-132 1-12,-190-10 12,281 0 3,0-4 1,1-3 0,-96-32-1,147 38-13,-41-14 1,-2 2-1,-98-17 1,19 22-1,-287 7 0,299 11 0,-108 5 6,181-1-6,-116 24 0,-160 58-10,11 23 7,301-98 1,1 1 0,1 1 0,0 2 0,1 0-1,0 2 1,2 1 0,0 1 0,1 1 0,1 1 0,2 1 0,-22 29 0,16-16-4,1 2 1,-30 61 0,41-69 3,2 0 0,1 1 0,1 0 0,-7 42 0,3 21 11,5 1 0,4 150 0,47 187 43,-24-324 26,5-1 1,63 181-1,-70-245-41,3-2 1,31 53-1,-37-73 46,1-1-1,1 0 1,0-1 0,2-1-1,36 32 1,-24-29 89,1-1-1,0-1 1,63 28 0,-42-27-11,97 26-1,-101-35-108,90 7-1,48-11 17,-56-4-28,65 11-21,50 1-30,-176-14-2,111-13-1,270-77 140,-169 28-341,-50 31 1434,-129 24-582</inkml:trace>
</inkml:ink>
</file>

<file path=ppt/ink/ink1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0:01.753"/>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 6409,'1'3'4713,"2"4"-4209,2 4-23,3 2 7,1 2-40,4 16-48,1 6-64,4-2-80,2-6-32,2-9-40,2-9 16,3-11 0,3-8 0,3-8-8,3-3-24,2 0-40,1 5-48,-2 9-24,-1 10-24,-4 14-16,-5 11 0,-4-8 0,-3 0-16,-1 1 24,1 0-16,3-3-8,2-5 32,3-7 0,6-9 40,7-10 40,8-9 48,8-8 137,7-4 31,3-1 0,0 3-56,-3 8-152,-4 10-64,-7 14-56,-8 12 8,-6 11-8,-6 7-8,-5 5 8,-1-1 0,0-4 8,2-8 0,4-9 8,6-11 32,8-13 64,8-14 32,9-11 112,7-9 0,2-6 0,0 0-40,-4 4-112,-7 8-64,-8 11-40,-7 11-16,-9 12 16,-6 12 0,-8 11 16,-6 9 0,-5 6 8,-4 2-16,0-2 8,2-3 8,5-7-24,7-9 24,11-10 88,14-11 32,14-11 32,15-10-24,8-8-80,5-3-24,-2 2-48,-7 5 0,-12 9-16,-12 10-8,-13 11 24,-13 8 0,-10 6 16,-9 4-16,-5 0 16,-4 0-8,-1-3 48,0-4-64,4-3-944,6-4-1064,5-13 1055,0-4-15026</inkml:trace>
</inkml:ink>
</file>

<file path=ppt/ink/ink1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0:03.796"/>
    </inkml:context>
    <inkml:brush xml:id="br0">
      <inkml:brushProperty name="width" value="0.1" units="cm"/>
      <inkml:brushProperty name="height" value="0.6" units="cm"/>
      <inkml:brushProperty name="color" value="#849398"/>
      <inkml:brushProperty name="inkEffects" value="pencil"/>
    </inkml:brush>
  </inkml:definitions>
  <inkml:trace contextRef="#ctx0" brushRef="#br0">4147 3033 17476,'0'0'576,"2"2"-224,2 1-96,6 2-96,6 2-128,7 3-184,5 2-144,5 3-208,3 2 0,6 1 144,5-2 136,6-7 200,7-9 24,6-11-8,6-12 8,7-10 8,6-9-8,6-8 16,1-5-8,2-4 8,-2-3 8,-2 0 64,-2 1 0,-6 5-16,-7 7-8,-10 9-72,-13 11-64,-14 11-64,-15 12 0,-15 12 24,-13 10 48,-9 6 112,-7 3 32,-1-2 8,2-6 0,5-10-32,8-10-16,8-16-8,10-16 16,11-18 16,10-17 8,9-17-8,4-11-16,0-8-16,-5-3-16,-9 3-16,-9 7 16,-12 14 48,-13 17 80,-12 18 168,-12 18 80,-8 15 184,-6 12-16,-1 8-104,2 4-80,4-3-240,6-4-64,5-9-64,6-12-8,5-11 0,4-13 0,4-10-8,3-10-8,-2-6-48,-4-4-16,-5 0 24,-9 1 0,-9 5 56,-9 7 64,-10 8 120,-9 8 64,-10 9 121,-8 7-9,-6 5-40,-2 4-8,2 1-80,5-2-64,8-3-80,6-5-40,9-5-48,8-4 0,4-4 16,5-2-8,1 0-8,0-1-24,-4 3-56,-6 3 16,-9 5 24,-7 7 8,-7 6 72,-4 6 16,-2 5 32,-2 6 32,2 5-16,1 3-16,4 2-48,5-3-16,7-4-40,6-5 16,3-5-16,3-6-56,-1-3-80,-3-3-48,-5 0 0,-6 2 48,-6 2 88,-5 6 32,-3 6 24,-4 7 0,-1 10-8,-2 7 16,0 7 0,3 6 24,3 4 0,4 2 0,6 1-24,5-2 16,5-4 0,4-4-8,1-4 8,0-3-16,-5 1 0,-7 1 0,-8 1 0,-6 2 0,-5 2 0,0-1 0,5 0 8,7-1 0,10-1-8,9-4 0,10-4 16,7-3-16,7-5-8,4-4 8,2-4-8,1-4 8,-2-1 16,-2-2-24,-5 1 8,-6 2-8,-6 3-16,-9 6 24,-7 6-24,-4 8 16,-4 7 16,-2 7-16,2 4 8,3 4 16,5 3 32,5 3 32,5 6 0,4 7-16,3 9-16,1 11-24,0 12-24,0 10 8,-2 11-8,2 9 0,3 3 16,4-2 0,10-7 40,10-11 32,14-12 16,14-12 16,13-11-8,12-8 32,9-6 32,8-5 32,3-4 56,1-3-24,-2-4-32,-5-1-80,-8-2-80,-5-1-16,-5 0-24,-4 0 24,-1 0-8,3-3 80,6-5-472,9-12-1064,13-21 912,-3-9-21789</inkml:trace>
</inkml:ink>
</file>

<file path=ppt/ink/ink1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9T16:32:43.559"/>
    </inkml:context>
    <inkml:brush xml:id="br0">
      <inkml:brushProperty name="width" value="0.05" units="cm"/>
      <inkml:brushProperty name="height" value="0.05" units="cm"/>
      <inkml:brushProperty name="color" value="#E71224"/>
    </inkml:brush>
  </inkml:definitions>
  <inkml:trace contextRef="#ctx0" brushRef="#br0">6 20 2801,'-5'-6'2312,"6"0"257,3 4-521,-4 0-216,0 0-471,-2 1-289,0 1-496,2 0-216,0 0-224,0 0-32,0 0-48,0 0-16,0 0-32,0 0-16,0 0-376,0 0-488,0 0 560</inkml:trace>
</inkml:ink>
</file>

<file path=ppt/ink/ink1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0:49.241"/>
    </inkml:context>
    <inkml:brush xml:id="br0">
      <inkml:brushProperty name="width" value="0.05" units="cm"/>
      <inkml:brushProperty name="height" value="0.05" units="cm"/>
      <inkml:brushProperty name="color" value="#FF0066"/>
    </inkml:brush>
  </inkml:definitions>
  <inkml:trace contextRef="#ctx0" brushRef="#br0">204 1132 4505,'-5'12'601,"-5"15"343,7-8 3976,-13-7-1310,6-1-3447,2 1-1,-1 1 0,1-1 0,1 1 0,-9 21 0,8-14-149,1 1 0,1 0 0,-4 26 0,3 9 193,3 1 1,4 74-1,1 1 224,-43 291 189,29-337-613,4 0-1,4 1 1,4-1-1,10 89 1,11-49 3,1 16 3,-17-53-5,-12 127 0,2-120 3,7 98 0,4 8-10,0 6 0,-6 178-9,-4-128 18,27 151 8,1 6-17,-31-63 7,7 184-1,60 85 124,-14-182-90,11 9-33,-41-338-6,-6-47-1,87 487 24,-87-515-21,23 61 0,-29-90 20,0-1-1,0 0 0,0 0 0,0-1 0,1 1 0,0-1 0,0 1 0,0-1 0,1 0 0,-1-1 0,1 1 0,0-1 0,0 0 0,10 5 1,4-1 159,0 0 0,39 8 0,-5-2 13,-25-4-165,-1 2 0,0 0-1,0 2 1,-1 0 0,-1 2 0,-1 1 0,0 1 0,32 30 0,-24-17-21,57 49 12,-72-65-17,1-2 0,0 0 0,29 14 1,-19-14 25,1-1 0,0-2 0,1-1 0,0-1 1,0-1-1,34 1 0,187-3 659,-171-5-409,301 20 213,-4 29-554,-208-25 34,-36-9-205,0-5-1,1-7 0,-1-5 0,233-36 0,-169 6 181,227-33 72,6 24 16,-191 32-72,211-13-107,-39 0 155,4 26 68,-265 6-8,138 6 43,2-23-91,-29-21 19,300-19 193,-546 47-236,204-8 87,-2-19 37,-157 16-86,51-10 53,-109 22-77,0-1-1,0 1 1,0 0 0,0 1-1,0-1 1,0 0 0,0 0 0,0 1-1,0-1 1,-1 1 0,1 0-1,0-1 1,2 2 0,14 5 147,-16-7-158,0 0 1,0 0-1,-1-1 0,1 1 0,0 0 0,-1-1 0,1 1 0,-1-1 0,1 1 0,-1-1 0,1 0 1,-1 0-1,1 0 0,-1 0 0,1 0 0,-1 0 0,0 0 0,0 0 0,2-2 0,21-28 36,-20 26-34,10-16 2,-1-1 1,-1 0-1,-1-1 0,14-40 1,20-101 45,-34 120-2,6-28 144,-9 31 2,3 0-1,1 1 0,20-46 0,84-194-14,-17-7-818,-77 211 520,-13 41 176,2 1 0,22-49 0,23-21 88,24-51-104,-78 150-44,0-1 1,-1 1-1,1-1 1,-1 0-1,0 1 1,-1-1-1,1 0 1,-1 0-1,-1-10 1,-2-1 2,-9-33 0,8 36-11,0 1 0,2-1-1,-3-21 1,5-3 18,6-38 0,-3 53 40,0-1 0,-2 0-1,-1 1 1,-1-1 0,-6-34 0,0 28 17,1 0 0,2 0 0,-1-51 0,22-127-67,-3 64-37,-10 89-17,-3 0 1,-1 0 0,-4 1-1,-17-95 1,-3 36 66,5-2-1,5-1 1,3-217 0,3-64-59,-1 321 27,-2 0 0,-4 0 0,-29-84 0,-66-133-123,12 41 196,74 177 6,-23-110 0,2-41-21,-18 7-20,-76-115-34,33 89 15,1-53 7,8 20 29,66 200 44,-63-110 0,-25 3 39,12 19-77,82 123-39,2 0 0,-17-48 0,-18-86-12,-28-68 1,74 219 9,-1 0 0,-1 2 0,-1-1 1,-1 2-1,-1 0 0,-1 1 0,-23-22 0,11 19-4,-1 0 1,0 2-1,-61-34 0,-112-40-9,71 35 27,30 10-2,-55-26 12,107 56-28,-61-19 0,51 25-20,0 2 0,-1 3-1,-108-5 1,65 14 3,-151 18 0,-246 47 47,4-1 23,-489 87-14,877-124-42,-334 62 16,-105-17 46,-1-39 192,174-20-206,260-3-58,-134 29 1,143-14 9,-169 28 12,186-41 7,7-1-9,-116 27-1,176-29 3,0 1 0,1 1 0,-38 20 0,-55 44-324,89-55 71,-11 3-415,36-21 642,1 1-1,-1-1 1,1 0-1,-1 0 1,1 1-1,-1-1 1,0 0-1,1 0 1,-1 0-1,1 0 1,-1 0-1,1 0 1,-1 0-1,0 0 1,1 0-1,-1 0 1,1 0-1,-1 0 1,1 0-1,-1 0 1,-1-1-1</inkml:trace>
</inkml:ink>
</file>

<file path=ppt/ink/ink1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0:53.587"/>
    </inkml:context>
    <inkml:brush xml:id="br0">
      <inkml:brushProperty name="width" value="0.05" units="cm"/>
      <inkml:brushProperty name="height" value="0.05" units="cm"/>
      <inkml:brushProperty name="color" value="#FF0066"/>
    </inkml:brush>
  </inkml:definitions>
  <inkml:trace contextRef="#ctx0" brushRef="#br0">199 86 7970,'-3'-10'856,"0"1"1,1-1 0,0 1-1,-1-18 1,1 7 4342,2 30-4649,0 1 0,-1 0 1,0 0-1,-1-1 0,-3 15 1,-2 10-90,1 23 101,3 94 0,0 6-439,-4-51-81,-16 155 16,20-240-57,1 0 1,1 0-1,1 1 0,1-1 1,0 1-1,10 39 0,2-3 349,-1 0 0,-4 1 0,2 88-1,-4 171 164,-13-223-491,1-8-10,9 81-3,-3 69 16,-7-13 26,4-89-49,5 162 20,1-102-20,-18 241-9,-1-126 22,13-242-14,-11 130 5,-3 84 3,14-211 4,-13 75-1,4-87-12,7-43-2,2 1 0,0-1 0,-1 27 0,6-24 21,-1-16-12,0 1 0,0 0 1,-1 0-1,0 5 0,-4 15 93,-1-1 0,-12 40 1,0-2 186,13-45-208,1 1-1,0 0 1,1 23-1,2-32-69,0 1-1,1-1 1,0 1 0,1-1-1,0 0 1,1 0-1,6 17 1,-6-21 13,-1-1 1,-1 1-1,1 0 0,-1 0 1,0-1-1,0 1 1,0 0-1,0 0 0,-1 0 1,0 0-1,0 0 1,-1 0-1,1 0 0,-3 8 1,-1-4-9,3-8-73,0 1 1,0 0-1,1-1 0,-1 1 1,0-1-1,1 1 1,0 0-1,-1 0 0,1-1 1,0 1-1,0 2 0,-1 1-511,1-1 0,-1 0 0,1 0 0,-1 0 0,0 0 0,-1 0 0,1 0 0,-1 0 0,1 0 0,-4 4 0,2-6-1231,-2-3 470</inkml:trace>
</inkml:ink>
</file>

<file path=ppt/ink/ink1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0:54.300"/>
    </inkml:context>
    <inkml:brush xml:id="br0">
      <inkml:brushProperty name="width" value="0.05" units="cm"/>
      <inkml:brushProperty name="height" value="0.05" units="cm"/>
      <inkml:brushProperty name="color" value="#FF0066"/>
    </inkml:brush>
  </inkml:definitions>
  <inkml:trace contextRef="#ctx0" brushRef="#br0">16 140 9370,'-5'-53'2316,"1"1"4325,1 87-4348,1-29-2048,2 0-1,-1 0 1,0 0 0,1 0-1,1 0 1,-1 0 0,1 0 0,0 0-1,0-1 1,2 7 0,1 3-199,0 0 0,-1 0 1,-1 0-1,2 29 1,-1 1-14,-1-29-29,-1 0 1,1-1 0,1 1 0,0-1-1,6 16 1,-8-30-6,-1-1 0,0 1 0,0-1 0,0 1 0,0-1 0,0 1 0,1-1-1,-1 0 1,0 1 0,0-1 0,1 1 0,-1-1 0,0 0 0,1 1 0,-1-1 0,0 0 0,1 1 0,-1-1 0,0 0 0,1 0-1,-1 1 1,1-1 0,-1 0 0,1 0 0,-1 0 0,0 0 0,1 0 0,-1 1 0,1-1 0,-1 0 0,1 0 0,-1 0 0,1 0-1,-1 0 1,1 0 0,-1-1 0,1 1 0,-1 0 0,1 0 0,-1 0 0,0 0 0,1 0 0,-1-1 0,1 1 0,0 0 0,2-3-15,0 1 0,0-1 1,0 1-1,5-6 1,1-2-2,3 2 24,0 0 0,24-11 0,-27 16-4,-1-1 1,0 0-1,0-1 0,-1 0 0,0 0 0,1 0 0,-2-1 1,1 0-1,-1 0 0,7-9 0,-7 6 7,-1 0 0,-1 0 0,0 0 0,0-1 0,-1 0 0,0 0 1,-1 0-1,2-13 0,-4 22 30,0 0 0,0 0 1,0 0-1,0 0 0,0 0 0,0 0 1,0 0-1,0 0 0,-1 0 1,1 0-1,0 0 0,-1 0 0,1 0 1,-1 0-1,1 0 0,-1 0 1,1 0-1,-1 0 0,0 0 1,1 1-1,-1-1 0,0 0 0,0 0 1,-1 0-1,-2-2 292,-1 0 1,0 1-1,-9-5 1,-5-1-64,-13-13 151,-2 1 0,-58-24 0,80 41-271,11 3-262,0 0 0,0 0 0,0 0 0,0-1 0,0 1 0,1 0 0,-1 0 0,0 0 0,0-1-1,0 1 1,0 0 0,1-1 0,-1 1 0,0-1 0,0 1 0,1-1 0,-1 1 0,0-1 0,1 0 0,-1 1 0,0-1 0,1 0 0,-1 1 0,1-1 0,0 0 0,-1 0 0,1 0 0,-1 1 0,1-1 0,0 0 0,0 0 0,-1 0 0,1-1 0,-1-24-1270</inkml:trace>
</inkml:ink>
</file>

<file path=ppt/ink/ink1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12.253"/>
    </inkml:context>
    <inkml:brush xml:id="br0">
      <inkml:brushProperty name="width" value="0.05" units="cm"/>
      <inkml:brushProperty name="height" value="0.05" units="cm"/>
      <inkml:brushProperty name="color" value="#FF0066"/>
    </inkml:brush>
  </inkml:definitions>
  <inkml:trace contextRef="#ctx0" brushRef="#br0">23 90 6529,'8'-15'9049,"-16"19"-7211,1 3-139,7-6-1422,-1 0 0,1-1 0,-1 1 0,0 0-1,1 0 1,-1-1 0,0 1 0,1 0 0,-1-1-1,0 1 1,0-1 0,0 1 0,1-1 0,-1 1-1,0-1 1,0 0 0,0 0 0,-2 1 0,7 40 989,5 23-1039,14 75 397,-18-126-392,-3-23 22,-2-23 53,-13-79-176,1 8-61,11 77-73,3-37-1,-2 64 5,0-1-1,0 1 1,0 0-1,0 0 1,0 0-1,0 0 0,0 0 1,0 0-1,0 0 1,0-1-1,0 1 1,0 0-1,0 0 1,0 0-1,0 0 1,0 0-1,0 0 1,0 0-1,0 0 0,0-1 1,0 1-1,0 0 1,0 0-1,0 0 1,0 0-1,0 0 1,1 0-1,-1 0 1,0 0-1,0 0 1,0 0-1,0 0 0,0-1 1,0 1-1,0 0 1,0 0-1,1 0 1,-1 0-1,0 0 1,0 0-1,0 0 1,0 0-1,0 0 1,0 0-1,0 0 1,1 0-1,4 5 2,4 8 8,-6-8 66,-1 1 0,1 0 1,-1 0-1,0 0 1,-1 1-1,1-1 1,-1 0-1,-1 0 1,1 1-1,-1-1 1,-1 8-1,3 7 117,0 1 0,9 38 0,-6-38 230,-1 0 0,2 40 0,-6-62-401,0 0 0,0 0-1,0 0 1,0 0-1,0 1 1,0-1-1,0 0 1,0 0-1,0 0 1,1 0-1,-1 0 1,0 0-1,0 0 1,0 0-1,0 0 1,0 1-1,0-1 1,0 0-1,0 0 1,0 0-1,1 0 1,-1 0-1,0 0 1,0 0-1,0 0 1,0 0-1,0 0 1,0 0 0,0 0-1,1 0 1,-1 0-1,0 0 1,0 0-1,0 0 1,0 0-1,0 0 1,0 0-1,0 0 1,1 0-1,-1 0 1,0 0-1,0 0 1,0 0-1,0 0 1,0 0-1,0 0 1,0-1-1,0 1 1,1 0-1,-1 0 1,0 0-1,0 0 1,0 0-1,9-8 390,-9 8-435,1-1 0,-1 1 0,1 0 0,-1-1 0,0 1 0,1-1 1,-1 1-1,0-1 0,0 1 0,1-1 0,-1 1 0,0-1 0,0 1 1,0-1-1,1 1 0,-1-1 0,0 1 0,0-1 0,0 1 0,0-1 1,0 1-1,0-1 0,0 1 0,0-1 0,0 1 0,0-1 0,-1 1 1,1-1-1,0 1 0,0-1 0,0 1 0,-1-1 0,1 1 0,0-1 1,-1 1-1,1-1 0,0 1 0,-1 0 0,1-1 0,0 1 0,-1 0 1,1-1-1,-1 1 0,1 0 0,-1-1 0,0 1 0,-23-5-1724,-11 1 605</inkml:trace>
</inkml:ink>
</file>

<file path=ppt/ink/ink1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0:56.769"/>
    </inkml:context>
    <inkml:brush xml:id="br0">
      <inkml:brushProperty name="width" value="0.05" units="cm"/>
      <inkml:brushProperty name="height" value="0.05" units="cm"/>
      <inkml:brushProperty name="color" value="#FF0066"/>
    </inkml:brush>
  </inkml:definitions>
  <inkml:trace contextRef="#ctx0" brushRef="#br0">0 99 10618,'7'-13'1243,"1"-1"1,13-18-1,-18 28-955,-1 1 1,1 0 0,0 0-1,0 0 1,0 0-1,0 0 1,1 1-1,-1 0 1,1-1-1,-1 1 1,1 0-1,0 1 1,0-1-1,4-1 1,-7 3-245,-1 0 0,1 0 0,-1 0 1,0 0-1,1 0 0,-1 0 0,1 0 0,-1 0 0,1 0 0,-1 0 1,0 0-1,1 0 0,-1 0 0,1 0 0,-1 1 0,0-1 0,1 0 1,-1 0-1,1 0 0,-1 1 0,0-1 0,1 0 0,-1 0 0,0 1 1,1-1-1,-1 0 0,0 1 0,0-1 0,1 0 0,-1 1 0,0-1 1,0 0-1,0 1 0,1-1 0,-1 1 0,1 16 776,-1-14-672,0 19 476,1 0 0,0 0 0,2 0 0,0 0 0,12 37 0,-9-41-462,2 1-1,0-1 1,1 0 0,0-1-1,2 0 1,20 26-1,-27-36-2236,-9-7-517,-10-9 653,4-1 1313</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05.144"/>
    </inkml:context>
    <inkml:brush xml:id="br0">
      <inkml:brushProperty name="width" value="0.05" units="cm"/>
      <inkml:brushProperty name="height" value="0.05" units="cm"/>
      <inkml:brushProperty name="color" value="#FF0066"/>
    </inkml:brush>
  </inkml:definitions>
  <inkml:trace contextRef="#ctx0" brushRef="#br0">1 14 15643,'2'-2'1033,"5"0"343,6 0-496,6-4-1944,3 5-360,0 4 567</inkml:trace>
</inkml:ink>
</file>

<file path=ppt/ink/ink1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0:57.248"/>
    </inkml:context>
    <inkml:brush xml:id="br0">
      <inkml:brushProperty name="width" value="0.05" units="cm"/>
      <inkml:brushProperty name="height" value="0.05" units="cm"/>
      <inkml:brushProperty name="color" value="#FF0066"/>
    </inkml:brush>
  </inkml:definitions>
  <inkml:trace contextRef="#ctx0" brushRef="#br0">0 153 11370,'1'-4'373,"-1"1"-1,1-1 1,0 0-1,0 0 1,0 1-1,1-1 0,-1 1 1,1-1-1,0 1 1,0-1-1,0 1 1,0 0-1,0 0 0,5-4 1,5-5 527,25-20 0,-34 30-789,4-4 117,1 1 0,0-1 0,0 1 0,0 1 0,1 0 0,-1 0 0,1 0 0,0 1 0,0 1 1,0-1-1,1 2 0,17-3 0,-25 5-144,0-1 1,1 0 0,-1 1 0,1-1 0,-1 1-1,0 0 1,1 0 0,-1 0 0,0 0 0,0 0-1,1 0 1,-1 1 0,0-1 0,-1 1-1,1-1 1,0 1 0,0 0 0,-1 0 0,1 0-1,-1 0 1,1 0 0,-1 0 0,0 0-1,0 0 1,2 5 0,0 0-15,-1-1-1,0 1 1,-1 0-1,1 0 1,-1 0-1,0 1 1,-1 12-1,-1-16-59,1 1 0,-1-1 0,0 1 0,-1-1 0,1 0 0,-1 1 0,0-1 1,0 0-1,0 0 0,0 0 0,-1 0 0,0 0 0,-6 6 0,-3 2 0,-2 0 0,-17 13 1,15-13-4,-94 74-171,105-83 81,3-1-65,-1 1-1,0-1 1,0 0 0,0 0 0,0-1-1,0 1 1,-1-1 0,1 1 0,-1-1-1,-3 1 1,7-2 84,0 0 0,-1 0 1,1 0-1,0 0 0,-1 0 0,1 0 0,0 0 0,-1 0 0,1 0 0,0 0 0,-1 0 0,1 0 0,0 0 1,-1 0-1,1 0 0,0 0 0,-1 0 0,1 0 0,0 0 0,-1 0 0,1-1 0,0 1 0,-1 0 1,1 0-1,0 0 0,0-1 0,-1 1 0,1 0 0,0 0 0,0-1 0,-1 1 0,1 0 0,0 0 1,0-1-1,0 1 0,0 0 0,-1-1 0,1 1 0,0 0 0,0-1 0,0 1 0,0 0 0,0-1 1,0 1-1,0 0 0,0-1 0,0 1 0,0 0 0,0-1 0,0 1 0,0 0 0,0-1 0,0 1 0,0 0 1,1-1-1,-1 1 0,0 0 0,0-1 0,0 1 0,9-17-1328</inkml:trace>
</inkml:ink>
</file>

<file path=ppt/ink/ink1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0:57.814"/>
    </inkml:context>
    <inkml:brush xml:id="br0">
      <inkml:brushProperty name="width" value="0.05" units="cm"/>
      <inkml:brushProperty name="height" value="0.05" units="cm"/>
      <inkml:brushProperty name="color" value="#FF0066"/>
    </inkml:brush>
  </inkml:definitions>
  <inkml:trace contextRef="#ctx0" brushRef="#br0">0 152 12363,'4'12'2521,"-1"0"0,2 13 0,-5-21-2419,1 0 1,0-1 0,0 1-1,0 0 1,0-1 0,0 1-1,1-1 1,-1 0 0,1 1-1,3 3 1,-9-11 322,3 3-396,0 0 0,0 1 0,0-1 0,0 0 0,1 0 0,-1 0 0,0 0 1,1 0-1,-1 0 0,1 0 0,-1 0 0,1 0 0,-1 0 0,1 0 0,0 0 0,-1 0 0,1 0 1,0-3-1,-2-6-8,1-1 0,0 1 0,0-1 0,1 1 1,1-1-1,-1 0 0,2 1 0,0 0 0,0-1 0,1 1 0,0 0 1,0 0-1,1 0 0,11-18 0,-9 16-122,-5 9-46,0 0-1,1 0 0,-1 0 1,1 0-1,0 0 0,0 1 1,2-3-1,-3 4-146,0 0 0,0 0 0,0 0-1,1 1 1,-1-1 0,0 0 0,0 1-1,0-1 1,0 1 0,1 0 0,-1-1-1,0 1 1,3 0 0,12-1-892</inkml:trace>
</inkml:ink>
</file>

<file path=ppt/ink/ink1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0:58.566"/>
    </inkml:context>
    <inkml:brush xml:id="br0">
      <inkml:brushProperty name="width" value="0.05" units="cm"/>
      <inkml:brushProperty name="height" value="0.05" units="cm"/>
      <inkml:brushProperty name="color" value="#FF0066"/>
    </inkml:brush>
  </inkml:definitions>
  <inkml:trace contextRef="#ctx0" brushRef="#br0">26 108 13635,'0'17'1208,"-3"5"969,-7 4-305,5 8-512,-3-3-159,8-1-457,6-4-200,1-8-280,3-1-128,4-8-168,-1-3-184,4-10-544,5-1-280,-7-8-865,0-6-207,2-7 1151</inkml:trace>
  <inkml:trace contextRef="#ctx0" brushRef="#br0" timeOffset="1">37 31 15051,'-5'-2'1393,"-1"-2"495,3 0-392,3 1-1256,3-3-344,7 0-1040,1 1-480,13 5 743</inkml:trace>
</inkml:ink>
</file>

<file path=ppt/ink/ink1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0:59.089"/>
    </inkml:context>
    <inkml:brush xml:id="br0">
      <inkml:brushProperty name="width" value="0.05" units="cm"/>
      <inkml:brushProperty name="height" value="0.05" units="cm"/>
      <inkml:brushProperty name="color" value="#FF0066"/>
    </inkml:brush>
  </inkml:definitions>
  <inkml:trace contextRef="#ctx0" brushRef="#br0">28 194 12323,'1'0'158,"0"0"0,-1 1 0,1-1 1,0 0-1,0 1 0,0-1 0,-1 0 1,1 1-1,0-1 0,0 1 0,-1-1 1,1 1-1,-1 0 0,1-1 0,0 1 0,-1-1 1,1 1-1,-1 0 0,1 0 0,-1-1 1,0 1-1,1 0 0,-1 0 0,0 0 1,1-1-1,-1 1 0,0 0 0,0 0 1,0 0-1,0 0 0,0 0 0,0-1 1,0 1-1,0 0 0,0 0 0,0 0 1,0 0-1,-1 0 0,1 1 0,-3 5 21,1-1 0,-1 1 0,0 0 0,-4 6 0,-1 1 106,6-10-228,-9 21 137,8-20-15,5-14 119,4-8-212,2 0-1,-1 0 0,2 1 0,0 0 0,1 0 0,1 1 0,0 0 0,1 1 1,0 1-1,2 0 0,18-15 0,-31 27-46,1-1 0,0 1 0,0 0 0,0 0-1,0 0 1,0 0 0,0 0 0,0 1 0,0-1 0,0 1 0,4-1 0,-5 1 1,0 0 0,0 0 1,0 0-1,0 1 0,0-1 0,0 0 0,1 1 1,-1-1-1,0 1 0,-1-1 0,1 1 1,0 0-1,0-1 0,0 1 0,0 0 0,0 0 1,-1 0-1,1-1 0,0 1 0,-1 0 1,1 0-1,0 0 0,0 2 0,6 9 412,-3-6-338,-1 0-1,0 0 0,0 0 1,0 0-1,-1 0 0,1 1 1,-2-1-1,3 14 1,-4-17-78,8-12-27,15-7 0,20-19 0,-24 20-2,4-9-2,-19 19 22,0 0 1,1 1-1,-1-1 1,1 1-1,7-5 1,-11 9-13,0-1 1,-1 1 0,1 0-1,0 0 1,-1 0 0,1-1-1,0 1 1,0 0 0,-1 0-1,1 0 1,0 0 0,-1 0-1,1 0 1,0 0 0,0 1-1,-1-1 1,1 0 0,0 0-1,-1 1 1,1-1 0,0 0-1,-1 1 1,1-1 0,0 0-1,-1 1 1,1-1 0,0 2-1,14 16 350,-10-12-228,14 13 343,-16-17-444,-1 0-1,1 0 0,-1 0 0,0 1 1,0-1-1,0 1 0,0-1 0,0 1 1,0 0-1,-1 0 0,1 0 0,-1 0 1,0 0-1,1 0 0,-2 0 0,1 0 0,1 4 1,-5 32-787,1-23-971,2-16 1641,0 1 0,0-1 0,0 0 0,0 1 0,0-1 0,0 0 0,0 1-1,0-1 1,0 0 0,0 1 0,0-1 0,0 0 0,0 1 0,0-1 0,0 0 0,0 1 0,0-1 0,0 0-1,0 1 1,1-1 0,-1 0 0,0 1 0,0-1 0,0 0 0,1 0 0,-1 1 0,0-1 0,0 0 0,1 0 0,-1 0-1,0 1 1,0-1 0,1 0 0,-1 0 0,0 0 0,1 0 0,-1 1 0,0-1 0,1 0 0,-1 0 0,0 0-1,1 0 1,-1 0 0,0 0 0,1 0 0,-1 0 0,0 0 0,1 0 0,-1 0 0,1-1 0,13-1-1401</inkml:trace>
  <inkml:trace contextRef="#ctx0" brushRef="#br0" timeOffset="1">684 81 12611,'47'-67'8699,"-40"58"-8666,-7 9-32,-1 0 0,1 0-1,0 0 1,0 0 0,0 0 0,0 0-1,0 1 1,-1-1 0,1 0 0,0 0-1,0 0 1,0 0 0,0 0-1,0 0 1,0 0 0,-1 0 0,1 0-1,0-1 1,0 1 0,0 0-1,0 0 1,0 0 0,-1 0 0,1 0-1,0 0 1,0 0 0,0 0 0,0 0-1,0 0 1,0 0 0,0 0-1,0-1 1,-1 1 0,1 0 0,0 0-1,0 0 1,0 0 0,0 0 0,0 0-1,0-1 1,0 1 0,0 0-1,0 0 1,0 0 0,0 0 0,0 0-1,0 0 1,0-1 0,0 1 0,0 0-1,0 0 1,0 0 0,0 0-1,0 0 1,0-1 0,0 1 0,0 0-1,0 0 1,0 0 0,0 0 0,0 0-1,0 0 1,1 0 0,-1-1-1,0 1 1,0 0 0,-11 4-4,5 0 6,0 0 1,0 1 0,0 0 0,0 0-1,1 0 1,0 1 0,0 0 0,0 0-1,1 0 1,0 1 0,0 0 0,1-1 0,0 1-1,0 0 1,1 1 0,-3 10 0,4-15 25,1 0 1,0 1 0,1-1 0,-1 0 0,0 0 0,1 0 0,0 0 0,0 0 0,0 0-1,0 0 1,0 0 0,0 0 0,1 0 0,0 0 0,-1-1 0,1 1 0,0-1-1,0 1 1,1-1 0,-1 0 0,0 0 0,1 0 0,-1 0 0,5 2 0,-4-2-78,0 0-1,0 0 1,0-1 0,0 1 0,0-1 0,1 0 0,-1 0 0,0 0 0,0-1 0,1 1 0,-1-1 0,0 0 0,1 0 0,-1 0-1,1 0 1,-1 0 0,0-1 0,1 1 0,-1-1 0,0 0 0,0 0 0,6-3 0,21-19-3011,-26 19 2585,14-12-988</inkml:trace>
</inkml:ink>
</file>

<file path=ppt/ink/ink1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0:59.639"/>
    </inkml:context>
    <inkml:brush xml:id="br0">
      <inkml:brushProperty name="width" value="0.05" units="cm"/>
      <inkml:brushProperty name="height" value="0.05" units="cm"/>
      <inkml:brushProperty name="color" value="#FF0066"/>
    </inkml:brush>
  </inkml:definitions>
  <inkml:trace contextRef="#ctx0" brushRef="#br0">0 10 12555,'10'0'911,"0"1"1,0 1-1,-1 0 1,1 0-1,13 5 1,-21-6-768,0 0 0,0 0 0,0 0-1,0 0 1,0 0 0,-1 0 0,1 0 0,0 1 0,-1-1 0,1 0-1,-1 1 1,1 0 0,-1-1 0,0 1 0,0 0 0,1 0 0,-1-1-1,-1 1 1,1 0 0,0 0 0,0 0 0,-1 0 0,1 0 0,-1 0-1,1 1 1,-1-1 0,0 0 0,0 0 0,0 0 0,0 0 0,-1 3-1,-3 11 417,-10 23 0,12-34 325,13-18-710,0 1 0,1 0 0,0 0 0,0 1-1,2 1 1,-1 0 0,1 1 0,0 1 0,1 0 0,0 0 0,1 2 0,-1 0 0,18-4-1,-32 10-175,2-1-137,0 0 1,-1 0-1,1 1 0,0-1 0,0 1 0,0 0 0,0 0 1,0 0-1,0 0 0,0 0 0,3 1 0,16 9-562</inkml:trace>
</inkml:ink>
</file>

<file path=ppt/ink/ink1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02.094"/>
    </inkml:context>
    <inkml:brush xml:id="br0">
      <inkml:brushProperty name="width" value="0.05" units="cm"/>
      <inkml:brushProperty name="height" value="0.05" units="cm"/>
      <inkml:brushProperty name="color" value="#FF0066"/>
    </inkml:brush>
  </inkml:definitions>
  <inkml:trace contextRef="#ctx0" brushRef="#br0">213 590 9602,'-7'11'1367,"6"-10"-1040,1-1 0,-1 1 0,1 0 0,-1-1-1,1 1 1,-1 0 0,1 0 0,0-1 0,-1 1 0,1 0 0,0 0 0,0-1 0,-1 2 0,2-1-208,-1-1 0,0 1 0,1-1 0,-1 1 0,0-1 0,1 1 0,-1-1 0,1 1 0,-1-1 0,1 1 0,-1-1 0,1 0 0,-1 1 0,1-1 0,0 0 0,-1 0 0,1 1 0,-1-1 0,1 0 0,0 0 0,-1 0 1,1 0-1,0 0 0,67 24 2001,-51-17-1909,1 0-1,-1-2 1,1 0-1,20 3 0,-32-8-163,1 0 1,0 0-1,-1-1 0,1 1 0,-1-1 0,1-1 0,-1 1 0,1-1 0,-1 0 0,0-1 1,0 0-1,0 0 0,0 0 0,9-7 0,4-5 121,-1 0 0,28-32 0,-46 47-166,10-11 12,0-1 0,-1-1 1,0 1-1,-1-1 0,0-1 1,-1 1-1,-1-1 0,0 0 1,-1-1-1,-1 0 0,3-15 1,-1 3 47,-3 17-14,-1 1-1,0-1 1,0 0 0,-1 0 0,-1 1 0,0-1-1,0 0 1,0 0 0,-3-10 0,2 17-21,0 0 1,-1-1-1,1 1 1,-1 0-1,0 0 1,0 0-1,0 0 1,0 0-1,-1 0 1,-4-4-1,-32-22 118,29 23-122,1-1 0,-12-10 0,-16-23 30,19 20-35,-40-34 1,51 48-21,1 1 0,-2 0 0,1 1 0,-1 0 0,1 0 0,-1 1 1,0 0-1,0 0 0,-1 1 0,-10-2 0,9 2 3,1 2-1,-1 0 0,1 0 1,-1 0-1,1 1 1,-1 1-1,1 0 1,-18 5-1,14-2 18,1 0-1,0 1 1,1 1-1,-1-1 1,1 2-1,-10 8 1,12-7-8,0 0 0,1 1 0,0 0 0,1 1 0,0-1 0,-9 19 0,-9 13 56,10-18 30,1 0 1,-19 43-1,29-57-66,1-1 0,0 0-1,0 1 1,1 0 0,0 0 0,1 0 0,0-1-1,0 1 1,1 0 0,1 0 0,1 12 0,-1-18-28,0 0 1,1 0 0,-1 0 0,1 0-1,0 0 1,0 0 0,0 0 0,1-1-1,-1 1 1,1-1 0,0 0 0,0 1-1,0-1 1,0 0 0,0-1 0,7 5-1,-5-4-174,1 0-1,-1-1 0,0 1 0,1-1 1,-1-1-1,1 1 0,0-1 0,-1 0 1,1 0-1,0-1 0,0 1 0,7-2 1,28-6-787</inkml:trace>
</inkml:ink>
</file>

<file path=ppt/ink/ink1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03.040"/>
    </inkml:context>
    <inkml:brush xml:id="br0">
      <inkml:brushProperty name="width" value="0.05" units="cm"/>
      <inkml:brushProperty name="height" value="0.05" units="cm"/>
      <inkml:brushProperty name="color" value="#FF0066"/>
    </inkml:brush>
  </inkml:definitions>
  <inkml:trace contextRef="#ctx0" brushRef="#br0">148 540 10682,'0'2'310,"0"0"0,0 0 0,0-1 0,0 1-1,1 0 1,-1 0 0,1 0 0,-1-1 0,1 1-1,0 0 1,0-1 0,0 1 0,0-1 0,0 1 0,0-1-1,0 1 1,2 2 0,0-2-5,-1-1 0,1 1-1,0 0 1,0-1 0,-1 1 0,1-1 0,0 0 0,0 0 0,5 1-1,4 0 151,-1 0-1,1-2 1,-1 1-1,20-3 0,-6-1-72,1-2 0,-1 0 0,28-11-1,-44 13-302,0-1-1,0 0 0,-1 0 0,0-1 1,1 0-1,-2-1 0,1 0 0,0 0 1,-1-1-1,12-14 0,-7 6 102,-2 0 0,1-1 0,-2 0 0,13-29 0,-19 37-159,1-1 1,-1 0-1,-1 0 1,0 0 0,0-1-1,-1 1 1,1-15-1,-2 21-20,0-1 0,-1 1 0,1-1 0,0 1 0,-1-1 0,0 1 0,0-1 0,0 1 0,0 0 0,-1-1 0,1 1 0,-1 0 0,0 0 0,0 0 0,0 0 0,0 0 0,0 1 0,-1-1 0,1 1-1,-1-1 1,0 1 0,-5-3 0,-25-11 7,26 13 25,0 0 1,0 0-1,0-1 0,1 0 0,-1 0 0,1-1 0,0 0 0,-6-6 0,-25-32 458,24 25-393,-2 1 1,0 0 0,-1 1 0,-33-25 0,46 39-92,0 0 0,0 1 0,0-1 0,-1 1 0,1 0 0,-1 0 0,1 0 0,-1 0 0,0 0 0,1 1-1,-1 0 1,-6 0 0,4 1 6,-1-1-1,2 2 0,-1-1 0,0 1 0,0 0 1,0 0-1,-6 4 0,2-1 3,0 1 0,1 0 1,0 1-1,0 0 0,1 1 0,0-1 0,0 2 0,-7 9 0,1 2-6,1 1-1,1 0 0,0 1 0,-14 44 1,17-39-6,2 1 1,-5 31-1,10-41-2,0 0 0,1 0 0,1-1 0,4 29-1,-3-39-15,0 0-1,0 0 1,1-1-1,0 1 0,0-1 1,1 0-1,0 1 1,0-1-1,0 0 1,1-1-1,0 1 0,0 0 1,0-1-1,1 0 1,0 0-1,0-1 1,0 1-1,0-1 0,1 0 1,-1 0-1,1-1 1,0 0-1,1 0 1,8 3-1,-5-2-393,0-2 0,0 1 0,1-1 0,-1-1 0,0 0 0,1 0 0,-1-1 0,0-1 1,1 1-1,10-3 0,23-12-952</inkml:trace>
</inkml:ink>
</file>

<file path=ppt/ink/ink1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04.052"/>
    </inkml:context>
    <inkml:brush xml:id="br0">
      <inkml:brushProperty name="width" value="0.05" units="cm"/>
      <inkml:brushProperty name="height" value="0.05" units="cm"/>
      <inkml:brushProperty name="color" value="#FF0066"/>
    </inkml:brush>
  </inkml:definitions>
  <inkml:trace contextRef="#ctx0" brushRef="#br0">203 546 11050,'2'-4'7173,"6"12"-5644,-4-6-1309,0 1 1,0-1-1,0 1 0,1-1 1,-1-1-1,1 1 0,0-1 0,-1 1 1,1-1-1,0-1 0,6 1 0,7 1 300,30-3-1,-36 0-410,0-1-1,-1 0 1,1-1-1,0 0 0,-1-1 1,0 0-1,0 0 1,0-1-1,0-1 0,15-11 1,-17 10-88,0 1 0,-1-1 0,0-1 0,0 0 0,-1 0 0,0 0 0,-1-1 0,0 0 0,0 0 0,-1-1 0,8-18 0,-11 21-16,0 0 1,-1 0 0,0-1-1,0 1 1,0 0 0,-1 0-1,0 0 1,-1-1 0,0 1 0,0 0-1,0 0 1,-1 0 0,0 0-1,0 0 1,-1 0 0,0 0-1,-6-10 1,-3-2 12,0 1-1,-2 0 1,0 1 0,-24-24-1,19 23 3,-1 0 0,-1 2 0,0 0-1,-1 1 1,-29-14 0,39 22-9,-1 1 1,0 1-1,0 0 0,-1 1 0,0 0 0,1 1 1,-1 1-1,0 0 0,0 1 0,-1 0 1,-20 2-1,32 0-3,-1 0 0,1 0 0,-1 0 0,1 0 1,0 0-1,-1 1 0,1 0 0,0 0 0,0 0 1,0 0-1,0 0 0,0 0 0,1 1 0,-1-1 0,1 1 1,-1 0-1,1 0 0,-3 5 0,-2 5 122,0 0 0,1 0-1,-5 19 1,4-13 52,0 1-7,1 1 1,1 1-1,1-1 0,1 1 1,0 0-1,2 41 1,2-47-149,0 0 1,1 0-1,1-1 0,0 1 1,1 0-1,1-1 1,1 0-1,0 0 1,1-1-1,9 16 1,-12-23-115,1-1 1,0 0 0,0 0 0,1 0-1,-1-1 1,1 0 0,1 0 0,-1 0-1,1-1 1,-1 0 0,15 6 0,-11-6-322,0-1 0,0 0 0,0-1 1,0 0-1,1 0 0,-1-1 0,1-1 0,16 0 1,47-9-1264</inkml:trace>
</inkml:ink>
</file>

<file path=ppt/ink/ink1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04.796"/>
    </inkml:context>
    <inkml:brush xml:id="br0">
      <inkml:brushProperty name="width" value="0.05" units="cm"/>
      <inkml:brushProperty name="height" value="0.05" units="cm"/>
      <inkml:brushProperty name="color" value="#FF0066"/>
    </inkml:brush>
  </inkml:definitions>
  <inkml:trace contextRef="#ctx0" brushRef="#br0">174 625 10146,'3'-1'584,"0"1"-1,-1-1 0,1 0 1,0 0-1,-1 0 1,1-1-1,-1 1 1,5-4-1,2 0 262,7-1 353,0 0-1,0 1 1,1 1-1,27-4 1,-27 6-929,0-1 1,0-1-1,-1 0 1,27-11-1,-31 8-198,0 1 1,0-2-1,-1 1 0,0-2 1,0 1-1,-1-2 0,0 1 1,-1-1-1,0-1 0,0 1 1,10-20-1,-14 22-25,-1 0-1,0 0 1,-1 0-1,1 0 1,-2 0 0,1-1-1,-1 0 1,-1 1 0,1-1-1,-2 0 1,1 0-1,-1 0 1,0 1 0,-1-1-1,0 0 1,-1 0 0,1 1-1,-2-1 1,-2-8-1,-4-3-41,-1 0 0,0 1 0,-2 0-1,0 1 1,-1 0 0,-1 1 0,-1 1-1,0 0 1,-31-25 0,39 36 0,-1 0 0,1 0 0,-1 1 0,-1 0 0,1 0 0,-1 1 0,1 0 1,-16-3-1,18 5 21,0 0 0,0 1 0,0 0 0,0 0 0,1 0 0,-1 1 0,0 0 0,0 0 1,1 1-1,-1-1 0,1 1 0,-1 0 0,1 1 0,-10 5 0,-16 14 226,0 3-1,1 0 1,2 2-1,-28 33 0,48-51-220,1-1-1,1 1 0,0 0 1,0 0-1,0 1 0,1 0 1,1 0-1,0 0 0,0 0 1,1 1-1,-4 17 0,6-19-27,1-1 1,0 1-1,0-1 0,0 1 0,1-1 0,0 1 1,1-1-1,0 1 0,0-1 0,1 0 0,0 0 0,0 0 1,1 0-1,0-1 0,8 11 0,-2-4-114,1-1-1,1 0 1,0 0-1,1-2 1,0 1-1,24 14 1,-8-8-1292,1-1 0,47 18 1,-22-16-1043,-4-9 851</inkml:trace>
</inkml:ink>
</file>

<file path=ppt/ink/ink1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05.616"/>
    </inkml:context>
    <inkml:brush xml:id="br0">
      <inkml:brushProperty name="width" value="0.05" units="cm"/>
      <inkml:brushProperty name="height" value="0.05" units="cm"/>
      <inkml:brushProperty name="color" value="#FF0066"/>
    </inkml:brush>
  </inkml:definitions>
  <inkml:trace contextRef="#ctx0" brushRef="#br0">191 652 11170,'0'-1'168,"-1"1"0,0-1-1,1 1 1,-1-1-1,1 1 1,-1-1 0,1 0-1,-1 1 1,1-1-1,-1 0 1,1 0-1,0 1 1,-1-1 0,1 0-1,0 0 1,0 0-1,-1 1 1,1-1 0,0 0-1,0 0 1,0 0-1,0 1 1,0-1-1,0 0 1,0 0 0,1 0-1,-1 0 1,0 1-1,0-1 1,0 0 0,1 0-1,-1 1 1,1-1-1,-1 0 1,0 0 0,1 1-1,-1-1 1,1 0-1,0 1 1,-1-1-1,1 1 1,-1-1 0,1 1-1,0-1 1,-1 1-1,1-1 1,0 1 0,1-1-1,5-3 215,0 1 1,1 0-1,-1 0 0,9-2 0,-7 3-216,16-8 147,0-1-1,0-1 0,-1-1 1,-1-1-1,0-1 0,-1-1 1,-1-1-1,0-1 0,27-31 1,-40 41-303,-1-1 1,-1 0 0,1 0-1,-1-1 1,-1 0 0,0 0-1,0 0 1,-1-1 0,-1 1-1,0-1 1,3-13 0,-5 15-7,0 1 1,-1-1-1,0 0 1,0 0-1,-1 0 1,0 0-1,0 0 1,-1 1-1,-1-1 1,1 1 0,-1-1-1,0 1 1,-1 0-1,-7-11 1,2 6-5,0 0 0,-1 0 0,-1 2 0,0-1 1,-1 1-1,0 1 0,0 0 0,-1 1 0,0 0 1,-1 1-1,0 0 0,-28-10 0,37 16 14,-1 1 1,0 0-1,0 0 0,0 0 0,-1 1 0,1 0 0,0 0 1,0 0-1,0 1 0,0 0 0,-6 1 0,3 1 43,0 0 0,0 1 0,1 0-1,-1 0 1,1 0 0,-11 9-1,-1 3 104,1 1-1,1 1 1,1 0-1,-20 27 1,16-19 294,8-11-294,1 1 1,0 0-1,-16 30 0,26-41-156,0 0-1,0 1 1,0-1-1,0 1 1,1-1-1,0 1 1,0 0-1,0-1 1,1 1-1,0 0 1,0-1-1,1 1 1,-1 0-1,1-1 1,0 1-1,1 0 1,2 7 0,2-2-22,-1 0 0,2 0 1,-1-1-1,2 0 0,-1-1 1,1 0-1,1 0 1,16 14-1,-2-5-795,0-1 0,41 23 0,-2-10-1576,-2-10 779</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34.736"/>
    </inkml:context>
    <inkml:brush xml:id="br0">
      <inkml:brushProperty name="width" value="0.05" units="cm"/>
      <inkml:brushProperty name="height" value="0.05" units="cm"/>
      <inkml:brushProperty name="color" value="#FF0066"/>
    </inkml:brush>
  </inkml:definitions>
  <inkml:trace contextRef="#ctx0" brushRef="#br0">35 2136 3697,'-4'-5'523,"-1"0"501,1-1 0,-1 1 1,-6-13-1,10 16-898,0 0-1,1 0 1,-1 0 0,0 0-1,1 1 1,-1-1 0,1 0-1,0 0 1,-1 0 0,1 0-1,0 0 1,0 0 0,1-1-1,-1 1 1,0 1 0,1-1-1,-1 0 1,1 0 0,1-3-1,5-9 252,1 0 0,1 0 0,0 1-1,1 0 1,23-22 0,66-50 630,-70 64-875,0 2 1,1 0-1,36-15 0,102-30 187,-112 45 33,-1-2 0,-1-3 0,-1-2-1,-1-2 1,-1-3 0,-2-1 0,76-67 0,-60 45-36,2 2-1,100-58 1,160-60 375,-284 150-575,112-49 296,-115 54-230,80-20-1,17 9 142,-65 14-13,116-34 1,314-165 662,-298 118-318,-126 61-442,1 3 0,1 4 0,132-25 0,-157 41-161,314-67 986,17-15 137,-279 75-984,160-28 33,-79 1 83,145-26 94,31 38-134,-260 30-111,157 18 0,-221-12-79,250 21 615,-182-25-442,171 7 167,-227-3-367,-1 2-1,1 2 1,68 23 0,-67-15 0,1-1 1,96 13 0,-65-20-8,146 22 90,-194-24-126,-1 2 0,-1 1 0,1 2 0,41 21 1,15 18 7,-58-31-10,1-1 0,69 27 0,-79-38-1,29 9 51,-1 2 1,52 28 0,98 44 329,5-17-75,-174-63-291,79 24 94,-51-17 242,73 31-1,72 25 277,-39-16-588,-137-46-30,-1 2 0,-1 2 0,39 25 0,7 17-12,-65-49-1,-1 0 0,0 1 0,-1 0 0,0 0 0,8 14 0,-6-8-1,29 47 10,-33-55-18,1 0 0,0 0-1,0 0 1,1-1 0,9 7-1,-10-9 7,-1 1 0,1 0 0,-1 1 0,0-1 1,-1 1-1,1 0 0,4 9 0,25 57-23,-10-19-23,-13-32 24,1 1 0,29 39 0,-37-57 19,-1 1 0,1-1 0,1 0-1,-1 0 1,1-1 0,-1 0 0,1 0 0,0 0 0,1-1 0,-1 0 0,1 0 0,-1 0 0,1-1 0,0 0 0,10 2-1,3-2-8,-8-1 17,-1 0 0,0 1 0,19 6 0,-27-7 2,0 0-1,0 0 1,0 1 0,0-1 0,-1 1-1,1 0 1,-1 0 0,1 0-1,-1 0 1,0 0 0,1 0-1,-1 1 1,0-1 0,-1 1-1,1-1 1,0 1 0,-1 0-1,2 3 1,-2-4-2,1 0 0,-1 0-1,1 0 1,0 0 0,0-1-1,0 1 1,0 0 0,0-1 0,0 1-1,0-1 1,0 0 0,1 0-1,-1 0 1,1 0 0,-1 0 0,0 0-1,1-1 1,2 1 0,9 4 48,3-1 65,-15-3-99,0-1 0,-1 0 0,1 0 0,0 1 0,0-1 1,-1 1-1,1 0 0,0-1 0,-1 1 0,1 0 0,-1 0 0,1 0 0,-1 0 0,1 0 0,-1 0 0,0 1 0,1-1 0,-1 0 0,0 1 0,0-1 0,0 1 0,0-1 0,0 1 0,1 2 0,6 16 38,-1 1-1,-1 0 1,-1 0-1,4 28 1,-8-45-202,-1-1 0,0 1 0,0 0-1,-1-1 1,1 1 0,-1 0 0,0-1 0,1 1 0,-1-1 0,-1 1 0,1-1-1,-4 6 1,5-8-59,-1-1 0,1 1 0,-1-1 0,1 1-1,-1-1 1,0 1 0,1-1 0,-1 0 0,1 1-1,-1-1 1,0 0 0,0 0 0,1 1 0,-1-1 0,0 0-1,1 0 1,-1 0 0,0 0 0,0 0 0,1 0-1,-1 0 1,0 0 0,0 0 0,1 0 0,-1 0-1,0 0 1,1-1 0,-1 1 0,0 0 0,-1-1 0,-29-10-2403</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05.593"/>
    </inkml:context>
    <inkml:brush xml:id="br0">
      <inkml:brushProperty name="width" value="0.05" units="cm"/>
      <inkml:brushProperty name="height" value="0.05" units="cm"/>
      <inkml:brushProperty name="color" value="#FF0066"/>
    </inkml:brush>
  </inkml:definitions>
  <inkml:trace contextRef="#ctx0" brushRef="#br0">60 773 16484,'1'-10'656,"0"-12"1068,0-24 0,-1 40-1566,-1 0 1,0 0-1,0-1 1,0 1-1,-1 0 1,0 0-1,0 0 1,-5-8-1,7 13-142,0 0 0,-1 0 0,1 1 0,0-1 0,-1 0 0,1 0 0,-1 1 0,0-1 1,1 1-1,-1-1 0,1 0 0,-1 1 0,0-1 0,1 1 0,-1-1 0,0 1 0,0 0 0,1-1 0,-1 1 0,0 0 0,-1-1 0,1 1-8,0 0-1,0 0 1,1 1 0,-1-1-1,0 0 1,1 0 0,-1 1-1,0-1 1,1 1-1,-1-1 1,0 0 0,1 1-1,-1-1 1,1 1-1,-1-1 1,1 1 0,-1 0-1,1-1 1,-1 2 0,-2 2-6,1 0 0,0 1 0,0-1 1,0 1-1,0 0 0,-1 5 0,2-4-4,0 0-1,1 0 0,-1 0 0,1 0 1,0 0-1,1-1 0,-1 1 0,1 0 0,0 0 1,1 0-1,-1-1 0,4 9 0,-3-11 4,-1 0 0,1-1 0,-1 1-1,1 0 1,0-1 0,0 1 0,0-1-1,1 1 1,-1-1 0,0 0 0,1 0-1,0 0 1,-1-1 0,1 1 0,0 0-1,0-1 1,0 0 0,0 0 0,0 0-1,0 0 1,0 0 0,0 0 0,1-1-1,4 0 1,-1 0 3,0-1 0,0 0 1,0 0-1,0-1 0,0 0 0,0 0 0,-1 0 0,1-1 0,-1 0 0,1-1 1,6-4-1,11-9 38,29-25 0,-50 39-37,29-26 314,-2-1 1,0-2 0,-3-1-1,0-1 1,34-61 0,-59 92-315,-1 1 1,1-1-1,0 1 1,-1 0-1,1-1 1,0 1 0,0 0-1,1 0 1,-1 0-1,3-2 1,-3 4 4,-1-1 0,1 1 0,-1-1 0,1 1 0,0 0 0,-1-1-1,1 1 1,0 0 0,-1 0 0,1 0 0,-1 0 0,1 1 0,0-1 0,-1 0 0,1 1 0,-1-1 0,1 1 0,-1-1 0,4 2 0,3 2 40,0-1 1,1 0 0,11 3-1,-17-6 42,0 1 0,-1-1 0,1 0 0,-1 1 0,1-1 0,0 0 1,-1-1-1,1 1 0,-1 0 0,1-1 0,0 1 0,-1-1 0,1 0 0,-1 0 0,0 0 0,3-1 0,-5 2-76,0 0 0,1 0 1,-1 0-1,0 0 0,0 0 1,0-1-1,0 1 0,1 0 1,-1 0-1,0 0 0,0 0 1,0 0-1,0 0 0,0 0 0,1 0 1,-1 0-1,0 0 0,0 0 1,0-1-1,0 1 0,0 0 1,0 0-1,0 0 0,0 0 1,1 0-1,-1-1 0,0 1 1,0 0-1,0 0 0,0 0 1,0 0-1,0 0 0,0-1 1,0 1-1,0 0 0,0 0 1,0 0-1,0 0 0,0-1 0,0 1 1,0 0-1,0 0 0,0 0 1,0 0-1,0-1 0,0 1 1,-1 0-1,1 0 0,0 0 1,0 0-1,0 0 0,0-1 1,0 1-1,0 0 0,0 0 1,0 0-1,-1 0 0,1 0 1,0 0-1,0 0 0,0 0 1,0 0-1,0-1 0,-1 1 0,-11 0 323,4 2-324,0 0 0,0 1 0,0 1 0,1-1 1,-1 1-1,1 0 0,0 1 0,0 0 0,-10 8 1,1 2 8,1 0 0,-21 26 0,31-35-22,0 1 1,0 0-1,1 0 0,0 1 1,0-1-1,1 1 1,-1 0-1,2 0 1,-1 0-1,1 0 1,-1 12-1,2-18-2,1-1 1,0 1-1,0 0 0,0-1 0,0 1 1,1 0-1,-1-1 0,0 1 1,1 0-1,-1-1 0,1 1 0,-1-1 1,1 1-1,0-1 0,-1 1 1,1-1-1,0 1 0,0-1 0,0 0 1,0 1-1,1-1 0,-1 0 1,0 0-1,0 0 0,1 0 0,-1 0 1,1 0-1,2 1 0,-1-1 0,0 0 0,1-1 0,-1 1 1,0-1-1,1 1 0,-1-1 0,0 0 0,1 0 0,-1-1 0,0 1 0,0-1 0,1 1 0,-1-1 0,3-2 0,9-3 2,0-1 0,-1 0 0,0-1 1,-1-1-1,16-12 0,59-58 8,-87 78-10,13-12 1,0-2 0,-1 0 1,-1-1-1,0 0 0,11-21 0,-16 24 1,-1-1-1,0 1 1,-1-1 0,0 0-1,-1-1 1,-1 1-1,3-27 1,-5 17 2,-1 1-1,0-1 1,-2 0-1,-1 1 1,-1-1-1,0 1 1,-10-26-1,11 42-4,1 1 0,-1 0 0,0 0 0,-1 0 0,0 0 0,0 0 1,0 1-1,0 0 0,-1 0 0,-7-6 0,10 9 1,0 1 1,0 0-1,0-1 0,0 1 0,0 0 1,0 0-1,0 1 0,0-1 1,0 0-1,0 1 0,-1-1 1,1 1-1,0 0 0,0 0 1,0 0-1,-1 0 0,1 0 1,0 0-1,0 0 0,-1 1 1,1-1-1,0 1 0,0 0 1,0-1-1,0 1 0,0 0 1,0 0-1,0 1 0,0-1 1,0 0-1,0 1 0,1-1 1,-1 1-1,-2 3 0,-3 2 29,1 1 0,1 0 1,0 0-1,0 1 0,0-1 0,1 1 0,0 0 0,-4 15 0,1 4 112,-7 49 1,10-49-64,1 0 0,2 0 0,3 38 0,-1-51-110,2 0-1,-1-1 1,2 1 0,0-1-1,1 1 1,0-1 0,1-1-1,8 15 1,5 2-1289,30 35 0,-44-58 659,1 0 0,-1 0 1,6 13-1,-9-15 375,0 0 1,-1 0-1,0 0 1,0 0-1,0 9 1</inkml:trace>
</inkml:ink>
</file>

<file path=ppt/ink/ink1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06.402"/>
    </inkml:context>
    <inkml:brush xml:id="br0">
      <inkml:brushProperty name="width" value="0.05" units="cm"/>
      <inkml:brushProperty name="height" value="0.05" units="cm"/>
      <inkml:brushProperty name="color" value="#FF0066"/>
    </inkml:brush>
  </inkml:definitions>
  <inkml:trace contextRef="#ctx0" brushRef="#br0">161 552 8106,'-13'-10'6111,"17"15"-4277,-3-4-1623,1 0-1,-1 1 0,1-1 1,0 0-1,-1 0 0,1 0 1,0 0-1,-1 0 0,1-1 1,0 1-1,0-1 0,0 1 1,0-1-1,0 1 0,0-1 1,0 0-1,0 0 0,0 0 1,3-1-1,3 0 156,0 0 0,0-1 0,11-3 0,-3-1-61,0-1 0,-1 0 0,0-1-1,-1-1 1,1 0 0,-2-1 0,1 0 0,-1-1 0,17-19 0,-21 20-245,-1-1 1,0 1-1,0-1 1,-1 0 0,0-1-1,-1 0 1,0 0 0,-1 0-1,-1-1 1,0 0 0,0 1-1,2-23 1,-6 24-54,0 0 1,0 1-1,-1-1 1,-1 1 0,0-1-1,0 1 1,-1-1-1,0 1 1,-1 0-1,-9-18 1,7 17-10,0 0 1,-1 1 0,0-1-1,-1 2 1,-1-1 0,1 1-1,-1 0 1,-20-14-1,22 18 3,0 1-1,0 0 0,0 1 1,-1 0-1,1 0 0,-1 0 0,0 1 1,0 0-1,0 1 0,0 0 0,0 0 1,0 0-1,0 1 0,0 1 1,0-1-1,0 1 0,0 1 0,0-1 1,-12 5-1,10-2 1,-1 0 0,1 1 1,0 0-1,1 0 0,-1 1 0,1 1 1,0-1-1,1 1 0,-1 1 0,2 0 0,-1 0 1,1 1-1,-11 15 0,10-11 23,1 0-1,0 1 1,1 0 0,0 0-1,1 0 1,1 1 0,0 0-1,1 0 1,0 0-1,2 0 1,0 0 0,0 0-1,1 0 1,1 1 0,1-1-1,0 0 1,5 18 0,-4-26-28,0 0 0,0 0 0,1 0 0,0 0 0,0-1 0,0 1 0,1-1 0,0 0 1,0 0-1,1-1 0,0 0 0,0 0 0,0 0 0,0-1 0,1 1 0,-1-2 0,1 1 1,0-1-1,10 4 0,3-1-716,1 0 0,0-1 0,0-1 0,0-1 0,40 0 1,-2-2-854</inkml:trace>
</inkml:ink>
</file>

<file path=ppt/ink/ink1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07.166"/>
    </inkml:context>
    <inkml:brush xml:id="br0">
      <inkml:brushProperty name="width" value="0.05" units="cm"/>
      <inkml:brushProperty name="height" value="0.05" units="cm"/>
      <inkml:brushProperty name="color" value="#FF0066"/>
    </inkml:brush>
  </inkml:definitions>
  <inkml:trace contextRef="#ctx0" brushRef="#br0">151 412 9890,'-4'7'1930,"3"-6"-1715,0 0 1,1-1-1,-1 1 0,0 0 1,1 0-1,-1 0 0,1 0 1,0 0-1,-1 0 0,1 0 1,0 0-1,-1 0 0,1 0 1,0 0-1,0 0 0,0 0 1,0 0-1,0 0 0,0 0 1,0 0-1,0 0 0,0 0 1,1 0-1,-1 0 0,0 0 1,0 0-1,1 0 0,-1 0 1,1 0-1,-1-1 0,2 3 1,2 1 32,0-1 1,1 1-1,-1-1 0,1 0 1,0 0-1,0 0 1,0-1-1,0 0 0,0 0 1,1 0-1,-1 0 1,8 0-1,-2 0-47,-1 0-1,1-2 0,-1 1 1,1-1-1,17-3 0,-14 0-120,-1 0-1,0-1 0,0-1 0,0 0 1,0-1-1,-1 0 0,0-1 1,0 0-1,-1-1 0,0 0 0,0-1 1,-1 0-1,0-1 0,-1 0 1,0-1-1,0 1 0,-1-2 0,-1 1 1,9-17-1,-13 20-39,0 1-1,-1 0 1,0-1 0,0 0 0,-1 1-1,0-1 1,0 0 0,-1 0-1,0 0 1,0 0 0,-1 0 0,0 1-1,-2-10 1,0 6-22,0 1 1,-1 0-1,0 0 1,-1 0-1,0 1 0,-1 0 1,1 0-1,-2 0 0,-7-9 1,5 9-14,0 0 1,-1 0-1,1 1 1,-2 0-1,1 1 1,-1 0-1,-19-9 1,21 12 6,0 1 1,-1-1-1,1 2 0,-1-1 1,1 1-1,-1 1 1,0 0-1,0 0 0,0 1 1,-11 1-1,9 1 29,0 1 0,0 0 0,1 1 0,-1 0 1,1 0-1,0 2 0,0-1 0,0 1 0,1 1 0,0 0 0,0 0 0,1 1 0,0 0 0,0 1 0,-11 15 0,10-12 42,1 0 0,1 1-1,0-1 1,1 2 0,0-1 0,1 1-1,1 0 1,0 0 0,1 1-1,0-1 1,1 1 0,-1 21 0,4-28-92,0 0 1,1 0-1,0 0 1,0 0 0,1 0-1,-1 0 1,2-1 0,-1 1-1,1-1 1,1 0 0,-1 1-1,1-1 1,0-1 0,1 1-1,-1-1 1,1 0 0,1 0-1,-1 0 1,1 0 0,0-1-1,11 7 1,-5-4-656,1 0 0,0-1 0,1-1 0,-1 0 0,1-1 0,0-1 0,1 0 0,-1 0 0,1-2 1,27 2-1,27-3-1898</inkml:trace>
</inkml:ink>
</file>

<file path=ppt/ink/ink1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07.794"/>
    </inkml:context>
    <inkml:brush xml:id="br0">
      <inkml:brushProperty name="width" value="0.05" units="cm"/>
      <inkml:brushProperty name="height" value="0.05" units="cm"/>
      <inkml:brushProperty name="color" value="#FF0066"/>
    </inkml:brush>
  </inkml:definitions>
  <inkml:trace contextRef="#ctx0" brushRef="#br0">165 491 9858,'-6'6'833,"1"0"-1,0 0 1,0 0-1,0 1 0,1 0 1,-6 12-1,9-17-705,0-1 0,1 0 0,-1 1 0,0-1-1,1 1 1,0 0 0,-1-1 0,1 1 0,0-1-1,0 1 1,0 0 0,0-1 0,0 1 0,0-1 0,0 1-1,1-1 1,-1 1 0,1 0 0,-1-1 0,1 1-1,-1-1 1,1 0 0,0 1 0,0-1 0,0 1-1,-1-1 1,2 0 0,-1 0 0,0 0 0,0 1-1,0-1 1,0 0 0,1-1 0,-1 1 0,0 0-1,1 0 1,-1 0 0,1-1 0,-1 1 0,3 0-1,5 2 163,0-1 0,0-1-1,0 1 1,0-1-1,1-1 1,-1 0-1,0 0 1,1-1 0,10-2-1,7-2 248,48-16-1,-60 16-481,-1-1-1,0-1 1,0 0 0,-1 0-1,0-2 1,0 1-1,-1-2 1,0 0 0,0 0-1,13-17 1,-19 20-34,0-1 0,-1 1 0,0-1 0,0 0 1,-1-1-1,0 1 0,0-1 0,-1 0 0,0 1 0,-1-1 0,0-1 1,0 1-1,-1 0 0,0 0 0,0-1 0,-1 1 0,-1-1 0,-1-12 1,-3-2-13,-2 0 1,0 1 0,-13-30 0,13 37-4,0 1 0,-2 0 1,0 0-1,0 1 0,-19-20 0,22 28 2,0 0-1,-1 0 1,0 0-1,0 1 1,-1 1-1,0-1 1,1 1-1,-1 0 1,-1 1-1,1 0 1,0 0-1,-1 1 1,1 0-1,-1 0 1,0 1-1,0 0 1,0 1-1,1 0 1,-1 0-1,0 1 1,0 0-1,0 1 1,1 0-1,-1 0 1,1 1-1,0 0 1,-1 0-1,1 1 1,0 0-1,-8 6 1,-1 2 46,0 1 0,1 1 1,1 0-1,0 1 0,1 1 1,1 0-1,-14 22 0,19-25 7,0 0 0,1 1 0,1 0 0,0 0 0,1 0 0,0 0 1,1 1-1,1 0 0,1 0 0,-2 25 0,4-32-21,0 0 1,0 0 0,1 0-1,0 0 1,1-1-1,0 1 1,0 0 0,0-1-1,1 1 1,0-1 0,1 0-1,0 0 1,0 0 0,0-1-1,1 1 1,0-1-1,0 0 1,0-1 0,1 1-1,0-1 1,13 9 0,-8-7-41,2-1 1,-1 0 0,1 0 0,0-2-1,0 0 1,0 0 0,0-1-1,1 0 1,0-2 0,-1 1 0,1-2-1,26-1 1,-14-2-735,1-1 0,-1-1 0,0-2 1,0 0-1,42-19 0,-4-3-760</inkml:trace>
</inkml:ink>
</file>

<file path=ppt/ink/ink1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15.860"/>
    </inkml:context>
    <inkml:brush xml:id="br0">
      <inkml:brushProperty name="width" value="0.05" units="cm"/>
      <inkml:brushProperty name="height" value="0.05" units="cm"/>
      <inkml:brushProperty name="color" value="#FF0066"/>
    </inkml:brush>
  </inkml:definitions>
  <inkml:trace contextRef="#ctx0" brushRef="#br0">17 118 8874,'0'-1'159,"0"1"0,-1 0 0,1 0 0,-1 0 0,1-1 0,-1 1-1,1 0 1,-1 0 0,1 0 0,-1 0 0,1 0 0,-1 0 0,1 0 0,-1 0 0,1 0 0,-1 0 0,1 0 0,-1 0 0,1 0 0,-1 0 0,1 1 0,0-1 0,-1 0-1,1 0 1,-1 0 0,1 1 0,-1-1 0,1 0 0,0 1 0,-1-1 0,1 0 0,0 1 0,-1-1 0,1 0 0,0 1 0,-1-1 0,1 1 0,0 0 0,0-1-5,0 0 0,1 0 0,-1 0 0,0 0-1,1 0 1,-1 0 0,1 0 0,-1 0 0,0 0 0,1 0 0,-1 0 0,0 0 0,1-1 0,-1 1 0,1 0 0,-1 0 0,0 0 0,1 0 0,-1-1 0,0 1 0,0 0 0,1 0 0,-1 0 0,0-1 0,0 1 0,1 0 0,-1-1 0,0 1 0,1-1 0,2-4 406,1 0 1,1-1-1,-1 1 0,1 1 0,0-1 0,0 1 0,7-5 1,9-8 122,-13 9-571,0 1 1,1 0-1,0 1 0,0 0 0,0 1 0,19-9 0,-25 13-98,-1 0-1,0 0 0,1 1 1,-1-1-1,0 1 0,1-1 0,-1 1 1,1 0-1,-1 0 0,1 0 0,-1 1 1,1-1-1,-1 0 0,1 1 1,-1-1-1,0 1 0,1 0 0,-1 0 1,0 0-1,0 0 0,0 0 0,1 1 1,-1-1-1,0 1 0,-1-1 1,1 1-1,0 0 0,0 0 0,-1-1 1,1 1-1,-1 0 0,0 1 0,1-1 1,-1 0-1,0 0 0,1 4 1,0-2-15,-1 1 0,0 0 0,0-1 0,0 1 0,0 0 1,0 0-1,-1 0 0,0 0 0,0 0 0,-1-1 1,1 1-1,-1 0 0,0 0 0,0 0 0,-3 6 0,-3 7-1,-1-1 1,-15 25-1,23-40 2,-15 20-1,-31 39 1,33-45-19,8-9 25,0-2 0,0 0-1,1 1 1,0 0-1,0 0 1,0 0 0,0 1-1,1-1 1,0 1-1,1-1 1,0 1 0,-2 8-1,3-12 18,1-1 0,0 0 0,0 0 1,0 0-1,0 0 0,0 0 0,0 0 0,0 0 0,1 1 0,-1-1 0,2 2 0,-2-3-5,1-1 0,-1 1-1,1-1 1,0 1 0,-1-1-1,1 1 1,-1-1 0,1 1 0,0-1-1,0 0 1,-1 1 0,1-1-1,0 0 1,0 0 0,-1 1 0,1-1-1,0 0 1,0 0 0,0 0-1,-1 0 1,1 0 0,0 0 0,0 0-1,-1 0 1,1 0 0,0-1-1,0 1 1,0 0 0,-1 0 0,1-1-1,0 1 1,1-1 0,53-24 977,-38 17-546,23-9 0,-33 15-371,1 0 0,-1 0 1,1 1-1,-1 0 0,1 0 0,12 1 0,48 3-4152,-49-3 2819</inkml:trace>
</inkml:ink>
</file>

<file path=ppt/ink/ink1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17.030"/>
    </inkml:context>
    <inkml:brush xml:id="br0">
      <inkml:brushProperty name="width" value="0.05" units="cm"/>
      <inkml:brushProperty name="height" value="0.05" units="cm"/>
      <inkml:brushProperty name="color" value="#FF0066"/>
    </inkml:brush>
  </inkml:definitions>
  <inkml:trace contextRef="#ctx0" brushRef="#br0">66 76 6777,'-1'0'204,"0"0"0,0 0 0,0 0 0,0 0 0,0 0 0,0 0 0,0 0-1,0 0 1,0 0 0,0-1 0,0 1 0,0 0 0,0-1 0,0 1 0,0-1-1,0 1 1,0-1 0,0 1 0,0-1 0,0 0 0,0 0 0,1 1 0,-2-2-1,0 1 270,0 1 0,0-1-1,-1 0 1,1 1-1,0 0 1,0 0-1,0-1 1,-4 2-1,-1-2 909,1 2 429,1-1-78,7-5-569,3-2-836,2 1 1,-1 0-1,0 0 1,14-10-1,-16 14-272,-1 0 1,1 1-1,-1-1 0,1 0 0,0 1 0,-1 0 0,1 0 1,0 0-1,0 0 0,0 1 0,0-1 0,0 1 0,6 1 1,1 0 171,0 0 1,0-1-1,1 0 1,-1-1 0,14-2-1,-23 3-204,-1-1 0,0 1 0,0 0 0,1 0 0,-1-1-1,0 1 1,1 0 0,-1 0 0,0 0 0,1 1 0,-1-1 0,0 0-1,1 0 1,-1 1 0,0-1 0,0 1 0,1-1 0,-1 1 0,0-1 0,0 1-1,0 0 1,2 1 0,-2 0-19,0-1 0,-1 0 0,1 1 0,-1-1 0,1 1 0,-1-1 0,1 1-1,-1-1 1,0 1 0,0 0 0,1-1 0,-1 1 0,0-1 0,-1 1 0,1 0 0,0-1 0,0 1-1,-1-1 1,0 3 0,-7 19 7,-1-1-1,-1 0 1,-1-1-1,-23 35 0,25-44-5,7-10-7,0-1 1,0 2-1,1-1 1,-1 0-1,1 0 1,-1 0-1,1 1 1,0-1-1,0 1 1,0-1-1,-1 5 1,3-7 1,0 0 0,0 1 0,-1-1 1,1 0-1,0 0 0,0 0 0,0 0 0,0 0 0,0 0 0,-1-1 0,1 1 1,0 0-1,0 0 0,0-1 0,-1 1 0,1 0 0,1-1 0,3-1-1,6-1 3,0 1-1,0 0 0,1 0 1,-1 1-1,21 1 1,-29 0-1,1 1 0,-1-1 0,0 1 1,0 0-1,0-1 0,0 1 1,0 1-1,0-1 0,0 0 0,0 1 1,0 0-1,0-1 0,-1 1 0,1 0 1,-1 0-1,0 1 0,1-1 0,-1 0 1,0 1-1,0 0 0,0-1 1,-1 1-1,1 0 0,-1 0 0,2 4 1,-2-4 7,0 0 0,0 0 0,0 0 1,0 0-1,-1 0 0,1 1 0,-1-1 0,0 0 1,0 0-1,0 1 0,-1-1 0,1 0 1,-1 0-1,1 0 0,-1 1 0,0-1 0,0 0 1,-1 0-1,1 0 0,-1 0 0,-2 3 1,1-2 119,-1 0 0,1 0 1,-1-1-1,0 1 0,0-1 1,-1 0-1,1 0 0,-1-1 1,1 1-1,-1-1 0,0 0 1,0 0-1,-6 1 0,-4 1 10,0 0 0,0-2 0,-1 0 0,-27 1 0,43-3-150,-1 0-85,0 0 1,0 0-1,0 0 1,0 0-1,0 0 0,0 0 1,0 0-1,0-1 1,0 1-1,0 0 1,0 0-1,0-1 0,0 1 1,1-1-1,-1 1 1,0-1-1,0 1 0,0-1 1,-1 0-1</inkml:trace>
</inkml:ink>
</file>

<file path=ppt/ink/ink1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39.953"/>
    </inkml:context>
    <inkml:brush xml:id="br0">
      <inkml:brushProperty name="width" value="0.05" units="cm"/>
      <inkml:brushProperty name="height" value="0.05" units="cm"/>
      <inkml:brushProperty name="color" value="#FF0066"/>
    </inkml:brush>
  </inkml:definitions>
  <inkml:trace contextRef="#ctx0" brushRef="#br0">284 78 11634,'17'-32'1769,"0"3"1248,-10 16-305,-3 9-127,-15 24-385,-10 16-327,-8 25-457,-8 13-128,-2 11-328,5-1-184,4-8-399,6-7-137,0-14-352,-4 1-401,12-13-935,-1 1 1528,-1-12-576</inkml:trace>
</inkml:ink>
</file>

<file path=ppt/ink/ink1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40.422"/>
    </inkml:context>
    <inkml:brush xml:id="br0">
      <inkml:brushProperty name="width" value="0.05" units="cm"/>
      <inkml:brushProperty name="height" value="0.05" units="cm"/>
      <inkml:brushProperty name="color" value="#FF0066"/>
    </inkml:brush>
  </inkml:definitions>
  <inkml:trace contextRef="#ctx0" brushRef="#br0">0 1 16916,'12'9'1704,"-1"8"1169,7 20-873,-3 5-400,0 12-487,2 0-329,-3-2-456,3-8-136,-4-8-144,2-7-24,-4-10-88,-5-4-232,-6-8-792,-11-1-449,-10-3-1335,-1-3 1103,-4-15 721</inkml:trace>
</inkml:ink>
</file>

<file path=ppt/ink/ink1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41.091"/>
    </inkml:context>
    <inkml:brush xml:id="br0">
      <inkml:brushProperty name="width" value="0.05" units="cm"/>
      <inkml:brushProperty name="height" value="0.05" units="cm"/>
      <inkml:brushProperty name="color" value="#FF0066"/>
    </inkml:brush>
  </inkml:definitions>
  <inkml:trace contextRef="#ctx0" brushRef="#br0">0 401 17348,'32'-33'1664,"-2"-1"1249,-3-1-489,9 0-415,-3 0-377,4 1-720,0 1-184,-5 7-472,-4 4-160,3 1-184,4 3-216,3 1-640,0-3-568,5 7-1217,-2 2-487,-11-2 1663</inkml:trace>
  <inkml:trace contextRef="#ctx0" brushRef="#br0" timeOffset="1">741 357 17108,'8'-6'710,"1"-1"1,-1 1-1,0-2 1,0 1-1,-1-1 1,0 0 0,0 0-1,-1-1 1,0 0-1,0 0 1,4-11-1,-1 0-343,-1 0 0,0-1 0,-2 1 0,6-33 0,-11 48-352,0-1 0,0 1 0,-1 0 0,0-1 1,-1-9-1,1 14-16,0-1 0,0 1 1,-1 0-1,1 0 1,0 0-1,-1 0 0,1 0 1,-1 0-1,0 0 0,1 0 1,-1 0-1,0 0 0,1 0 1,-1 0-1,0 0 0,0 0 1,0 1-1,0-1 1,0 0-1,0 1 0,0-1 1,0 1-1,0-1 0,0 1 1,0-1-1,0 1 0,0 0 1,0-1-1,0 1 0,-1 0 1,1 0-1,0 0 1,-2 0-1,-2 0-9,0 1 0,1 0 1,-1 0-1,0 0 0,1 0 0,-1 1 1,1 0-1,-1 0 0,1 0 0,0 1 0,0-1 1,-7 7-1,-1 1-10,0 1 1,-16 20 0,22-24 19,1 0 1,-1 0 0,2 1-1,-1-1 1,1 1 0,0 0-1,1 1 1,0-1 0,-3 11-1,5-15 6,1 0-1,-1 1 1,1-1-1,0 0 0,0 1 1,0-1-1,0 1 0,1-1 1,-1 0-1,1 0 1,1 1-1,-1-1 0,0 0 1,1 0-1,0 0 1,0 0-1,0 0 0,0-1 1,1 1-1,4 5 1,-2-5 27,0 0 1,0 0-1,0 0 1,1 0-1,-1-1 1,1 0 0,0 0-1,0-1 1,0 1-1,0-1 1,0-1-1,0 1 1,1-1 0,-1 0-1,1-1 1,10 1-1,0-2-21,0 0-1,-1-1 0,1-1 1,-1 0-1,21-8 0,-23 6-518,-1 0-1,21-12 1,4-7-3390,-21 14 2506</inkml:trace>
</inkml:ink>
</file>

<file path=ppt/ink/ink1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41.970"/>
    </inkml:context>
    <inkml:brush xml:id="br0">
      <inkml:brushProperty name="width" value="0.05" units="cm"/>
      <inkml:brushProperty name="height" value="0.05" units="cm"/>
      <inkml:brushProperty name="color" value="#FF0066"/>
    </inkml:brush>
  </inkml:definitions>
  <inkml:trace contextRef="#ctx0" brushRef="#br0">0 404 16764,'6'2'766,"0"0"1,0 0 0,0-1 0,0 0 0,0 0 0,0-1 0,0 0 0,0 0-1,10-1 1,7 0 1231,-6 6-898,-4-2-842,-12-3-256,-1 0-1,0 0 1,1-1-1,-1 1 1,1 0-1,-1 0 1,0-1 0,1 1-1,-1 0 1,0-1-1,1 1 1,-1 0-1,0-1 1,0 1 0,1 0-1,-1-1 1,0 1-1,0-1 1,0 1-1,0-1 1,0 1 0,1 0-1,-1-1 1,0 1-1,0-1 1,0 1-1,0-1 1,0 1-1,0-1 1,0 0 0,1-12-6,0 0 1,1 0-1,1 0 1,0 0-1,9-21 1,-10 30 0,0 0 1,0 0 0,0 0-1,0 1 1,1-1 0,0 1-1,0 0 1,0 0 0,5-5-1,-6 7 3,0-1 1,0 1-1,1 0 0,-1 0 0,1 0 0,-1 0 0,1 0 1,-1 0-1,1 1 0,-1-1 0,1 1 0,0 0 1,-1 0-1,1 0 0,0 0 0,4 1 0,-5-1 6,1 1 1,-1 0-1,0 0 0,1 0 0,-1 0 1,0 0-1,0 1 0,0-1 0,0 1 0,0-1 1,0 1-1,0 0 0,-1 0 0,1-1 0,0 1 1,-1 1-1,0-1 0,1 0 0,-1 0 0,0 0 1,1 4-1,1 3 28,1 0 1,-2 1-1,4 18 1,-4-7 10,-2-17-31,0 1 0,0-1 0,1 1 0,0-1 1,0 1-1,2 6 0,-3-11-13,0 0 0,1 0 0,-1 0 0,0 0 1,0 0-1,0 0 0,0 0 0,1 0 0,-1 1 0,0-1 0,0 0 0,0 0 0,0 0 1,1 0-1,-1 0 0,0 0 0,0 0 0,0 0 0,1 0 0,-1 0 0,0 0 0,0 0 1,0 0-1,1-1 0,-1 1 0,0 0 0,0 0 0,0 0 0,0 0 0,1 0 0,-1 0 0,0 0 1,0 0-1,0-1 0,0 1 0,0 0 0,1 0 0,-1 0 0,0 0 0,0 0 0,0-1 1,0 1-1,0 0 0,0 0 0,0 0 0,0-1 0,7-8 20,-5 6-14,12-24-9,2 1-1,32-39 1,-42 58-38,0 1 0,0 0 0,0 0 0,1 0 0,0 1 0,0 0-1,0 1 1,1-1 0,-1 2 0,1-1 0,0 1 0,0 0 0,0 0 0,11-1 0,-1 1-95,-10 3 112,0-1 1,0 0 0,-1-1-1,1 0 1,0 0 0,-1-1-1,0 0 1,1 0 0,10-7-1,-15 8 25,-1 0 1,1 1-1,0-1 0,0 0 1,0 1-1,0 0 0,1 0 1,-1 0-1,0 0 0,0 1 1,1-1-1,-1 1 0,0 0 0,6 0 1,-4 0 15,0 1 0,0 0-1,-1 0 1,1 1 0,0 0 0,0-1 0,-1 2 0,9 4 0,-3 0 33,0 0 1,-1 1 0,1 1 0,-2-1-1,1 1 1,14 21 0,-8-5-12,-1 2 0,-1-1-1,-1 2 1,13 45 0,-8-21-10,0-12-26,-40-75 75,-40-70-37,-44-88-99,99 177 47,1-1 0,-5-21 0,10 30 8,0 1 0,1-1-1,0 1 1,1-1 0,-1 1 0,1-1-1,2-14 1,-1 20 3,-1 0 0,0-1 0,1 1 0,-1 0 1,1-1-1,0 1 0,0 0 0,0 0 0,0 0 0,0 0 0,0 0 0,1 0 0,-1 0 1,1 0-1,-1 0 0,1 1 0,0-1 0,0 1 0,0-1 0,-1 1 0,1 0 0,1-1 1,-1 1-1,0 0 0,0 0 0,0 1 0,0-1 0,1 0 0,-1 1 0,0-1 0,1 1 1,-1 0-1,0 0 0,1 0 0,3 0 0,1 2 29,-1-1 0,1 1 0,-1 1 1,1-1-1,-1 1 0,0 0 0,0 1 0,-1-1 0,1 1 0,-1 0 1,1 1-1,-1-1 0,-1 1 0,1 0 0,6 9 0,-4-5 67,-1 0-1,0 1 1,0-1-1,-1 1 1,-1 0-1,1 1 1,-2-1-1,1 1 1,1 12-1,-4-16-57,0 0 1,-1 0-1,0 1 0,0-1 1,0 0-1,-1 0 1,0 1-1,0-1 0,-1 0 1,0 0-1,-5 10 0,5-12-45,0-1-1,-1 0 1,1 0-1,-1 0 1,0 0 0,0 0-1,-1-1 1,1 1-1,-1-1 1,1 0-1,-1 0 1,0 0-1,0-1 1,-1 1-1,1-1 1,0 0-1,-1 0 1,-6 1-1,6-2-144,0 0-1,0 0 0,0 0 1,0-1-1,0 1 0,0-1 1,0-1-1,0 1 0,0-1 1,0 0-1,0 0 0,0 0 1,-8-4-1,7 2-242,1 0 1,-1 0-1,0-1 0,1 0 1,0 0-1,0 0 1,0-1-1,0 1 0,1-1 1,-6-8-1,-22-39-1214</inkml:trace>
</inkml:ink>
</file>

<file path=ppt/ink/ink1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42.806"/>
    </inkml:context>
    <inkml:brush xml:id="br0">
      <inkml:brushProperty name="width" value="0.05" units="cm"/>
      <inkml:brushProperty name="height" value="0.05" units="cm"/>
      <inkml:brushProperty name="color" value="#FF0066"/>
    </inkml:brush>
  </inkml:definitions>
  <inkml:trace contextRef="#ctx0" brushRef="#br0">1 365 17916,'5'1'543,"0"0"-1,0 1 1,-1 0 0,1 1-1,0-1 1,-1 1 0,1 0-1,-1 0 1,0 0 0,0 0 0,0 1-1,-1-1 1,1 1 0,-1 0-1,0 0 1,4 6 0,3 8 264,0 0 1,12 34 0,21 74-159,-15-40-569,-20-62-105,19 48-1264,-27-71 1130,1 0 1,-1 0-1,1 0 1,-1 0-1,1 0 1,0 0-1,-1 1 1,1-1-1,0-1 1,0 1 0,0 0-1,0 0 1,0 0-1,0 0 1,0-1-1,0 1 1,0 0-1,0-1 1,0 1-1,0-1 1,1 1 0,-1-1-1,0 0 1,2 1-1,-1-1-105,0-1 0,-1 1 0,1-1 0,0 1 0,-1-1 0,1 0 0,-1 0-1,1 0 1,-1 0 0,1 0 0,-1 0 0,0 0 0,1 0 0,-1 0 0,0-1 0,0 1 0,0 0-1,0-1 1,1-1 0,18-32-1468</inkml:trace>
  <inkml:trace contextRef="#ctx0" brushRef="#br0" timeOffset="1">489 492 17548,'-8'21'2058,"0"-1"0,-1 0 0,-13 21 0,-12 27-722,31-60-1257,-1 1 0,2 0 0,-1 1 0,1-1 0,-1 18 0,3-25-79,0-1 0,0 1-1,0 0 1,0-1 0,0 1 0,1 0 0,-1-1-1,1 1 1,-1-1 0,1 1 0,0-1 0,0 3 0,0-4-4,-1 0 1,0 0 0,0 1 0,1-1 0,-1 0-1,0 0 1,0 1 0,1-1 0,-1 0 0,0 0-1,0 0 1,1 0 0,-1 1 0,0-1 0,1 0-1,-1 0 1,0 0 0,1 0 0,-1 0 0,0 0-1,1 0 1,-1 0 0,0 0 0,1 0 0,0 0-10,0-1 0,-1 1 1,1 0-1,0-1 0,0 1 1,-1-1-1,1 1 0,0-1 1,-1 1-1,1-1 0,-1 0 1,1 1-1,-1-1 0,2-1 1,5-10-267,-1 0-1,10-24 1,-11 22-33,1 1 0,12-22 0,-14 30 222,-1 0-1,1-1 1,0 1 0,0 1-1,0-1 1,1 1 0,-1-1-1,1 1 1,0 1 0,1-1-1,10-5 1,-15 8 75,1 1 0,0 0 0,-1 0 0,1 0 0,0 0 0,-1 0 0,1 0 0,-1 0 0,1 0 0,0 1 1,-1-1-1,1 1 0,-1-1 0,1 1 0,1 1 0,25 14-34,-11-4 44,-13-10 20,-1-1 0,1 1 0,0 0 0,0-1 0,0 0 1,0 0-1,0 0 0,0-1 0,7 1 0,-9-1 17,0 0-1,0-1 0,-1 1 0,1-1 0,0 1 1,-1-1-1,1 1 0,-1-1 0,1 0 0,0 0 1,-1 0-1,0 0 0,1 0 0,-1 0 0,0 0 0,1-1 1,-1 1-1,0 0 0,0-1 0,0 1 0,0-1 1,0 1-1,-1-1 0,1 1 0,1-4 0,4-12 116,0 1 0,-1-1-1,-1 0 1,-1 0-1,0-1 1,-1 1-1,-1-1 1,-1 1 0,0-1-1,-1 0 1,-5-22-1,-8-28-113,-4 1-1,-2 0 0,-33-73 1,46 127 211,7 21 77,7 21 114,82 232 1960,-58-187-1750,58 102 1,-84-168-694,0 0 0,1 0 0,9 10 0,-6-13-855,-6-9-368,-4-12-1167,-4-10-657,4-5 1247</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06.561"/>
    </inkml:context>
    <inkml:brush xml:id="br0">
      <inkml:brushProperty name="width" value="0.05" units="cm"/>
      <inkml:brushProperty name="height" value="0.05" units="cm"/>
      <inkml:brushProperty name="color" value="#FF0066"/>
    </inkml:brush>
  </inkml:definitions>
  <inkml:trace contextRef="#ctx0" brushRef="#br0">232 817 12795,'8'-46'2649,"-4"31"-726,-2-1 1,2-22 0,-4 37-1826,0 1-1,0-1 1,0 0 0,0 0-1,0 0 1,0 1 0,0-1-1,-1 0 1,1 0-1,0 1 1,0-1 0,-1 0-1,1 0 1,0 1-1,-1-1 1,1 0 0,-1 1-1,1-1 1,-1 1 0,1-1-1,-1 0 1,1 1-1,-1-1 1,1 1 0,-1-1-1,-1 0 1,1 1-10,0 0 0,-1-1 1,1 1-1,-1 0 0,1 0 1,-1 0-1,1 0 0,0 0 1,-1 0-1,1 1 0,-1-1 1,1 0-1,-2 1 0,-4 2 43,0 0 0,0 0 0,1 1 0,0 0 0,-7 5 1,-14 13 17,2 2 0,1 1 1,0 2-1,-27 40 0,48-64-143,1 1-1,-1 0 1,1 0-1,0 0 1,0 1-1,0-1 1,0 0-1,1 1 1,-2 6-1,3-11-5,0 1 1,0-1-1,0 1 0,1-1 1,-1 1-1,0-1 0,0 1 1,0-1-1,1 1 0,-1-1 1,0 0-1,0 1 1,1-1-1,-1 1 0,1-1 1,-1 0-1,0 1 0,1-1 1,-1 1-1,1-1 0,-1 0 1,0 0-1,1 1 0,-1-1 1,1 0-1,-1 0 0,1 0 1,-1 1-1,1-1 0,-1 0 1,1 0-1,0 0 0,-1 0 1,1 0-1,-1 0 0,1 0 1,-1 0-1,1 0 1,-1-1-1,1 1 0,0 0 1,22-5 7,-13 0-6,0 1 0,0-2 1,0 1-1,-1-2 1,0 1-1,0-1 0,-1 0 1,9-9-1,-16 14-3,1 0 0,0 0 0,0 1 0,0-1 0,0 1 0,0 0 0,0-1 0,1 1 0,-1 0 0,5-1 0,-6 2 0,0 0 0,1 0 1,-1 0-1,0 0 1,1 0-1,-1 0 0,0 0 1,1 1-1,-1-1 0,0 1 1,0-1-1,1 1 0,-1-1 1,0 1-1,0 0 1,0-1-1,0 1 0,0 0 1,0 0-1,0 0 0,1 1 1,21 23 10,29 42 1,-2-1 42,-13-23 119,-2 2 0,34 57 0,-58-82-90,0 1-1,-1-1 1,-2 2-1,0-1 1,-1 1-1,-1 0 1,-1 1-1,3 30 1,-8-41-53,0 0 1,0 1-1,-1-1 0,-1 0 1,0 1-1,-1-1 0,0 0 1,-1-1-1,0 1 0,-1 0 1,0-1-1,0 0 0,-9 12 1,9-16-42,0 0 1,-1 0-1,0-1 1,0 1 0,0-1-1,-1 0 1,1-1-1,-2 0 1,1 0 0,0 0-1,-1-1 1,0 0-1,0-1 1,0 1 0,0-2-1,-1 1 1,1-1-1,-1 0 1,-11 0 0,11-2-42,0 0 0,0-1 0,0 0 0,0-1-1,0 0 1,0 0 0,0-1 0,0 0 0,1-1 0,0 0 0,-1 0 0,1-1 0,1 0 0,-1 0 0,1-1 0,0 0 0,0 0 0,1-1 0,0 1 0,0-1 0,0-1 0,1 1 0,0-1 0,0 0 0,1 0 0,0-1 0,1 1-1,0-1 1,0 0 0,-2-13 0,4 5 40,0 0 1,1-1-1,1 1 0,1 0 0,1 0 0,5-21 0,37-100-29,-43 131 38,121-276-72,14-40 74,-105 223 93,-4-1 1,17-127-1,-42 206-56,-1-1 0,-1-32 0,-1 50-10,0-1 0,-1 0 1,1 0-1,-2 0 0,1 1 1,-1-1-1,1 0 0,-2 1 1,1-1-1,0 1 0,-1 0 1,0 0-1,0 0 0,-5-4 0,7 7-4,-1 0 0,1 1-1,-1-1 1,0 1-1,0-1 1,0 1-1,0 0 1,0 0 0,0 0-1,0 0 1,0 0-1,0 1 1,0-1-1,0 0 1,-1 1-1,1 0 1,-4-1 0,3 1-2,0 1 0,0-1 0,0 1 0,0 0 0,0 0 0,0 0 0,0 0 1,0 0-1,0 1 0,1-1 0,-5 4 0,-1 1 40,0 1 0,1 1 0,0-1 1,0 1-1,0 0 0,-8 15 0,11-15 9,-1 0 0,2 0 1,-1 0-1,1 1 0,0-1 0,1 1 1,0 0-1,0 0 0,1 0 0,0 0 1,1 0-1,0 0 0,0 0 0,3 11 1,2 10 150,2-1 0,1-1 0,13 28 0,-12-29-101,-6-19-86,6 19 87,2 0 0,23 42 1,-30-62-112,0 0 0,1-1 0,0 1 1,0-1-1,1 0 0,0 0 0,0 0 1,0-1-1,1 0 0,0 0 0,0-1 1,0 0-1,0 0 0,9 2 0,-8-3-4,0 0-1,0-1 1,0-1 0,0 1-1,1-1 1,-1-1-1,1 1 1,-1-1 0,1-1-1,-1 0 1,0 0-1,1-1 1,-1 0 0,14-5-1,-12 3-2,-1-1 1,0 0-1,0 0 0,-1-1 0,1 0 0,-2-1 0,1 0 1,0 0-1,-1 0 0,-1-1 0,11-16 0,-8 10 12,-1 0-1,0-1 0,-1 0 1,-1 0-1,0-1 1,-1 1-1,-1-1 0,-1-1 1,3-21-1,-7 29-23,-3 16 2,-4 15-3,6-15 9,0 1-1,0 0 1,1 0-1,0 0 1,0 0-1,1 9 1,0-13 4,0-1 0,1 1 0,0-1 1,-1 1-1,1-1 0,0 1 0,1-1 0,-1 0 1,1 1-1,-1-1 0,1 0 0,0 0 0,0 0 1,1 0-1,-1 0 0,4 3 0,-2-3 4,0 1-1,0-1 1,1 0-1,-1 0 0,1-1 1,0 1-1,0-1 1,8 3-1,-10-5-1,0 1 1,1 0-1,-1-1 0,0 0 1,0 0-1,0 0 0,0 0 1,0 0-1,0 0 0,0-1 1,0 0-1,0 1 1,0-1-1,0 0 0,0-1 1,0 1-1,3-2 0,1-2-2,0-1 0,-1 1 0,0-1 0,0 0 0,-1-1-1,1 1 1,-1-1 0,-1 0 0,1 0 0,3-11 0,6-11-14,11-40 0,-24 66 12,41-134 24,-39 131-47,0 8 9,2 7-3,-5-8 15,4 9-90,1 0 0,0-1 0,0 0 0,1 0 0,0 0 0,1-1 0,0 1 0,0-2 0,0 1 0,1-1 0,0 0 0,1-1 0,0 1 1,0-2-1,0 1 0,0-2 0,1 1 0,16 4 0,-24-8-256,1 0-1,0-1 1,0 1 0,0-1 0,0 0 0,-1 1 0,1-2-1,0 1 1,0 0 0,0 0 0,0-1 0,-1 0-1,1 1 1,0-1 0,0 0 0,3-2 0,1-2-746,-1 1 1,1-1-1,-1 0 1,7-7 0,-8 8 770,18-17-1590</inkml:trace>
</inkml:ink>
</file>

<file path=ppt/ink/ink1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43.527"/>
    </inkml:context>
    <inkml:brush xml:id="br0">
      <inkml:brushProperty name="width" value="0.05" units="cm"/>
      <inkml:brushProperty name="height" value="0.05" units="cm"/>
      <inkml:brushProperty name="color" value="#FF0066"/>
    </inkml:brush>
  </inkml:definitions>
  <inkml:trace contextRef="#ctx0" brushRef="#br0">1 247 14699,'4'2'355,"0"-1"0,0 0 0,1 0 0,-1 0 0,0 0 0,0-1 0,1 0 0,-1 0 0,7-1 0,39-9 920,-39 8-1012,31-9 91,1 3 0,1 1 0,71-1 0,-109 8-352,-1 0-1,1 0 1,0-1-1,0 0 1,0 0-1,-1 0 1,1 0-1,0-1 1,-1 0 0,0 0-1,1-1 1,-1 1-1,0-1 1,0 0-1,0-1 1,-1 1-1,1-1 1,-1 0-1,0 0 1,0 0-1,0-1 1,-1 0-1,1 1 1,-1-1-1,0 0 1,3-7 0,-5 9 37,1 0 0,-1 0 0,1 0 1,-1-1-1,0 1 0,0-1 1,0 1-1,-1-1 0,1 1 1,-1-1-1,0 1 0,0-1 0,0 1 1,0-1-1,-1 1 0,1-1 1,-1 1-1,0-1 0,0 1 0,0 0 1,-1-1-1,1 1 0,-1 0 1,1 0-1,-1 0 0,0 0 1,-1 0-1,1 1 0,-5-5 0,4 4 108,0 0 0,0 1 0,-1-1-1,1 1 1,-1 0 0,1 0 0,-1 1-1,-5-2 1,8 2-64,-1 0 0,0 1 1,0 0-1,0-1 0,0 1 0,0 0 0,0 0 0,0 0 0,0 0 0,0 1 1,0-1-1,0 0 0,0 1 0,0-1 0,1 1 0,-1 0 0,0 0 1,0-1-1,-2 3 0,2-1 18,-1 0 1,1 1 0,-1-1-1,1 1 1,0-1 0,0 1-1,0 0 1,1 0 0,-1 0-1,1 0 1,-1 0-1,1 0 1,0 0 0,0 1-1,0 3 1,-1 5 122,1-1 1,0 0-1,1 13 0,0-13-150,1-1 0,1 0 0,-1 0 0,2 0 0,-1-1 0,1 1 0,1 0 0,0-1 0,0 0 0,1 0 0,0 0 0,0 0 0,1-1 0,0 0 0,1 0 0,0-1 0,0 0 0,10 8 0,-2-4-204,0 0 1,0-2-1,1 0 1,0 0 0,1-2-1,0 0 1,0-1 0,0 0-1,26 3 1,-20-5-874,47 2 0,33-10-328,-102 4 1319</inkml:trace>
</inkml:ink>
</file>

<file path=ppt/ink/ink1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49.837"/>
    </inkml:context>
    <inkml:brush xml:id="br0">
      <inkml:brushProperty name="width" value="0.05" units="cm"/>
      <inkml:brushProperty name="height" value="0.05" units="cm"/>
      <inkml:brushProperty name="color" value="#FF0066"/>
    </inkml:brush>
  </inkml:definitions>
  <inkml:trace contextRef="#ctx0" brushRef="#br0">1063 1300 10242,'-1'-3'-18,"0"1"0,0-1-1,-1 0 1,1 1 0,-1-1-1,1 0 1,-1 1 0,0 0-1,1-1 1,-1 1 0,-1 0-1,1 0 1,0 0 0,0 0-1,-1 0 1,1 1 0,-1-1-1,0 1 1,1 0 0,-1-1-1,0 1 1,0 0 0,1 1-1,-6-2 1,-7-1-1006,-1 1 1,0 0-1,-22 1 0,19 1-335,-29 2-18,-22 11 3880,16-3-199,47-9-2161,-2 1 220,0-1-1,-1 0 1,1 0 0,0-1 0,0 0-1,-14-3 1,14 2-30,1 0 0,0 0 0,-1 1 0,1 0 0,-1 1 1,1-1-1,-9 3 0,0 2 1299,0 0 0,-22 9 0,24-10 1130,25-7-1080,-1 2-1527,-1 1-1,0 0 1,0 0-1,1 1 0,-1 0 1,0 1-1,0 0 0,16 5 1,-4-1 81,22 4 196,1-1-1,-1-3 1,1-2-1,0-1 1,73-6-1,211-42 281,-210 24-109,129-6-1,-8 31 295,1 18-232,-90-8-218,-51-8-58,1-4 1,187-21-1,-176 8-215,-1 4 1,134 8-1,-164 1-142,0-3 0,117-18 0,-102 10-20,1 4 0,-1 4 0,155 18 0,-217-14-10,137 12 10,-134-14-5,1-1-1,64-10 0,154-48-1,-3-20 6,-80 15 5,33-9-1,-155 54-9,-1-2-1,0-2 1,52-33 0,-91 50-7,0 0 0,-1-1 0,0 0 0,0 0 0,13-14 0,-19 18 3,0-1-1,0 0 0,0 1 1,-1-1-1,1 0 1,-1 0-1,1 0 0,-1 0 1,0 0-1,0 0 1,-1 0-1,1 0 0,0-1 1,-1 1-1,0 0 1,0 0-1,0-1 0,0 1 1,-1 0-1,1 0 1,-2-7-1,-6-11 2,-1-1 0,-1 1 1,-1 1-1,-13-21 0,12 25-2,-1 0-1,0 0 1,-1 2 0,0-1 0,-1 2-1,-1 0 1,0 1 0,-1 0-1,0 2 1,-1 0 0,-24-10 0,4 4 1,-1 3 1,0 1-1,-1 1 1,-68-8-1,-210 5-11,89 8 13,139-3-1,-114-24 1,20-7-15,-215-43-28,-2 23-38,-73 33-191,266 19 211,-23 1 61,-226-18-66,23-11-52,122 12 27,17 10 75,231 16-16,0 3 1,-100 20-1,135-18 6,-112 26-128,109-24 112,-1 2-1,-36 18 1,50-18 32,1 0 0,0 0 0,1 2 0,0 0 0,1 1 0,0 1 0,1 1 0,1 0 0,0 0 0,2 2 0,-21 34 0,20-28 7,2 1-1,0 1 1,1-1-1,2 1 1,1 1-1,1 0 0,1 0 1,-3 49-1,8-61-2,0 1 0,2-1 0,-1 0-1,2 0 1,0 0 0,0 0-1,2 0 1,0-1 0,0 0 0,1 0-1,1 0 1,1-1 0,16 23-1,0-4 1,2-1 0,1-2 0,1 0 0,1-2 0,2-2 0,57 38 0,-62-47 15,1-1 0,0-2 1,1-1-1,1-1 0,-1-1 1,2-2-1,-1-1 0,1-1 1,42 3-1,-47-8 81,0-1 0,0-1 0,-1-1 0,28-6 0,-42 6-70,0 0-1,-1-1 1,1 0 0,-1-1 0,1 0-1,-1 0 1,-1-1 0,1 0 0,-1-1 0,1 0-1,-2 0 1,13-13 0,10-17-7,-30 36-30,1-1 0,-1 1-1,0-1 1,1 1 0,-1-1-1,0 1 1,1 0 0,-1-1-1,1 1 1,-1 0 0,1-1-1,-1 1 1,1 0 0,-1 0-1,1-1 1,-1 1 0,1 0-1,-1 0 1,1 0 0,-1 0-1,1 0 1,0 0 0,-1 0 0,1 0-1,-1 0 1,1 0 0,-1 0-1,1 0 1,0 0 0,-1 0-1,1 1 1,-1-1 0,1 0-1,-1 0 1,1 0 0,-1 1-1,1-1 1,-1 0 0,1 1-1,-1-1 1,0 1 0,1-1-1,-1 0 1,1 2 0,2 1-215,0 1 0,-1 0 0,1 0 0,3 9 0,42 107-4638,-14-48 3116</inkml:trace>
</inkml:ink>
</file>

<file path=ppt/ink/ink1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01.719"/>
    </inkml:context>
    <inkml:brush xml:id="br0">
      <inkml:brushProperty name="width" value="0.05" units="cm"/>
      <inkml:brushProperty name="height" value="0.05" units="cm"/>
      <inkml:brushProperty name="color" value="#FF0066"/>
    </inkml:brush>
  </inkml:definitions>
  <inkml:trace contextRef="#ctx0" brushRef="#br0">324 686 10978,'-16'5'5800,"16"-4"-5711,0-1-1,0 0 1,0 0 0,0 1-1,0-1 1,0 0 0,0 0-1,0 1 1,0-1-1,0 0 1,0 1 0,0-1-1,0 0 1,1 0 0,-1 1-1,0-1 1,0 0-1,0 0 1,0 0 0,1 1-1,-1-1 1,0 0 0,0 0-1,0 0 1,1 1-1,-1-1 1,0 0 0,0 0-1,1 0 1,-1 0-1,0 0 1,1 0 0,11 6 1634,-8-4-1162,3 3-9,4 2 145,0-1 0,22 10-1,-29-14-628,0-1-1,1 0 1,-1 0-1,0 0 1,1-1-1,-1 1 1,1-1-1,-1 0 1,0 0-1,1-1 1,-1 1-1,6-3 1,1 0 25,1-1 1,-1-1-1,0 0 1,0-1 0,-1 0-1,16-12 1,-5 1 50,37-38 1,-47 43-98,-1-1 1,0 0-1,-1-1 1,-1 0-1,0 0 1,-1-1-1,9-28 1,-10 23-31,0 0 1,-2 0-1,0-1 0,-2 1 1,1-38-1,-3 35 37,-2 0-1,0 0 1,-2 0 0,0 0-1,-2 0 1,0 1 0,-13-29 0,15 43-24,-1 1 0,1-1 0,-1 1 0,-1 0 0,0 1 1,0 0-1,0 0 0,0 0 0,-1 0 0,0 1 1,0 0-1,-1 1 0,1 0 0,-1 0 0,0 0 0,0 1 1,0 0-1,-17-3 0,2 2-32,0 1 0,0 0 0,-1 2 0,1 1 0,-44 5 0,12 0-1,32-4 12,-1 1 0,-33 8 0,49-7-10,0-1 1,1 1 0,-1 0-1,1 0 1,0 1-1,0 0 1,0 1-1,0-1 1,1 1 0,-1 1-1,-5 6 1,3-1 17,0 0 1,1 1-1,0 0 1,1 0 0,0 1-1,-8 24 1,3-2 132,-10 51-1,17-64-68,1 1 0,2-1-1,0 1 1,1-1 0,3 24-1,-1-32-6,1-1 0,0 0 0,1 0-1,1 0 1,0 0 0,1-1 0,0 0-1,1 1 1,13 20 0,-6-17 75,-1-1 1,2 1-1,0-2 0,0 0 0,2-1 1,0-1-1,0 0 0,1-1 1,0 0-1,1-2 0,0 0 1,1-1-1,-1-1 0,2-1 0,-1 0 1,1-2-1,-1 0 0,40 2 1,-52-5-161,0-2 1,0 1 0,0 0-1,0-1 1,0-1 0,0 1 0,0-1-1,0 0 1,-1-1 0,1 1-1,-1-2 1,1 1 0,-1 0 0,0-1-1,0 0 1,-1-1 0,1 1-1,-1-1 1,0 0 0,5-6 0,-2 0-532,0-1 0,-1 1 0,10-23 0,-5 2-422</inkml:trace>
</inkml:ink>
</file>

<file path=ppt/ink/ink1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12.438"/>
    </inkml:context>
    <inkml:brush xml:id="br0">
      <inkml:brushProperty name="width" value="0.05" units="cm"/>
      <inkml:brushProperty name="height" value="0.05" units="cm"/>
      <inkml:brushProperty name="color" value="#FF0066"/>
    </inkml:brush>
  </inkml:definitions>
  <inkml:trace contextRef="#ctx0" brushRef="#br0">299 899 7898,'0'1'1,"-2"1"207,0 1-1,0 0 1,0 0 0,0 0-1,1 0 1,-1 1-1,0 2 1,2-5-109,0 1 0,0-1 0,0 0 0,0 0 0,0 0 0,0 0 0,0 0 0,0 0 0,1 0 0,-1 0 0,0 0 0,1 0 0,-1 0 0,1-1 0,-1 1 0,1 0 0,-1 0 0,1 0 0,0 0 0,-1-1 0,1 1 0,0 0 0,0 0 0,-1-1 0,1 1 0,0-1 0,0 1 0,1 0 0,83 54 3081,-81-53-3155,1 0 0,-1-1 0,1 1-1,0-1 1,-1-1 0,1 1-1,0 0 1,0-1 0,0 0 0,8-1-1,4 0 244,-15 1-68,0 0 0,0-1 0,0 1 0,-1 0 0,1-1 0,0 1 0,0-1 0,-1 0-1,1 0 1,-1 0 0,1 1 0,-1-1 0,1-1 0,-1 1 0,1 0 0,-1 0 0,0 0-1,2-3 1,13-11 563,-3 7-567,1 0 0,-1 1 0,1 1 0,0 0 0,1 1 0,17-5 0,94-14 304,-106 21-415,271-29 293,-182 21-191,-59 6-61,182-24 344,-200 22-437,1-1 1,-1-2-1,0-1 1,58-29-1,-56 22-10,55-32 43,-78 43-1,-1-1 0,0 1-1,0-2 1,-1 0 0,16-18 0,-23 23-29,1 1 1,-1-1-1,0 0 1,0 0-1,-1-1 1,1 1 0,-1 0-1,0-1 1,0 1-1,0 0 1,-1-1-1,1 1 1,-1-1 0,0 1-1,-1-1 1,1 1-1,-2-8 1,-3-5 30,0 0 0,-1 0 0,-9-18 0,10 22-45,-11-23 30,-2 1-1,-1 0 1,-2 2 0,-40-52 0,45 67-50,0 1 0,-1 0-1,-1 1 1,0 1 0,-1 1 0,0 1 0,-2 0 0,1 2-1,-24-10 1,10 8-8,0 2 1,-1 2-1,0 1 0,0 2 1,-51-3-1,-183 10-8,205 3 13,0 2 0,0 4-1,0 2 1,-77 25 0,106-25-5,1 1 0,0 2-1,1 1 1,1 2 0,0 1 0,2 2 0,0 1 0,-52 50 0,49-37 16,1 0 1,3 2 0,0 2-1,3 0 1,-23 46 0,43-71 23,-1 0 0,2 0 0,0 1 0,0 0 0,2 0 0,0 0 0,0 0 0,1 19 0,2-25-9,0 1 0,1 0 0,0-1 0,1 1-1,0-1 1,1 1 0,0-1 0,0 0 0,1 0 0,0-1-1,0 1 1,1-1 0,1 0 0,6 9 0,-2-5-48,1-1 1,0 0 0,0-1 0,1 0 0,0-1-1,1 0 1,0-1 0,1-1 0,0 0 0,0-1 0,16 6-1,-6-5-286,1-1-1,0-1 1,1-1-1,-1-1 1,0-1 0,34-2-1,84-15-625,-124 13 838</inkml:trace>
</inkml:ink>
</file>

<file path=ppt/ink/ink1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13.338"/>
    </inkml:context>
    <inkml:brush xml:id="br0">
      <inkml:brushProperty name="width" value="0.05" units="cm"/>
      <inkml:brushProperty name="height" value="0.05" units="cm"/>
      <inkml:brushProperty name="color" value="#FF0066"/>
    </inkml:brush>
  </inkml:definitions>
  <inkml:trace contextRef="#ctx0" brushRef="#br0">2 231 11018,'0'4'308,"-1"-1"0,1 1-1,0 0 1,0 0 0,0-1-1,0 1 1,1 0 0,-1 0-1,1-1 1,0 1 0,0 0-1,3 5 1,-2-6-162,-1-1 0,1 0 0,0 0 0,0 0 0,0 0 0,0 0 0,0 0 0,1-1 0,-1 1 0,0-1 0,1 0 0,-1 1 0,1-1 0,-1 0 0,1 0 0,0-1 0,5 2 0,-1-1 94,0 0-1,1 0 0,-1-1 0,1 0 0,-1 0 0,0-1 1,1 0-1,11-3 0,5-3 343,28-13 0,19-5 61,-14 11-179,0 2-1,1 3 1,104-2 0,16 12 241,73 0-163,-190-4-486,-1-3 1,66-14-1,-101 14-42,0-1-1,36-15 1,-51 18 0,-1 0 0,1-2 0,-1 1 0,0-1 1,0 0-1,-1-1 0,0 0 0,13-14 0,-21 21-19,1-1 0,0 0-1,0 0 1,-1 1 0,1-1 0,-1 0-1,1 0 1,-1 0 0,1 0-1,-1 0 1,1 1 0,-1-1-1,0 0 1,1 0 0,-1 0 0,0 0-1,0 0 1,0 0 0,0 0-1,0 0 1,0 0 0,0 0 0,0 0-1,0 0 1,0 0 0,0 0-1,-1 0 1,1 0 0,-1 0-1,1 0 1,0 0 0,-1 0 0,1 0-1,-1 0 1,0 0 0,0 0-1,-3-2-249,1 0 0,-1 1 0,0-1 0,0 1 0,0 0 0,-7-3 0,1 1-542,-15-9-1068,4 0 531</inkml:trace>
</inkml:ink>
</file>

<file path=ppt/ink/ink1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14.871"/>
    </inkml:context>
    <inkml:brush xml:id="br0">
      <inkml:brushProperty name="width" value="0.05" units="cm"/>
      <inkml:brushProperty name="height" value="0.05" units="cm"/>
      <inkml:brushProperty name="color" value="#FF0066"/>
    </inkml:brush>
  </inkml:definitions>
  <inkml:trace contextRef="#ctx0" brushRef="#br0">172 442 13427,'0'-8'768,"0"0"-1,-1 1 1,0-1 0,0 1-1,-1-1 1,0 1 0,-2-8 0,3 13-642,0 1 0,0-1 0,0 0 0,0 0 1,0 0-1,0 1 0,0-1 0,-1 1 1,1-1-1,0 1 0,-1-1 0,1 1 0,-1 0 1,0 0-1,1 0 0,-1 0 0,0 0 1,0 0-1,0 0 0,0 1 0,0-1 0,0 0 1,0 1-1,0 0 0,0-1 0,0 1 1,0 0-1,0 0 0,0 0 0,0 1 0,-3-1 1,2 1-77,-1 0 0,0 1 0,1-1-1,-1 1 1,1-1 0,0 1 0,-1 0 0,1 0 0,0 1 0,0-1 0,0 0 0,0 1 0,1 0 0,-5 5 0,0 1 8,1 0-1,1 0 1,-10 19 0,11-16 1,0 0 0,1 0 0,0 0-1,0 0 1,2 0 0,-1 1 0,1-1 0,1 1 0,1-1 0,-1 1-1,2-1 1,0 0 0,6 21 0,-7-29-57,1 1 1,0-1-1,0 0 0,0 0 1,1 0-1,-1 0 0,1-1 1,0 1-1,0-1 0,4 5 1,-5-7-3,0 0 1,0 1 0,0-1 0,0 0-1,0 0 1,0 0 0,0 0 0,0 0-1,0-1 1,1 1 0,-1-1 0,0 1-1,0-1 1,1 0 0,-1 0 0,0 0-1,0 0 1,1 0 0,-1-1 0,0 1-1,0-1 1,4 0 0,0-2 1,-1 0 0,1 0 0,-1 0 0,0 0 0,0-1 0,0 0 0,0 0 0,-1-1 0,1 1 1,-1-1-1,5-7 0,1-2-26,-1 0 0,-1-1 0,8-18 0,-8 12-47,0-1 0,-2-1 0,0 1 0,-2-1 0,0 0 0,-1 0 0,-2-1 0,-2-38 0,-2 27-32,-1 1 0,-2 0 1,-1 0-1,-2 1 0,-15-37 0,20 59 96,2 5 45,0 0-1,-1 0 1,0 1 0,1-1-1,-2 1 1,1-1 0,-6-6 0,9 12-19,-1 0 1,1-1 0,0 1 0,0-1 0,-1 1-1,1 0 1,0-1 0,-1 1 0,1 0 0,0-1-1,-1 1 1,1 0 0,-1-1 0,1 1 0,-1 0-1,1 0 1,-1 0 0,1-1 0,0 1 0,-1 0-1,1 0 1,-1 0 0,1 0 0,-1 0 0,1 0-1,-1 0 1,1 0 0,-1 0 0,1 0 0,-1 0-1,1 0 1,-1 0 0,1 0 0,-1 1 0,1-1-1,-1 0 1,1 0 0,-1 1 0,1-1-1,-1 1 1,0 0 69,0 1 0,0 0 0,0 0 0,0 0 0,0-1 0,0 1 0,1 0 1,-1 0-1,1 0 0,-1 4 0,-1 10 326,1 1 1,0 0-1,2 0 1,3 31 0,19 69 887,-20-106-1202,8 36 76,1 0 0,3-2 0,2 1 0,28 54 0,-45-100-154,1 3-216,1-1 1,-1 0 0,0 1 0,1-1 0,0 0 0,2 3-1,-3-5 67,-1 0-1,1 1 1,-1-1-1,1 0 1,-1 0 0,1 1-1,-1-1 1,1 0-1,-1 0 1,1 0-1,0 0 1,-1 0-1,1 0 1,-1 0-1,1 0 1,-1 0-1,1 0 1,0 0-1,-1 0 1,1 0 0,-1 0-1,1 0 1,-1-1-1,1 1 1,-1 0-1,1 0 1,-1-1-1,1 1 1,-1 0-1,1-1 1,-1 1-1,1 0 1,-1-1-1,1 0 1,31-30-5398,-9 15 3940</inkml:trace>
</inkml:ink>
</file>

<file path=ppt/ink/ink1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15.289"/>
    </inkml:context>
    <inkml:brush xml:id="br0">
      <inkml:brushProperty name="width" value="0.05" units="cm"/>
      <inkml:brushProperty name="height" value="0.05" units="cm"/>
      <inkml:brushProperty name="color" value="#FF0066"/>
    </inkml:brush>
  </inkml:definitions>
  <inkml:trace contextRef="#ctx0" brushRef="#br0">48 76 13827,'-1'16'1670,"1"-1"-1,0 1 1,1-1 0,1 1-1,5 22 1,17 68 920,-23-99-2527,0-1 0,0 1 0,0 0 0,-1-1-1,0 10 1,0-15-61,0-1-1,0 0 1,0 0-1,0 0 0,-1 0 1,1 0-1,0 1 1,0-1-1,0 0 0,0 0 1,0 0-1,0 0 1,-1 0-1,1 0 0,0 1 1,0-1-1,0 0 1,0 0-1,-1 0 0,1 0 1,0 0-1,0 0 1,0 0-1,-1 0 1,1 0-1,0 0 0,0 0 1,0 0-1,0 0 1,-1 0-1,1 0 0,0 0 1,0 0-1,0 0 1,-1 0-1,1 0 0,0 0 1,0 0-1,0 0 1,0-1-1,0 1 0,-1 0 1,1 0-1,0 0 1,0 0-1,0 0 0,0 0 1,0-1-1,-1 1 1,1 0-1,0 0 0,0 0 1,0 0-1,0-1 1,0 1-1,-15-38 87,10 29-78,-5-9-41,1 0-1,0-1 0,2 0 1,0 0-1,-6-29 0,13 44 13,-1 0 0,1 1 0,0-1-1,0 0 1,0 1 0,1-7 0,-1 9 15,0 0-1,0 0 1,1 0 0,-1 0 0,1 0 0,-1 0-1,1 0 1,-1 1 0,1-1 0,-1 0 0,1 0 0,-1 0-1,1 1 1,0-1 0,0 0 0,-1 1 0,1-1-1,0 1 1,0-1 0,0 1 0,0-1 0,0 1 0,0-1-1,0 1 1,-1 0 0,1 0 0,0-1 0,0 1-1,0 0 1,2 0 0,0 0 5,0 0 1,0 1-1,0-1 0,0 1 1,0 0-1,-1-1 1,1 1-1,0 0 0,-1 1 1,1-1-1,2 2 0,29 21 66,-25-16-35,25 20 155,-13-10 237,34 22-1,-48-36-272,0 0-1,0 0 1,0-1 0,1 0 0,-1 0-1,1-1 1,0 0 0,0 0 0,12 0 0,-18-1-122,-1-1 0,0 0 0,0 0 0,0 0 0,1 0 1,-1 0-1,0 0 0,0 0 0,1 0 0,-1-1 0,0 1 1,0 0-1,1-1 0,-1 1 0,0-1 0,0 1 1,0-1-1,0 0 0,0 1 0,0-1 0,0 0 0,0 0 1,0 0-1,0 0 0,-1 1 0,1-1 0,0 0 0,0-1 1,-1 1-1,1 0 0,-1 0 0,1 0 0,-1 0 0,1 0 1,-1-1-1,0 1 0,0 0 0,1 0 0,-1 0 0,0-3 1,-1-1 21,1 0 1,-1 0-1,0 1 1,0-1-1,0 0 1,-1 0-1,0 1 1,0-1-1,-2-4 1,-8-10 19,-2 1 0,-27-32 0,22 28-1219,-16-23-1,34 43 1060,0 1-179,0 0-1,1 0 1,-1 0 0,0 0 0,1 0 0,-1 0-1,1 0 1,-1 0 0,1-1 0,-1 0 0,2 1 130,-1 1 1,0-1-1,0 1 1,0-1 0,1 1-1,-1-1 1,0 1-1,0-1 1,1 1-1,-1-1 1,1 1-1,-1-1 1,0 1 0,1 0-1,-1-1 1,1 1-1,-1 0 1,1-1-1,-1 1 1,1 0 0,-1 0-1,1 0 1,-1-1-1,1 1 1,-1 0-1,1 0 1,-1 0-1,1 0 1,0 0 0,28-6-1588</inkml:trace>
</inkml:ink>
</file>

<file path=ppt/ink/ink1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15.609"/>
    </inkml:context>
    <inkml:brush xml:id="br0">
      <inkml:brushProperty name="width" value="0.05" units="cm"/>
      <inkml:brushProperty name="height" value="0.05" units="cm"/>
      <inkml:brushProperty name="color" value="#FF0066"/>
    </inkml:brush>
  </inkml:definitions>
  <inkml:trace contextRef="#ctx0" brushRef="#br0">1 0 18092,'4'32'1440,"-1"-1"969,3 1-393,1-4-392,2-2-311,4-8-593,0-1-200,0-2-376,-1-1-48,-7-1-400,1-5-312,-6-6-880,-8 1-417,-1-12-1232,-2-6 1017,2 0 1008</inkml:trace>
</inkml:ink>
</file>

<file path=ppt/ink/ink1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15.881"/>
    </inkml:context>
    <inkml:brush xml:id="br0">
      <inkml:brushProperty name="width" value="0.05" units="cm"/>
      <inkml:brushProperty name="height" value="0.05" units="cm"/>
      <inkml:brushProperty name="color" value="#FF0066"/>
    </inkml:brush>
  </inkml:definitions>
  <inkml:trace contextRef="#ctx0" brushRef="#br0">13 139 12779,'-7'6'1904,"1"1"2065,8 3-1601,9-9-631,6-1-289,7-5-520,4-10-311,1 0-569,-3 0-361,0-1-767,0-3-472,-4-1-1169,3-4 4610,-1-10-1873</inkml:trace>
</inkml:ink>
</file>

<file path=ppt/ink/ink1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16.411"/>
    </inkml:context>
    <inkml:brush xml:id="br0">
      <inkml:brushProperty name="width" value="0.05" units="cm"/>
      <inkml:brushProperty name="height" value="0.05" units="cm"/>
      <inkml:brushProperty name="color" value="#FF0066"/>
    </inkml:brush>
  </inkml:definitions>
  <inkml:trace contextRef="#ctx0" brushRef="#br0">5 138 15427,'17'29'1926,"0"-1"-1,28 33 1,21 34 1521,-62-87-3254,0 1 0,0-1 1,0 1-1,-1 0 0,2 10 0,-4-17-170,-1 1 0,1 0 0,-1 0 0,1 0 0,-1 0-1,0 0 1,0 0 0,-1 0 0,1 0 0,-1 0 0,1 0-1,-1 0 1,0-1 0,0 1 0,0 0 0,0 0-1,0-1 1,-1 1 0,-3 4 0,5-7-20,-1 1 0,0 0 0,0 0 0,0 0 0,0-1 1,0 1-1,0 0 0,0-1 0,0 1 0,0-1 0,0 0 0,-1 1 0,1-1 0,0 0 0,0 1 1,0-1-1,0 0 0,-1 0 0,1 0 0,0 0 0,0 0 0,0 0 0,0-1 0,-1 1 0,1 0 1,0-1-1,0 1 0,0 0 0,0-1 0,0 0 0,-2 0 0,-1-2 4,1 1 0,-1-1 0,0 0 0,1 0 0,0 0 0,0-1 0,-3-4 0,-7-11-45,1-1 1,1-1 0,1 0-1,0-1 1,2 0 0,1 0-1,0-1 1,2 0 0,0 0-1,-1-25 1,5 35 23,0 1 1,1-1-1,0 1 1,1-1-1,0 1 1,4-14-1,-4 21 34,1 1-1,-1 0 1,1-1 0,-1 1-1,1 0 1,1 0 0,-1 0-1,0 1 1,1-1-1,0 1 1,0-1 0,0 1-1,0 0 1,1 0 0,-1 0-1,1 0 1,-1 1-1,1 0 1,0-1 0,5-1-1,-3 2 72,0 0 0,-1 1-1,1-1 1,0 1 0,0 0-1,0 1 1,0-1 0,0 1-1,0 0 1,0 1 0,0-1-1,10 4 1,-12-3-17,0 0 1,0 1-1,0-1 0,0 1 1,-1 0-1,1 0 1,0 1-1,-1-1 0,0 1 1,0-1-1,1 1 0,-1 0 1,-1 1-1,1-1 0,0 0 1,-1 1-1,0-1 0,4 8 1,-3-2-15,0 1 0,-1-1 0,0 0 0,0 1 1,-1-1-1,-1 1 0,1 0 0,-1-1 0,-1 1 1,0-1-1,0 1 0,-3 9 0,0-2-90,-1-1 1,-1 0-1,0 0 0,-1 0 0,-17 27 1,20-36 138,0-1 0,-1 0 0,-7 8 0,-17 8 33</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07.053"/>
    </inkml:context>
    <inkml:brush xml:id="br0">
      <inkml:brushProperty name="width" value="0.05" units="cm"/>
      <inkml:brushProperty name="height" value="0.05" units="cm"/>
      <inkml:brushProperty name="color" value="#FF0066"/>
    </inkml:brush>
  </inkml:definitions>
  <inkml:trace contextRef="#ctx0" brushRef="#br0">86 219 13723,'2'-5'197,"7"-16"5444,-9 17-2310,-8 11-1400,-6 9-1219,1 1 1,1 0 0,1 1 0,0 0 0,-11 28 0,21-43-700,0-1 1,0 1 0,0 0 0,1 0 0,-1 0-1,1 0 1,-1 0 0,1 0 0,0 0 0,1 0 0,-1 0-1,0 0 1,1 0 0,0 0 0,1 4 0,-1-5-12,0 0-1,0 1 1,1-1 0,-1 0 0,1 0 0,-1-1 0,1 1 0,0 0 0,0 0 0,0-1 0,0 1 0,0-1 0,0 0 0,0 0 0,0 0 0,0 0 0,1 0 0,-1 0 0,4 1 0,2-1-1,1 0 0,-1 0 0,1 0 0,-1-1 0,0 0 0,1-1 1,-1 0-1,0 0 0,1-1 0,-1 0 0,0-1 0,0 1 0,9-6 0,-8 4 0,0-1 0,0 0 0,0-1-1,-1 0 1,0 0 0,0 0 0,0-1-1,-1 0 1,0-1 0,10-14 0,3-11 14,-2 0 0,20-51 0,-34 78-10,-1 8-2,1 13-1,0 0-5,-3-13 2,0 0-1,1 0 1,-1 0 0,1 0 0,0 0 0,0 0 0,-1 0 0,1-1 0,0 1 0,1-1 0,-1 1 0,0-1 0,0 0-1,0 0 1,4 1 0,-1-1 0,-1 0 0,0 0 0,1 0-1,-1-1 1,1 0 0,-1 0 0,1 0-1,4-1 1,5-2-1,-1 0 1,-1-1-1,1 0 0,22-11 0,-30 13 3,1-1 0,0 0 0,0 0-1,0-1 1,8-6 0,-13 9 0,0 0 1,0 0-1,-1 1 1,1-1-1,0 0 1,0 0-1,-1 0 1,1 0-1,0 0 0,-1 0 1,1 0-1,-1 0 1,1 0-1,-1 0 1,0 0-1,0-1 1,1 1-1,-1 0 1,0 0-1,0 0 1,0 0-1,0 0 1,0-1-1,0 1 1,0 0-1,-1 0 1,1 0-1,0 0 1,-1 0-1,1 0 1,-1 0-1,1 0 1,-2-2-1,-1-1 7,-1-1 1,1 1-1,-1 0 1,0 1-1,0-1 1,-1 1-1,1 0 1,-1 0-1,1 0 0,-9-3 1,-5-2 25,-31-8 0,16 7-359,0 2 0,-58-6-1,82 13-915,28 4-4819,-11-5 5718,1 1 1,-1-2-1,0 1 1,0-1 0,1-1-1,7-3 1,31-16 62</inkml:trace>
</inkml:ink>
</file>

<file path=ppt/ink/ink1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17.666"/>
    </inkml:context>
    <inkml:brush xml:id="br0">
      <inkml:brushProperty name="width" value="0.05" units="cm"/>
      <inkml:brushProperty name="height" value="0.05" units="cm"/>
      <inkml:brushProperty name="color" value="#FF0066"/>
    </inkml:brush>
  </inkml:definitions>
  <inkml:trace contextRef="#ctx0" brushRef="#br0">328 1209 13683,'0'-2'124,"0"1"0,0 0 0,0-1 0,0 1 1,0 0-1,0-1 0,0 1 0,1 0 0,-1-1 0,0 1 0,1 0 1,-1 0-1,1 0 0,-1-1 0,1 1 0,0 0 0,0 0 0,-1 0 0,1 0 1,0 0-1,0 0 0,0 0 0,0 0 0,0 1 0,0-1 0,2-1 0,1 1 165,1 0-1,-1 0 0,0 0 0,1 0 0,0 1 0,-1 0 0,6 0 0,132 6 1564,-8 0-1290,-47-6-338,88-12 1,-116 4-20,0-2 1,83-27-1,-31-3 469,-2-6-1,104-60 1,-103 42-355,-93 52-261,0-1-1,0-1 1,26-28-1,-38 36-42,0 0-1,0-1 1,-1 1-1,0-1 1,0 0 0,-1 0-1,0 0 1,0-1-1,-1 1 1,1-1 0,-2 1-1,1-1 1,-1 0-1,0 1 1,-1-1 0,0-9-1,-1 5 2,-1 0-1,0 0 1,-1 1 0,0-1-1,-1 0 1,0 1-1,-1 0 1,0 0 0,-13-20-1,-1 4-5,-1 1 0,-1 1 0,-1 1 1,-32-27-1,-111-76-1,105 86-14,-111-59 0,137 83-8,-2 2 0,0 2 0,0 1 0,-1 1 0,-41-5 0,40 11-5,0 2 1,0 2-1,0 1 0,0 2 1,0 2-1,0 1 0,-73 21 0,77-16 11,0 3-1,0 1 0,1 1 0,1 2 0,1 1 1,0 1-1,1 2 0,-42 38 0,39-27 27,1 2 0,2 1 0,1 2-1,2 1 1,1 1 0,3 1 0,1 1-1,1 1 1,3 0 0,-22 78 0,34-97 41,1 0 0,1 0 0,1 1 0,1-1 0,1 1 1,1 0-1,1-1 0,2 1 0,0-1 0,1 0 0,10 33 0,-5-31 15,0-1 1,1 0-1,2 0 0,0-1 0,2 0 0,17 22 0,-18-28-44,1-2 0,0 0 0,1 0 0,1-2 0,0 0 0,1 0 0,0-2 0,25 13-1,-14-11-119,1-1-1,0-2 1,1-1-1,41 8 0,-7-7-816,73 1-1,22-9-236,11-20 276</inkml:trace>
</inkml:ink>
</file>

<file path=ppt/ink/ink1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35.769"/>
    </inkml:context>
    <inkml:brush xml:id="br0">
      <inkml:brushProperty name="width" value="0.05" units="cm"/>
      <inkml:brushProperty name="height" value="0.05" units="cm"/>
      <inkml:brushProperty name="color" value="#FF0066"/>
    </inkml:brush>
  </inkml:definitions>
  <inkml:trace contextRef="#ctx0" brushRef="#br0">13 838 8426,'0'0'173,"-1"0"1,1 0-1,-1 0 1,1-1-1,-1 1 1,1 0-1,-1 0 1,1 0-1,0 0 1,-1 0-1,1 0 0,-1-1 1,1 1-1,0 0 1,-1 0-1,1-1 1,-1 1-1,1 0 1,0-1-1,0 1 1,-1 0-1,1-1 1,0 1-1,-1-1 1,1 1-1,0-1 1,-2-14 2047,8-17-193,-6 31-1907,3-9 143,1 0-1,0 1 1,0 0 0,1 0 0,0 0 0,0 0 0,1 1 0,0-1-1,1 2 1,0-1 0,0 1 0,0 0 0,1 0 0,0 1 0,1 0-1,-1 1 1,1-1 0,0 2 0,17-7 0,55-17 332,59-23 103,-61 11-178,-2-2 0,-1-5 0,-3-2 0,-2-3 0,-2-4 0,60-64 0,-91 82-299,-17 16-143,1 1-1,41-31 1,-62 51-109,1 0 0,-1 0 0,0 0 0,1 0 0,-1 1 0,0-1 0,1 0 0,-1 1 0,1-1 0,-1 1 0,1 0 0,1-1 0,-2 1 5,-1 0-1,0 0 1,0 0-1,1 1 1,-1-1-1,0 0 1,0 0-1,0 0 1,1 0-1,-1 0 1,0 0-1,0 1 1,0-1-1,1 0 1,-1 0-1,0 0 1,0 0-1,0 1 0,0-1 1,0 0-1,1 0 1,-1 0-1,0 1 1,0-1-1,0 0 1,0 0-1,0 1 1,0-1-1,-2 15-991,-2-5 135,0 0 1,-1 0-1,-1-1 1,0 1 0,0-1-1,-13 13 1,7-6-176,-16 21-666</inkml:trace>
</inkml:ink>
</file>

<file path=ppt/ink/ink1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36.264"/>
    </inkml:context>
    <inkml:brush xml:id="br0">
      <inkml:brushProperty name="width" value="0.05" units="cm"/>
      <inkml:brushProperty name="height" value="0.05" units="cm"/>
      <inkml:brushProperty name="color" value="#FF0066"/>
    </inkml:brush>
  </inkml:definitions>
  <inkml:trace contextRef="#ctx0" brushRef="#br0">266 3 10306,'-1'0'147,"1"-1"0,-1 1 0,0 0 0,0-1 0,0 1-1,0 0 1,0 0 0,0-1 0,0 1 0,0 0 0,0 0 0,0 0 0,0 0 0,0 0-1,1 0 1,-1 1 0,0-1 0,0 0 0,0 0 0,0 1 0,0-1 0,0 1-1,0-1 1,1 0 0,-1 1 0,0 0 0,-1 0 0,-3 3 375,1 0 0,-1 1 0,-5 6 0,4-4-275,-15 18 899,1 2-1,-30 53 0,-14 19 822,58-90-1712,0 0 1,0 0 0,0 1-1,1 0 1,1 0 0,-1 0-1,2 0 1,0 1 0,0 0-1,0-1 1,2 1 0,-1 0-1,1 19 1,1-29-247,0 1-1,0-1 1,0 0 0,0 0-1,0 1 1,1-1-1,-1 0 1,0 0 0,1 0-1,-1 0 1,0 1-1,1-1 1,0 0 0,-1 0-1,1 0 1,0 0-1,-1 0 1,2 1 0,0-1 2,-1-1 1,0 1-1,0-1 1,0 1-1,1-1 1,-1 1-1,0-1 1,0 0-1,1 1 1,-1-1-1,0 0 1,1 0-1,-1 0 1,0 0-1,0 0 1,1-1-1,-1 1 1,0 0-1,2-1 1,6-2 50,0 0 1,0-1-1,0 0 1,-1 0 0,1 0-1,7-7 1,45-37 177,-61 47-237,180-163-1274,-122 118 688</inkml:trace>
</inkml:ink>
</file>

<file path=ppt/ink/ink1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37.069"/>
    </inkml:context>
    <inkml:brush xml:id="br0">
      <inkml:brushProperty name="width" value="0.05" units="cm"/>
      <inkml:brushProperty name="height" value="0.05" units="cm"/>
      <inkml:brushProperty name="color" value="#FF0066"/>
    </inkml:brush>
  </inkml:definitions>
  <inkml:trace contextRef="#ctx0" brushRef="#br0">209 298 11450,'-14'-11'2835,"14"11"-2740,-1 0 0,1 0 0,0 0 0,-1 0 0,1 0 0,0-1 0,-1 1-1,1 0 1,0 0 0,-1 0 0,1 0 0,-1 0 0,1 0 0,0 0 0,-1 0 0,1 0 0,0 0 0,-1 0 0,1 1 0,0-1-1,-1 0 1,1 0 0,0 0 0,-1 0 0,1 0 0,0 1 0,-1-1 0,1 0 0,0 0 0,0 1 0,-1-1 0,1 0-1,0 0 1,0 1 0,0-1 0,-1 0 0,1 1 0,0-1 0,0 0 0,0 1 0,0-1 0,0 0 0,-1 1 0,1-1 0,0 0-1,0 1 1,0-1 0,0 0 0,0 1 0,0-1 0,0 0 0,0 1 0,1 0 0,-2 13 797,1 0 1,1 0 0,0 0 0,4 15-1,15 57 962,39 89-148,-21-69-1330,-37-104-371,-1 1 0,1-1 0,0 1 0,-1 0 0,1-1 0,-1 1 0,0 0 0,0-1 0,0 1 0,0 0 0,0 0 1,-1 2-1,0-4-7,1 0 1,0-1 0,-1 1-1,1 0 1,0-1 0,-1 1-1,1-1 1,-1 1 0,1-1-1,-1 1 1,1-1 0,-1 1-1,1-1 1,-1 1 0,1-1-1,-1 1 1,0-1 0,1 0-1,-2 1 1,0-1-11,0 0 0,1 1 0,-1-1 0,0 0 0,0 0 0,1 0 1,-1 0-1,0-1 0,0 1 0,1 0 0,-4-2 0,1 1-58,0-1 1,0 0 0,0 0-1,1 0 1,-1 0-1,0-1 1,1 1-1,0-1 1,-5-5-1,-26-34-721,28 33 649,-24-32-385,3-3 0,1 0 0,2-1 0,2-1 1,-16-54-1,32 82 443,0 0 0,2-1 0,0 1-1,2-1 1,0 0 0,1 0 0,3-37 0,-1 45 103,0 1 1,2-1-1,-1 1 0,1 0 1,1 0-1,0 0 1,0 1-1,1-1 0,0 1 1,0 0-1,1 0 1,0 1-1,1 0 0,0 0 1,15-13-1,-15 16 109,1-1 0,0 1-1,0 0 1,1 1 0,-1 0 0,1 0-1,0 1 1,0 0 0,0 1-1,1 0 1,-1 0 0,19 0 0,-20 1 5,0 2 1,0-1 0,0 1 0,0 0 0,0 0 0,0 1 0,-1 0-1,1 1 1,-1 0 0,1 0 0,-1 0 0,0 1 0,0 0 0,0 0-1,9 9 1,-12-9-72,-1-1 0,1 1 0,-1 0 0,0 0 0,0 0 1,0 1-1,-1-1 0,0 1 0,1-1 0,-2 1 0,1 0 0,2 9 0,-3-7-9,-1 0-1,1 0 1,-1 1 0,0-1-1,-1 0 1,1 0 0,-1 0 0,-3 9-1,0-2-15,-1-1 0,0 1-1,-1-1 1,-1 0 0,0-1-1,-1 0 1,0 0 0,-15 17-1,19-25-99,1-1 0,-1 1 0,0-1 0,0 1 0,-1-1 0,1 0 0,-1-1 0,1 1 0,-1-1 0,0 0 0,-10 3 0,13-5-92,-1 1 0,1-1 0,0 0 0,-1 0 0,1 0 0,0 0 0,0 0 0,-1-1 0,1 1 0,0-1 0,0 1 0,-1-1 0,1 0 0,0 0 0,0 0 0,0 0 0,0 0 0,0 0 0,0-1 0,1 1 0,-1-1 0,0 1 0,1-1 0,-1 0 0,1 1 0,-1-1 0,1 0 0,0 0 0,0 0 0,-1-3 0,-9-25-1319</inkml:trace>
</inkml:ink>
</file>

<file path=ppt/ink/ink1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37.519"/>
    </inkml:context>
    <inkml:brush xml:id="br0">
      <inkml:brushProperty name="width" value="0.05" units="cm"/>
      <inkml:brushProperty name="height" value="0.05" units="cm"/>
      <inkml:brushProperty name="color" value="#FF0066"/>
    </inkml:brush>
  </inkml:definitions>
  <inkml:trace contextRef="#ctx0" brushRef="#br0">0 189 15371,'112'111'8627,"-111"-110"-8534,0 0 0,0-1 0,0 1-1,-1 0 1,1 0 0,0 0 0,-1 0-1,1 0 1,-1 0 0,1 0-1,-1 0 1,0 1 0,1-1 0,-1 0-1,0 0 1,0 0 0,1 0 0,-1 3-1,-1-4-73,1 1 0,0-1 0,-1 1 0,1-1 0,-1 1-1,1 0 1,0-1 0,-1 0 0,1 1 0,-1-1 0,1 1 0,-1-1 0,0 0-1,1 1 1,-1-1 0,1 0 0,-1 1 0,0-1 0,1 0 0,-1 0-1,0 0 1,1 0 0,-1 0 0,0 1 0,1-1 0,-1 0 0,0-1-1,1 1 1,-1 0 0,0 0 0,1 0 0,-1 0 0,0-1 0,-2 1-10,0-1 1,1 0-1,-1 0 1,0 0-1,1-1 1,-1 1-1,1-1 1,0 1-1,-1-1 0,1 0 1,0 0-1,0 0 1,0 0-1,0 0 1,1 0-1,-1-1 1,0 1-1,-1-6 1,-3-2-13,1-1 1,1 0 0,-5-14-1,6 12-74,0 1 0,1 0-1,1-1 1,0 0 0,0 1-1,1-1 1,3-22 0,-2 30-154,0-1 1,0 0-1,0 1 1,1-1 0,0 1-1,0 0 1,0 0-1,1 0 1,-1 0-1,1 0 1,0 0-1,1 0 1,-1 1-1,1 0 1,0 0-1,0 0 1,1 0-1,-1 0 1,8-4 0,-7 6-361,-1 0 0,0 1 0,1-1 0,0 1 0,-1 0 1,1 0-1,0 0 0,9 1 0,3 0-912,20 5-1,-8-2 1309,-21-2 646,-1 1 0,0 0-1,0 0 1,0 0-1,0 1 1,9 5-1,25 9 3738,-35-15-3947,0 0 0,0 0 0,0 0 0,0 0 0,-1 1 0,1 0 1,-1 0-1,0 1 0,0 0 0,0 0 0,0 0 0,4 5 0,7 4-814,-6-9-844,-10-4 1352,0 0 0,0 0 0,0 0 0,0 0 0,1 0-1,-1 0 1,0 0 0,0 0 0,0 0 0,0-1-1,0 1 1,1 0 0,-1 0 0,0 0 0,0 0 0,0 0-1,0 0 1,0 0 0,0-1 0,1 1 0,-1 0 0,0 0-1,0 0 1,0 0 0,0-1 0,0 1 0,0 0 0,0 0-1,0 0 1,0 0 0,0-1 0,0 1 0,0 0 0,0 0-1,0 0 1,0 0 0,0-1 0,0 1 0,0 0 0,0 0-1,0 0 1,0 0 0,0-1 0,-6-7-1351</inkml:trace>
</inkml:ink>
</file>

<file path=ppt/ink/ink1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37.982"/>
    </inkml:context>
    <inkml:brush xml:id="br0">
      <inkml:brushProperty name="width" value="0.05" units="cm"/>
      <inkml:brushProperty name="height" value="0.05" units="cm"/>
      <inkml:brushProperty name="color" value="#FF0066"/>
    </inkml:brush>
  </inkml:definitions>
  <inkml:trace contextRef="#ctx0" brushRef="#br0">4 95 15435,'-3'-9'928,"3"0"289,9-8-681,6-2-792,5 3-984,10-8 767</inkml:trace>
</inkml:ink>
</file>

<file path=ppt/ink/ink1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1:38.833"/>
    </inkml:context>
    <inkml:brush xml:id="br0">
      <inkml:brushProperty name="width" value="0.05" units="cm"/>
      <inkml:brushProperty name="height" value="0.05" units="cm"/>
      <inkml:brushProperty name="color" value="#FF0066"/>
    </inkml:brush>
  </inkml:definitions>
  <inkml:trace contextRef="#ctx0" brushRef="#br0">1 583 14595,'15'14'1872,"0"1"-1,18 23 0,-29-33-1539,-1 0 0,1 0-1,-1 0 1,0 1 0,-1-1 0,1 1-1,-1 0 1,0-1 0,-1 1-1,1 0 1,-1 1 0,0 8-1,-1-21-269,0-44 204,8-61 0,-6 95-257,1 0 0,1 0 1,0 1-1,1 0 0,1-1 1,0 2-1,1-1 0,10-16 1,-14 27 48,0-1 0,1 0-1,0 1 1,0 0 0,0 0 0,0 0 0,1 0 0,6-3 0,-9 5-13,-1 1 0,1 0 1,1 0-1,-1 1 0,0-1 0,0 0 1,0 1-1,0-1 0,0 1 0,1 0 1,-1 0-1,0-1 0,0 1 0,1 1 1,-1-1-1,0 0 0,0 1 0,0-1 1,1 1-1,-1-1 0,0 1 0,0 0 1,0 0-1,2 2 0,1 0 23,-1 0 1,0 1-1,0 0 1,0 0-1,-1 0 0,0 0 1,1 1-1,-1-1 0,-1 1 1,1 0-1,-1 0 0,0 0 1,2 6-1,3 10 260,6 40 0,-13-58-298,5 24 117,2 48 1,-7-75-148,0 0 0,0 0 0,0 0 0,0-1 1,-1 1-1,1 0 0,0 0 0,0 0 0,0 0 0,0 0 0,0 0 1,0 0-1,0 0 0,0 0 0,0 0 0,-1 0 0,1 0 0,0 0 1,0 0-1,0 0 0,0 0 0,0 0 0,0 0 0,0 0 1,0 0-1,-1 0 0,1 0 0,0 0 0,0 0 0,0 0 0,0 0 1,0 0-1,0 0 0,0 0 0,-1 0 0,1 0 0,0 0 0,0 0 1,0 0-1,0 0 0,0 0 0,0 0 0,0 0 0,0 1 0,0-1 1,0 0-1,0 0 0,-1 0 0,1 0 0,0 0 0,0 0 1,0 0-1,0 0 0,0 1 0,0-1 0,0 0 0,0 0 0,0 0 1,0 0-1,-6-9 1,4-1-1,0 0-1,0 0 1,1 0 0,0-1-1,1 1 1,2-20-1,0 8 0,2 0-1,7-24 0,-7 32 3,1 1 0,0 0 0,1 0 0,1 0 0,0 1-1,9-13 1,-11 19 47,-1 0 0,1 0-1,1 0 1,-1 1 0,1 0 0,0 0 0,0 1-1,0-1 1,0 1 0,1 0 0,0 1-1,13-5 1,-16 7 5,1 0-1,-1 1 1,1-1-1,-1 1 0,1 0 1,-1 1-1,1-1 1,-1 1-1,1 0 0,-1 0 1,0 0-1,1 0 1,-1 1-1,0 0 1,0 0-1,0 0 0,0 0 1,0 1-1,5 4 1,-2-1-14,0 0 0,-1 0 0,0 1 0,0-1 0,-1 1 0,1 1 0,-2-1 0,1 1 0,3 9 0,6 21 12,-12-29-225,1 0 1,0 0 0,1 0-1,0 0 1,0-1 0,1 1-1,11 14 1,-16-23 92,0 0 0,0 0 0,0 1-1,1-1 1,-1 0 0,0 0 0,0 0 0,1 0 0,-1 0 0,0 0 0,1 0-1,-1 0 1,0 0 0,0 0 0,1 0 0,-1 0 0,0 0 0,1 0 0,-1 0-1,0 0 1,0 0 0,1 0 0,-1 0 0,0 0 0,0 0 0,1 0-1,-1 0 1,0 0 0,0-1 0,1 1 0,-1 0 0,0 0 0,0 0 0,1-1-1,-1 1 1,0 0 0,0 0 0,0 0 0,0-1 0,1 1 0,-1 0 0,0 0-1,0-1 1,0 1 0,0-1 0,7-14-2556,2-12 763,-2-6 376</inkml:trace>
  <inkml:trace contextRef="#ctx0" brushRef="#br0" timeOffset="1.49">806 233 12307,'9'-6'2026,"-1"0"0,0 0 0,0-1 0,13-14 0,-17 17-1638,-1 0 0,1-1 0,-1 1-1,0-1 1,-1 1 0,1-1 0,-1 0 0,0 0-1,0 0 1,2-10 0,-3 14-368,-1 0 1,0 0-1,0 0 1,-1 0-1,1 0 0,0 0 1,0 0-1,0 0 0,-1 0 1,1 0-1,0 0 1,-1 0-1,1 0 0,-1 0 1,1 1-1,-1-1 0,1 0 1,-1 0-1,0 0 0,1 1 1,-1-1-1,0 0 1,0 1-1,1-1 0,-1 1 1,0-1-1,0 1 0,0-1 1,0 1-1,0 0 1,0-1-1,0 1 0,0 0 1,0 0-1,0 0 0,0-1 1,0 1-1,-1 1 1,-2-2-18,1 1 1,-1 0 0,0 0 0,0 0-1,0 1 1,1 0 0,-1-1 0,0 1-1,-4 2 1,5-1-4,0-1 0,0 1 1,0 0-1,0 0 0,0 1 0,0-1 0,0 1 0,1-1 0,-1 1 0,1 0 0,0 0 0,0 0 1,0 0-1,0 0 0,1 0 0,-1 0 0,1 1 0,0-1 0,0 1 0,0-1 0,0 1 0,0 6 1,0-5-2,1 0 1,0 0 0,1 0 0,-1 0-1,1 0 1,0 0 0,0 0 0,1 0 0,-1 0-1,1 0 1,0-1 0,1 1 0,-1-1 0,1 0-1,-1 1 1,5 3 0,-2-3 34,-1 0 1,1 0-1,1-1 0,-1 1 1,0-1-1,1-1 0,0 1 1,0-1-1,0 0 0,0 0 1,1-1-1,-1 0 0,1 0 1,-1 0-1,1-1 0,7 1 1,-8-2 4,0 0 1,0 0 0,0-1-1,1 0 1,-1 0 0,0 0-1,0-1 1,0 0 0,-1 0-1,1 0 1,0-1 0,-1 0-1,1 0 1,-1 0 0,0-1-1,0 0 1,8-8-1,35-43 359,-35 39-384,1 0 0,0 1 1,1 0-1,26-19 0,-36 30 42,0 1-1,1 0 1,-1 1 0,1-1 0,-1 1-1,1 0 1,0 0 0,0 1 0,0 0-1,0 0 1,0 0 0,0 1 0,0 0-1,0 0 1,0 0 0,0 1 0,0 0-1,0 0 1,0 0 0,7 3 0,35 16 779,-34-13-684,1-1 0,0 0 0,16 3 1,-26-8-146,0 0 1,0 0 0,0-1-1,1 0 1,-1 0 0,0 0-1,0 0 1,0-1 0,0 0-1,1 0 1,-1-1 0,-1 1-1,9-4 1,4-5-303,-1-1 1,0-1-1,0 0 0,-1-1 0,19-21 0,-10 10-949,-22 22 957,0-1 1,1 1 0,-1 0 0,1-1 0,0 1 0,0 1 0,0-1-1,0 0 1,0 1 0,0-1 0,0 1 0,1 0 0,-1 0 0,0 0-1,5 0 1,21 0-1337</inkml:trace>
</inkml:ink>
</file>

<file path=ppt/ink/ink1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38.917"/>
    </inkml:context>
    <inkml:brush xml:id="br0">
      <inkml:brushProperty name="width" value="0.05" units="cm"/>
      <inkml:brushProperty name="height" value="0.05" units="cm"/>
      <inkml:brushProperty name="color" value="#FF0066"/>
    </inkml:brush>
  </inkml:definitions>
  <inkml:trace contextRef="#ctx0" brushRef="#br0">296 946 8506,'-31'0'3093,"-53"8"0,84-8-3037,-1 0-1,0 0 1,1 0-1,-1 0 0,0 0 1,1 0-1,-1 0 1,0 1-1,1-1 0,-1 0 1,1 0-1,-1 1 1,0-1-1,1 1 0,-1-1 1,1 0-1,-1 1 1,1-1-1,-1 1 0,1-1 1,0 1-1,-1-1 0,1 1 1,-1 0-1,1-1 1,0 1-1,0-1 0,-1 1 1,1 0-1,0-1 1,0 1-1,0 0 0,0-1 1,0 1-1,0 0 1,0-1-1,0 1 0,0 0 1,0-1-1,0 1 1,0 0-1,0-1 0,0 1 1,1 0-1,-1-1 0,0 1 1,1 0-1,1 4 103,1 0-1,-1-1 1,1 0-1,6 8 1,-1-4-72,-1 0 1,1-1 0,0 0 0,1-1-1,0 0 1,0 0 0,0-1 0,14 6 0,-1-2 78,1-1 1,39 9 0,-11-8 148,1-2 0,0-2-1,0-2 1,87-8-1,-30-6 372,129-32-1,-169 28-424,-1-3 1,-1-4-1,77-34 1,-113 40-214,0 0 1,-2-2 0,36-28 0,-46 30-29,-1 0 0,0-2-1,-2 1 1,0-2 0,20-30 0,-30 40 12,-1 0 1,-1 0-1,1 0 0,-1-1 1,-1 0-1,0 1 1,0-1-1,-1-1 1,0 1-1,-1 0 0,0-12 1,-1 7 6,-2 0 1,0 0 0,0 1-1,-1-1 1,-1 1-1,0-1 1,-8-14-1,-1-3-7,-3 1 0,0 1-1,-2 0 1,-1 1 0,-1 1 0,-33-35-1,33 42-27,-1 1-1,-1 1 0,-1 2 0,0 0 0,-1 1 0,0 1 1,-2 2-1,-30-13 0,18 13-5,1 1 1,-2 2 0,1 2-1,-49-4 1,31 8-2,0 2 1,-79 8-1,94 0 4,0 1 0,0 1 0,1 3-1,1 1 1,-1 2 0,2 2 0,0 1-1,1 2 1,1 1 0,1 3 0,1 0 0,1 2-1,1 2 1,1 1 0,2 1 0,1 1-1,1 2 1,2 1 0,1 0 0,1 2 0,2 1-1,2 1 1,-28 74 0,38-85 25,2 1 1,1 0-1,1 0 0,1 0 1,2 1-1,0-1 0,2 1 1,1 0-1,8 44 0,-5-49 5,1 0 1,2 0-1,0 0 0,1-1 0,1 0 1,2-1-1,0 0 0,1-1 0,1 0 1,0-1-1,27 29 0,-23-32-40,0 0 0,1-2-1,1 0 1,29 16 0,-15-12-86,1-2 1,41 13 0,106 23-115</inkml:trace>
</inkml:ink>
</file>

<file path=ppt/ink/ink1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16.496"/>
    </inkml:context>
    <inkml:brush xml:id="br0">
      <inkml:brushProperty name="width" value="0.05" units="cm"/>
      <inkml:brushProperty name="height" value="0.05" units="cm"/>
      <inkml:brushProperty name="color" value="#FF0066"/>
    </inkml:brush>
  </inkml:definitions>
  <inkml:trace contextRef="#ctx0" brushRef="#br0">16 1077 11370,'0'0'174,"-1"1"0,0-1-1,1 0 1,-1 0 0,0 0-1,1 0 1,-1 0 0,0 0-1,1-1 1,-1 1 0,0 0-1,1 0 1,-1 0 0,1 0-1,-1-1 1,0 1-1,1 0 1,-1-1 0,1 1-1,-1-1 1,1 1 0,-1 0-1,1-1 1,-1 1 0,0-1-1,1 0-16,0 0-1,0 0 1,0 1-1,0-1 0,0 0 1,1 1-1,-1-1 1,0 0-1,0 0 1,0 1-1,1-1 0,-1 1 1,0-1-1,1 0 1,-1 1-1,1-1 1,-1 1-1,1-2 0,5-4 538,0 0 0,12-10 0,14-5 211,0 1 0,62-29-1,-17 10-98,398-236 2499,190-98 170,-504 298-2739,99-54 33,-250 123-763,0 0 0,0 0-1,16-15 1,-26 20-6,0 1 0,0 0 1,0 0-1,1 0 0,-1 0 0,0 0 0,0 0 0,0-1 1,0 1-1,0 0 0,1 0 0,-1 0 0,0-1 0,0 1 1,0 0-1,0 0 0,0 0 0,0-1 0,0 1 0,0 0 1,0 0-1,0 0 0,0-1 0,0 1 0,0 0 0,0 0 1,0 0-1,0-1 0,0 1 0,0 0 0,0 0 0,0 0 1,0-1-1,0 1 0,0 0 0,0 0 0,-1 0 0,1-1 1,0 1-1,0 0 0,0 0 0,0 0 0,0 0 0,-1 0 1,1-1-1,0 1 0,0 0 0,0 0 0,0 0 0,-1 0 1,1 0-1,0 0-16,-1 0 0,1 0 0,0 0 0,0 0 0,-1 0 0,1 0 0,0 0 0,-1 0 1,1 0-1,0 0 0,0 0 0,-1 0 0,1 1 0,0-1 0,0 0 0,-1 0 0,1 0 0,0 0 1,0 1-1,0-1 0,-1 0 0,1 0 0,0 1 0,0-1 0,0 0 0,0 0 0,0 0 0,-1 1 1,1-1-1,0 0 0,0 1 0,0-1 0,0 0 0,0 0 0,0 1 0,0-1 0,0 0 0,0 1 0,0-1 1,0 0-1,0 0 0,0 1 0,0-1 0,0 0 0,1 1 0,-1 3-676,0 1 0,0-1 0,0 0 0,0 1-1,-1-1 1,0 0 0,1 1 0,-2-1 0,1 0 0,0 0 0,-4 7-1,-3 2-1066,-13 17 0</inkml:trace>
</inkml:ink>
</file>

<file path=ppt/ink/ink1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41.862"/>
    </inkml:context>
    <inkml:brush xml:id="br0">
      <inkml:brushProperty name="width" value="0.05" units="cm"/>
      <inkml:brushProperty name="height" value="0.05" units="cm"/>
      <inkml:brushProperty name="color" value="#FF0066"/>
    </inkml:brush>
  </inkml:definitions>
  <inkml:trace contextRef="#ctx0" brushRef="#br0">179 1260 12483,'0'0'66,"0"0"0,0-1 1,-1 1-1,1 0 1,0-1-1,0 1 0,-1 0 1,1 0-1,0-1 1,0 1-1,0 0 0,-1-1 1,1 1-1,0 0 1,0-1-1,0 1 1,0-1-1,0 1 0,0 0 1,0-1-1,0 1 1,0 0-1,0-1 0,0 1 1,0-1-1,0 1 1,0 0-1,0-1 0,0 1 1,1-1-1,10 1 1979,-2 0-1754,266-4 6842,0 0-4337,-187 5-2415,112-2-121,-162-1-181,-1-2 0,1-1 0,-1-2 0,0-2 0,0-1 0,-1-2 0,58-27 0,-75 28 180,-1 0 0,0-1-1,0-1 1,29-28 0,-23 17-22,-2-1 1,28-40-1,-37 43-213,-1 0 0,-1-1-1,11-32 1,-4 10-11,-12 32-12,-1 0 1,-1-1-1,0 0 0,-1 1 1,0-1-1,-2-1 0,1 1 1,-2 0-1,0 0 0,0 0 1,-1-1-1,-1 1 0,0 0 1,-1 0-1,-1 1 0,0-1 1,-1 1-1,0-1 0,-1 1 1,-9-13-1,-41-61 19,-77-92 1,104 142-14,12 15-10,-1 1 0,-33-30 0,41 42 2,-1 1 0,1 1 0,-1 0 1,-1 0-1,1 1 0,-1 0 0,-22-6 0,9 5-3,0 2-1,-1 1 1,-38-2-1,-79 6-3,59 1 41,31 0-34,-1 2 0,0 2-1,-61 14 1,85-12-4,1 1 1,1 2-1,-1 1 0,2 1 0,0 1 1,0 1-1,-28 22 0,20-9-15,1 1 0,-38 42 0,-49 72-7,110-128 29,1-1-1,1 1 1,0 1-1,1 0 1,0 0-1,2 1 0,0-1 1,0 1-1,2 1 1,0-1-1,0 1 1,-1 33-1,6 4 1,2 1 0,16 84 0,-17-129 1,2 13 55,2 0-1,1-1 1,0 0-1,2 0 0,0 0 1,2-1-1,0-1 1,1 0-1,1 0 1,1-1-1,1-1 0,0 0 1,1-1-1,1-1 1,1-1-1,0 0 0,1-1 1,1-1-1,34 17 1,-35-22 34,1-1 0,0 0 0,0-2 0,1-1 0,0 0 0,-1-1 1,1-1-1,23-2 0,-4-1 66,-1-2-1,0-2 1,54-13 0,-61 10-644,-1-2 0,0-1 0,0-1 0,-1-2 0,-1-1 0,0-1 0,-2-1 0,38-30 0,-17 1-1189</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07.653"/>
    </inkml:context>
    <inkml:brush xml:id="br0">
      <inkml:brushProperty name="width" value="0.05" units="cm"/>
      <inkml:brushProperty name="height" value="0.05" units="cm"/>
      <inkml:brushProperty name="color" value="#FF0066"/>
    </inkml:brush>
  </inkml:definitions>
  <inkml:trace contextRef="#ctx0" brushRef="#br0">0 661 11522,'11'-15'1573,"-6"8"114,-1 1 1,1 0-1,11-11 0,-16 17-1581,1 0 0,-1 0 0,0-1 0,1 1 0,-1 0 0,0 0 0,0 0 0,1 0 0,-1 0 0,0-1 0,1 1 0,-1 0 0,0 0 0,1 0 0,-1 0 0,0 0 0,1 0 0,-1 0 0,0 0 0,1 0 0,-1 0 0,0 0 0,1 0 0,-1 0 0,0 0 0,1 1 0,-1-1 0,0 0 0,1 0 0,6 10 1377,0 14-453,-4 8-527,2-1-1,11 41 0,0-1-64,-8-32-267,7 44 24,-13-71-174,-1 1 1,-1-1-1,0 0 1,-3 21-1,3-30-17,-1 0-1,0 1 1,0-1-1,0 0 1,-1 0-1,1 0 0,-1 0 1,0 0-1,0 0 1,0 0-1,-2 2 1,3-4-3,0 0 0,0 0 1,1 0-1,-1-1 0,0 1 1,0 0-1,0-1 0,0 1 1,0-1-1,0 1 0,0-1 1,0 0-1,0 1 0,0-1 1,0 0-1,-1 0 0,1 1 1,0-1-1,0 0 0,0 0 1,0 0-1,0-1 0,0 1 1,0 0-1,0 0 0,-1 0 1,1-1-1,0 1 0,0-1 1,0 1-1,0-1 0,0 1 1,0-1-1,1 0 0,-1 1 1,-1-2-1,-1 0-8,2-1-1,-1 1 1,0 0-1,0-1 1,1 1-1,-1-1 1,1 0-1,0 1 1,-1-1-1,1 0 1,1 0-1,-1 0 1,0 0-1,1 0 1,-1 0-1,1 0 1,0 0-1,0 0 1,0 0 0,1 0-1,-1 0 1,1 0-1,1-4 1,0-2-19,1 0 1,0-1-1,1 1 1,0 1-1,1-1 1,5-8 0,22-26-46,1 1 0,48-45 0,-46 52 314,-1-3 0,50-72 0,-78 100-133,0 0 1,-1 0 0,-1-1 0,1 1-1,-2-1 1,1 0 0,1-13 0,-4 18-83,0 1 0,-1 0 0,0 0 0,0-1 0,0 1 0,0 0 1,-1 0-1,0 0 0,0-1 0,-1 1 0,1 0 0,-1 0 0,0 1 0,0-1 1,-1 0-1,1 1 0,-5-6 0,6 9-27,1 0-1,-1 0 1,0 0 0,1 0 0,-1 0-1,0 0 1,0 0 0,0 1 0,0-1-1,1 0 1,-1 1 0,0-1-1,0 0 1,0 1 0,-1-1 0,1 1-1,0 0 1,0-1 0,0 1 0,0 0-1,0 0 1,0 0 0,0 0-1,-1-1 1,1 2 0,0-1 0,0 0-1,0 0 1,0 0 0,0 0 0,-1 1-1,1-1 1,0 1 0,0-1-1,0 1 1,0-1 0,-1 2 0,-1 0-2,0 1 1,1-1 0,-1 1 0,1 0 0,0 0 0,0 0-1,0 0 1,0 1 0,1-1 0,-1 0 0,0 5-1,-1 0 10,1 0 0,0 0 0,0 0 0,1 0-1,1 0 1,-1 1 0,1-1 0,0 0 0,1 0-1,0 1 1,0-1 0,1 0 0,3 8 0,-3-9 8,1-1 0,0 0-1,0 0 1,0 0 0,1-1 0,0 1 0,0-1 0,0 0 0,1 0 0,0 0 0,0-1 0,0 0-1,0 0 1,1 0 0,-1 0 0,12 4 0,-8-4 83,0-1 1,1-1-1,-1 1 1,1-1-1,-1-1 0,1 0 1,0 0-1,-1-1 0,1-1 1,0 1-1,13-4 0,2-1 144,-1-1 0,-1-1 0,32-13-1,-29 8-178,0-1 0,0-1 0,-1-1 0,-1-1 0,29-26 0,-38 28-47,0 0 0,-1-1 1,0 0-1,-1-1 1,-1-1-1,-1 0 0,0-1 1,11-25-1,-17 27-63,0 0 0,-1 0 0,-1 0 0,0-1 0,-1 1 0,0-1-1,-2 1 1,0-1 0,-1 0 0,-1 1 0,0-1 0,-1 1 0,-1 0 0,-6-18 0,7 26-420,0 0 1,-1 0 0,-7-14-1,9 19 269,0 1 0,1 0 0,-1 0 0,0 0 0,0 0 0,0 0-1,-1 0 1,1 0 0,0 1 0,-1-1 0,1 1 0,-1 0 0,1-1 0,-1 1-1,0 0 1,1 1 0,-4-2 0,-34 2-982</inkml:trace>
</inkml:ink>
</file>

<file path=ppt/ink/ink1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43.871"/>
    </inkml:context>
    <inkml:brush xml:id="br0">
      <inkml:brushProperty name="width" value="0.05" units="cm"/>
      <inkml:brushProperty name="height" value="0.05" units="cm"/>
      <inkml:brushProperty name="color" value="#FF0066"/>
    </inkml:brush>
  </inkml:definitions>
  <inkml:trace contextRef="#ctx0" brushRef="#br0">211 317 15955,'0'0'113,"0"-1"-1,0 1 0,0-1 0,1 1 1,-1-1-1,0 1 0,0-1 0,-1 1 0,1-1 1,0 1-1,0-1 0,0 1 0,0-1 1,0 1-1,0-1 0,-1 1 0,1-1 1,0 1-1,0 0 0,-1-1 0,1 1 0,0-1 1,-1 1-1,1 0 0,0-1 0,-1 1 1,1 0-1,-1-1 0,1 1 0,0 0 1,-1-1-1,0 1-20,0 1 1,0-1 0,0 0 0,0 0 0,0 0-1,0 1 1,0-1 0,0 0 0,0 1-1,0-1 1,0 1 0,0-1 0,0 1-1,-1 0 1,-6 6 75,1-1 1,-10 11-1,15-15 40,-20 24 198,1 1 0,1 1 1,1 0-1,2 1 0,-16 35 0,29-55-283,0 0 0,1 0 0,0 0 0,0 1 0,-1 9 0,3-16-97,1-1-1,0 0 1,0 1-1,0-1 1,0 1 0,0-1-1,1 0 1,-1 1-1,1-1 1,0 0-1,1 5 1,-1-6-19,0 0 0,-1 0 1,1 0-1,0 1 0,0-1 0,0 0 1,1 0-1,-1 0 0,0-1 0,0 1 1,0 0-1,1 0 0,-1-1 0,0 1 0,1-1 1,-1 1-1,1-1 0,-1 1 0,1-1 1,-1 0-1,2 0 0,1 0-4,-1 0-1,1 0 1,0 0-1,-1-1 1,1 0 0,0 0-1,-1 0 1,1 0-1,-1 0 1,1-1 0,-1 0-1,0 1 1,0-1-1,0 0 1,0-1-1,0 1 1,4-4 0,1-2 0,0-1 0,0 0 0,-1 0 1,9-14-1,-6 5-9,0-1 0,-2 0 0,0-1 0,-1 0 1,-1 0-1,0-1 0,-2 1 0,-1-1 0,2-42 0,-5 35-20,-1 1 0,-1 0 0,-1-1 0,-2 1-1,0 0 1,-2 1 0,-13-33 0,16 50 30,0-1 1,-1 1-1,-10-16 0,13 23 28,1 0 0,-1-1 0,0 1 0,0 0 0,0 0 0,0 0 0,0 1 0,-1-1 0,1 0 0,0 1 0,-1 0 0,1-1 0,-1 1 0,0 0 0,1 0 0,-1 1 0,0-1 0,-3 0 0,4 1 7,1 0 0,-1 0-1,1 0 1,0 0 0,-1 1-1,1-1 1,-1 0-1,1 1 1,0-1 0,-1 1-1,1-1 1,0 1 0,0 0-1,0 0 1,-1 0 0,1-1-1,0 1 1,0 0 0,0 0-1,0 0 1,0 1 0,1-1-1,-1 0 1,0 0 0,0 0-1,1 1 1,-1-1 0,1 0-1,-1 3 1,-1 2 88,0 1 0,1-1-1,0 0 1,1 0 0,-1 10 0,2-9-31,-1 1 0,2-1 0,-1 0 0,1 0 0,0 0 0,0 0 1,1 0-1,0 0 0,0 0 0,0-1 0,1 1 0,0-1 0,0 0 1,1 0-1,6 5 0,9 10 284,2-2 0,37 27 0,-28-23-143,-6-3-170,33 24 131,-51-40-315,-1 0 1,2 0-1,-1 0 1,0-1-1,1 0 1,13 3-1,-19-6-88,0 0 0,1 1 0,-1-1 0,1 0 0,-1 0-1,0 0 1,1 0 0,-1-1 0,0 1 0,1-1 0,-1 1 0,0-1 0,1 0 0,-1 0 0,0 0-1,0 0 1,4-2 0,-2-1-282,0 0-1,0 0 1,-1 0 0,1 0-1,-1 0 1,0 0 0,3-6-1,14-26-1074</inkml:trace>
</inkml:ink>
</file>

<file path=ppt/ink/ink1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44.318"/>
    </inkml:context>
    <inkml:brush xml:id="br0">
      <inkml:brushProperty name="width" value="0.05" units="cm"/>
      <inkml:brushProperty name="height" value="0.05" units="cm"/>
      <inkml:brushProperty name="color" value="#FF0066"/>
    </inkml:brush>
  </inkml:definitions>
  <inkml:trace contextRef="#ctx0" brushRef="#br0">64 1 15347,'-2'2'512,"-1"0"1,0 1-1,0-1 0,1 1 0,-1 0 0,1-1 1,0 1-1,0 0 0,0 1 0,0-1 0,-1 4 0,-13 38 2202,10-25-2320,2 0 1,1 1-1,0-1 1,1 1 0,2 0-1,0-1 1,1 1 0,1 0-1,0-1 1,2 1 0,12 37-1,-13-51-359,0 0 0,0-1-1,1 1 1,0-1 0,0 1 0,0-1-1,1-1 1,0 1 0,0-1 0,0 1 0,1-2-1,0 1 1,0-1 0,0 1 0,1-2-1,8 5 1,-3-3-24,-1-1 1,1 0-1,1-1 1,-1 0-1,0-1 0,1 0 1,-1-1-1,24-1 1,-33 0-17,0 0 0,0 0 0,0 0 1,0-1-1,0 0 0,0 1 0,5-3 1,-8 3-1,1-1 1,-1 1-1,1 0 1,-1-1 0,1 1-1,-1-1 1,0 1-1,1-1 1,-1 1 0,1-1-1,-1 1 1,0-1-1,1 1 1,-1-1 0,0 1-1,0-1 1,0 0-1,1 1 1,-1-1-1,0 1 1,0-1 0,0 0-1,0 1 1,0-1-1,0 1 1,0-1 0,0 0-1,0 1 1,0-1-1,0 0 1,-1 1 0,1-1-1,0 1 1,0-1-1,-1 1 1,1-1 0,0 0-1,-1 1 1,1-1-1,-1 0 1,-8-12-58,-1 1 0,-1 0-1,1 0 1,-2 1 0,-25-20 0,16 14 8,11 8 54,-34-26 242,88 39 386,-33-4-631,1 0 1,0 0 0,-1-1-1,1-1 1,-1 0-1,0 0 1,1-1 0,-1 0-1,0-1 1,13-7-1,-16 6-423,1 1-1,-1-2 0,-1 1 0,1-1 0,-1 0 1,0-1-1,0 1 0,-1-1 0,0-1 1,0 1-1,-1-1 0,0 0 0,4-9 0,8-24-2705,-6-5 1058</inkml:trace>
</inkml:ink>
</file>

<file path=ppt/ink/ink1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44.903"/>
    </inkml:context>
    <inkml:brush xml:id="br0">
      <inkml:brushProperty name="width" value="0.05" units="cm"/>
      <inkml:brushProperty name="height" value="0.05" units="cm"/>
      <inkml:brushProperty name="color" value="#FF0066"/>
    </inkml:brush>
  </inkml:definitions>
  <inkml:trace contextRef="#ctx0" brushRef="#br0">192 171 15235,'0'13'2613,"1"-1"0,4 19 0,17 51 1881,-11-45-3308,-6-18-852,35 103 1242,-35-109-1798,2 0-1,-1 0 1,1-1 0,1 0-1,0-1 1,20 22 0,-28-42-4145,-4-6 2698,-6-15-647,1-9 620</inkml:trace>
  <inkml:trace contextRef="#ctx0" brushRef="#br0" timeOffset="1">55 279 13611,'-28'13'1936,"11"-4"2257,8-3-1424,16-6-729,12-13-207,11-10-761,3-3-256,4-7-440,2 2-376,-6-5-728,-3-1-776,0 0-1417,-6 2-240,-6 0 1465</inkml:trace>
</inkml:ink>
</file>

<file path=ppt/ink/ink1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45.449"/>
    </inkml:context>
    <inkml:brush xml:id="br0">
      <inkml:brushProperty name="width" value="0.05" units="cm"/>
      <inkml:brushProperty name="height" value="0.05" units="cm"/>
      <inkml:brushProperty name="color" value="#FF0066"/>
    </inkml:brush>
  </inkml:definitions>
  <inkml:trace contextRef="#ctx0" brushRef="#br0">0 183 11947,'9'30'2873,"0"0"0,22 48 0,36 51 1768,7 15-1977,-72-140-2610,1 2 5,-1 0 0,1-1 0,-1 1 1,0 0-1,-1 0 0,2 12 0,-11-31-8,-8-25-35,2-2-1,1 1 1,-9-52 0,16 66-16,-3-16-9,-7-63 0,15 85 6,0 0 0,2 0 0,0-1 0,1 1 0,7-30 0,-7 41 4,0 0-1,1 1 1,0 0 0,0-1 0,1 1 0,0 0 0,0 1-1,1-1 1,-1 1 0,2 0 0,7-8 0,-10 11 25,0 1 0,0 0 0,1-1 0,-1 1 0,0 1 0,1-1 0,-1 0 0,1 1-1,-1 0 1,1 0 0,0 0 0,0 0 0,-1 0 0,1 1 0,0 0 0,0 0 0,0 0 0,0 0 0,0 0 0,-1 1 0,1 0 0,0 0 0,0 0 0,-1 0 0,7 3 0,-3 0 107,0-1-1,-1 1 1,1 1-1,-1-1 1,0 1 0,0 0-1,0 0 1,-1 1-1,1 0 1,7 11-1,-10-12-64,0 0 1,-1 0-1,1 0 0,-1 1 0,0-1 0,0 1 0,-1-1 1,1 1-1,-1 0 0,0 0 0,-1-1 0,0 1 0,0 0 0,0 0 1,-2 8-1,-1 0-22,-1 0 1,0 0-1,-1-1 1,0 1-1,-1-1 1,-1-1-1,-12 19 1,-66 75-1366,37-48-2004,31-34 1563</inkml:trace>
</inkml:ink>
</file>

<file path=ppt/ink/ink1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47.774"/>
    </inkml:context>
    <inkml:brush xml:id="br0">
      <inkml:brushProperty name="width" value="0.05" units="cm"/>
      <inkml:brushProperty name="height" value="0.05" units="cm"/>
      <inkml:brushProperty name="color" value="#FF0066"/>
    </inkml:brush>
  </inkml:definitions>
  <inkml:trace contextRef="#ctx0" brushRef="#br0">122 990 12403,'4'-3'403,"1"-1"0,0 0 0,0 1 1,0 0-1,0 0 0,0 1 1,1-1-1,-1 1 0,1 0 0,0 1 1,0-1-1,-1 1 0,1 0 0,7 0 1,11 0 347,0 2-1,29 3 1,-34-2-262,25 1-141,-1-2 1,1-1-1,-1-3 1,0-1-1,0-2 1,0-3 0,-1 0-1,0-3 1,-1-2-1,0-1 1,-1-2 0,41-25-1,-47 22-142,-1-1 0,-1-1-1,-1-2 1,35-33 0,-55 45-129,0 0 0,0-1-1,-1 1 1,-1-2 0,0 0 0,-1 0 0,-1 0 0,0-1-1,-1 0 1,0-1 0,-1 1 0,-1-1 0,2-16 0,-3 7-37,-1-1 0,-2 0 1,0 1-1,-8-45 1,5 52-38,-1-1 0,-1 1 0,-1-1 0,0 1 0,-2 1 0,0 0 0,-10-17 0,11 24-3,0 1 0,-1 1-1,0-1 1,0 1 0,0 1 0,-1 0-1,-1 0 1,1 0 0,-1 1-1,0 1 1,0 0 0,-1 0 0,1 1-1,-13-3 1,-13-3-1,0 2 0,0 1-1,-39-1 1,30 4 3,0 2 1,0 1-1,0 3 0,1 1 0,-1 3 1,-48 12-1,76-13-2,1 1 1,0 0-1,1 2 1,-1 0-1,1 0 0,1 1 1,0 1-1,-22 20 1,-5 9 0,-46 59 1,38-41-4,-33 49-11,75-95 21,0 1 0,1-1 0,0 1 1,0 0-1,2 0 0,-1 0 0,-2 18 0,5-22 3,1-1 0,0 1 0,1 0 0,-1 0 0,2-1 0,-1 1 0,1 0 0,0 0 0,1-1 0,-1 1 0,2-1 0,-1 1 0,6 11 0,16 21 378,0 0 1,3-1 0,47 52 0,-57-72-304,1-2-1,1 0 1,0-1 0,1-1 0,0-1 0,1-1 0,1 0 0,39 15-1,-47-22-417,0-2-1,0 0 1,0 0-1,1-1 1,-1-1-1,1-1 1,0 0-1,-1 0 1,1-2-1,0 0 1,0 0-1,-1-2 1,1 0-1,-1 0 1,0-1 0,17-8-1,47-30-1406</inkml:trace>
</inkml:ink>
</file>

<file path=ppt/ink/ink1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48.756"/>
    </inkml:context>
    <inkml:brush xml:id="br0">
      <inkml:brushProperty name="width" value="0.05" units="cm"/>
      <inkml:brushProperty name="height" value="0.05" units="cm"/>
      <inkml:brushProperty name="color" value="#FF0066"/>
    </inkml:brush>
  </inkml:definitions>
  <inkml:trace contextRef="#ctx0" brushRef="#br0">12 74 10042,'0'0'138,"0"-1"1,0 1-1,0-1 0,0 1 1,0 0-1,0-1 0,0 1 1,-1 0-1,1-1 0,0 1 1,0 0-1,0-1 0,0 1 1,0 0-1,-1 0 0,1-1 1,0 1-1,0 0 0,0 0 1,-1-1-1,1 1 0,0 0 1,-1 0-1,1-1 0,0 1 1,0 0-1,-1 0 0,1 0 1,0 0-1,-1 0 0,1-1 1,-6-1 4517,12-5-2707,-4 5-1715,3-3 179,0 0 1,0 0-1,1 0 0,-1 1 0,1 0 0,0 0 0,11-5 0,-12 7-276,1 0 1,0 0-1,-1 0 0,1 1 0,0 0 0,0 0 1,8 0-1,-12 1-119,0 0 0,0 0 0,0 0 1,-1 0-1,1 0 0,0 1 0,-1-1 0,1 1 0,0-1 1,-1 1-1,1 0 0,0 0 0,-1 0 0,1-1 1,-1 1-1,0 1 0,1-1 0,-1 0 0,0 0 0,1 0 1,-1 1-1,0-1 0,0 1 0,0-1 0,0 1 1,-1-1-1,1 1 0,0-1 0,0 4 0,1 3-8,0 1 0,-1 0 0,-1 0 0,1-1 0,-1 1 0,-1 0 0,0 0-1,-2 12 1,-2 2-14,-1-1 0,-10 22-1,5-20-56,8-21 1,1 1-1,0 1 0,0-1 1,0 0-1,1 0 1,-1 1-1,1-1 1,0 0-1,0 7 0,19-34-388,-13 17 444,0 1 0,1-1 0,-1 1 0,1 1 0,0-1 0,1 1 0,-1 0 0,1 0 0,-1 1 0,1 0 0,0 0 0,1 0 0,-1 1 0,0 0 0,1 1 0,7-1 0,-9 1 9,0 1 0,1 0 1,-1 0-1,0 1 0,0-1 0,0 1 1,0 1-1,11 2 0,-13-2 7,-1 0 0,1 0 0,0 0-1,0 0 1,-1 0 0,0 1 0,1-1-1,-1 1 1,0 0 0,0 0 0,-1 0 0,1 0-1,3 6 1,-2-2 35,0 0 0,-1 0 0,1 0 1,-1 1-1,-1-1 0,0 1 0,3 14 0,-5-18-13,1-1 1,-1 1-1,0-1 0,-1 0 1,1 1-1,-1-1 0,1 1 0,-1-1 1,0 0-1,0 1 0,0-1 1,-1 0-1,1 0 0,-1 0 1,0 0-1,1 0 0,-2 0 0,1-1 1,0 1-1,-4 3 0,-8 5 45,0 0 0,-1 0 0,0-2 0,-1 0 0,-24 10 0,-86 26-92,120-44-57,1 1 1,-1-1-1,0 0 1,1 0-1,-1 0 1,-6-1-1,11 0 14,0 0 0,1 0 0,-1 0 0,1 0 0,-1 0 0,0 0 0,1 0 0,-1-1 0,1 1 0,-1 0-1,1 0 1,-1-1 0,1 1 0,-1 0 0,1 0 0,-1-1 0,1 1 0,-1-1 0,1 1 0,0-1 0,-1 1 0,1 0 0,0-1 0,-1 1-1,1-1 1,0 1 0,-1-1 0,1-1 0,0 1-121,-1-1 0,1 0 0,0 0 1,0 1-1,0-1 0,0 0 0,1 0 0,-1 1 0,1-4 0,2-3-535,-1 1-1,2-1 1,5-10-1,14-18-822</inkml:trace>
</inkml:ink>
</file>

<file path=ppt/ink/ink1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49.126"/>
    </inkml:context>
    <inkml:brush xml:id="br0">
      <inkml:brushProperty name="width" value="0.05" units="cm"/>
      <inkml:brushProperty name="height" value="0.05" units="cm"/>
      <inkml:brushProperty name="color" value="#FF0066"/>
    </inkml:brush>
  </inkml:definitions>
  <inkml:trace contextRef="#ctx0" brushRef="#br0">0 0 16948,'8'6'1680,"-3"3"1649,4 8-1881,-3 3-264,0 4-504,-3 2-256,1 0-295,-2 2-522,-2-2-1751,0-2 3800,5-9-2048</inkml:trace>
</inkml:ink>
</file>

<file path=ppt/ink/ink1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49.724"/>
    </inkml:context>
    <inkml:brush xml:id="br0">
      <inkml:brushProperty name="width" value="0.05" units="cm"/>
      <inkml:brushProperty name="height" value="0.05" units="cm"/>
      <inkml:brushProperty name="color" value="#FF0066"/>
    </inkml:brush>
  </inkml:definitions>
  <inkml:trace contextRef="#ctx0" brushRef="#br0">155 68 7922,'-1'1'81,"0"0"0,1-1 0,-1 1 0,0 0 1,1-1-1,-1 1 0,1 0 0,-1 0 1,0 0-1,1 0 0,0-1 0,-1 1 0,1 0 1,-1 2-1,0 1 1590,4-11 686,-3 6-2300,0 0 127,0-1-1,1 1 0,-1-1 1,1 1-1,-1 0 1,1-1-1,0 1 1,-1-1-1,1 1 0,0 0 1,0 0-1,0-1 1,0 1-1,0 0 0,0 0 1,0 0-1,1 0 1,-1 0-1,0 0 1,4-5 4266,-6 5-3588,-1 4 350,2-3-1171,0 0 0,-1 0 0,1 1 0,0-1 0,0 0 0,0 0 0,0 0-1,0 0 1,0 0 0,-1 0 0,1 0 0,0 0 0,0 0 0,0 0 0,0 0 0,0 0-1,-1 0 1,1 0 0,0 0 0,0 0 0,0 0 0,0 0 0,-1 0 0,1 0 0,0 0-1,0 0 1,0 0 0,0 0 0,0 0 0,-1 0 0,1 0 0,0 0 0,0 0 0,0 0-1,0 0 1,0 0 0,0-1 0,-1 1 0,1 0 0,0 0 0,0 0 0,0 0-1,0 0 1,0 0 0,0-1 0,0 1 0,0 0 0,0 0 0,-5-8 799,5 5-670,0 1 1,1-1-1,-1 0 1,0 0-1,1 1 1,0-1-1,0 0 1,0 1 0,1-4-1,2-3 166,-11 11-138,-6 9-157,-1 0-1,2 1 1,-1 0 0,2 1 0,-1 0-1,2 1 1,0 0 0,1 1 0,0 0-1,1 0 1,1 1 0,0 0 0,1 0-1,1 1 1,-5 26 0,9-38-37,1 0 0,-1-1-1,1 1 1,0 0 0,0 0 0,0 0 0,0 0 0,1-1 0,0 1-1,0 0 1,1 0 0,-1-1 0,1 1 0,0-1 0,0 1 0,0-1-1,1 0 1,-1 0 0,1 0 0,0 0 0,0 0 0,1-1 0,-1 1-1,1-1 1,0 0 0,-1 0 0,6 2 0,-1 0 21,-1-1 1,1-1-1,1 0 0,-1 0 0,0 0 1,1-1-1,-1 0 0,1-1 1,0 0-1,-1 0 0,1-1 0,0 0 1,11-2-1,-13 1 0,-1 0 0,0 0-1,0-1 1,0 0 0,0 0 0,0 0-1,-1-1 1,1 1 0,-1-2 0,1 1-1,-1 0 1,0-1 0,0 0 0,-1 0 0,1-1-1,-1 1 1,0-1 0,0 0 0,5-8-1,-2-1 12,-1 0-1,0 0 0,-1 0 0,0 0 0,-1-1 0,-1 0 0,0 0 0,-1 0 0,0-19 0,-2 26-30,-1 0 0,0-1 0,0 1-1,0 0 1,-1 0 0,0 0 0,-1 0-1,-3-8 1,3 11-3,0 0 0,0 0 0,0 0 0,-1 0 0,0 1 0,0-1 0,0 1 0,0 0 0,-1 0 0,1 0 0,-1 1 0,-6-4 1,6 5-79,0 0 0,0 0 0,0 0 0,-1 1 0,1-1 1,0 2-1,-1-1 0,1 0 0,0 1 0,-1 0 0,1 0 1,-1 1-1,1-1 0,0 1 0,-1 0 0,1 1 0,0-1 1,0 1-1,0 0 0,0 0 0,0 1 0,0-1 1,1 1-1,-1 0 0,1 1 0,0-1 0,-4 5 0,8-8 39,0 0 0,-1 0-1,1 0 1,0 0-1,0 0 1,0 0-1,0 0 1,0 0 0,0 1-1,0-1 1,0 0-1,0 0 1,-1 0-1,1 0 1,0 0 0,0 0-1,0 0 1,0 0-1,0 1 1,0-1-1,0 0 1,0 0 0,0 0-1,0 0 1,0 0-1,0 0 1,0 1-1,0-1 1,0 0 0,0 0-1,0 0 1,0 0-1,0 0 1,0 0-1,0 1 1,0-1 0,0 0-1,0 0 1,0 0-1,1 0 1,-1 0-1,0 0 1,0 0 0,0 0-1,0 1 1,0-1-1,0 0 1,0 0-1,0 0 1,0 0 0,1 0-1,-1 0 1,0 0-1,8 0-2129,10-8-639,9-7 917</inkml:trace>
</inkml:ink>
</file>

<file path=ppt/ink/ink1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50.229"/>
    </inkml:context>
    <inkml:brush xml:id="br0">
      <inkml:brushProperty name="width" value="0.05" units="cm"/>
      <inkml:brushProperty name="height" value="0.05" units="cm"/>
      <inkml:brushProperty name="color" value="#FF0066"/>
    </inkml:brush>
  </inkml:definitions>
  <inkml:trace contextRef="#ctx0" brushRef="#br0">5 1 18284,'0'11'1456,"0"6"809,0 8-169,-2 11-568,0 5-255,2 1-489,2 3-168,-2-8-312,2-4-120,0-3-112,-1 0-24,1-6-16,0-2-160,-2-7-616,0-6-672,-2-20-4674,4 2 4450</inkml:trace>
</inkml:ink>
</file>

<file path=ppt/ink/ink1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50.812"/>
    </inkml:context>
    <inkml:brush xml:id="br0">
      <inkml:brushProperty name="width" value="0.05" units="cm"/>
      <inkml:brushProperty name="height" value="0.05" units="cm"/>
      <inkml:brushProperty name="color" value="#FF0066"/>
    </inkml:brush>
  </inkml:definitions>
  <inkml:trace contextRef="#ctx0" brushRef="#br0">0 399 15667,'21'-2'1449,"3"2"951,4-3-207,3 3-577,-1 0-344,-4 0-584,-2 0-240,-4-4-335,1-2-33,-3-3-136,1-6-169,1-1-799,-5-9-392,4-2-993,3-7-207,-7-18 1504</inkml:trace>
  <inkml:trace contextRef="#ctx0" brushRef="#br0" timeOffset="0.99">364 0 14435,'0'36'1464,"2"6"1089,0 5-297,0 3-351,3 2-217,4 0-336,2-2-143,-1-6-353,-3-1-144,-3-8-304,-2 2-112,0-7-192,-2-2-296,-4-12-1120,-2-4-360,4-5 695</inkml:trace>
  <inkml:trace contextRef="#ctx0" brushRef="#br0" timeOffset="1.99">516 587 20084,'-18'18'1001,"-5"2"-217,-3-1-448</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12.161"/>
    </inkml:context>
    <inkml:brush xml:id="br0">
      <inkml:brushProperty name="width" value="0.05" units="cm"/>
      <inkml:brushProperty name="height" value="0.05" units="cm"/>
      <inkml:brushProperty name="color" value="#FF0066"/>
    </inkml:brush>
  </inkml:definitions>
  <inkml:trace contextRef="#ctx0" brushRef="#br0">455 31 9738,'1'-3'282,"8"-19"7310,-9 22-7477,0-1-1,1 1 1,-1 0-1,0-1 0,0 1 1,1 0-1,-1-1 0,0 1 1,1 0-1,-1 0 0,0-1 1,1 1-1,-1 0 1,0 0-1,1 0 0,-1-1 1,0 1-1,1 0 0,-1 0 1,1 0-1,-1 0 1,0 0-1,1 0 0,-1 0 1,1 0-1,-1 0 0,1 0 1,-1 0-1,0 0 0,1 0 1,-1 0-1,1 0 1,-1 0-1,0 1 0,1-1 1,-1 0-1,0 0 0,1 0 1,-1 1-1,0-1 1,1 0-1,-1 0 0,0 1 1,1-1-1,-1 0 0,0 1 1,0-1-1,1 0 1,-1 1-1,0-1 0,0 0 1,0 1-1,0-1 0,1 1 1,-1-1-1,1 3 26,1 0 0,-1 0 0,1 1 1,-1-1-1,0 0 0,0 0 0,-1 1 0,1-1 0,0 4 0,-1 34 262,0-23-219,-2 39 117,-2 1 0,-2-1 0,-20 77 0,2-43 100,-48 115-1,10-30 39,-38 88-97,28-117-182,48-95-96,19-39-5,0 0-1,-1-1 1,0 1 0,-1-1-1,-1 0 1,-17 19-1,24-29-33,0-1 0,0 0 0,-1 0 0,1 0 0,-1 0 0,1 0 0,-1 0 0,1 0 0,-1 0 0,1-1-1,-1 1 1,0-1 0,1 1 0,-1-1 0,0 0 0,-3 1 0,4-2-152,0-1 0,0 1 0,0 0 0,1 0 0,-1-1 0,0 1 0,0 0 0,1-1 0,-1 1 0,1-1 0,-1-2 0,0 2-108,1 0-240,0-1 0,0 0 1,0 1-1,0-1 0,0 0 1,0 0-1,1 1 0,-1-1 1,1 1-1,0-1 1,0 0-1,0 1 0,0-1 1,2-2-1,2-8-2245,2-8-969,-4 12 2846</inkml:trace>
</inkml:ink>
</file>

<file path=ppt/ink/ink1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21.298"/>
    </inkml:context>
    <inkml:brush xml:id="br0">
      <inkml:brushProperty name="width" value="0.05" units="cm"/>
      <inkml:brushProperty name="height" value="0.05" units="cm"/>
      <inkml:brushProperty name="color" value="#FF0066"/>
    </inkml:brush>
  </inkml:definitions>
  <inkml:trace contextRef="#ctx0" brushRef="#br0">233 449 7634,'2'-3'630,"0"0"0,-1 1 0,1-1 0,-1 0 0,0 0 1,0 0-1,0 0 0,0 0 0,0 0 0,0-6 0,-1 7-422,0-1 0,0 1 0,-1 0 0,1 0 0,-1 0 0,1 0 0,-1 0 0,0 0 0,0 0 0,0 0 0,0 0 0,0 0 0,0 1 0,0-1 0,-1 0 0,1 1 0,-2-3 0,-3-2 385,-1 0 0,1 1-1,-1-1 1,-14-7 0,19 12-527,0-1 0,-1 1-1,1 0 1,0 1 0,-1-1 0,1 0 0,-1 1-1,1-1 1,-1 1 0,1-1 0,-1 1 0,1 0 0,-1 0-1,1 1 1,-1-1 0,1 0 0,-1 1 0,1-1-1,-1 1 1,1 0 0,-4 2 0,0 1-8,0 0 0,1 1 0,-1-1 0,1 1 0,0 1 0,0-1 0,0 1 0,-4 8 0,-4 7 42,-12 25-1,18-30-73,0-1 0,1 1 0,-5 24 0,9-31-21,0 0 0,1 0-1,1 0 1,-1 0 0,1 1 0,1-1-1,-1 0 1,4 11 0,-3-17 0,0 1 0,0-1 0,0 1 0,1-1 0,-1 0 0,1 1-1,0-1 1,0 0 0,0 0 0,0-1 0,1 1 0,-1 0 0,1-1 0,0 1 0,-1-1 0,1 0 0,0 0 0,0 0 0,1 0-1,-1-1 1,0 1 0,1-1 0,-1 0 0,1 0 0,-1 0 0,1 0 0,-1 0 0,1-1 0,-1 0 0,1 0 0,0 0 0,-1 0-1,1 0 1,0-1 0,-1 0 0,1 0 0,-1 0 0,1 0 0,-1 0 0,0-1 0,6-2 0,-1-1 2,1 0 0,-1-1 0,0 0 1,0-1-1,0 1 0,-1-1 0,0-1 0,-1 0 1,0 1-1,0-2 0,0 1 0,-1-1 1,0 0-1,5-14 0,-7 12-24,0 1 0,0-1 0,-1 0 1,0-1-1,-1 1 0,0 0 0,-1 0 0,-1 0 0,1-1 1,-2 1-1,1 0 0,-7-20 0,-9-16-377,-32-64 1,3 10 69,34 68 296,-10-21 119,20 48 12,-1 0 0,0 1 0,-1-1 1,1 1-1,-1 0 0,-7-7 1,11 11-54,-1 0 1,0 0-1,0 1 1,0-1-1,1 0 1,-1 0-1,0 1 1,0-1-1,0 1 1,0-1-1,-1 1 1,1-1-1,0 1 1,0 0-1,0-1 1,0 1-1,0 0 1,0 0-1,-1 0 1,1 0-1,0 0 1,0 0-1,0 0 1,0 0-1,0 0 1,-1 0-1,1 1 1,0-1-1,0 1 1,0-1-1,0 1 1,0-1-1,0 1 1,0-1-1,0 1 1,0 0-1,0 0 1,0-1-1,1 1 1,-1 0-1,-1 1 1,0 1 41,1-1 0,-1 1 1,1-1-1,-1 1 1,1 0-1,0 0 1,0 0-1,0 0 0,0 0 1,0 0-1,1 0 1,0 0-1,-1 0 1,1 4-1,1 0 17,1-1-1,-1 0 1,1 1 0,1-1 0,-1 0-1,1 0 1,0 0 0,0-1-1,0 1 1,1-1 0,0 1-1,9 8 1,7 5 466,38 30 1,-43-37-293,14 11 67,108 91 222,-133-109-754,0-1 1,1 0-1,-1-1 0,1 1 0,0-1 1,0 0-1,9 4 0,-13-6-68,1-1 0,0 1 0,-1-1-1,1 0 1,0 0 0,0 0 0,-1 0 0,1 0-1,0 0 1,0 0 0,-1-1 0,1 1-1,0-1 1,-1 1 0,1-1 0,0 0-1,-1 1 1,1-1 0,-1 0 0,1 0-1,-1 0 1,1 0 0,-1 0 0,0 0-1,0-1 1,1 1 0,-1 0 0,0-1 0,1-2-1,13-18-1604</inkml:trace>
</inkml:ink>
</file>

<file path=ppt/ink/ink1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21.828"/>
    </inkml:context>
    <inkml:brush xml:id="br0">
      <inkml:brushProperty name="width" value="0.05" units="cm"/>
      <inkml:brushProperty name="height" value="0.05" units="cm"/>
      <inkml:brushProperty name="color" value="#FF0066"/>
    </inkml:brush>
  </inkml:definitions>
  <inkml:trace contextRef="#ctx0" brushRef="#br0">347 378 15795,'-3'0'643,"1"1"0,-1-1-1,1 1 1,-1-1 0,1 1 0,-1 0-1,1 0 1,0 0 0,-1 1-1,-1 1 1,-23 16 1010,25-17-1400,-6 5-29,0 0 1,1 1-1,0 0 1,0 0-1,1 1 1,-7 12-1,9-14-179,1-1 0,0 1 0,0-1-1,1 1 1,-1 0 0,2 0 0,-1 0 0,1 0-1,0 0 1,0 10 0,1-15-41,0 0 0,0-1 0,0 1 0,0 0-1,1 0 1,-1-1 0,0 1 0,1 0 0,0 0 0,-1-1 0,1 1-1,0-1 1,0 1 0,0-1 0,0 1 0,0-1 0,0 1 0,0-1-1,1 0 1,-1 0 0,0 0 0,1 1 0,-1-1 0,1 0 0,-1-1-1,1 1 1,-1 0 0,1 0 0,0-1 0,2 1 0,-1 0-3,-1-1 1,1 0 0,0 0 0,0 0-1,0 0 1,-1-1 0,1 1-1,0-1 1,0 1 0,-1-1-1,1 0 1,-1 0 0,1 0 0,0-1-1,-1 1 1,0 0 0,1-1-1,3-3 1,-1 0-2,0 0 0,-1-1 1,0 0-1,0 1 0,0-1 0,-1 0 0,0-1 0,0 1 1,0 0-1,-1-1 0,0 0 0,0 0 0,-1 1 0,0-1 1,0 0-1,-1 0 0,0-14 0,-1 1-25,-1 0 0,-1-1 0,-1 2-1,-1-1 1,-8-21 0,2 10-4,-2 0 0,-2 0 0,-20-32-1,24 46 22,-1 0 0,-1 0 0,0 1-1,-1 1 1,-1 0 0,-21-16-1,29 25 11,-1 1-1,0 0 0,0 1 0,-13-6 0,17 9 3,0-1-1,1 1 0,-1 0 0,0 1 0,0-1 0,0 1 0,0-1 0,1 1 1,-1 0-1,0 0 0,0 1 0,-7 1 0,10-2 8,0 1-1,0-1 1,0 0-1,0 1 1,0-1 0,1 0-1,-1 1 1,0 0-1,0-1 1,1 1 0,-1-1-1,0 1 1,1 0-1,-1-1 1,0 1-1,1 0 1,-1 0 0,1 0-1,-1-1 1,1 1-1,0 0 1,-1 0 0,1 0-1,0 0 1,0 0-1,-1 0 1,1 0 0,0 0-1,0 0 1,0 0-1,0 0 1,0-1-1,0 1 1,0 0 0,1 0-1,-1 0 1,0 0-1,1 0 1,-1 0 0,0 0-1,1 0 1,0 0-1,1 4 78,1 0 0,0 0 0,0 0 0,0 0 0,6 6 0,115 116 1238,-89-92-1078,184 169 486,-213-199-760,1 0 0,-1 0 0,1-1 0,0 1 0,0-2 0,13 6 0,-18-8-108,0 0 1,0-1-1,0 0 1,0 1-1,0-1 1,0 0-1,0 0 1,0 0-1,0 0 1,0 0-1,0-1 1,0 1-1,0-1 1,0 1 0,0-1-1,0 1 1,-1-1-1,1 0 1,0 0-1,0 0 1,-1 0-1,1-1 1,-1 1-1,1 0 1,-1 0-1,1-1 1,-1 1-1,0-1 1,1 0-1,-1 1 1,0-1-1,1-2 1,26-52-4791,-6 23 3613</inkml:trace>
</inkml:ink>
</file>

<file path=ppt/ink/ink1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22.393"/>
    </inkml:context>
    <inkml:brush xml:id="br0">
      <inkml:brushProperty name="width" value="0.05" units="cm"/>
      <inkml:brushProperty name="height" value="0.05" units="cm"/>
      <inkml:brushProperty name="color" value="#FF0066"/>
    </inkml:brush>
  </inkml:definitions>
  <inkml:trace contextRef="#ctx0" brushRef="#br0">113 32 14635,'-9'-5'946,"-33"-14"3851,39 17-4360,0 1-1,0 0 1,0 0 0,0 0 0,0 1 0,0-1-1,-1 1 1,1 0 0,0 0 0,-6 0 0,8 0-359,0 1 1,1-1 0,-1 1 0,0-1-1,1 1 1,-1-1 0,0 1-1,1 0 1,-1-1 0,1 1-1,-1 0 1,1-1 0,-1 1 0,1 0-1,-1 0 1,1-1 0,0 1-1,-1 2 1,-3 14 323,4-16-359,-3 18 81,1 1-1,1 0 0,1-1 1,1 1-1,0-1 1,2 1-1,0-1 1,1 0-1,1 0 1,1 0-1,1 0 0,0-1 1,1 0-1,1-1 1,15 22-1,-18-31-120,0 0 0,0 0 1,1-1-1,0 0 0,0 0 0,1-1 0,0 0 0,0 0 0,1-1 0,-1 0 1,1 0-1,0-1 0,0 0 0,1-1 0,-1 0 0,1 0 0,0-1 1,-1 0-1,1-1 0,0 0 0,0-1 0,0 0 0,0 0 0,0-1 0,0 0 1,0-1-1,0 0 0,12-5 0,-20 6-2,1 0 0,-1 0-1,1 0 1,-1-1 0,0 1 0,0-1 0,1 1 0,-1-1 0,0 0 0,3-3-1,-4 4 0,-1 0-1,1-1 0,0 1 0,-1 0 0,1 0 0,-1 0 1,1-1-1,-1 1 0,1 0 0,-1-1 0,0 1 0,0 0 0,0-1 1,0 1-1,0 0 0,0-1 0,0 1 0,0 0 0,0-1 1,-1 1-1,1 0 0,-1 0 0,0-3 0,-3-2-34,0-1 0,0 1 0,-1 1 0,0-1 0,0 0 0,-1 1 0,1 0 0,-1 1 0,0-1 0,0 1 0,0 0 0,-1 0 0,0 1 0,1 0 0,-1 0 0,0 1-1,-15-4 1,18 6 78,0 0-1,0 0 0,1 1 0,-1-1 1,0 1-1,0 0 0,0 0 0,1 0 1,-1 0-1,1 1 0,-1-1 0,1 1 1,-1 0-1,1 0 0,0 1 1,0-1-1,0 0 0,-3 4 0,53-52 1091,-28 28-1153,35-27 0,-3 2-1397,-42 33 265,0-1-1,0 0 1,-1-1 0,-1 0-1,0 0 1,-1 0-1,7-18 1,0 1-803,6-9 571</inkml:trace>
</inkml:ink>
</file>

<file path=ppt/ink/ink1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22.716"/>
    </inkml:context>
    <inkml:brush xml:id="br0">
      <inkml:brushProperty name="width" value="0.05" units="cm"/>
      <inkml:brushProperty name="height" value="0.05" units="cm"/>
      <inkml:brushProperty name="color" value="#FF0066"/>
    </inkml:brush>
  </inkml:definitions>
  <inkml:trace contextRef="#ctx0" brushRef="#br0">10 26 11370,'-1'-3'448,"1"1"56,0 0 1,0 0-1,-1 0 0,1 0 0,-1 0 0,1 0 0,-6-7 6282,12 22-5065,44 67 2743,19 46-3161,-66-121-1359,3 9 157,16 23 1,-20-33-190,0-1 0,1 0 0,-1 0 0,1 0 0,0-1 0,0 1 0,0-1 0,0 1 0,0-1 0,1 0 0,-1 0-1,6 2 1,-12-14-3176,-3 3 1458,0-1-1,-11-8 1,16 15 1672,-21-19-1564</inkml:trace>
</inkml:ink>
</file>

<file path=ppt/ink/ink1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23.362"/>
    </inkml:context>
    <inkml:brush xml:id="br0">
      <inkml:brushProperty name="width" value="0.05" units="cm"/>
      <inkml:brushProperty name="height" value="0.05" units="cm"/>
      <inkml:brushProperty name="color" value="#FF0066"/>
    </inkml:brush>
  </inkml:definitions>
  <inkml:trace contextRef="#ctx0" brushRef="#br0">6 240 16916,'-6'0'3976,"14"-5"-1655,8-10-537,7-4-335,12-5-649,4 0-336,3 0-400,5 0-16,-6 3-464,-2-3-536,-4 2-921,-7 3-1039,-2 1 1551</inkml:trace>
</inkml:ink>
</file>

<file path=ppt/ink/ink1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23.990"/>
    </inkml:context>
    <inkml:brush xml:id="br0">
      <inkml:brushProperty name="width" value="0.05" units="cm"/>
      <inkml:brushProperty name="height" value="0.05" units="cm"/>
      <inkml:brushProperty name="color" value="#FF0066"/>
    </inkml:brush>
  </inkml:definitions>
  <inkml:trace contextRef="#ctx0" brushRef="#br0">34 249 13419,'6'4'590,"0"0"1,-1 1-1,0-1 0,0 1 1,0 1-1,-1-1 1,6 8-1,24 45 2189,-10-13-1177,45 51 1861,-31-46-1967,-36-46-1353,1-1 0,-1 1 0,0 0 0,2 7 1,-4-11-133,0 0 0,1 1 0,-1-1 0,0 0 0,0 0 0,0 0 1,0 1-1,0-1 0,0 0 0,0 0 0,0 1 0,0-1 0,0 0 1,0 0-1,0 0 0,0 1 0,0-1 0,0 0 0,0 0 0,0 1 1,0-1-1,0 0 0,0 0 0,-1 0 0,1 1 0,0-1 0,0 0 1,0 0-1,0 0 0,0 1 0,-1-1 0,1 0 0,-1 0-5,0 0 0,0 0-1,0 0 1,1-1 0,-1 1 0,0 0-1,0-1 1,0 1 0,0 0 0,1-1-1,-1 1 1,0-1 0,1 1 0,-2-2-1,-8-6-87,0-1 0,1-1-1,0 1 1,0-2 0,-8-12-1,-7-9-340,-2 1 59,-44-57-312,61 73 618,-1 1-1,2-1 1,0-1-1,-9-23 1,15 34 56,1-1 1,-1 0-1,1 0 1,0 0-1,1 0 1,-1 0-1,1 0 1,0 0-1,1 0 1,-1 0-1,1 0 0,1 0 1,-1 0-1,1 0 1,0 0-1,0 1 1,0-1-1,1 1 1,0-1-1,0 1 1,1 0-1,-1 0 1,1 1-1,0-1 1,0 1-1,1 0 1,-1 0-1,1 0 1,5-3-1,10-7 276,2 2 0,-1 0 0,2 1 0,-1 2 0,1 0 0,25-6 0,-45 14-207,1 0-1,0 0 1,0 1-1,0-1 1,-1 1-1,1 0 1,0 0-1,0 0 1,0 0-1,0 1 1,0 0-1,-1-1 1,1 1 0,0 1-1,5 1 1,-7-1-31,1 0 1,-1 0-1,1 0 1,-1 0-1,0 0 1,0 1 0,0-1-1,0 1 1,-1-1-1,1 1 1,-1 0-1,1-1 1,-1 1-1,0 0 1,0 0 0,0 0-1,0 0 1,-1 0-1,1 0 1,-1 4-1,1 2 5,-1 0 0,-1-1-1,1 1 1,-2 0-1,1-1 1,-1 1 0,0-1-1,-1 0 1,-4 12 0,-4 2-34,0 0 0,-16 22 1,8-17-434,-34 37 1,17-23-1313,17-12-788,16-15 951</inkml:trace>
</inkml:ink>
</file>

<file path=ppt/ink/ink1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24.646"/>
    </inkml:context>
    <inkml:brush xml:id="br0">
      <inkml:brushProperty name="width" value="0.05" units="cm"/>
      <inkml:brushProperty name="height" value="0.05" units="cm"/>
      <inkml:brushProperty name="color" value="#FF0066"/>
    </inkml:brush>
  </inkml:definitions>
  <inkml:trace contextRef="#ctx0" brushRef="#br0">218 354 9802,'8'-16'2489,"-6"14"-1698,-1-1-1,1-1 1,-1 1-1,1 0 1,-1 0-1,0-1 1,0 1-1,0-7 0,-1 10-726,0 0-1,0-1 0,0 1 1,0 0-1,0-1 0,0 1 1,0 0-1,0-1 0,0 1 1,-1 0-1,1 0 0,0-1 1,0 1-1,0 0 0,-1 0 1,1-1-1,0 1 0,0 0 1,0 0-1,-1 0 0,1-1 1,0 1-1,0 0 0,-1 0 1,1 0-1,0 0 0,-1 0 1,1 0-1,0-1 0,-1 1 1,1 0-1,0 0 0,-1 0 1,1 0-1,0 0 0,0 0 1,-1 0-1,1 0 0,0 0 1,-1 1-1,1-1 0,0 0 1,-1 0-1,1 0 0,0 0 1,0 0-1,-1 1 0,-16 6 697,3 2-593,0 0 0,1 0-1,1 1 1,-1 1 0,2 0 0,-1 1-1,2 0 1,-1 1 0,2 0 0,0 0 0,0 1-1,2 0 1,-1 1 0,-6 21 0,8-23-49,2 0 0,-1 0 0,2 0 0,0 1-1,0 0 1,0 26 0,3-38-111,0 0 0,0 0 0,0 0 0,0 0 0,1 0 0,-1 0 0,1 0 0,-1 0 0,1-1 0,0 1 0,-1 0 0,1 0 0,0 0 0,0-1 0,1 1 0,-1-1 0,0 1 0,0-1 0,1 1 0,-1-1 0,1 0 0,-1 1 0,1-1 0,0 0 0,-1 0 0,1 0 0,0-1 0,0 1 0,0 0 0,0 0 0,0-1 0,0 0 0,-1 1 0,1-1 0,0 0 0,4 0 0,3 0-12,0-1-1,-1 0 1,1-1-1,0 0 1,-1 0-1,1-1 0,-1 0 1,0-1-1,0 0 1,0 0-1,0 0 1,-1-1-1,8-6 1,-2 0-65,-1 1 1,0-2-1,0 1 1,-1-2-1,-1 1 1,12-20-1,-12 16-160,-1-1 1,-1 1-1,0-1 0,5-21 0,-11 31 77,0 1-1,-1-1 0,1 1 0,-2-1 0,1 0 0,-1 1 0,0-1 0,0 0 0,-1 1 0,1-1 0,-2 0 0,1 1 0,-1-1 0,0 1 0,-3-8 0,-1 4-151,0 1-1,0 0 0,-1 0 0,0 0 0,-16-14 0,-49-35-989,26 21 843,22 14 567,1 0 0,-37-51 0,50 61 147,9 12-201,1 0 0,-1 0-1,1 1 1,-1-1 0,1 0 0,-1 0-1,0 1 1,1-1 0,-1 0 0,0 1-1,0-1 1,1 1 0,-1-1 0,0 1-1,0-1 1,0 1 0,0-1 0,0 1-1,1 0 1,-1 0 0,0-1 0,0 1-1,0 0 1,0 0 0,0 0 0,0 0-1,-1 0 1,1 1 25,0 0-1,0-1 1,1 1-1,-1 0 1,0 0-1,1-1 0,-1 1 1,1 0-1,-1 0 1,1 0-1,-1 0 1,1 0-1,0 0 1,-1 0-1,1 0 1,0 0-1,0 0 1,0 0-1,0 0 1,0 0-1,0 0 1,0 0-1,0 0 1,0 0-1,1 1 1,0 9 251,1 0 1,0 0 0,1 0-1,0 0 1,0 0-1,2-1 1,-1 1 0,1-1-1,1 0 1,0-1-1,9 13 1,-2-7-62,0-1-1,1 0 1,0-1 0,1 0-1,29 18 1,8 3 12,106 65-420,-156-98-78,0 1 0,0-1 0,1 0 0,-1 1 1,0-1-1,1 0 0,-1-1 0,1 1 0,-1 0 0,1-1 0,-1 1 0,1-1 0,0 0 1,-1 0-1,1 0 0,-1 0 0,1 0 0,0-1 0,-1 1 0,1-1 0,-1 0 0,1 0 1,-1 0-1,0 0 0,1 0 0,-1 0 0,0 0 0,0-1 0,0 1 0,0-1 0,0 0 1,0 0-1,3-3 0,15-19-2389,1-3 985</inkml:trace>
</inkml:ink>
</file>

<file path=ppt/ink/ink1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25.339"/>
    </inkml:context>
    <inkml:brush xml:id="br0">
      <inkml:brushProperty name="width" value="0.05" units="cm"/>
      <inkml:brushProperty name="height" value="0.05" units="cm"/>
      <inkml:brushProperty name="color" value="#FF0066"/>
    </inkml:brush>
  </inkml:definitions>
  <inkml:trace contextRef="#ctx0" brushRef="#br0">107 190 12403,'-3'-9'1084,"3"7"-489,-1-1-1,0 1 1,0-1 0,0 1-1,0 0 1,0-1 0,-1 1-1,1 0 1,-1 0 0,1 0 0,-1 0-1,0 0 1,0 0 0,-2-2-1,4 4-454,-1 0-1,0 0 0,1 0 0,-1 0 0,1 0 0,-1 0 0,0 1 0,1-1 0,-1 0 0,1 0 0,-1 0 0,1 1 0,-1-1 1,0 0-1,1 0 0,-1 1 0,1-1 0,0 0 0,-1 1 0,1-1 0,-1 1 0,1-1 0,-1 1 0,1-1 0,0 0 1,-1 1-1,1-1 0,-1 2 0,-10 18 961,10-18-866,-9 18 82,1 0-1,1 1 1,0 1-1,-7 35 0,14-47-266,-1-1 0,1 1 0,1 0 0,0 0 0,0 0 0,1-1 0,0 1 0,1 0 0,0-1 0,1 1 0,-1-1 0,2 0 0,4 11 0,-1-9-19,0 1-1,0-2 1,1 1-1,0-1 1,1 0-1,0 0 1,19 14-1,-20-18-18,0-1-1,0 1 0,1-1 1,-1-1-1,1 0 0,0 0 1,1-1-1,-1 0 0,0 0 1,1-1-1,10 1 0,-17-3-21,1 1 0,-1-1-1,0 0 1,1 0-1,-1 0 1,1-1 0,-1 1-1,0-1 1,1 0-1,-1 0 1,0 0 0,0 0-1,1-1 1,-1 1-1,0-1 1,-1 0-1,1 0 1,0 0 0,0 0-1,-1 0 1,1-1-1,-1 1 1,0-1 0,0 1-1,0-1 1,0 0-1,0 0 1,0 0-1,-1 0 1,0 0 0,1-1-1,-1 1 1,1-5-1,-1 2-6,-1 0 0,1 1 0,-1-1 0,0 0 0,-1 0 0,1 1-1,-1-1 1,0 0 0,0 1 0,-1-1 0,0 0 0,0 1 0,0 0-1,-1 0 1,1-1 0,-1 1 0,-1 1 0,1-1 0,-1 0 0,1 1 0,-1 0-1,-1 0 1,1 0 0,0 0 0,-1 1 0,0 0 0,0 0 0,0 0-1,-9-4 1,8 5 22,-12-3 48,21 3 42,-1-1-1,1 1 0,0 0 1,-1 0-1,5-2 0,2-3-27,0-1 0,0 1 0,0-2 0,-1 1 0,13-18 0,29-52-112,-40 60-41,0 2-431,-2-1-1,0 0 1,7-22-1,-7 11-3132,6-38-1,-8 36 1552</inkml:trace>
</inkml:ink>
</file>

<file path=ppt/ink/ink1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25.845"/>
    </inkml:context>
    <inkml:brush xml:id="br0">
      <inkml:brushProperty name="width" value="0.05" units="cm"/>
      <inkml:brushProperty name="height" value="0.05" units="cm"/>
      <inkml:brushProperty name="color" value="#FF0066"/>
    </inkml:brush>
  </inkml:definitions>
  <inkml:trace contextRef="#ctx0" brushRef="#br0">247 157 14515,'3'0'926,"1"0"1,-1 0-1,0 1 0,0 0 0,1-1 0,-1 1 1,0 0-1,4 3 0,-2-2-187,0 1 0,-1 0 0,1 0 0,5 6 0,2 3-195,0 1 0,12 20 0,-12-18 259,-8-9-694,17 20 270,-2 2 0,24 44 1,-39-65-424,-1 2-80,1-2 0,0 1 0,0 0 0,1-1 0,0 1 0,0-1 0,1-1 0,-1 1 0,11 8 0,-18-25-3312,-9-8 808,-7-9 1025</inkml:trace>
  <inkml:trace contextRef="#ctx0" brushRef="#br0" timeOffset="1">28 292 14267,'-16'-2'1736,"6"-1"1801,9-5-800,12-10-417,7-5-255,8-6-617,2-3-368,7 1-600,2 3-216,4 4-200,2 0-120,3 5-768,1 0-624,-7 7-1433,-3-1-575,-12 7 1783</inkml:trace>
</inkml:ink>
</file>

<file path=ppt/ink/ink1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26.340"/>
    </inkml:context>
    <inkml:brush xml:id="br0">
      <inkml:brushProperty name="width" value="0.05" units="cm"/>
      <inkml:brushProperty name="height" value="0.05" units="cm"/>
      <inkml:brushProperty name="color" value="#FF0066"/>
    </inkml:brush>
  </inkml:definitions>
  <inkml:trace contextRef="#ctx0" brushRef="#br0">0 299 16740,'20'28'1777,"1"-1"1,1 0 0,2-2-1,26 24 1,-31-34-1203,-4-3-26,15 15 0,-27-24-483,0 1 1,0-1-1,0 1 1,0-1-1,-1 1 0,0 0 1,1 0-1,-1 0 1,-1 1-1,3 4 0,-5-9-64,1 0 0,0 0-1,0 0 1,0 0-1,0-1 1,0 1 0,-1 0-1,1 0 1,0 0-1,0 0 1,0 0 0,0 0-1,-1 0 1,1 0-1,0 0 1,0 0 0,0 0-1,0 0 1,-1 0-1,1 0 1,0 0-1,0 0 1,0 0 0,0 0-1,-1 0 1,1 0-1,0 0 1,0 0 0,0 0-1,0 0 1,-1 0-1,1 0 1,0 0 0,0 0-1,0 1 1,0-1-1,-1 0 1,1 0 0,0 0-1,0 0 1,0 0-1,0 0 1,0 1 0,0-1-1,0 0 1,0 0-1,-1 0 1,1 0 0,0 1-1,0-1 1,0 0-1,0 0 1,0 0 0,0 0-1,0 1 1,0-1-1,0 0 1,0 0 0,0 0-1,0 1 1,0-1-1,0 0 1,0 0 0,1 1-1,-15-13 54,-10-12-31,2-1-1,1-1 1,1-1-1,-26-47 1,37 57-29,1 0 1,0 0 0,2-1-1,0 0 1,0 0-1,2-1 1,0 1-1,1-1 1,0-29-1,3 41 14,0 0-1,1 1 0,-1-1 0,2 0 0,-1 1 0,1-1 1,0 1-1,0 0 0,0-1 0,1 1 0,0 0 0,0 1 1,1-1-1,0 0 0,0 1 0,0 0 0,0 0 0,1 0 1,0 1-1,0-1 0,0 1 0,1 0 0,-1 1 0,1-1 1,0 1-1,0 0 0,0 1 0,0-1 0,1 1 0,-1 0 1,10-1-1,6 0 263,0 1 0,0 1 1,1 1-1,-1 1 0,0 0 1,36 9-1,-54-9-181,1 0 0,0 0 0,0 1-1,-1-1 1,1 1 0,-1 0 0,8 5 0,-10-6-63,-1 1 1,1-1-1,-1 1 0,1-1 0,-1 1 0,1 0 1,-1 0-1,0-1 0,0 1 0,0 0 1,0 0-1,0 0 0,0 0 0,-1 0 0,1 0 1,-1 0-1,1 1 0,-1-1 0,0 0 1,0 4-1,0 1 1,-1 0 1,0 0-1,-1 0 1,1 0-1,-1-1 1,-1 1 0,1 0-1,-1-1 1,-6 11-1,-5 5 19,-20 25-1,32-44-41,-31 36-45,-69 63 0,-2 2-3141,68-58 1830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12.563"/>
    </inkml:context>
    <inkml:brush xml:id="br0">
      <inkml:brushProperty name="width" value="0.05" units="cm"/>
      <inkml:brushProperty name="height" value="0.05" units="cm"/>
      <inkml:brushProperty name="color" value="#FF0066"/>
    </inkml:brush>
  </inkml:definitions>
  <inkml:trace contextRef="#ctx0" brushRef="#br0">101 55 6201,'3'-55'9669,"-9"65"-5712,-2 8-2956,-15 52 1245,-5 25-779,13-33-826,-8 41 424,23-102-1050,0-1 1,0 0 0,0 1-1,0-1 1,0 1-1,0-1 1,0 0-1,0 1 1,0-1-1,0 0 1,0 1-1,0-1 1,0 1-1,0-1 1,0 0-1,1 1 1,-1-1-1,0 0 1,0 1-1,0-1 1,1 0-1,-1 0 1,0 1-1,0-1 1,1 0-1,-1 0 1,0 1-1,1-1 1,-1 0 0,0 0-1,1 0 1,-1 0-1,0 1 1,1-1-1,-1 0 1,0 0-1,1 0 1,-1 0-1,1 0 1,-1 0-1,0 0 1,1 0-1,-1 0 1,0 0-1,1 0 1,-1 0-1,1 0 1,-1 0-1,0-1 1,1 1-1,24-7 327,-21 5-253,28-10 289,-1-1 1,0-2 0,-2-1 0,45-32-1,-68 44-283,0-1-1,-1 1 1,0-1-1,0-1 1,8-10-1,-12 15-101,0 0 0,0-1 0,0 1 0,0-1-1,0 1 1,0-1 0,-1 0 0,1 1 0,-1-1 0,1 0-1,-1 1 1,0-1 0,1 0 0,-1 0 0,0 1 0,0-1 0,0 0-1,0 0 1,-1 1 0,1-1 0,0 0 0,-1 1 0,0-1-1,1 0 1,-1 1 0,0-1 0,1 0 0,-1 1 0,-2-3-1,-20-17-2774,21 19 1656</inkml:trace>
</inkml:ink>
</file>

<file path=ppt/ink/ink1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28.936"/>
    </inkml:context>
    <inkml:brush xml:id="br0">
      <inkml:brushProperty name="width" value="0.05" units="cm"/>
      <inkml:brushProperty name="height" value="0.05" units="cm"/>
      <inkml:brushProperty name="color" value="#FF0066"/>
    </inkml:brush>
  </inkml:definitions>
  <inkml:trace contextRef="#ctx0" brushRef="#br0">98 76 8642,'-1'-14'3093,"1"1"0,-2 0 0,-4-20 0,5 46 2230,0 5-3863,1-18-1358,0 0 0,0 0 1,1 1-1,-1-1 1,0 0-1,1 0 0,-1 0 1,0 1-1,1-1 1,-1 0-1,0 0 1,1 0-1,-1 0 0,0 0 1,1 0-1,-1 0 1,0 0-1,1 0 0,-1 0 1,0 0-1,1 0 1,-1 0-1,0 0 1,1 0-1,-1 0 0,1-1 1,6 2-50,-3 2-5,0 0 1,-1 0 0,1 1-1,4 5 1,7 7 81,2-1-4,87 84 663,-103-98-779,0 0 1,0 0-1,-1 0 1,1 0-1,0 1 1,0-1-1,-1 0 1,1 0-1,-1 0 1,1 3-1,-1-4-8,1 1 0,-1-1 1,0 0-1,0 1 0,0-1 0,0 0 0,0 1 0,-1-1 0,1 0 0,0 1 0,0-1 0,0 0 0,0 1 0,0-1 1,0 0-1,0 1 0,-1-1 0,1 0 0,0 1 0,0-1 0,-1 0 0,1 0 0,0 1 0,0-1 0,-1 0 0,0 1 1,-1-1-1,1 1 1,0-1-1,-1 0 0,1 1 1,0-1-1,0 0 0,-1 0 1,1 0-1,-1 0 1,1 0-1,0-1 0,0 1 1,-1 0-1,1 0 0,0-1 1,-1 1-1,-1-2 1,-14-8 1,0 0 1,0-2 0,2 0 0,-1 0-1,-17-19 1,21 19-7,-26-31 0,30 33 7,-1 0-1,0 1 0,0 0 1,-1 0-1,-11-8 0,14 13 39,6 5 20,8 8 74,1 2-62,1 3-44,1-1 0,0 0 0,0-1 1,1 0-1,1-1 0,0 0 0,0-1 1,15 10-1,87 67-31,-113-86 1,0 0 0,0-1 0,0 1 0,0 0 0,1-1 1,-1 1-1,0 0 0,0-1 0,0 0 0,1 1 0,-1-1 0,0 0 0,0 1 0,1-1 0,-1 0 0,0 0 1,0 0-1,2 0 0,-2-1-6,0 1 0,0-1 0,0 1 0,0-1 0,0 0 0,0 1 0,0-1 0,0 0 0,0 0 0,-1 0 1,1 0-1,0 0 0,-1 0 0,1 0 0,-1 0 0,1 0 0,-1 0 0,1 0 0,-1 0 0,1-2 0,0-3-787,0 0 0,0-1-1,0 0 1,-1 1 0,0-1-1,0 1 1,-2-9-1,2 12-131,-2-2-1188</inkml:trace>
</inkml:ink>
</file>

<file path=ppt/ink/ink1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29.466"/>
    </inkml:context>
    <inkml:brush xml:id="br0">
      <inkml:brushProperty name="width" value="0.05" units="cm"/>
      <inkml:brushProperty name="height" value="0.05" units="cm"/>
      <inkml:brushProperty name="color" value="#FF0066"/>
    </inkml:brush>
  </inkml:definitions>
  <inkml:trace contextRef="#ctx0" brushRef="#br0">6 2 12115,'-1'-2'6563,"-1"7"-4225,-1 11-819,4-10-1211,0 0 0,1 0-1,-1 0 1,1-1 0,0 1-1,1 0 1,-1-1-1,1 0 1,0 0 0,4 6-1,6 7 662,21 21 0,-15-20-24,0 0 0,38 26 0,-52-43-1591,-4-6-647,-7-14-2197,1 4 720,4 0 897</inkml:trace>
</inkml:ink>
</file>

<file path=ppt/ink/ink1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30.017"/>
    </inkml:context>
    <inkml:brush xml:id="br0">
      <inkml:brushProperty name="width" value="0.05" units="cm"/>
      <inkml:brushProperty name="height" value="0.05" units="cm"/>
      <inkml:brushProperty name="color" value="#FF0066"/>
    </inkml:brush>
  </inkml:definitions>
  <inkml:trace contextRef="#ctx0" brushRef="#br0">50 80 10490,'0'-1'254,"0"1"0,0 0 0,0-1 0,0 1 0,0-1 0,0 1 0,0 0 0,0-1 0,0 1 0,-1-1 0,1 1 0,0 0 0,0-1 0,-1 1 0,1 0 0,0-1 0,0 1 0,-1 0 0,1-1 0,0 1 0,-1 0 0,1 0 0,0-1 0,-1 1 0,1 0 0,-1 0 0,1 0 0,0-1 0,-1 1 0,1 0 0,-1 0 0,1 0 0,0 0 0,-1 0 0,0 0 0,0 0 41,0 1 1,0 0-1,0-1 0,0 1 1,0 0-1,1 0 0,-1 0 1,0-1-1,0 1 0,1 0 1,-1 0-1,-1 2 0,-15 34 1535,15-29-1669,0-1 1,0 1-1,0 0 1,1-1-1,0 1 1,1 0 0,0 0-1,0-1 1,0 1-1,3 13 1,-2-18-133,0 1 0,0-1 0,0 0 1,0 1-1,0-1 0,1 0 0,0 0 0,0 1 1,0-2-1,0 1 0,0 0 0,0 0 0,1-1 1,-1 1-1,1-1 0,0 1 0,0-1 1,-1 0-1,2 0 0,-1-1 0,0 1 0,0-1 1,0 1-1,1-1 0,4 1 0,4 0-4,0 0-1,0-1 1,0-1-1,0 0 1,0-1-1,0 0 0,0 0 1,0-2-1,0 1 1,0-2-1,-1 1 1,1-2-1,-1 1 1,0-1-1,0-1 0,-1 0 1,11-9-1,-17 12 22,-1 1-1,0-2 1,0 1-1,-1 0 1,1-1-1,0 1 1,-1-1-1,0 0 0,0 1 1,2-7-1,-4 8-13,1 0-1,0-1 1,-1 1-1,1 0 1,-1-1-1,0 1 1,0-1-1,0 1 1,0 0-1,0-1 1,-1 1-1,1-1 1,-1 1-1,1 0 1,-1-1-1,0 1 1,0 0-1,0 0 1,0 0-1,-3-4 1,1 2-5,-1-1 0,0 1 0,0 0-1,0 0 1,0 0 0,-1 1 0,0-1 0,0 1 0,0 0 0,0 0 0,0 1-1,0 0 1,-1 0 0,-7-2 0,-5 0 0,-1 2 0,1 0 0,-23 0-1,26 2-99,-1 0 0,1-1 0,0-1-1,0 0 1,-23-8 0,17 2-1313,34-3-3210,-7 8 3497,-2 1 569,-1 0-1,0 0 1,1-1-1,-1 1 1,3-4-1,8-16-577</inkml:trace>
</inkml:ink>
</file>

<file path=ppt/ink/ink1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30.433"/>
    </inkml:context>
    <inkml:brush xml:id="br0">
      <inkml:brushProperty name="width" value="0.05" units="cm"/>
      <inkml:brushProperty name="height" value="0.05" units="cm"/>
      <inkml:brushProperty name="color" value="#FF0066"/>
    </inkml:brush>
  </inkml:definitions>
  <inkml:trace contextRef="#ctx0" brushRef="#br0">14 15 15523,'0'0'171,"0"0"0,0 1 0,0-1 0,1 0 1,-1 0-1,0 1 0,0-1 0,0 0 0,0 0 0,1 1 0,-1-1 0,0 0 0,0 1 0,0-1 0,0 0 0,0 1 0,0-1 0,0 0 0,0 1 0,0-1 0,0 0 0,0 1 0,0-1 0,0 0 0,0 1 1,-1-1-1,-1 16 1533,1-11-880,-1 14-185,1 0 0,1 1 1,0-1-1,2 0 0,0 0 0,1 0 0,7 25 0,-7-38-589,-1-1 0,1 1-1,0-1 1,0 0 0,0 0 0,1 0-1,-1 0 1,1 0 0,1-1 0,-1 0-1,1 0 1,-1 0 0,1 0 0,0-1-1,0 1 1,1-1 0,-1-1-1,9 4 1,-5-3 46,1 0 0,0 0 0,0-1 1,0 0-1,0-1 0,0 0 0,0-1 0,0 0 0,0-1 0,15-2 0,-19 2-13,0-1 0,0 0 0,0 0 0,0-1 0,-1 0 0,1 0 0,-1 0 0,0 0-1,1-1 1,-1 0 0,-1 0 0,1 0 0,-1-1 0,0 0 0,0 0 0,0 0 0,0 0 0,-1 0 0,0-1 0,4-10 0,-4 10-31,-1-1 1,0 1-1,0-1 0,0 0 1,-1 1-1,0-1 1,-1 0-1,1 0 0,-1 0 1,-1 0-1,1 1 1,-1-1-1,0 0 0,-1 0 1,0 1-1,0-1 1,0 1-1,-1-1 1,-3-5-1,2 5-49,0 1 1,-1-1-1,0 1 1,-1 0-1,1 1 0,-1-1 1,0 1-1,0 0 1,-1 1-1,1 0 0,-1 0 1,0 0-1,-1 0 1,1 1-1,0 1 0,-1-1 1,0 1-1,1 0 1,-1 1-1,0 0 0,0 0 1,0 1-1,0 0 1,0 0-1,0 1 0,1 0 1,-1 0-1,0 1 1,0 0-1,-11 4 0,3 1-595,1-1 0,1 2-1,-1 0 1,-17 14-1,31-22 495,1 0 39,0 0 0,0 0 0,0 0 1,0 1-1,0-1 0,0 0 0,0 0 0,-1 0 1,1 0-1,0 0 0,0 0 0,0 0 0,0 0 1,0 1-1,0-1 0,-1 0 0,1 0 0,0 0 1,0 0-1,0 0 0,0 0 0,0 0 1,-1 0-1,1 0 0,0 0 0,0 0 0,0 0 1,0 0-1,0 0 0,-1 0 0,1 0 0,0 0 1,0 0-1,0 0 0,0 0 0,0 0 0,-1 0 1,1 0-1,0 0 0,0-1 0,0 1 0,0 0 1,0 0-1,0 0 0,-1 0 0,1 0 1,0-1-1,-9-12-1798</inkml:trace>
</inkml:ink>
</file>

<file path=ppt/ink/ink1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2:32.772"/>
    </inkml:context>
    <inkml:brush xml:id="br0">
      <inkml:brushProperty name="width" value="0.05" units="cm"/>
      <inkml:brushProperty name="height" value="0.05" units="cm"/>
      <inkml:brushProperty name="color" value="#FF0066"/>
    </inkml:brush>
  </inkml:definitions>
  <inkml:trace contextRef="#ctx0" brushRef="#br0">23 1253 9810,'-2'-3'784,"0"-1"0,-1 0 0,1 1 0,-1-1 0,-6-5 0,9 9-705,0 0 0,0 0 0,-1-1 0,1 1 0,0 0 0,0 0 0,0 0 0,0 0 0,0-1 0,0 1 1,0 0-1,-1 0 0,1 0 0,0-1 0,0 1 0,0 0 0,0 0 0,0 0 0,0-1 0,0 1 0,0 0 0,0 0 0,0 0 0,0-1 1,0 1-1,0 0 0,0 0 0,1-1 0,-1 1 0,0 0 0,0 0 0,0 0 0,0-1 0,8-5 1300,13-2 107,-20 8-1341,8-4 160,-1 0-1,1 0 1,-1-1-1,0 0 0,12-9 1,-2 1-5,144-117 1408,-11-13-862,-32 30-296,238-188 1050,16 20-361,-303 230-1090,119-65 1,-143 96-142,-46 20-8,0 0 0,0 0 0,0 0 0,1-1 1,-1 1-1,0 0 0,0 0 0,0 0 0,0 0 0,1 0 0,-1 0 1,0 0-1,0 0 0,0 0 0,1 0 0,-1 0 0,0 0 0,0 0 1,0 0-1,1 0 0,-1 0 0,0 0 0,0 1 0,0-1 0,0 0 1,1 0-1,-1 0 0,0 0 0,0 0 0,0 0 0,0 0 0,0 0 1,1 1-1,-1-1 0,-1 8 5,-6 8 1,7-15-6,-9 15 2,0-2 0,0 0 0,-2 0 0,1 0 1,-16 13-1,-67 56-11,43-39-13,-59 57-126,6 5 0,-93 122 0,55-55 93,103-131 55,-82 70-1,33-40 1,67-51 6,20-21-6,0 0 0,-1 1 0,1-1 0,0 0 0,0 0 0,0 0 0,0 0 0,0 0 0,-1 1 0,1-1 0,0 0 0,0 0 0,0 0 0,0 1 0,0-1 0,0 0 0,0 0 0,0 0 0,0 1 0,0-1 0,0 0 0,0 0 0,0 0 0,0 1 0,0-1 0,0 0 0,0 0 0,0 0 0,0 1 0,0-1 0,0 0 0,0 0 0,0 0 0,0 1 0,0-1 0,0 0 0,0 0 0,1 0 1,-1 0-1,0 1 0,0-1 0,0 0 0,0 0 0,0 0 0,1 0 0,-1 0 0,0 1 0,0-1 0,0 0 0,1 0 0,-1 0 0,0 0 0,0 0 0,0 0 0,1 0 0,-1 0 0,0 0 0,0 0 0,0 0 0,1 0 0,-1 0 0,0 0 0,0 0 0,0 0 0,1 0 0,-1 0 0,0 0 0,20-4 3,26-13 2,-1-2 0,0-1 0,-2-3 1,78-54-1,149-138 320,-180 139-28,-66 56-168,0 1 1,37-20-1,-56 36-113,-1 1-1,1 0 1,0 0 0,7-1-1,-12 3-13,1-1-1,-1 1 0,0 0 0,1 0 0,-1 0 1,0 0-1,1 0 0,-1 0 0,1-1 1,-1 1-1,0 0 0,1 0 0,-1 0 0,1 0 1,-1 0-1,0 1 0,1-1 0,-1 0 0,0 0 1,1 0-1,-1 0 0,1 0 0,-1 0 0,0 1 1,1-1-1,-1 0 0,0 0 0,1 0 0,-1 1 1,0-1-1,0 0 0,1 1 0,-1-1 1,0 0-1,0 1 0,1-1 0,-1 0 0,0 1 1,0-1-1,0 0 0,0 1 0,1-1 0,-1 0 1,0 1-1,0-1 0,0 1 0,0-1 0,0 0 1,0 1-1,0-1 0,0 1 0,0-1 0,0 0 1,0 1-1,-1-1 0,1 1 0,0-1 1,0 0-1,0 1 0,0-1 0,-1 0 0,1 1 1,-5 10 30,0 0 1,-1 0-1,0-1 1,-9 11-1,-32 38-718,38-49 183,-1 0-1548,6-10 742</inkml:trace>
</inkml:ink>
</file>

<file path=ppt/ink/ink1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00.438"/>
    </inkml:context>
    <inkml:brush xml:id="br0">
      <inkml:brushProperty name="width" value="0.05" units="cm"/>
      <inkml:brushProperty name="height" value="0.05" units="cm"/>
      <inkml:brushProperty name="color" value="#FF0066"/>
    </inkml:brush>
  </inkml:definitions>
  <inkml:trace contextRef="#ctx0" brushRef="#br0">28 1434 12219,'-1'-1'202,"0"1"0,-1 0 0,1-1 0,0 1 0,0-1 0,0 0 0,0 1 1,0-1-1,-1 0 0,1 1 0,1-1 0,-1 0 0,0 0 0,0 0 0,0 0 0,0 0 1,1 0-1,-1 0 0,0 0 0,1 0 0,-1-1 0,1 1 0,-1 0 0,1 0 0,0-1 1,-1 1-1,1 0 0,0-2 0,-2-4 327,1 0 1,0-1-1,0-10 1,2-3 179,1-1 0,1 1 0,0 0 1,11-34-1,37-79 743,-23 77-690,46-73 0,47-48 479,-81 121-887,71-104 525,193-272 1167,-287 410-1987,-9 10-42,0 2 0,13-13-1,-21 23-45,1 1 1,-1 0-1,0-1 0,1 1 0,-1 0 0,1-1 0,-1 1 0,0 0 0,1 0 0,-1 0 0,1-1 0,-1 1 0,1 0 0,-1 0 1,1 0-1,-1 0 0,1 0 0,0 0 0,0 0-166,-1 0-1,0 0 1,0 0 0,1 0 0,-1 0-1,0 0 1,0 1 0,1-1 0,1 3-2929,-2-2 2929,0-1 0,0 0-1,0 0 1,0 1 0,0-1 0,0 0-1,0 1 1,0 6-1765</inkml:trace>
</inkml:ink>
</file>

<file path=ppt/ink/ink1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01.043"/>
    </inkml:context>
    <inkml:brush xml:id="br0">
      <inkml:brushProperty name="width" value="0.05" units="cm"/>
      <inkml:brushProperty name="height" value="0.05" units="cm"/>
      <inkml:brushProperty name="color" value="#FF0066"/>
    </inkml:brush>
  </inkml:definitions>
  <inkml:trace contextRef="#ctx0" brushRef="#br0">234 46 17980,'0'-1'147,"0"-1"1,-1 0-1,1 1 0,-1-1 1,1 0-1,-1 1 1,1-1-1,-1 0 0,0 1 1,0-1-1,0 1 0,0 0 1,0-1-1,0 1 1,0 0-1,-1-1 0,1 1 1,-3-2-1,3 3-65,-1-1-1,0 1 0,1 0 1,-1-1-1,0 1 0,1 0 1,-1 0-1,1 0 0,-1 0 1,0 1-1,1-1 1,-1 0-1,0 1 0,1-1 1,-1 1-1,1-1 0,-1 1 1,1 0-1,-1 0 0,-1 1 1,-7 4 78,1 1 1,-1 0 0,1 1-1,1 0 1,0 0-1,-10 12 1,-2 6 33,-16 29 0,25-36-92,-16 36 1,24-49-51,0 0 0,1 0 0,0 1 1,1-1-1,-1 1 0,1 0 0,1-1 0,-1 1 1,1 0-1,1 8 0,-1-14-29,0 1 1,1 0-1,-1 0 0,1-1 1,-1 1-1,1 0 1,-1-1-1,1 1 0,0 0 1,0-1-1,0 1 1,0-1-1,0 1 0,0-1 1,1 0-1,-1 1 0,0-1 1,1 0-1,-1 0 1,0 0-1,1 0 0,2 1 1,-1-1 1,0 0 1,0 0-1,0-1 1,0 1-1,0-1 1,1 0-1,-1 0 1,0 0-1,0 0 1,1 0-1,4-2 1,3-1 7,1-1 1,-1 1 0,0-2-1,0 0 1,17-10 0,-18 8-129,0 0 0,0-1 1,-1 0-1,0-1 1,-1 1-1,1-2 0,-2 1 1,1-1-1,-1 0 1,-1-1-1,7-14 0,-9 15-402,0 0-1,-1 0 1,0 0-1,0 0 1,-1-1-1,-1 1 1,0-1-1,0 1 1,-1-1-1,0 1 1,-1-1-1,-1 1 1,-3-17-1,-7-12-807</inkml:trace>
</inkml:ink>
</file>

<file path=ppt/ink/ink1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01.302"/>
    </inkml:context>
    <inkml:brush xml:id="br0">
      <inkml:brushProperty name="width" value="0.05" units="cm"/>
      <inkml:brushProperty name="height" value="0.05" units="cm"/>
      <inkml:brushProperty name="color" value="#FF0066"/>
    </inkml:brush>
  </inkml:definitions>
  <inkml:trace contextRef="#ctx0" brushRef="#br0">9 1 14371,'0'0'193,"-1"0"-1,1 0 1,0 0-1,-1 0 1,1 0-1,0 0 1,0 0-1,-1 0 1,1 0-1,0 0 1,-1 0-1,1 0 1,0 0-1,0 0 1,-1 0-1,1 0 1,0 0-1,-1 0 1,1 0-1,0 0 1,0 0-1,-1 1 1,1-1-1,-1 1 964,0-1-964,9 6 4679,-2-2-4768,0 0 210,-1 0 0,0 1 0,0 0 0,-1 0 0,1 0 0,-1 0 0,0 0 0,3 8 0,25 51 440,-19-34-410,-9-21-299,15 31 266,25 39-1,-37-69-412,0 1 0,1-1-1,0 0 1,1 0-1,0-1 1,1-1-1,-1 1 1,15 8-1,-23-16-45,1 0 0,-1 0 0,1-1 0,-1 1 0,1 0-1,-1-1 1,1 1 0,0-1 0,-1 1 0,1-1 0,0 0 0,-1 1 0,1-1 0,0 0-1,0 0 1,-1-1 0,1 1 0,2 0 0,-2-1-242,0 0 0,0 0 0,-1 0 0,1-1 0,0 1-1,0 0 1,-1-1 0,1 1 0,-1-1 0,1 1 0,-1-1 0,0 0 0,2-2 0,8-13-1439</inkml:trace>
</inkml:ink>
</file>

<file path=ppt/ink/ink1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01.956"/>
    </inkml:context>
    <inkml:brush xml:id="br0">
      <inkml:brushProperty name="width" value="0.05" units="cm"/>
      <inkml:brushProperty name="height" value="0.05" units="cm"/>
      <inkml:brushProperty name="color" value="#FF0066"/>
    </inkml:brush>
  </inkml:definitions>
  <inkml:trace contextRef="#ctx0" brushRef="#br0">184 476 8498,'0'-5'1191,"0"1"1,0 0 0,0-1-1,-1 1 1,-2-8 0,3 11-1015,0 0 1,-1 0 0,1 0 0,-1 1 0,1-1 0,-1 0 0,1 0-1,-1 0 1,1 1 0,-1-1 0,0 0 0,1 1 0,-1-1 0,0 1-1,1-1 1,-1 1 0,0-1 0,0 1 0,0-1 0,0 1 0,1 0 0,-1-1-1,0 1 1,0 0 0,0 0 0,0 0 0,0-1 0,0 1 0,0 0-1,0 0 1,0 1 0,0-1 0,0 0 0,0 0 0,-4 1 130,1 1 1,0-1 0,0 1-1,0 0 1,0 0 0,0 1-1,1-1 1,-1 1-1,0-1 1,1 1 0,-6 7-1,-3 3 271,-16 25 0,17-23-382,1 1 1,1 1-1,-8 17 1,14-28-161,1 1 0,0-1 0,0 1 0,0-1 0,1 1 0,0 0 0,0 0 0,1-1 0,0 1 1,0 0-1,2 12 0,-2-17-31,1 0 0,-1 0 0,1 0 0,-1 1 0,1-1 0,0 0 0,0 0 0,0 0 0,0 0 0,0 0 0,1-1 0,-1 1 0,0 0 0,1 0 0,-1-1 0,1 1 0,0-1 0,0 0 0,-1 1 0,1-1 0,0 0 0,0 0 0,0 0 0,0 0 0,0 0 0,1-1 0,-1 1 0,0-1 0,0 1 0,0-1 0,0 0 0,1 0 0,-1 0 0,2 0 0,2-1-2,0 0 1,0 0 0,-1 0 0,1-1 0,0 0 0,-1 0-1,0-1 1,1 0 0,-1 1 0,0-2 0,7-5 0,0-2-1,0-1 1,-1 0 0,-1 0-1,0-1 1,-1 0 0,0-1-1,-1 0 1,8-20 0,-8 16-4,-1 0 1,-1-1-1,-1 0 0,0-1 1,-1 1-1,1-30 1,-4 20-35,-2 0 1,-1 0 0,-1 0 0,-1 1 0,-9-33-1,8 43 24,-1 1 0,-1-1 0,0 1 0,-1 1-1,-1 0 1,0 0 0,-2 0 0,1 1 0,-15-14-1,25 29 10,-19-16 159,19 15-148,0 1 0,0 0 1,-1 0-1,1 0 0,0-1 1,-1 1-1,1 0 0,0 0 0,-1 0 1,1 0-1,0 0 0,-1 0 1,1 0-1,-1 0 0,1 0 1,0 0-1,-1 0 0,1 0 1,0 0-1,-1 0 0,1 0 1,0 0-1,-1 0 0,1 0 1,0 0-1,-1 0 0,1 1 1,0-1-1,-1 0 0,1 0 1,0 0-1,0 1 0,-1-1 0,1 0 1,0 0-1,0 1 0,-1-1 1,1 0-1,0 0 0,0 1 1,0-1-1,-1 0 0,1 1 1,0-1-1,0 0 0,0 1 1,0-1-1,0 0 0,0 1 1,0-1-1,0 1 0,0-1 1,0 0-1,0 1 0,0-1 1,0 0-1,0 1 0,0-1 0,0 1 1,0 6 124,1-1 0,-1 1 0,1 0 0,0 0 1,1 0-1,2 7 0,18 43 303,-13-35-334,21 59 227,16 38 142,-37-99-358,1 0 1,1-1-1,24 32 0,-23-35-77,22 25 63,-30-38-132,-1 1 0,0-1 0,0-1 0,1 1 0,0 0 0,-1-1 1,1 0-1,0 0 0,4 2 0,-6-4-63,-1 1 0,1-1 0,-1 0 0,1 0 0,-1 1 0,1-1 0,-1 0 0,1 0 0,-1-1 0,1 1 0,-1 0 0,1 0 0,-1-1 0,1 1 0,-1-1 0,0 1 0,1-1 0,-1 1 0,0-1 0,1 0 0,-1 0 0,0 0 0,0 0 0,0 0 0,0 0 0,0 0 0,0 0 0,0 0 0,0 0 0,1-3-1,2-3-764,0 0 0,-1-1-1,0 1 1,3-13-1,0 3-808,7-15-417</inkml:trace>
</inkml:ink>
</file>

<file path=ppt/ink/ink1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02.463"/>
    </inkml:context>
    <inkml:brush xml:id="br0">
      <inkml:brushProperty name="width" value="0.05" units="cm"/>
      <inkml:brushProperty name="height" value="0.05" units="cm"/>
      <inkml:brushProperty name="color" value="#FF0066"/>
    </inkml:brush>
  </inkml:definitions>
  <inkml:trace contextRef="#ctx0" brushRef="#br0">74 34 16099,'1'-3'575,"-1"0"-1,-1 1 1,1-1-1,0 0 1,-1 0-1,0 0 1,1 0-1,-2-2 1,2 4-461,-1 1 0,1 0 0,0-1 0,0 1 1,0 0-1,-1-1 0,1 1 0,0 0 0,0 0 0,-1-1 1,1 1-1,0 0 0,-1 0 0,1 0 0,0-1 0,-1 1 1,1 0-1,0 0 0,-1 0 0,1 0 0,0 0 0,-1 0 1,1 0-1,0 0 0,-1 0 0,0 0 0,0 0-15,0 0 0,0 1 0,0-1 0,0 1 0,0-1 0,0 1 0,0 0 0,0-1 0,0 1 0,0 0 0,0 0 0,0 0 0,0 0-1,-4 5 113,1 0 0,-1 1 0,2-1-1,-1 1 1,1-1 0,0 1 0,0 0-1,1 0 1,0 1 0,-2 10 0,0 7 193,0 45 1,3-51-283,2 1 0,0-1 0,1 0 0,1-1 0,7 23-1,-8-32-99,1 0 0,1 0 0,0-1 0,0 1 0,1-1 0,0 0 0,0-1 0,1 1 0,-1-1 0,2 0 0,-1 0 0,12 9 0,-6-8-25,0-1-1,0 0 1,0 0-1,1-1 1,0-1-1,0 0 0,1-1 1,25 5-1,-39-9-13,0-1 0,0 1 0,0 0-1,0 0 1,0 0 0,1-1-1,-1 1 1,0 0 0,0 0 0,0-1-1,0 1 1,0 0 0,0 0-1,0-1 1,0 1 0,0 0 0,0 0-1,0 0 1,-1-1 0,1 1-1,0 0 1,0 0 0,0-1 0,0 1-1,0 0 1,0 0 0,0 0-1,-1-1 1,1 1 0,0 0 0,0 0-1,0 0 1,0 0 0,-1 0-1,1-1 1,0 1 0,-12-18-309,-2-4-8,7 5 239,0 0-1,1-1 1,1 0-1,-3-22 1,8 39 112,0 0 0,-1 0 1,1 1-1,0-1 0,0 0 0,0 0 1,0 0-1,0 1 0,0-1 0,1 0 1,-1 0-1,0 1 0,0-1 0,0 0 0,1 0 1,-1 1-1,0-1 0,1 0 0,-1 1 1,1-1-1,-1 1 0,1-1 0,-1 0 0,1 1 1,-1-1-1,1 1 0,-1-1 0,1 1 1,0-1-1,-1 1 0,1 0 0,0-1 1,-1 1-1,1 0 0,1-1 0,3 0 33,0 0 1,0 0-1,0 1 0,8-1 1,0 1-31,3-1-72,1 0-40,0-1 0,-1-1 0,23-5-1,-34 6-308,-1 1-1,1-1 1,-1 0-1,0 0 1,1-1-1,-1 1 1,0-1-1,0 0 1,0 0-1,-1 0 0,1-1 1,-1 1-1,0-1 1,0 0-1,0 0 1,3-6-1,4-13-1129</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13.795"/>
    </inkml:context>
    <inkml:brush xml:id="br0">
      <inkml:brushProperty name="width" value="0.05" units="cm"/>
      <inkml:brushProperty name="height" value="0.05" units="cm"/>
      <inkml:brushProperty name="color" value="#FF0066"/>
    </inkml:brush>
  </inkml:definitions>
  <inkml:trace contextRef="#ctx0" brushRef="#br0">9 399 12635,'2'-11'4488,"1"19"-2099,5 27-427,-7-30-1527,11 41 722,2-1 1,2 0 0,25 49-1,12 32-161,-43-99-726,-2 0 0,9 52 0,-14-60-182,-1-14-68,-1 0 1,0 1-1,0-1 0,-1 0 1,0 1-1,0-1 1,0 1-1,0-1 0,-3 9 1,3-14-21,0 1 1,0-1 0,0 0 0,0 0-1,0 0 1,0 0 0,0 1-1,0-1 1,0 0 0,-1 0-1,1 0 1,0 0 0,0 0-1,0 1 1,0-1 0,0 0 0,-1 0-1,1 0 1,0 0 0,0 0-1,0 0 1,0 0 0,-1 0-1,1 0 1,0 0 0,0 0-1,0 1 1,-1-1 0,1 0 0,0 0-1,0 0 1,0 0 0,-1-1-1,1 1 1,0 0 0,0 0-1,0 0 1,-8-6 10,-4-9 0,-15-34-188,1 0 1,3-2 0,2-1-1,3-1 1,1-1-1,-11-74 1,22 95 20,2 1 1,1-1-1,2 0 1,1 0-1,2 0 1,8-47-1,-6 59 192,1 1 0,0 0 0,2 0 0,0 1 0,1 0 0,1 0 0,1 1 0,1 0 1,0 0-1,1 1 0,18-18 0,-27 31 26,1 1 0,0 0 0,0-1 0,0 1 0,0 1 0,1-1 0,7-3 0,-11 6-51,0-1-1,0 1 1,0-1 0,0 1 0,0 0 0,0 0 0,0-1 0,0 1 0,1 0 0,-1 0 0,0 0 0,0 0 0,0 0-1,0 0 1,0 1 0,0-1 0,0 0 0,0 1 0,0-1 0,0 0 0,0 1 0,0-1 0,0 1 0,0 0-1,0-1 1,0 1 0,0 0 0,0-1 0,0 1 0,-1 0 0,1 0 0,0 0 0,-1 0 0,1 0 0,-1 0 0,1 0-1,-1 0 1,1 2 0,1 3 42,0 1 0,0-1 0,-1 1-1,0 0 1,-1 0 0,1 0 0,-1-1 0,-2 10-1,-10 56 223,11-66-257,-20 69 153,-1 6-72,22-72-85,3-7 2,9-10 5,-4 3-20,3-1-2,0 0 0,1 1 0,-1 1 0,1 0 0,0 1 0,0 0-1,1 0 1,-1 2 0,0-1 0,1 2 0,-1-1 0,1 2 0,15 2 0,-24-3 5,-1 1-1,1 0 1,-1 0 0,0 0-1,1 0 1,-1 1-1,0-1 1,0 1 0,0 0-1,0 0 1,0 0 0,0 0-1,-1 0 1,1 1-1,0-1 1,-1 1 0,4 5-1,-4-3 23,1-1-1,-2 1 1,1-1-1,0 1 1,-1 0-1,0-1 1,0 1-1,0 0 0,-1 0 1,1 0-1,-1 0 1,-1 8-1,-1-3 33,1-1 0,-2 0 0,1 0 0,-1 0 0,-1-1 0,1 1 0,-2-1 0,1 1 0,-1-1-1,0-1 1,-1 1 0,1-1 0,-13 12 0,4-6-64,-1 0 0,-1 0-1,0-2 1,0 0 0,-26 13 0,37-22-73,0 0 1,0 0-1,0 0 0,0-1 1,-7 2-1,11-3 10,0 0 0,0 0-1,0 1 1,0-1 0,0 0-1,0 0 1,0 0 0,0 0-1,0 0 1,0-1 0,0 1-1,0 0 1,0 0 0,1-1-1,-1 1 1,0 0 0,0-1-1,0 1 1,0-1 0,0 1-1,1-1 1,-1 0 0,0 1-1,1-1 1,-1 0 0,0 1-1,1-1 1,-1 0 0,1 0-1,-1 0 1,1 1 0,-1-1-1,1 0 1,0 0 0,-1 0-1,1-1 1,-1-10-807,0-1-1,1 1 1,1-1-1,0 1 1,1 0-1,4-17 0,-5 23 696,3-13 121,9-25 0,17-28-38</inkml:trace>
</inkml:ink>
</file>

<file path=ppt/ink/ink1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03.099"/>
    </inkml:context>
    <inkml:brush xml:id="br0">
      <inkml:brushProperty name="width" value="0.05" units="cm"/>
      <inkml:brushProperty name="height" value="0.05" units="cm"/>
      <inkml:brushProperty name="color" value="#FF0066"/>
    </inkml:brush>
  </inkml:definitions>
  <inkml:trace contextRef="#ctx0" brushRef="#br0">243 108 15579,'23'47'7281,"4"24"-3830,28 68-562,-33-89-2515,19 68 0,-39-111-462,-1-4-57,-1 0 1,1 0-1,0 0 1,0-1-1,0 1 1,1 0-1,-1-1 1,3 5-1,-4-7 117,0 0-1,0 0 0,1 0 1,-1 0-1,0 0 0,0 0 1,0 0-1,0 0 0,0 0 0,0 0 1,0 0-1,0 0 0,0 0 1,0 0-1,0-1 0,0 1 1,0 0-1,0 0 0,0 0 0,0 0 1,0 0-1,0 0 0,0 0 1,0 0-1,1 0 0,-1 0 1,0 0-1,0 0 0,0 0 0,0 0 1,0 0-1,0 1 0,0-1 1,0 0-1,0 0 0,0 0 1,0 0-1,0 0 0,0 0 1,0 0-1,0 0 0,0 0 0,0 0 1,0 0-1,0 0 0,0 0 1,0 0-1,1 0 0,-1 0 1,0 0-1,0 0 0,0 0 0,0 0 1,0 0-1,0 0 0,-2-7-1238,-5-13-857,-2 5-1745,-19-27 0,2 7 977</inkml:trace>
  <inkml:trace contextRef="#ctx0" brushRef="#br0" timeOffset="1">0 320 15403,'6'0'1649,"7"-4"1327,26-18-599,13-10 7,15-18-71,-4-5-225,2 5-695,-12 7-377,-12 15-624,-6 8-360,-18 7-848,-13 11-889,11 6 929</inkml:trace>
</inkml:ink>
</file>

<file path=ppt/ink/ink1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03.785"/>
    </inkml:context>
    <inkml:brush xml:id="br0">
      <inkml:brushProperty name="width" value="0.05" units="cm"/>
      <inkml:brushProperty name="height" value="0.05" units="cm"/>
      <inkml:brushProperty name="color" value="#FF0066"/>
    </inkml:brush>
  </inkml:definitions>
  <inkml:trace contextRef="#ctx0" brushRef="#br0">0 234 18532,'9'20'1443,"-2"1"1,0 0-1,-2 0 0,5 30 1,10 36 107,-10-59-901,21 41-1,-5-13-79,-24-52-535,0 1 1,-1-1-1,0 1 1,0-1-1,0 1 0,-1 0 1,1 0-1,-1 5 1,-10-19 4,5-7-36,0 0 0,0 0 1,2 0-1,-3-29 0,3 23-5,-13-109-4,13 100-34,3 0 1,3-46 0,-1 63 43,0-1 0,1 1 0,1 0 0,0 0 0,1 0 0,0 1 0,8-14 0,-8 18 33,1 1 1,-1 0-1,2 0 0,-1 0 1,1 1-1,0 0 0,0 0 0,1 1 1,0-1-1,0 2 0,13-8 1,-11 9 80,0-1 1,0 1-1,1 1 1,-1 0 0,1 1-1,-1-1 1,1 2-1,0 0 1,0 0 0,17 2-1,-19-1-36,-1 1 0,0 1-1,0-1 1,0 1-1,0 1 1,-1-1 0,1 1-1,-1 1 1,1-1 0,-1 1-1,0 1 1,0-1 0,-1 1-1,10 9 1,-13-12-77,-1 1 1,1 0-1,-1 0 1,0 0-1,0 0 1,0 0-1,0 0 0,-1 0 1,1 1-1,-1-1 1,0 1-1,0-1 1,0 1-1,0-1 0,-1 1 1,1 0-1,-1-1 1,0 1-1,0 0 1,0-1-1,-1 1 0,1 0 1,-1-1-1,0 1 1,0-1-1,0 1 1,-1-1-1,1 1 0,-3 3 1,-5 8 10,-1-1 1,0 0-1,-1-1 1,-25 24 0,19-19-15,-163 164-818,140-145-1407,12-17 954</inkml:trace>
</inkml:ink>
</file>

<file path=ppt/ink/ink1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08.397"/>
    </inkml:context>
    <inkml:brush xml:id="br0">
      <inkml:brushProperty name="width" value="0.05" units="cm"/>
      <inkml:brushProperty name="height" value="0.05" units="cm"/>
      <inkml:brushProperty name="color" value="#FF0066"/>
    </inkml:brush>
  </inkml:definitions>
  <inkml:trace contextRef="#ctx0" brushRef="#br0">323 931 10722,'-2'-1'269,"1"0"0,-1 0 0,1 0 0,-1-1-1,1 1 1,0-1 0,0 1 0,0-1 0,0 1-1,0-1 1,-1-2 0,2 4-146,0-1 1,0 0-1,0 1 1,0-1-1,0 0 0,0 1 1,0-1-1,0 0 1,0 1-1,1-1 1,-1 0-1,0 1 0,0-1 1,1 0-1,-1 1 1,0-1-1,1 1 0,-1-1 1,1 0-1,-1 1 1,1-1-1,-1 1 0,1 0 1,-1-1-1,1 1 1,-1-1-1,1 1 0,0 0 1,-1-1-1,1 1 1,-1 0-1,1 0 0,1-1 1,3-1 230,-1 1 0,1-1 0,0 1 0,0 0 0,0 0 0,0 1 0,8-1 0,39 5 1027,-12-1-570,-15-2-617,-1-1 1,0-2-1,1 0 1,-1-1-1,0-2 1,-1 0 0,1-2-1,26-11 1,-26 8-128,-1-2 1,0 0 0,-1-2-1,0 0 1,-1-2 0,0 0-1,22-24 1,-34 31-51,-1 0-1,0-1 1,0 0-1,-1-1 1,-1 0-1,0 0 1,0 0-1,-1-1 1,0 1-1,-1-1 1,-1-1-1,0 1 1,0 0-1,-1-1 1,-1 1-1,0-1 1,-1-13 0,-2 12-12,1 0 1,-2 0-1,0 0 1,-1 0-1,0 0 1,-1 1-1,-1-1 1,0 2 0,-1-1-1,0 0 1,-1 1-1,0 1 1,-1-1-1,0 1 1,-1 1-1,0 0 1,-15-12 0,-30-20 11,16 12 2,1-1 0,-66-70 0,100 96-19,0 0 0,0 1 1,-1-1-1,0 1 0,0 0 0,0 0 0,0 0 0,-1 1 0,1 0 0,-1 0 1,0 0-1,0 1 0,0 0 0,0 0 0,0 1 0,-1-1 0,1 1 0,0 1 1,-1-1-1,1 1 0,-10 1 0,1 0 8,1 2 0,-1-1 0,1 2 0,-1 0 0,1 1 0,0 0 0,1 1 0,-1 0 0,-15 12 0,0 0 8,2 2 0,-50 47 0,60-49 25,2-1 0,0 2 0,1 0 0,1 1 0,1 0 0,-11 26 0,0 6 222,-21 76-1,37-106-150,2 1-1,-6 46 1,10-58-8,1 0 0,0 1 1,0-1-1,1 0 0,1 1 0,0-1 0,0 0 0,5 13 0,-3-18-11,-1 1-1,1-1 0,0 1 1,0-1-1,1-1 0,0 1 1,0-1-1,0 1 0,0-1 1,1-1-1,0 1 0,0-1 1,0 0-1,1 0 1,0-1-1,12 5 0,2-1 64,1 0 0,0-1-1,0-2 1,30 3 0,235 12-518,-255-21-1249,-1 0 0,46-10-1,-41 4 373</inkml:trace>
</inkml:ink>
</file>

<file path=ppt/ink/ink1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09.078"/>
    </inkml:context>
    <inkml:brush xml:id="br0">
      <inkml:brushProperty name="width" value="0.05" units="cm"/>
      <inkml:brushProperty name="height" value="0.05" units="cm"/>
      <inkml:brushProperty name="color" value="#FF0066"/>
    </inkml:brush>
  </inkml:definitions>
  <inkml:trace contextRef="#ctx0" brushRef="#br0">55 8 11290,'0'0'187,"0"-1"-1,0 1 1,0 0-1,0-1 1,0 1-1,0 0 0,0-1 1,-1 1-1,1 0 1,0-1-1,0 1 1,0 0-1,0 0 0,-1-1 1,1 1-1,0 0 1,0 0-1,0-1 1,-1 1-1,1 0 0,0 0 1,0-1-1,-1 1 1,1 0-1,0 0 1,-1 0-1,1 0 0,0 0 1,-1 0-1,1-1 1,0 1-1,-1 0 1,1 0-1,0 0 0,0 0 1,-1 0-1,1 0 1,-1 0-1,0 1 94,0 0 1,0-1-1,0 1 0,0 0 1,0 0-1,0 0 0,0 0 0,0-1 1,1 1-1,-2 2 0,-15 28 1618,13-18-1657,0-1 0,1 0-1,1 1 1,0-1 0,1 1-1,0 0 1,0 0 0,2 0-1,0-1 1,0 1 0,1 0-1,0-1 1,1 1-1,1-1 1,0 0 0,1 0-1,0 0 1,0-1 0,13 18-1,-15-24-220,0 0-1,1-1 1,-1 0-1,1 1 1,0-2-1,0 1 1,0 0-1,1-1 0,-1 0 1,1 0-1,0 0 1,0 0-1,0-1 1,0 0-1,0 0 1,1 0-1,-1-1 1,0 1-1,1-1 0,-1-1 1,1 1-1,0-1 1,-1 0-1,1 0 1,-1-1-1,1 1 1,-1-1-1,7-2 1,-12 3-42,0 0 0,0 0 0,0 0 0,1 0 1,-1 0-1,0 0 0,0 0 0,1 0 1,-1 0-1,0 0 0,0 0 0,0-1 1,1 1-1,-1 0 0,0 0 0,0 0 1,0 0-1,0 0 0,1 0 0,-1-1 1,0 1-1,0 0 0,0 0 0,0 0 1,0 0-1,1-1 0,-1 1 0,0 0 1,0 0-1,0-1 0,0 1 0,0 0 1,0 0-1,0 0 0,0-1 0,0 1 1,0 0-1,0 0 0,0 0 0,0-1 1,0 1-1,0 0 0,0 0 0,0-1 1,0 1-1,0 0 0,0 0 0,0 0 1,0-1-1,-1 1 0,1 0 0,0 0 0,0 0 1,0-1-1,0 1 0,0 0 0,-1 0 1,1 0-1,0 0 0,0 0 0,0-1 1,0 1-1,-1 0 0,1 0 0,0 0 1,0 0-1,-1 0 0,1 0 0,0 0 1,-19-8-1832,-70-11-6467,56 10 6355</inkml:trace>
</inkml:ink>
</file>

<file path=ppt/ink/ink1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09.401"/>
    </inkml:context>
    <inkml:brush xml:id="br0">
      <inkml:brushProperty name="width" value="0.05" units="cm"/>
      <inkml:brushProperty name="height" value="0.05" units="cm"/>
      <inkml:brushProperty name="color" value="#FF0066"/>
    </inkml:brush>
  </inkml:definitions>
  <inkml:trace contextRef="#ctx0" brushRef="#br0">4 225 13347,'0'0'105,"-1"0"0,1 0-1,0-1 1,0 1 0,0 0 0,0 0 0,-1 0 0,1 0-1,0 0 1,0 0 0,0-1 0,0 1 0,0 0 0,-1 0 0,1 0-1,0 0 1,0-1 0,0 1 0,0 0 0,0 0 0,0 0 0,0-1-1,0 1 1,0 0 0,0 0 0,0 0 0,0-1 0,0 1-1,0 0 1,0 0 0,0 0 0,0-1 0,0 1 0,0 0 0,0 0-1,0 0 1,0-1 0,0 1 0,0 0 0,1 0 0,-1 0 0,0 0-1,0-1 1,0 1 0,0 0 0,0 0 0,0 0 0,1 0-1,-1 0 1,0-1 0,13-6 2959,-10 6-2949,34-15 2071,0 1 0,47-10 1,-5 1-1299,116-44-247,-67 19-5497,-118 44 2962,-9 4 1559,0 1 1,0-1 0,1 1-1,-1-1 1,0 1 0,0-1 0,0 1-1,1-1 1,-1 1 0,2 0 0,3 5-1284</inkml:trace>
</inkml:ink>
</file>

<file path=ppt/ink/ink1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09.931"/>
    </inkml:context>
    <inkml:brush xml:id="br0">
      <inkml:brushProperty name="width" value="0.05" units="cm"/>
      <inkml:brushProperty name="height" value="0.05" units="cm"/>
      <inkml:brushProperty name="color" value="#FF0066"/>
    </inkml:brush>
  </inkml:definitions>
  <inkml:trace contextRef="#ctx0" brushRef="#br0">5 136 13491,'8'1'821,"0"1"0,0-1 0,0 0 1,0-1-1,1 0 0,-1-1 0,0 1 0,0-1 1,0-1-1,0 0 0,0 0 0,13-6 0,-3 1-197,0-2-1,-1 0 0,0-1 1,18-15-1,-33 23-594,1 1 0,0-1 0,-1-1-1,1 1 1,-1 0 0,0-1 0,0 1 0,0-1-1,0 0 1,0 0 0,0 1 0,-1-1 0,1 0-1,0-5 1,-2 7-28,0 0-1,0 0 0,0 1 1,0-1-1,0 0 0,-1 0 1,1 0-1,0 1 0,-1-1 1,1 0-1,0 0 0,-1 1 1,1-1-1,-1 0 0,1 1 1,-1-1-1,0 1 1,1-1-1,-1 1 0,0-1 1,1 1-1,-1-1 0,0 1 1,1-1-1,-1 1 0,0 0 1,0-1-1,1 1 0,-1 0 1,0 0-1,0 0 0,0 0 1,-1-1-1,-32-2-111,33 3 108,-8 0-14,0 0 0,0 1 0,0 0 1,-1 1-1,2 0 0,-1 1 1,0-1-1,0 2 0,1-1 0,-1 1 1,1 1-1,0-1 0,1 1 1,-1 1-1,1-1 0,0 1 0,-6 7 1,8-8 56,0 1 0,0-1 0,1 1 0,0 0 0,0 0 0,1 0 0,-1 1 0,1-1 0,1 1 0,-1-1 0,1 1-1,1 0 1,-1 0 0,1 0 0,0 0 0,1 0 0,-1 1 0,1-1 0,1 0 0,0 0 0,0 0 0,2 10 0,-2-14 7,0 1-1,1-1 0,-1 1 1,1-1-1,-1 0 0,1 0 0,0 0 1,0 0-1,0 0 0,1 0 1,-1 0-1,1-1 0,-1 1 0,1-1 1,0 0-1,3 2 0,-1-2-6,-1 0 0,1 0 0,0 0 0,-1-1 0,1 0 0,0 0 0,0 0 0,0 0 0,0-1 0,8 0 0,0-1-20,1-1-1,0-1 0,0 0 1,-1-1-1,0 0 0,0-1 1,18-9-1,-15 5-231,-1 0-1,19-14 1,-29 19-454,1-1 1,-1 1-1,0-1 0,0 0 1,-1-1-1,1 1 0,-1-1 1,6-11-1,-3 1-2248,3 4 1015</inkml:trace>
</inkml:ink>
</file>

<file path=ppt/ink/ink1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10.486"/>
    </inkml:context>
    <inkml:brush xml:id="br0">
      <inkml:brushProperty name="width" value="0.05" units="cm"/>
      <inkml:brushProperty name="height" value="0.05" units="cm"/>
      <inkml:brushProperty name="color" value="#FF0066"/>
    </inkml:brush>
  </inkml:definitions>
  <inkml:trace contextRef="#ctx0" brushRef="#br0">0 120 14643,'8'8'1655,"0"-2"0,1 1 0,11 6-1,10 7 1719,-28-18-3280,-1-1 1,1 0 0,-1 1-1,0-1 1,0 1 0,0 0-1,0-1 1,0 1 0,0 0 0,0 0-1,0-1 1,-1 1 0,1 0-1,-1 0 1,1 0 0,-1 0-1,0 0 1,0 0 0,0 0-1,0 2 1,0 2-56,-1-1 0,0 0 0,0 0 0,-1 0-1,1 0 1,-3 5 0,4-10-37,0 0 0,0 0 1,0 0-1,0-1 0,0 1 0,0 0 0,0 0 0,0 0 1,0 0-1,0 0 0,0-1 0,-1 1 0,1 0 0,0 0 1,0 0-1,0 0 0,0 0 0,0 0 0,0-1 0,0 1 0,0 0 1,0 0-1,-1 0 0,1 0 0,0 0 0,0 0 0,0 0 1,0 0-1,0 0 0,0 0 0,-1-1 0,1 1 0,0 0 1,0 0-1,0 0 0,0 0 0,0 0 0,-1 0 0,1 0 1,0 0-1,0 0 0,0 0 0,0 0 0,-1 0 0,1 0 1,0 0-1,0 1 0,0-1 0,0 0 0,0 0 0,0 0 1,-1 0-1,1 0 0,0 0 0,0 0 0,0 0 0,0 0 0,0 0 1,0 1-1,0-1 0,-1 0 0,1 0 0,0 0 0,0 0 1,0 0-1,0 1 0,-3-15 25,1-6-12,1 0 1,2-1-1,2-22 0,-2 34-9,1 0 0,0 0 0,0 0 0,1 0 0,0 0 0,0 1 0,1-1 0,1 1 0,6-10 0,-8 14-78,0 1-1,0 0 1,1 0 0,-1 0-1,1 0 1,0 1 0,-1-1 0,1 1-1,0 0 1,0 0 0,1 1-1,-1-1 1,0 1 0,1 0 0,-1 0-1,1 0 1,-1 1 0,0-1-1,6 1 1,-9 0-142,0 0-1,-1 0 0,1 1 1,0-1-1,0 0 1,0 0-1,0 0 0,0 1 1,0-1-1,-1 0 1,1 1-1,0-1 0,0 1 1,0-1-1,-1 1 1,1-1-1,0 1 0,5 8-1151</inkml:trace>
</inkml:ink>
</file>

<file path=ppt/ink/ink1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11.009"/>
    </inkml:context>
    <inkml:brush xml:id="br0">
      <inkml:brushProperty name="width" value="0.05" units="cm"/>
      <inkml:brushProperty name="height" value="0.05" units="cm"/>
      <inkml:brushProperty name="color" value="#FF0066"/>
    </inkml:brush>
  </inkml:definitions>
  <inkml:trace contextRef="#ctx0" brushRef="#br0">0 84 12819,'20'14'5023,"-15"-11"-3851,1 1-1,0 0 0,-1 1 0,7 6 0,-11-9-1059,0-1-1,1 1 1,-1 0 0,0-1-1,0 1 1,0 0-1,-1 0 1,1 0 0,0 0-1,-1 0 1,1 0 0,-1 0-1,0 0 1,0 0 0,1 0-1,-1 0 1,0 0 0,-1 0-1,0 3 1,-1 3-16,0 0 0,-1 0 0,-7 13 0,9-29-140,3-4-28,1 1 0,-1-1 1,2 1-1,0 0 0,0 0 0,12-20 1,-14 26 68,1 1 1,0-1-1,1 1 1,-1 0-1,1-1 1,-1 2-1,1-1 1,1 0-1,-1 1 1,0 0-1,1 0 1,-1 0-1,1 1 1,0-1 0,0 1-1,0 0 1,8-1-1,-12 2 28,1 1 0,0-1 0,0 1 0,-1 0 0,1 0 0,0 0 0,0 0 0,0 0 0,-1 0 0,1 1 0,0-1 0,0 0 0,-1 1 0,1 0 0,0-1 0,-1 1 0,1 0 0,-1 0 0,1 0 0,-1 0 0,1 0 0,-1 0 0,1 0 0,-1 0 0,0 1 0,0-1 0,0 0 0,0 1 0,0-1 0,0 1 0,0 0 0,1 2 0,1 4 82,-1 0 0,0 1 0,-1-1 0,1 0 0,-1 13 0,-1-14-106,1-5 7,-1 1 0,0 0 0,1-1 0,-1 1 0,1-1 0,0 1 0,0-1-1,0 1 1,2 3 0,-3-6-7,1 0-1,-1 0 1,0 0-1,0 0 1,0 0-1,0 0 1,0 1-1,0-1 0,0 0 1,1 0-1,-1 0 1,0 0-1,0 0 1,0 0-1,0 0 1,0 0-1,1 0 1,-1 0-1,0 0 1,0 0-1,0 0 1,0 0-1,0 0 1,0 0-1,1 0 1,-1 0-1,0 0 1,0 0-1,0 0 0,0-1 1,0 1-1,0 0 1,1 0-1,-1 0 1,0 0-1,0 0 1,0 0-1,0 0 1,0 0-1,0 0 1,0-1-1,0 1 1,0 0-1,0 0 1,1 0-1,-1 0 1,0 0-1,3-7 16,-1 3-6,1-4 3,1 0 0,0 1 1,0-1-1,0 1 0,1 0 0,0 0 0,0 0 0,0 1 0,8-7 0,1 3 15,-1 1-1,1 0 0,1 1 1,-1 0-1,1 1 1,1 1-1,-1 0 1,19-3-1,-31 8-27,1 0-1,-1 1 1,0-1 0,0 1-1,0 0 1,1 0 0,-1 0-1,0 1 1,0-1 0,6 2 0,-7-1-1,0 0 0,0 0 1,0 0-1,0 0 1,-1 0-1,1 1 1,0-1-1,-1 1 1,1 0-1,0-1 1,-1 1-1,0 0 1,1 0-1,-1 0 1,0 0-1,1 2 1,4 8-16,1 1 0,0-1 0,9 11 0,-14-21-270,0 1 1,0-1-1,0 1 1,1-1-1,-1 0 1,1 0-1,-1 0 0,1 0 1,0 0-1,0 0 1,0-1-1,0 0 1,0 1-1,0-1 1,0 0-1,1-1 1,-1 1-1,6 0 1</inkml:trace>
</inkml:ink>
</file>

<file path=ppt/ink/ink1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11.539"/>
    </inkml:context>
    <inkml:brush xml:id="br0">
      <inkml:brushProperty name="width" value="0.05" units="cm"/>
      <inkml:brushProperty name="height" value="0.05" units="cm"/>
      <inkml:brushProperty name="color" value="#FF0066"/>
    </inkml:brush>
  </inkml:definitions>
  <inkml:trace contextRef="#ctx0" brushRef="#br0">8 93 10202,'-4'10'1048,"0"-1"537,4-5 1367,6-10-1439,7-3 55,9-2 40,8-2 113,9-2 79,0 4-72,-1-1-383,0 9-353,-5-1-536,-2 0-320,1-3-1992,-2-13 1384</inkml:trace>
</inkml:ink>
</file>

<file path=ppt/ink/ink1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22.004"/>
    </inkml:context>
    <inkml:brush xml:id="br0">
      <inkml:brushProperty name="width" value="0.05" units="cm"/>
      <inkml:brushProperty name="height" value="0.05" units="cm"/>
      <inkml:brushProperty name="color" value="#FF0066"/>
    </inkml:brush>
  </inkml:definitions>
  <inkml:trace contextRef="#ctx0" brushRef="#br0">96 10 12115,'-7'4'245,"1"0"0,0 1 1,1 0-1,-1 1 1,1-1-1,0 1 0,1 0 1,-1 0-1,1 0 0,0 1 1,1 0-1,-5 10 1,1 6 202,1 0 1,1 1-1,1-1 1,-1 30-1,5 96 1556,4-96-399,20 100 0,-23-148-1545,0 1 0,1-1 0,-1 0 0,1 1 0,0-1 0,1 0 0,-1 0-1,1-1 1,0 1 0,0 0 0,1-1 0,-1 0 0,1 0 0,0 0 0,0 0 0,0-1 0,1 1 0,-1-1 0,1 0 0,0 0 0,8 3 0,6 1 65,1-1 0,-1-1 1,1-1-1,0-1 0,32 2 1,105-7 476,-108-1-423,61 0 484,129 14-1,343 20 525,-312-19-741,-46-2-76,120-27 286,-103 0-128,-182 16-304,0 3 0,65 9 0,-76-3-160,98 11 98,-112-16-109,0-2 1,46-4-1,77-24 107,-104 16-3,92-7 0,-131 17-99,0 2 0,0 0 0,0 1 0,0 0 0,27 8 0,63 32 389,-93-38-432,0 0 1,0-1-1,1 0 0,-1 0 0,1-2 0,-1 1 1,1-1-1,0-1 0,16-1 0,12-4 57,56-14-1,-39 7-51,30-4-20,0 3 0,120-1 0,60 3 0,-67 2 0,236 16 0,-427-6 0,0 0 0,0 0 0,1-1 0,-1 0 0,0-1 0,1 0 0,-1-1 0,0 0 0,0 0 0,0-1 0,0 0 0,-1 0 0,12-7 0,2-2 0,38-23 0,-54 31 0,0 0 0,-1-1 0,1 1 0,-1-1 0,0 0 0,-1-1 0,6-7 0,-8 10-5,0-1 1,-1 0-1,1 0 1,-1 0-1,0 0 0,0 0 1,0 0-1,-1 0 1,1-9-1,-4-41-89,0 15 29,14-177-490,-10 211 554,-1 0 0,0 0 0,0 0 0,0-1 0,-1 1 0,0 0 0,0 0 0,0 0 1,0 0-1,-3-6 0,0 3-16,-1 0-1,1 1 1,-1 0 0,-1 0 0,-6-8-1,-10-12-40,15 18 34,0 1 1,0-1-1,-1 1 1,0 1 0,0-1-1,-11-6 1,16 13 5,0 0 1,0 0 0,0 0 0,0 0-1,0 1 1,0 0 0,-1-1 0,1 1-1,0 0 1,0 1 0,0-1-1,-1 0 1,1 1 0,-6 2 0,-21 1-83,16-5 127,12 1-29,0-1 0,1 1-1,-1 0 1,1 0-1,-1 0 1,0 0-1,1 0 1,-1 0-1,1 1 1,-1-1-1,1 0 1,-1 1-1,0-1 1,1 1-1,0 0 1,-3 1-1,-6 3-1,-12 10 30,21-15-14,1-1-15,-1 0 2,1 0 0,0 0 0,-1 0 0,1 0-1,-1 1 1,1-1 0,-1 0 0,0 0 0,1 0 0,-1 0 0,0 1-1,0-1 1,1 0 0,-1 1 0,0-1 0,0 0 0,0 1-1,0-1 1,0 1 0,0 0 0,0-1 0,-1 1 0,-13-9-900,8 2 116,5 5 197,-1 0-1,1 0 1,-1 0 0,1 0 0,-1 1 0,0-1 0,1 1 0,-1-1 0,0 1-1,0 0 1,0 0 0,-5-1 0,-44-7-1842</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14.100"/>
    </inkml:context>
    <inkml:brush xml:id="br0">
      <inkml:brushProperty name="width" value="0.05" units="cm"/>
      <inkml:brushProperty name="height" value="0.05" units="cm"/>
      <inkml:brushProperty name="color" value="#FF0066"/>
    </inkml:brush>
  </inkml:definitions>
  <inkml:trace contextRef="#ctx0" brushRef="#br0">6 0 15603,'-1'38'7497,"0"11"-4110,-3 113-1077,5-106-1507,12 85 0,-10-124-716,1 1 0,0 0 0,1-1 0,2 0-1,-1 0 1,2-1 0,0 0 0,19 29 0,-17-32-63,1 0 0,0-1 0,1 0 0,0-1 0,1 0 0,0-1 0,17 10 0,-24-16-85,1-1 1,0 0 0,0 0-1,0-1 1,0 1-1,1-2 1,13 3-1,-15-4-95,-1 0 0,0 0 0,1 0 0,-1-1 1,0 0-1,1 0 0,-1 0 0,0 0 0,0-1 0,0 0 0,0 0 0,5-4 0,0 0-876,-1-1-1,0-1 1,-1 1 0,0-1-1,0-1 1,10-13-1,6-6-771,-1 2 869</inkml:trace>
</inkml:ink>
</file>

<file path=ppt/ink/ink1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22.566"/>
    </inkml:context>
    <inkml:brush xml:id="br0">
      <inkml:brushProperty name="width" value="0.05" units="cm"/>
      <inkml:brushProperty name="height" value="0.05" units="cm"/>
      <inkml:brushProperty name="color" value="#FF0066"/>
    </inkml:brush>
  </inkml:definitions>
  <inkml:trace contextRef="#ctx0" brushRef="#br0">11 1 9994,'-2'5'312,"-1"3"-144,1 3-240,-2-2-256,6 1 168</inkml:trace>
</inkml:ink>
</file>

<file path=ppt/ink/ink1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23.248"/>
    </inkml:context>
    <inkml:brush xml:id="br0">
      <inkml:brushProperty name="width" value="0.05" units="cm"/>
      <inkml:brushProperty name="height" value="0.05" units="cm"/>
      <inkml:brushProperty name="color" value="#FF0066"/>
    </inkml:brush>
  </inkml:definitions>
  <inkml:trace contextRef="#ctx0" brushRef="#br0">1 1 13275,'27'4'136</inkml:trace>
</inkml:ink>
</file>

<file path=ppt/ink/ink1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24.052"/>
    </inkml:context>
    <inkml:brush xml:id="br0">
      <inkml:brushProperty name="width" value="0.05" units="cm"/>
      <inkml:brushProperty name="height" value="0.05" units="cm"/>
      <inkml:brushProperty name="color" value="#FF0066"/>
    </inkml:brush>
  </inkml:definitions>
  <inkml:trace contextRef="#ctx0" brushRef="#br0">5504 745 5817,'2'-6'10688,"12"-22"-6695,18-20-922,-23 36-2727,0-1-1,0 0 1,-2-1 0,9-18 0,-12 20-227,-1-1-1,0 1 1,0-1-1,-1 1 1,-1-1-1,0 0 1,-1 0-1,-2-19 1,-4-8 327,-14-53 1,9 46-172,2 5-22,2 8 2,-1 0-1,-14-37 0,20 67-233,0 0-1,-1-1 0,1 1 1,-1 0-1,1 0 0,-1 1 1,-1-1-1,1 1 0,0-1 1,-1 1-1,1 0 0,-1 0 1,0 0-1,0 1 0,0 0 1,-1-1-1,1 1 0,0 1 0,-1-1 1,0 1-1,1 0 0,-1 0 1,-9-1-1,-5 1 69,-1 1 0,1 0 0,-1 2 1,-27 5-1,38-5-46,-276 29 200,185-25-226,-102 18-1,-140 22 19,247-40-46,-155-10 1,20-18-13,-228-11 4,12 47 3,130-1-35,-254-33-60,-104-8 111,604 27 7,-116-16 0,61-1-2,0 6 0,0 6 1,-238 18-1,278-7-3,75-5 16,-1-1 1,1 0 0,0-1-1,-1 0 1,1 0-1,-10-4 1,14 4-3,0 0-1,0 1 1,-1 0 0,1 0 0,0 0-1,-1 1 1,1 0 0,0 0 0,0 1-1,-1 0 1,1 0 0,-9 3 0,10-3 3,1 0 0,-1 1 0,1 0 0,-1 0 0,1 0 0,0 0 1,0 1-1,0 0 0,1-1 0,-1 2 0,0-1 0,1 0 0,0 1 0,0-1 0,0 1 1,0 0-1,-2 4 0,2 0-14,0 0 1,1 0-1,0 0 0,0 0 1,1 0-1,0 1 1,1-1-1,0 0 1,0 1-1,2 10 0,1 3-251,1 1-1,14 40 1,8 7-1444,44 85 0,5-26 365</inkml:trace>
</inkml:ink>
</file>

<file path=ppt/ink/ink1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27.858"/>
    </inkml:context>
    <inkml:brush xml:id="br0">
      <inkml:brushProperty name="width" value="0.05" units="cm"/>
      <inkml:brushProperty name="height" value="0.05" units="cm"/>
      <inkml:brushProperty name="color" value="#FF0066"/>
    </inkml:brush>
  </inkml:definitions>
  <inkml:trace contextRef="#ctx0" brushRef="#br0">257 1166 14059,'6'-2'628,"-1"0"-1,0-1 1,0 1-1,0-1 1,0 0 0,6-5-1,14-8 891,-20 14-1342,0 0 0,1 0 1,-1 0-1,1 1 0,0-1 1,-1 1-1,1 1 1,0-1-1,-1 1 0,1 0 1,0 0-1,0 1 0,-1 0 1,1 0-1,0 0 1,-1 0-1,1 1 0,-1 0 1,7 4-1,1-2 121,0 0-1,1-1 1,-1 0-1,1-1 1,0-1-1,23 0 1,84-11 669,-115 9-935,222-24 720,-174 22-686,1 2 1,65 8 0,301 22 42,-219-37 668,33 0 594,-167 8-1138,42 1 264,123-16 0,-145 3-265,102-12 36,-136 20-108,85 4 0,-52 5-96,0-4 1,1-4-1,136-23 1,-182 16 109,-1-2 0,67-29 1,-76 25-138,0-1 0,-1-2 0,0-1 1,44-39-1,-65 50-36,-1 0 0,0 0 0,0 0 0,10-16 0,-15 19 0,-1 1 0,1-1 0,-1 0 0,0 0 0,-1 0 0,0 0 0,0-1 0,0 1 0,0 0 0,0-10 0,-3 11 0,1 0 0,-1 0 0,0 0 0,-1 0 0,1 0 0,-1 1 0,0-1 0,0 1 0,-1-1 0,1 1 0,-1 0 0,0 0 0,-5-6 0,-7-11 0,-12-24 0,-37-55 0,55 87 0,-1 1 0,-1 1 0,0 0 0,0 0 0,-22-15 0,17 16 0,-1 1 0,0 1 0,0 0 0,-1 1 0,-34-9 0,-98-11 0,91 18 0,-390-96-261,411 95 247,-593-111-151,485 100 163,-86-10-8,-2 15-2,-187 23 8,358-1-3,1 2-1,0 3 1,0 3-1,-97 35 1,-22 16-48,15-6 46,146-52-6,1 2 0,0 0 0,0 2 0,1 0 0,0 0 0,1 2 0,0 0 0,-15 16 0,-98 94-181,123-116 191,1 0 0,0 1 0,0 0 0,1 0 0,0 1 0,0-1 1,1 1-1,0 0 0,1 0 0,-1 0 0,-2 19 0,5-20 2,0 1-1,0-1 1,1 0 0,1 0 0,-1 1-1,1-1 1,1 0 0,-1 0-1,1 0 1,1 0 0,-1 0 0,2-1-1,-1 1 1,7 10 0,1-2-4,0-1 1,2 0-1,-1 0 1,18 14-1,64 49 9,-77-65-2,8 6 7,1 0 0,1-2 0,0-2 0,1 0 0,40 14 0,-48-22 24,1-1 0,-1 0 0,1-2 0,0-1 0,0 0 0,1-1 0,-1-2 0,39-3 1,-2-8 180,-1-2 1,90-33-1,-146 46-211,44-17 19,0-2 0,-1-2-1,46-30 1,-87 49-19,6-4 4,0 0 0,12-10 1,-20 14-14,1 1 0,0-1 0,-1 0 0,1 1 0,-1-1 0,0 0 0,0 0 1,0 0-1,1 0 0,-2 0 0,1 0 0,0-1 0,0 1 0,-1 0 0,1 0 1,-1-5-1,0 6-805,-2 4 22,1 5-519,1-6 388</inkml:trace>
</inkml:ink>
</file>

<file path=ppt/ink/ink1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39.448"/>
    </inkml:context>
    <inkml:brush xml:id="br0">
      <inkml:brushProperty name="width" value="0.05" units="cm"/>
      <inkml:brushProperty name="height" value="0.05" units="cm"/>
      <inkml:brushProperty name="color" value="#FF0066"/>
    </inkml:brush>
  </inkml:definitions>
  <inkml:trace contextRef="#ctx0" brushRef="#br0">670 2118 15299,'50'-1'21,"64"-11"1,48-16 22,-78 12-12,444-97 259,-111 18 476,-311 77-191,214-7 1,172 50-128,-93 0-434,-61-31 27,-1-17 177,181-6 544,37 50-174,-22-1-63,-13-51-170,-3-33-302,-317 38-53,0 9 0,251 10-1,264 21 15,-213-36 5,-88 3 88,-268 17-12,-1 8 0,176 28 0,-153-8-50,213 28 69,-274-44-87,172-7-1,-71-15-14,121-6 15,1 18 293,-266 2-213,238 5 142,-235-9-242,0-3 1,99-21 0,91-39-7,-48 11 24,-167 45-11,101-27 95,-109 25 42,0 0 1,35-19 0,-52 20-108,1 0 1,-1-2 0,-1 0-1,29-27 1,48-66-36,-52 51 7,-2-2 0,-3-2-1,53-117 1,-84 164-19,-1 0 0,1-1 0,-2 0 0,4-22 0,-6 30 2,-1 1 1,0-1 0,0 0-1,0 1 1,0-1-1,0 0 1,-1 1 0,0-1-1,0 1 1,0-1-1,0 1 1,0-1 0,-1 1-1,1 0 1,-1-1 0,0 1-1,0 0 1,0 0-1,-1 1 1,-2-4 0,-4-1 7,1 0 1,-1 0 0,0 1 0,-1 1 0,-10-5 0,-55-20 17,11 6-17,-50-34-8,-138-91 0,-13-8-2,205 127-1,-2 2 0,-1 3 1,0 3-1,-2 2 0,-1 3 1,-73-8-1,-375-6 44,184 18-24,-43-20 7,-67-4 5,-268 12-43,231 11 52,-352-34 1,-203 29-34,-436 62-2,457 1 68,882-35-20,-632 38 102,-1-38-124,315-39-27,73 3 20,-30 15-31,-140-8-1,13 10 16,411 16-10,0 6 1,-167 38 0,259-43 3,0 0 1,0 2-1,1 2 0,0 0 0,-30 18 1,45-21-5,0 0 1,0 1-1,1 0 1,0 1 0,1 0-1,0 0 1,1 1-1,0 1 1,0-1-1,1 2 1,1-1-1,-9 20 1,4 1-1,0 0 0,3 1 0,0 0 0,-3 38 0,-5 145-10,12-50 29,32 300 0,-23-440-5,1 1 1,0-1-1,16 42 1,-15-56 6,0 0 1,0 0-1,1-1 1,1 0-1,0 0 1,1-1-1,0 0 1,18 16-1,-11-14 9,0 1 0,1-2-1,1 0 1,28 13 0,-6-7-67,48 15 1,95 19-271,34-10 77</inkml:trace>
</inkml:ink>
</file>

<file path=ppt/ink/ink1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44.021"/>
    </inkml:context>
    <inkml:brush xml:id="br0">
      <inkml:brushProperty name="width" value="0.05" units="cm"/>
      <inkml:brushProperty name="height" value="0.05" units="cm"/>
      <inkml:brushProperty name="color" value="#FF0066"/>
    </inkml:brush>
  </inkml:definitions>
  <inkml:trace contextRef="#ctx0" brushRef="#br0">256 725 8610,'-1'0'234,"1"0"0,-1 0-1,1 0 1,-1 0 0,1-1 0,-1 1 0,0 0 0,1 0 0,-1 0 0,1-1-1,-1 1 1,1 0 0,-1 0 0,1-1 0,0 1 0,-1 0 0,1-1 0,-1 1-1,1-1 1,-1 1 0,1-1 0,0 1 0,-1 0 0,1-1 0,0 1-1,0-1 1,-1 0 0,1 1 0,0-1 0,0 1 0,0-1 0,0 1 0,0-1-1,0 1 1,0-1 0,0 0 0,0 1 0,0-1 0,0 1 0,0-2 0,0 2-185,0 0 1,0 0 0,0 0-1,0 0 1,0 0-1,0-1 1,0 1 0,0 0-1,0 0 1,0 0 0,0 0-1,0 0 1,0 0 0,0-1-1,0 1 1,0 0 0,0 0-1,0 0 1,-1 0 0,1 0-1,0 0 1,0 0 0,0-1-1,0 1 1,0 0 0,0 0-1,0 0 1,0 0 0,-1 0-1,1 0 1,0 0 0,0 0-1,0 0 1,0 0 0,0 0-1,0 0 1,-1 0 0,1 0-1,0 0 1,0 0-1,0 0 1,0 0 0,0 0-1,-8 3 1175,-5 7-298,12-9-850,0 1 0,0-1 1,0 1-1,0-1 0,0 1 1,0-1-1,1 1 0,-1 0 1,0 0-1,1-1 0,-1 1 1,1 0-1,0 2 0,0-3-50,0 0 1,0 0-1,0 0 0,1-1 1,-1 1-1,0 0 0,1 0 0,-1-1 1,1 1-1,-1 0 0,1-1 0,-1 1 1,1 0-1,-1-1 0,1 1 0,-1-1 1,1 1-1,0-1 0,-1 1 0,1-1 1,0 1-1,0-1 0,-1 0 1,1 0-1,0 1 0,0-1 0,-1 0 1,1 0-1,0 0 0,0 0 0,0 1 1,1-2-1,6 1 177,-1 0 1,1 0-1,0-1 1,-1-1 0,1 1-1,-1-1 1,0 0-1,0-1 1,1 0-1,11-7 1,-9 5 2,0 1 0,0 0-1,0 0 1,0 1 0,12-2 0,24 2 11,-29 3-188,23-4 1,-35 2-28,1 1 0,0 0 0,-1-1 0,0 0 0,1 0 0,-1-1 0,10-5 0,3-7 23,0-1 1,23-24-1,-30 27-24,18-28-1,-9 13-1,-16 21 5,-1 1 1,0 0-1,0 0 0,0-1 1,0 0-1,-1 1 0,-1-1 1,3-14-1,1-59 51,-5 62-49,1-14-2,-2-1 0,-8-56 0,8 86-4,1 1 0,-1-1 0,1 1 0,-1-1 0,0 1 0,0-1 0,0 1 0,0 0 0,-1-1 0,1 1 0,-1 0 0,1 0 0,-1 0 0,0 0 0,1 0 1,-1 0-1,0 1 0,-3-2 0,0 0 3,0 1 0,-1-1 0,1 2 0,-1-1 0,0 1 0,1-1 0,-7 1 0,6 0 1,1 0-1,0 0 1,0-1-1,0 0 0,0 0 1,0 0-1,0 0 1,1-1-1,-1 0 0,1 0 1,-7-5-1,3 0 1,1 0 0,-1 0 0,1-1 1,-8-13-1,11 15-1,0 1 0,-1 0 1,1 0-1,-10-8 0,11 11-2,0 1 1,0 0-1,0 0 0,0 0 0,-1 1 0,1-1 1,-1 1-1,1-1 0,-1 1 0,0 1 0,-5-2 0,-6 1-7,0 1-1,0 0 1,-1 1-1,-20 4 1,-16 1 10,42-6-1,1 0 0,-1 1 0,1 1 0,-1-1 0,1 2 0,0-1 0,0 1 0,0 0 0,-10 6 0,-2 3-16,1 1 0,1 1 1,-31 27-1,40-31 23,1 0-1,0 0 1,1 1 0,0 0-1,1 1 1,0 0-1,1 0 1,-6 14 0,10-20 21,0 1 0,1-1 0,0 0 0,0 1-1,0-1 1,1 1 0,0 8 0,8 48 265,-3-29-182,-1 11-24,-1-17-40,0 0 1,10 39-1,-10-58-39,0 0 0,0-1-1,1 1 1,0-1 0,0 0-1,1 0 1,0 0 0,0-1 0,1 1-1,0-1 1,11 9 0,-7-8 104,1 0 1,0 0 0,1-2-1,0 1 1,0-2-1,0 1 1,1-2 0,-1 1-1,1-2 1,0 0-1,1 0 1,20 0 0,12-1 435,-1-2 1,60-9 0,-104 9-552,11-1 0,0 0 1,1-1 0,-1-1-1,0 0 1,0-1 0,0 0-1,15-8 1,-21 6-705,-2 4-1240,4 10-285,3 11 249</inkml:trace>
</inkml:ink>
</file>

<file path=ppt/ink/ink1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49.441"/>
    </inkml:context>
    <inkml:brush xml:id="br0">
      <inkml:brushProperty name="width" value="0.05" units="cm"/>
      <inkml:brushProperty name="height" value="0.05" units="cm"/>
      <inkml:brushProperty name="color" value="#FF0066"/>
    </inkml:brush>
  </inkml:definitions>
  <inkml:trace contextRef="#ctx0" brushRef="#br0">283 300 11178,'0'-1'540,"0"-1"0,0 1 0,0 0 0,0-1 0,-1 1 0,1-1 0,0 1 0,-1 0 0,1-1 0,-1 1 0,1 0 0,-1 0 0,0-1 0,0 1 0,-1-2 0,1 2-315,0 0 0,0 0 0,0 1 0,0-1 0,-1 0 0,1 0 0,0 1 0,0-1-1,-1 1 1,1-1 0,0 1 0,-1 0 0,-1-1 0,0 1-148,0 0-1,0 0 1,-1 0 0,1 0 0,0 1-1,0-1 1,0 1 0,0 0 0,0 0-1,0 0 1,1 0 0,-1 0-1,-4 3 1,0 2 2,-1 0 1,1 0-1,0 1 0,1 0 1,0 0-1,0 0 0,-10 17 0,3-1 23,-16 39 0,19-38-75,1-6-13,2 1 1,0-1-1,1 1 0,0 0 0,-3 29 0,9-46-5,0 0 1,0 0 0,-1 0-1,2 0 1,-1 0-1,0 0 1,0 0 0,1 0-1,-1 0 1,1 0 0,0 0-1,-1 0 1,1 0-1,0 0 1,0 0 0,0 0-1,0 0 1,1-1 0,-1 1-1,0-1 1,1 1-1,-1-1 1,1 1 0,0-1-1,-1 0 1,1 0 0,0 0-1,0 0 1,0 0-1,-1 0 1,1 0 0,0 0-1,0-1 1,0 1 0,3-1-1,1 1 29,0-1 0,0 1 0,0-2 0,0 1 0,0 0 0,-1-1 0,1 0 0,0-1 0,0 0 0,-1 1 0,10-6 1,-7 3-9,0-1 1,0 0 0,0 0 0,-1-1-1,0 0 1,0 0 0,-1-1 0,0 0-1,0 0 1,8-13 0,-7 9-17,-2 0 1,1 0 0,-1-1-1,-1 1 1,0-1-1,-1 0 1,3-19 0,-4 16-29,-1 0 0,-1 0 0,0 0 0,0 0 0,-2 0 0,0-1 0,-1 2 0,0-1 0,-1 0 0,-1 1 0,0-1 0,-1 1 1,-13-23-1,-3 5-196,-1 2-1,-1 0 1,-48-45 0,65 68 224,-1 1 0,1 0 0,-1 0 0,-1 1-1,1 0 1,-1 0 0,0 1 0,-14-5-1,23 9 7,-1 0-1,0-1 1,0 1-1,0 0 1,0 0-1,0 0 1,0 0-1,0-1 1,1 1-1,-1 1 1,0-1-1,0 0 1,0 0-1,0 0 1,0 0-1,0 1 0,1-1 1,-2 1-1,1-1 5,1 1 0,-1-1 0,1 1 0,0-1 0,0 0 0,-1 1 0,1-1 0,0 1 0,0-1 0,-1 1 0,1-1 1,0 1-1,0-1 0,0 1 0,0 0 0,0-1 0,0 1 0,0-1 0,0 1 0,0-1 0,0 2 0,1 1 81,0 1 0,0-1 0,0 0 0,0 1 0,1-1 0,-1 0 0,5 5 0,11 14 399,2 0-1,0-2 0,25 20 0,-3-1 189,-9-7-205,52 47 214,-71-69-656,-1 0 0,2-1 0,-1-1 0,30 14-1,-40-20-93,0-1 0,1 0 0,-1 0 0,0 0 0,0-1 0,1 1 0,-1-1-1,0 1 1,1-1 0,-1 0 0,1-1 0,3 1 0,-6-1-138,1 0 0,0 1 0,-1-1-1,1 0 1,-1 0 0,1 0 0,-1 0 0,1 0 0,-1 0 0,0 0-1,1 0 1,-1-1 0,0 1 0,0 0 0,0-1 0,0 1 0,0-1 0,0 1-1,-1-1 1,1 0 0,0 1 0,-1-1 0,1 0 0,-1 0 0,1-2-1,2-20-2975,0-2 1009</inkml:trace>
</inkml:ink>
</file>

<file path=ppt/ink/ink1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49.940"/>
    </inkml:context>
    <inkml:brush xml:id="br0">
      <inkml:brushProperty name="width" value="0.05" units="cm"/>
      <inkml:brushProperty name="height" value="0.05" units="cm"/>
      <inkml:brushProperty name="color" value="#FF0066"/>
    </inkml:brush>
  </inkml:definitions>
  <inkml:trace contextRef="#ctx0" brushRef="#br0">11 1 11530,'-1'1'412,"0"1"-1,0 0 1,0-1-1,0 1 1,0 0-1,0 0 1,0-1-1,1 1 1,-1 0-1,1 0 1,-1 0-1,1 0 1,0 0-1,0 0 1,0 3-1,0-4-219,1 1-1,-1-1 0,0 0 0,1 0 1,-1 0-1,1 1 0,-1-1 0,1 0 1,0 0-1,-1 0 0,1 0 0,0 0 1,0 0-1,0 0 0,0 0 0,0-1 1,0 1-1,0 0 0,0-1 0,0 1 1,0 0-1,0-1 0,1 1 0,1 0 1,4 2 113,1 0 1,-1 1-1,1 0 1,-1 0-1,-1 1 1,1 0-1,0 0 1,-1 1-1,0-1 1,-1 1-1,1 1 1,-1-1-1,0 1 1,5 9-1,4 10 118,-1 1-1,15 44 0,-27-69-404,24 82-80,-25-83 19,0-1 0,0 1-1,1-1 1,-1 0 0,0 1 0,0-1 0,0 0 0,1 1 0,-1-1 0,0 0 0,0 1 0,1-1-1,-1 0 1,0 0 0,1 1 0,-1-1 0,0 0 0,1 0 0,-1 0 0,0 1 0,2-1-1,-2 0-16,0 0 0,0 0 0,1 0 0,-1 0 0,0 0 0,0-1 0,0 1 0,1 0 0,-1 0 0,0 0-1,0 0 1,1 0 0,-1-1 0,0 1 0,0 0 0,0 0 0,0 0 0,1-1 0,-1 1 0,0 0 0,0 0-1,0 0 1,0-1 0,0 1 0,0 0 0,0 0 0,0-1 0,0 1 0,1 0 0,-1 0 0,0-1 0,0 1 0,0-3-339,0 0 1,0 0 0,0 0-1,-1 1 1,1-1 0,-1 0-1,1 0 1,-1 1 0,-2-6-1,-11-22-2754,0 7 1636</inkml:trace>
</inkml:ink>
</file>

<file path=ppt/ink/ink1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50.278"/>
    </inkml:context>
    <inkml:brush xml:id="br0">
      <inkml:brushProperty name="width" value="0.05" units="cm"/>
      <inkml:brushProperty name="height" value="0.05" units="cm"/>
      <inkml:brushProperty name="color" value="#FF0066"/>
    </inkml:brush>
  </inkml:definitions>
  <inkml:trace contextRef="#ctx0" brushRef="#br0">0 227 14451,'9'-9'4426,"-3"3"-3036,16-11 905,1 1-1,45-23 1,-22 13-953,-19 10-1090,1 2 0,0 0 0,1 2 1,1 1-1,0 1 0,32-5 0,-51 14-673,-10 2 102,0-1 1,0 0 0,0 0 0,0 0 0,0 0 0,0 0 0,0 0 0,0 0 0,0 0 0,0 0 0,0-1 0,0 1 0,0 0-1,0-1 1,0 1 0,-1-1 0,1 1 0,0-1 0,0 1 0,0-1 0,0 1 0,-1-1 0,1 0 0,1 0 0,-1-12-1723</inkml:trace>
</inkml:ink>
</file>

<file path=ppt/ink/ink1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50.592"/>
    </inkml:context>
    <inkml:brush xml:id="br0">
      <inkml:brushProperty name="width" value="0.05" units="cm"/>
      <inkml:brushProperty name="height" value="0.05" units="cm"/>
      <inkml:brushProperty name="color" value="#FF0066"/>
    </inkml:brush>
  </inkml:definitions>
  <inkml:trace contextRef="#ctx0" brushRef="#br0">2 0 11322,'-1'7'1056,"1"0"0,0 0 0,0 1-1,0-1 1,0 0 0,4 12 0,-3-14-704,1-1 0,0 0 1,0 1-1,0-1 0,0 0 1,1 0-1,-1-1 1,1 1-1,0 0 0,1-1 1,4 5-1,44 34 1596,12 11-607,-57-47-1273,0 1 0,-1 0 0,0 1 0,0 0 1,-1 0-1,7 12 0,-12-19-129,1 0 0,0 0 1,-1 1-1,1-1 0,-1 0 0,1 1 0,-1-1 1,0 0-1,1 1 0,-1-1 0,0 1 0,0-1 1,0 1-1,0-1 0,0 0 0,-1 1 0,1-1 1,0 1-1,-1-1 0,1 0 0,-1 1 0,0 1 1,-1 0-294,0-1 1,-1 0 0,1 0 0,0 0 0,-1 0-1,1 0 1,-1 0 0,0-1 0,-2 2 0,-6 4-716</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14.456"/>
    </inkml:context>
    <inkml:brush xml:id="br0">
      <inkml:brushProperty name="width" value="0.05" units="cm"/>
      <inkml:brushProperty name="height" value="0.05" units="cm"/>
      <inkml:brushProperty name="color" value="#FF0066"/>
    </inkml:brush>
  </inkml:definitions>
  <inkml:trace contextRef="#ctx0" brushRef="#br0">0 0 13211,'12'23'10337,"0"9"-5374,10 45-3734,-5-16-181,0-10-1243,39 79-1,-55-128 189,-1-2-172,0 1-1,0 0 0,0 0 1,1 0-1,-1-1 0,0 1 1,1 0-1,-1-1 0,1 1 1,-1 0-1,1-1 0,-1 1 1,1-1-1,-1 1 0,1-1 1,-1 1-1,1-1 0,0 1 1,-1-1-1,1 1 0,0-1 1,0 0-1,-1 1 0,1-1 1,0 0-1,0 0 0,-1 0 1,1 1-1,0-1 0,0 0 1,0 0-1,1 0 0,8-5-1452</inkml:trace>
</inkml:ink>
</file>

<file path=ppt/ink/ink1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50.894"/>
    </inkml:context>
    <inkml:brush xml:id="br0">
      <inkml:brushProperty name="width" value="0.05" units="cm"/>
      <inkml:brushProperty name="height" value="0.05" units="cm"/>
      <inkml:brushProperty name="color" value="#FF0066"/>
    </inkml:brush>
  </inkml:definitions>
  <inkml:trace contextRef="#ctx0" brushRef="#br0">6 270 16900,'-6'-12'1512,"6"-2"1169,4-5-329,11 4-456,0-7-383,9 2-697,2 1-240,3 0-352,3 5-88,-2 3-64,-3-1-80,-3 3-416,-3 0-296,-3-4-1153,-3 0-791,2-9 4104,7-4-2048</inkml:trace>
</inkml:ink>
</file>

<file path=ppt/ink/ink1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51.310"/>
    </inkml:context>
    <inkml:brush xml:id="br0">
      <inkml:brushProperty name="width" value="0.05" units="cm"/>
      <inkml:brushProperty name="height" value="0.05" units="cm"/>
      <inkml:brushProperty name="color" value="#FF0066"/>
    </inkml:brush>
  </inkml:definitions>
  <inkml:trace contextRef="#ctx0" brushRef="#br0">0 169 12795,'7'18'1698,"1"0"1,0 0-1,1-1 1,1 0-1,20 25 0,67 68 1086,-27-34-1000,-57-63-1501,-10-11-208,0 1 0,0 0 1,-1 0-1,1 0 1,-1 0-1,3 4 0,-5-7-74,0 0-1,0 0 0,0 0 1,0 0-1,0 0 0,0 0 1,0 0-1,-1 0 0,1 0 1,0 0-1,0 0 0,0 0 1,0 0-1,0 0 0,0 0 0,0 0 1,0 0-1,0 0 0,0 0 1,0 0-1,0 0 0,0 0 1,0 0-1,0 0 0,0 0 1,0 0-1,0 0 0,0 0 1,0 0-1,0 1 0,0-1 1,0 0-1,0 0 0,0 0 1,0 0-1,0 0 0,0 0 0,-1 0 1,1 0-1,0 0 0,0 0 1,1 0-1,-1 0 0,0 0 1,0 0-1,0 0 0,0 0 1,0 0-1,0 1 0,0-1 1,0 0-1,0 0 0,0 0 1,0 0-1,0 0 0,0 0 1,0 0-1,0 0 0,0 0 0,0 0 1,-7-4-62,-8-9-110,-28-28-458,-40-52 0,67 73 564,1-1 0,1 0 1,0-1-1,2-1 0,-10-24 0,20 41 62,0 0 0,0 0-1,1 0 1,-1 0 0,1 0-1,1-1 1,-1 1 0,1-9-1,1 12 8,-1-1 0,1 1-1,-1 0 1,1 0-1,0-1 1,1 1 0,-1 0-1,0 0 1,1 0-1,0 0 1,0 0-1,-1 1 1,2-1 0,-1 0-1,0 1 1,0 0-1,4-3 1,6-4 86,1 1-1,0 0 1,1 1-1,0 0 1,27-8-1,79-17 1102,-101 28-903,-9 1-33,0 1-1,1 0 1,-1 1-1,18 0 1,-26 1-225,0 0 0,0 0 0,-1 0 1,1 0-1,0 1 0,0-1 0,0 0 0,-1 1 1,1 0-1,0-1 0,-1 1 0,1 0 1,0 0-1,-1 0 0,1 0 0,-1 0 1,0 0-1,1 0 0,-1 0 0,0 1 1,1-1-1,-1 1 0,0-1 0,0 1 0,0-1 1,-1 1-1,1-1 0,0 1 0,0 0 1,-1-1-1,1 1 0,-1 0 0,0 0 1,1 0-1,-1 3 0,0 2 14,-1 1 1,0 0-1,0-1 1,-1 1-1,0-1 1,0 1 0,-7 13-1,-29 51 60,30-57-92,-34 51-234,37-59-52,-1 1 0,0-2 0,0 1 1,-1-1-1,0 0 0,-11 8 0,16-13 134,0 0 0,0 0 0,0 1 0,0-1 0,-1-1 0,1 1 0,0 0 0,0-1 1,-1 1-1,1-1 0,-1 1 0,1-1 0,-4 0 0,0-1-90,0-1 0,1 0 0,-1 0 0,1 0 0,-8-4 0</inkml:trace>
</inkml:ink>
</file>

<file path=ppt/ink/ink1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52.391"/>
    </inkml:context>
    <inkml:brush xml:id="br0">
      <inkml:brushProperty name="width" value="0.05" units="cm"/>
      <inkml:brushProperty name="height" value="0.05" units="cm"/>
      <inkml:brushProperty name="color" value="#FF0066"/>
    </inkml:brush>
  </inkml:definitions>
  <inkml:trace contextRef="#ctx0" brushRef="#br0">226 269 12619,'-2'-3'432,"1"1"1,-1-1 0,1 0 0,-1 1 0,0-1-1,0 1 1,0 0 0,-1 0 0,1-1-1,0 1 1,-1 1 0,0-1 0,1 0 0,-1 1-1,-3-2 1,3 2-253,0 0-1,0 0 1,0 1 0,1 0-1,-1-1 1,0 1 0,0 0-1,0 0 1,0 0 0,0 1-1,0-1 1,1 1 0,-1 0-1,0-1 1,0 1 0,1 0-1,-4 2 1,-3 2-31,1 0 1,1 1-1,-1 0 1,1 0 0,0 1-1,0 0 1,1 0-1,0 0 1,0 1-1,1 0 1,-7 12-1,4-5 59,1 0-1,0 1 0,1 0 0,1 0 1,-5 27-1,9-37-121,0 0 0,0 1 0,1-1 0,0 0 0,0 0 0,2 11 0,-2-16-73,1 0-1,-1 0 1,0 0-1,1 1 1,-1-1-1,1 0 1,-1 0-1,1 0 1,0 0-1,0 0 0,-1 0 1,1 0-1,0 0 1,0 0-1,0 0 1,2 1-1,-2-2-9,0 1 0,1-1 0,-1 1 0,1-1 1,-1 0-1,1 0 0,-1 1 0,1-1 0,-1 0 0,1 0 0,-1-1 0,1 1 0,-1 0 0,1 0 0,-1-1 0,1 1 0,1-2 0,4-1-12,-1 0 1,1 0-1,-1-1 0,0 0 0,-1 0 0,1-1 0,-1 0 0,0 0 0,0 0 0,0 0 0,-1-1 0,6-8 0,-1-1-95,0 1-1,-2-1 0,0-1 0,7-20 0,-11 23 37,1 0-1,-2-1 0,0 1 0,-1-1 1,0 1-1,-1-1 0,0 1 1,-1-1-1,-1 0 0,-5-19 1,4 18 52,-2 1 0,0 0-1,-1 0 1,0 0 0,-1 1 0,0 0 0,-1 0 0,-1 1 0,-12-14 0,18 22 43,-1 0 1,0 0-1,0 0 1,0 1-1,-1 0 1,1-1-1,-1 2 1,0-1-1,1 0 0,-1 1 1,0 0-1,-1 0 1,-5-1-1,10 3-4,0 0-1,0 0 0,1 0 1,-1 0-1,0 0 0,0 0 1,1 0-1,-1 0 1,0 0-1,1 0 0,-1 0 1,0 0-1,0 1 1,1-1-1,-1 0 0,0 0 1,1 1-1,-1-1 0,0 1 1,1-1-1,-1 0 1,1 1-1,-1-1 0,1 1 1,-1 0-1,1-1 1,-1 1-1,1-1 0,-1 1 1,1 0-1,0-1 0,-1 1 1,1 0-1,0-1 1,0 1-1,-1 0 0,1-1 1,0 1-1,0 0 1,0 0-1,0-1 0,0 1 1,0 0-1,0 1 1,1 3 113,-1 1 0,1-1 1,0 0-1,0 1 0,2 5 1,2 2 56,0 0 1,1 0-1,0-1 1,1 0-1,1 0 1,-1 0 0,2-1-1,0 0 1,15 14-1,-7-9-85,1-1 0,1-1-1,1-1 1,40 21 0,-51-29-151,0-1 1,1 0 0,0-1-1,0 0 1,16 2-1,-21-4-244,0-1 0,0 1-1,0-1 1,0 0 0,0-1-1,0 1 1,0-1 0,-1 0-1,1 0 1,0-1 0,0 1-1,-1-1 1,8-4 0,12-12-2674,3 0 911</inkml:trace>
</inkml:ink>
</file>

<file path=ppt/ink/ink1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53.095"/>
    </inkml:context>
    <inkml:brush xml:id="br0">
      <inkml:brushProperty name="width" value="0.05" units="cm"/>
      <inkml:brushProperty name="height" value="0.05" units="cm"/>
      <inkml:brushProperty name="color" value="#FF0066"/>
    </inkml:brush>
  </inkml:definitions>
  <inkml:trace contextRef="#ctx0" brushRef="#br0">105 245 17396,'-7'6'1378,"0"0"0,0 1 1,-9 10-1,8-7-706,1 0 1,-7 14-1,7-10-507,0 0 0,1 1 0,1 0 0,-6 23 0,10-34-137,1 0 0,-1-1 0,1 1 0,-1 0 0,1 0-1,0 0 1,0 0 0,1 0 0,-1 0 0,1 0 0,2 5 0,-3-7-23,1-1 1,0 0-1,0 1 0,0-1 0,0 0 0,0 1 1,0-1-1,0 0 0,0 0 0,1 0 1,-1 0-1,0 0 0,0 0 0,1 0 1,-1-1-1,1 1 0,-1 0 0,1-1 0,-1 1 1,1-1-1,0 1 0,-1-1 0,1 0 1,-1 0-1,1 0 0,0 0 0,-1 0 1,1 0-1,-1 0 0,3-1 0,2 0-3,-1 0-1,0 0 0,1 0 1,-1-1-1,0 0 1,0 0-1,0-1 0,0 1 1,0-1-1,-1 0 1,1 0-1,-1-1 0,0 1 1,0-1-1,0 0 1,0 0-1,-1 0 0,5-7 1,-4 4 0,0-1 1,0 0-1,0 0 1,-1 0 0,0 0-1,-1-1 1,1 1-1,-2-1 1,1 0-1,0-15 1,-3-3-16,0 0 1,-2 0-1,-1 1 1,-1-1-1,-2 1 0,0 0 1,-1 0-1,-24-48 1,27 66 15,4 5 24,0 0-1,0 0 1,0 1 0,-1-1-1,0 1 1,1-1-1,-1 1 1,0 0 0,0-1-1,0 1 1,-1 0-1,-2-2 1,4 4-6,1-1 0,0 1 1,-1 0-1,1 0 0,0 0 0,-1 0 0,1 0 1,-1 0-1,1-1 0,0 1 0,-1 0 0,1 0 1,-1 0-1,1 0 0,0 0 0,-1 0 0,1 1 0,-1-1 1,1 0-1,0 0 0,-1 0 0,1 0 0,0 0 1,-1 1-1,1-1 0,-1 0 0,1 0 0,0 0 1,0 1-1,-1-1 0,1 0 0,0 1 0,-1-1 1,1 0-1,0 1 0,0-1 0,-1 0 0,1 1 1,0-1-1,0 0 0,0 1 0,0-1 0,0 1 0,0-1 1,-1 0-1,1 1 0,0-1 0,0 1 0,0-1 1,0 0-1,1 1 0,-2 27 854,1-26-798,2 16 228,0-1 0,1 1 0,0-1 0,2 1 0,0-1 0,8 17 0,-9-25-251,0 0 1,1-1-1,0 1 0,0-1 1,1 0-1,0 0 1,1 0-1,0-1 0,0 0 1,0-1-1,1 1 0,12 7 1,-5-6-24,0 0 1,32 11 0,-41-17-332,1 0 0,1 0 1,-1-1-1,0 0 0,0 0 0,0-1 1,1 0-1,-1 0 0,11-2 1,-16 1-7,0 1 0,0-1 1,0 0-1,1 1 0,-1-1 0,0 0 1,0 0-1,-1-1 0,1 1 0,0 0 1,0-1-1,-1 1 0,1-1 1,0 1-1,-1-1 0,0 0 0,1 0 1,-1 0-1,0 0 0,0 0 0,0 0 1,0 0-1,1-3 0,1-22-1085</inkml:trace>
</inkml:ink>
</file>

<file path=ppt/ink/ink1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53.851"/>
    </inkml:context>
    <inkml:brush xml:id="br0">
      <inkml:brushProperty name="width" value="0.05" units="cm"/>
      <inkml:brushProperty name="height" value="0.05" units="cm"/>
      <inkml:brushProperty name="color" value="#FF0066"/>
    </inkml:brush>
  </inkml:definitions>
  <inkml:trace contextRef="#ctx0" brushRef="#br0">244 301 13467,'1'0'396,"-1"0"0,1 0 0,0 1 1,-1-1-1,1 0 0,0 0 0,-1 1 0,1-1 0,0 0 1,-1 1-1,1-1 0,0 1 0,-1-1 0,1 0 1,-1 1-1,1-1 0,-1 1 0,1 0 0,9 16 2445,1 19-841,-2 2-1298,2-1 0,1 0 0,2-1 0,35 65 0,-45-96-815,-3-3-90,0 0 0,1 0 0,-1 1 0,0-1 0,0 0 0,0 0 0,0 0 0,1 5 0,-8-12-4513,-3-6 2601,-2-7 281</inkml:trace>
  <inkml:trace contextRef="#ctx0" brushRef="#br0" timeOffset="1">6 501 15651,'-5'13'1729,"5"-7"1663,15-10-967,24-12-305,5-10-279,8-11-505,-6-4-304,-8 2-576,-9 4-152,-3 9-384,-4 1-280,-5 9-848,0 3-688,-6 5-1601,6 8 1777</inkml:trace>
  <inkml:trace contextRef="#ctx0" brushRef="#br0" timeOffset="2">605 1 19900,'4'9'1185,"2"0"399,5 6 8,6 7-472,5-1-191,2 5-337,6 0-144,-10-2-192,0 0-72,-8 0-104,-5-2-56,-5-1-360,-2-3-272,-2-7-913,-4-1-439,-5-10-937,2 0 1393</inkml:trace>
</inkml:ink>
</file>

<file path=ppt/ink/ink1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3:54.492"/>
    </inkml:context>
    <inkml:brush xml:id="br0">
      <inkml:brushProperty name="width" value="0.05" units="cm"/>
      <inkml:brushProperty name="height" value="0.05" units="cm"/>
      <inkml:brushProperty name="color" value="#FF0066"/>
    </inkml:brush>
  </inkml:definitions>
  <inkml:trace contextRef="#ctx0" brushRef="#br0">1 676 10642,'7'-15'1817,"2"-3"2520,21-14-2209,11 0 401,5-6-41,2-5-407,-3 4-849,-6 4-424,-8 3-664,-1 6-312,-13 10-1200,-8 1-1281,-3 2 1361</inkml:trace>
  <inkml:trace contextRef="#ctx0" brushRef="#br0" timeOffset="1">498 210 16043,'2'-3'544,"1"1"-1,0-1 0,0 0 0,0 1 0,0-1 0,1 1 1,-1 0-1,1 0 0,-1 0 0,1 1 0,6-3 0,-8 4-405,1-1 1,-1 1-1,1 0 0,0-1 0,-1 1 0,1 0 0,-1 0 0,1 1 1,-1-1-1,1 0 0,-1 1 0,1 0 0,-1 0 0,1-1 0,-1 1 1,0 1-1,1-1 0,-1 0 0,4 3 0,-2 0-16,0 0-1,-1 0 1,1 0-1,-1 0 1,1 1-1,-2 0 1,1-1-1,0 1 1,-1 0-1,0 0 0,2 6 1,2 10 197,5 31 0,-11-48-282,30 166 381,-29-165-403,1-4-4,1-11 3,0-19 1,-7-92 33,-1 18-29,5 73-14,-1 0-3,5-33 0,-4 55-2,2 0 0,-1 0 1,1 0-1,0 0 0,1 0 1,0 0-1,0 1 0,1-1 0,4-6 1,-6 11 7,0 1 1,0-1 0,0 1-1,0 0 1,1 0 0,-1 0-1,1 0 1,-1 0 0,1 1-1,0-1 1,0 1 0,-1-1-1,7-1 1,-4 2 53,0 0 1,0 0-1,1 0 0,-1 1 1,1 0-1,-1 0 1,8 1-1,0 2 234,0-1 1,0 2-1,0 0 1,0 0-1,20 12 1,-30-15-226,1 1 0,-1 0 0,1 0 0,-1 0 0,0 0 0,0 0 0,0 1 0,0-1 0,0 1 0,-1 0 0,1 0 0,-1 0 0,0 0 0,0 1 1,0-1-1,0 1 0,0-1 0,-1 1 0,0-1 0,0 1 0,1 4 0,-2-1-32,0-1 0,0 0 0,-1 0-1,0 0 1,0 1 0,-1-1 0,0 0 0,-4 10 0,-1-2-1,0 0 0,-14 20 0,10-19-232,-1 1 1,-1-2-1,0 0 1,-1-1-1,-29 23 1,30-28-518,0 1 0,-1-2 0,0 0 0,-21 8 0,-22 2-1098</inkml:trace>
</inkml:ink>
</file>

<file path=ppt/ink/ink1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00.936"/>
    </inkml:context>
    <inkml:brush xml:id="br0">
      <inkml:brushProperty name="width" value="0.05" units="cm"/>
      <inkml:brushProperty name="height" value="0.05" units="cm"/>
      <inkml:brushProperty name="color" value="#FF0066"/>
    </inkml:brush>
  </inkml:definitions>
  <inkml:trace contextRef="#ctx0" brushRef="#br0">205 383 8586,'0'0'188,"1"0"0,0-1 1,-1 1-1,1 0 0,-1 0 1,1-1-1,-1 1 0,1 0 1,-1-1-1,1 1 0,-1 0 1,1-1-1,-1 1 0,0-1 1,1 1-1,-1-1 0,1 1 1,-1-1-1,0 1 0,0-1 1,1 1-1,-1-2 0,7-15 1686,-6 11-1018,3-4 255,-1 0-1,0-1 0,-1 1 0,0-1 1,0-14-1,-1 24-1052,-1 1 0,0-1 0,0 0 0,0 1 0,0-1 0,0 1 0,0-1 1,0 1-1,0-1 0,0 0 0,-1 1 0,1-1 0,0 1 0,0-1 0,0 1 0,-1-1 1,1 1-1,0-1 0,-1 1 0,1-1 0,0 1 0,-1-1 0,1 1 0,0-1 0,-1 1 0,1 0 1,-1-1-1,1 1 0,-1 0 0,1 0 0,-2-1 0,1 1-4,0 0 0,0 0 0,-1 0 0,1 0 0,0 1 0,0-1 0,0 0 0,-1 1 1,1-1-1,0 1 0,0-1 0,0 1 0,-2 1 0,-4 3 122,-1 0 0,-11 13 0,4-3-44,2 0 0,0 1-1,1 0 1,-11 19 0,18-27-52,1 1 0,0-1 0,0 1 0,1 0 0,0 0 0,0 1 0,1-1 0,0 0 0,1 1 0,-1 16 0,2-24-54,0 0 0,1 0 0,-1-1 0,0 1 0,0 0-1,1 0 1,-1 0 0,1-1 0,0 1 0,0 0 0,-1 0-1,1-1 1,0 1 0,0-1 0,0 1 0,1-1 0,-1 1-1,0-1 1,1 0 0,1 2 0,-1-2-8,1 0 0,-1 1 0,1-1 1,0 0-1,-1 0 0,1-1 0,0 1 0,0-1 0,-1 1 1,1-1-1,6 0 0,0-1-10,0 0 1,0 0 0,0-1-1,0 0 1,0-1-1,17-7 1,-23 8-12,1 0 1,-1 0-1,1 0 1,-1 0 0,0 0-1,0-1 1,0 1-1,0-1 1,-1 0 0,1 0-1,-1 0 1,1 0 0,-1 0-1,0 0 1,0-1-1,-1 1 1,3-6 0,-3 3-24,0 0 1,0 1 0,0-1 0,-1 1 0,0-1 0,0 0 0,-1 1 0,1-1 0,-1 0 0,0 1 0,-4-9 0,-8-23-154,-2 1 0,-32-55 0,-1-2 47,35 63 109,-12-26 16,22 50 9,0 1 1,-1-1 0,0 1-1,0-1 1,0 1 0,-9-7-1,12 11 12,-1 0-1,1-1 0,-1 1 0,0 0 0,1 1 1,-1-1-1,0 0 0,0 0 0,0 1 0,0-1 1,1 1-1,-1 0 0,0-1 0,0 1 0,0 0 1,0 0-1,0 0 0,-3 1 0,4-1 17,0 1 0,0-1-1,0 0 1,0 1 0,0-1 0,0 1-1,0 0 1,0-1 0,0 1-1,0 0 1,1-1 0,-1 1 0,0 0-1,0 0 1,1 0 0,-1 0-1,1-1 1,-1 1 0,1 0 0,-1 0-1,1 0 1,-1 0 0,1 1-1,0-1 1,0 0 0,0 0 0,-1 0-1,1 0 1,0 0 0,0 0-1,0 0 1,1 0 0,-1 0 0,0 2-1,1 0 54,0 0 0,0 0-1,0 0 1,0-1-1,0 1 1,0 0 0,1-1-1,-1 1 1,4 4-1,22 21 517,-9-9-201,62 66 1092,19 21-648,-88-91-975,1 0 0,0-2 1,1 1-1,1-2 1,0 0-1,24 17 0,-38-29 49,0 0-1,1 0 1,-1 0 0,0 0-1,0 0 1,0 0-1,1 0 1,-1 0-1,0 1 1,0-1 0,0 0-1,1 0 1,-1 0-1,0 0 1,0 0-1,0 0 1,1 0 0,-1 0-1,0 0 1,0 0-1,0 0 1,1-1-1,-1 1 1,0 0-1,0 0 1,0 0 0,1 0-1,-1 0 1,0 0-1,0 0 1,0 0-1,0-1 1,1 1 0,-1 0-1,0 0 1,0 0-1,0 0 1,0-1-1,0 1 1,0 0 0,1 0-1,-1 0 1,0 0-1,0-1 1,0 1-1,0 0 1,0-1-1,0-10-3714,-9-5 1607</inkml:trace>
</inkml:ink>
</file>

<file path=ppt/ink/ink1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02.092"/>
    </inkml:context>
    <inkml:brush xml:id="br0">
      <inkml:brushProperty name="width" value="0.05" units="cm"/>
      <inkml:brushProperty name="height" value="0.05" units="cm"/>
      <inkml:brushProperty name="color" value="#FF0066"/>
    </inkml:brush>
  </inkml:definitions>
  <inkml:trace contextRef="#ctx0" brushRef="#br0">14 32 10898,'-11'-15'3761,"11"15"-3572,-1 0 0,1-1 1,0 1-1,0-1 0,-1 1 1,1-1-1,0 1 0,0-1 1,0 1-1,-1-1 0,1 1 1,0-1-1,0 1 0,0-1 1,0 1-1,0-1 1,0 1-1,0-1 0,0 1 1,0-1-1,1 1 0,-1-1 1,0 1-1,0-1 0,0 1 1,1-1-1,-1 1 0,0-1 1,0 1-1,1 0 0,-1-1 1,1 0-1,-1 1-97,0 0 1,1 0-1,-1 0 0,0 0 0,0 0 1,1 0-1,-1 0 0,0 0 0,1 0 1,-1 0-1,0 0 0,1 0 0,-1 0 1,0 0-1,1 0 0,-1 0 1,0 0-1,1 0 0,-1 0 0,0 0 1,0 0-1,1 1 0,-1-1 0,0 0 1,1 0-1,-1 0 0,0 0 0,0 1 1,0-1-1,1 0 0,-1 0 0,0 1 1,0-1-1,0 0 0,1 0 0,-1 1 1,7 12 1073,-6-11-998,31 73 2351,-20-44-2068,2 0 0,22 36 1,-27-52-395,-3-4-48,1 0 0,0-1 0,1 0 0,0-1 1,17 17-1,-24-25-31,-1-1 0,1 1 0,-1-1 1,1 1-1,0-1 0,-1 0 1,1 1-1,0-1 0,-1 0 0,1 0 1,0 0-1,-1 1 0,1-1 0,0 0 1,-1 0-1,2 0 0,-2 0-39,1 0 1,-1 0-1,0 0 0,1-1 0,-1 1 0,0 0 0,0 0 1,1 0-1,-1-1 0,0 1 0,1 0 0,-1 0 1,0-1-1,0 1 0,0 0 0,1 0 0,-1-1 0,0 1 1,0 0-1,0-1 0,0 1 0,1 0 0,-1-1 0,0-1-230,0 0-1,1 1 0,-1-1 0,0 0 1,0 0-1,0 0 0,-1 1 0,1-1 1,0 0-1,-1 0 0,0-2 0,-9-17-2467,-5 0 973</inkml:trace>
</inkml:ink>
</file>

<file path=ppt/ink/ink1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02.513"/>
    </inkml:context>
    <inkml:brush xml:id="br0">
      <inkml:brushProperty name="width" value="0.05" units="cm"/>
      <inkml:brushProperty name="height" value="0.05" units="cm"/>
      <inkml:brushProperty name="color" value="#FF0066"/>
    </inkml:brush>
  </inkml:definitions>
  <inkml:trace contextRef="#ctx0" brushRef="#br0">1 123 15619,'9'-11'1657,"4"4"1519,9-2-367,4 5-657,2 0-327,0 0-817,2 1-264,-5-3-400,0 2-160,-5 1-88,-1-3-184,-1 1-568,6-3-592,0-5-1073,0-2-863,4-5 1687</inkml:trace>
</inkml:ink>
</file>

<file path=ppt/ink/ink1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03.167"/>
    </inkml:context>
    <inkml:brush xml:id="br0">
      <inkml:brushProperty name="width" value="0.05" units="cm"/>
      <inkml:brushProperty name="height" value="0.05" units="cm"/>
      <inkml:brushProperty name="color" value="#FF0066"/>
    </inkml:brush>
  </inkml:definitions>
  <inkml:trace contextRef="#ctx0" brushRef="#br0">213 83 16684,'2'13'976,"0"1"1,0-1 0,1 0 0,1 1 0,0-1 0,1-1 0,0 1 0,1-1-1,12 20 1,-13-24-859,1 1-1,1-1 1,0 0-1,0-1 1,0 0-1,1 0 1,0 0-1,0-1 0,1 0 1,-1-1-1,2 0 1,-1 0-1,13 4 1,-37-24-5354,-2 5 2662,-2 0 835</inkml:trace>
  <inkml:trace contextRef="#ctx0" brushRef="#br0" timeOffset="1">4 259 11282,'-4'-6'5666,"4"-1"-3170,15-4-223,2-4-241,7-6-392,7 1-295,1-2-449,1 1-208,1 5-360,-7 1-80,-1 4-400,-3 0-328,-3 1-776,-1-3-425,-3-2-1095,-1-3-169,0-8 1625</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14.967"/>
    </inkml:context>
    <inkml:brush xml:id="br0">
      <inkml:brushProperty name="width" value="0.05" units="cm"/>
      <inkml:brushProperty name="height" value="0.05" units="cm"/>
      <inkml:brushProperty name="color" value="#FF0066"/>
    </inkml:brush>
  </inkml:definitions>
  <inkml:trace contextRef="#ctx0" brushRef="#br0">1 166 14651,'11'-13'1793,"6"-2"1847,9 0-1223,7 4-841,2-2-344,1 2-695,-5-2-217,-5 0-296,-4 3-456,-1-1-1105,-6-2-903,3-14 1095</inkml:trace>
</inkml:ink>
</file>

<file path=ppt/ink/ink1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03.807"/>
    </inkml:context>
    <inkml:brush xml:id="br0">
      <inkml:brushProperty name="width" value="0.05" units="cm"/>
      <inkml:brushProperty name="height" value="0.05" units="cm"/>
      <inkml:brushProperty name="color" value="#FF0066"/>
    </inkml:brush>
  </inkml:definitions>
  <inkml:trace contextRef="#ctx0" brushRef="#br0">1 63 16644,'5'32'2562,"2"0"1,14 39-1,-14-53-1991,0-1 0,1-1-1,1 1 1,1-1 0,16 21-1,91 100 466,-112-129-1051,-7-6-201,1-2 164,0-1 1,-1 1 0,1-1 0,0 0-1,0 0 1,0 1 0,0-1-1,0 0 1,0 0 0,-2-1-1,-14-20-760,0 0-1,1-1 1,-13-26-1,-1 0 64,14 24 489,-31-54-67,43 71 368,0-1 0,1 1 0,0-1 0,0 0 0,1 0 0,0 0 0,-1-16 0,3 21 18,0 1 0,0-1 0,1 1 1,-1-1-1,1 1 0,0-1 0,-1 1 0,2-1 0,-1 1 0,0 0 0,1 0 1,-1 0-1,1 0 0,0 0 0,0 0 0,4-5 0,-2 4 46,0 1 0,1 0 0,-1 0-1,0 0 1,1 0 0,0 0 0,0 1-1,0 0 1,0 0 0,5-1 0,4 0 194,0 0 1,0 1 0,0 1-1,0 0 1,0 1-1,0 1 1,22 3-1,-30-3-129,1 0-1,0 1 0,-1 0 0,1 0 1,-1 0-1,11 6 0,-15-6-123,0-1 1,0 0-1,0 1 1,-1-1-1,1 1 0,0 0 1,-1 0-1,0-1 0,1 1 1,-1 0-1,0 0 0,0 0 1,0 1-1,0-1 0,0 0 1,-1 0-1,1 0 0,0 1 1,-1-1-1,0 0 0,0 0 1,0 1-1,0-1 0,0 3 1,-1 7 15,-1-1 0,-1 1 0,0-1 1,0 1-1,-1-1 0,0 0 1,-1-1-1,-1 1 0,1-1 1,-2 0-1,1 0 0,-11 11 0,-3 2-193,-2 0 0,0-2 0,-36 27 0,43-36-1164,0 0-1,-21 22 1,22-13-326</inkml:trace>
</inkml:ink>
</file>

<file path=ppt/ink/ink1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06.270"/>
    </inkml:context>
    <inkml:brush xml:id="br0">
      <inkml:brushProperty name="width" value="0.05" units="cm"/>
      <inkml:brushProperty name="height" value="0.05" units="cm"/>
      <inkml:brushProperty name="color" value="#FF0066"/>
    </inkml:brush>
  </inkml:definitions>
  <inkml:trace contextRef="#ctx0" brushRef="#br0">102 975 12355,'-3'-17'1923,"0"1"3611,20 15-2876,46-10-524,60-7-338,-87 18-1423,0 1-1,-1 1 0,70 16 1,-69-12-230,26 2-10,0-2 0,0-4 1,79-5-1,-110-1-14,-1 0 1,1-2-1,-1-1 0,0-2 1,0-1-1,-1-1 0,0-1 0,41-25 1,-60 31-65,1-1 0,-2-1 0,1 0 1,-1 0-1,0 0 0,0-1 1,-1-1-1,-1 1 0,0-1 0,0-1 1,-1 1-1,0-1 0,6-14 0,-1-4 7,-2-1 0,0 0-1,-2 0 1,3-33-1,-9 53-59,1 0 0,-2 0-1,0 0 1,0-1 0,0 1 0,-2 0-1,1 0 1,-1 0 0,-1 0-1,1 1 1,-2-1 0,1 0 0,-1 1-1,-1 0 1,0 0 0,-6-9 0,-1 0 3,-1 1 1,0 1 0,-1-1 0,0 2 0,-2 0 0,0 1 0,0 1 0,-1 0 0,-1 1 0,0 1 0,-1 0-1,0 2 1,-30-11 0,3 6 1,19 6-20,1-1 0,-36-17 0,60 25 13,-99-47 13,80 39-9,0 2 0,0 0 0,-23-3-1,14 4-3,0 2 1,-1 1-1,1 2 0,-1 1 0,1 1 0,-1 2 0,-43 8 1,64-7-1,-1-1 1,1 1 0,-1 1-1,1 0 1,1 1 0,-18 11 0,-49 48 16,50-41-10,3-2-8,1 1 0,1 1 0,1 1 0,1 0 0,2 1 0,0 1-1,2 1 1,1 1 0,-18 49 0,30-72-2,1 0 1,-1 0-1,1 0 0,0 1 0,0-1 1,0 0-1,1 0 0,0 1 0,1-1 1,-1 0-1,1 0 0,3 10 0,-1-7 1,0-1 0,1 0 0,0 1-1,0-1 1,1-1 0,0 1 0,1-1-1,6 8 1,10 8 115,0-1 0,2-1 0,39 27 0,87 45 829,53 16-366,-194-105-635,0 0 1,0 0-1,1-1 0,-1 0 1,1-1-1,0 0 0,0 0 1,16 0-1,-23-2-74,-1 0 0,1 0 0,0 0 1,-1-1-1,1 1 0,-1-1 0,1 1 0,0-1 0,2-2 1,-2 2 32,-1-1 1,1 0-1,-1 0 1,0-1-1,0 1 0,0 0 1,3-5-1</inkml:trace>
</inkml:ink>
</file>

<file path=ppt/ink/ink1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08.460"/>
    </inkml:context>
    <inkml:brush xml:id="br0">
      <inkml:brushProperty name="width" value="0.05" units="cm"/>
      <inkml:brushProperty name="height" value="0.05" units="cm"/>
      <inkml:brushProperty name="color" value="#FF0066"/>
    </inkml:brush>
  </inkml:definitions>
  <inkml:trace contextRef="#ctx0" brushRef="#br0">13 167 8162,'0'-1'507,"-1"0"-1,0 0 1,1 0 0,-1 0 0,1 0 0,0-1 0,-1 1-1,1 0 1,0 0 0,0 0 0,0 0 0,-1 0 0,1 0-1,0-1 1,1 1 0,-1 0 0,0 0 0,0-2 0,6-16 4149,-6 17-4155,0 4-257,-14 22 912,26-52 629,-5 15-1600,1 2 1,1-1 0,0 1-1,17-15 1,-20 21-123,0-1 0,0 2 1,1-1-1,0 1 0,0 0 0,0 0 0,0 1 1,1 0-1,12-4 0,-19 7-60,0-1-1,0 1 1,-1 0 0,1-1-1,0 1 1,0 0-1,0 0 1,0 0 0,0 0-1,0 0 1,0 0 0,0 0-1,-1 0 1,1 0 0,0 1-1,0-1 1,0 0 0,0 0-1,0 1 1,0-1 0,-1 1-1,1-1 1,0 0-1,0 1 1,-1 0 0,1-1-1,0 1 1,-1-1 0,1 1-1,0 0 1,-1 0 0,1-1-1,-1 1 1,1 0 0,-1 0-1,0 0 1,1-1 0,-1 1-1,0 0 1,1 0-1,-1 0 1,0 0 0,0 0-1,0 0 1,0 0 0,0-1-1,0 2 1,0 6 4,-1-1 1,0 1-1,0-1 1,-4 12-1,3-12 4,-53 152-17,29-89-23,26-69 26,0-1-1,0 0 1,0 0 0,0 0 0,0 0 0,0 0-1,-1 0 1,1 1 0,0-1 0,0 0-1,0 0 1,0 0 0,0 0 0,0 1 0,0-1-1,0 0 1,0 0 0,0 0 0,0 0-1,0 0 1,0 1 0,0-1 0,0 0-1,1 0 1,-1 0 0,0 0 0,0 0 0,0 1-1,0-1 1,0 0 0,0 0 0,0 0-1,0 0 1,0 0 0,0 0 0,1 0-1,-1 1 1,0-1 0,8-1-70,13-10 10,-14 7 37,6-2-7,1 0-1,20-5 1,-29 9 29,0 1 0,1 0 0,-1 1 0,0-1 0,1 1 1,-1 0-1,1 1 0,-1-1 0,0 1 0,7 2 0,0 0 9,0 2-1,-1-1 0,1 2 0,18 11 1,-26-15-1,0 1-1,0 0 1,0 0 0,-1 0-1,1 1 1,-1-1 0,1 1 0,-1 0-1,-1-1 1,1 2 0,0-1 0,-1 0-1,0 0 1,0 1 0,2 6 0,-4-9 14,1 0 1,-1 0-1,0 1 1,0-1-1,0 0 1,0 0-1,-1 0 1,1 0-1,-1 1 1,1-1-1,-1 0 1,0 0-1,0 0 1,0 0-1,0 0 1,0 0-1,0-1 1,0 1-1,0 0 1,-1 0-1,1-1 1,-4 3-1,-3 3 88,0-2 0,0 1 0,-16 8 0,13-9-31,-33 22 178,20-12-132,-37 17 1,56-30-229,0 0 0,0-1 1,0 1-1,-5 0 0,9-2 60,1 0-1,0 0 0,0 0 1,-1 0-1,1 0 0,0 0 1,0 0-1,-1 0 0,1 0 1,0 0-1,0 0 0,0 0 1,-1 0-1,1 0 0,0 0 0,0 0 1,0-1-1,-1 1 0,1 0 1,0 0-1,0 0 0,0 0 1,-1 0-1,1-1 0,0 1 1,0 0-1,0 0 0,0 0 1,0 0-1,0-1 0,-1 1 1,1 0-1,1-10-1309,7-10-1076,-7 19 2199,13-29-2573,0-14 1076</inkml:trace>
</inkml:ink>
</file>

<file path=ppt/ink/ink1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08.866"/>
    </inkml:context>
    <inkml:brush xml:id="br0">
      <inkml:brushProperty name="width" value="0.05" units="cm"/>
      <inkml:brushProperty name="height" value="0.05" units="cm"/>
      <inkml:brushProperty name="color" value="#FF0066"/>
    </inkml:brush>
  </inkml:definitions>
  <inkml:trace contextRef="#ctx0" brushRef="#br0">1 1 12875,'0'2'5025,"3"5"-2729,1 10-631,2 5-273,-3 2-400,1 6-240,0-4-328,-4 0-136,0-2-167,0-2-137,0-5-809,0-2-319,7-6 504,-3 0-144</inkml:trace>
</inkml:ink>
</file>

<file path=ppt/ink/ink1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09.338"/>
    </inkml:context>
    <inkml:brush xml:id="br0">
      <inkml:brushProperty name="width" value="0.05" units="cm"/>
      <inkml:brushProperty name="height" value="0.05" units="cm"/>
      <inkml:brushProperty name="color" value="#FF0066"/>
    </inkml:brush>
  </inkml:definitions>
  <inkml:trace contextRef="#ctx0" brushRef="#br0">116 21 14475,'0'-1'338,"1"0"-1,-1 0 1,0 0-1,0 0 1,0 0-1,1 0 1,-1 0-1,0-1 1,-1 1-1,1 0 0,0 0 1,0 0-1,-1-2 1,1 3-202,0 0 0,0 0-1,-1-1 1,1 1 0,0 0 0,0 0 0,0 0-1,-1-1 1,1 1 0,0 0 0,-1 0 0,1 0-1,0-1 1,0 1 0,-1 0 0,1 0 0,0 0 0,-1 0-1,1 0 1,0 0 0,-1 0 0,1 0 0,0 0-1,-1 0 1,1 0 0,0 0 0,-1 0 0,1 0-1,-3 1 181,1 0-1,-1 0 1,1 0-1,-1 0 0,1 0 1,0 1-1,0-1 1,-1 1-1,-2 2 0,-2 4-156,-1 0 0,1 1 1,0-1-1,0 1 0,1 1 0,1-1 0,-1 1 0,2 0 0,-1 0 0,1 0 0,1 1 0,-4 19 0,5-22-148,1-1-1,0 1 1,1 0-1,0-1 1,0 1-1,0 0 0,1-1 1,1 1-1,-1-1 1,1 1-1,0-1 0,1 0 1,-1 0-1,2 0 1,-1 0-1,1 0 1,0 0-1,0-1 0,8 9 1,-9-12-8,0 1-1,1-1 1,-1 0 0,1-1 0,0 1-1,0 0 1,0-1 0,0 0 0,0 0-1,0 0 1,1-1 0,-1 1 0,0-1-1,1 0 1,5 1 0,-4-2-1,0 0 0,0 0 0,0-1 1,0 0-1,-1 0 0,1 0 0,0-1 0,0 0 1,-1 0-1,9-4 0,-3 0 17,1-1 1,-2 0-1,1-1 0,-1 0 1,-1-1-1,1 0 1,-1 0-1,-1-1 0,0 0 1,7-12-1,-12 18 25,-1 0-1,0-1 0,0 1 1,0 0-1,0-1 1,-1 1-1,0-1 1,0 0-1,0 1 0,0-1 1,-1 0-1,0 0 1,0 1-1,0-1 1,-2-9-1,1 10-16,0 1 0,0-1 1,-1 1-1,1-1 0,-1 1 0,0 0 1,0-1-1,0 1 0,0 0 0,-1 0 1,0 1-1,1-1 0,-1 0 0,0 1 1,0 0-1,0-1 0,0 1 0,-1 1 1,1-1-1,-4-1 0,-11-3 0,0 1 0,-1 0 1,1 2-1,-1 0 0,-20 0 0,-42-8-2812,81 11 2709,0 0 0,1 0 0,-1 0 1,0 0-1,0 0 0,0 0 0,0-1 0,0 1 0,0 0 0,0 0 0,0 0 0,0 0 0,0 0 0,0 0 1,1-1-1,-1 1 0,0 0 0,0 0 0,0 0 0,0 0 0,0 0 0,0 0 0,0-1 0,0 1 0,0 0 1,0 0-1,0 0 0,0 0 0,0 0 0,0 0 0,-1-1 0,1 1 0,0 0 0,0 0 0,0 0 0,0 0 1,0 0-1,0 0 0,0 0 0,0-1 0,0 1 0,0 0 0,0 0 0,-1 0 0,1 0 0,0 0 0,0 0 1,0 0-1,0 0 0,0 0 0,0 0 0,0 0 0,-1 0 0,1 0 0,0 0 0,0-1 0,0 1 0,0 0 1,0 0-1,-1 0 0,1 0 0,0 1 0,18-4-1560</inkml:trace>
</inkml:ink>
</file>

<file path=ppt/ink/ink1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09.803"/>
    </inkml:context>
    <inkml:brush xml:id="br0">
      <inkml:brushProperty name="width" value="0.05" units="cm"/>
      <inkml:brushProperty name="height" value="0.05" units="cm"/>
      <inkml:brushProperty name="color" value="#FF0066"/>
    </inkml:brush>
  </inkml:definitions>
  <inkml:trace contextRef="#ctx0" brushRef="#br0">0 82 16732,'1'3'731,"0"0"1,0 0-1,0 0 1,1-1-1,-1 1 1,3 2 0,22 26 1686,-11-14-1301,-6-6-905,-1 1 0,0 0 0,-1 0 0,-1 1 0,0 0-1,0 0 1,-2 1 0,0-1 0,0 1 0,3 25 0,-6-26-538,0 1-1,0-1 1,-2 0 0,1 1-1,-2-1 1,-5 24 0,7-44-6196,1-23 3852,3-2 1182</inkml:trace>
  <inkml:trace contextRef="#ctx0" brushRef="#br0" timeOffset="1">143 214 10802,'23'-26'7830,"2"4"-3705,-16 15-3646,0-1 0,0-1 1,8-9-1,-15 14-390,1 0 1,0-1-1,-1 1 0,0 0 0,0-1 0,0 1 0,-1-1 1,1 1-1,-1-1 0,0 0 0,0-6 0,2-45 1303,-4 49-510,-1 7-436,-3 10 135,2 16-201,1 0 1,1 0-1,1 0 1,1 0 0,8 39-1,-7-44-484,2-1-1,1 0 1,1 0 0,15 38 0,-20-56-52,0 1 1,0-1-1,1 1 1,-1-1-1,1 1 1,-1-1 0,1 0-1,0 0 1,0 0-1,0 0 1,0 0 0,0 0-1,0 0 1,1-1-1,-1 1 1,0-1-1,1 0 1,-1 1 0,1-1-1,0 0 1,-1-1-1,1 1 1,5 1-1,32-4-1467</inkml:trace>
</inkml:ink>
</file>

<file path=ppt/ink/ink1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14.897"/>
    </inkml:context>
    <inkml:brush xml:id="br0">
      <inkml:brushProperty name="width" value="0.05" units="cm"/>
      <inkml:brushProperty name="height" value="0.05" units="cm"/>
      <inkml:brushProperty name="color" value="#FF0066"/>
    </inkml:brush>
  </inkml:definitions>
  <inkml:trace contextRef="#ctx0" brushRef="#br0">221 407 13019,'5'-16'1222,"-2"5"854,4-22 0,-6 31-1861,-1 0 0,0 0-1,0 0 1,0 0-1,0 0 1,0-1 0,0 1-1,-1 0 1,1 0 0,-1 0-1,1 0 1,-1 0 0,0 0-1,1 1 1,-1-1-1,0 0 1,-2-2 0,2 3-144,0 0 1,-1 0 0,1 0 0,0 1-1,-1-1 1,1 0 0,0 1 0,-1-1-1,1 1 1,-1-1 0,1 1-1,-1 0 1,1-1 0,0 1 0,-1 0-1,0 0 1,1 0 0,-1 0 0,1 0-1,0 1 1,-1-1 0,1 0 0,-1 1-1,1-1 1,-1 1 0,1 0-1,0-1 1,-3 2 0,-1 1-6,0 0 1,0 0-1,0 1 1,1-1 0,-1 1-1,-4 5 1,-5 8-24,1 1 1,0 0 0,1 1-1,1 0 1,1 1 0,0 0-1,2 1 1,0-1 0,2 2-1,0-1 1,-4 32 0,10-48-15,-2 35 241,2-38-238,0 0 1,1 0 0,-1 0 0,0 0-1,1 0 1,-1 0 0,1 0 0,0 0-1,0 0 1,0 0 0,0-1 0,0 1-1,0 0 1,0 0 0,2 1 0,-2-2-17,0-1 1,0 1-1,0-1 1,-1 0 0,1 1-1,0-1 1,0 0 0,0 0-1,0 0 1,0 1-1,0-1 1,0 0 0,0 0-1,0 0 1,0-1-1,0 1 1,0 0 0,0 0-1,0 0 1,0-1 0,0 1-1,-1 0 1,1-1-1,0 1 1,0-1 0,1 0-1,21-18 101,-11 5-143,0 0-1,-1-2 1,-1 1 0,0-1-1,-1-1 1,-1 0 0,0 0-1,-1-1 1,-1 1 0,-1-1-1,-1-1 1,0 1 0,-2-1-1,0 1 1,0-1 0,-2 0-1,-1 0 1,0 1 0,-6-31-1,0 22 13,0-1-1,-2 2 0,-1-1 1,-2 1-1,0 1 0,-2 0 1,-20-29-1,30 48 43,0 1 1,0 0-1,-1 0 0,0 0 1,0 0-1,-6-4 0,10 9-4,0-1 1,0 1-1,0-1 0,0 1 0,0-1 0,0 1 0,0-1 1,0 1-1,0 0 0,0 0 0,0-1 0,0 1 0,0 0 1,0 0-1,-1 0 0,1 0 0,0 0 0,-1 1 0,1 0 13,-1-1-1,1 1 0,0 0 0,0 0 0,0-1 1,0 1-1,0 0 0,0 0 0,0 0 1,0 0-1,0 1 0,1-1 0,-1 0 0,0 0 1,1 0-1,-1 1 0,1-1 0,-1 0 0,0 2 1,-1 5 91,1 0 1,-1 0 0,1 0 0,1 0 0,-1 1 0,1-1 0,1 0-1,0 0 1,0 0 0,0 0 0,1 0 0,0 0 0,1 0 0,0 0-1,4 8 1,4 6 118,0-2-1,1 1 1,2-1-1,15 18 1,-18-25-122,1 0 0,1-1 1,0 0-1,0-1 1,1-1-1,17 11 1,-21-15-132,0-1 1,1 0-1,0 0 1,0-1 0,0-1-1,1 0 1,-1 0 0,1-1-1,-1 0 1,13-1-1,-22-1-137,0 0-1,-1 0 0,1 0 0,0 0 0,0 0 0,0-1 0,-1 1 0,1-1 0,0 1 0,-1-1 0,1 0 0,0 0 0,-1 0 1,1 1-1,-1-1 0,1-1 0,-1 1 0,1 0 0,1-3 0,0 0-600,-1 0 1,0 0-1,0 0 1,0 0-1,0 0 1,0-6-1,4-5-976,6-13-390</inkml:trace>
</inkml:ink>
</file>

<file path=ppt/ink/ink1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15.370"/>
    </inkml:context>
    <inkml:brush xml:id="br0">
      <inkml:brushProperty name="width" value="0.05" units="cm"/>
      <inkml:brushProperty name="height" value="0.05" units="cm"/>
      <inkml:brushProperty name="color" value="#FF0066"/>
    </inkml:brush>
  </inkml:definitions>
  <inkml:trace contextRef="#ctx0" brushRef="#br0">134 328 17932,'-5'8'869,"0"1"0,0 0 0,1 0 0,0 1 0,1-1 0,0 1 0,0 0 0,-1 17 0,0 5 97,2 44 0,2-69-928,0 1 0,1 0 0,0-1 0,0 1 1,1-1-1,3 11 0,-4-16-32,-1-1-1,1 0 1,-1 1-1,1-1 1,0 1 0,-1-1-1,1 0 1,0 0 0,0 1-1,0-1 1,0 0-1,0 0 1,0 0 0,0 0-1,1 0 1,-1 0 0,0 0-1,0-1 1,1 1-1,-1 0 1,1-1 0,-1 1-1,0-1 1,1 1 0,-1-1-1,1 0 1,-1 0-1,1 1 1,-1-1 0,1 0-1,-1 0 1,1-1 0,-1 1-1,1 0 1,-1 0-1,1-1 1,-1 1 0,3-2-1,1 0-1,-1 0-1,0-1 1,0 0-1,-1 1 0,1-2 1,0 1-1,-1 0 0,0-1 1,0 1-1,0-1 1,0 0-1,-1 0 0,1 0 1,-1 0-1,0 0 0,0-1 1,2-7-1,1-6 5,0 0-1,-2 0 1,3-23-1,-4 15-4,-1-1-1,-1 1 1,-1-1 0,-2 1-1,0 0 1,-9-30-1,7 36-7,-2 0-1,0 0 1,-1 1-1,-1 0 0,-1 0 1,0 1-1,-1 0 1,-18-20-1,23 31 2,-1 0 1,1 0-1,-1 1 0,-10-7 1,15 12 10,0-1 0,0 1 1,-1-1-1,1 1 0,0 0 0,0 0 1,-1 0-1,1 1 0,-1-1 1,1 0-1,0 1 0,-1-1 1,1 1-1,-1 0 0,1 0 1,-1 0-1,1 0 0,-1 1 1,1-1-1,-1 1 0,-2 0 1,4 0 15,0-1-1,0 1 1,0-1 0,0 1 0,0 0-1,0-1 1,0 1 0,0 0 0,0 0-1,0 0 1,1-1 0,-1 1 0,0 0 0,1 0-1,-1 0 1,0 1 0,1-1 0,-1 0-1,1 0 1,0 0 0,-1 2 0,1-1 30,-1 1 0,1 0 0,0-1 0,1 1 0,-1 0 0,0-1 1,1 1-1,-1 0 0,2 3 0,2 2 110,0 1-1,0 0 1,0-1 0,9 12-1,14 14 135,2 0-1,1-2 0,1-1 1,2-1-1,65 45 0,-82-64-270,21 10 0,-32-18-107,1 0 0,0-1 0,1 1 0,-1-1 0,0-1 0,1 1 0,7 0 0,-12-2-87,0 0-1,-1 0 1,1 0 0,0-1-1,0 1 1,-1 0 0,1-1-1,0 1 1,-1-1-1,1 0 1,-1 1 0,1-1-1,-1 0 1,1 0 0,-1 0-1,1 0 1,-1 0 0,0 0-1,0-1 1,1 1 0,-1 0-1,0-1 1,0 1 0,0 0-1,-1-1 1,1 1-1,1-4 1,1-3-829,-1 0-1,1 0 1,-1 0-1,1-12 1,-3 17 773,6-39-1735</inkml:trace>
</inkml:ink>
</file>

<file path=ppt/ink/ink1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15.682"/>
    </inkml:context>
    <inkml:brush xml:id="br0">
      <inkml:brushProperty name="width" value="0.05" units="cm"/>
      <inkml:brushProperty name="height" value="0.05" units="cm"/>
      <inkml:brushProperty name="color" value="#FF0066"/>
    </inkml:brush>
  </inkml:definitions>
  <inkml:trace contextRef="#ctx0" brushRef="#br0">0 0 16436,'1'0'362,"0"0"1,-1 0 0,1 1 0,0-1-1,-1 0 1,1 0 0,0 1 0,-1-1-1,1 0 1,0 1 0,-1-1 0,1 0-1,0 1 1,-1-1 0,1 1 0,-1-1-1,1 1 1,-1 0 0,1-1 0,-1 1-1,1 1 1,7 17 764,-5-13-228,33 74 1484,51 82 1,-33-65-2024,-52-94-385,-1 0-1,1 0 0,0 0 0,0 0 0,0 0 1,0 0-1,1 0 0,-1 0 0,1-1 0,-1 0 0,1 1 1,0-1-1,5 3 0,-8-5 2,0 0 1,0 0-1,0 0 0,0 0 1,0 0-1,0 0 1,1 0-1,-1 0 0,0 0 1,0 0-1,0 0 0,0 0 1,0 0-1,0 0 0,1 0 1,-1 0-1,0 0 1,0 0-1,0 0 0,0 0 1,0 0-1,0 0 0,1 0 1,-1 0-1,0 0 0,0 0 1,0 0-1,0 0 1,0-1-1,0 1 0,0 0 1,0 0-1,0 0 0,1 0 1,-1 0-1,0 0 0,0 0 1,0 0-1,0-1 1,0 1-1,0 0 0,0 0 1,0 0-1,0 0 0,0 0 1,-1-9-1010,-5-11-1091,-25-39-4121,12 23 4202</inkml:trace>
</inkml:ink>
</file>

<file path=ppt/ink/ink1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15.924"/>
    </inkml:context>
    <inkml:brush xml:id="br0">
      <inkml:brushProperty name="width" value="0.05" units="cm"/>
      <inkml:brushProperty name="height" value="0.05" units="cm"/>
      <inkml:brushProperty name="color" value="#FF0066"/>
    </inkml:brush>
  </inkml:definitions>
  <inkml:trace contextRef="#ctx0" brushRef="#br0">1 249 14747,'0'6'1504,"2"0"1057,1-3 32,5-3-393,3-2-296,9-12-503,5-9-209,8-6-384,0-3-184,3 2-320,-5 4-128,-3 4-360,-4 2-280,-5 3-704,-1-1-584,-7-1-1585,8 8 1801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36.335"/>
    </inkml:context>
    <inkml:brush xml:id="br0">
      <inkml:brushProperty name="width" value="0.05" units="cm"/>
      <inkml:brushProperty name="height" value="0.05" units="cm"/>
      <inkml:brushProperty name="color" value="#FF0066"/>
    </inkml:brush>
  </inkml:definitions>
  <inkml:trace contextRef="#ctx0" brushRef="#br0">0 56 7674,'3'-2'460,"62"-34"5688,-57 33-5841,1 0 0,0 0 0,-1 0 0,1 1 0,0 1 1,10-2-1,4 3 473,42 5-1,-11-1 29,81-1 1118,86 5-197,-167-2-1213,-2 2 0,100 27 0,99 53 1038,10 4-500,-120-41-813,-66-23-113,88 22 0,-138-44-94,293 75 211,-291-71-155,0 1 1,-1 0 0,26 18-1,70 49 137,23 14 103,-102-72 35,79 27 0,-98-39-260,58 28 330,-58-24-305,1-2 0,39 13 0,-48-18-106,0 0-1,-1 2 1,0 0-1,-1 1 1,20 13-1,-31-19-16,5 3 16,0 0-1,1-1 1,10 4-1,-15-6-110,0-1 0,0 0-1,0-1 1,0 1 0,0-1 0,0 0 0,0 1 0,1-2-1,-1 1 1,4-1 0,1-1-470,0 0 0,-1 0 0,1-1 0,0 0 0,-1 0 0,0-1 0,14-8 0,-11 3-21,-1-1-1,17-18 0,-27 28 579</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15.481"/>
    </inkml:context>
    <inkml:brush xml:id="br0">
      <inkml:brushProperty name="width" value="0.05" units="cm"/>
      <inkml:brushProperty name="height" value="0.05" units="cm"/>
      <inkml:brushProperty name="color" value="#FF0066"/>
    </inkml:brush>
  </inkml:definitions>
  <inkml:trace contextRef="#ctx0" brushRef="#br0">93 0 18116,'2'0'289,"-1"1"0,0-1 0,1 0 0,-1 1 0,1-1 1,-1 1-1,0-1 0,1 1 0,-1-1 0,0 1 0,1 0 0,-1 0 0,0 0 1,0 0-1,0-1 0,0 2 0,1 0 0,16 23 1270,-10-13-745,45 59 1300,20 30-571,-65-87-1425,0 0-1,-1 1 1,0 1 0,-1-1 0,6 26 0,7 61-77,-22-125-4704,2 13 3583,0 0 0,-1 0-1,-5-20 1,-9-3 322</inkml:trace>
  <inkml:trace contextRef="#ctx0" brushRef="#br0" timeOffset="1">101 24 11242,'-1'0'174,"1"-1"-1,-1 1 0,1-1 1,0 1-1,-1-1 1,1 1-1,-1-1 0,1 1 1,-1-1-1,1 1 0,-1-1 1,0 1-1,1 0 1,-1-1-1,0 1 0,1 0 1,-1 0-1,0-1 0,1 1 1,-1 0-1,0 0 0,1 0 1,-1 0-1,0 0 1,1 0-1,-1 0 0,0 0 1,1 0-1,-1 0 0,0 1 1,0-1-1,1 0 0,-1 0 1,1 1-1,-1-1 1,0 0-1,1 1 0,-1-1 1,1 0-1,-1 1 0,1-1 1,-1 1-1,1-1 0,-1 1 1,1-1-1,-1 2 1,-3 2 337,1 0 1,0 0 0,0 0-1,1 0 1,-4 7 0,-3 10 14,1 0 0,0 1 0,2 1 0,0-1 0,2 1 0,0 0 0,1 0 0,1 25 0,2-21-188,-1-13-138,1-1 0,0 0 0,3 15 0,-2-27-192,-1 0 0,0 0 1,0 0-1,1 0 1,-1 1-1,0-1 0,1 0 1,-1 0-1,1 0 1,0 0-1,-1 0 0,1-1 1,0 1-1,-1 0 0,1 0 1,0 0-1,0-1 1,0 1-1,0 0 0,0-1 1,0 1-1,1 0 0,0 0-1,-1-1-1,1 0 1,0 1-1,0-1 1,0 0-1,0 0 1,-1 0-1,1 0 0,0 0 1,0-1-1,0 1 1,2-1-1,5-2 16,0-1 0,-1 1 0,1-2 1,8-5-1,-16 9-11,184-110 43,-176 105-507,0 0 1,0-1-1,-1 0 1,0-1 0,7-8-1,-8 7-1049,0-1-1,0 0 0,-1 0 1,7-15-1,-5 7-194</inkml:trace>
</inkml:ink>
</file>

<file path=ppt/ink/ink1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16.234"/>
    </inkml:context>
    <inkml:brush xml:id="br0">
      <inkml:brushProperty name="width" value="0.05" units="cm"/>
      <inkml:brushProperty name="height" value="0.05" units="cm"/>
      <inkml:brushProperty name="color" value="#FF0066"/>
    </inkml:brush>
  </inkml:definitions>
  <inkml:trace contextRef="#ctx0" brushRef="#br0">1 1 17548,'1'17'1176,"3"1"760,7 4-271,4 4-177,5-3-176,6-1-383,4 2-185,-6 0-272,-3 2-152,-8 4-248,-6-4-8,-5-2-200,0-2-168,-2-7-808,-4-8-433,-5-7-1207,-4-7 1495,-8-1 449</inkml:trace>
</inkml:ink>
</file>

<file path=ppt/ink/ink1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16.417"/>
    </inkml:context>
    <inkml:brush xml:id="br0">
      <inkml:brushProperty name="width" value="0.05" units="cm"/>
      <inkml:brushProperty name="height" value="0.05" units="cm"/>
      <inkml:brushProperty name="color" value="#FF0066"/>
    </inkml:brush>
  </inkml:definitions>
  <inkml:trace contextRef="#ctx0" brushRef="#br0">1 277 19388,'26'-11'1432,"4"-10"697,3-6-105,-2-5-711,3-1-401,-6 5-568,-2 4-264,-4 1-712,-5 3-600,-3 1-1577,-1 5-320,-5-10 1521</inkml:trace>
</inkml:ink>
</file>

<file path=ppt/ink/ink1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16.813"/>
    </inkml:context>
    <inkml:brush xml:id="br0">
      <inkml:brushProperty name="width" value="0.05" units="cm"/>
      <inkml:brushProperty name="height" value="0.05" units="cm"/>
      <inkml:brushProperty name="color" value="#FF0066"/>
    </inkml:brush>
  </inkml:definitions>
  <inkml:trace contextRef="#ctx0" brushRef="#br0">0 167 13891,'28'35'3655,"-2"1"0,26 48-1,34 83-612,-82-159-3021,-1 1 0,1-1 0,2 14 0,-6-16-125,-2-6-117,-7-7-205,1-3 222,1 0 0,1 0 1,-1-1-1,2 0 0,-6-12 1,-17-61-76,26 78 265,-9-31-24,-10-67-1,19 84 74,0 0-1,1 0 0,1 0 1,1-1-1,4-21 0,-4 36 29,0 0 0,1 0 0,-1 1 0,1-1 0,1 1 0,-1 0 0,1-1 0,5-7 0,-6 11-7,0-1-1,0 1 1,0 0 0,0 0-1,0 0 1,1 0 0,-1 1-1,0-1 1,1 1 0,0-1-1,-1 1 1,1 0 0,0 0-1,0 0 1,0 0 0,0 1-1,-1-1 1,6 0 0,0 2 126,0-1 1,0 1 0,0 1-1,0-1 1,0 1 0,-1 1-1,1-1 1,-1 2 0,1-1 0,-1 1-1,0 0 1,0 0 0,0 0-1,-1 1 1,0 1 0,0-1 0,0 1-1,-1 0 1,7 8 0,-9-9-130,0 1 1,0 0-1,-1 0 1,1 0-1,-2 1 1,1-1-1,0 0 1,-1 1-1,-1-1 1,1 1-1,-1-1 1,0 1 0,0-1-1,-1 1 1,0-1-1,-2 9 1,-1 2-29,-1 1 0,0-2 0,-2 1 1,-13 27-1,1-14-571,0 0 0,-2-1 1,-30 32-1,20-30-1839,3-11 848</inkml:trace>
</inkml:ink>
</file>

<file path=ppt/ink/ink1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21.566"/>
    </inkml:context>
    <inkml:brush xml:id="br0">
      <inkml:brushProperty name="width" value="0.05" units="cm"/>
      <inkml:brushProperty name="height" value="0.05" units="cm"/>
      <inkml:brushProperty name="color" value="#FF0066"/>
    </inkml:brush>
  </inkml:definitions>
  <inkml:trace contextRef="#ctx0" brushRef="#br0">201 903 12099,'-3'25'5655,"3"-23"-5537,-1 0-1,1 0 1,1 0-1,-1 0 1,0 0-1,0 1 1,1-1-1,-1 0 1,1 0-1,0 0 1,-1 0-1,1 0 1,0-1-1,0 1 1,0 0-1,0 0 1,1-1-1,-1 1 1,0 0-1,1-1 1,-1 1-1,1-1 1,0 0-1,-1 0 1,1 1-1,0-1 1,0 0-1,0 0 1,0-1-1,0 1 1,0 0-1,0-1 1,0 1-1,0-1 1,0 1-1,0-1 1,0 0-1,0 0 1,0 0-1,4-1 0,7-1 226,0-1-1,-1-1 0,0 0 0,19-8 0,-15 5 101,27-8 0,-34 13-368,1 0 0,0 1 0,0 0 0,0 1 0,0 0 0,0 0 0,0 1 0,0 0 0,-1 1 0,1 0 0,0 1 0,-1 0 0,12 5 0,-12-5-37,0 1 0,0-1 0,0-1 1,1 0-1,-1 0 0,1-1 0,-1 0 1,1 0-1,0-1 0,-1-1 0,1 0 1,18-4-1,-14 1 33,-1 0 0,1-1 1,-2-1-1,1 0 0,0-1 1,-1-1-1,-1 0 0,14-10 1,20-18 1,62-54 23,-98 82-71,0-1 0,-1 0 0,9-12 0,-15 17 36,1 0-1,-1 0 1,0 0 0,0 0 0,0 0 0,-1-1 0,1 1 0,-1 0 0,0-1 0,0 0 0,0-7 0,0-8 64,1 0 0,1 0 1,1 0-1,1 1 1,8-23-1,-11 31-114,1 0 0,-2 0 0,1 0 0,-2 0 0,1-1 0,-1 1 0,-1 0 0,0 0 0,-1 0 0,0-1 0,-1 1 0,0 1 0,0-1 0,-1 0 0,-1 1 0,-5-10 0,-4-4 42,0 0 0,-2 2-1,-1 0 1,0 0 0,-32-27 0,3 7-48,-20-18-1,61 54-5,0 1 1,-1-1-1,0 2 0,0-1 0,0 1 0,-1 0 0,1 0 0,-1 0 0,0 1 0,0 0 1,0 1-1,0-1 0,-1 2 0,1-1 0,-1 1 0,1 0 0,-9 0 0,2 1 0,0 0-1,0 1 0,0 1 1,-16 3-1,-54 18 16,57-14-18,-144 50-8,132-43 11,2 2 1,-47 30-1,73-41 0,1 1 0,0 1 0,0 0 0,1 0 0,0 1 0,1 0 0,0 0 0,0 1 0,2 0 0,-1 1 0,1-1 0,1 1-1,0 0 1,0 1 0,1-1 0,1 1 0,0 0 0,1 0 0,-1 18 0,3-19 54,0 0 0,1-1-1,0 1 1,1-1 0,0 1 0,1-1-1,0 1 1,1-1 0,0 0 0,1-1-1,0 1 1,1-1 0,0 0 0,0 0-1,1-1 1,0 1 0,1-2 0,0 1-1,1-1 1,0 0 0,0-1 0,0 0-1,1 0 1,15 7 0,0-2 161,1-1 0,1-1 0,-1-1 0,39 6-1,-23-7 56,0-2-1,49-1 1,-70-5-273,-1-1 0,1-1 1,-1-1-1,1-1 0,36-12 0,-53 15-60,-4 1-96,1 0 1,-1-1-1,0 1 0,0 0 1,1 0-1,-1 0 0,0 0 1,1 0-1,-1 0 0,0 0 1,1 0-1,-1 0 0,0 0 1,1 0-1,-1 0 0,0 0 1,1 0-1,-1 0 1,0 0-1,1 0 0,-1 0 1,1 1-1,1-1-633,12 5-1096</inkml:trace>
</inkml:ink>
</file>

<file path=ppt/ink/ink1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24.860"/>
    </inkml:context>
    <inkml:brush xml:id="br0">
      <inkml:brushProperty name="width" value="0.05" units="cm"/>
      <inkml:brushProperty name="height" value="0.05" units="cm"/>
      <inkml:brushProperty name="color" value="#FF0066"/>
    </inkml:brush>
  </inkml:definitions>
  <inkml:trace contextRef="#ctx0" brushRef="#br0">295 1121 9810,'-7'1'5382,"18"-3"-3008,13-7-1328,1 0-1,0 1 1,0 1-1,1 2 0,33-4 1,132 3 184,-28 16-899,-87-4-71,91-4 0,82-34 457,-26 2 155,-119 26-410,137 13 1,-163-8-224,152-17-1,-91 2-64,-84 13-105,0 1-1,0 3 1,78 15 0,-103-14 73,1-2 0,-1-1 0,40-3 0,90-17 265,-95 9-318,88-2 0,-144 11-84,0 0 0,0-1-1,-1 0 1,1-1 0,-1 0-1,0-1 1,0 1 0,13-9 0,-7 5-8,1-1 7,-1 0-1,0-1 0,18-14 1,-28 19-7,1-1 1,0 1 0,-1-1-1,0 0 1,0 0 0,-1 0-1,1-1 1,-1 1-1,0-1 1,0 0 0,-1 1-1,2-8 1,2-15-94,-2-1 0,2-35 1,5-31-108,0 49 178,1 1-1,3 1 0,37-77 1,-45 106 25,0 3 1,-2 0-1,0-1 0,7-24 0,-11 34 0,-1 0 0,1 0 0,-1 0 0,0 0 0,0 0 0,0 0 0,0 0 0,0 0 0,-1 0 0,1 0 0,-1 0 0,0 1-1,0-1 1,0 0 0,0 0 0,0 0 0,-1 1 0,1-1 0,-1 1 0,0-1 0,0 1 0,0 0 0,-2-3 0,-6-2 4,0-1 1,-1 2 0,-18-10 0,15 9 16,-22-15 1,19 11-24,0 0 0,-1 2 0,-1 0 0,1 1-1,-1 0 1,-1 2 0,1 1 0,-39-7-1,-8 5 1,-86 0-1,145 7 6,-346-17-20,49 0 18,-248 18 4,178 9-62,-147 11-81,380-10 62,-96 11-118,-126 23 38,339-42 155,1 0 1,0 2-1,0 1 0,-24 9 1,47-15 0,-1 0 1,0 0-1,0 0 1,1 1-1,-1-1 1,0 0-1,1 1 1,-1-1-1,0 0 1,1 1-1,-1-1 1,1 1-1,-1-1 1,0 1-1,1-1 1,-1 1-1,1-1 1,-1 1-1,1 0 1,0-1-1,-1 1 0,1 0 1,0-1-1,-1 1 1,1 0-1,0 0 1,0-1-1,-1 2 1,2 1 8,-1-1 1,1 0 0,0 0 0,0 0-1,0 0 1,0-1 0,0 1-1,0 0 1,3 3 0,5 9 38,0 0 0,-2 1 0,1 0 0,-2 0 0,0 0 0,-1 1 0,5 25 0,12 119 135,-21-150-168,4 43 69,19 157 190,-18-174-99,2 0 0,1 0-1,25 58 1,-30-83-61,2-1 0,-1 0 0,2 0 1,-1 0-1,1 0 0,1-1 1,0 0-1,12 10 0,-17-17-92,0 1 0,0-1 0,0 1 0,0-1 0,1 0 0,-1-1 0,1 1 0,-1 0-1,1-1 1,0 0 0,0 0 0,0 0 0,0 0 0,-1-1 0,1 1 0,0-1 0,0 0 0,0 0 0,0-1 0,0 1 0,0-1 0,0 0-1,0 0 1,-1 0 0,1 0 0,0-1 0,-1 0 0,5-2 0,1-2-108,0-1 1,-1-1-1,0 1 0,0-2 1,-1 1-1,0-1 0,12-18 0,1-2-1327,1 9-1122,-3 5 812</inkml:trace>
</inkml:ink>
</file>

<file path=ppt/ink/ink1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31.899"/>
    </inkml:context>
    <inkml:brush xml:id="br0">
      <inkml:brushProperty name="width" value="0.05" units="cm"/>
      <inkml:brushProperty name="height" value="0.05" units="cm"/>
      <inkml:brushProperty name="color" value="#FF0066"/>
    </inkml:brush>
  </inkml:definitions>
  <inkml:trace contextRef="#ctx0" brushRef="#br0">26 90 9954,'-13'-54'4478,"0"18"2607,19 51-4947,-1 0-1,-1 0 1,3 22 0,5 56-1999,-2-5 55,-6-65-608,1 1 0,12 36 1,-17-60 331,0 0 0,0 0 0,0 1 0,0-1 0,0 0 0,0 0 0,0 0 1,0 1-1,0-1 0,0 0 0,0 0 0,0 1 0,0-1 0,0 0 0,0 0 0,0 0 1,0 1-1,1-1 0,-1 0 0,0 0 0,0 0 0,0 1 0,0-1 0,1 0 1,-1 0-1,0 0 0,0 0 0,0 0 0,1 0 0,-1 1 0,0-1 0,0 0 0,0 0 1,1 0-1,-1 0 0,0 0 0,0 0 0,1 0 0,-1 0 0,0 0 0,0-9-2714,-6-8-98,-7 2 1122</inkml:trace>
</inkml:ink>
</file>

<file path=ppt/ink/ink1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32.209"/>
    </inkml:context>
    <inkml:brush xml:id="br0">
      <inkml:brushProperty name="width" value="0.05" units="cm"/>
      <inkml:brushProperty name="height" value="0.05" units="cm"/>
      <inkml:brushProperty name="color" value="#FF0066"/>
    </inkml:brush>
  </inkml:definitions>
  <inkml:trace contextRef="#ctx0" brushRef="#br0">1 208 10578,'1'-1'374,"0"-1"0,0 0 1,0 1-1,0-1 0,1 1 0,-1-1 0,1 1 0,-1 0 0,1 0 0,0 0 0,-1 0 0,1 0 1,0 0-1,0 0 0,2-1 0,34-7 3443,-12 4-1680,181-71 3328,-36 12-7090,-143 54 147,27-8-3448,-31 14 3352</inkml:trace>
</inkml:ink>
</file>

<file path=ppt/ink/ink1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32.671"/>
    </inkml:context>
    <inkml:brush xml:id="br0">
      <inkml:brushProperty name="width" value="0.05" units="cm"/>
      <inkml:brushProperty name="height" value="0.05" units="cm"/>
      <inkml:brushProperty name="color" value="#FF0066"/>
    </inkml:brush>
  </inkml:definitions>
  <inkml:trace contextRef="#ctx0" brushRef="#br0">18 143 13507,'6'1'616,"-1"0"-1,1-1 1,-1 0 0,0-1-1,1 1 1,-1-1 0,1 0-1,-1 0 1,7-3 0,6-3 228,20-10-1,-20 8-425,20-13 0,-33 19-364,0-1 1,-1 1-1,1-1 0,-1 0 0,1 0 1,-1-1-1,-1 1 0,6-9 1,-8 12-50,0 0 0,-1 0 0,1 0 0,-1 0 1,1 0-1,-1 0 0,1 0 0,-1 0 0,0 0 1,1 0-1,-1 0 0,0 0 0,0 0 0,0-1 1,0 1-1,0 0 0,0 0 0,0 0 0,0 0 1,0 0-1,-1 0 0,1-1 0,0 1 0,-1 0 1,0-1-1,0 1-4,0 0 0,0 1 0,0-1 0,-1 0 0,1 0 0,0 1 0,0-1 0,-1 1 0,1-1 0,0 1 0,-1-1 0,1 1 0,-1 0 0,1 0 0,0 0 0,-4 0 0,-3 0-7,0 1 0,0 0 0,-1 1 0,1-1 0,-12 6 0,9-2 88,0 1 0,0 0 0,1 1 0,0 0 0,1 0 0,-1 1 0,1 1 0,1-1 0,0 1 0,0 1 0,1 0 0,0 0 0,0 0 0,-7 18 0,12-24 14,0-1 0,1 1 0,-1 0 0,1 0 0,0 0 0,0 0 0,0 1 0,1-1 0,0 0 0,0 0 0,0 0-1,0 5 1,1-6-52,-1-1 0,1 0 0,0 1 0,-1-1-1,1 0 1,0 0 0,0 0 0,1 0-1,-1 0 1,0 0 0,1 0 0,-1 0 0,1 0-1,0-1 1,-1 1 0,1-1 0,0 1 0,0-1-1,0 0 1,0 1 0,0-1 0,0 0 0,3 1-1,7 1 23,-1 0-1,0-1 1,1 0-1,-1 0 0,14-1 1,59-3-300,-77 2-22,0-1 0,1 0 0,-1-1-1,0 0 1,0 0 0,0 0 0,9-5 0,-7 2-915,1-1 0,-1 0 0,0 0 0,10-10 0,-2 1-296</inkml:trace>
</inkml:ink>
</file>

<file path=ppt/ink/ink1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33"/>
    </inkml:context>
    <inkml:brush xml:id="br0">
      <inkml:brushProperty name="width" value="0.05" units="cm"/>
      <inkml:brushProperty name="height" value="0.05" units="cm"/>
      <inkml:brushProperty name="color" value="#FF0066"/>
    </inkml:brush>
  </inkml:definitions>
  <inkml:trace contextRef="#ctx0" brushRef="#br0">1 46 14171,'0'5'744,"0"1"1,1 0-1,-1 0 0,1-1 1,1 1-1,-1-1 0,1 1 1,4 9-1,0-6 24,-1 1 0,1-1 0,13 14 0,3 0 123,12 15-316,-31-34-562,0 0 0,0 1-1,0-1 1,-1 0 0,0 1-1,0-1 1,2 9-1,-3-12-11,-1-1-1,0 1 0,0-1 0,0 1 0,0-1 1,1 1-1,-1-1 0,0 1 0,0-1 0,0 1 0,0 0 1,0-1-1,0 1 0,0-1 0,0 1 0,-1-1 0,1 1 1,0-1-1,0 1 0,0-1 0,-1 1 0,1-1 1,0 1-1,0-1 0,-1 1 0,1-1 0,-1 1 0,0-1 0,1 1-1,-1-1 0,0 0 0,0 0 1,1 0-1,-1 0 0,0 0 0,1 0 0,-1 0 1,0 0-1,0-1 0,1 1 0,-1 0 1,0 0-1,1 0 0,-1-1 0,-1 0 0,-1-1-6,-1 0-1,1 0 0,0 0 0,-1 0 0,1-1 0,0 0 0,-3-3 0,2-1-15,0 0-1,0 0 0,1 0 1,0 0-1,0-1 0,0 1 1,1-1-1,-1-12 0,0 1-2,2 0 1,0-26-1,1 40 35,1-1 0,-1 1 0,1 0 1,0 0-1,0 0 0,1 0 1,0 0-1,0 0 0,4-8 0,-5 10-6,1 1-1,0 0 1,-1 0-1,1 0 1,0 0-1,0 0 0,0 0 1,0 0-1,0 1 1,1-1-1,-1 1 1,0-1-1,1 1 0,-1 0 1,1 0-1,0 0 1,-1 0-1,1 1 1,4-1-1,-5 0-97,-1 1-1,1 1 1,-1-1-1,1 0 1,-1 0-1,1 0 1,-1 1-1,0-1 1,1 1-1,-1-1 1,0 1 0,1 0-1,-1-1 1,0 1-1,1 0 1,-1 0-1,0 0 1,0 0-1,0 0 1,0 0-1,0 0 1,0 1 0,0-1-1,0 0 1,0 2-1,0-1-1,0-1-1,0 1 1,0-1 0,0 0-1,0 1 1,0-1-1,0 0 1,0 0-1,0 0 1,1 0 0,-1 0-1,0 0 1,1 0-1,-1-1 1,1 1 0,-1 0-1,1-1 1,-1 1-1,1-1 1,-1 1-1,4-1 1,12-1 422</inkml:trace>
</inkml:ink>
</file>

<file path=ppt/ink/ink1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33.557"/>
    </inkml:context>
    <inkml:brush xml:id="br0">
      <inkml:brushProperty name="width" value="0.05" units="cm"/>
      <inkml:brushProperty name="height" value="0.05" units="cm"/>
      <inkml:brushProperty name="color" value="#FF0066"/>
    </inkml:brush>
  </inkml:definitions>
  <inkml:trace contextRef="#ctx0" brushRef="#br0">0 53 12675,'26'24'4138,"29"33"1364,-48-49-4972,0 1 0,0 0 0,-1 1 0,9 17 0,-13-23-473,-1 0 1,0 0-1,-1 0 0,1 0 0,-1 0 0,1 7 0,-1-9-46,0-1-1,-1 0 0,1 1 1,0-1-1,0 1 0,-1-1 1,1 0-1,-1 1 0,1-1 1,-2 2-1,2-3-8,0 1 0,-1-1 0,1 1 0,0-1-1,-1 0 1,1 1 0,-1-1 0,1 0 0,-1 1 0,1-1 0,0 0 0,-1 0 0,1 1 0,-1-1-1,1 0 1,-1 0 0,0 0 0,1 0 0,-1 0 0,1 0 0,-1 0 0,1 0 0,-1 0 0,1 0-1,-1 0 1,1 0 0,-1 0 0,0-1-1,0 1-1,1 0 1,-1-1 0,1 1-1,-1-1 1,0 1 0,1-1-1,-1 1 1,1-1 0,-1 1-1,1-1 1,0 1 0,-1-1-1,1 0 1,0 1 0,-1-1-1,1 0 1,0 1 0,0-1-1,0 0 1,-1 0 0,1-1-1,-2-18-6,2 17 4,-1-8-2,1-1 0,0 1 0,1-1-1,0 1 1,1-1 0,0 1 0,1 0 0,1 0 0,-1 0 0,2 0 0,-1 0 0,2 1 0,11-19-1,-16 28 16,0 0-1,0-1 0,0 1 0,0 0 0,0-1 1,1 1-1,-1 0 0,0 0 0,0 0 0,1 0 1,-1 0-1,1 0 0,-1 1 0,1-1 0,-1 0 1,4 0-1,-4 1 13,0 0 0,0 0 0,1 0 0,-1 0 1,0 0-1,0 1 0,0-1 0,1 0 0,-1 0 0,0 1 0,0-1 0,0 1 1,0 0-1,0-1 0,0 1 0,0 0 0,2 1 0,0 1 26,0 0 1,0 0-1,-1 1 0,1-1 0,-1 1 0,0 0 1,0 0-1,0-1 0,0 1 0,-1 1 0,2 3 1,-2-1-37,1 0 1,0-1-1,0 1 1,0-1-1,1 1 1,0-1-1,1 0 0,-1 0 1,6 6-1,-9-12-8,0 0-1,0 0 0,1 0 0,-1 0 0,0 0 1,0 0-1,1-1 0,-1 1 0,0 0 0,0 0 1,1 0-1,-1 0 0,0 0 0,0-1 0,1 1 1,-1 0-1,0 0 0,0 0 0,0-1 0,0 1 1,1 0-1,-1 0 0,0 0 0,0-1 0,0 1 1,0 0-1,0 0 0,0-1 0,0 1 0,0 0 1,0-1-1,1 1 0,3-12 128,-4 11-119,3-7 25,1-1-1,0 0 0,0 1 0,1 0 0,0 0 0,0 0 0,1 1 0,0 0 1,0 0-1,1 0 0,-1 1 0,2 0 0,-1 0 0,1 1 0,0 0 0,0 0 0,8-4 1,-14 9-19,-1-1 0,1 1 0,0-1 0,-1 1 0,1 0 0,-1 0 0,1-1 0,0 1 0,-1 0 0,1 0 0,-1 1 0,1-1 0,0 0 0,-1 0 0,1 1 0,-1-1 0,1 1 0,-1 0 0,1-1 0,-1 1 0,1 0 0,-1 0 0,0 0 0,1 0 0,-1 0 0,0 0 0,0 0 0,0 0 0,0 0 0,0 1 0,0-1 0,1 3 0,3 3 132,-2 2 0,1-1 0,-1 0-1,4 17 1,-3-10-13,4 12 44,-6-16-340,1-1 0,0 1-1,1-1 1,0 0 0,1 0-1,8 13 1,-12-21-73,0-1-1,0 0 1,1 0-1,-1 0 1,0 0-1,0 0 1,1 0-1,2 2 1,15 3-1143</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15.900"/>
    </inkml:context>
    <inkml:brush xml:id="br0">
      <inkml:brushProperty name="width" value="0.05" units="cm"/>
      <inkml:brushProperty name="height" value="0.05" units="cm"/>
      <inkml:brushProperty name="color" value="#FF0066"/>
    </inkml:brush>
  </inkml:definitions>
  <inkml:trace contextRef="#ctx0" brushRef="#br0">1 1 11354,'16'3'1464,"0"1"0,0 1-1,-1 0 1,1 2-1,-1-1 1,18 12-1,-8-2-82,-1 1-1,37 32 0,-44-33-800,0 1 0,-1 0 0,-1 1 0,-1 1 0,0 0 0,14 29 0,-21-34-378,0 1 0,-2 0 1,1 0-1,-2 0 0,0 1 0,-1 0 0,-1 0 1,0 0-1,-1 0 0,-1 19 0,-3-5-67,-1 1 0,-1-1-1,-2 0 1,-15 41 0,7-30-124,-2-2 0,-35 60 0,45-89-356,0 1 0,-1-1 0,-13 12 0,18-18 248,1-3 68,1 1 0,-1-1 0,1 1 0,-1-1 0,0 1 0,0-1-1,-2 2 1,2-3-11,0 1-1,0-1 0,0 0 1,0 0-1,0 0 1,0 0-1,1 0 0,-1 0 1,0 0-1,-2-1 1</inkml:trace>
</inkml:ink>
</file>

<file path=ppt/ink/ink1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34.447"/>
    </inkml:context>
    <inkml:brush xml:id="br0">
      <inkml:brushProperty name="width" value="0.05" units="cm"/>
      <inkml:brushProperty name="height" value="0.05" units="cm"/>
      <inkml:brushProperty name="color" value="#FF0066"/>
    </inkml:brush>
  </inkml:definitions>
  <inkml:trace contextRef="#ctx0" brushRef="#br0">281 499 7418,'0'0'124,"-6"2"1293,1-1 1,-1 0-1,-9 0 0,14-1-1285,0 0-1,1 0 1,-1 0-1,1 0 0,-1 0 1,0 0-1,1 0 0,-1 0 1,1 0-1,-1-1 1,1 1-1,-1 0 0,0 0 1,1-1-1,-1 1 1,1 0-1,-1-1 0,1 1 1,-1-1-1,1 0 23,0 1 0,0-1-1,-1 0 1,1 1 0,0-1-1,0 0 1,0 1 0,0-1 0,0 1-1,0-1 1,0 0 0,1 1 0,-1-1-1,0 0 1,0 1 0,0-1-1,1 1 1,-1-1 0,0 0 0,1 1-1,-1-1 1,1 0 0,-1 1-98,0-1 0,1 1 0,-1 0 0,0 0 0,0-1 0,0 1 1,0 0-1,1 0 0,-1 0 0,0-1 0,0 1 0,1 0 0,-1 0 0,0 0 0,0 0 1,1 0-1,-1 0 0,0 0 0,1-1 0,-1 1 0,0 0 0,0 0 0,1 0 0,-1 0 0,0 0 1,1 0-1,-1 0 0,0 0 0,0 0 0,1 1 0,-1-1 0,0 0 0,1 0 0,-1 0 1,0 0-1,12 8 1371,-2-1-757,-6-6-603,-1 0 0,1-1 0,-1 1 0,1-1 0,0 0 0,-1 0 0,1 0 0,0-1 0,-1 1 0,1-1 0,3-1 0,5-1-8,23-11 1,-24 9-51,0-2 1,0 1 0,0-2 0,-1 1 0,0-1 0,0-1 0,-1 0 0,0 0 0,0-1 0,-1 0 0,13-22-1,-17 26 2,0-1-1,-1 0 0,0 0 0,0-1 1,0 1-1,-1-1 0,0 1 0,-1-1 0,1 0 1,-2 1-1,1-1 0,-1 0 0,0 0 0,-1 0 1,1 1-1,-2-1 0,1 0 0,-1 0 1,0 1-1,-6-15 0,1 10-19,-1 0-1,0 1 1,0 0-1,-1 0 1,0 1-1,-1 0 1,0 1 0,-1 0-1,0 1 1,-21-13-1,15 11-40,-1 1 0,1 1 0,-2 0 0,1 2 0,-1 0 0,0 1 0,-21-3 0,32 7 23,0 0 0,0 0 0,0 1 0,0 1 0,-1-1 0,1 1 0,0 1 0,0-1 0,-15 6 0,17-4 14,0-1 1,1 2-1,-1-1 1,0 1-1,1 0 0,0 0 1,0 0-1,0 1 1,0 0-1,1 0 1,0 0-1,-6 8 0,3 0 73,0 0 0,1 0 0,0 0 0,2 1 0,-1-1 0,1 1 0,1 0 0,1 0 0,-2 19 0,3-7 218,1 0 1,1 1-1,1-1 0,7 31 1,-1-18 234,1 0 1,2 0 0,21 48 0,-31-83-558,1 0 1,0-1 0,0 1-1,0 0 1,0-1 0,1 0-1,-1 1 1,1-1 0,0 0-1,0 0 1,0-1 0,0 1 0,1 0-1,-1-1 1,1 0 0,-1 0-1,1 0 1,0-1 0,0 1-1,0-1 1,0 0 0,0 0-1,0 0 1,7 0 0,-1 0-635,0 0 1,18-3-1,29-7-666</inkml:trace>
</inkml:ink>
</file>

<file path=ppt/ink/ink1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36.415"/>
    </inkml:context>
    <inkml:brush xml:id="br0">
      <inkml:brushProperty name="width" value="0.05" units="cm"/>
      <inkml:brushProperty name="height" value="0.05" units="cm"/>
      <inkml:brushProperty name="color" value="#FF0066"/>
    </inkml:brush>
  </inkml:definitions>
  <inkml:trace contextRef="#ctx0" brushRef="#br0">48 6 19212,'-3'-4'1600,"-7"2"785,-5 4-897,3 3-1688,4 5-1448,38-3 1024</inkml:trace>
</inkml:ink>
</file>

<file path=ppt/ink/ink1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38.904"/>
    </inkml:context>
    <inkml:brush xml:id="br0">
      <inkml:brushProperty name="width" value="0.05" units="cm"/>
      <inkml:brushProperty name="height" value="0.05" units="cm"/>
      <inkml:brushProperty name="color" value="#FF0066"/>
    </inkml:brush>
  </inkml:definitions>
  <inkml:trace contextRef="#ctx0" brushRef="#br0">282 1057 9074,'2'0'476,"0"-1"0,0 1 0,-1-1 0,1 1-1,-1-1 1,1 0 0,-1 0 0,3-1 0,5-4 638,-1 3-282,7-3 779,-15 8-1482,0 0-1,0 0 0,0-1 1,0 1-1,0 0 0,0 0 1,1 0-1,0 2 0,1-3-41,0 0 0,0 0 0,0-1 0,1 1-1,-1 0 1,0-1 0,0 1 0,1-1 0,-1 0-1,0 1 1,0-1 0,1 0 0,-1-1 0,4 1 0,4-1 195,86-5 1367,9-1-460,-92 8-1080,1-1-1,-1 2 0,0 0 1,1 0-1,21 8 0,10 6-71,0-2-1,82 13 1,-57-19 156,-1-3 0,1-3 0,86-9-1,-47-5 187,141-36 0,-216 40-274,31-8 416,-57 15-428,0 0 0,0 0 0,0 1 0,0 0 0,16 2 1,-22-2-14,0 1 0,0 0 0,0 0 0,0 0 0,-1 0 0,1 0 0,0 0 0,0 0 0,-1 0 0,1 1 0,-1-1 1,1 1-1,1 2 0,-1-3-18,-1 1 0,1 0 0,-1-1 0,1 1 0,0-1 1,-1 0-1,1 1 0,0-1 0,0 0 0,0 0 0,4 1 1,6 0 108,-1-1 1,1 0 0,-1-1-1,1-1 1,-1 0 0,1 0 0,-1-1-1,13-4 1,34-4 239,-17 7-286,1 2-1,-1 1 1,75 11 0,-85-7-115,0-2 0,37-1 0,62-11-26,29 0 44,-98 12-45,-31 0 138,0-2 0,43-5 0,-18-5 122,86-25 1,-33 5-126,13-5-16,-111 32-99,-1-1 1,0 0 0,0 0-1,0-1 1,0 0-1,-1 0 1,0-1 0,0-1-1,7-7 1,-9 8-1,-1 0 1,0 0 0,0-1-1,-1 0 1,0 0 0,0 0-1,-1-1 1,1 1 0,-2-1-1,1 0 1,2-12 0,-5 16-1,9-42-4,-1-1 0,0-76 0,-8 109-4,0 1-1,-2-1 1,1 0-1,-2 0 1,0 1-1,-1-1 0,0 1 1,-1 0-1,0 0 1,-1 0-1,-1 1 1,0 0-1,-12-17 0,-25-21 11,-15-19 10,54 63-19,-1 0-1,0 0 0,0 0 0,-1 1 0,0 0 0,0 0 1,0 1-1,0 0 0,-1 0 0,0 1 0,-15-5 1,-8-1-32,-56-8 1,-80-5-17,-25-5 8,154 21 13,-77-14-101,-134-6 1,152 19 75,-105-22 1,121 16-94,36 7 0,-71 0 1,-45 12 93,-74-3 37,181-6 17,1 2-1,0 3 0,0 2 1,0 2-1,-64 16 1,-446 156-14,325-76 12,227-97-2,-1 1-1,1 0 0,1 1 0,-1 0 1,1 1-1,0 0 0,1 1 0,0 0 0,0 0 1,1 0-1,0 1 0,1 1 0,0-1 1,-9 20-1,8-12 8,0 0 0,1 1 0,1 0 1,1 0-1,-3 21 0,7-30-2,0 0 0,1 0 0,0 0 0,0 0 1,1 0-1,1 0 0,0 0 0,0-1 0,1 1 0,0 0 0,0-1 0,6 9 0,-3-6 44,0-1-1,1 0 1,1 0-1,0-1 1,0 0 0,1 0-1,0-1 1,0 0-1,1-1 1,1 0-1,-1 0 1,1-1-1,1-1 1,-1 0-1,19 7 1,-2-3 103,1-1 0,45 7 1,63 1 572,-79-11-345,110 25 0,-135-22-371,1-1 0,53 4-1,-68-10-11,0-2 0,1 0 0,-1-1 0,0-1 0,0-1 0,22-6 0,-25 4-1057,30-15 1,-24 9-988,-14 7 1355,1 0-1,0-1 1,9-8 0,47-43-1346</inkml:trace>
</inkml:ink>
</file>

<file path=ppt/ink/ink1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48.490"/>
    </inkml:context>
    <inkml:brush xml:id="br0">
      <inkml:brushProperty name="width" value="0.05" units="cm"/>
      <inkml:brushProperty name="height" value="0.05" units="cm"/>
      <inkml:brushProperty name="color" value="#FF0066"/>
    </inkml:brush>
  </inkml:definitions>
  <inkml:trace contextRef="#ctx0" brushRef="#br0">389 840 10050,'-10'5'8244,"5"-2"-7290,5-3-922,0 0 0,0 0 1,-1 0-1,1 0 0,0 0 0,0 0 0,0 0 0,0 0 0,0 0 1,0 0-1,-1 0 0,1 0 0,0 1 0,0-1 0,0 0 0,0 0 0,0 0 1,0 0-1,0 0 0,0 0 0,0 0 0,0 1 0,0-1 0,0 0 1,-1 0-1,1 0 0,0 0 0,0 0 0,0 1 0,0-1 0,0 0 1,0 0-1,0 0 0,0 0 0,0 0 0,1 1 0,-1-1 0,0 0 1,0 0-1,0 0 0,0 0 0,0 0 0,0 0 0,0 1 0,0-1 1,8 8 625,16 7-236,-20-12-186,4 1 53,0 0 0,0 0 1,0-1-1,1 0 0,-1 0 0,1-1 0,13 1 0,65 3 1490,-44-5-1507,-7 2 19,0-2 0,1-1 1,-1-2-1,58-11 0,-59 5-129,-1-1 0,33-15 0,-50 16-57,0 0 0,0-1 0,-1 0 0,-1-2-1,24-20 1,-20 15-39,-1-2 0,-1 0 0,-1-1-1,0-1 1,20-34 0,-31 43-19,-1 1 0,0-1 1,0 1-1,-2-1 0,1 0 0,-1 0 1,-1 0-1,0 0 0,0-13 0,-2-4 128,-1 0 0,-9-41-1,6 48-153,-1 0 1,0 1-1,-2 0 1,-1 1-1,0-1 0,-1 1 1,-1 1-1,-1 0 0,-23-26 1,27 35-13,-1 0 1,0 1-1,-1 0 1,1 1 0,-2 0-1,1 1 1,-19-9 0,5 5 32,0 2-1,-40-9 1,30 7 20,-55-23 1,81 29-64,-5 0-3,-1-1 0,0 2-1,-1 0 1,-27-2 0,-59 3-4,74 4 1,0 2 1,1 0-1,0 2 0,-1 0 1,2 2-1,-1 1 0,1 1 1,-32 19-1,32-14-1,0 2 1,1 0-1,-22 23 0,-1-1 2,23-20 9,1 1 1,-34 39-1,50-51-1,0 0-1,1 1 0,0 0 1,1 1-1,0-1 0,1 1 1,0 0-1,0 0 0,1 0 1,0 0-1,-2 15 0,3-5 0,0 1-1,1 0 1,1 0 0,1 0-1,1 0 1,1-1-1,1 1 1,12 35 0,-13-48 9,1 0 0,1 0 1,-1-1-1,1 0 0,1 0 1,-1 0-1,1-1 0,1 0 0,-1 0 1,1 0-1,0-1 0,12 7 1,3 1 144,0-2 0,1-1 0,29 9 0,-1-4 45,1-3 0,0-1-1,1-4 1,0-1-1,71-2 1,-122-4-216,0 0 0,1 0 1,-1 0-1,1 0 0,-1-1 0,1 1 1,-1-1-1,0 1 0,1-1 0,-1 0 0,4-2 1,-6 3-66,1 0 0,-1 0 1,1 0-1,-1-1 1,1 1-1,-1 0 0,1 0 1,-1 0-1,1 0 1,-1 0-1,0 0 0,1 0 1,-1 1-1,1-1 1,-1 0-1,1 0 0,-1 0 1,1 0-1,-1 0 0,1 1 1,-1-1-1,0 0 1,1 1-1,-1-1 0,1 0 1,-1 0-1,0 1 1,1-1-1,-1 1 0,1-1 1,8 16-1514,-7-14 1746,7 18-1167</inkml:trace>
</inkml:ink>
</file>

<file path=ppt/ink/ink1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51.466"/>
    </inkml:context>
    <inkml:brush xml:id="br0">
      <inkml:brushProperty name="width" value="0.05" units="cm"/>
      <inkml:brushProperty name="height" value="0.05" units="cm"/>
      <inkml:brushProperty name="color" value="#FF0066"/>
    </inkml:brush>
  </inkml:definitions>
  <inkml:trace contextRef="#ctx0" brushRef="#br0">1 6 6753,'4'-1'451,"-1"0"0,1 0 0,0 0-1,0 0 1,0 1 0,0 0 0,0 0-1,0 0 1,0 0 0,7 1 0,2 0 290,44 6 884,1 2 0,69 21 0,15 3-720,-32-16-55,151 4 0,112-18 527,-202-5-738,-25 4 262,270 37 1,-342-26-410,36 7 670,157 8 0,-179-28-485,-1-4 0,136-24-1,-207 24-530,-13 3-114,1 0 1,0 0-1,-1 1 0,1-1 0,0 1 0,-1 0 0,1 0 0,0 0 0,-1 0 0,7 2 0,-8-1-27,-1 1 1,1-1 0,-1 1-1,0-1 1,1 1-1,-1 0 1,0 0 0,0 0-1,0-1 1,0 1-1,-1 0 1,2 4 0,5 10 16,-4-13-235,1 0 0,-1 0 1,0 0-1,1 0 1,0-1-1,-1 0 1,1 1-1,0-1 1,0-1-1,0 1 1,7 1-1,-1 1-513,26 8-368</inkml:trace>
</inkml:ink>
</file>

<file path=ppt/ink/ink1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4:53.281"/>
    </inkml:context>
    <inkml:brush xml:id="br0">
      <inkml:brushProperty name="width" value="0.05" units="cm"/>
      <inkml:brushProperty name="height" value="0.05" units="cm"/>
      <inkml:brushProperty name="color" value="#FF0066"/>
    </inkml:brush>
  </inkml:definitions>
  <inkml:trace contextRef="#ctx0" brushRef="#br0">142 936 8482,'0'-1'77,"0"1"0,-1-1 0,1 1 1,0-1-1,0 0 0,-1 1 0,1-1 0,0 1 1,-1-1-1,1 1 0,0-1 0,-1 1 0,1-1 1,-1 1-1,1 0 0,-1-1 0,1 1 0,-1-1 1,1 1-1,-1 0 0,1 0 0,-1-1 0,0 1 1,-1-1 0,1 1 0,-1 0 0,1 0 0,-1 0 0,1 0 0,-1 0 0,1 0 1,-1 1-1,-2 0 0,-3 1-25,0 1 1,0 0-1,-7 5 0,10-6 14,2-2-44,1 1 0,-1 0 1,1-1-1,0 1 0,-1 0 0,1 0 1,0 0-1,0 0 0,0 0 1,0 1-1,-2 1 0,3-3-2,0 0-1,0 0 1,0 1-1,0-1 1,0 0 0,0 0-1,0 1 1,0-1-1,0 0 1,0 0 0,0 1-1,0-1 1,0 0-1,0 1 1,0-1-1,0 0 1,1 0 0,-1 1-1,0-1 1,0 0-1,0 0 1,0 0 0,0 1-1,1-1 1,-1 0-1,0 0 1,0 0-1,0 1 1,1-1 0,-1 0-1,0 0 1,0 0-1,0 0 1,1 0 0,-1 1-1,1-1 1,3 1 172,0 0-1,0 0 1,1 0 0,-1 0 0,1-1 0,5 1 0,45 0 678,386 17 4187,1 26-2909,-411-39-2090,512 56 1318,4-59-301,-332-11 85,262-46 0,-429 45-823,-1-1 0,0-3-1,0-2 1,-2-2 0,0-1 0,55-35 0,-87 47-310,0-1 1,0 0-1,-1-1 1,-1-1-1,1 0 1,-2 0-1,1-1 1,-1 0-1,-1-1 1,0 0-1,-1-1 1,0 0-1,-1 0 1,0 0-1,4-15 1,-3 4-23,-2 0 0,-1 0 0,0-1 0,-2 0 0,-1 1 0,-1-1 1,-3-39-1,0 44-6,-1 0 1,0 0-1,-2 1 0,-1-1 1,0 1-1,-1 1 1,-1-1-1,-1 1 1,-21-32-1,23 41-11,0 1 1,-1 0-1,0 0 1,0 0-1,-1 1 1,0 0-1,0 1 1,-13-7-1,-10-3-80,-42-15 1,-7 3-141,-1 4 1,-1 3-1,-1 4 1,-132-9-1,-343 14-644,459 12 758,-229 6-74,-334-6-124,457-4 314,164 5 2,0 3 0,-77 16 0,79-10 3,0 2-1,1 2 0,-43 23 0,60-26-7,0 1-1,1 2 1,0 0-1,1 1 1,1 1-1,-28 29 1,34-28 1,0 0 0,1 1 0,1 0 1,1 1-1,-16 39 0,-24 105 20,40-129-10,2 0 1,2 1 0,1 0 0,1 0 0,3 49-1,1-76 3,1 0 0,0-1-1,0 1 1,1-1 0,0 1 0,1-1-1,-1 1 1,1-1 0,1 0-1,7 12 1,-6-12 9,1-1 0,0 0 0,0 0-1,0 0 1,1-1 0,0 1 0,0-2-1,0 1 1,0-1 0,10 4 0,13 3-54,0-1 1,0-1 0,1-2-1,57 6 1,69 3-122</inkml:trace>
</inkml:ink>
</file>

<file path=ppt/ink/ink1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36.093"/>
    </inkml:context>
    <inkml:brush xml:id="br0">
      <inkml:brushProperty name="width" value="0.05" units="cm"/>
      <inkml:brushProperty name="height" value="0.05" units="cm"/>
      <inkml:brushProperty name="color" value="#008C3A"/>
    </inkml:brush>
  </inkml:definitions>
  <inkml:trace contextRef="#ctx0" brushRef="#br0">74 0 10106,'-24'32'320,"-26"7"-304</inkml:trace>
</inkml:ink>
</file>

<file path=ppt/ink/ink1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36.690"/>
    </inkml:context>
    <inkml:brush xml:id="br0">
      <inkml:brushProperty name="width" value="0.05" units="cm"/>
      <inkml:brushProperty name="height" value="0.05" units="cm"/>
      <inkml:brushProperty name="color" value="#008C3A"/>
    </inkml:brush>
  </inkml:definitions>
  <inkml:trace contextRef="#ctx0" brushRef="#br0">5 28 14859,'-4'-11'1128,"6"-6"1297</inkml:trace>
</inkml:ink>
</file>

<file path=ppt/ink/ink1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5:24.717"/>
    </inkml:context>
    <inkml:brush xml:id="br0">
      <inkml:brushProperty name="width" value="0.05" units="cm"/>
      <inkml:brushProperty name="height" value="0.05" units="cm"/>
      <inkml:brushProperty name="color" value="#FF0066"/>
    </inkml:brush>
  </inkml:definitions>
  <inkml:trace contextRef="#ctx0" brushRef="#br0">100 57 6489,'-11'-11'993,"4"3"10,-1 0 0,-10-7 1,16 13-802,-1 0 1,1 1 0,-1-1 0,0 1-1,1 0 1,-1-1 0,0 1-1,0 1 1,0-1 0,0 0-1,0 1 1,-4-1 0,6 1-162,0 0 0,1 0 0,-1 0 0,1 0 0,-1 0 0,1 0 1,-1 0-1,0 1 0,1-1 0,-1 0 0,1 0 0,-1 0 0,1 1 0,-1-1 1,1 0-1,-1 1 0,1-1 0,-1 0 0,1 1 0,0-1 0,-1 0 0,1 1 0,-1-1 1,1 1-1,0-1 0,0 1 0,-1-1 0,1 1 0,0-1 0,0 1 0,-1-1 0,1 1 1,0 0-1,0-1 0,0 2 0,0-1-10,0 1-1,0-1 1,0 1 0,0-1 0,1 1 0,-1-1-1,0 1 1,1-1 0,-1 0 0,1 1-1,0-1 1,-1 0 0,1 1 0,1 0 0,5 7 7,1-1 1,0-1 0,0 1 0,17 11 0,41 22 21,-57-37-5,1 1-1,-1-2 1,1 1-1,0-1 0,-1 0 1,2-1-1,-1-1 1,0 1-1,16-1 0,-17 0 87,-1 0 1,0 1-1,1 0 0,-1 1 0,0 0 0,13 6 0,16 6-58,5-2-62,0-1-1,1-3 1,0-2-1,0-1 1,0-2-1,1-2 0,0-3 1,76-9-1,313-84 25,20-3 45,-106 75 234,0 28-119,4 1-179,135-23 44,11 1 51,-79 40-109,-2 33 0,188 18-3,918 26 15,-976-52-22,124 7 13,290-64 567,-471-16-445,-1 26 701,-92 15-142,-234-5-620,-155-11-110,1-1 0,-1 1 0,8 3 0,-14-5 11,0 1 1,0-1 0,0 0 0,-1 0 0,1 1-1,0-1 1,0 0 0,-1 1 0,1-1 0,0 1-1,-1-1 1,1 1 0,0-1 0,-1 1 0,1 0-1,-1-1 1,1 1 0,-1 0 0,1-1 0,-1 1 0,1 0-1,-1 0 1,0-1 0,1 1 0,-1 0 0,0 0-1,1 1 1,-2-1-3,0 1 1,0-1-1,-1 0 0,1 0 0,0 0 0,0 0 0,-1 0 1,1 0-1,-1 0 0,1-1 0,-1 1 0,1 0 0,-3 0 1,4-1 23</inkml:trace>
</inkml:ink>
</file>

<file path=ppt/ink/ink1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5:41.10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22 43 8042,'-22'-6'7460,"33"-1"-6530,-8 6-790,1 0 0,-1 0 0,1 0 1,-1 0-1,1 1 0,-1-1 0,1 1 1,-1 0-1,5 0 0,34 6 532,-37-5-591,136 27 1166,24 4-723,-92-22-421,1-2 0,0-4 0,119-8 0,142-36 64,17 0-60,-246 33-52,122 8 0,103 30 153,-263-23-77,1-2 1,0-4-1,93-8 0,21-22 307,13-1 18,-154 25-261,0 2 0,71 5 0,-87 1-93,-1 2-1,1 0 1,39 16-1,-40-13-40,1-1-1,0 0 1,32 3-1,-26-8 72,0-2-1,55-4 0,63-17 297,-90 10-143,1 3 1,62 1-1,-97 8 14,0 1-1,0 1 1,35 11 0,33 6 520,-8-11-41,87-3-1,-128-6-572,-32-1-164,0 0-1,0 1 1,0 1 0,21 5-1,-30-6-96,0 1-1,0 0 1,0-1 0,0 2-1,-1-1 1,1 0-1,-1 1 1,1-1 0,-1 1-1,0 0 1,0 0 0,-1 0-1,1 1 1,0-1 0,-1 0-1,0 1 1,0 0-1,3 7 1,13 40-368</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17.644"/>
    </inkml:context>
    <inkml:brush xml:id="br0">
      <inkml:brushProperty name="width" value="0.05" units="cm"/>
      <inkml:brushProperty name="height" value="0.05" units="cm"/>
      <inkml:brushProperty name="color" value="#FF0066"/>
    </inkml:brush>
  </inkml:definitions>
  <inkml:trace contextRef="#ctx0" brushRef="#br0">1 53 8218,'1'-4'559,"0"1"0,0-1 1,1 1-1,-1-1 0,1 1 1,0 0-1,4-6 0,6-10 2844,-23 38 1204,10 5-3280,2 0 0,1 0 0,8 41 0,-8-50-1105,4 0 353,-6-14-514,1 0-1,-1 1 1,1-1-1,-1 0 1,1 0-1,-1 0 1,1 0 0,-1 1-1,0-1 1,0 0-1,0 0 1,0 1-1,0-1 1,0 0-1,0 0 1,0 1-1,-1 1 1,30-37-2198,-15 4 1214</inkml:trace>
</inkml:ink>
</file>

<file path=ppt/ink/ink1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5:53.321"/>
    </inkml:context>
    <inkml:brush xml:id="br0">
      <inkml:brushProperty name="width" value="0.05" units="cm"/>
      <inkml:brushProperty name="height" value="0.05" units="cm"/>
      <inkml:brushProperty name="color" value="#008C3A"/>
    </inkml:brush>
  </inkml:definitions>
  <inkml:trace contextRef="#ctx0" brushRef="#br0">20 31 10098,'-1'-1'68,"-4"-22"1243,1 16-120,4 7-1152,-1 0 0,1 0 0,0 0 0,0 0 0,0 0 0,0 0 0,-1 0 0,1 1 0,0-1 0,0 0 0,0 0 0,0 0 0,0 0 0,0 0 0,-1 0 1,1 0-1,0 0 0,0 1 0,0-1 0,0 0 0,0 0 0,0 0 0,0 0 0,0 0 0,-1 1 0,1-1 0,0 0 0,0 0 0,0 0 0,0 0 0,0 1 0,0-1 0,0 0 0,0 0 0,0 0 1,0 0-1,0 1 0,0-1 0,0 0 0,-2 14 503,0-1 0,1 1 1,1-1-1,0 1 0,3 24 1,19 70 968,-12-65-931,9 42 201,38 197 806,-41-156-1491,-5 1 0,-5 0 0,-7 0 0,-5-1 0,-5 1-1,-33 147 1,-10-42-1379,42-184 228,8-32 164,-3 28 1,7-39 685,0 0 1,1 0-1,-1 0 1,1 0-1,1 7 1</inkml:trace>
</inkml:ink>
</file>

<file path=ppt/ink/ink1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5:54.063"/>
    </inkml:context>
    <inkml:brush xml:id="br0">
      <inkml:brushProperty name="width" value="0.05" units="cm"/>
      <inkml:brushProperty name="height" value="0.05" units="cm"/>
      <inkml:brushProperty name="color" value="#008C3A"/>
    </inkml:brush>
  </inkml:definitions>
  <inkml:trace contextRef="#ctx0" brushRef="#br0">1 50 11787,'16'6'255,"2"0"1,-1 0-1,1-2 1,-1 0-1,1-1 1,27 1-1,109-9 478,-129 4-655,194-19 177,76-5-6,170 23 533,1 23 257,-29-1-293,1047-43 1833,-607-24-1335,0 46 373,69 91 1650,-825-72-3033,65 13-46,-176-30-297,1 2 1,-1-1 0,17 8-1,-21-5-730,-6-5 800,0 1 0,0-1-1,0 0 1,0 0 0,0 0 0,0 0 0,0 1 0,-1-1 0,1 0 0,0 0 0,0 0 0,0 0-1,0 0 1,0 1 0,0-1 0,0 0 0,-1 0 0,1 0 0,0 0 0,0 0 0,0 0-1,0 0 1,0 1 0,-1-1 0,1 0 0,0 0 0,0 0 0,0 0 0,-1 0 0,1 0 0,0 0-1,0 0 1,0 0 0,0 0 0,-1 0 0,1 0 0,0 0 0,0 0 0,-6-1-475,1 1 1,-1-1-1,1 0 1,0-1-1,0 1 1,-1-1-1,1 0 1,0 0-1,0 0 1,-6-5-1,-7-4-823,-22-19 0,5-2 427</inkml:trace>
</inkml:ink>
</file>

<file path=ppt/ink/ink1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5:54.419"/>
    </inkml:context>
    <inkml:brush xml:id="br0">
      <inkml:brushProperty name="width" value="0.05" units="cm"/>
      <inkml:brushProperty name="height" value="0.05" units="cm"/>
      <inkml:brushProperty name="color" value="#008C3A"/>
    </inkml:brush>
  </inkml:definitions>
  <inkml:trace contextRef="#ctx0" brushRef="#br0">67 18 8898,'-13'-5'749,"8"2"7,0 1 1,0 0 0,-1 0 0,1 1-1,-10-2 1,15 3-686,-1 0-1,1 0 0,-1 0 1,1 0-1,-1 0 1,1 0-1,-1 1 1,1-1-1,-1 0 1,1 0-1,-1 0 1,1 0-1,-1 1 1,1-1-1,-1 0 1,1 1-1,0-1 0,-1 0 1,1 1-1,-1-1 1,1 0-1,0 1 1,-1-1-1,1 1 1,0-1-1,0 0 1,-1 1-1,1-1 1,0 1-1,0-1 1,-1 1-1,1-1 0,0 1 1,0 0-1,1 23 1341,-1-24-1400,26 119 2713,-7-34-1786,61 402 2382,-64-337-2182,-5 196 0,-51 109-54,25-361-995,-23 185-169,37-263-234,0 0 0,3 21 1,2-16-276,-4-20 563,0 0 1,0-1 0,1 1 0,-1-1 0,0 1 0,0-1-1,1 1 1,-1-1 0,1 1 0,-1-1 0,0 1-1,1-1 1,-1 1 0,1-1 0,-1 0 0,1 1 0,-1-1-1,1 0 1,-1 1 0,1-1 0,0 0 0,1 0-38,0-1 0,1 1 0,-1-1 0,0 0 0,0 0 0,1 0 1,-1-1-1,0 1 0,0 0 0,0-1 0,-1 1 0,1-1 0,2-2 0</inkml:trace>
</inkml:ink>
</file>

<file path=ppt/ink/ink1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5:55.720"/>
    </inkml:context>
    <inkml:brush xml:id="br0">
      <inkml:brushProperty name="width" value="0.05" units="cm"/>
      <inkml:brushProperty name="height" value="0.05" units="cm"/>
      <inkml:brushProperty name="color" value="#008C3A"/>
    </inkml:brush>
  </inkml:definitions>
  <inkml:trace contextRef="#ctx0" brushRef="#br0">241 0 8890,'-9'3'533,"1"0"1,0 0-1,0 1 0,0-1 0,1 2 1,-1-1-1,1 1 0,0 0 1,0 1-1,1 0 0,-12 12 1,0 5-382,0 1 0,-16 31 1,32-53-123,-10 19 91,1 0 0,1 1 1,-8 24-1,14-35-44,0 1 0,2 0 0,-1 0 0,1 0-1,1 0 1,0 1 0,2 21 0,-1-31-66,1 0 1,-1 0-1,1 1 0,0-1 0,0 0 1,0 0-1,0 0 0,1 0 1,-1 0-1,1 0 0,0-1 1,0 1-1,0 0 0,0-1 1,0 1-1,0-1 0,1 0 0,4 4 1,-1-3-4,0 0 0,0 0 0,0-1 0,0 1 0,1-1 1,-1-1-1,1 1 0,9 0 0,-5-1-3,-1 1-1,1 0 1,-1 0 0,0 1 0,0 0-1,0 1 1,11 5 0,-17-6-4,0-1 0,-1 1 1,1 0-1,-1 0 1,1 0-1,-1 0 0,0 1 1,0 0-1,-1-1 1,1 1-1,-1 0 0,0 0 1,0 0-1,0 0 0,0 0 1,-1 1-1,0-1 1,0 1-1,1 7 0,0 5 4,-2 1-1,0 0 0,-1 0 0,-1-1 0,0 1 1,-1-1-1,-1 0 0,-9 25 0,-6 9 33,-38 71 0,44-99 19,4-7 56,-11 26-1,18-39-94,1 1 1,0-1 0,0 1 0,0 0-1,0-1 1,1 1 0,-1 0 0,1 0-1,0 0 1,0-1 0,1 1 0,-1 0-1,2 5 1,-1-7-13,0 0 0,0 0 1,0 0-1,0 0 0,0 0 0,1-1 0,-1 1 0,1 0 0,-1-1 0,1 1 0,0-1 1,0 1-1,-1-1 0,4 2 0,33 13 25,-11-4 2,-22-9-29,0 0 1,-1 0-1,1 0 1,-1 1-1,0-1 0,0 1 1,0 0-1,-1 1 1,1-1-1,-1 1 1,3 5-1,-2-2 2,0-1-1,-1 1 1,0 0 0,-1 1-1,0-1 1,2 14 0,-3 3 7,0 1 1,-2-1-1,-6 47 1,-9 36 18,-8 62 81,18-106 47,-9 107 2437,15-168-2474,0 1 0,0-1 0,0 0 0,0 1 0,1-1 1,-1 0-1,1 0 0,0 1 0,0-1 0,0 0 0,1 0 0,-1 0 1,1 0-1,0 0 0,-1 0 0,1-1 0,0 1 0,4 3 0,-3-2-108,-1-1-1,0 1 1,0 0-1,0 0 1,0 0 0,-1 0-1,0 0 1,1 0-1,-2 0 1,1 0-1,0 0 1,-1 1-1,0-1 1,0 0-1,0 1 1,-1 3-1,-4 16-3919,13-45 2252</inkml:trace>
</inkml:ink>
</file>

<file path=ppt/ink/ink1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5:56.481"/>
    </inkml:context>
    <inkml:brush xml:id="br0">
      <inkml:brushProperty name="width" value="0.05" units="cm"/>
      <inkml:brushProperty name="height" value="0.05" units="cm"/>
      <inkml:brushProperty name="color" value="#008C3A"/>
    </inkml:brush>
  </inkml:definitions>
  <inkml:trace contextRef="#ctx0" brushRef="#br0">0 1 13939,'4'5'1376,"5"7"1081,6 4-825,4 6-336,1 4-407,0 4-329,-5 2-408,-2 3-80,-11 0-264,-6 2-384,-11-7-1345,-1-8 1897,-1-18-608</inkml:trace>
</inkml:ink>
</file>

<file path=ppt/ink/ink1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5:56.959"/>
    </inkml:context>
    <inkml:brush xml:id="br0">
      <inkml:brushProperty name="width" value="0.05" units="cm"/>
      <inkml:brushProperty name="height" value="0.05" units="cm"/>
      <inkml:brushProperty name="color" value="#008C3A"/>
    </inkml:brush>
  </inkml:definitions>
  <inkml:trace contextRef="#ctx0" brushRef="#br0">0 72 14819,'19'-12'1238,"0"0"0,1 1 1,39-15-1,-53 24-1097,0 0-1,1 0 1,-1 1 0,1 0 0,-1 0 0,1 0 0,0 1 0,-1 0 0,1 0-1,0 1 1,-1 0 0,1 0 0,-1 0 0,1 1 0,-1 0 0,1 1 0,8 4-1,-3 0-90,1 1 0,-2 1 0,1 0-1,-1 1 1,0 0 0,-1 1 0,-1 0 0,1 0-1,-2 1 1,1 1 0,-2-1 0,10 22-1,-11-21-16,-1 0 0,0 1 0,-1-1 1,-1 1-1,0 0 0,-1 0 0,0 0 0,-1 0 0,-1 0 0,0 0 0,-1 0 0,0 0 0,-5 16 0,5-24-46,-1-1-1,0 0 1,0 1 0,0-1-1,-1 0 1,0 0-1,0 0 1,0-1 0,-6 8-1,7-10-118,0-1 0,0 1-1,0 0 1,0-1 0,0 1-1,0-1 1,0 1 0,-1-1-1,1 0 1,0 0 0,-1 0-1,1 0 1,-1-1-1,1 1 1,-1-1 0,1 1-1,-1-1 1,0 0 0,1 0-1,-1 0 1,1 0 0,-1-1-1,-3 0 1,-15-9-1003</inkml:trace>
</inkml:ink>
</file>

<file path=ppt/ink/ink1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5:57.761"/>
    </inkml:context>
    <inkml:brush xml:id="br0">
      <inkml:brushProperty name="width" value="0.05" units="cm"/>
      <inkml:brushProperty name="height" value="0.05" units="cm"/>
      <inkml:brushProperty name="color" value="#008C3A"/>
    </inkml:brush>
  </inkml:definitions>
  <inkml:trace contextRef="#ctx0" brushRef="#br0">51 603 15051,'7'0'484,"-1"1"-1,0-1 0,0 1 0,1 0 1,-1 0-1,0 1 0,0 0 1,0 0-1,0 0 0,11 7 1,-14-7-383,0 0 1,0 1 0,0-1-1,-1 1 1,1-1 0,-1 1-1,1 0 1,-1 0 0,0 0-1,0 0 1,0 1 0,0-1-1,-1 1 1,0-1-1,1 1 1,-1-1 0,0 1-1,-1-1 1,2 7 0,-2 0-62,0-1 0,-1 1 0,0-1 0,0 0 0,-1 0 0,0 0-1,-7 17 1,6-18-30,0-1 0,0 0 0,-1 0 0,0 0-1,0 0 1,-1-1 0,0 0 0,0 0-1,-10 9 1,14-13-8,-1-1 0,1 0 1,-1 0-1,0 0 0,1 0 0,-1 0 0,0 0 0,1-1 0,-1 1 0,0 0 1,0-1-1,0 0 0,0 1 0,0-1 0,0 0 0,0 0 0,1 0 0,-1 0 1,-3-1-1,2 1 0,1-1 0,0 0 0,-1 0 0,1-1-1,0 1 1,0 0 0,0-1 0,0 1 0,0-1 0,0 0 0,0 1 0,1-1 0,-3-2 0,0-3 3,0 1 0,0-1 0,0 1 1,1-1-1,0 0 0,1-1 0,-1 1 0,-1-12 0,3 14-3,0 1 1,1-1-1,-1 0 0,1 1 1,1-1-1,-1 1 0,0-1 0,1 0 1,0 1-1,0-1 0,1 1 0,-1 0 1,1-1-1,0 1 0,0 0 0,0 0 1,0 0-1,1 0 0,0 1 1,0-1-1,0 1 0,0-1 0,0 1 1,1 0-1,0 0 0,-1 1 0,1-1 1,0 1-1,0 0 0,0 0 0,0 0 1,6-1-1,4-2 117,1 2 0,0 0 0,0 1 0,25-1 0,62 5 1046,-77 0-842,66 3 1075,-105-12-353,-45-8-819,37 10-447,0-1 0,0 0 0,0-2 0,1 0 0,-35-20 0,41 14-1775,15 14 1936,-1 0-1,1 0 0,0-1 0,-1 1 0,1 0 0,0 0 1,0 0-1,0-1 0,-1 1 0,1 0 0,0-1 0,0 1 1,0 0-1,0 0 0,0-1 0,-1 1 0,1 0 0,0-1 0,0 1 1,0 0-1,0-1 0,0 1 0,0 0 0,0-1 0,0 1 1,0 0-1,0-1 0,0 1 0,0 0 0,0 0 0,0-1 1,1 1-1,-1 0 0,0-1 0,0 1 0,0 0 0,0 0 0,1-1 1,-1 1-1,0 0 0,0 0 0,0-1 0,1 1 0,-1 0 1,0 0-1,0 0 0,1-1 0,-1 1 0,0 0 0,1 0 1,9-1-1089</inkml:trace>
  <inkml:trace contextRef="#ctx0" brushRef="#br0" timeOffset="1">584 496 16299,'0'0'115,"0"0"-1,1 0 0,-1 0 0,0 0 0,1 0 0,-1 0 0,0 1 0,1-1 0,-1 0 0,0 0 0,0 0 0,1 0 0,-1 1 0,0-1 0,0 0 0,1 0 0,-1 1 0,0-1 0,0 0 0,0 1 0,1-1 0,-1 0 1,0 1-1,0-1 0,0 0 0,0 1 0,0-1 0,0 0 0,1 1 0,-1-1 0,0 0 0,0 1 0,0-1 0,0 0 0,0 1 0,-1-1 0,1 0 0,0 1 0,0-1 0,0 0 0,0 1 0,0-1 0,0 0 0,0 1 1,-1-1-1,1 1 0,-1-1-68,1 0 1,-1 1 0,0-1-1,1 0 1,-1 1 0,0-1 0,1 0-1,-1 0 1,0 0 0,1 1-1,-1-1 1,0 0 0,1 0 0,-1 0-1,0 0 1,1 0 0,-1-1-1,0 1 1,0 0 0,1 0 0,-1 0-1,0 0 1,1-1 0,-1 1-1,1 0 1,-1-1 0,0 0 0,-14-10 15,0 0 1,1-2 0,0 0-1,1 0 1,1-1 0,0-1-1,-11-17 1,16 20-65,0 0 1,1 0-1,0-1 0,1 1 1,0-1-1,1 0 1,1-1-1,0 1 0,0-1 1,2 1-1,-1-1 0,2 0 1,1-16-1,-1 21 25,1 0 0,1 1 0,0-1 0,0 0 0,0 0 0,1 1 0,1-1 0,-1 1 0,1 0 0,1 0 0,0 0 0,0 1 0,0-1 0,1 1 0,0 1 0,0-1 0,1 1 0,-1 0 0,2 0 0,12-8 0,-15 12 102,-1-1 0,1 1 0,0 0 0,0 0 1,0 1-1,0-1 0,0 1 0,0 0 0,0 1 0,7-1 0,-9 1-30,0 0 0,1 1-1,-1-1 1,0 1 0,0 0 0,0 0-1,0 0 1,0 1 0,0-1 0,0 0 0,0 1-1,-1 0 1,1 0 0,0 0 0,-1 0 0,0 0-1,3 4 1,10 13 167,-1 0-1,-1 2 1,-1-1-1,-1 2 1,12 32-1,21 41-176,-34-79-200,11 20-510,-20-34 438,0 0 0,-1 0 0,1 0 0,0 0 0,-1-1 0,1 2 0,-1-1 0,0 0 0,0 0 0,0 0 0,0 0 0,0 0-1,0 0 1,-1 0 0,1 0 0,-1 2 0,-1 0-467,-1 1-1,0-1 0,0 0 1,0 0-1,0-1 0,0 1 1,-8 5-1,-12 10-857</inkml:trace>
</inkml:ink>
</file>

<file path=ppt/ink/ink1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5:58.335"/>
    </inkml:context>
    <inkml:brush xml:id="br0">
      <inkml:brushProperty name="width" value="0.05" units="cm"/>
      <inkml:brushProperty name="height" value="0.05" units="cm"/>
      <inkml:brushProperty name="color" value="#008C3A"/>
    </inkml:brush>
  </inkml:definitions>
  <inkml:trace contextRef="#ctx0" brushRef="#br0">1 293 19316,'9'0'1336,"2"0"993,4-4-601,7-7-463,4-5-417,4-7-672,1-3-320,-5-5-977,-2-6-1183,-1-15 1168</inkml:trace>
  <inkml:trace contextRef="#ctx0" brushRef="#br0" timeOffset="1">444 0 14891,'0'19'632,"-11"-19"921</inkml:trace>
</inkml:ink>
</file>

<file path=ppt/ink/ink1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00.518"/>
    </inkml:context>
    <inkml:brush xml:id="br0">
      <inkml:brushProperty name="width" value="0.05" units="cm"/>
      <inkml:brushProperty name="height" value="0.05" units="cm"/>
      <inkml:brushProperty name="color" value="#008C3A"/>
    </inkml:brush>
  </inkml:definitions>
  <inkml:trace contextRef="#ctx0" brushRef="#br0">53 139 8122,'4'-13'486,"-1"0"1,-1-1-1,0 0 1,0-22-1,-3-13 7735,16 494-2009,-42 224-4271,-20-275-2177,43-380-823,3-22-897,4-30-1523,8-17 1445</inkml:trace>
</inkml:ink>
</file>

<file path=ppt/ink/ink1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00.923"/>
    </inkml:context>
    <inkml:brush xml:id="br0">
      <inkml:brushProperty name="width" value="0.05" units="cm"/>
      <inkml:brushProperty name="height" value="0.05" units="cm"/>
      <inkml:brushProperty name="color" value="#008C3A"/>
    </inkml:brush>
  </inkml:definitions>
  <inkml:trace contextRef="#ctx0" brushRef="#br0">21 138 13211,'-9'19'1376,"-1"1"569,9-3-129,4-4-120,12-6-327,6-3-153,8-6-368,6-6-136,12-5-384,5-3-160,-8-3-104,-3-1-40,-11-4-544,-4 0-256,-6-4-1272,-5 0-433,-17-7 1361</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18.946"/>
    </inkml:context>
    <inkml:brush xml:id="br0">
      <inkml:brushProperty name="width" value="0.05" units="cm"/>
      <inkml:brushProperty name="height" value="0.05" units="cm"/>
      <inkml:brushProperty name="color" value="#FF0066"/>
    </inkml:brush>
  </inkml:definitions>
  <inkml:trace contextRef="#ctx0" brushRef="#br0">0 51 8074,'0'-10'1299,"1"-16"2215,-1 25-3054,0 0 0,1-1-1,-1 1 1,0 0 0,1 0 0,-1 0-1,1 0 1,-1 0 0,1 0-1,0 0 1,1-1 0,-2 3-198,1 0-1,0-1 1,0 1 0,-1 0-1,1 0 1,-1 0 0,1 0-1,-1 0 1,1 0 0,-1 1-1,1-1 1,-1 0 0,1 2-1,4 17 498,2 1 0,1-1 0,0 0 0,1-1 0,22 33-1,-27-46-710,-1 0-1,0 0 1,0 0-1,0 0 0,-1 0 1,1 1-1,-2-1 1,1 1-1,-1 0 0,0-1 1,0 1-1,-1 10 0,0-17-128,0 1-1,0-1 0,0 1 0,0-1 0,0 1 0,0-1 0,0 1 0,0-1 0,0 1 0,-1 0 0,1-1 0,0 1 0,0-1 0,-1 1 0,1-1 0,0 0 0,-1 1 1,1-1-1,0 1 0,-1-1 0,1 0 0,-1 1 0,1-1 0,0 0 0,-1 1 0,1-1 0,-1 0 0,1 0 0,-1 1 0,1-1 0,-1 0 0,0 0 0,1 0 0,-1 0 1,1 0-1,-1 0 0,1 0 0,-1 0 0,1 0 0,-1 0 0,0 0 0,1 0 0,-1 0 0,1 0 0,-1-1 0,-1 1-213,1 0-1,0-1 1,0 1-1,-1-1 1,1 0 0,0 0-1,0 1 1,0-1-1,0 0 1,0 0-1,0 0 1,0 0-1,0 0 1,0 0 0,1 0-1,-1 0 1,-1-2-1,1-13-1073</inkml:trace>
</inkml:ink>
</file>

<file path=ppt/ink/ink1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01.463"/>
    </inkml:context>
    <inkml:brush xml:id="br0">
      <inkml:brushProperty name="width" value="0.05" units="cm"/>
      <inkml:brushProperty name="height" value="0.05" units="cm"/>
      <inkml:brushProperty name="color" value="#008C3A"/>
    </inkml:brush>
  </inkml:definitions>
  <inkml:trace contextRef="#ctx0" brushRef="#br0">1 1 10946,'0'28'1737,"1"9"2424,3 4-2073,4 10-256,-3 3-383,4 0-729,1 0-224,3-6-336,2-3-64,-4-10-48,3-5-296,-1-14-712,0-3-993,-3-9 969</inkml:trace>
</inkml:ink>
</file>

<file path=ppt/ink/ink1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01.782"/>
    </inkml:context>
    <inkml:brush xml:id="br0">
      <inkml:brushProperty name="width" value="0.05" units="cm"/>
      <inkml:brushProperty name="height" value="0.05" units="cm"/>
      <inkml:brushProperty name="color" value="#008C3A"/>
    </inkml:brush>
  </inkml:definitions>
  <inkml:trace contextRef="#ctx0" brushRef="#br0">176 124 15235,'-20'14'143,"2"1"0,0 1-1,1 1 1,-24 31 0,33-38-61,1 1 0,0 1 0,1-1 0,0 1 1,1 0-1,0 1 0,1-1 0,0 1 0,-4 25 0,7-27 20,0 0 0,1-1 0,0 1-1,1 0 1,0 0 0,1 0 0,0 0 0,0-1-1,1 1 1,1-1 0,0 0 0,5 11 0,-2-10 6,0 1 0,1-1 0,0-1 0,0 1 0,1-2 0,1 1 0,0-1 1,0 0-1,18 11 0,-9-9-11,1 0 1,0-1-1,0-1 1,1-1-1,0-1 1,1-1-1,0-1 1,-1-1-1,1-1 1,1 0-1,-1-2 1,0-1-1,24-2 1,-15-1 142,0-2 1,0 0-1,0-3 0,-1 0 1,0-2-1,-1-1 1,0-1-1,47-28 1,-63 32 37,-1 0 1,0-1-1,21-21 1,-29 27-188,-1 0 0,0-1 0,0 0-1,0 1 1,-1-1 0,1 0 0,-1-1 0,0 1 0,0 0 0,-1-1 0,1 1-1,-1-1 1,0 1 0,0-1 0,0 1 0,-1-7 0,0 8-34,0 0 1,-1 0 0,1-1-1,-1 1 1,0 0 0,0 0-1,0 0 1,-1 0 0,1 1-1,-1-1 1,0 0 0,1 1-1,-4-5 1,-3-1 98,0 0-1,-14-10 0,11 9-52,-146-114 429,76 62-882,-102-100 0,178 157-74,1-1 0,0 1 0,0-1 0,0 0 0,0 0 0,1 0 1,-3-7-1,6 12 394,0 0 0,0 0 1,0 0-1,0 0 1,0-1-1,0 1 0,0 0 1,0 0-1,0 0 0,0 0 1,0 0-1,0-1 1,0 1-1,1 0 0,-1 0 1,0 0-1,0 0 1,0 0-1,0 0 0,0-1 1,0 1-1,1 0 1,-1 0-1,0 0 0,0 0 1,0 0-1,0 0 0,0 0 1,1 0-1,-1 0 1,0 0-1,0 0 0,0 0 1,0 0-1,1 0 1,-1 0-1,0 0 0,0 0 1,0 0-1,0 0 1,1 0-1,-1 0 0,0 0 1</inkml:trace>
</inkml:ink>
</file>

<file path=ppt/ink/ink1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02.240"/>
    </inkml:context>
    <inkml:brush xml:id="br0">
      <inkml:brushProperty name="width" value="0.05" units="cm"/>
      <inkml:brushProperty name="height" value="0.05" units="cm"/>
      <inkml:brushProperty name="color" value="#008C3A"/>
    </inkml:brush>
  </inkml:definitions>
  <inkml:trace contextRef="#ctx0" brushRef="#br0">43 1 12139,'-3'1'243,"0"0"0,1 0 0,0 1 0,-1-1 0,1 1 1,0-1-1,0 1 0,0 0 0,0 0 0,0 0 0,0 0 1,0 0-1,1 1 0,-1-1 0,1 0 0,0 1 0,-1-1 1,1 1-1,0-1 0,1 1 0,-1 0 0,0-1 0,1 1 1,-1 0-1,1 0 0,0 2 0,-1 15 520,1 0 0,1 0 0,3 23 0,15 59 671,-9-52-838,49 417 2835,-42 2-2513,-17-409-738,-9 73 0,-9-41-1235,11-66-1367,-16 37-1,17-40-2830,8-15 1970</inkml:trace>
</inkml:ink>
</file>

<file path=ppt/ink/ink1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02.705"/>
    </inkml:context>
    <inkml:brush xml:id="br0">
      <inkml:brushProperty name="width" value="0.05" units="cm"/>
      <inkml:brushProperty name="height" value="0.05" units="cm"/>
      <inkml:brushProperty name="color" value="#008C3A"/>
    </inkml:brush>
  </inkml:definitions>
  <inkml:trace contextRef="#ctx0" brushRef="#br0">1 34 11971,'4'2'912,"1"2"904,1-6 9,12-2-89,3-2 40,12-3-287,6 2-249,-2-1-512,6 5-232,-6 3-392,-4 1-56,-5 9-80,-9 1-272,-8 4-1104,-6-4-673,1-15 953</inkml:trace>
</inkml:ink>
</file>

<file path=ppt/ink/ink1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03.351"/>
    </inkml:context>
    <inkml:brush xml:id="br0">
      <inkml:brushProperty name="width" value="0.05" units="cm"/>
      <inkml:brushProperty name="height" value="0.05" units="cm"/>
      <inkml:brushProperty name="color" value="#008C3A"/>
    </inkml:brush>
  </inkml:definitions>
  <inkml:trace contextRef="#ctx0" brushRef="#br0">202 0 7001,'-5'0'326,"-1"1"-1,1 0 0,-1 0 1,1 0-1,0 1 0,0 0 1,-1 0-1,1 0 0,0 0 1,1 1-1,-1 0 0,0 0 1,1 0-1,0 0 0,0 1 1,-5 4-1,1 2 137,-1 0 1,1 0-1,1 0 0,0 1 1,-10 21-1,7-9-75,0 0 0,2 1 1,0 0-1,2 1 0,1-1 0,1 1 0,-2 40 0,6-49-233,0 0 0,2 0 0,-1 0 0,2 0 0,0 0-1,1 0 1,1-1 0,0 1 0,1-1 0,1-1-1,0 1 1,18 25 0,-16-28-86,1 0 0,0-1 0,1 0 0,0 0 1,1-1-1,0-1 0,0 0 0,1-1 0,0 0 0,23 10 0,-19-12-8,1 0 1,-1-1-1,1 0 0,0-2 0,1 0 0,-1-1 1,0-1-1,28-2 0,-23-1 86,-1-1 1,0-1-1,0-1 1,-1-1-1,0 0 0,0-2 1,0-1-1,30-17 1,-25 10-9,-1-1 0,0-1 0,-2-1 0,0-1 0,36-41 0,-50 51-46,-1-1 0,0 0 0,0-1 0,-1 1 0,11-26 1,-16 31-46,0 1 0,-1-1 0,1 1 0,-1-1 1,0 0-1,-1 1 0,1-1 0,-1 0 1,0 1-1,-1-1 0,1 0 0,-1 0 1,0 1-1,-1-1 0,1 1 0,-1-1 0,-3-5 1,-1 0 51,-1 0 1,0 0 0,-1 1 0,0 0-1,0 0 1,-1 1 0,-1 0 0,-16-13-1,7 9 46,-1 0 0,0 2 0,-42-19 0,35 21-76,-1 0-1,0 2 0,-1 1 0,0 1 1,-49-2-1,26 6-34,1 3-1,-67 10 1,86-6-477,-49 15 0,35-8-1606,14-7 854</inkml:trace>
</inkml:ink>
</file>

<file path=ppt/ink/ink1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04.694"/>
    </inkml:context>
    <inkml:brush xml:id="br0">
      <inkml:brushProperty name="width" value="0.05" units="cm"/>
      <inkml:brushProperty name="height" value="0.05" units="cm"/>
      <inkml:brushProperty name="color" value="#008C3A"/>
    </inkml:brush>
  </inkml:definitions>
  <inkml:trace contextRef="#ctx0" brushRef="#br0">1 54 12995,'18'-13'504,"-1"0"-48,-4 4-160,-2 0-208,-2 1-272,1 7 120</inkml:trace>
</inkml:ink>
</file>

<file path=ppt/ink/ink1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05.121"/>
    </inkml:context>
    <inkml:brush xml:id="br0">
      <inkml:brushProperty name="width" value="0.05" units="cm"/>
      <inkml:brushProperty name="height" value="0.05" units="cm"/>
      <inkml:brushProperty name="color" value="#008C3A"/>
    </inkml:brush>
  </inkml:definitions>
  <inkml:trace contextRef="#ctx0" brushRef="#br0">0 65 13987,'0'2'800,"0"0"344,4-2-167,4-4-377,5-5-208,0-4-304,0 0-168,0 0-576,-1 2-273,-2 5 385</inkml:trace>
</inkml:ink>
</file>

<file path=ppt/ink/ink1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05.600"/>
    </inkml:context>
    <inkml:brush xml:id="br0">
      <inkml:brushProperty name="width" value="0.05" units="cm"/>
      <inkml:brushProperty name="height" value="0.05" units="cm"/>
      <inkml:brushProperty name="color" value="#008C3A"/>
    </inkml:brush>
  </inkml:definitions>
  <inkml:trace contextRef="#ctx0" brushRef="#br0">2 63 14091,'0'-1'1120,"-2"-5"617,4-3-185,2-2-624,1-2-336,5 3-408,-1 1-160,2 5-848,-2 4-352,-1 2 528</inkml:trace>
  <inkml:trace contextRef="#ctx0" brushRef="#br0" timeOffset="0.99">74 406 12699,'2'-1'2768,"4"-5"-1783,-1-5-225,3 2-392,1-6-160,0 4-888,-1 1-361,-4-4 521</inkml:trace>
</inkml:ink>
</file>

<file path=ppt/ink/ink1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06.390"/>
    </inkml:context>
    <inkml:brush xml:id="br0">
      <inkml:brushProperty name="width" value="0.05" units="cm"/>
      <inkml:brushProperty name="height" value="0.05" units="cm"/>
      <inkml:brushProperty name="color" value="#008C3A"/>
    </inkml:brush>
  </inkml:definitions>
  <inkml:trace contextRef="#ctx0" brushRef="#br0">2 1 14955,'-1'14'1080,"1"1"417,1 0-217,11-4-648,4 0-248,3-11-976,1 0 1408,-9-5-784</inkml:trace>
</inkml:ink>
</file>

<file path=ppt/ink/ink1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07.706"/>
    </inkml:context>
    <inkml:brush xml:id="br0">
      <inkml:brushProperty name="width" value="0.05" units="cm"/>
      <inkml:brushProperty name="height" value="0.05" units="cm"/>
      <inkml:brushProperty name="color" value="#008C3A"/>
    </inkml:brush>
  </inkml:definitions>
  <inkml:trace contextRef="#ctx0" brushRef="#br0">1618 286 9538,'0'-1'157,"0"0"0,0 1 0,-1-1-1,1 1 1,0-1 0,0 0 0,-1 1 0,1-1 0,-1 1 0,1-1-1,0 1 1,-1-1 0,1 1 0,-1 0 0,1-1 0,-1 1 0,1-1-1,-1 1 1,0 0 0,1-1 0,-1 1 0,1 0 0,-1 0 0,0 0-1,1-1 1,-1 1 0,0 0 0,1 0 0,-1 0 0,0 0-1,1 0 1,-1 0 0,0 0 0,1 0 0,-1 1 0,1-1 0,-1 0-1,0 0 1,0 1 0,-2 1 191,-1 0 0,1 0 0,0 1 0,0-1 0,-4 6 0,-7 5 443,10-11-598,0 1 0,0-1 1,0 0-1,-1 0 1,1 0-1,-1 0 0,1-1 1,-1 0-1,0 0 1,1 0-1,-1 0 0,0-1 1,0 0-1,-6 0 0,-6-2 190,0-1 0,-29-9-1,4 1-360,0 5 16,1 1-1,-47 1 1,8 1 16,66 1 25,-1 2 1,1-1 0,0 2 0,0 0-1,-1 1 1,1 0 0,0 1 0,1 1-1,-18 6 1,13-3 8,1 0 1,-1-2-1,1 0 1,-1-1-1,-1 0 0,1-2 1,0 0-1,-1-1 1,1-1-1,-37-5 0,-11-9 478,50 10-504,1 0 0,-1 1 0,0 1 0,0 0 0,0 1 0,0 1 0,-20 2 0,26 0 9,-1 0 0,0-1 0,0 0 0,0 0 0,0-2 0,0 1 0,0-1 0,0-1 0,1 0 0,-18-5 0,8-1-9,-4-1 174,-33-8 0,47 15-197,1 0-1,-1 1 1,0 0-1,1 1 1,-1 0-1,0 1 0,-10 1 1,1 2-11,-50 5 326,62-8-310,0-1 0,0 0 0,0-1 0,1 0 0,-1 0 0,0 0-1,-12-5 1,-8-2 482,43 16-526,-1 0-1,28 20 1,-23-14 6,0-2-1,1-1 1,28 11-1,-18-9 75,88 40 348,-112-50-410,0-1 0,0 0-1,0-1 1,11 2 0,13 2 144,-29-5-149,-1 1 1,1-1-1,0 1 1,0 0-1,-1 0 1,1-1-1,0 1 1,-1 0-1,1 1 0,-1-1 1,3 2-1,-4-3-11,0 0-1,0 1 1,0-1-1,0 0 1,0 1-1,0-1 1,0 0-1,0 1 1,0-1-1,0 0 1,0 0-1,0 1 0,0-1 1,0 0-1,0 1 1,0-1-1,0 0 1,0 1-1,0-1 1,0 0-1,-1 1 1,1-1-1,0 0 1,0 0-1,0 1 1,-1-1-1,1 0 1,0 0-1,0 1 1,0-1-1,-1 0 1,1 0-1,0 0 0,-1 1 1,1-1-1,0 0 1,0 0-1,-1 0 1,-11 3 43,8-4-42,1 1 0,0-1 1,0 0-1,0-1 0,0 1 0,0-1 0,0 1 1,0-1-1,0 0 0,-3-3 0,-28-25 26,27 24-28,-102-104-7,83 80 6,-44-61 1,52 53 38,18 38-39,0-1 1,1 0 0,-1 1-1,0-1 1,1 0 0,-1 1-1,1-1 1,-1 1 0,1-1-1,-1 0 1,1 1 0,-1 0-1,1-1 1,0 1 0,-1-1-1,1 1 1,0 0 0,-1-1-1,1 1 1,0 0 0,1-1-1,13-5 2,0-2-1,0 0 1,26-18-1,-32 19 4,0 1 13,1 1 1,-1 0-1,1 0 0,0 1 1,0 1-1,14-4 0,62-7 49,-31 7-94,26-17 58,-81 24-29,0 0 1,0 0-1,0 0 0,1 0 1,-1 0-1,0 0 1,0 0-1,1 0 0,-1 0 1,0 0-1,0 0 1,0 0-1,1 0 0,-1 0 1,0 0-1,0 0 1,0 1-1,1-1 0,-1 0 1,0 0-1,0 0 1,0 0-1,0 0 0,1 0 1,-1 0-1,0 1 1,0-1-1,0 0 0,0 0 1,0 0-1,1 1 1,-1-1-1,0 0 0,0 0 1,0 0-1,0 1 1,0-1-1,0 0 0,0 0 1,0 0-1,0 1 1,0-1-1,0 0 0,0 0 1,0 0-1,0 1 1,0-1-1,0 0 0,0 0 1,0 0-1,0 1 1,0-1-1,0 0 0,0 0 1,0 0-1,-1 1 1,1-1-1,0 0 0,0 0 1,0 1-1,-7 11 211,-48 45 618,28-30-663,1 2 0,-37 50-1,61-75-179,-1 1-1,0-1 0,1 1 0,0-1 0,0 1 1,0 0-1,0-1 0,1 1 0,-1 7 0,1-12-1,1 1 0,0-1-1,0 0 1,0 1-1,0-1 1,0 0 0,0 1-1,0-1 1,0 0-1,0 1 1,0-1 0,0 1-1,0-1 1,0 0-1,0 1 1,0-1 0,0 0-1,0 1 1,1-1-1,-1 0 1,0 1 0,0-1-1,0 0 1,1 1-1,-1-1 1,0 0 0,0 0-1,1 1 1,-1-1-1,0 0 1,0 0 0,1 1-1,-1-1 1,0 0-1,1 0 1,-1 0 0,0 0-1,1 0 1,-1 1-1,0-1 1,1 0 0,-1 0-1,1 0 1,-1 0 0,0 0-1,1 0 1,-1 0-1,1 0 1,2-1-159,-1 0-1,1 0 1,0 0-1,-1-1 1,1 1 0,3-4-1,2-1-390,0 0-1,0-1 1,12-14 0,37-53-907</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19.472"/>
    </inkml:context>
    <inkml:brush xml:id="br0">
      <inkml:brushProperty name="width" value="0.05" units="cm"/>
      <inkml:brushProperty name="height" value="0.05" units="cm"/>
      <inkml:brushProperty name="color" value="#FF0066"/>
    </inkml:brush>
  </inkml:definitions>
  <inkml:trace contextRef="#ctx0" brushRef="#br0">113 11 12027,'1'-8'2394,"-5"6"137,3 2-2349,-1 1 1,1-1-1,0 1 0,0-1 0,0 1 0,0-1 0,1 1 0,-1 0 0,0 0 0,0-1 0,0 1 0,-1 1 0,-6 11 339,1 1 0,0 0 0,0 0 0,2 0 0,-1 0 0,-4 23 0,-10 26 305,0-4-600,19-53-188,-1 0 0,1 0 0,1 0 0,-1 0 1,1 0-1,0 0 0,0 0 0,1 6 0,-1-11-23,1-1 0,-1 1-1,0-1 1,0 1 0,0-1-1,0 0 1,0 1 0,0-1-1,1 1 1,-1-1 0,0 0-1,0 1 1,0-1 0,1 0-1,-1 1 1,0-1 0,1 0-1,-1 1 1,0-1 0,1 0-1,-1 0 1,0 1 0,1-1-1,-1 0 1,0 0 0,1 0-1,-1 1 1,1-1 0,0 0-1,0 0 21,0 0-1,0 0 0,0 0 0,0-1 1,0 1-1,0 0 0,0 0 0,0-1 1,0 1-1,0-1 0,1 0 0,24-19 672,-25 19-656,13-13 293,-5 5-171,0 0 0,1 1 0,0 0 0,0 0 0,18-9 0,18-7-56,-30 14-1775,33-13 0,-34 19 323</inkml:trace>
</inkml:ink>
</file>

<file path=ppt/ink/ink1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12.631"/>
    </inkml:context>
    <inkml:brush xml:id="br0">
      <inkml:brushProperty name="width" value="0.05" units="cm"/>
      <inkml:brushProperty name="height" value="0.05" units="cm"/>
      <inkml:brushProperty name="color" value="#008C3A"/>
    </inkml:brush>
  </inkml:definitions>
  <inkml:trace contextRef="#ctx0" brushRef="#br0">626 1746 9354,'-9'-2'123,"5"1"-45,0 0 0,0 0 0,0 0 0,1 0 0,-1-1 0,0 1 0,1-1 0,-1 0 0,1 0 0,0 0 0,-4-3 0,7 4-52,0 1 1,0 0 0,0 0-1,-1-1 1,1 1-1,0 0 1,0 0 0,0-1-1,0 1 1,0 0-1,0 0 1,0-1-1,0 1 1,0 0 0,0 0-1,0-1 1,0 1-1,0 0 1,0-1 0,0 1-1,0 0 1,0 0-1,0-1 1,0 1 0,0 0-1,0 0 1,0-1-1,0 1 1,0 0-1,1 0 1,-1-1 0,0 1-1,10-7 566,12 1 200,-22 6-774,8-2 170,0 1-1,1 1 1,-1-1 0,1 1-1,-1 1 1,0 0-1,1 0 1,-1 1 0,0-1-1,10 5 1,11 5 155,39 21 0,-36-16-172,35 13-15,2-2 0,96 24 0,146 17-80,-300-66-71,303 54 60,485 24-1,486-74 2048,-536-42-1672,-6-54-378,-435 23-74,-260 52 147,0-1-1,-1-2 0,-2-3 0,55-32 0,-89 46 2,1 0 0,-2-1-1,1 0 1,16-18 0,-24 22-93,0 0 0,0 0 0,0 0 0,0 0 0,-1 0 0,0 0 0,0-1 0,0 1 0,-1-1 0,1 1 0,-1-1 0,0 0 0,0 1 0,-1-1 0,1 0 0,-2-9 0,0 5-18,0 0 1,-1 1-1,-1-1 1,0 0-1,0 1 0,-4-9 1,-32-51 43,5 17-55,-1 2 0,-3 2 0,-57-55 0,40 50-28,-2 2-1,-82-53 1,-132-73-139,110 73 48,-187-101-36,257 160 127,-2 4-1,-98-28 0,-290-42 19,-9 39 61,177 29 17,-99-30 24,94 14-62,-1 16-39,244 36-14,1 3 1,-1 3-1,0 3 1,0 4-1,-113 25 1,93-6-2,2 3 1,-131 62-1,105-33 7,-142 95 0,-15 47 188,211-144 96,-114 125 0,156-154-161,2 0 1,0 2-1,2 0 1,-19 40-1,30-50-59,0-1 0,2 1 0,0 0 0,1 1 0,1-1 0,1 1 0,1 0 0,0 38 0,3-31 3,2 1-1,1-1 1,1 0 0,1 0-1,2 0 1,1-1 0,0 0-1,2-1 1,1 0 0,1-1-1,1 0 1,1-1 0,1 0-1,1-2 1,25 25 0,-14-20 10,1-2 0,2-1 1,0-1-1,1-2 0,63 30 1,187 57 39,42-13-646,-219-71-371,124 12 0,-11-22-2</inkml:trace>
</inkml:ink>
</file>

<file path=ppt/ink/ink1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18.538"/>
    </inkml:context>
    <inkml:brush xml:id="br0">
      <inkml:brushProperty name="width" value="0.05" units="cm"/>
      <inkml:brushProperty name="height" value="0.05" units="cm"/>
      <inkml:brushProperty name="color" value="#008C3A"/>
    </inkml:brush>
  </inkml:definitions>
  <inkml:trace contextRef="#ctx0" brushRef="#br0">33 1152 6993,'-11'17'3997,"-10"9"5859,21-27-9786,0 1-1,0-1 1,0 1 0,0 0-1,0-1 1,0 1 0,0-1 0,0 1-1,0-1 1,0 1 0,0 0-1,1-1 1,-1 1 0,0-1 0,0 1-1,0 0 1,1-1 0,-1 1-1,0 0 1,0-1 0,1 0-1,5-2 215,0 0 0,0 0 0,0 1 0,0-1 0,0 1 0,0 0 0,1 1 0,11-2 0,3-1 73,100-27 326,-2-4 0,164-74 0,215-133 424,-453 219-896,646-296 2293,-142 84-1979,-263 108-453,-283 126-146,0 0-1,-1 0 0,1 0 1,-1 0-1,0-1 0,4-2 1,-5 4 51,-1 0-1,0 0 1,0 0-1,0 0 1,0-1 0,0 1-1,0 0 1,0 0 0,0 0-1,1 0 1,-1-1 0,0 1-1,0 0 1,0 0 0,0 0-1,0 0 1,0-1 0,0 1-1,0 0 1,0 0 0,0 0-1,0 0 1,0-1-1,0 1 1,0 0 0,0 0-1,0 0 1,-1 0 0,1-1-1,0 1 1,0 0 0,0 0-1,0 0 1,0 0 0,0-1-1,0 1 1,-1 0 0,-12-6-1154,-5 1-282,-1 2 0,1 0 0,-1 1-1,-36 1 1,0 2-447</inkml:trace>
</inkml:ink>
</file>

<file path=ppt/ink/ink1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19.320"/>
    </inkml:context>
    <inkml:brush xml:id="br0">
      <inkml:brushProperty name="width" value="0.05" units="cm"/>
      <inkml:brushProperty name="height" value="0.05" units="cm"/>
      <inkml:brushProperty name="color" value="#008C3A"/>
    </inkml:brush>
  </inkml:definitions>
  <inkml:trace contextRef="#ctx0" brushRef="#br0">711 1 8266,'-8'1'636,"0"2"1,-1-1 0,1 1-1,0 1 1,0-1-1,1 1 1,-1 1-1,1 0 1,0 0 0,0 0-1,0 0 1,1 1-1,-1 1 1,-7 9-1,-61 80 3325,-49 40-2515,68-82-1320,-151 158 361,86-78 219,113-123-676,8-10-29,0-1 0,0 0-1,0 0 1,0 0 0,0 0 0,0 0 0,0 1-1,0-1 1,0 0 0,1 0 0,-1 0-1,0 0 1,0 0 0,0 1 0,0-1 0,0 0-1,1 0 1,-1 0 0,0 0 0,0 0 0,0 0-1,0 0 1,1 0 0,-1 0 0,0 0-1,0 0 1,0 0 0,0 0 0,1 0 0,-1 0-1,0 0 1,0 0 0,0 0 0,0 0 0,1 0-1,-1 0 1,0 0 0,0 0 0,29-8 75,-28 7-70,251-68 674,-177 51-370,72-26 829,-127 36-811,0-1 0,-1-1 0,1 0 1,33-26-1,-48 32-242,0 0 1,0 0 0,-1-1 0,1 1-1,-1-1 1,0 0 0,-1-1-1,1 1 1,-1-1 0,0 1 0,-1-1-1,1 0 1,-1 0 0,2-7 0,-3 7-38,-1 0 1,1 0 0,-1 0 0,0 0 0,0 0 0,-1 0 0,0 1 0,0-1 0,0 0-1,-1 1 1,0-1 0,0 0 0,0 1 0,-1 0 0,-4-8 0,3 8-27,0-1 1,0 1-1,0-1 1,-1 1-1,0 0 0,0 1 1,0-1-1,-1 1 1,0 0-1,1 1 0,-8-4 1,-4-1-122,-1 1 0,-32-8 0,43 13-7,-20-7-1181,26 9 1076,0-1 0,-1 0-1,1 0 1,0 0 0,0 0 0,-1 0 0,1 0-1,0 0 1,0 0 0,0-1 0,0 1 0,1 0 0,-1-1-1,0 1 1,0-1 0,0-2 0,-4-24-1368</inkml:trace>
</inkml:ink>
</file>

<file path=ppt/ink/ink1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21.418"/>
    </inkml:context>
    <inkml:brush xml:id="br0">
      <inkml:brushProperty name="width" value="0.05" units="cm"/>
      <inkml:brushProperty name="height" value="0.05" units="cm"/>
      <inkml:brushProperty name="color" value="#008C3A"/>
    </inkml:brush>
  </inkml:definitions>
  <inkml:trace contextRef="#ctx0" brushRef="#br0">245 824 10074,'4'-7'349,"5"-8"1017,8-20-1,-15 31-898,-1-1 0,1 1-1,-1-1 1,0 1 0,0-1-1,0 1 1,-1-1 0,0 0-1,0-8 1,0 12-368,-1 1 0,1-1 0,0 1 0,0-1 0,-1 1 0,1 0 0,0-1 0,-1 1 0,1-1 0,-1 1 0,1 0 0,0-1 0,-1 1 0,1 0 0,-1-1 0,1 1 0,-1 0 0,1 0 0,-1-1 0,1 1 0,-1 0 0,1 0 0,-1 0 0,1 0 0,-1 0 0,0 0 0,1 0 0,-1 0 0,1 0 0,-1 0 0,0 0 0,-21 4 795,10 0-662,0 1 0,0 0 0,0 1-1,0 1 1,1 0 0,0 0 0,1 1 0,0 0-1,0 1 1,-9 10 0,1 1-68,1 1 1,1 0-1,-26 47 1,25-33-99,16-32-58,0 0-1,0 0 0,1 0 0,-1 0 0,0 0 1,1 1-1,0-1 0,0 0 0,0 6 0,0-8-5,1 0-1,-1 0 1,0 0-1,0-1 1,1 1-1,-1 0 0,1 0 1,-1-1-1,0 1 1,1 0-1,-1-1 1,1 1-1,0 0 1,-1-1-1,1 1 0,-1-1 1,1 1-1,0-1 1,0 1-1,-1-1 1,1 0-1,1 1 1,0 0-1,1-1 0,-1 1 0,0-1 0,1 1 0,-1-1 0,1 0 0,4 0 0,2-1-2,1-1 0,-1 0 1,11-4-1,7-2-5,5-1-281,-1-2-1,54-25 1,-82 33 278,-1 1-1,1-1 1,0 1-1,-1-1 1,0 0 0,1 0-1,-1 0 1,0 0 0,-1 0-1,1 0 1,0-1 0,-1 1-1,0-1 1,0 1-1,0-1 1,1-5 0,9-23 48,-11 31-30,0 1 0,1-1 0,-1 1 0,0-1 0,0 1-1,1-1 1,-1 1 0,0-1 0,1 1 0,-1-1 0,1 1 0,-1 0 0,1-1 0,-1 1 0,1-1 0,-1 1 0,1 0 0,-1 0 0,1-1 0,-1 1-1,2 0 1,-2 0 3,1 0-1,-1 0 0,1 0 1,-1 0-1,1 1 0,-1-1 1,1 0-1,-1 0 0,0 1 1,1-1-1,-1 0 0,0 0 0,1 1 1,-1-1-1,0 1 0,1-1 1,-1 0-1,0 1 0,1-1 1,-1 1-1,11 29 352,-10-28-351,10 37 249,29 119 336,-35-134-576,-2 1 0,0-1 0,-2 0 0,-2 41 0,-1-53-18,-1-1 0,0 0 0,0 1 0,-2-1 1,1-1-1,-1 1 0,0-1 0,-1 1 0,-1-2 0,1 1 0,-1-1 0,-1 0 0,0 0 0,0-1 0,-1 0 0,-10 7 0,17-13-2,0-1-1,0 1 0,0-1 0,-1 0 1,1 1-1,-1-1 0,1 0 0,-1-1 1,1 1-1,-1 0 0,1-1 0,-1 1 1,0-1-1,1 0 0,-1 0 0,0 0 1,1 0-1,-1 0 0,0-1 0,1 1 1,-1-1-1,1 0 0,-1 0 0,1 0 1,-1 0-1,1 0 0,-1 0 0,1-1 1,0 1-1,0-1 0,0 1 0,0-1 1,-2-2-1,0-1 0,0 0 1,0 0-1,0 0 0,1 0 1,0-1-1,0 0 0,0 1 1,1-1-1,0 0 0,0 0 1,1 0-1,-1-1 0,0-6 1,1 2-11,1 0-1,0 1 1,0-1 0,1 0 0,0 1 0,1-1 0,0 1 0,1 0 0,0-1 0,0 1 0,1 1 0,1-1 0,0 0 0,0 1 0,0 0 0,11-12 0,82-114-261,-41 51 269,21-35 20,-67 101-9,-2-1-1,0-1 1,-1 1-1,8-35 1,-15 51 26,0-1 0,0 1 0,0-1 0,-1 0 0,0 1 0,0-1 0,0 0 0,0 1 0,-1-1 0,1 0 0,-1 1 0,0-1 0,0 1 0,0-1 0,0 1 0,-1-1 0,0 1 0,1 0 0,-1 0 0,-3-4 0,4 6 20,-1-1 1,1 0-1,0 1 1,0-1 0,0 0-1,0 1 1,0-1-1,1 0 1,-1 0-1,0 0 1,1 0 0,0 0-1,-1 0 1,1-2-1,1-30 306,1 13-19,-2 20-332,-1 1 0,1 0 1,0-1-1,0 1 0,0-1 0,0 1 1,0 0-1,-1 0 0,1-1 0,0 1 1,0 0-1,-1-1 0,1 1 0,0 0 1,0 0-1,-1-1 0,1 1 0,0 0 0,-1 0 1,1 0-1,0-1 0,-1 1 0,1 0 1,0 0-1,-1 0 0,1 0 0,-1 0 1,1 0-1,0 0 0,-1 0 0,1 0 1,0 0-1,-1 0 0,1 0 0,-1 0 0,0 0 1,0 0-5,0 0 0,0 0 0,0 1 0,0-1 0,0 0 0,0 0 0,0 1 0,0-1 0,0 1 0,0-1 0,-2 2 0,1 0-4,1 1 0,-1-1 0,1 1 0,-1-1 1,1 1-1,0 0 0,0 0 0,0 0 0,1-1 1,-1 1-1,1 0 0,-1 0 0,1 0 0,0 0 1,1 5-1,-1 1 2,1-1 1,0 0 0,1 0 0,3 13-1,-2-14 1,0 0-1,0 0 1,1-1 0,0 1-1,0-1 1,0 1-1,1-1 1,0-1-1,0 1 1,12 9-1,-13-12 4,0 1 0,1-2 0,0 1 0,-1 0 0,1-1 0,0 0-1,0 0 1,1 0 0,-1-1 0,0 0 0,0 0 0,1 0 0,-1 0 0,1-1 0,-1 0 0,8-1-1,-1-1-4,1-1 0,-1 0 0,0-1 0,0-1-1,-1 0 1,1 0 0,-1-1 0,0-1 0,0 0-1,-1 0 1,0-1 0,0 0 0,-1-1 0,14-16-1,-12 12-2,0 0-1,-2-1 0,0-1 1,0 1-1,-2-1 0,0-1 1,0 1-1,-1-1 0,-1 0 1,5-29-1,-6 12-14,-1 1-1,-2-1 0,-1 1 1,-2-1-1,-1 0 1,-1 1-1,-2 0 1,-11-35-1,13 56 12,0-1 1,-1 1-1,-9-15 0,13 24 5,-1 0 0,1 0-1,0 0 1,-1 0 0,1 0 0,-1 0-1,1 0 1,-1 1 0,0-1-1,0 1 1,0-1 0,1 1 0,-2 0-1,1 0 1,0 0 0,0 0 0,0 0-1,0 0 1,-1 1 0,1-1 0,0 1-1,-1-1 1,-2 1 0,3 0 2,0 1 0,1-1 1,-1 1-1,1-1 1,-1 1-1,1 0 0,-1 0 1,1 0-1,0 0 0,-1 0 1,1 0-1,0 0 0,0 0 1,0 0-1,0 0 0,0 1 1,0-1-1,0 1 0,0-1 1,0 0-1,1 1 0,-1-1 1,0 1-1,0 3 0,-1 2 32,0 1 0,1 0 0,-1 13-1,-4 60 383,-5 132 568,12-198-960,1-1 0,0 0 0,1 1 1,1-1-1,0 0 0,1-1 0,0 1 0,1-1 0,1 0 0,0 0 0,0-1 0,1 0 0,1 0 1,0-1-1,1 0 0,15 13 0,-17-18 16,0-1 1,1 0-1,0 0 1,0 0-1,1-1 0,-1-1 1,1 0-1,0 0 1,0-1-1,0 0 0,0-1 1,0 0-1,0 0 1,0-1-1,1 0 0,-1-1 1,19-4-1,-12 1 25,0 0 0,0-1 0,0-1 0,-1-1 0,0 0 0,0-1-1,-1-1 1,0 0 0,22-18 0,-33 22-6,1 1-1,-1-1 1,1 0-1,-1 0 1,-1 0-1,7-11 1,-9 15-52,0 0-1,-1-1 1,1 1 0,-1 0 0,1-1-1,-1 1 1,1 0 0,-1-1 0,1 1-1,-1-1 1,0 1 0,0-1-1,0 1 1,0-1 0,0 1 0,0-1-1,0 1 1,-1 0 0,1-1 0,-1 1-1,1-1 1,-1 1 0,1 0-1,-1-1 1,1 1 0,-1 0 0,0 0-1,0-1 1,0 1 0,0 0 0,0 0-1,0 0 1,0 0 0,0 0 0,0 0-1,-2-1 1,0 1-3,-1 0 0,1 0 0,0 0 0,0 0 1,-1 0-1,1 1 0,0 0 0,-1-1 0,1 1 0,-7 1 0,-31 5-654,40-6 456,1 1 0,-1-1 0,0 0 0,1 0 0,-1 0 0,0 0 0,1 1 0,-1-1 0,1 0 0,-1 1 0,0-1 0,1 0 0,-1 1 0,1-1 0,-1 1 0,1-1 0,-1 1 0,-1 2-661,-6 6-1070</inkml:trace>
</inkml:ink>
</file>

<file path=ppt/ink/ink1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24.370"/>
    </inkml:context>
    <inkml:brush xml:id="br0">
      <inkml:brushProperty name="width" value="0.05" units="cm"/>
      <inkml:brushProperty name="height" value="0.05" units="cm"/>
      <inkml:brushProperty name="color" value="#008C3A"/>
    </inkml:brush>
  </inkml:definitions>
  <inkml:trace contextRef="#ctx0" brushRef="#br0">97 48 11939,'-1'-4'532,"0"1"0,1-1 0,-2 0 0,1 0 0,0 0 0,-1 1 0,-3-6 0,5 8-351,-1 0 0,0 0-1,0 0 1,0 0 0,0 0-1,-1 0 1,1 0 0,0 1-1,0-1 1,0 1 0,-1-1-1,1 1 1,0-1 0,-1 1-1,1-1 1,0 1 0,-1 0-1,1 0 1,-1 0 0,1 0-1,0 0 1,-1 0-1,1 0 1,0 0 0,-3 1-1,2 0-35,0 0-1,0-1 0,0 1 0,0 0 0,0 0 1,0 0-1,0 0 0,1 1 0,-1-1 0,0 0 1,1 1-1,-1-1 0,1 1 0,-1 0 0,1-1 1,0 1-1,0 0 0,0 0 0,0 0 0,0 0 1,0 0-1,0 0 0,0 0 0,0 4 0,-2 6 113,1 1-1,1 0 0,-1 14 0,1-12-55,-3 44 239,6 80 0,0-115-379,1 1-1,1-1 1,1 0-1,1 0 1,1 0 0,11 23-1,56 88 78,-10-22-447,-61-106 175,-1-1 0,1 0 0,-1 0 0,0 1-1,1 9 1,-3-13-19,1 0 0,-1 0 0,0 0 0,0 0 0,-1 0 0,1 0 0,0-1 0,-1 1 0,0 0 0,0 0 0,0 0 0,0 0 0,0-1 0,-3 5 0,1-3-272,0 0 1,-1 0 0,1-1-1,-1 1 1,0-1 0,0 0-1,-1 0 1,1 0 0,0 0-1,-10 3 1,-29 5-980</inkml:trace>
</inkml:ink>
</file>

<file path=ppt/ink/ink1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24.682"/>
    </inkml:context>
    <inkml:brush xml:id="br0">
      <inkml:brushProperty name="width" value="0.05" units="cm"/>
      <inkml:brushProperty name="height" value="0.05" units="cm"/>
      <inkml:brushProperty name="color" value="#008C3A"/>
    </inkml:brush>
  </inkml:definitions>
  <inkml:trace contextRef="#ctx0" brushRef="#br0">0 368 17548,'5'-13'816,"0"-1"1,1 1-1,1 0 0,0 0 1,1 1-1,0 0 1,14-15-1,6-3-186,42-35 0,-44 42-910,1 2 0,53-30 0,-61 40-882,2 1 1,-1 1-1,1 1 1,1 1 0,27-6-1,-44 12 985,-1 0-1,1 1 1,0-1-1,0 1 0,0 0 1,-1 1-1,6 0 1,-6 0 399,-1 0-1,0 0 1,0 0 0,0 0 0,0 1 0,0-1 0,0 1 0,0 0-1,-1 0 1,1 0 0,4 4 0,19 21 3033,30 29 1128,-52-53-4489,0 0-1,0 1 1,0 0 0,0 0 0,-1 0 0,0 0 0,0 0 0,0 1-1,0-1 1,-1 1 0,3 7 0,-10-18-4880,3-7 3248</inkml:trace>
</inkml:ink>
</file>

<file path=ppt/ink/ink1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24.915"/>
    </inkml:context>
    <inkml:brush xml:id="br0">
      <inkml:brushProperty name="width" value="0.05" units="cm"/>
      <inkml:brushProperty name="height" value="0.05" units="cm"/>
      <inkml:brushProperty name="color" value="#008C3A"/>
    </inkml:brush>
  </inkml:definitions>
  <inkml:trace contextRef="#ctx0" brushRef="#br0">1 62 15339,'5'-9'584,"3"0"-128,14-4-640,-3-2-856,5 0 568</inkml:trace>
</inkml:ink>
</file>

<file path=ppt/ink/ink1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25.327"/>
    </inkml:context>
    <inkml:brush xml:id="br0">
      <inkml:brushProperty name="width" value="0.05" units="cm"/>
      <inkml:brushProperty name="height" value="0.05" units="cm"/>
      <inkml:brushProperty name="color" value="#008C3A"/>
    </inkml:brush>
  </inkml:definitions>
  <inkml:trace contextRef="#ctx0" brushRef="#br0">0 0 15371,'3'20'5772,"8"8"-4281,-5-13-559,9 21 134,6 13-175,-2 2 0,13 58-1,-18-27-673,-3 0-1,0 143 0,-11-222-232,-1-12-47,0 0 1,0 0 0,1 0-1,0 0 1,0 0 0,3-13-1,-1 6-6,0 4 30,0-1 0,0 1-1,1 0 1,1-1-1,0 2 1,1-1 0,9-16-1,-12 24 42,0 0-1,1 0 0,-1 0 1,1 1-1,0-1 0,0 1 0,0 0 1,0 0-1,1 0 0,-1 0 1,1 1-1,0-1 0,0 1 0,0 0 1,0 0-1,0 0 0,0 1 0,1-1 1,-1 1-1,0 0 0,1 1 1,-1-1-1,1 1 0,5-1 0,-6 2 28,1 0 0,-1 0-1,1 0 1,-1 0 0,0 1-1,1 0 1,-1 0 0,0 0-1,0 0 1,0 0 0,0 1-1,-1 0 1,1 0 0,-1 0-1,0 0 1,5 6-1,0 1 195,0 2-1,0-1 1,-1 1-1,7 16 0,-12-23-134,0-1-1,0 0 0,-1 1 1,0 0-1,0-1 0,0 1 0,0 0 1,-1-1-1,0 1 0,0 0 0,0 0 1,0-1-1,-1 1 0,-1 7 0,0-8-69,1 0-1,-1 0 1,1-1-1,-1 1 1,0-1-1,0 0 1,-1 1-1,1-1 1,-1 0 0,1 0-1,-1-1 1,0 1-1,0 0 1,0-1-1,-1 0 1,1 0-1,-1 0 1,-3 2-1,3-3-124,0 1-1,-1-1 0,1 0 1,-1 0-1,1 0 0,-1 0 1,0-1-1,1 0 0,-1 0 1,1 0-1,-9-2 0,-1-1-1655,0-1 0,-17-7 1,10 4-2396,17 6 1639</inkml:trace>
</inkml:ink>
</file>

<file path=ppt/ink/ink1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25.634"/>
    </inkml:context>
    <inkml:brush xml:id="br0">
      <inkml:brushProperty name="width" value="0.05" units="cm"/>
      <inkml:brushProperty name="height" value="0.05" units="cm"/>
      <inkml:brushProperty name="color" value="#008C3A"/>
    </inkml:brush>
  </inkml:definitions>
  <inkml:trace contextRef="#ctx0" brushRef="#br0">0 258 10882,'5'1'1065,"1"-1"0,-1 0 1,0 1-1,0-2 0,1 1 0,4-1 0,-6 0-766,0 0 0,0-1-1,-1 1 1,1-1 0,-1 0 0,1 0 0,-1 0 0,0 0 0,0-1 0,0 1-1,0-1 1,0 1 0,4-7 0,5-6 52,-1-1-1,-1 0 0,0 0 1,-1-1-1,-1-1 0,8-22 1,-15 37-342,0-1 1,0 0 0,0 0 0,-1 0-1,1 0 1,-1 0 0,0 1 0,0-1-1,0 0 1,-1 0 0,1 0 0,-1 0-1,-1-4 1,1 6-8,0 1-1,0-1 1,0 0 0,0 1-1,0-1 1,0 1 0,0-1-1,-1 1 1,1-1 0,0 1-1,-1 0 1,1 0 0,-1 0-1,0 0 1,1 0 0,-1 0-1,0 0 1,0 0-1,1 1 1,-1-1 0,0 1-1,0-1 1,0 1 0,0 0-1,0 0 1,0-1 0,-2 2-1,1-1 4,0 0-1,1 0 0,-1 1 0,0 0 0,0-1 1,1 1-1,-1 0 0,1 0 0,-1 0 0,1 1 1,-1-1-1,1 1 0,0-1 0,-1 1 0,1 0 1,0 0-1,0 0 0,1 0 0,-4 3 1,-1 5 39,0-1-1,0 1 1,-5 15 0,10-25-42,-5 14 79,1 0 1,0 0 0,1 1-1,1-1 1,0 1-1,-1 15 1,3-24-70,1-1 0,0 0 0,0 1 0,0-1 0,1 0 0,-1 0 0,1 1 0,1-1 0,-1 0 0,1 0 0,0 0 0,0 0 1,0 0-1,1-1 0,-1 1 0,1-1 0,0 1 0,1-1 0,-1 0 0,5 4 0,-5-5-80,1-1 0,-1 0 0,1 0 1,-1 0-1,1 0 0,0-1 0,-1 1 0,1-1 0,0 0 1,0 0-1,0 0 0,0-1 0,0 1 0,0-1 0,0 0 1,0 0-1,0-1 0,0 1 0,0-1 0,0 0 0,6-1 1,-4-1-345,0 1 0,0-1 1,0 0-1,-1 0 0,0 0 1,1-1-1,-1 0 0,0 0 1,-1-1-1,1 1 0,-1-1 0,8-10 1,7-17-1887,-2-6 976</inkml:trace>
</inkml:ink>
</file>

<file path=ppt/ink/ink1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25.995"/>
    </inkml:context>
    <inkml:brush xml:id="br0">
      <inkml:brushProperty name="width" value="0.05" units="cm"/>
      <inkml:brushProperty name="height" value="0.05" units="cm"/>
      <inkml:brushProperty name="color" value="#008C3A"/>
    </inkml:brush>
  </inkml:definitions>
  <inkml:trace contextRef="#ctx0" brushRef="#br0">1 153 12859,'6'6'1174,"-1"1"1,1 1-1,-1-1 0,-1 1 1,1-1-1,5 16 1,15 51 1485,-3 10-1839,-22-84-816,0 0 0,0 0 0,0 0 0,0 0 0,0 0 0,0 0 0,0 0 1,0 0-1,0 0 0,0 0 0,0 0 0,1 0 0,-1 0 0,0 0 0,0 0 0,0 0 0,0 0 0,0 0 0,0 0 0,0 0 0,0 0 0,0 0 0,0 0 0,1 0 0,-1 0 0,0 0 0,0 0 0,0 0 0,0 0 0,0 0 0,0 0 0,0 0 0,0 0 0,0 0 0,0 0 1,0 0-1,0 0 0,0 0 0,1 0 0,-1 0 0,0 0 0,0-1 0,0 1 0,0 0 0,0 0 0,0 0 0,0 0 0,0 0 0,0 0 0,0 0 0,0 0 0,0 0 0,0 0 0,0 0 0,0-1 0,0 1 0,0 0 0,0 0 0,0 0 0,3-7 108,11-64 494,-10 43-470,15-47 1,-14 60-115,1 0 1,1 1 0,0 0 0,1 0 0,17-22 0,-18 27-117,1 0 0,0 1-1,0 0 1,1 0 0,0 1 0,1 0 0,-1 1 0,19-9 0,-25 14-89,14-6-499,-16 7 595,0 0 0,-1-1 0,1 1 0,0 0 0,0 0 0,-1 0 0,1 0 0,0 0 0,0 0 0,-1 0 0,1 0-1,0 1 1,0-1 0,-1 0 0,1 0 0,0 1 0,-1-1 0,1 0 0,0 1 0,0 0 0,6 9-1098</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24.493"/>
    </inkml:context>
    <inkml:brush xml:id="br0">
      <inkml:brushProperty name="width" value="0.05" units="cm"/>
      <inkml:brushProperty name="height" value="0.05" units="cm"/>
      <inkml:brushProperty name="color" value="#FF0066"/>
    </inkml:brush>
  </inkml:definitions>
  <inkml:trace contextRef="#ctx0" brushRef="#br0">14 4 10986,'-2'-3'5466,"-4"12"-4130,4-2-312,-1 3-1112,10 5-1528,8-25 1032</inkml:trace>
</inkml:ink>
</file>

<file path=ppt/ink/ink1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27.015"/>
    </inkml:context>
    <inkml:brush xml:id="br0">
      <inkml:brushProperty name="width" value="0.05" units="cm"/>
      <inkml:brushProperty name="height" value="0.05" units="cm"/>
      <inkml:brushProperty name="color" value="#008C3A"/>
    </inkml:brush>
  </inkml:definitions>
  <inkml:trace contextRef="#ctx0" brushRef="#br0">71 665 14843,'-5'1'461,"0"0"0,-1 0 0,1-1 0,0 1 1,-8-1-1,12 0-388,0 0 0,-1-1-1,1 1 1,0 0 0,-1-1 0,1 1 0,0-1 0,0 1 0,-1-1 0,1 1 0,0-1 0,0 0 0,0 1 0,0-1 0,0 0 0,0 0 0,0 0 0,0 0 0,0 0 0,0 0 0,1 0 0,-1 0-1,0-1 1,1 1 0,-1 0 0,1 0 0,-1-2 0,0-2 10,0 0-1,0 0 1,1 0-1,0 0 1,0 0-1,0 0 1,0 0-1,1 0 1,0 0-1,0 1 1,3-10 0,4-5 200,14-28 0,-21 45-258,19-36 791,2 0 1,32-41 0,-42 63-499,1 0 0,1 1 0,0 1 0,1 1 0,0 0 0,34-21 0,-46 32-286,-1 0 1,1 1 0,0 0-1,-1-1 1,1 1 0,0 0 0,0 0-1,-1 1 1,1-1 0,0 1-1,0-1 1,0 1 0,0 0 0,0 0-1,0 0 1,0 1 0,4 0-1,-4 0-1,0 1 0,0-1 0,-1 1-1,1 0 1,-1 0 0,1 0-1,-1 0 1,0 0 0,0 0 0,0 1-1,0-1 1,0 1 0,0-1-1,-1 1 1,3 5 0,7 16 97,-2 0-1,-1 0 1,0 1 0,6 45 0,-14-68-123,3 31 60,-3-31-64,0-1 1,0 0-1,0 0 0,0 0 1,0 0-1,0 0 1,0 0-1,0 1 1,-1-1-1,1 0 0,-1 0 1,1 0-1,0 0 1,-1 0-1,0 0 0,1 0 1,-1 0-1,0 0 1,1 0-1,-1-1 0,0 1 1,0 0-1,0 0 1,-1 0-1,2-1-2,0 0 1,-1 0 0,1 0-1,-1 0 1,1 0-1,0 0 1,-1 0-1,1 0 1,0 0 0,-1 0-1,1 0 1,-1 0-1,1 0 1,0 0-1,-1 0 1,1 0-1,0-1 1,-1 1 0,1 0-1,0 0 1,-1 0-1,1-1 1,0 1-1,0 0 1,-1-1 0,1 1-1,0 0 1,0 0-1,-1-1 1,1 1-1,0 0 1,0-1-1,0 1 1,0 0 0,0-1-1,-1 1 1,1-1-1,0 1 1,0 0-1,0-1 1,0 1-1,0 0 1,0-1 0,0-22-64,2 2-17,1 0-1,1 1 1,1-1 0,0 1-1,17-37 1,-9 29-24,1 1 1,2 1-1,27-36 0,10 0 30,-46 54 79,1 1-1,0 0 0,1 0 1,0 1-1,11-7 1,1 6-8,-21 7 4,1 0 0,-1 0 0,0 0 0,1 0 0,-1 0-1,1 0 1,-1 0 0,0 0 0,1 0 0,-1 0-1,1 0 1,-1 0 0,0 0 0,1 0 0,-1 0 0,0 1-1,1-1 1,-1 0 0,1 0 0,-1 0 0,0 1 0,1-1-1,-1 0 1,0 0 0,0 1 0,1-1 0,-1 0 0,0 0-1,0 1 1,1-1 0,-1 0 0,0 1 0,0-1 0,0 0-1,1 1 1,-1-1 0,0 1 0,0-1 0,0 0 0,0 1-1,0-1 1,0 1 0,0 0 7,0-1-1,0 1 1,0-1 0,0 1 0,0-1-1,0 1 1,0-1 0,-1 0 0,1 1-1,0-1 1,0 1 0,-1-1 0,1 1-1,0-1 1,0 0 0,-1 1-1,1-1 1,0 1 0,-1-1 0,1 0-1,0 1 1,-1-1 0,1 0 0,-1 0-1,1 1 1,-1-1 0,1 0-1,0 0 1,-1 0 0,1 0 0,-1 1-1,1-1 1,-1 0 0,1 0 0,-1 0-1,1 0 1,-1 0 0,1 0 0,-1 0-1,1 0 1,-1 0 0,1-1-1,-1 1 1,1 0 0,-1 0 0,-2-1 25,1 0 1,0 1 0,0-1 0,0 0 0,0 0-1,0 0 1,0 0 0,0 0 0,-1-2 0,-23-21 196,17 17-216,11 8-11,4-1 17,-1-1 0,1 0 0,-1 0 0,1 0 0,7-3 0,15-4 24,-28 8-41,1 0-1,-1 0 1,1 0-1,-1 0 1,1 0 0,-1 0-1,1 0 1,-1 0-1,1 0 1,-1 0 0,1 1-1,-1-1 1,0 0-1,1 0 1,-1 0 0,1 1-1,-1-1 1,1 0-1,-1 0 1,0 1 0,1-1-1,-1 0 1,0 1-1,1-1 1,-1 0 0,0 1-1,0-1 1,1 1-1,-1-1 1,0 1 0,0-1-1,1 1 1,2 19-18,-1-7 27,-2-12-7,1 1 1,-1 0-1,1-1 1,0 1-1,0-1 1,0 1-1,0-1 1,0 1-1,0-1 1,0 1-1,0-1 1,0 0-1,1 0 1,-1 0-1,0 1 0,1-1 1,-1 0-1,1-1 1,-1 1-1,1 0 1,0 0-1,-1-1 1,4 1-1,-4-1 10,1 0-1,-1 0 0,1 0 0,-1 0 1,1-1-1,-1 1 0,1-1 1,-1 1-1,1-1 0,-1 0 1,1 1-1,-1-1 0,0 0 1,0 0-1,1 0 0,-1 0 1,0 0-1,0 0 0,0 0 1,0-1-1,0 1 0,0 0 0,-1 0 1,1-1-1,0 1 0,0-2 1,1 1 15,-2 1-28,1 1 0,-1-1 0,0 0-1,0 1 1,1-1 0,-1 1 0,0-1 0,0 0-1,0 1 1,1-1 0,-1 1 0,0-1-1,0 0 1,0 1 0,0-1 0,0 0 0,0 1-1,-1-1 1,1 0 0,0 2-136,0 3-140,0-1 0,-1 1 1,0-1-1,1 1 1,-1-1-1,-3 7 0,4-10 140,0 0 0,0 0 0,-1 1 0,1-1-1,0 0 1,0 0 0,-1 0 0,1 0 0,0 0 0,-1 0 0,1 0-1,0 0 1,-1 0 0,1 0 0,0 0 0,0 0 0,-1 0-1,1 0 1,0 0 0,-1 0 0,1 0 0,0 0 0,0 0-1,-1-1 1,1 1 0,0 0 0,0 0 0,-1 0 0,1 0-1,0-1 1,0 1 0,0 0 0,-1 0 0,1 0 0,0-1 0,0 1-1,0 0 1,0 0 0,-1-1 0,1 1 0,0 0 0,0-1-1,0 1 1,0 0 0,0 0 0,0-1 0,0 1 0,0 0-1,0-1 1,0 1 0,0 0 0,0 0 0,0-1 0,0 1-1,0 0 1,0-1 0,0 1 0,0 0 0,0 0 0,1-1 0,-1 1-1,0 0 1,0 0 0,0-1 0,1 1 0,7-4-1354</inkml:trace>
</inkml:ink>
</file>

<file path=ppt/ink/ink1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27.611"/>
    </inkml:context>
    <inkml:brush xml:id="br0">
      <inkml:brushProperty name="width" value="0.05" units="cm"/>
      <inkml:brushProperty name="height" value="0.05" units="cm"/>
      <inkml:brushProperty name="color" value="#008C3A"/>
    </inkml:brush>
  </inkml:definitions>
  <inkml:trace contextRef="#ctx0" brushRef="#br0">1 1083 12979,'15'-22'3460,"1"0"-1,22-24 1,103-91 639,-141 136-4095,6-4 68,0-1-1,9-12 0,-13 17-66,-1-1 0,0 0-1,0 1 1,0-1 0,0 0-1,0 0 1,-1 0 0,1 0 0,-1 0-1,1 0 1,-1 0 0,1 0-1,-1 0 1,0 0 0,0 0 0,-1-4-1,1 5-4,0 0 0,-1 0 0,1 1 0,-1-1-1,1 0 1,-1 0 0,0 0 0,1 1 0,-1-1-1,0 0 1,1 1 0,-1-1 0,0 1 0,0-1 0,0 0-1,0 1 1,0 0 0,1-1 0,-1 1 0,0 0 0,0-1-1,0 1 1,0 0 0,0 0 0,0 0 0,0 0-1,0 0 1,0 0 0,-2 0 0,-1 0-1,0 0 0,-1 1 1,1 0-1,0-1 0,0 1 0,-5 2 1,5-1 1,1 0 1,-1 0 0,0 1 0,1 0 0,-1-1 0,1 1 0,0 0 0,0 0 0,0 1-1,0-1 1,1 1 0,-1-1 0,1 1 0,0 0 0,0 0 0,0 0 0,-1 6 0,1-4 2,0 1 0,0 0 0,1 0 0,0 0 1,0 0-1,1 0 0,-1 0 0,2 0 0,-1 0 0,3 10 1,-3-15-2,1 1 0,-1-1-1,1 0 1,0 0 0,0 0 0,0 0 0,0 0 0,0 0 0,0 0 0,1 0 0,-1 0 0,1 0 0,-1-1 0,1 1 0,0-1 0,-1 1 0,1-1 0,0 1 0,3 0 0,-1 0 2,-1-1 0,1 0 0,0 0 1,-1 0-1,1-1 0,0 1 0,0-1 0,0 0 0,0 0 1,6-1-1,4-1 6,-1-1 0,0-1-1,0 0 1,-1-1 0,20-9 0,-15 5-9,0-1 0,0-1 1,-1 0-1,0-1 0,-1-1 0,0 0 1,-1-1-1,-1-1 0,0 0 0,-1-1 0,-1 0 1,0 0-1,-1-2 0,9-21 0,-4 1 2,-2-1-1,-1 0 1,8-54-1,2-125 6,-20 183-1,-1-1-1,-3 0 1,0 0 0,-15-66 0,16 98-4,1 2 10,-1 0 0,1 0 1,-1-1-1,1 1 0,-1 0 0,0 0 0,0 0 1,0 0-1,0 0 0,0 0 0,0 0 0,0 0 1,-1 0-1,1 1 0,-1-1 0,0 1 1,-2-3-1,4 4-5,-1 0 0,1-1 0,0 1 0,-1 0 0,1 0 0,0 0 0,-1 0 0,1 0 0,0 0 1,-1 0-1,1 0 0,0 0 0,-1 0 0,1 0 0,0 0 0,-1 0 0,1 0 0,-1 0 0,1 0 0,0 0 1,-1 0-1,1 0 0,0 0 0,0 1 0,-1-1 0,1 0 0,0 0 0,-1 0 0,1 1 0,0-1 0,0 0 0,-1 0 1,1 1-1,0-1 0,0 0 0,0 1 0,-1-1 0,-3 16 247,3-13-196,-2 17 167,0 0-1,2 0 0,0 0 1,2 0-1,2 22 0,2-5 216,18 67 0,-7-56-512,1-1 0,3 0 0,1-2 0,3 0 0,58 81 0,-58-87-3133,-23-33-828,-9-11-399</inkml:trace>
</inkml:ink>
</file>

<file path=ppt/ink/ink1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27.893"/>
    </inkml:context>
    <inkml:brush xml:id="br0">
      <inkml:brushProperty name="width" value="0.05" units="cm"/>
      <inkml:brushProperty name="height" value="0.05" units="cm"/>
      <inkml:brushProperty name="color" value="#008C3A"/>
    </inkml:brush>
  </inkml:definitions>
  <inkml:trace contextRef="#ctx0" brushRef="#br0">16 203 15955,'-15'16'2417,"18"-5"2688,16-9-2624,40-15-1321,10-13-312,11-16-944,0-7-936,-12-2-1745,-1 0 1449</inkml:trace>
</inkml:ink>
</file>

<file path=ppt/ink/ink1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29.332"/>
    </inkml:context>
    <inkml:brush xml:id="br0">
      <inkml:brushProperty name="width" value="0.05" units="cm"/>
      <inkml:brushProperty name="height" value="0.05" units="cm"/>
      <inkml:brushProperty name="color" value="#008C3A"/>
    </inkml:brush>
  </inkml:definitions>
  <inkml:trace contextRef="#ctx0" brushRef="#br0">20 968 9674,'1'-1'257,"-1"0"0,1 0 1,-1 0-1,1 1 0,-1-1 0,1 0 0,-1 1 0,1-1 0,0 1 1,-1-1-1,1 0 0,0 1 0,0-1 0,0 1 0,-1 0 0,1-1 1,0 1-1,0 0 0,0-1 0,1 1 0,-2 0-87,1 1-1,-1-1 1,0 0 0,1 1-1,-1-1 1,1 1 0,-1-1-1,0 1 1,0-1 0,1 0-1,-1 1 1,0-1 0,0 1-1,0-1 1,1 1-1,-1 0 1,0-1 0,0 1-1,0-1 1,0 1 0,0-1-1,0 1 1,0 0 0,0 8 863,-1 0 1,-2 14-1,-32 131 2409,34-150-3358,1 1-1,-1-1 1,1 1 0,0-1-1,0 1 1,2 6 0,-2-10-76,0 0 1,0-1-1,0 1 1,0 0-1,1-1 1,-1 1-1,0 0 1,1-1-1,-1 1 1,0 0-1,1-1 1,-1 1-1,1 0 1,-1-1-1,1 1 1,0-1-1,-1 1 1,1-1-1,-1 0 1,1 1-1,0-1 1,-1 0-1,1 1 1,0-1-1,-1 0 1,1 1-1,0-1 1,0 0-1,-1 0 1,1 0-1,0 0 1,-1 0-1,1 0 1,0 0-1,0 0 1,-1 0-1,1 0 1,0 0-1,0-1 1,-1 1-1,1 0 1,0 0-1,-1-1 1,2 0-1,4-2 7,0 0 0,1 0 0,-2-1 0,1 0 1,0 0-1,-1-1 0,8-7 0,31-39 10,50-84-1005,-93 132 922,1 0 0,0 1 0,1-1 0,-1 0 0,0 1 0,1-1 0,4-3 0,-6 6 47,-1-1 1,1 1-1,0 0 1,0-1-1,0 1 1,0 0-1,0-1 1,0 1-1,0 0 0,0 0 1,0 0-1,0 0 1,0 0-1,0 0 1,0 0-1,0 0 1,0 1-1,0-1 0,0 0 1,0 0-1,0 1 1,0-1-1,0 1 1,0-1-1,0 1 1,-1-1-1,1 1 0,0 0 1,1 1-1,1 1 7,0 0 1,1 1-1,-2 0 0,1 0 0,0 0 0,2 5 0,-3-4 49,1-1 0,0 0 0,0 1 0,4 4 0,-5-8-7,-1 1 0,1-1 0,0 0 0,0 0 0,-1 1 0,1-1 0,0 0 0,0-1 0,0 1 0,0 0 0,1 0 0,-1-1 0,0 1 0,2-1 1,0 1-17,-1-1 0,1 0 0,-1 0 0,1 0 1,0 0-1,-1-1 0,1 1 0,-1-1 0,0 0 1,1 0-1,-1 0 0,0-1 0,1 1 0,-1-1 1,0 0-1,0 0 0,3-2 0,-2 1 8,-1-1-1,0 1 1,0-1-1,0 1 0,-1-1 1,1 0-1,-1 0 1,0 0-1,0 0 1,0 0-1,-1-1 0,2-5 1,-2 4-12,1 0 1,-1 0-1,-1 0 0,1 0 1,-1-1-1,0 1 0,-1 0 1,1 0-1,-1 0 0,0-1 1,-1 1-1,0 0 1,0 0-1,0 1 0,0-1 1,-1 0-1,0 1 0,0-1 1,-7-8-1,-3 2-43,0 1-1,-15-11 1,27 22 10,0 0-1,1-1 1,-1 1 0,0-1-1,1 1 1,-1-1-1,0 0 1,1 1 0,-1-1-1,1 0 1,-1 1 0,1-1-1,0 0 1,-1 0-1,1 1 1,0-1 0,-1-2-1,1 3-2,0-1 1,0 1-1,0-1 0,0 1 0,1-1 0,-1 1 0,0-1 1,0 1-1,0 0 0,1-1 0,-1 1 0,0-1 0,1 1 1,-1-1-1,0 1 0,1 0 0,-1-1 0,1 1 0,-1 0 1,0-1-1,2 1 0,3-3-129,0 1 0,0 0 1,0 0-1,9-2 0,-2 1 16,30-12-288,0-2 1,53-30-1,70-56 2013,-159 99-1452,14-8 624,-20 12-758,0 0 0,0 0 0,0 0 1,0-1-1,0 1 0,1 0 0,-1 0 1,0 0-1,0 0 0,0 0 0,0 0 1,0 0-1,0 0 0,1 0 0,-1 0 1,0 0-1,0 0 0,0 0 0,0 0 1,0 0-1,0 0 0,0 0 0,0 0 1,1 1-1,-1-1 0,0 0 0,0 0 1,0 0-1,0 0 0,0 0 1,0 0-1,0 0 0,0 0 0,0 0 1,1 0-1,-1 0 0,0 1 0,0-1 1,0 0-1,0 0 0,0 0 0,-3 10 182,-10 17 65,-21 29-1,-12 24-71,42-71-163,0 0 0,1 1-1,-1 0 1,2-1-1,-1 1 1,-1 18 0,4-25-20,0 0 1,0 0-1,0-1 1,0 1-1,1 0 1,-1 0 0,1 0-1,-1-1 1,1 1-1,0 0 1,0-1-1,0 1 1,1 0-1,-1-1 1,1 0-1,-1 1 1,1-1 0,0 0-1,0 0 1,0 0-1,0 0 1,0 0-1,0 0 1,0 0-1,4 1 1,-3-1-49,1-1-1,-1 0 1,0 0 0,1 0-1,0 0 1,-1 0 0,1-1-1,0 1 1,-1-1 0,1 0-1,0 0 1,-1 0 0,1-1-1,-1 1 1,1-1 0,0 0-1,-1 0 1,6-3-1,-6 3-32,0-1 0,-1 1 0,0-1 0,1 0 0,-1 0 0,0 0 0,0 0-1,0 0 1,0-1 0,0 1 0,-1-1 0,1 1 0,-1-1 0,1 1 0,-1-1-1,0 0 1,0 0 0,0 0 0,0-2 0,2-9-108,-1 0 0,0-25 0,-1 21 146,0-17-16,-1 20 168,1 0-1,3-22 0,-3 33-51,0 0-1,0 0 1,0 0-1,1 0 1,-1 0 0,1 0-1,0 1 1,0-1-1,1 1 1,-1-1-1,1 1 1,-1 0-1,6-5 1,84-61 301,-79 58-337,33-25 33,-40 32-28,0 0-1,0 0 0,0 1 0,0 0 0,0 1 0,9-3 0,-13 4-12,0 1 0,0-1 0,0 1 0,1 0 1,-1 0-1,0 0 0,0 0 0,0 0 0,0 0 0,0 1 0,0-1 0,0 1 0,0-1 0,0 1 1,0 0-1,0 0 0,0 0 0,0 0 0,0 0 0,1 2 0,0-1 2,-1 0-1,0 0 0,-1 1 1,1-1-1,0 0 0,-1 1 1,1 0-1,-1-1 1,0 1-1,0 0 0,0 0 1,0-1-1,0 1 0,0 3 1,2 19 49,-2-12-34,1 0 0,6 23 1,-7-33-25,1 0 0,-1 0-1,0 0 1,1 0 0,-1 0 0,1 0 0,0 0 0,0-1 0,0 1-1,0-1 1,1 1 0,-1-1 0,1 0 0,-1 0 0,1 0 0,3 2-1,-3-3-2,-1 0-1,1-1 0,-1 1 1,1 0-1,0-1 0,-1 0 0,1 0 1,-1 1-1,1-2 0,0 1 0,-1 0 1,1 0-1,-1-1 0,1 0 0,-1 1 1,1-1-1,-1 0 0,1 0 0,-1 0 1,0-1-1,1 1 0,-1 0 0,4-4 1,2-2 3,0 0 0,-1 0 0,0 0 0,11-16 0,-7 6-33,-1 0 0,0-1 1,-1 0-1,-1-1 0,-1 1 1,6-29-1,18-122-257,-27 145 274,-2 9 16,9-81-42,-10 84 98,-1 0 0,0 0-1,-1 0 1,0 0 0,-6-21-1,7 31-16,-1 1-1,1-1 0,-1 1 0,1 0 0,-1-1 1,0 1-1,1-1 0,-1 1 0,0 0 0,0 0 0,0-1 1,-2-1-1,3 3-15,-1 0 1,1 0-1,0 0 0,-1-1 1,1 1-1,-1 0 0,1 0 1,0 0-1,-1 0 0,1 0 1,-1 0-1,1 0 0,-1 0 1,1 0-1,0 0 0,-1 0 1,1 0-1,-1 0 1,1 0-1,-1 0 0,1 0 1,0 1-1,-1-1 0,1 0 1,0 0-1,-1 0 0,1 1 1,-1-1-1,-1 2 55,0 0-1,0 0 1,1 0-1,-1 1 1,1-1-1,-1 0 1,1 1 0,0-1-1,0 1 1,0-1-1,-2 6 1,1 5-9,0-1 0,0 1 0,1 0 0,1 0 0,0 0 0,0 0 0,2 0 0,-1-1 1,2 1-1,0 0 0,0-1 0,1 0 0,1 1 0,7 13 0,0-2-110,2 0 1,1-1-1,1-1 1,0 0-1,35 34 1,-48-53-137,1 0-1,-1 0 1,1 0 0,-1 0 0,1 0-1,0-1 1,7 3 0,-10-4 6,1-1 1,-1 1 0,1-1 0,0 0 0,-1 1-1,1-1 1,0 0 0,-1 0 0,1 0-1,0 0 1,-1 0 0,1-1 0,0 1 0,-1-1-1,1 1 1,-1-1 0,1 1 0,-1-1-1,1 0 1,-1 1 0,1-1 0,-1 0-1,0 0 1,2-2 0,3-2-771,0-1 1,-1-1-1,0 1 0,0-1 1,6-11-1,7-15-945</inkml:trace>
</inkml:ink>
</file>

<file path=ppt/ink/ink1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29.527"/>
    </inkml:context>
    <inkml:brush xml:id="br0">
      <inkml:brushProperty name="width" value="0.05" units="cm"/>
      <inkml:brushProperty name="height" value="0.05" units="cm"/>
      <inkml:brushProperty name="color" value="#008C3A"/>
    </inkml:brush>
  </inkml:definitions>
  <inkml:trace contextRef="#ctx0" brushRef="#br0">96 0 14003,'-13'21'1656,"-6"9"1401,0 5-320,1 9-697,-1 3-360,12 1-631,7-4-265,13-8-392,11-7-96,15-16-192,-4-9-152,14-13-512,-5-10-704,2-14-1481,6 3-744,-5-1 1657</inkml:trace>
</inkml:ink>
</file>

<file path=ppt/ink/ink1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29.934"/>
    </inkml:context>
    <inkml:brush xml:id="br0">
      <inkml:brushProperty name="width" value="0.05" units="cm"/>
      <inkml:brushProperty name="height" value="0.05" units="cm"/>
      <inkml:brushProperty name="color" value="#008C3A"/>
    </inkml:brush>
  </inkml:definitions>
  <inkml:trace contextRef="#ctx0" brushRef="#br0">65 0 22453,'8'11'2584,"-3"2"1793,1-1-1840,-6-7-1945,-4-1-368,-11-2-1008,-12 12-1889,-10 9 1665</inkml:trace>
</inkml:ink>
</file>

<file path=ppt/ink/ink1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36.682"/>
    </inkml:context>
    <inkml:brush xml:id="br0">
      <inkml:brushProperty name="width" value="0.05" units="cm"/>
      <inkml:brushProperty name="height" value="0.05" units="cm"/>
      <inkml:brushProperty name="color" value="#008C3A"/>
    </inkml:brush>
  </inkml:definitions>
  <inkml:trace contextRef="#ctx0" brushRef="#br0">215 52 14667,'3'-8'324,"0"4"15,-1-1 0,0 1 0,0-1 0,-1 1 0,1-1 0,0-8 0,-2 13-326,0-1 0,0 1 1,0 0-1,0 0 0,0 0 1,0 0-1,0 0 0,0-1 1,0 1-1,0 0 0,-1 0 1,1 0-1,0 0 0,0 0 1,0-1-1,0 1 0,0 0 1,0 0-1,0 0 0,-1 0 1,1 0-1,0 0 0,0 0 1,0 0-1,0 0 0,0 0 1,-1 0-1,1 0 0,0-1 1,0 1-1,0 0 0,0 0 1,0 0-1,-1 0 0,1 0 1,0 0-1,0 0 0,0 1 1,0-1-1,-1 0 0,1 0 1,0 0-1,0 0 0,0 0 1,0 0-1,0 0 0,-1 0 1,1 0-1,0 0 1,-10 6 144,0 2-104,0 0 0,0 1 0,1 0 0,0 1 0,-11 15 0,-35 59 341,31-42 317,-33 73-1,54-107-604,2-6-67,-1 1-1,1-1 0,0 0 0,0 1 1,1-1-1,-1 1 0,0-1 0,1 1 1,0 0-1,-1-1 0,1 1 0,0-1 1,0 1-1,1 3 0,-1-6-26,0 1-1,0-1 0,1 1 1,-1-1-1,0 0 1,0 1-1,0-1 1,1 0-1,-1 1 0,0-1 1,1 0-1,-1 1 1,0-1-1,1 0 0,-1 0 1,0 1-1,1-1 1,-1 0-1,0 0 1,1 0-1,-1 1 0,1-1 1,-1 0-1,0 0 1,1 0-1,-1 0 0,1 0 1,-1 0-1,1 0 1,14-3 245,-10 2-155,42-11 539,-12 2-97,1 2-1,59-6 1,-85 13-437,1 1 0,-1 0 0,0 0 0,0 1 0,0 1 0,0 0 0,0 0 0,-1 1 0,1 0 0,0 0-1,-1 1 1,0 1 0,0 0 0,11 7 0,-17-9-80,0 0-1,1-1 1,-2 1-1,1 0 1,0 1-1,0-1 0,-1 0 1,0 1-1,0-1 1,0 1-1,0 0 1,0 0-1,-1 0 1,2 7-1,-2-5 0,0-1-1,-1 0 1,0 1-1,0-1 1,0 0 0,-1 1-1,1-1 1,-1 0-1,-1 0 1,1 1-1,-4 6 1,2-5-4,-1 0 0,0 0-1,-1 0 1,0-1 0,0 0 0,0 0 0,-1 0-1,0 0 1,0-1 0,0 0 0,-1 0 0,1-1-1,-1 0 1,0 0 0,-1 0 0,-9 3-1,10-5-126,-1 0-1,1 0 0,0 0 1,0-1-1,-1 0 0,1-1 1,-1 1-1,-7-2 0,10 1-128,0-1 0,1 0 0,-1 0 0,0 0-1,0-1 1,0 0 0,1 0 0,-1 0 0,1 0-1,-1-1 1,1 0 0,-5-4 0,6 5 268,1 0 1,-1-1 0,1 1-1,0-1 1,-1 1-1,1-1 1,0 0-1,-1-4 1,0-1-33,0-1 0,1 0 0,-2-9 0</inkml:trace>
</inkml:ink>
</file>

<file path=ppt/ink/ink1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37.691"/>
    </inkml:context>
    <inkml:brush xml:id="br0">
      <inkml:brushProperty name="width" value="0.05" units="cm"/>
      <inkml:brushProperty name="height" value="0.05" units="cm"/>
      <inkml:brushProperty name="color" value="#008C3A"/>
    </inkml:brush>
  </inkml:definitions>
  <inkml:trace contextRef="#ctx0" brushRef="#br0">0 232 16572,'3'-1'203,"-1"1"1,0-1-1,0 1 1,0 0-1,0-1 1,0 1-1,0 0 1,1 0 0,-1 0-1,0 1 1,0-1-1,0 0 1,0 1-1,0 0 1,0-1 0,0 1-1,0 0 1,0 0-1,3 2 1,2 2 237,0 0-1,-1 0 1,11 12 0,-4-3-18,-1 1 0,-1 0 1,-1 1-1,0 0 0,-1 1 0,-1 0 0,11 29 0,-3 4 236,14 79-1,-19-57-482,-4 0-1,-2 1 1,-6 73-1,3-121-200,3-62-138,-3 18 84,-1 11 47,20-126-515,-17 116 475,1 1-1,1-1 1,0 1 0,1 0-1,14-24 1,-18 36 64,0 0 1,1 0 0,0 1 0,-1 0 0,2-1 0,-1 1-1,0 1 1,1-1 0,0 1 0,6-5 0,-8 7 10,-1 0 0,1 0 1,-1 0-1,1 0 1,0 1-1,-1-1 1,1 0-1,0 1 0,0 0 1,-1 0-1,1 0 1,0 0-1,0 0 1,-1 0-1,1 1 0,0 0 1,-1-1-1,1 1 1,0 0-1,-1 0 1,1 0-1,-1 1 0,0-1 1,4 2-1,22 21 41,-21-18 13,0 1 0,1-1 0,0-1 0,11 7 0,-16-11-31,0 1 0,0-1 0,0 0 1,0-1-1,0 1 0,0 0 0,0-1 1,0 0-1,0 1 0,0-1 0,1-1 1,-1 1-1,0 0 0,0-1 0,0 1 0,0-1 1,0 0-1,3-1 0,2-2 3,0-1 0,0 1 0,-1-1-1,0-1 1,0 1 0,0-1 0,9-10 0,40-53 44,-19 19-35,-2-1-1,30-62 0,-59 99-29,-5 12-9,-1 3-6,-23 65-21,14-42 13,1 0 1,1 1 0,-5 30 0,12-50 15,-1-1 0,1 0-1,0 0 1,0 0 0,0 0 0,1 1 0,0-1-1,-1 0 1,2 0 0,-1 0 0,0 0 0,1 0-1,3 5 1,-4-6 0,1-1 1,0 1-1,0-1 0,0 0 0,1 0 0,-1 0 0,0 0 1,1 0-1,0-1 0,-1 1 0,1-1 0,0 1 0,0-1 1,-1 0-1,1 0 0,0 0 0,0-1 0,0 1 0,4-1 1,0 1 5,0-1 0,0-1 1,0 1-1,0-1 0,0-1 1,0 1-1,0-1 0,0 0 1,0-1-1,0 0 0,-1 0 1,0 0-1,1-1 0,-1 0 0,-1 0 1,1 0-1,0-1 0,8-10 1,-10 11 4,-1 0 1,0 0-1,0 0 0,0 0 1,-1-1-1,1 0 1,-1 1-1,0-1 0,-1 0 1,1 0-1,1-9 1,-3 10 1,0 0 0,0 0 0,0-1 1,0 1-1,-1 0 0,1 0 1,-1 0-1,0 0 0,-1 0 0,1 0 1,0 1-1,-1-1 0,0 0 1,0 1-1,0-1 0,-4-3 0,1 0-22,-1 0 0,0 1 0,-1 0 0,1 0-1,-1 0 1,-1 1 0,1 0 0,-1 1 0,1-1 0,-11-3-1,6 4-560,0 0 0,0 1 0,0 0 0,0 1 0,0 0 0,-24 0 0,43-2-2982,8-5 2611,28-13-1026,71-33-642,-95 47 2659,1 1 1,-1 1 0,42-8-1,-52 13 402,0 0-1,0 1 0,0 0 0,0 1 1,0 0-1,0 0 0,0 1 0,0 0 1,0 1-1,9 4 0,-14-6-254,0 1 0,0 0 0,-1 0 0,1 0-1,0 0 1,-1 1 0,0-1 0,0 1 0,0 0 0,0 0 0,0 0-1,0 1 1,-1-1 0,1 1 0,-1-1 0,0 1 0,0 0 0,-1 0-1,1 0 1,-1 0 0,0 0 0,0 0 0,1 6 0,-2-5-70,0-1 0,0 0 0,-1 1 1,1-1-1,-1 0 0,-2 9 0,2-12-91,1 0-1,0 0 0,-1 0 1,1 0-1,-1 1 0,1-1 1,-1 0-1,0 0 0,1 0 1,-1 0-1,0 0 0,0 0 1,0 0-1,0-1 0,1 1 1,-1 0-1,0 0 0,-1-1 1,1 1-1,0 0 0,0-1 1,0 1-1,0-1 0,0 0 0,-1 1 1,1-1-1,0 0 0,-3 1 1,3-2-20,0 1 0,0 0 0,0-1-1,0 1 1,0-1 0,0 1 0,0-1 0,0 1 0,0-1 0,0 0 0,0 0 0,0 1 0,0-1 0,1 0 0,-1 0 0,0 0-1,1 0 1,-1 0 0,0 0 0,1 0 0,-1 0 0,0-1 0,-7-27 121,7 28-130,-1-13 12,0 1 1,0 0-1,2-1 1,-1 0-1,2 1 1,0-1-1,0 1 0,6-20 1,-5 23-31,1 0 0,0 0 0,1 0 0,0 1 0,1-1 0,-1 1 1,2 0-1,0 0 0,0 1 0,0-1 0,12-10 0,-9 11-569,1 1 1,12-7-1,22-11-4701,-37 21 4117,18-8-872</inkml:trace>
</inkml:ink>
</file>

<file path=ppt/ink/ink1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37.973"/>
    </inkml:context>
    <inkml:brush xml:id="br0">
      <inkml:brushProperty name="width" value="0.05" units="cm"/>
      <inkml:brushProperty name="height" value="0.05" units="cm"/>
      <inkml:brushProperty name="color" value="#008C3A"/>
    </inkml:brush>
  </inkml:definitions>
  <inkml:trace contextRef="#ctx0" brushRef="#br0">1 31 16636,'2'-31'5666,"1"36"-4916,2 6 88,45 157 2802,4 9-2536,-9-64-718,-18-47-1158,21 77-1,-46-137 263,2 14-1264,-4-19 1564,0 0 0,0-1 0,0 1-1,0 0 1,0 0 0,0-1 0,0 1 0,0 0 0,0-1-1,0 1 1,-1 0 0,1 0 0,0-1 0,0 1 0,-1 0 0,1-1-1,-1 1 1,1-1 0,0 1 0,-2 0 0,-3 3-1692</inkml:trace>
</inkml:ink>
</file>

<file path=ppt/ink/ink1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38.264"/>
    </inkml:context>
    <inkml:brush xml:id="br0">
      <inkml:brushProperty name="width" value="0.05" units="cm"/>
      <inkml:brushProperty name="height" value="0.05" units="cm"/>
      <inkml:brushProperty name="color" value="#008C3A"/>
    </inkml:brush>
  </inkml:definitions>
  <inkml:trace contextRef="#ctx0" brushRef="#br0">1 242 19916,'3'0'1817,"14"-10"1271,15-1-855,21-9-1073,7-4-320,3-4-704,-2-4-464,-9 1-960,9-3 888,-7-17-136</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38.31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42 101 4697,'-28'-12'3874,"23"7"-3551,4 3-169,0 1 0,0-1 0,0 0 1,0 0-1,1 1 0,-1-1 0,0 0 0,1 0 0,-1 0 0,1 0 0,0 0 0,0 0 0,0 0 0,0 0 0,0 0 0,0-3 0,1-4 475,1-1 0,0 1 0,3-12-1,-4 26-342,-1-1-1,1 0 0,0 0 0,0 0 0,0 0 1,1 0-1,-1 0 0,1 0 0,0 0 1,0-1-1,0 1 0,1-1 0,-1 1 1,1-1-1,5 5 0,-3-6-127,-1 0 1,1-1-1,0 1 1,0-1-1,-1 0 1,1 0-1,0 0 0,0-1 1,0 0-1,6 0 1,7-2 401,25-5 1,-33 5-351,27-3 235,1 1 0,-1 1 1,74 6-1,110 28 256,77 19 330,-286-49-1024,-1 0 0,1 0 0,-1-1 0,1-1 0,22-3 0,55-20 37,2 1 82,-73 20-73,-1 1 0,0 1 0,1 0 0,-1 2-1,1 0 1,-1 1 0,1 0 0,-1 2 0,19 6 0,-11-2-12,1-1 0,-1-1 1,1-1-1,0-1 0,27 0 0,11-8 142,-36 2 106,31 1-1,-50 2-176,0 0 0,0 0 0,-1 0 0,1 1-1,0 1 1,-1-1 0,15 8 0,-8-1 74,1-2-1,1 1 1,-1-2 0,1 0 0,0-1-1,33 5 1,146-4 440,-155-6-633,28-7-346,-69 7 308,1 0 1,0 0-1,-1 1 1,1-1 0,0 0-1,-1 0 1,1 0-1,0 1 1,-1-1 0,1 0-1,-1 1 1,1-1-1,0 0 1,-1 1 0,1-1-1,-1 1 1,1-1-1,-1 1 1,0-1 0,1 1-1,-1-1 1,1 1 0,-1 0-1,0-1 1,0 1-1,1-1 1,-1 1 0,0 0-1,0-1 1,0 1-1,1 0 1,-1 0 0,1 25-1612</inkml:trace>
</inkml:ink>
</file>

<file path=ppt/ink/ink1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38.540"/>
    </inkml:context>
    <inkml:brush xml:id="br0">
      <inkml:brushProperty name="width" value="0.05" units="cm"/>
      <inkml:brushProperty name="height" value="0.05" units="cm"/>
      <inkml:brushProperty name="color" value="#008C3A"/>
    </inkml:brush>
  </inkml:definitions>
  <inkml:trace contextRef="#ctx0" brushRef="#br0">0 1 17700,'0'30'1160,"2"7"640,7 5-15,4 8-505,4 0-64,3-1-488,4-3-263,-3-7-257,-1-7-152,-9-10-616,-1-5-497,-23-23-3744,-10-13 256,-3-5 2537</inkml:trace>
</inkml:ink>
</file>

<file path=ppt/ink/ink1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39.147"/>
    </inkml:context>
    <inkml:brush xml:id="br0">
      <inkml:brushProperty name="width" value="0.05" units="cm"/>
      <inkml:brushProperty name="height" value="0.05" units="cm"/>
      <inkml:brushProperty name="color" value="#008C3A"/>
    </inkml:brush>
  </inkml:definitions>
  <inkml:trace contextRef="#ctx0" brushRef="#br0">0 18 12907,'23'-5'1372,"0"0"1,1 1 0,-1 2-1,1 0 1,40 3 0,116 22 2712,-162-20-3758,-1 1 0,1 0 0,-1 1 0,30 13 0,-43-16-274,1 1 0,-1 0 0,1 0 0,-1 0 0,0 0 0,0 1 0,-1-1 0,1 1 0,3 5 0,-5-6-27,0 0 0,0 0 0,-1 0 0,1 1 0,-1-1 0,0 1 0,0-1 0,0 1 0,-1-1 0,1 1 0,-1-1 0,1 1 0,-1 0 0,-1 5 0,0-4-20,0-1 0,0 1 0,-1-1 0,1 1 0,-1-1 0,0 1 0,0-1 0,-1 0 0,0 0 0,1 0 0,-1 0 0,0-1 0,-1 1-1,1-1 1,-1 0 0,1 0 0,-1 0 0,0 0 0,0 0 0,-6 2 0,2-1-231,0 0 0,0-1 0,0 0 0,-1 0 0,0-1 0,1 0 0,-1 0 0,0-1 0,0 0 0,-10-1 0,13 0-235,1-1 0,0 0-1,-1 0 1,1 0-1,0-1 1,0 0-1,0 0 1,0 0-1,0-1 1,-5-4-1,-5-8-1263</inkml:trace>
</inkml:ink>
</file>

<file path=ppt/ink/ink1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39.519"/>
    </inkml:context>
    <inkml:brush xml:id="br0">
      <inkml:brushProperty name="width" value="0.05" units="cm"/>
      <inkml:brushProperty name="height" value="0.05" units="cm"/>
      <inkml:brushProperty name="color" value="#008C3A"/>
    </inkml:brush>
  </inkml:definitions>
  <inkml:trace contextRef="#ctx0" brushRef="#br0">81 445 18980,'4'1'338,"0"-1"0,0 1 1,0-1-1,0 1 0,0 0 0,0 0 0,0 1 0,-1-1 1,1 1-1,4 3 0,-6-4-243,-1 0 1,0 0-1,1 1 0,-1-1 1,0 0-1,0 1 1,0-1-1,0 1 0,0-1 1,0 1-1,0 0 0,0-1 1,-1 1-1,1 0 0,0 0 1,-1-1-1,0 1 0,1 0 1,-1 0-1,0 0 1,0 0-1,0-1 0,0 1 1,-1 2-1,0 3-24,-1 0-1,1 0 1,-2 1-1,1-2 1,-1 1-1,0 0 0,-5 8 1,-33 43-24,21-31-7,-21 24-5,41-50-38,-1 0 0,1-1 1,-1 1-1,1-1 0,-1 1 1,1-1-1,-1 1 0,1-1 1,-1 1-1,1-1 0,-1 1 1,1-1-1,-1 0 1,0 1-1,1-1 0,-1 0 1,0 1-1,1-1 0,-1 0 1,0 0-1,0 0 0,1 0 1,-2 0-1,1 0-6,1-1 0,-1 0 0,1 0 1,-1 0-1,1 1 0,0-1 0,-1 0 0,1 0 0,0 0 0,0 0 0,-1 0 1,1 0-1,0 0 0,0 1 0,0-1 0,0 0 0,0 0 0,0 0 0,1 0 1,-1 0-1,0-1 0,7-35-39,0 0 0,3 0 0,0 1 0,3 0 0,1 1 0,35-62 0,-43 86 100,1-3 94,1 1 0,17-23-1,-23 34-96,0 0-1,-1 0 0,1-1 0,1 1 0,-1 0 0,0 1 1,1-1-1,-1 0 0,1 1 0,-1-1 0,1 1 1,-1 0-1,1 0 0,0 0 0,0 0 0,0 0 1,0 1-1,-1-1 0,1 1 0,6 0 0,-6 1-2,0-1-1,0 1 1,1 1 0,-1-1-1,0 0 1,0 1-1,0-1 1,-1 1-1,1 0 1,0 0 0,-1 0-1,1 0 1,-1 1-1,4 3 1,3 6 142,16 25 0,-16-22-73,-5-11-80,9 18 217,2-1 0,27 30 1,-37-46-181,0-1 0,0 1 1,0-1-1,1 1 1,0-1-1,0-1 1,0 1-1,0-1 0,0 0 1,1-1-1,-1 0 1,1 0-1,0 0 1,10 1-1,-15-2-52,0-1-1,0 0 1,0 0-1,1 0 1,-1 0-1,0-1 1,0 1-1,-1 0 1,1-1-1,0 0 1,0 1-1,0-1 1,0 0-1,0 0 1,0 0-1,-1 0 1,1 0-1,0 0 1,-1 0-1,1-1 1,1-1 0,-1-1-5,0 1 1,0-1-1,0 0 1,0 1-1,-1-1 1,1 0-1,-1 0 1,0 0-1,-1 0 1,1-4-1,1-4-1,-1 0-1,-1 0 1,0 0-1,0 0 1,-1 1-1,-1-1 1,-5-22-1,1 19-6,0-1 0,0 1-1,-1 0 1,-1 1 0,-11-16-1,1 5-138,0 0 0,-2 1 0,-1 1 0,-1 1 0,-1 0 0,0 2 0,-2 1 0,-27-16 0,39 27-858,13 8 948,0 0 1,0 0-1,0 0 0,0 0 0,0 0 0,0 0 0,0 0 0,0 0 0,0 0 1,-1-1-1,1 1 0,0 0 0,0 0 0,0 0 0,0 0 0,0 0 0,0 0 1,0 0-1,0 0 0,0 0 0,0 0 0,0-1 0,0 1 0,0 0 0,0 0 1,0 0-1,0 0 0,0 0 0,0 0 0,0 0 0,0 0 0,0-1 0,0 1 0,0 0 1,0 0-1,0 0 0,0 0 0,0 0 0,0 0 0,0 0 0,0 0 0,0-1 1,0 1-1,0 0 0,0 0 0,0 0 0,0 0 0,0 0 0,0 0 0,0 0 1,0 0-1,1 0 0,-1 0 0,0 0 0,0 0 0,0-1 0,7-1-839,16 1 313,14 0-130</inkml:trace>
</inkml:ink>
</file>

<file path=ppt/ink/ink1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40.159"/>
    </inkml:context>
    <inkml:brush xml:id="br0">
      <inkml:brushProperty name="width" value="0.05" units="cm"/>
      <inkml:brushProperty name="height" value="0.05" units="cm"/>
      <inkml:brushProperty name="color" value="#008C3A"/>
    </inkml:brush>
  </inkml:definitions>
  <inkml:trace contextRef="#ctx0" brushRef="#br0">117 556 17476,'2'23'958,"-1"-14"-194,0-1 0,-1 1 0,0 0-1,0 0 1,-1 0 0,0 0 0,0 0-1,-5 15 1,5-23-675,1 0 0,0 0-1,-1 0 1,1-1 0,-1 1 0,1 0 0,-1 0 0,1-1-1,-1 1 1,0 0 0,1-1 0,-1 1 0,0 0-1,0-1 1,1 1 0,-2 0 0,1-1-33,1 0 1,-1 0-1,0 0 1,1 0-1,-1 0 0,1 0 1,-1 0-1,1 0 1,-1 0-1,0 0 1,1 0-1,-1 0 1,1 0-1,-1 0 1,1-1-1,-1 1 0,1 0 1,-1 0-1,0-1 1,-1-1 25,0 0 1,0 0 0,0 0-1,0 0 1,0-1-1,1 1 1,-1 0 0,1-1-1,-3-4 1,-7-26-2,1-1-1,2 0 1,-7-53 0,9 49-67,-11-112-28,15 121 6,2-1-1,1 1 1,6-32-1,-5 49 7,1 0-1,0 0 0,0 0 1,1 1-1,1 0 0,6-12 1,-9 20 1,0 0 0,0 0 0,1-1 0,-1 2-1,1-1 1,0 0 0,-1 0 0,1 1 0,7-4 0,-8 4 1,0 1 0,0 1 0,0-1 0,0 0 0,1 0 0,-1 1 0,0-1 0,1 1 0,-1 0 0,1 0 0,-1 0 0,0 0 0,1 0 0,-1 0 0,0 1 0,1-1 0,2 2 0,0 0 7,0 0-1,1 1 1,-2-1-1,1 1 1,0 0 0,0 0-1,-1 1 1,0 0 0,1-1-1,5 8 1,1 4 63,19 29 1,-23-32-38,49 83 452,64 149 0,-116-234-609,0 0-1,0 1 0,-1-1 0,-1 1 0,3 18 0,-5-28 60,0-1-1,0 0 1,0 0 0,0 1-1,0-1 1,0 0-1,1 1 1,-1-1 0,0 0-1,0 0 1,0 1 0,0-1-1,0 0 1,0 0 0,-1 1-1,1-1 1,0 0 0,0 1-1,0-1 1,0 0 0,0 0-1,0 1 1,0-1-1,0 0 1,-1 0 0,1 1-1,0-1 1,0 0 0,0 0-1,-1 0 1,1 1 0,0-1-1,0 0 1,-1 0 0,1 0-1,0 0 1,0 0 0,-1 1-1,1-1 1,-11-7-2433,-8-16-1104,7-1 1595</inkml:trace>
  <inkml:trace contextRef="#ctx0" brushRef="#br0" timeOffset="1">27 395 19868,'5'11'2089,"21"-4"1463,13-7-615,22-9-1449,0-6-423,-1-5-801,-12-2-544,-22-1-1361,4 20 1017</inkml:trace>
</inkml:ink>
</file>

<file path=ppt/ink/ink1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42.661"/>
    </inkml:context>
    <inkml:brush xml:id="br0">
      <inkml:brushProperty name="width" value="0.05" units="cm"/>
      <inkml:brushProperty name="height" value="0.05" units="cm"/>
      <inkml:brushProperty name="color" value="#008C3A"/>
    </inkml:brush>
  </inkml:definitions>
  <inkml:trace contextRef="#ctx0" brushRef="#br0">30 627 9402,'-10'-8'1941,"9"6"-1035,-1 1 0,1-1 0,-1 1 0,0-1 0,0 1 0,0 0 0,1 0 0,-5-2 0,6 3-782,0 0 0,-1 1 0,1-1 0,0 0-1,0 0 1,0 0 0,0 1 0,0-1 0,0 0-1,0 0 1,0 0 0,0 1 0,0-1-1,0 0 1,1 0 0,-1 0 0,0 1 0,0-1-1,0 0 1,0 0 0,0 0 0,0 0-1,0 1 1,0-1 0,1 0 0,-1 0 0,0 0-1,0 0 1,0 0 0,0 1 0,0-1 0,1 0-1,-1 0 1,0 0 0,0 0 0,0 0-1,1 0 1,-1 0 0,0 0 0,1 0 0,11 8 1399,-6-7-1302,-1 0 0,0-1 0,1 1 0,-1-1-1,1-1 1,-1 1 0,0-1 0,1 0 0,-1 0 0,0 0-1,9-4 1,7-4 180,31-18 1,-42 21-255,71-42 462,118-94 1,59-75-316,-207 174-384,62-61-1901,-112 103 1836,-1 1 1,1-1 0,-1 1 0,1 0 0,0-1 0,-1 0 0,0 1 0,1-1-1,-1 1 1,1-1 0,-1 0 0,0 1 0,1-1 0,-1 0 0,0 1 0,0-1-1,0 0 1,1 1 0,-1-2 0,-1 1 26,1 1 1,0 0-1,-1 0 0,1 0 0,0-1 1,-1 1-1,1 0 0,-1 0 0,1 0 1,-1 0-1,1 0 0,0 0 0,-1 0 1,1 0-1,-1 0 0,1 0 0,-1 0 1,1 0-1,0 0 0,-1 0 0,1 0 1,-1 1-1,-28 9-3786,4 1 2189</inkml:trace>
</inkml:ink>
</file>

<file path=ppt/ink/ink1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42.941"/>
    </inkml:context>
    <inkml:brush xml:id="br0">
      <inkml:brushProperty name="width" value="0.05" units="cm"/>
      <inkml:brushProperty name="height" value="0.05" units="cm"/>
      <inkml:brushProperty name="color" value="#008C3A"/>
    </inkml:brush>
  </inkml:definitions>
  <inkml:trace contextRef="#ctx0" brushRef="#br0">1 28 14939,'0'-1'414,"1"-1"0,-1 1 0,1-1-1,0 1 1,0 0 0,-1-1 0,1 1 0,0 0-1,0 0 1,0 0 0,1 0 0,-1 0 0,0 0-1,0 0 1,3-2 0,-2 2-111,1 0 0,0 0 1,-1 0-1,1 1 0,0-1 0,0 0 1,0 1-1,3 0 0,6 0-121,0 1-1,0 0 1,16 4 0,-11-2 569,3 0-556,0 1 0,0 1 0,0 1 0,-1 0 0,0 2 0,0 0 0,17 11 0,-29-15-177,0 1-1,-1 0 0,0 0 0,1 0 1,-2 1-1,1 0 0,-1 0 0,8 12 1,-10-12-7,0 0 0,0 0 0,-1 0 0,0 0 1,0 0-1,0 0 0,-1 1 0,0-1 1,0 1-1,-1-1 0,0 1 0,0 7 1,-1-2 16,-1 1 0,0-1 1,-1 0-1,0 0 0,-7 15 1,8-22-112,0 0 0,0 0-1,-1 0 1,0 0 0,0 0 0,0 0 0,-1-1 0,1 0 0,-1 0 0,0 0-1,0 0 1,-1 0 0,-6 4 0,10-7-33,-1-1 0,1 1 0,0-1 0,0 1 0,-1-1 0,1 0 0,0 0 0,-1 1 1,1-1-1,0 0 0,-1 0 0,1 0 0,0 0 0,-1 0 0,1-1 0,0 1 0,0 0 0,-1-1 0,1 1 0,0 0 0,0-1 0,-1 0 0,1 1 0,0-1 0,-1-1 1,-2 0-267,1-1 1,0 0 0,1 0-1,-1 0 1,0-1-1,-1-3 1,-14-22-1262</inkml:trace>
</inkml:ink>
</file>

<file path=ppt/ink/ink1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43.188"/>
    </inkml:context>
    <inkml:brush xml:id="br0">
      <inkml:brushProperty name="width" value="0.05" units="cm"/>
      <inkml:brushProperty name="height" value="0.05" units="cm"/>
      <inkml:brushProperty name="color" value="#008C3A"/>
    </inkml:brush>
  </inkml:definitions>
  <inkml:trace contextRef="#ctx0" brushRef="#br0">1 0 13067,'9'0'2336,"-1"2"2121,6 11-1760,-1 6-593,-1 11-815,4 3-425,-3 6-512,4 0-88,1-2-304,3-6-272,3-10-840,0-10-473,6-20-1231,5-10-1753,2-12 2776</inkml:trace>
</inkml:ink>
</file>

<file path=ppt/ink/ink1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43.560"/>
    </inkml:context>
    <inkml:brush xml:id="br0">
      <inkml:brushProperty name="width" value="0.05" units="cm"/>
      <inkml:brushProperty name="height" value="0.05" units="cm"/>
      <inkml:brushProperty name="color" value="#008C3A"/>
    </inkml:brush>
  </inkml:definitions>
  <inkml:trace contextRef="#ctx0" brushRef="#br0">133 48 18340,'-2'-4'376,"0"-1"0,-1 1 0,1 0 0,-1 0 1,0 0-1,0 0 0,-7-6 0,9 9-274,0 0 0,0 0 0,0 0 0,-1 1 0,1-1 1,0 1-1,0-1 0,0 1 0,-1-1 0,1 1 0,0 0 0,-1-1 0,1 1 0,0 0 0,-1 0 0,1 0 1,0 0-1,0 0 0,-1 0 0,1 1 0,0-1 0,-1 0 0,1 1 0,0-1 0,0 1 0,-1-1 0,1 1 0,0-1 1,0 1-1,0 0 0,0 0 0,0-1 0,-2 3 0,-2 3 93,-1 0 0,1 0 1,0 0-1,1 1 0,0 0 0,0 0 1,0 0-1,1 0 0,0 0 1,0 1-1,1 0 0,-3 13 0,1 0 17,2 0-1,0 0 1,2 35 0,3-16-11,2 0 0,2 0 1,20 64-1,50 111 625,-75-210-806,31 71 116,51 84 0,-73-141-188,-9-10-1856,-8-8-123,-15-11-2519,9 4 1118,-9 0 8</inkml:trace>
</inkml:ink>
</file>

<file path=ppt/ink/ink1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43.962"/>
    </inkml:context>
    <inkml:brush xml:id="br0">
      <inkml:brushProperty name="width" value="0.05" units="cm"/>
      <inkml:brushProperty name="height" value="0.05" units="cm"/>
      <inkml:brushProperty name="color" value="#008C3A"/>
    </inkml:brush>
  </inkml:definitions>
  <inkml:trace contextRef="#ctx0" brushRef="#br0">12 291 15715,'-12'-1'5762,"27"-5"-3722,15-5-424,11 4-647,7-8-289,8-4-408,-1-1-120,5-14-424,-5-3-240,-3-2-777,-7 2-535,-12 8-785,-7 6-247,2 10 1560</inkml:trace>
</inkml:ink>
</file>

<file path=ppt/ink/ink1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44.763"/>
    </inkml:context>
    <inkml:brush xml:id="br0">
      <inkml:brushProperty name="width" value="0.05" units="cm"/>
      <inkml:brushProperty name="height" value="0.05" units="cm"/>
      <inkml:brushProperty name="color" value="#008C3A"/>
    </inkml:brush>
  </inkml:definitions>
  <inkml:trace contextRef="#ctx0" brushRef="#br0">131 1077 14875,'6'-4'937,"-1"0"1,0 0-1,0 0 0,0-1 1,-1 0-1,6-6 0,-9 9-727,0 1-1,0 0 0,0-1 1,-1 1-1,1 0 1,0-1-1,-1 1 0,1-1 1,-1 1-1,0-1 1,1 1-1,-1-1 0,0 1 1,0-1-1,0 1 0,0-1 1,0 1-1,0-1 1,-1 0-1,1 1 0,0-1 1,-1 1-1,1-1 1,-1 1-1,1 0 0,-1-1 1,0 1-1,0 0 0,0-1 1,0 1-1,-1-1 1,1 1-155,1 0 1,-1 0 0,0 0 0,0 1 0,0-1-1,0 0 1,0 1 0,0-1 0,-1 1 0,1-1 0,0 1-1,0 0 1,0 0 0,0-1 0,0 1 0,-1 0-1,1 0 1,0 0 0,0 0 0,0 0 0,-1 0-1,1 0 1,0 1 0,0-1 0,0 0 0,0 1-1,0-1 1,-2 2 0,-3 1 11,0 0 0,1 0-1,0 1 1,-6 4 0,10-7-52,-8 7 7,0 1 0,0 1 0,1-1 0,0 2 0,0-1 0,1 1 0,1 0 0,0 0 0,0 1 1,1 0-1,1 0 0,0 0 0,0 0 0,2 1 0,-1 0 0,1-1 0,0 18 0,2-28-23,0 0 0,1 0-1,-1 0 1,0 0 0,0-1 0,1 1-1,-1 0 1,1 0 0,-1 0 0,1-1-1,0 1 1,0 0 0,0-1-1,0 1 1,0-1 0,0 1 0,0-1-1,1 1 1,-1-1 0,0 0 0,1 1-1,-1-1 1,1 0 0,0 0 0,-1 0-1,1 0 1,0-1 0,-1 1 0,1 0-1,0-1 1,0 1 0,0-1-1,3 1 1,-1-1-5,0 0-1,0 0 1,0 0-1,0-1 1,0 1-1,0-1 1,0 0-1,0 0 1,0-1-1,0 1 1,-1-1-1,1 0 1,-1 0-1,1 0 1,4-4-1,-2 1-4,-1-1-1,0 0 0,0 0 0,0 0 0,0-1 0,-1 0 0,0 0 0,-1 0 0,0 0 0,0-1 0,2-7 0,3-14-98,6-45-1,-13 68 90,-1 5 20,1-19-70,-1 21 70,0-1-1,0 0 1,0 0 0,0 0-1,0 0 1,0 1-1,0-1 1,-1 0 0,1 0-1,0 0 1,0 0 0,0 0-1,0 1 1,-1-1-1,1 0 1,0 0 0,0 0-1,0 0 1,-1 0 0,1 0-1,0 0 1,0 0-1,0 0 1,-1 0 0,1 0-1,0 0 1,0 0 0,0 0-1,-1 0 1,1 0-1,0 0 1,0 0 0,0 0-1,-1 0 1,1 0 0,0 0-1,0 0 1,0 0-1,0 0 1,-1-1 0,1 1-1,0 0 1,0 0 0,0 0-1,0 0 1,-1 0-1,1-1 1,0 1 0,0 0-1,0 0 1,0 0 0,0 0-1,0-1 1,0 1-1,0 0 1,0 0 0,-1 0-1,1-1 1,0 1 0,0 0-1,0 0 1,0 0-1,0-1 1,0 1 0,0 0-1,-2 2-6,0 1-1,0-1 1,1 1-1,-1 0 1,1 0-1,-1 0 1,1 0-1,0 0 0,0 0 1,0 0-1,0 0 1,0 7-1,1-9 8,0 0 0,0 0-1,0 0 1,0 1 0,0-1-1,0 0 1,0 0 0,0 0-1,0 0 1,1 0 0,-1 1-1,0-1 1,1 0 0,-1 0-1,1 0 1,0 0 0,-1 0-1,1 0 1,0 0 0,-1 0-1,1 0 1,0-1 0,0 1-1,0 0 1,0 0 0,0-1 0,0 1-1,0-1 1,0 1 0,0 0-1,0-1 1,0 0 0,0 1-1,0-1 1,0 0 0,1 0-1,-1 1 1,0-1 0,1 0-1,3-1 3,0 1 1,0-1-1,-1 0 0,1 0 0,-1 0 0,1-1 0,-1 0 0,1 1 1,-1-2-1,0 1 0,0 0 0,0-1 0,0 0 0,0 0 0,-1 0 1,5-4-1,3-5 22,1-1 1,-1-1-1,10-16 1,36-71 81,-53 93-71,0 0 0,1 1 1,0 0-1,1 0 0,-1 0 0,1 1 0,0-1 0,1 1 0,-1 1 1,1-1-1,14-7 0,-16 10 12,1 1 1,-1 0-1,1 0 0,0 0 1,-1 0-1,1 1 0,0 0 1,0 0-1,0 1 0,0-1 1,0 1-1,0 1 1,0-1-1,0 1 0,0 0 1,0 0-1,10 4 0,-12-3-23,0 0-1,0 0 1,0 0-1,0 0 1,-1 0-1,1 1 1,0 0-1,-1 0 1,0 0-1,0 0 1,0 0-1,0 1 1,0 0-1,-1-1 1,1 1-1,-1 0 0,0 0 1,1 5-1,-1-6-14,-1 1-1,-1-1 1,1 1-1,0 0 0,-1-1 1,0 1-1,0 0 0,0 0 1,0-1-1,0 1 1,-1 0-1,0-1 0,0 1 1,0-1-1,0 1 0,0-1 1,-1 1-1,1-1 1,-1 0-1,0 0 0,-4 6 1,4-6-8,0-1 1,-1 1 0,1-1-1,0 0 1,-1 0 0,1 0-1,-1 0 1,0 0-1,0-1 1,0 1 0,0-1-1,0 0 1,0 0 0,0 0-1,0 0 1,0 0 0,0-1-1,0 1 1,-1-1-1,1 0 1,0 0 0,0 0-1,-1 0 1,1-1 0,0 1-1,0-1 1,0 0-1,0 0 1,0 0 0,0 0-1,0-1 1,0 1 0,-4-4-1,2 3-40,1-2-1,0 1 1,0 0 0,0-1-1,0 1 1,1-1-1,-1 0 1,1 0 0,0-1-1,0 1 1,1-1-1,-1 1 1,1-1 0,0 0-1,1 0 1,-1 0 0,1 0-1,0 0 1,0 0-1,-1-7 1,2 10 15,0 0 0,0-1 0,0 1 0,1 0 0,-1 0 0,0 0 1,1 0-1,0 0 0,-1 0 0,1 0 0,0 0 0,0 0 0,0 0 0,0 0 0,0 0 0,1 1 0,-1-1 0,0 0 0,1 1 1,-1-1-1,1 1 0,0-1 0,-1 1 0,1 0 0,0 0 0,0 0 0,0 0 0,0 0 0,0 0 0,0 1 0,0-1 1,0 0-1,4 1 0,4-1 0,0 0 0,-1 1 0,1 0 0,0 1 0,0 0 0,11 3 0,-2-1 24,0 0-1,0-2 0,24 0 0,-31-1 23,-1-1-1,1-1 0,-1 0 0,0-1 1,1 0-1,20-9 0,-17 5-6,-1 0-1,0-1 1,0-1-1,0 0 1,-1-1 0,-1 0-1,0-1 1,0-1 0,-1 0-1,0 0 1,-1-1-1,-1 0 1,0-1 0,0 0-1,-2 0 1,0-1-1,0 0 1,-1 0 0,4-20-1,-2-12 36,6-86 0,-11-50-102,-3 161 31,0 1-2,-2-53-82,1 68 96,1 0 1,-1 0-1,-1 1 1,1-1 0,-1 1-1,0-1 1,0 1 0,0-1-1,-7-8 1,9 14 10,0-1 1,-1 0-1,1 1 1,-1-1-1,1 1 1,0-1-1,-1 1 0,1-1 1,-1 1-1,0-1 1,1 1-1,-1-1 1,1 1-1,-1 0 1,0-1-1,1 1 1,-1 0-1,1 0 0,-1-1 1,0 1-1,0 0 1,1 0-1,-1 0 1,0 0-1,1 0 1,-1 0-1,0 0 1,1 0-1,-1 0 1,0 0-1,0 0 0,1 1 1,-1-1-1,1 0 1,-1 0-1,0 1 1,1-1-1,-1 0 1,0 1-1,1-1 1,-1 1-1,1-1 0,-1 1 1,1-1-1,-1 1 1,1-1-1,-1 1 1,1-1-1,0 1 1,-1 0-1,1 0 1,-3 3 18,1 0 0,0 0 0,0 0 0,0 0 0,1 0 0,-1 0 0,0 6 0,1 2 65,0 1 0,0-1 1,1 1-1,1 0 0,0-1 0,1 1 1,0-1-1,6 18 0,5 11 256,22 42 0,-28-66-261,-3-8-61,11 27 164,2 0 0,27 41 0,-38-66-152,2-2 1,-1 1 0,1-1 0,0 0 0,1-1 0,0 0 0,1 0 0,0-1-1,0 0 1,0-1 0,20 9 0,-26-13-39,0-1-1,0 0 1,0 0 0,0 0-1,8 1 1,-12-2 2,1 0 0,-1 0 0,1 0-1,0 0 1,-1 0 0,1-1 0,0 1 0,-1 0 0,1 0 0,0 0-1,-1-1 1,1 1 0,-1 0 0,1 0 0,-1-1 0,1 1 0,-1-1-1,2 0 1,-2 1-3,0-1-1,1 0 1,-1 1-1,0-1 1,0 0-1,0 0 1,1 1-1,-1-1 1,0 0 0,0 0-1,0 1 1,0-1-1,0 0 1,-1 1-1,1-1 1,0 0-1,0 0 1,0 1-1,-1-1 1,1 0-1,-1 0 1,-4-7-641,0 0-1,0 1 1,-1-1 0,0 1-1,-1 1 1,1-1 0,-10-5-1,3 0-1051,-37-28-4032,21 17 4255</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39.98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37 8802,'-1'-21'6745,"2"20"-6607,1 0-1,-1 1 0,0-1 1,1 0-1,1 0 0,14-2 518,-1 0 0,1 0 0,-1 2 0,1 0 0,22 2 0,84 15 1505,-84-10-1720,119 22 552,105 14-516,-201-41-457,1-3 0,97-15 0,-28 2-8,95 14 182,-2 18 120,-124-8-240,-9-4 270,29 3 949,-104-6-1087,-1 1-1,1 1 1,-1 1-1,0 0 1,20 10-1,-18-6-85,-3-1-8,0-1 0,1 0 0,0-1 0,29 6-1,-30-9-71,-1-1 68,0 1 1,16 6-1,-24-7-29,-1 0 0,0 1 1,0-1-1,0 1 0,-1 0 0,1 1 0,-1-1 0,0 1 0,4 4 0,1 2 85,-5-5-107,0-1 0,0 1 1,1-1-1,6 5 1,-10-8-52,1-1 0,-1 1 0,1 0-1,-1 0 1,1-1 0,0 1 0,0-1 0,-1 1 0,1-1 0,0 0 0,0 1 0,-1-1 0,1 0-1,0 0 1,0 0 0,-1-1 0,1 1 0,0 0 0,1-1 0,1-1 0,-1-1 1,1 1-1,-1-1 1,0 1-1,0-1 1,0 0-1,0 0 1,0 0-1,3-6 0,-4 6-36,1 0 0,-1 0 0,0 0 0,0 0 0,0 0 0,-1-1 0,1 1 0,-1-1-1,1 1 1,-1-1 0,-1 0 0,1 0 0,0 1 0,0-7 0,-2 10-19,1-1-1,0 1 1,0-1 0,0 0 0,0 1 0,-1-1-1,1 1 1,0 0 0,-11-6-1104,11 6 1104,-1 0-1,0 0 1,1 0 0,-1 0 0</inkml:trace>
</inkml:ink>
</file>

<file path=ppt/ink/ink1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45.075"/>
    </inkml:context>
    <inkml:brush xml:id="br0">
      <inkml:brushProperty name="width" value="0.05" units="cm"/>
      <inkml:brushProperty name="height" value="0.05" units="cm"/>
      <inkml:brushProperty name="color" value="#008C3A"/>
    </inkml:brush>
  </inkml:definitions>
  <inkml:trace contextRef="#ctx0" brushRef="#br0">0 281 18116,'8'3'1968,"10"-3"1481,20-7-472,25-19-921,7-13-256,6-11-615,-11 0-361,-15 7-776,-7 10-712,-2 13 664,1 5-336</inkml:trace>
</inkml:ink>
</file>

<file path=ppt/ink/ink1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47.755"/>
    </inkml:context>
    <inkml:brush xml:id="br0">
      <inkml:brushProperty name="width" value="0.05" units="cm"/>
      <inkml:brushProperty name="height" value="0.05" units="cm"/>
      <inkml:brushProperty name="color" value="#008C3A"/>
    </inkml:brush>
  </inkml:definitions>
  <inkml:trace contextRef="#ctx0" brushRef="#br0">16 1647 12891,'-5'11'1841,"-5"8"636,10-19-2382,0 1-1,0-1 1,0 1-1,0-1 1,0 1 0,-1-1-1,1 1 1,0-1-1,0 1 1,0-1 0,0 1-1,0-1 1,1 1-1,-1-1 1,0 1 0,0 0-1,0-1 1,0 0-1,1 1 1,-1-1 0,0 1-1,0-1 1,1 1-1,-1-1 1,0 1 0,1-1-1,-1 0 1,0 1-1,1-1 1,0 1 0,1 0 44,0 0 1,0-1-1,0 1 1,0-1-1,0 1 1,0-1 0,0 0-1,0 0 1,0 0-1,0 0 1,0 0-1,0 0 1,0-1 0,0 1-1,0-1 1,3 0-1,34-16 806,-35 15-811,12-6 54,-2-1 0,1-1-1,-1 0 1,-1 0 0,1-2 0,16-18 0,-14 11-89,-1 0-1,-1-1 1,0-1 0,10-23 0,-4 2-6,-3-1 0,-2 0 1,-1-2-1,11-64 0,-19 70 21,-1 1 0,-1-1 0,-3 0 0,-1 0 0,-6-42 0,3 54-43,-2 0 0,-1 1 0,-1-1 0,-2 1-1,0 1 1,-2 0 0,0 0 0,-16-23 0,23 42-22,0-1 1,0 1-1,-1 1 0,0-1 1,0 1-1,0-1 1,0 1-1,-1 1 0,0-1 1,-13-6-1,16 9-23,0 1-1,0 0 1,0 0-1,0 1 1,0-1 0,0 1-1,0-1 1,-1 1-1,1 0 1,0 0-1,0 1 1,0-1 0,-1 1-1,1-1 1,0 1-1,0 0 1,0 0-1,0 0 1,0 1-1,0-1 1,1 1 0,-1-1-1,0 1 1,1 0-1,-1 0 1,-3 4-1,-2 3 20,0-1-1,1 1 0,0 0 0,1 0 0,0 0 0,1 1 1,0 0-1,0 1 0,-6 20 0,6-14-17,1 1-1,1 0 1,0 0 0,1 0-1,1 27 1,3-27-7,0 1 0,2-1 0,0 1 1,1-1-1,0 0 0,2-1 0,0 1 0,1-1 1,0-1-1,2 0 0,0 0 0,1 0 0,23 25 1,-28-35-17,-1-1 0,1 0 0,0 0 1,0 0-1,0-1 0,1 0 0,0 0 1,-1-1-1,1 0 0,0 0 0,1-1 0,-1 1 1,0-1-1,1-1 0,-1 0 0,1 0 1,0 0-1,-1-1 0,1 0 0,0-1 1,-1 1-1,1-1 0,-1-1 0,1 0 1,-1 0-1,0 0 0,9-4 0,2-3 9,1-1-1,-2 0 1,1-1-1,-1-1 1,15-14-1,-8 4 6,-2 0 0,31-38-1,-46 51-15,-1 1 1,0-1-1,0 0 0,-1-1 0,0 1 0,0-1 1,-1 0-1,0-1 0,-1 1 0,3-18 0,-6 27-9,1 0 0,-1 0-1,0 0 1,0 0-1,0 0 1,0 1 0,0-1-1,0 0 1,0 0-1,0 0 1,0 0 0,0 0-1,0 0 1,-1 0 0,1 1-1,0-1 1,-1-2-1,0 4-2,0-1-1,0 0 0,0 1 0,0-1 0,1 1 0,-1-1 1,0 1-1,0-1 0,1 1 0,-1 0 0,0-1 1,1 1-1,-1 0 0,1-1 0,-1 1 0,1 0 0,-1 0 1,1-1-1,-1 3 0,-11 15-42,0 0 1,1 1-1,1 1 1,-13 35-1,21-49 51,1 1 0,-1 0 0,1-1 1,1 1-1,-1 0 0,1 0 0,0 0 0,2 10 0,-1-13 1,0 1 0,0 0 0,1-1 1,-1 1-1,1-1 0,1 0 0,-1 1 0,0-1 0,1 0 0,0 0 0,0-1 1,0 1-1,6 4 0,-6-5-22,0-1 0,0 0 0,0 1-1,0-1 1,1-1 0,-1 1 0,1 0 0,0-1 0,-1 0 0,1 1 0,0-2-1,0 1 1,0 0 0,-1-1 0,1 1 0,5-2 0,-7 1-4,0 0 0,1 0 0,-1-1 0,0 1 0,1-1 0,-1 0 0,0 0 0,0 0 0,0 0 0,1 0 0,-1 0 0,0 0 0,-1-1 0,1 1 0,0-1 0,0 0 0,-1 1 0,1-1 0,0 0 0,-1 0 0,0 0 0,1 0 0,-1 0 0,0 0 1,0 0-1,0-1 0,0-2 0,3-13 19,-1 0 0,-1 0 0,-1 0 0,0 0 0,-2 0 0,-2-23 1,1 18 180,0 0 0,2 0 0,4-28 0,-3 46-51,0 1 0,0-1 0,0 1 0,1-1-1,0 1 1,0 0 0,0-1 0,1 1 0,-1 0 0,1 1 0,0-1 0,0 0-1,0 1 1,4-4 0,-2 3-24,1 0 1,0 0-1,-1 0 0,1 1 1,0 0-1,1 0 0,-1 0 1,1 1-1,8-2 0,-8 2-59,-1 1-1,1 0 1,0 1-1,0-1 1,-1 1-1,1 1 1,0-1-1,0 1 0,9 3 1,-12-3-37,1 0 0,-1 1 0,0 0 1,0 0-1,0 0 0,0 1 0,0-1 0,0 1 1,0 0-1,-1 0 0,0 0 0,1 0 0,-1 1 1,3 4-1,0 2-2,-1 0 0,-1 1 0,0-1 0,0 1-1,4 21 1,-1-4 10,-3-22 39,-2-12-22,2-23-8,-2 12-6,3-12-6,1 0-1,15-40 1,-18 59-1,1-1 1,1 1 0,0 0 0,1 0-1,0 0 1,0 1 0,1 0-1,0 0 1,13-12 0,-18 19 0,0 0 1,0 1-1,0-1 1,0 1 0,0 0-1,1-1 1,-1 1-1,1 0 1,-1 0-1,1 1 1,-1-1-1,1 0 1,-1 1-1,1 0 1,0-1 0,-1 1-1,1 0 1,-1 0-1,1 1 1,0-1-1,-1 0 1,1 1-1,-1 0 1,4 1-1,3 2 6,0 1 0,-1 0 0,0 0 0,0 1 0,9 8 0,19 13 8,-35-27-21,5 5-30,1-2 1,0 1-1,13 4 0,-18-8-34,-1 1 0,1-1 1,0 1-1,-1-1 0,1 0 0,0 0 0,0 0 0,0 0 0,-1 0 0,1 0 0,0 0 0,0 0 0,-1-1 0,1 1 1,0-1-1,-1 1 0,1-1 0,0 0 0,-1 0 0,1 0 0,-1 1 0,3-3 0,7-9-649,-1-1 0,0 1 0,0-2 0,9-19-1,1 1-181,1 1 172,42-71-1017,-53 83 1738,0 0 1,-2-1-1,10-30 0,-16 40 457,-4 7 178,-9 14 397,6-6-970,-8 10 338,-71 81 1244,72-81-1394,1 0-1,0 1 1,2 1 0,-13 26-1,20-37-165,0 0 0,1-1 0,-1 1 1,1 0-1,0 0 0,0 9 0,1-13-72,0-1 1,0 0-1,0 0 1,0 1 0,0-1-1,0 0 1,0 0-1,1 1 1,-1-1-1,0 0 1,1 0 0,-1 1-1,1-1 1,-1 0-1,1 0 1,0 0-1,0 0 1,-1 0-1,1 0 1,0 0 0,0 0-1,0 0 1,0 0-1,0-1 1,0 1-1,0 0 1,0-1 0,0 1-1,0-1 1,1 1-1,-1-1 1,0 1-1,0-1 1,0 0 0,2 1-1,2-1-4,1-1 1,-1 1-1,0-1 0,0 0 1,0 0-1,0-1 0,0 1 1,0-1-1,-1 0 1,10-6-1,-4 2-2,0 0 0,0-1 0,15-14-1,-19 14 4,-1 0-1,1 0 0,-1-1 0,0 1 0,5-13 0,-5 10 16,13-19 1,-18 29-22,1-1-1,-1 1 1,0-1 0,1 0 0,-1 1-1,0 0 1,1-1 0,-1 1 0,1-1-1,-1 1 1,1-1 0,-1 1-1,1 0 1,-1-1 0,1 1 0,0 0-1,-1 0 1,1 0 0,-1-1 0,1 1-1,0 0 1,-1 0 0,1 0 0,0 0-1,-1 0 1,1 0 0,-1 0 0,1 0-1,0 0 1,-1 0 0,1 0 0,-1 1-1,1-1 1,0 0 0,-1 0 0,1 1-1,-1-1 1,1 0 0,-1 1 0,1-1-1,0 1 1,2 2-1,0 0 0,-1 0 1,0 0-1,1 0 0,2 5 0,-5-7 0,88 127-12,2 2 215,-78-108-119,0-1 0,-1 2 0,-1-1 0,9 33 0,-16-40-53,1 1 0,-2 0 0,0 1 0,-1-1 1,-1 0-1,0 0 0,-1 1 0,-4 16 0,3-21-24,-1 0 0,0 0-1,-1-1 1,0 1 0,-1-1 0,0 0-1,-1 0 1,0 0 0,0-1 0,-1 0-1,-10 10 1,14-16-4,-1 0-1,0 0 1,-1-1 0,1 1 0,-1-1-1,1 0 1,-1-1 0,0 1-1,-7 2 1,9-4-5,0 0 1,0-1-1,1 1 1,-1-1-1,0 0 1,0 1-1,0-1 1,1-1-1,-1 1 1,0 0-1,0-1 0,1 1 1,-1-1-1,0 0 1,0 0-1,1 0 1,-1 0-1,1 0 1,-5-3-1,3 1-5,0 0-1,1-1 1,-1 1-1,1-1 1,0 0 0,0 0-1,0 0 1,0 0-1,1-1 1,-1 1-1,1-1 1,1 0 0,-1 1-1,0-1 1,1 0-1,0 0 1,-1-9 0,1-6-16,1 0 1,0 0 0,4-23 0,-3 42 21,2-20-41,1-1-1,1 1 0,15-39 1,33-57-149,-53 117 191,15-31-49,-6 15-5,-1 0 1,-1-1 0,-1 0-1,5-19 1,-3-5 89,1-53 0,-5 70-49,0 0 0,14-43 1,-12 49 19,0-1 0,-2 0 0,0-1 0,-1 1 0,0-28 0,-3 43-8,0 1 1,-1-1-1,1 1 1,-1-1 0,0 1-1,0 0 1,-1-1-1,1 1 1,0 0-1,-1 0 1,0-1-1,-2-2 1,3 5 0,0-1 0,-1 1 0,1 0 0,0-1-1,-1 1 1,0 0 0,1 0 0,-1 0 0,1 0 0,-1 0 0,0 0 0,0 0 0,0 1 0,1-1 0,-1 1 0,0-1-1,0 1 1,0 0 0,0 0 0,0-1 0,0 1 0,0 1 0,0-1 0,-1 0 0,1 1 5,0-1-1,0 1 1,1-1 0,-1 1 0,0 0-1,1 0 1,-1 0 0,1 0 0,-1 0-1,1 0 1,-1 0 0,1 0 0,0 0-1,0 1 1,0-1 0,-1 0 0,1 1-1,0-1 1,1 1 0,-1 0 0,0-1 0,0 1-1,1 0 1,-1-1 0,1 1 0,-1 0-1,1 3 1,-1 4 8,0 1 0,1-1 0,0 0 1,1 10-1,0-16-13,-1 8 0,2-1 0,-1 0 1,1 0-1,1 0 1,0 0-1,5 11 1,-7-18 0,0-1 0,1 1 0,-1-1 0,0 0 0,1 1 0,0-1 1,0 0-1,-1 0 0,1 0 0,0 0 0,1-1 0,-1 1 0,0 0 0,1-1 1,-1 1-1,0-1 0,1 0 0,0 0 0,-1 0 0,1 0 0,-1-1 0,1 1 1,0-1-1,0 1 0,-1-1 0,1 0 0,4 0 0,-2-1 6,0 0-1,0 0 0,0-1 1,0 1-1,0-1 1,0 0-1,-1-1 0,1 1 1,-1-1-1,0 0 1,0 0-1,0 0 1,0-1-1,0 1 0,0-1 1,-1 0-1,0 0 1,0 0-1,4-7 0,4-8 13,-1-1 0,-1 0 0,8-23 0,-15 37-16,6-18-1,-6 15-3,1 1-1,0 0 1,7-13 0,-9 20 1,-1 1 0,0 0 0,0 0 0,1-1-1,-1 1 1,0 0 0,0 0 0,1-1 0,-1 1-1,0 0 1,1 0 0,-1 0 0,0 0 0,1 0 0,-1 0-1,0-1 1,1 1 0,-1 0 0,1 0 0,-1 0-1,0 0 1,1 0 0,-1 0 0,0 0 0,1 1-1,-1-1 1,0 0 0,1 0 0,-1 0 0,0 0 0,1 0-1,-1 0 1,0 1 0,1-1 0,-1 0 0,0 0-1,0 0 1,1 1 0,-1-1 0,0 0 0,0 0 0,1 1-1,15 17 7,-10-11 3,2 1 45,1 0 0,0-1 1,0 1-1,0-2 0,1 0 0,17 9 1,-22-13-13,0 0 0,0 0 0,0-1 1,0 0-1,0 0 0,0 0 0,1 0 1,-1-1-1,0 0 0,0 0 0,0-1 1,1 1-1,-1-1 0,0 0 0,0 0 1,0-1-1,8-3 0,1-2 20,0-1-1,0-1 1,-1 0 0,0-1-1,-1 0 1,0-1 0,0 0-1,-2-1 1,1 0 0,-1-1-1,-1 0 1,11-21 0,-17 29-55,-1-2 0,1 1 1,-1 0-1,-1 0 0,1-1 0,-1 1 1,0-8-1,0 12-30,-1 1 0,0-1 0,0 1 0,-1-1 0,1 0-1,0 1 1,0-1 0,-1 1 0,1-1 0,-1 1 0,1-1 0,-1 1 0,0 0 0,0-1-1,1 1 1,-1 0 0,0-1 0,0 1 0,0 0 0,0 0 0,-1 0 0,1 0 0,0 0-1,0 0 1,-1 0 0,1 0 0,0 1 0,-1-1 0,1 0 0,-1 1 0,1-1 0,-1 1-1,1-1 1,-1 1 0,-2 0 0,-1-1-510,-1 1 0,1 0-1,0 1 1,0-1 0,-1 1 0,1 0-1,0 0 1,0 1 0,0 0 0,0 0-1,0 0 1,0 0 0,-6 5 0,-19 11-1885</inkml:trace>
</inkml:ink>
</file>

<file path=ppt/ink/ink1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48.154"/>
    </inkml:context>
    <inkml:brush xml:id="br0">
      <inkml:brushProperty name="width" value="0.05" units="cm"/>
      <inkml:brushProperty name="height" value="0.05" units="cm"/>
      <inkml:brushProperty name="color" value="#008C3A"/>
    </inkml:brush>
  </inkml:definitions>
  <inkml:trace contextRef="#ctx0" brushRef="#br0">12 1 20124,'30'29'1489,"-1"8"823,-3 6-648,-5 11-903,-4 2-201,-8 3-360,0-2-72,-5-7-64,-2-7-184,-4-9-456,-6-9-529,-8-12-791,-7-5-657,-4-14-335,-10-12 4432,-8-16-1680</inkml:trace>
</inkml:ink>
</file>

<file path=ppt/ink/ink1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48.476"/>
    </inkml:context>
    <inkml:brush xml:id="br0">
      <inkml:brushProperty name="width" value="0.05" units="cm"/>
      <inkml:brushProperty name="height" value="0.05" units="cm"/>
      <inkml:brushProperty name="color" value="#008C3A"/>
    </inkml:brush>
  </inkml:definitions>
  <inkml:trace contextRef="#ctx0" brushRef="#br0">0 155 14675,'10'-10'653,"-1"0"0,2 1 0,-1 0 0,1 1 0,1 0 0,-1 1-1,14-6 1,2 1 444,0 1-1,34-9 1,-20 9 147,78-12 0,-101 21-1008,1 1-1,-1 0 1,1 2-1,-1 0 1,0 1-1,34 8 1,-44-8-150,0 1 0,-1 0 0,1 0 0,-1 1 0,0 0 0,0 0 0,8 7 1,-11-8-51,0 0 1,-1 1 0,1 0 0,-1 0-1,0 0 1,0 0 0,0 0 0,0 0-1,-1 1 1,1 0 0,-1-1 0,2 7-1,-3-2-12,1 0-1,-1-1 0,-1 1 0,1 0 0,-1 0 1,-1 0-1,0 0 0,0-1 0,-4 14 0,-2 2 13,-1-1 0,-12 26-1,13-33-15,-1 0 0,-17 24 0,23-36-75,-1 0 1,0-1 0,0 1 0,0-1 0,0 0-1,-1 1 1,1-2 0,-1 1 0,0 0-1,0-1 1,0 1 0,0-1 0,0 0-1,0-1 1,-7 3 0,8-4-91,1 0 0,0 0 0,-1 0 0,1 0 0,-1 0 0,1 0 0,0 0 0,-1-1 0,1 1 0,-1-1 0,1 0 0,0 0 0,0 0 0,0 0-1,-1 0 1,1 0 0,0-1 0,0 1 0,0 0 0,1-1 0,-1 0 0,0 0 0,1 1 0,-2-3 0,0 0-520,0-1-1,0 1 0,1 0 1,0-1-1,0 0 0,0 0 1,0 1-1,1-1 1,0 0-1,-1-7 0,2-21-2133</inkml:trace>
</inkml:ink>
</file>

<file path=ppt/ink/ink1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48.897"/>
    </inkml:context>
    <inkml:brush xml:id="br0">
      <inkml:brushProperty name="width" value="0.05" units="cm"/>
      <inkml:brushProperty name="height" value="0.05" units="cm"/>
      <inkml:brushProperty name="color" value="#008C3A"/>
    </inkml:brush>
  </inkml:definitions>
  <inkml:trace contextRef="#ctx0" brushRef="#br0">1 425 18108,'10'9'904,"-1"0"0,0 0 0,0 1 0,12 18 0,-17-21-611,0 0 0,0 0-1,-1 0 1,0 1 0,-1-1-1,0 0 1,0 1-1,0 0 1,0 10 0,-2 1-88,-1 0 0,-1-1 0,-1 1-1,0-1 1,-7 21 0,3-11-122,3-19-25,-1-10-21,-2-14 16,1-11-13,2 1 0,0-1 0,1-36 0,3 51-23,0 0-1,1-1 0,1 1 0,0 0 0,0 0 0,1 0 0,1 0 0,-1 0 0,2 1 0,7-14 1,-10 21 4,0 0 1,1 0 0,-1 0 0,1 0 0,-1 1 0,1-1 0,0 1 0,0-1 0,0 1 0,0 0 0,0 1-1,1-1 1,-1 0 0,1 1 0,-1 0 0,1 0 0,-1 0 0,1 0 0,0 0 0,-1 1 0,1 0 0,0-1 0,0 2-1,-1-1 1,1 0 0,6 2 0,7 2 133,-1 0 0,0 1 0,0 1-1,24 12 1,-5-1 797,0-1 1,74 21-1,-109-37-938,1 0 0,-1 0 1,1 0-1,-1 0 0,1 0 0,-1 0 1,1 1-1,0-2 0,-1 1 0,1 0 1,-1 0-1,1 0 0,-1 0 1,1 0-1,-1 0 0,1 0 0,-1-1 1,1 1-1,-1 0 0,1-1 0,-1 1 1,1 0-1,-1 0 0,1-1 0,0 0 1,-1 0-3,1 0 1,-1 0 0,1 0 0,-1 0-1,1 0 1,-1 0 0,0-1 0,0 1-1,1 0 1,-1 0 0,0 0 0,0-2-1,-1-4 15,1 0 0,-2 0 0,-1-10 0,2 14-3,-6-22-10,-1-1 1,-1 1 0,-18-34-1,-46-68-1171,41 74-99,24 40 343,0 0 1,1-1 0,1 0-1,0-1 1,1 1-1,-5-22 1,9 8-600</inkml:trace>
</inkml:ink>
</file>

<file path=ppt/ink/ink1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49.421"/>
    </inkml:context>
    <inkml:brush xml:id="br0">
      <inkml:brushProperty name="width" value="0.05" units="cm"/>
      <inkml:brushProperty name="height" value="0.05" units="cm"/>
      <inkml:brushProperty name="color" value="#008C3A"/>
    </inkml:brush>
  </inkml:definitions>
  <inkml:trace contextRef="#ctx0" brushRef="#br0">0 483 17580,'13'16'1062,"-1"-3"1114,13 21 1,-22-30-1772,-1 0-1,0-1 0,0 1 1,0 0-1,0 1 0,-1-1 1,0 0-1,0 0 0,0 1 1,1 7-1,-11-96 940,2-8-1620,-2-19-340,7-131 0,2 236 614,0-1 1,1 0-1,0 1 0,0-1 1,1 1-1,0-1 1,3-8-1,-4 15 7,-1-1 1,0 1-1,1-1 0,-1 1 1,0-1-1,1 1 1,-1-1-1,0 1 0,1 0 1,-1-1-1,1 1 1,-1-1-1,1 1 0,-1 0 1,1-1-1,-1 1 1,1 0-1,0 0 0,-1 0 1,1-1-1,-1 1 1,1 0-1,0 0 0,-1 0 1,1 0-1,-1 0 1,1 0-1,0 0 0,-1 0 1,1 0-1,-1 0 1,1 0-1,0 1 0,-1-1 1,1 0-1,-1 0 0,1 1 1,-1-1-1,2 1 1,1 1 39,0 0 1,-1 0 0,1 1 0,-1-1-1,3 4 1,-4-5-28,45 51 737,82 101 1641,-112-128-2295,0 0 0,-2 1 1,0 1-1,12 37 0,-25-63-196,-1-1 1,0 1-1,0-1 1,1 0-1,-1 1 1,0-1 0,0 1-1,0-1 1,0 1-1,0-1 1,1 1-1,-1-1 1,0 1-1,0-1 1,0 1-1,0-1 1,0 1 0,-1-1-1,1 1 1,0-1-1,0 1 1,0-1-1,0 1 1,0-1-1,-1 0 1,1 1-1,0-1 1,0 1-1,-1-1 1,1 0 0,0 1-1,-1-1 1,1 1-1,0-1 1,-1 0-1,1 1 1,-1-1-1,1 0 1,0 0-1,-1 1 1,1-1 0,-1 0-1,1 0 1,-1 0-1,1 0 1,-1 0-1,1 1 1,-1-1-1,1 0 1,-1 0-1,1 0 1,-1 0 0,1 0-1,-1-1 1,1 1-1,-1 0 1,-4-1-1152,-1 0 0,1 0 0,-10-3 0,14 3 1141,-21-7-1817</inkml:trace>
</inkml:ink>
</file>

<file path=ppt/ink/ink1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49.782"/>
    </inkml:context>
    <inkml:brush xml:id="br0">
      <inkml:brushProperty name="width" value="0.05" units="cm"/>
      <inkml:brushProperty name="height" value="0.05" units="cm"/>
      <inkml:brushProperty name="color" value="#008C3A"/>
    </inkml:brush>
  </inkml:definitions>
  <inkml:trace contextRef="#ctx0" brushRef="#br0">6 162 14091,'-5'2'2929,"12"-4"2752,11-5-2216,25-17-1753,7-4-760,0-9-960,-5 0-648,-25 9 392</inkml:trace>
</inkml:ink>
</file>

<file path=ppt/ink/ink1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53.254"/>
    </inkml:context>
    <inkml:brush xml:id="br0">
      <inkml:brushProperty name="width" value="0.05" units="cm"/>
      <inkml:brushProperty name="height" value="0.05" units="cm"/>
      <inkml:brushProperty name="color" value="#008C3A"/>
    </inkml:brush>
  </inkml:definitions>
  <inkml:trace contextRef="#ctx0" brushRef="#br0">1 418 19572,'1'0'1376,"5"-2"953,11-1-409,3-14-439,10-11-193,11-13-456,5-9-192,10-5-280,1 1-128,-3 9-216,-4 8-256,-20 11-600,-8 8-376,-18 5-985,-3 2-327,-4 1-633,-5 3 1521</inkml:trace>
</inkml:ink>
</file>

<file path=ppt/ink/ink1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53.509"/>
    </inkml:context>
    <inkml:brush xml:id="br0">
      <inkml:brushProperty name="width" value="0.05" units="cm"/>
      <inkml:brushProperty name="height" value="0.05" units="cm"/>
      <inkml:brushProperty name="color" value="#008C3A"/>
    </inkml:brush>
  </inkml:definitions>
  <inkml:trace contextRef="#ctx0" brushRef="#br0">1 49 13539,'2'-2'463,"0"0"-1,0 0 1,0 1 0,1-1 0,-1 1-1,1-1 1,-1 1 0,1 0 0,-1 0 0,1 0-1,0 0 1,4 0 0,2-2 422,11-4 29,0 2-1,0 0 1,1 1-1,0 1 1,0 1-1,23 0 1,-35 3-753,-1 0 1,1 0 0,-1 0-1,0 1 1,0 0 0,0 1 0,0 0-1,8 4 1,-11-4-114,0 0-1,-1 0 1,1 0-1,-1 1 1,1 0 0,-1 0-1,0 0 1,0 0-1,-1 1 1,1-1 0,-1 1-1,5 10 1,-5-6-17,0 0 0,0 0 0,-1 0-1,0 1 1,0-1 0,-1 0 0,-1 1 0,0 18 0,-3 3 18,-8 41 0,7-50-42,2-7-16,-1 0 0,-1 0 0,0 0 0,-11 23 1,15-38-35,0 1 0,0 0 1,-1 0-1,1-1 1,0 1-1,-1 0 1,1 0-1,-1-1 0,1 1 1,-1-1-1,1 1 1,-1 0-1,0-1 0,1 1 1,-1-1-1,0 0 1,1 1-1,-1-1 1,0 1-1,1-1 0,-1 0 1,0 1-1,0-1 1,-1 0-1,1 0-82,0-1-1,0 1 0,-1-1 1,1 1-1,0-1 1,0 1-1,0-1 1,0 0-1,0 0 0,0 1 1,0-1-1,0 0 1,0 0-1,1 0 1,-1 0-1,0 0 0,0-2 1,-15-23-961</inkml:trace>
</inkml:ink>
</file>

<file path=ppt/ink/ink1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53.797"/>
    </inkml:context>
    <inkml:brush xml:id="br0">
      <inkml:brushProperty name="width" value="0.05" units="cm"/>
      <inkml:brushProperty name="height" value="0.05" units="cm"/>
      <inkml:brushProperty name="color" value="#008C3A"/>
    </inkml:brush>
  </inkml:definitions>
  <inkml:trace contextRef="#ctx0" brushRef="#br0">0 0 15499,'20'15'2081,"6"7"1776,4 4-1305,0 11-1000,-2 6-607,-10 2-569,-3-3-176,-9-5-936,-1-5-681,-5-17 737</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56.449"/>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231 0 8354,'-3'7'215,"1"0"0,0-1 0,0 1 0,1 0 0,0 0 0,0 0 0,0 0 0,1 0 0,0 0 0,1 0 0,-1 0 0,1 0 0,1-1 0,-1 1 0,1 0 0,0 0 0,4 6 0,-1 1 217,0 0 1,-1 1 0,-1 0-1,0 0 1,-1-1-1,-1 1 1,0 1-1,-1 17 1,-12 79 779,3-31-422,7-37-381,7 67 1,0 23-240,-12-9-29,-1 65 136,8-134 56,10 77 0,-2-77-63,15 130 391,-19-135-489,-5 84-1,-4 93 154,4-87 333,10 27-271,1-20-359,-11-129-18,-1 0 0,-6 26 0,4-26 8,1 0 0,-1 27 0,15 88 1,-6-87-11,0 54 1,3 118-3,-7-131-3,-1-62 21,0 1 0,5 34 0,1-19-13,-2 1 1,-2-1-1,-4 50 0,1 28 4,3-74 18,-9 74 1,1-65-38,1 1 0,5 79 0,1-17-8,0-37 25,-3-8 5,0-47-23,2-1 0,0 1 0,5 26-1,1-22-13,-2-7 21,3 43-1,-8 5 31,2 27-25,0-85-9,-1 1 1,0-1-1,-1 0 1,0 0-1,-1 1 1,-1-1-1,-4 14 1,3-13-6,1 1 1,1 0-1,0 1 1,1-1-1,0 0 0,3 24 1,-2-32 5,0 12 5,-1 1 0,-6 27 0,-1 22 14,-8 74 4,5-67-2,7-33-15,3-23-25,-6 34 1,0-2-1,6-41 23,0 0-1,-1 1 1,0-1-1,-8 21 1,6-18-2,0 0 1,1 0-1,1 0 0,0 0 0,0 29 1,0 1 13,1-18 1,0-18-21,1 0-1,-1 0 1,-2 12-1,-16 81 58,12-55-38,-24 183 36,26-184 40,3-32 221,-2 0 1,1-1 0,-2 1-1,0-1 1,0 0-1,-1 0 1,0 0 0,-11 13-1,8-10-206,0 0 0,1 0 0,-11 27 0,16-29-175,2-8-188,0 0 0,-1-1 1,1 1-1,-1-1 0,0 1 1,0-1-1,0 0 0,-1 1 1,-2 3-1</inkml:trace>
</inkml:ink>
</file>

<file path=ppt/ink/ink1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54.721"/>
    </inkml:context>
    <inkml:brush xml:id="br0">
      <inkml:brushProperty name="width" value="0.05" units="cm"/>
      <inkml:brushProperty name="height" value="0.05" units="cm"/>
      <inkml:brushProperty name="color" value="#008C3A"/>
    </inkml:brush>
  </inkml:definitions>
  <inkml:trace contextRef="#ctx0" brushRef="#br0">144 63 9322,'28'-15'3077,"-24"13"-2481,1 0 0,-1 0 0,1 0 0,-1-1 0,0 1 0,0-1 0,0 0 0,-1 0 0,1-1 0,5-6 0,-8 10-535,-1-1 1,0 1-1,0 0 1,0 0-1,1 0 1,-1-1-1,0 1 1,0 0-1,0 0 1,0-1-1,0 1 1,0 0-1,0 0 0,0-1 1,1 1-1,-1 0 1,0-1-1,0 1 1,0 0-1,0 0 1,0-1-1,0 1 1,-1 0-1,1-1 1,0 1-1,0 0 1,0 0-1,0-1 1,0 1-1,0 0 1,0 0-1,0-1 1,-1 1-1,1 0 1,0 0-1,0 0 1,0-1-1,-1 1 1,1 0-1,0 0 0,0 0 1,0 0-1,-1-1 1,1 1-1,0 0 1,0 0-1,-1 0 1,1 0-1,-14 0 1069,4 2-808,0 1 0,0 0 0,0 0 0,1 1 0,0 0 0,-1 1 0,-8 7 0,-8 6 229,-24 21 0,42-33-481,4-3-51,0 0-1,0 1 1,1-1-1,-1 0 0,1 1 1,0 0-1,0 0 1,-4 6-1,7-9-17,-1-1-1,1 1 1,0-1 0,0 1-1,0-1 1,0 1 0,0-1-1,0 1 1,0 0 0,0-1-1,0 1 1,0-1 0,1 1 0,-1-1-1,0 1 1,0-1 0,0 1-1,1-1 1,-1 1 0,0-1-1,0 0 1,1 1 0,-1-1-1,0 1 1,1-1 0,-1 0-1,1 1 1,-1-1 0,0 0-1,1 1 1,-1-1 0,2 1-1,15 6 8,-16-7-7,25 7 122,0-2-1,0-1 1,34 1 0,-36-3 67,0 0 0,0 1 0,0 2 0,26 8 0,-47-12-151,0 0 0,0 0-1,0 0 1,0 1 0,-1 0-1,1-1 1,-1 1 0,1 0-1,-1 0 1,1 1-1,-1-1 1,0 0 0,0 1-1,2 3 1,-3-4-9,0 0-1,0 1 1,0-1 0,0 0-1,0 1 1,-1-1 0,0 1-1,1-1 1,-1 1 0,0-1-1,0 1 1,0-1-1,0 1 1,-1-1 0,1 1-1,-1-1 1,1 0 0,-3 5-1,0-1 0,-1 1-1,0 0 1,0-1-1,0 0 1,-1 0-1,0 0 0,0-1 1,-1 1-1,1-1 1,-1 0-1,0-1 1,-1 0-1,1 0 1,-1 0-1,0-1 1,0 1-1,0-2 0,0 1 1,-14 2-1,16-4-119,0 0-1,0 0 0,0-1 1,-1 0-1,1 0 0,0 0 1,0-1-1,-1 1 0,1-1 0,0-1 1,0 1-1,-9-4 0,10 2-160,0 1 0,0 0 0,1-1 1,-1 0-1,1 1 0,0-1 0,0-1 0,0 1 0,0 0 0,1-1 0,-1 1 0,1-1 0,0 0 0,0 0 0,0 0 0,1 0 0,-3-6 0,-1-22-2547,4 0 870</inkml:trace>
</inkml:ink>
</file>

<file path=ppt/ink/ink1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55.001"/>
    </inkml:context>
    <inkml:brush xml:id="br0">
      <inkml:brushProperty name="width" value="0.05" units="cm"/>
      <inkml:brushProperty name="height" value="0.05" units="cm"/>
      <inkml:brushProperty name="color" value="#008C3A"/>
    </inkml:brush>
  </inkml:definitions>
  <inkml:trace contextRef="#ctx0" brushRef="#br0">1 14 16764,'0'-1'270,"1"0"1,-1 0 0,1 0 0,0 0 0,0 0 0,0 0 0,-1 1 0,1-1-1,0 0 1,0 0 0,0 1 0,0-1 0,0 1 0,0-1 0,1 1-1,-1-1 1,0 1 0,0 0 0,0 0 0,0-1 0,0 1 0,1 0 0,1 0-1,-2 1-47,1 0-1,0-1 0,-1 1 0,1 0 0,0 0 0,-1 0 0,1 0 0,-1 1 0,0-1 0,1 0 0,-1 1 0,0-1 0,0 0 1,0 1-1,2 3 0,4 8 304,0 1 1,0 1 0,6 20-1,11 50 557,-21-71-896,38 178 857,-36-159-1021,-2 0 0,-2 0 0,-4 64-1,1-80-90,0-12-93,1 0 0,1 0 1,-1 0-1,1 1 0,0-1 0,0 0 0,0 0 0,1 0 0,0 1 1,2 8-1,-3-14 48,1 1 1,-1 0-1,0-1 1,0 1-1,1-1 1,-1 1-1,0-1 1,1 1-1,-1 0 1,1-1-1,-1 0 1,1 1-1,-1-1 1,1 1-1,-1-1 1,1 0-1,-1 1 1,1-1-1,-1 0 1,1 1-1,0-1 1,-1 0-1,1 0 0,-1 0 1,1 1-1,0-1 1,-1 0-1,1 0 1,0 0-1,-1 0 1,1 0-1,1-1 1,0 1-347,0-1 0,0 0 0,1 0 0,-1 0 0,0-1 0,0 1 0,3-3 0,16-12-1580</inkml:trace>
</inkml:ink>
</file>

<file path=ppt/ink/ink1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55.316"/>
    </inkml:context>
    <inkml:brush xml:id="br0">
      <inkml:brushProperty name="width" value="0.05" units="cm"/>
      <inkml:brushProperty name="height" value="0.05" units="cm"/>
      <inkml:brushProperty name="color" value="#008C3A"/>
    </inkml:brush>
  </inkml:definitions>
  <inkml:trace contextRef="#ctx0" brushRef="#br0">52 9 15715,'-4'12'1500,"1"-1"-1,0 1 1,0 1-1,-1 19 1,2 51 109,2-68-1164,-1-7-286,2 1 1,-1-1-1,1 1 1,1-1-1,-1 1 1,1-1-1,5 11 1,-6-16-114,0 0 1,1-1-1,-1 1 1,1 0-1,0-1 0,0 1 1,0-1-1,0 0 1,0 1-1,0-1 0,1 0 1,-1-1-1,1 1 1,-1 0-1,1-1 0,0 1 1,0-1-1,-1 0 1,1 0-1,0 0 0,0 0 1,0 0-1,6 0 1,-4-1-20,-1 0 0,1 0 1,-1 0-1,1-1 1,-1 1-1,0-1 1,1 0-1,-1 0 0,0-1 1,1 1-1,-1-1 1,0 0-1,0 0 1,0-1-1,4-2 1,-2 0 24,-1 0 1,0 0 0,0 0 0,0-1 0,-1 1 0,1-1-1,-1 0 1,-1 0 0,4-8 0,-3 5 26,0 0-1,-1 0 1,-1 0 0,1 0-1,-1 0 1,1-19 0,-3 22-33,0-1 0,0 1 0,-1 0 0,1-1 0,-2 1 0,1 0 0,-1-1 0,1 1 0,-2 0 0,-2-6 0,2 7-75,-1 0 0,0 0 0,0 0 0,0 1-1,0-1 1,-1 1 0,1 0 0,-1 0 0,0 1 0,-1 0 0,1 0 0,0 0 0,-1 0-1,0 1 1,1 0 0,-1 0 0,0 0 0,0 1 0,-10-1 0,10 1-238,1 1 1,-1-1 0,1 1-1,-1 0 1,1 1 0,-1-1-1,1 1 1,0 0 0,-1 1-1,1-1 1,0 1 0,0 0-1,-1 0 1,2 1 0,-1-1-1,0 1 1,0 0 0,1 1-1,0-1 1,0 1 0,0 0-1,-4 4 1,8-8 117,-1 1 0,0 0 0,1 0 0,-1 0 0,1 0 0,-1-1 0,1 1 0,-1 0 0,1 0 0,0 0 0,-1 0 0,1 0-1,0 0 1,0 0 0,0 1 0,0-1 49,1 0-1,-1 0 0,1 0 0,-1-1 0,1 1 0,-1 0 1,1-1-1,0 1 0,-1 0 0,1-1 0,0 1 1,-1-1-1,1 1 0,2 0 0</inkml:trace>
</inkml:ink>
</file>

<file path=ppt/ink/ink1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55.872"/>
    </inkml:context>
    <inkml:brush xml:id="br0">
      <inkml:brushProperty name="width" value="0.05" units="cm"/>
      <inkml:brushProperty name="height" value="0.05" units="cm"/>
      <inkml:brushProperty name="color" value="#008C3A"/>
    </inkml:brush>
  </inkml:definitions>
  <inkml:trace contextRef="#ctx0" brushRef="#br0">1 157 19364,'0'3'775,"0"-1"-1,1 1 1,-1 0-1,1 0 1,-1 0-1,1 0 1,2 5-1,1-1-167,1 0 0,-1 0-1,8 8 1,0 1-5,-9-11-543,1 1 0,0-1 1,0 0-1,1 0 0,0-1 0,9 8 1,-13-11-59,1 0 0,-1-1 0,1 1 1,0 0-1,-1-1 0,1 1 0,-1-1 1,1 1-1,0-1 0,0 0 0,-1 0 1,1 0-1,0 0 0,-1 0 0,1 0 1,0 0-1,0-1 0,-1 1 0,1 0 1,0-1-1,-1 0 0,1 1 0,-1-1 1,1 0-1,-1 0 0,1 0 0,-1 0 1,1 0-1,-1 0 0,0 0 0,2-2 1,19-20 8,-17 17-38,1 0 1,0 0-1,0 1 1,0 0-1,0 0 0,12-7 1,36-9-332,-9 3 278,-36 15 126,-1 0 1,1 1-1,-1 0 1,1 0 0,16-1-1,-25 3-38,0 0 0,0 0 0,0 0 1,0-1-1,0 1 0,0 0 0,1 0 0,-1 0 0,0 0 0,0-1 0,0 1 0,0 0 1,0 0-1,0 0 0,0-1 0,0 1 0,0 0 0,0 0 0,0 0 0,0-1 1,0 1-1,0 0 0,0 0 0,0 0 0,0-1 0,0 1 0,0 0 0,0 0 0,-1 0 1,1 0-1,0-1 0,0 1 0,0 0 0,0 0 0,0 0 0,0 0 0,-1-1 0,1 1 1,-4-7 185,0 4-106,1 1-1,-1 0 1,1 0 0,-1 1 0,0-1 0,0 1-1,0 0 1,0 0 0,-7-1 0,6 1-33,0 0 0,-1-1 1,1 1-1,0-1 1,0 0-1,-6-3 0,10 4-100,0 0 0,0 0 0,0 0-1,0 0 1,0 0 0,0 0 0,0 0-1,0 0 1,1 0 0,-1 0 0,1-1-1,-1 1 1,0 0 0,1 0 0,0-1-1,-1 1 1,1 0 0,0-1 0,0 1 0,0 0-1,0-1 1,0 1 0,0 0 0,0-1-1,0 1 1,0 0 0,1-1 0,-1 1-1,1-3 1,2-5-1971,1 0 0,0 0 0,6-11 0,2 3 487</inkml:trace>
</inkml:ink>
</file>

<file path=ppt/ink/ink1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56.682"/>
    </inkml:context>
    <inkml:brush xml:id="br0">
      <inkml:brushProperty name="width" value="0.05" units="cm"/>
      <inkml:brushProperty name="height" value="0.05" units="cm"/>
      <inkml:brushProperty name="color" value="#008C3A"/>
    </inkml:brush>
  </inkml:definitions>
  <inkml:trace contextRef="#ctx0" brushRef="#br0">59 127 14915,'0'-10'348,"-2"-48"2117,1 52-1935,1 1 0,-1 0 0,0-1 0,-1 1 0,1 0-1,-1 0 1,0 0 0,-3-6 0,5 11-479,0 0 1,-1-1-1,1 1 1,0 0-1,0-1 1,0 1-1,0 0 1,0 0-1,-1-1 0,1 1 1,0 0-1,0 0 1,0-1-1,-1 1 1,1 0-1,0 0 1,0-1-1,-1 1 1,1 0-1,0 0 1,0 0-1,-1 0 0,1 0 1,0-1-1,-1 1 1,1 0-1,0 0 1,-1 0-1,1 0 1,0 0-1,-1 0 1,1 0-1,0 0 1,-1 0-1,1 0 0,0 0 1,0 0-1,-1 0 1,1 1-1,0-1 1,-1 0-1,1 0 1,0 0-1,-1 0 1,1 0-1,0 1 1,0-1-1,-1 0 1,1 0-1,0 1 0,0-1 1,0 0-1,-1 0 1,1 1-1,0-1 1,0 0-1,0 0 1,0 1-1,-1-1 1,-8 26 1409,3 7-930,1 1 0,1-1 0,2 1 0,1 0 1,2 0-1,7 48 0,3-17-174,21 70 0,28 61-161,-45-152-182,-14-39 5,0-1-39,0 0 1,1 0-1,-1-1 0,1 1 0,3 5 1,-5-9 10,0 0 0,1 1 1,-1-1-1,0 0 1,1 1-1,-1-1 0,0 0 1,1 0-1,-1 1 0,0-1 1,1 0-1,-1 0 1,0 0-1,1 1 0,-1-1 1,1 0-1,-1 0 1,0 0-1,1 0 0,-1 0 1,1 0-1,0 0 0,0 0-9,0 0 0,-1-1 0,1 1 0,0-1 1,0 1-1,-1-1 0,1 1 0,0-1 0,0 1 0,-1-1 0,1 1 0,-1-1 0,1 0 0,-1 0 0,2-1 0,6-12-168,0-1 1,-1-1-1,-1 0 1,0 0 0,4-22-1,0 5-6,-3 9 87,-1 3 48,12-26-1,-18 47 60,0-1 0,0 1 0,0 0 0,0 0 0,0-1 0,0 1 0,0 0 0,0 0 0,0-1 0,0 1 0,0 0 0,1 0 0,-1 0 0,0-1 0,0 1 0,0 0-1,0 0 1,1-1 0,-1 1 0,0 0 0,0 0 0,0 0 0,0 0 0,1 0 0,-1-1 0,0 1 0,0 0 0,1 0 0,-1 0 0,0 0 0,0 0 0,1 0 0,-1 0 0,0 0 0,0 0 0,1 0 0,-1 0-1,0 0 1,0 0 0,1 0 0,-1 0 0,0 0 0,0 0 0,1 0 0,-1 0 0,0 0 0,0 0 0,1 0 0,-1 0 0,0 1 0,0-1 0,0 0 0,1 0 0,-1 0 0,0 0 0,0 1 0,0-1-1,0 0 1,1 0 0,7 18 61,-5-12-28,1 2-4,1-1 0,-1 0 0,2 0 0,-1 0 0,0-1 0,1 0-1,1 0 1,-1 0 0,11 7 0,-12-10-24,1 0 0,-1 0-1,0-1 1,0 0 0,1 0-1,0 0 1,-1 0 0,1-1-1,0 0 1,0 0 0,0 0-1,-1-1 1,1 0 0,10-1-1,-14 0-1,1 1-1,-1-1 0,0 0 0,0 1 0,0-1 0,-1 0 0,1 0 0,0-1 0,0 1 0,0 0 0,-1-1 1,1 1-1,-1-1 0,1 1 0,-1-1 0,0 0 0,1 1 0,-1-1 0,0 0 0,0 0 0,0 0 0,0-2 1,3-6 14,-1-1 0,0 1 1,1-13-1,-1 9-11,1-7 8,12-49 16,-14 64-33,0 0-1,1 0 1,-1 0 0,1 0 0,0 1 0,1-1 0,-1 1 0,8-8 0,-10 12-1,0 0 1,0 0-1,0 0 1,0 0 0,1 0-1,-1 1 1,0-1-1,0 0 1,1 1-1,-1-1 1,1 1-1,-1-1 1,0 1 0,1 0-1,-1-1 1,1 1-1,-1 0 1,0 0-1,1 0 1,-1 0-1,1 1 1,-1-1 0,1 0-1,-1 0 1,0 1-1,1-1 1,-1 1-1,0-1 1,1 1-1,1 1 1,2 1 2,-1 0 1,0 0-1,0 1 1,0 0-1,0 0 1,6 8-1,1 3 44,-1 0 1,-1 1-1,9 22 0,19 54 202,-25-58-160,69 213 472,-72-210-432,-2 0 0,-1 1 0,-2-1 0,-1 72 0,-4-94-109,-1 1 0,0-1 0,-1 0 0,0 0 0,-2 0 0,-7 18 0,10-28-13,-1 1 0,0-1 0,0 0 0,-1 0 0,1 0 0,-1 0 0,0-1-1,-6 6 1,7-8 0,0 0-1,-1 0 0,1 0 0,0 0 1,-1 0-1,1-1 0,-1 1 0,0-1 1,1 0-1,-1 0 0,0 0 0,0-1 1,0 1-1,-4-1 0,4 0 1,-1-1-1,0 0 0,1 0 0,-1 0 1,1 0-1,-1-1 0,1 1 1,0-1-1,0 0 0,0-1 1,0 1-1,0-1 0,0 0 1,1 0-1,-1 0 0,1 0 1,0 0-1,0-1 0,0 1 1,0-1-1,0 0 0,-1-4 0,-1-1-3,1 1-1,0-1 1,0 0-1,1 1 0,0-2 1,1 1-1,0 0 0,0-1 1,0-17-1,3 15-3,0 0 0,0-1 0,1 1 0,1 0 0,0 0 0,1 1 0,0-1 0,1 1 0,0-1 0,1 2 0,0-1-1,10-13 1,5-3 18,2 0-1,2 1 0,26-23 0,-44 42-267,-1 1 0,0-2 0,-1 1 0,0-1 0,0 0 0,0 0 0,6-17-1,-4 8-1530,13-19-1,15-19 128</inkml:trace>
</inkml:ink>
</file>

<file path=ppt/ink/ink1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6:56.911"/>
    </inkml:context>
    <inkml:brush xml:id="br0">
      <inkml:brushProperty name="width" value="0.05" units="cm"/>
      <inkml:brushProperty name="height" value="0.05" units="cm"/>
      <inkml:brushProperty name="color" value="#008C3A"/>
    </inkml:brush>
  </inkml:definitions>
  <inkml:trace contextRef="#ctx0" brushRef="#br0">101 100 26238,'11'6'1944,"-11"1"1289,-6 1-1881,-16-5-1352,-2-3 0,4-18-520,1-21 520,-1-28-168</inkml:trace>
</inkml:ink>
</file>

<file path=ppt/ink/ink1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07.165"/>
    </inkml:context>
    <inkml:brush xml:id="br0">
      <inkml:brushProperty name="width" value="0.05" units="cm"/>
      <inkml:brushProperty name="height" value="0.05" units="cm"/>
      <inkml:brushProperty name="color" value="#008C3A"/>
    </inkml:brush>
  </inkml:definitions>
  <inkml:trace contextRef="#ctx0" brushRef="#br0">511 827 9786,'-42'-2'4876,"42"2"-4821,0 0-1,1 0 1,-1 0 0,0 0 0,0 0 0,0 0-1,0 0 1,0 0 0,0 0 0,0 0 0,0 0 0,1 0-1,-1 0 1,0 1 0,0-1 0,0 0 0,0 0-1,0 0 1,0 0 0,0 0 0,0 0 0,0 0-1,0 0 1,0 1 0,0-1 0,0 0 0,0 0-1,0 0 1,0 0 0,0 0 0,0 0 0,0 0 0,0 1-1,0-1 1,0 0 0,0 0 0,0 0 0,0 0-1,0 0 1,0 0 0,0 0 0,0 1 0,0-1-1,0 0 1,0 0 0,0 0 0,0 0 0,0 0-1,0 0 1,-1 0 0,1 0 0,0 0 0,0 0 0,0 0-1,0 1 1,0-1 0,0 0 0,0 0 0,0 0-1,-1 0 1,1 0 0,0 0 0,0 0 0,0 0-1,0 0 1,7 6 805,-2-4-691,0-1 1,0 1-1,0-1 0,0 0 1,0 0-1,0-1 1,0 0-1,8 0 1,43-5 533,55-12 381,59-7-1,-119 19-522,69 2 0,-80 7-334,-1 1 0,1 2 0,45 15 0,41 8-32,-79-23 19,0-3 0,0-1 0,62-5 1,137-30 1354,-200 23-1159,53-2 0,-82 10-310,-1 1-1,0 0 0,0 2 0,0 0 1,0 1-1,0 0 0,16 6 1,-6 1 42,1-1 1,-1-1-1,1-2 0,54 6 1,-35-12 203,1-3 0,89-16 0,-7 0 291,-122 18-599,1 1 0,-1-1 1,0 1-1,1 1 0,-1-1 0,0 1 0,1 0 1,-1 1-1,0 0 0,0 0 0,0 1 1,0 0-1,-1 0 0,11 6 0,-12-5-37,1-1-1,-1 0 0,1-1 1,0 1-1,-1-1 0,1 0 1,0 0-1,1-1 0,-1 0 1,0 0-1,0 0 0,0-1 0,1 0 1,-1 0-1,0 0 0,1-1 1,-1 0-1,0 0 0,0-1 1,9-3-1,51-21 0,-62 24 0,-1-1 0,1 0 0,-1 1 0,0-2 0,0 1 0,0 0 0,0-1 0,-1 1 0,1-1 0,-1 0 0,2-4 0,3-3 0,4-7 0,0-1 0,-2-1 0,0 0 0,-1 0 0,-1-1 0,-1 0 0,0 0 0,3-32 0,-6 15 0,-2 1 0,-1-1 0,-1 0 0,-8-39 0,5 43-2,1 10-10,0-1 1,-2 1 0,-12-38-1,15 56 8,-1-1 0,0 1-1,0-1 1,-1 1 0,0 0-1,0 0 1,0 0 0,-1 1-1,0 0 1,0 0 0,0 0-1,-1 0 1,0 1 0,0 0-1,0 0 1,-12-6 0,-4 2-51,1 1 0,-1 0 0,-28-4 0,-71-4-4,66 9 19,-283-17-819,-1 22-198,176 2 964,-56-9 27,12 0-6,146 9 38,-84 10 0,125-8 14,-263 34-199,-2-17 116,235-17 106,0 2 0,0 2-1,1 2 1,1 3 0,0 1-1,0 3 1,-73 35 0,73-30 11,24-11-26,-41 23 0,61-30 12,0 0-1,1 0 0,-1 1 0,0 0 1,1 0-1,0 0 0,0 0 0,0 0 1,1 1-1,-1-1 0,1 1 0,0 0 1,0-1-1,-2 11 0,1-1 22,0 1-1,1 0 1,0 29-1,2-29 63,1 0 0,0 0 1,1 0-1,4 16 0,-3-22 2,0 0 0,0 0 0,1-1 0,0 1 0,1-1 0,0 0 0,11 15 0,-3-10 26,-1 0 1,2-1-1,0 0 0,0-1 0,1-1 0,0 0 1,1-2-1,0 1 0,0-2 0,1 0 0,0-1 1,27 6-1,-11-5-290,1-1 0,0-2-1,0-1 1,0-2 0,62-6 0,-22-6-2256,-1-12 908</inkml:trace>
</inkml:ink>
</file>

<file path=ppt/ink/ink1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08.922"/>
    </inkml:context>
    <inkml:brush xml:id="br0">
      <inkml:brushProperty name="width" value="0.05" units="cm"/>
      <inkml:brushProperty name="height" value="0.05" units="cm"/>
      <inkml:brushProperty name="color" value="#008C3A"/>
    </inkml:brush>
  </inkml:definitions>
  <inkml:trace contextRef="#ctx0" brushRef="#br0">0 97 7266,'10'-5'1100,"-1"-1"0,16-13 0,-19 14-630,0 0 1,1 0-1,-1 1 1,1 0-1,0 0 0,13-5 1,-3 4 54,0 1 0,0 1 0,25-2-1,54 3 547,-37 2-558,309-11 1748,-330 10-2081,0 2 0,0 2 1,0 1-1,-1 2 0,0 1 0,0 2 0,56 22 1,-54-13 15,-1 1 0,-1 2 1,-1 2-1,-1 1 0,-1 1 1,-2 3-1,43 44 1,-18-17 418,97 74 0,69 47 411,-184-141-851,-1 2 1,-2 1-1,43 60 1,-69-82-117,-1-1 0,0 1 1,-1 0-1,0 1 0,-2 0 1,7 25-1,-6-7 41,0 0 0,1 45 1,4 38 16,3 50 318,-17 237 700,7-343-783,-2-40-131,-1 28-1,-2-42-162,-1-1 0,0 0 0,0 0 0,0 0 0,-1 0 0,0 0 0,0 0 0,-4 7 0,4-11-44,-2 6 113,4-9-125,0 0 1,0 0 0,0 0-1,0 0 1,0 0-1,0 0 1,0 0 0,-1 0-1,1 1 1,0-1-1,0 0 1,0 0 0,0 0-1,0 0 1,0 0 0,0 0-1,0 0 1,0 0-1,0 0 1,0 0 0,0 0-1,0 0 1,0 0-1,0 1 1,0-1 0,0 0-1,0 0 1,-1 0-1,1 0 1,0 0 0,0 0-1,0 0 1,0 0 0,0 0-1,0 0 1,0 0-1,0 0 1,0 0 0,0 0-1,-1 0 1,1 0-1,0 0 1,0 0 0,0 0-1,0 0 1,0 0-1,0 0 1,0 0 0,0 0-1,0 0 1,0 0 0,0 0-1,-1-1 1,1 1-1,0 0 1,0 0 0,0 0-1,0 0 1,0 0-1,0 0 1,0 0 0,0 0-1,0 0 1,0 0-1,0 0 1,-1-2 18,-4-8-1372,2 5 229,0 0 1,1-1 0,0 1 0,0-1 0,0 1 0,0-1 0,0-6-1,1-9-427</inkml:trace>
</inkml:ink>
</file>

<file path=ppt/ink/ink1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09.366"/>
    </inkml:context>
    <inkml:brush xml:id="br0">
      <inkml:brushProperty name="width" value="0.05" units="cm"/>
      <inkml:brushProperty name="height" value="0.05" units="cm"/>
      <inkml:brushProperty name="color" value="#008C3A"/>
    </inkml:brush>
  </inkml:definitions>
  <inkml:trace contextRef="#ctx0" brushRef="#br0">3 71 12723,'0'0'176,"-1"1"0,1-1 0,0 1 0,0-1 0,-1 1 0,1-1 0,0 0 0,0 1 0,0-1 0,0 1 0,-1-1 0,1 1 0,0-1 0,0 1 0,0-1 0,0 1 0,0-1 0,0 1 0,1-1 0,-1 1 0,0-1 0,0 0 0,0 1 0,0-1 0,0 1 0,1-1 0,-1 1 0,0-1 0,0 0 0,1 1 0,-1-1 0,0 1 0,1-1 0,-1 0 0,0 1 0,1-1 0,-1 0 0,1 0 0,0 1 0,22 15 259,-12-9 389,-4-2-564,-1 0 1,1 0-1,-1 1 1,0 0-1,-1 0 1,1 1-1,-1-1 1,7 13-1,-6-7-29,-1 0 0,0 0 0,-1 1 0,6 24 0,-8-21-86,-1-12-98,-1 0 0,1 1 0,0-1 0,0 0-1,0 0 1,1 1 0,-1-1 0,1 0 0,0-1 0,5 7-1,-7-9-35,0-1 0,1 1 0,-1-1 0,1 1 0,-1-1 0,0 0 0,1 1 0,-1-1 0,1 0 0,0 1 0,-1-1 0,1 0-1,-1 0 1,1 0 0,-1 1 0,1-1 0,-1 0 0,1 0 0,0 0 0,-1 0 0,1 0 0,-1 0 0,1 0 0,0 0 0,-1 0-1,1-1 1,-1 1 0,1 0 0,-1 0 0,1 0 0,-1-1 0,1 1 0,0 0 0,0-1 0,16-16 280,-15 14-258,114-163 1215,-78 107-791,-17 32-271,-17 22-155,1 0 0,-1 0 0,-1 0 0,1-1 0,-1 1 0,0-1 0,3-6 0,-6 12-29,0-1 0,0 1-1,0 0 1,0 0 0,0-1 0,0 1-1,0 0 1,0-1 0,0 1-1,0 0 1,0 0 0,0-1 0,0 1-1,0 0 1,0 0 0,0-1-1,0 1 1,0 0 0,0 0 0,-1-1-1,1 1 1,0 0 0,0 0-1,0 0 1,0-1 0,-1 1 0,1 0-1,0 0 1,0 0 0,0-1-1,-1 1 1,1 0 0,-13-3 25,-17 6-5,27-3-17,-48 9 38,23-4-107,-31 2 0,39-5-25,2-1-635,0 0-1,-1-1 1,1-1 0,-32-5 0,16-7-590</inkml:trace>
</inkml:ink>
</file>

<file path=ppt/ink/ink1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13.586"/>
    </inkml:context>
    <inkml:brush xml:id="br0">
      <inkml:brushProperty name="width" value="0.05" units="cm"/>
      <inkml:brushProperty name="height" value="0.05" units="cm"/>
      <inkml:brushProperty name="color" value="#008C3A"/>
    </inkml:brush>
  </inkml:definitions>
  <inkml:trace contextRef="#ctx0" brushRef="#br0">218 1060 13923,'9'11'443,"-1"-2"0,1 1 0,1-1-1,-1-1 1,2 0 0,-1 0 0,1-1 0,0 0 0,0-1 0,1-1 0,0 1-1,0-2 1,0 0 0,25 5 0,-1-3 56,1-1 0,-1-2 0,1-2 0,38-3 0,338-53 2378,-247 28-2001,-100 17-522,4 1 265,107-29 0,-165 34-520,-1 0 1,0-1-1,0-1 1,-1 1-1,0-1 0,0-1 1,0 0-1,-1-1 0,0 1 1,0-2-1,-1 1 0,0-1 1,0-1-1,-1 1 1,0-1-1,-1 0 0,0-1 1,-1 0-1,0 0 0,5-17 1,-5 11-41,-1 0 0,0-1 0,-2 1 0,0 0 0,-1-1 0,-1 1 0,0-1 0,-1 0 1,-1 1-1,-1 0 0,0-1 0,-2 1 0,-7-20 0,0 8-51,-2 2 0,-1 0 0,-1 0 0,-1 2 0,-1 0 0,-1 1 0,-27-26 0,-10-3-133,-106-79-1,129 108 10,-2 1 0,0 2 0,-1 1 0,-1 2 0,-70-23-1,79 33 99,1 1-1,-1 2 0,0 0 0,0 2 0,0 1 0,-1 2 0,1 0 1,0 2-1,-37 7 0,29 0 19,0 1 0,1 1 0,0 2 0,1 2 0,-51 29 0,35-13 15,0 3 1,-77 68-1,106-83 1,0 1-1,1 1 1,1 1 0,1 1-1,1 0 1,2 1-1,0 1 1,1 0-1,1 1 1,-12 38-1,18-40 39,1 1 1,1 0-1,1 0 0,-1 38 0,5-44 1,0 0 0,2 1-1,0-1 1,1 0-1,1-1 1,10 30 0,-9-36-29,1 0 1,-1-1-1,2 0 0,-1 0 1,2 0-1,-1-1 1,1 0-1,17 15 1,-11-12-6,1-1 0,1-1 1,0 0-1,0-1 0,23 9 1,-1-3-70,1-2 1,1-2 0,0-2-1,72 10 1,-51-14-858,93-2 0,61-15-5134,-180 8 4579,86-7-1195</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0:58.464"/>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18 0 8866,'-2'16'624,"0"-1"-1,0 1 1,1 0-1,2 21 1,12 62 895,0 13-612,-13-28 45,-16 111-1,2-43 644,14-105-1118,2-1-1,2 1 1,10 49 0,-4-39 67,2 76 0,-15-58 182,-21 133 0,7-91-200,11-36-47,9 157 0,3-100 55,-5-88-316,8 208 363,-3-211-569,3-1 0,17 59-1,-12-58-9,-3-1 0,5 51 0,-8 160 6,-8-239-6,8 126 8,-1-40 1,-3 113-15,-2-105 1,1-69-10,2 0-1,13 53 1,4 34-17,-17 42 15,-3-24-104,2-102 38,-2 1 0,-6 56-1,3-82-19,2 43 0,1-39 1,-3 16-456,-1 0 1,-11 57 0,5-42 355,-1 8 160,4 0 0,2 0 1,9 111-1,6-83 48,-2-31-1,1 120-1,-13-159 22,-1 0-1,-11 42 0,0 0 234,13-46-227,0 0 0,1 0 0,1 0 0,5 24 0,-6-37-34,10 33 617,-10-38-616,0 0 0,0 0-1,0 0 1,0 0 0,0 0 0,0-1 0,0 1-1,0 0 1,-1 0 0,1 0 0,0 0 0,0 0-1,0 0 1,0 0 0,0 0 0,0 0 0,0 0-1,0 0 1,0 0 0,0-1 0,0 1 0,0 0 0,0 0-1,0 0 1,0 0 0,0 0 0,-1 0 0,1 0-1,0 0 1,0 0 0,0 0 0,0 0 0,0 0-1,0 0 1,0 0 0,0 0 0,0 0 0,0 0-1,-1 0 1,1 0 0,0 0 0,0 0 0,0 0-1,0 0 1,0 0 0,0 0 0,0 0 0,0 0-1,0 0 1,0 0 0,0 0 0,-1 0 0,1 0-1,0 0 1,0 1 0,0-1 0,0 0 0,0 0-1,0 0 1,0 0 0,0 0 0,0 0 0,0 0-1,-1-1 2,0 0-91</inkml:trace>
</inkml:ink>
</file>

<file path=ppt/ink/ink1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14.621"/>
    </inkml:context>
    <inkml:brush xml:id="br0">
      <inkml:brushProperty name="width" value="0.05" units="cm"/>
      <inkml:brushProperty name="height" value="0.05" units="cm"/>
      <inkml:brushProperty name="color" value="#008C3A"/>
    </inkml:brush>
  </inkml:definitions>
  <inkml:trace contextRef="#ctx0" brushRef="#br0">417 1106 12403,'1'3'261,"0"0"1,0 0-1,0 0 1,0 0-1,1-1 1,-1 1-1,1 0 1,0-1-1,0 1 1,0-1-1,0 1 1,0-1-1,1 0 1,2 2-1,-1-1 9,0-1-1,1 0 1,-1 0-1,1 0 1,0-1-1,0 1 1,0-1-1,9 1 1,18 1 617,0-2 1,31-2 0,67-10 984,-68 3-1271,-1-3-1,0-2 0,-1-3 1,-1-3-1,77-35 0,-113 43-461,0-1 0,-1-1-1,0 0 1,-1-2-1,-1-1 1,0 0-1,-1-1 1,-1-1-1,21-29 1,-28 33-109,0-2 0,-2 0 0,0 0 0,0 0 0,-2-1 0,0-1 0,-1 1 0,-1-1 0,-1 0 0,0 0 0,-1 0 0,-1-1 0,0-29 0,-4 26-28,0 1 0,-1 0 0,-1-1 0,-1 2 0,0-1 0,-18-38 0,11 34 3,-1 0-1,-1 1 1,-1 1 0,-36-42 0,27 40-1,0 0-1,-2 2 0,-1 1 1,0 1-1,-2 1 1,0 2-1,-1 1 0,-1 1 1,-38-14-1,53 25-3,0 0-1,-1 1 1,1 1-1,-1 0 1,0 1-1,0 1 1,-23 1-1,19 2 0,-1 1 0,1 1-1,0 0 1,0 2 0,-23 9-1,3 3 0,1 2 0,1 2 0,0 1 0,2 3 0,-36 30 0,4 2 111,3 3 0,3 3-1,-108 140 1,155-183-15,2 1-1,0 1 1,1 0 0,-16 41 0,26-55-50,0 0 0,1 0 0,1 0 0,-1 0 0,1 1 0,1-1 0,0 12 0,1-15-2,0 1 1,0 0 0,1-1 0,-1 1 0,2-1 0,-1 1 0,1-1-1,0 0 1,0 0 0,0 0 0,5 6 0,2 0 45,1 0 1,0-1-1,0 0 1,1-1-1,0 0 0,20 11 1,-3-4 45,1-1 1,33 11 0,-28-14-68,2-1 1,0-2-1,0-1 0,1-2 1,0-2-1,0-2 1,40-1-1,-25-4-223,-1-2 0,0-3 0,0-2-1,79-24 1,62-31-7684,-108 34 4415</inkml:trace>
</inkml:ink>
</file>

<file path=ppt/ink/ink1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24.966"/>
    </inkml:context>
    <inkml:brush xml:id="br0">
      <inkml:brushProperty name="width" value="0.05" units="cm"/>
      <inkml:brushProperty name="height" value="0.05" units="cm"/>
      <inkml:brushProperty name="color" value="#008C3A"/>
    </inkml:brush>
  </inkml:definitions>
  <inkml:trace contextRef="#ctx0" brushRef="#br0">768 1756 7506,'0'0'67,"0"0"0,0 0 0,0 0 0,-1 0-1,1 0 1,0 0 0,0 0 0,0 0 0,0 0 0,-1 0 0,1 0 0,0-1 0,0 1 0,0 0 0,0 0 0,-1 0 0,1 0 0,0 0 0,0 0 0,0 0 0,0-1 0,0 1 0,0 0 0,-1 0 0,1 0 0,0 0 0,0 0 0,0-1 0,0 1 0,0 0 0,0 0 0,0 0 0,0 0 0,0-1 0,0 1 0,0 0 0,0 0 0,0 0 0,0-1 0,0 1 0,0 0 0,0 0 0,0 0 0,0 0 0,0-1 0,0 1-1,0 0 1,0 0 0,0 0 0,0 0 0,0-1 0,1 1 0,-1 0 0,0 0 0,7-12 1861,-5 9-386,-3 3-1367,1 0 0,-1 0 1,1 1-1,-1-1 0,1 0 0,0 0 0,-1 0 0,1 0 0,-1 1 1,1-1-1,-1 0 0,1 0 0,0 1 0,-1-1 0,1 0 0,-1 1 1,1-1-1,-1 1 241,-6 9 2709,7-10-3091,0 0 0,0 0 0,0 0 0,0 0 0,0-1 0,0 1 0,0 0 0,0 0 0,0 0 0,0 0 0,0 0 0,0 0 0,0 0 0,0 0 0,0 0 0,0 0 0,0 0 0,0 0 0,0 0 0,0-1 510,0 1-510,0 0 0,0 0 0,0 0 0,0 0 0,-1 0 0,1 0 0,0 0 0,0 0 0,0 0 0,0 0 0,0 0 0,0 0 0,0 0 0,0 0 0,0 0 0,0 0-1,0 0 1,0 0 0,0 0 0,7-21 1977,-3 10-1610,-3 8-252,0 0 0,0 0 0,0 0-1,0 0 1,-1 0 0,0 0 0,1 0 0,-1 0 0,-1-4-1,1 5-102,-1 0 0,1 0 0,-1 1 0,0-1 0,0 0 0,0 0 0,0 0-1,0 0 1,0 1 0,-1-1 0,1 1 0,-1-1 0,1 1 0,-3-2 0,1-1-16,0 1 1,0-1-1,0 0 1,0 1-1,1-1 1,0 0-1,-1-1 1,2 1-1,-1 0 1,0-1-1,-1-6 1,-1-7 72,-2-30 1,4 26-44,-9-34 313,-1 0-1,-37-99 0,41 133-213,1-5 202,-9-52-1,3 10-179,-2-17-138,-4-10-30,16 82-7,-1 1-1,-1-1 1,-1 1 0,-12-23 0,0 7 11,0 1-9,1-1 0,-19-45-1,26 46 80,-21-47 255,26 65-298,-1-1 0,-1 1 1,1 0-1,-15-16 0,-41-34 4,-2-4-30,54 53-11,0-1-1,1 0 1,-15-26 0,6 7 79,-1 1 0,-2 1 0,-25-28 0,43 54-77,-4-5 60,0-1 1,-11-19 0,16 29 21,2-1-91,0 0 1,0 0 0,-1 0-1,1 0 1,0 0-1,-1 0 1,1 0-1,0 0 1,0 0 0,-1 0-1,1 0 1,0 0-1,-1 1 1,1-1 0,0 0-1,0 0 1,-1 0-1,1 0 1,0 1 0,0-1-1,0 0 1,-1 0-1,1 1 1,-11 17 0,10-16 3,-1 1 0,0-1-1,1 1 1,-1-1 0,1 1 0,0 0 0,0 0-1,0 0 1,0 0 0,1 0 0,-1-1 0,0 7 0,2 12 37,1 0 1,0 0 0,11 41-1,-2-10 17,5 62 0,-7-41 38,-4-47-2,-5-26-93,0 0 0,1 0 0,-1 0 0,0 1 0,0-1 0,0 0 0,0 0 0,1 0 0,-1 0 0,0 0 0,0 0 0,1 0 0,-1 1 0,0-1 0,0 0 0,0 0 0,1 0 0,-1 0 0,0 0-1,0 0 1,1 0 0,-1 0 0,0 0 0,0 0 0,0 0 0,1 0 0,-1-1 0,0 1 0,0 0 0,0 0 0,1 0 0,-1 0 0,0 0 0,0 0 0,0 0 0,1-1 0,-1 1 0,0 0 0,2-2 0,0 0 0,0 0-1,0-1 1,-1 1-1,1 0 1,-1-1 0,1 1-1,-1-1 1,0 0-1,0 1 1,0-1-1,0 0 1,0-4 0,5-40 5,-7 10-6,-1 0 0,-11-65 0,3 36 0,-10-43 0,11 60 0,6 37 0,3 12 0,1 0 0,-1 0 0,0 0 0,0 0 0,0 0 0,1 0 0,-1 0 0,0 1 0,0-1 0,0 0 0,0 0 0,1 0 0,-1 0 0,0 0 0,0 0 0,1 0 0,-1 0 0,0 0 0,0 0 0,0 0 0,1 0 0,-1 0 0,0 0 0,0 0 0,0 0 0,1-1 0,-1 1 0,0 0 0,0 0 0,0 0 0,0 0 0,1 0 0,-1 0 0,0 0 0,0-1 0,0 1 0,0 0 0,1 0 0,-1 0 0,0 0 0,0-1 0,0 1 0,0 0 0,0 0 0,0 0 0,0-1 0,0 1 0,0 0 0,0 0 0,0 0 0,0-1 0,0 1 0,0 0 0,0 0 0,0 0 0,0-1 0,0 1 0,0 0 0,0 0 0,0 0 0,0-1 0,0 1 0,0 0 0,0 0 0,0 0 0,0-1 0,0 1 0,-1 0 0,1 0 0,12 8 0,-12-8 0,83 43 0,-7-3 0,-66-34 0,0 1 0,-1 0 0,0 0 0,0 1 0,-1 0 0,0 1 0,0 0 0,-1 0 0,7 12 0,-10-15 0,0 1 0,-1 0 0,0 0 0,-1 0 0,1 0 0,-1 0 0,0 0 0,-1 0 0,0 1 0,0-1 0,-1 1 0,0-1 0,0 1 0,-1-1 0,-1 11 0,-1-6 0,0 0 0,-1 0 0,0 0 0,-1 0 0,0-1 0,-1 0 0,0 0 0,-1 0 0,0-1 0,-1 0 0,0 0 0,-1-1 0,-15 14 0,18-18 0,-17 14-47,22-18 34,0-1 0,0 1 0,0 0 0,0-1 0,0 1 0,0-1-1,0 1 1,0-1 0,0 1 0,0-1 0,0 0 0,0 0 0,-1 1 0,1-1-1,0 0 1,0 0 0,0 0 0,-2 0 0,3-1-81,0 0 1,-1 1-1,1-1 0,0 0 0,0 1 1,0-1-1,-1 0 0,1 1 0,0-1 1,0 0-1,0 1 0,0-1 1,0 0-1,1 0 0,-1 1 0,0-1 1,0 0-1,0 1 0,0-1 1,1 0-1,-1 0 0,11-22-3208,1 0 1,18-28-1,-17 30 1667,14-22-142</inkml:trace>
</inkml:ink>
</file>

<file path=ppt/ink/ink1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25.281"/>
    </inkml:context>
    <inkml:brush xml:id="br0">
      <inkml:brushProperty name="width" value="0.05" units="cm"/>
      <inkml:brushProperty name="height" value="0.05" units="cm"/>
      <inkml:brushProperty name="color" value="#008C3A"/>
    </inkml:brush>
  </inkml:definitions>
  <inkml:trace contextRef="#ctx0" brushRef="#br0">0 0 15803,'8'7'1013,"-1"0"-1,0 1 0,0 0 0,-1 0 1,0 0-1,0 1 0,-1 0 0,0 0 1,5 13-1,1 8-72,10 52-1,-7-28-271,-7-31-574,-3-8-91,0 0 0,4 23-1,-8-38-42,0 0 0,0 0 0,0 1 0,0-1 0,0 0 0,0 0 0,0 1 0,0-1 0,0 0 0,0 0 0,0 1 0,0-1 0,0 0 0,0 0-1,0 1 1,0-1 0,0 0 0,-1 0 0,1 1 0,0-1 0,0 0 0,0 0 0,0 1 0,0-1 0,-1 0 0,1 0 0,0 0 0,0 1 0,0-1 0,-1 0-1,1 0 1,0 0 0,-9-3-1527,-8-11-1081,10 6 2367,-1-1-1,1 0 0,-9-15 0,-2-14 416</inkml:trace>
</inkml:ink>
</file>

<file path=ppt/ink/ink1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25.564"/>
    </inkml:context>
    <inkml:brush xml:id="br0">
      <inkml:brushProperty name="width" value="0.05" units="cm"/>
      <inkml:brushProperty name="height" value="0.05" units="cm"/>
      <inkml:brushProperty name="color" value="#008C3A"/>
    </inkml:brush>
  </inkml:definitions>
  <inkml:trace contextRef="#ctx0" brushRef="#br0">9 139 12131,'-1'0'193,"0"-1"0,0 0 1,1 0-1,-1 0 0,0 1 1,1-1-1,-1 0 0,1 0 1,-1 0-1,1 0 0,0 0 1,-1 0-1,1 0 0,0 0 1,-1 0-1,1 0 0,0 0 1,0 0-1,0 0 0,0-2 1,1 1 40,-1 0-1,1 1 1,0-1 0,-1 0 0,1 1 0,0-1-1,0 1 1,0-1 0,0 1 0,0-1 0,2-1-1,4-3 506,0 0 1,1 0-1,14-8 0,-18 12-575,16-10 695,1 1 0,30-12 0,-42 19-729,1 1 1,0 1 0,0-1-1,0 1 1,0 1 0,1 0-1,-1 1 1,11 0 0,-18 0-111,0 0 0,0 1 0,0-1 0,0 1 1,0 0-1,-1-1 0,1 1 0,0 0 0,0 1 0,-1-1 1,1 0-1,0 1 0,-1 0 0,1 0 0,-1-1 1,0 1-1,0 1 0,0-1 0,0 0 0,0 0 1,0 1-1,0-1 0,-1 1 0,1-1 0,-1 1 1,0 0-1,0 0 0,0 0 0,0-1 0,0 1 1,-1 0-1,1 0 0,-1 0 0,0 4 0,0 4 67,-1 0-1,0 0 0,-1-1 0,0 1 0,-1-1 1,0 1-1,0-1 0,-9 17 0,-5 6 144,-24 35-1,33-57-214,5-5-64,-1 0 0,0-1-1,0 1 1,0-1 0,-1 0 0,1-1 0,-8 6 0,21-26-4989,5-6 2326,8-9 1089</inkml:trace>
</inkml:ink>
</file>

<file path=ppt/ink/ink1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26.043"/>
    </inkml:context>
    <inkml:brush xml:id="br0">
      <inkml:brushProperty name="width" value="0.05" units="cm"/>
      <inkml:brushProperty name="height" value="0.05" units="cm"/>
      <inkml:brushProperty name="color" value="#008C3A"/>
    </inkml:brush>
  </inkml:definitions>
  <inkml:trace contextRef="#ctx0" brushRef="#br0">1 190 13603,'7'10'1571,"0"1"1,1-2-1,1 1 1,14 12-1,-11-11-281,-1 0-1,11 14 0,-21-24-1218,-1-1 0,1 1-1,0 0 1,-1 0 0,1 0-1,0 0 1,-1 0 0,1 0 0,-1 0-1,1 1 1,-1-1 0,0 0-1,0 0 1,1 0 0,-1 0 0,0 0-1,0 1 1,0 1 0,-1-2-49,1-1 0,0 1 0,-1-1 0,1 1 0,0-1 1,-1 1-1,1-1 0,-1 1 0,1-1 0,-1 1 0,1-1 0,-1 0 1,1 1-1,-1-1 0,0 0 0,1 1 0,-1-1 0,1 0 1,-1 0-1,0 0 0,1 1 0,-1-1 0,-1 0 0,-1 0-15,0 0 1,0 0-1,0 0 0,0 0 0,-1-1 0,1 1 0,0-1 1,0 0-1,0 0 0,0 0 0,0 0 0,-3-2 1,2 0-6,0 0 0,1 0 0,0 0 0,-1-1 0,1 1 0,1-1 0,-1 0 0,0 0 0,1 0 0,0 0 0,0 0 0,0 0 0,-2-9 0,2 5-16,0-1 0,0 1 0,1 0-1,1-1 1,-1 1 0,2-16 0,-1 23 11,0 0 1,0 0-1,0 0 1,0 0-1,1 0 1,-1 0-1,0 0 1,0 1-1,1-1 1,-1 0-1,1 0 1,-1 0-1,1 1 1,-1-1-1,1 0 1,-1 0-1,1 1 1,-1-1-1,1 0 1,0 1-1,0-1 1,-1 1-1,1-1 1,0 1-1,1-1 1,0 1 0,-1-1 1,1 1-1,-1 0 1,1 0-1,-1 0 1,1 0-1,-1 0 1,1 0-1,0 1 1,-1-1-1,1 0 0,-1 1 1,1-1-1,1 2 1,46 25-8,-40-21 20,1 0 1,-1-1 0,1 0 0,0 0 0,0-1-1,18 4 1,-17-6 20,0-1 0,1 0-1,19-1 1,-26 0 4,-1-1 1,1 1-1,0-1 0,-1 0 1,1 0-1,-1-1 0,1 1 1,-1-1-1,0 0 0,0 0 1,7-5-1,-10 7-14,-1-1 0,1 1 0,-1 0 0,1 0 0,-1-1 0,0 1 0,1 0 0,-1-1 0,1 1 0,-1-1 0,0 1 1,1 0-1,-1-1 0,0 1 0,0-1 0,1 1 0,-1-1 0,0 1 0,0-1 0,0 1 0,0-1 0,0 1 0,0-1 0,1 1 0,-1-1 0,0 1 0,0-1 0,0 1 0,-1-1 0,1 1 1,0-1-1,0 1 0,0-1 0,0 1 0,0-1 0,-1 1 0,1-1 0,0 1 0,0-1 0,-1 1 0,1-1 0,0 1 0,-1 0 0,1-1 0,0 1 0,-1 0 0,1-1 0,-1 1 0,-3-3 108,0 1-1,1 0 1,-1 0-1,-8-2 0,8 2-102,-8-3 49,-2 0 46,0 0 0,-24-15 0,35 18-140,0 0 0,0-1 1,0 1-1,0 0 0,0-1 1,1 1-1,-1-1 0,1 0 1,0 0-1,0 0 0,0 0 1,0-1-1,0 1 0,1 0 1,-1-1-1,1 1 0,-1-5 1,1 4-284,1 0 1,-1 0 0,1-1-1,0 1 1,0 0 0,1-1-1,-1 1 1,1 0 0,0 0-1,2-8 1,-2 9-67,1 1 0,-1-1 0,0 1 0,1 0 0,-1 0 0,1 0 0,0 0 0,-1 0 0,1 0 0,0 0 1,0 0-1,0 1 0,1-1 0,-1 1 0,0-1 0,1 1 0,4-2 0,14 1-1468</inkml:trace>
</inkml:ink>
</file>

<file path=ppt/ink/ink1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26.397"/>
    </inkml:context>
    <inkml:brush xml:id="br0">
      <inkml:brushProperty name="width" value="0.05" units="cm"/>
      <inkml:brushProperty name="height" value="0.05" units="cm"/>
      <inkml:brushProperty name="color" value="#008C3A"/>
    </inkml:brush>
  </inkml:definitions>
  <inkml:trace contextRef="#ctx0" brushRef="#br0">1 231 12867,'84'87'11816,"-79"-81"-10835,-7-7-422,-7-10-379,-2-5-168,2-1-1,1 0 1,0 0-1,1-1 1,-9-32-1,14 39-19,0 1 0,0-1 0,1 1 0,1-1 0,-1 0 0,2 0 0,0 1-1,0-1 1,1 0 0,0 1 0,6-17 0,-7 23 5,1 1-1,-1 0 1,1 0 0,-1 0 0,1 0-1,4-4 1,-6 6 3,1 1 1,-1-1-1,1 1 0,-1-1 0,1 1 0,0-1 1,-1 1-1,1 0 0,-1-1 0,1 1 0,0 0 1,0-1-1,-1 1 0,1 0 0,0 0 0,-1 0 1,1 0-1,0 0 0,0 0 0,-1 0 0,1 0 1,0 0-1,-1 0 0,1 0 0,0 0 0,0 0 1,-1 0-1,1 1 0,0-1 0,-1 0 0,1 1 1,0-1-1,-1 0 0,1 1 0,-1-1 0,1 1 1,-1-1-1,1 1 0,0 0 0,5 7 43,0 0-1,0 0 0,-1 1 1,0 0-1,0 0 0,4 15 1,3 1 208,-3-5 95,2 0-1,0-1 1,1-1-1,1 0 0,1-1 1,1 0-1,0-1 1,1-1-1,32 25 0,-44-37-339,0 0 0,1 0-1,-1-1 1,1 1-1,0-1 1,0 0 0,0 0-1,0 0 1,0-1-1,9 2 1,-14-3-51,1 0-1,-1 0 1,1-1 0,-1 1 0,1 0 0,-1 0 0,1 0-1,-1 0 1,0-1 0,1 1 0,-1 0 0,1-1-1,-1 1 1,0 0 0,1-1 0,-1 1 0,1 0-1,-1-1 1,0 1 0,0-1 0,1 1 0,-1 0-1,0-1 1,0 1 0,1-1 0,-1 1 0,0-1 0,0 1-1,0-1 1,0 1 0,0-1 0,0 1 0,0-1-1,0 1 1,0-1 0,0 1 0,0-1 0,0 1-1,0-1 1,-1 0 0,-4-22-2658,2 16 1381,-1 0 0,1 1 0,-7-9 1,7 12 820,-7-14-1311</inkml:trace>
</inkml:ink>
</file>

<file path=ppt/ink/ink1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26.645"/>
    </inkml:context>
    <inkml:brush xml:id="br0">
      <inkml:brushProperty name="width" value="0.05" units="cm"/>
      <inkml:brushProperty name="height" value="0.05" units="cm"/>
      <inkml:brushProperty name="color" value="#008C3A"/>
    </inkml:brush>
  </inkml:definitions>
  <inkml:trace contextRef="#ctx0" brushRef="#br0">78 23 15219,'-33'24'2201,"5"0"1664,12-4-113,21-7-1159,14-7-577,21-12-1015,9-7-361,3-3-504,0-3-344,-12 1-1353,1 5 1849,-15-12-728</inkml:trace>
</inkml:ink>
</file>

<file path=ppt/ink/ink1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30.371"/>
    </inkml:context>
    <inkml:brush xml:id="br0">
      <inkml:brushProperty name="width" value="0.05" units="cm"/>
      <inkml:brushProperty name="height" value="0.05" units="cm"/>
      <inkml:brushProperty name="color" value="#008C3A"/>
    </inkml:brush>
  </inkml:definitions>
  <inkml:trace contextRef="#ctx0" brushRef="#br0">0 86 11178,'1'-5'279,"9"-39"2238,-9 41-2160,0 1-1,0-1 1,0 0 0,0 1-1,0-1 1,1 1 0,-1-1-1,1 1 1,0 0 0,0 0-1,0-1 1,3-2 0,-4 5-275,-1 0 0,0 0 0,1-1 0,-1 1 0,1 0 0,-1 0 1,1 0-1,-1 0 0,1 0 0,-1 0 0,0 0 0,1 0 0,-1 0 0,1 0 1,-1 0-1,1 0 0,-1 0 0,1 0 0,-1 0 0,1 0 0,-1 0 0,1 0 1,-1 1-1,0-1 0,1 0 0,-1 0 0,1 1 0,-1-1 0,0 0 0,1 1 1,-1-1-1,0 0 0,1 1 0,-1-1 0,0 0 0,0 1 0,1-1 1,-1 1-1,0 0 0,8 18 1360,12 74 1563,-13-55-2379,14 40-1,-18-65-601,-2-10-44,0 0 0,-1 0 0,1 0 0,0 0 0,0 0-1,1 0 1,-1-1 0,1 1 0,-1 0 0,1-1 0,0 1 0,0-1 0,4 5 0,-5-7-37,-1 0 0,0 0 1,0 0-1,0 0 0,0 0 1,0 0-1,1 0 1,-1 0-1,0 0 0,0-1 1,0 1-1,0 0 1,0 0-1,1 0 0,-1 0 1,0 0-1,0 0 0,0 0 1,0 0-1,0 0 1,0-1-1,0 1 0,1 0 1,-1 0-1,0 0 1,0 0-1,0 0 0,0 0 1,0-1-1,0 1 0,0 0 1,0 0-1,0 0 1,0 0-1,0 0 0,0-1 1,0 1-1,0 0 1,0 0-1,0 0 0,0 0 1,0 0-1,0-1 1,0 1-1,0 0 0,0 0 1,0 0-1,0 0 0,0 0 1,-1-1-1,1-8-2298,-2-5-323,2 1 882</inkml:trace>
</inkml:ink>
</file>

<file path=ppt/ink/ink1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30.759"/>
    </inkml:context>
    <inkml:brush xml:id="br0">
      <inkml:brushProperty name="width" value="0.05" units="cm"/>
      <inkml:brushProperty name="height" value="0.05" units="cm"/>
      <inkml:brushProperty name="color" value="#008C3A"/>
    </inkml:brush>
  </inkml:definitions>
  <inkml:trace contextRef="#ctx0" brushRef="#br0">71 1 13779,'-23'51'6235,"20"-41"-5896,0-1 0,1 1 0,0 0 1,1 0-1,-1 0 0,2 12 1,0-12-194,0 1 0,1-1 1,0 0-1,1 1 0,1-1 1,-1 0-1,9 18 0,-10-24-129,1 0 0,0 0 0,1-1 0,-1 1 0,1-1 0,-1 1 0,1-1 0,0 0 0,0 0 0,1 0 0,-1 0-1,1-1 1,-1 1 0,1-1 0,0 0 0,0 0 0,0 0 0,0 0 0,0-1 0,0 0 0,6 1 0,-1-1 45,-1 0 0,1-1 0,-1 0 1,1 0-1,-1-1 0,1-1 0,-1 1 0,1-1 1,-1-1-1,0 1 0,0-1 0,0-1 0,12-7 1,-14 8 29,0-1 0,-1 0 0,0 0 0,0 0 1,0-1-1,-1 0 0,1 0 0,-1 0 1,0 0-1,0-1 0,-1 0 0,0 1 1,0-1-1,0 0 0,-1-1 0,0 1 1,0 0-1,1-9 0,-3 11-69,1-1 0,-1 1-1,-1-1 1,1 1 0,-1 0 0,1-1 0,-1 1-1,-1-1 1,1 1 0,-1 0 0,1 0 0,-1 0-1,0 0 1,0 0 0,-1 0 0,0 1 0,1-1-1,-1 1 1,0-1 0,0 1 0,-1 0-1,-5-4 1,0 1-20,0 0-1,0 0 1,0 1-1,0 0 1,-1 1-1,0 0 1,0 1-1,-15-3 1,18 4 4,-1 2-1,0-1 1,0 1 0,0 0 0,0 1-1,0 0 1,1 0 0,-1 1 0,0 0 0,1 0-1,-12 5 1,11-3-481,-1 0 0,1 0 1,0 1-1,1 0 0,-1 1 0,1 0 0,0 0 0,0 0 1,-7 11-1,13-16 190,-1 4-1541,14-3 573</inkml:trace>
</inkml:ink>
</file>

<file path=ppt/ink/ink1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31.268"/>
    </inkml:context>
    <inkml:brush xml:id="br0">
      <inkml:brushProperty name="width" value="0.05" units="cm"/>
      <inkml:brushProperty name="height" value="0.05" units="cm"/>
      <inkml:brushProperty name="color" value="#008C3A"/>
    </inkml:brush>
  </inkml:definitions>
  <inkml:trace contextRef="#ctx0" brushRef="#br0">115 13 11378,'3'0'544,"0"-1"-1,-1 0 0,1 1 1,-1-1-1,1 0 0,3-2 1,-5 2-81,1 0-1,-1 1 1,1-1 0,0 0 0,-1 1 0,1-1 0,0 1 0,0 0 0,-1-1 0,1 1-1,0 0 1,2 0 0,-15 14 2126,-31 31-681,-16 19-767,50-55-1034,2 0 0,-1 0 0,1 1 0,0 0 0,-4 12 0,9-19-85,0-1-1,0 1 1,0 0-1,0 0 1,1 0-1,-1 0 1,1 0-1,-1 0 1,1 0-1,0 0 1,1 0 0,-1 0-1,0 0 1,1 0-1,-1 0 1,1 0-1,0-1 1,0 1-1,0 0 1,3 3-1,-2-3-12,0-1 1,0 1-1,0-1 0,1 0 1,-1 0-1,1 0 0,-1-1 0,1 1 1,0 0-1,0-1 0,0 0 0,0 1 1,0-1-1,0-1 0,0 1 1,0 0-1,0-1 0,0 1 0,4-1 1,7 0-147,1 0 0,-1-1 0,0-1 0,1 0 0,-1-1 0,0 0 0,0-1 0,-1-1 0,1 0 0,-1-1 0,0 0 0,17-12 0,-25 14-526,0 0 0,-1-1-1,1 1 1,-1-1 0,0 0-1,-1 0 1,1 0 0,-1-1-1,5-10 1,3-10-948</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06.565"/>
    </inkml:context>
    <inkml:brush xml:id="br0">
      <inkml:brushProperty name="width" value="0.05" units="cm"/>
      <inkml:brushProperty name="height" value="0.05" units="cm"/>
      <inkml:brushProperty name="color" value="#FF0066"/>
    </inkml:brush>
  </inkml:definitions>
  <inkml:trace contextRef="#ctx0" brushRef="#br0">593 135 10018,'49'-117'3932,"-48"116"-3736,0 0 1,0-1-1,0 1 1,0 0 0,0 0-1,1 0 1,-1 0-1,0 0 1,1 0 0,-1 0-1,0 0 1,1 0 0,-1 1-1,1-1 1,-1 0-1,1 1 1,0-1 0,-1 1-1,1 0 1,-1 0-1,1 0 1,0-1 0,-1 2-1,1-1 1,2 0-1,-3 0-145,-1 0 0,0 1 0,0-1-1,0 0 1,0 0 0,0 0 0,0 0-1,1 0 1,-1 0 0,0 1 0,0-1-1,0 0 1,0 0 0,0 0 0,0 0-1,0 0 1,0 1 0,0-1-1,0 0 1,0 0 0,0 0 0,0 0-1,0 1 1,0-1 0,0 0 0,0 0-1,0 0 1,0 0 0,0 1 0,0-1-1,0 0 1,0 0 0,0 0 0,0 0-1,-1 0 1,1 1 0,0-1 0,0 0-1,0 0 1,0 0 0,0 0 0,-1 0-1,-3 8 393,-25 26 646,8-10-737,0 1 0,-28 48-1,8 8-71,-42 121-1,36-84 91,-166 345 1995,189-415-2168,19-36-161,0-1 0,0 1 0,-2-1 0,1-1 0,-1 1 0,-1-1 0,-10 11 0,18-21-36,0 0 0,-1 0 0,1 1 1,0-1-1,0 0 0,-1 0 0,1 1 1,0-1-1,-1 0 0,1 0 1,-1 0-1,1 0 0,0 1 0,-1-1 1,1 0-1,0 0 0,-1 0 1,1 0-1,-1 0 0,1 0 0,0 0 1,-1 0-1,1 0 0,-1 0 0,1 0 1,0-1-1,-1 1 0,1 0 1,0 0-1,-1 0 0,0-1 0,1 1-4,-1-1 0,0 0 0,0 0 0,0 0 0,1 0 0,-1 0 0,0 0 0,1 0 0,-1 0 0,0-2 0,-7-27-815,8 21-18,0 0 0,0 0 0,0 1 0,1-1 0,0 0 0,1 1-1,0-1 1,0 1 0,8-17 0,5-22-1832,-15 43 2599,1 0-1,0 1 1,-1-1 0,0 0 0,0 0-1,0 0 1,-1 0 0,1 0-1,-2-4 1,2 7 80,0 1-1,0 0 1,-1-1-1,1 1 1,0 0-1,0 0 1,0-1-1,0 1 1,-1 0-1,1 0 1,0 0-1,0-1 1,-1 1-1,1 0 1,0 0-1,0 0 1,-1 0-1,1 0 1,0-1-1,-1 1 1,1 0 0,0 0-1,0 0 1,-1 0-1,1 0 1,0 0-1,-1 0 1,1 0-1,0 0 1,-1 0-1,1 0 1,0 0-1,0 0 1,-1 0-1,1 1 1,0-1-1,-1 0 1,1 0-1,0 0 1,0 0-1,-1 0 1,1 1-1,-9 8 604,5 2-111,0-1 0,1 1 0,0 0 0,1 0 0,-2 12 0,-3 19 703,-34 101 2565,40-136-3466,0 0 1,0-1-1,1 1 1,-1 0-1,1 0 1,1-1-1,0 1 1,0 0-1,3 10 0,-4-16-265,0-1 0,0 1-1,0-1 1,1 1 0,-1-1-1,0 0 1,1 1-1,-1-1 1,0 1 0,1-1-1,-1 0 1,1 1-1,-1-1 1,0 0 0,1 1-1,-1-1 1,1 0 0,-1 0-1,1 1 1,-1-1-1,1 0 1,-1 0 0,1 0-1,-1 0 1,1 1-1,-1-1 1,1 0 0,0 0-1,-1 0 1,1 0-1,-1-1 1,1 1 0,-1 0-1,1 0 1,-1 0 0,1 0-1,0-1 1,20-9 359,-5-2-392,0-1-1,-1-1 1,15-18-1,0 1-663,38-39-3227,-31 36 2377</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1:10.189"/>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1235 3048 7106,'-1'-4'371,"0"0"1,0 0-1,-1 1 0,1-1 1,-3-3 371,-3-2-372,5-11 1716,3 20-2041,13-9 313,-12 7-191,6-4 294,1 0 0,10-12 0,-13 12-285,0 0-1,0 1 1,1 0-1,-1 0 0,9-4 1,1 2 252,26-8-1,-29 11-102,0-1 0,0 0 1,22-12-1,26-24 862,-39 25-950,1 1 0,0 1 0,1 1 0,50-20 0,111-12-100,-117 31-45,90-32 0,-99 22 152,85-51 1,-22 10 349,-90 50-415,65-21 1,26 7-143,-76 19-27,0-2-1,63-24 1,-23 0-6,135-37 0,-196 65 0,0-1 0,-1-1 0,42-22 0,65-51 31,-5 4 9,6 1-17,109-55 251,-151 88-188,22-9 86,-44 21 38,36-13 35,59-18-96,-6-7-107,-67 28-29,-71 33-10,-1-1 1,34-25 0,-33 21 4,38-20 0,23 0 49,-49 22-42,32-17 1,-4-5 78,-35 19-27,1 2 0,0 0 1,0 2-1,29-9 0,-21 9-56,-1-1 0,-1-2 1,59-36-1,-32 17-24,37-23 31,-77 46-1,1 0 1,32-12 0,0 1-19,20-20-17,-15 8 19,-26 18-2,112-66 19,-3-5 142,-103 63-54,-20 14-85,-2 0 1,27-23 0,-11 4-13,-4 3 19,0 1 0,37-24 0,-50 40-21,1 1-1,0 1 0,0 0 1,1 1-1,0 0 1,29-5-1,-8 0 63,-2-1 0,0-1 0,49-28-1,-41 20-4,-14 7 147,222-115 526,-233 117-735,0 0 1,-1-2-1,0 0 1,16-19-1,-25 26 98,0 0 1,14-8-1,-22 14-97,0 1 0,-1 0 0,1 0 0,0-1 1,0 1-1,0 0 0,0 0 0,0 0 0,0-1 0,0 1 0,0 0 0,-1 0 0,1 0 0,0 0 0,0-1 0,0 1 0,0 0 0,-1 0 0,1 0 0,0 0 1,0 0-1,0 0 0,-1-1 0,1 1 0,0 0 0,0 0 0,-1 0 0,1 0 0,0 0 0,0 0 0,0 0 0,-1 0 0,1 0 0,0 0 0,0 0 0,-1 0 1,1 0-1,0 0 0,0 0 0,0 0 0,-1 0 0,1 1 0,0-1 0,-6 3-3,1 0-1,0 0 1,0 1 0,0-1-1,1 1 1,-6 6 0,-17 13-46,4-9 36,-1 0-1,-47 18 1,-9 5-18,39-14-64,1 3-1,-44 36 0,-68 69-796,106-93 688,-59 38 1,-14 11 156,59-40 26,-2-4-1,-1-1 1,-2-4 0,-104 44 0,164-79 13,-344 155-4,89-38-2,148-71-5,90-39 5,-420 206-21,-138 65 23,352-172 4,-17 7 6,31-46 28,44-18-15,137-39-19,0 1 1,-61 36 0,-3 18-18,-13 10-1,55-46 39,-75 33 0,108-57-17,0-2 1,-1 0 0,0-2-1,0 0 1,-39 0 0,-46 8 8,-88 41-27,27-5 5,-306 71 17,464-116-7,-99 30 266,-149 26 0,80-33 150,-337 55 58,414-69-426,66-10-29,0 3 0,-42 10 1,69-12-21,0 0 0,-1 1 0,1 0 1,0 1-1,1 0 0,-11 8 1,-45 41 3,11-8-1,-98 69 28,144-109-28,4-4-14,0 0 0,1 0 0,-1 0 0,1 0 0,-1 0 0,1 0 0,0 1 0,0-1 0,0 1 0,0-1 0,1 1 0,-1 0 1,1 0-1,-1 0 0,0 4 0,2-6-58,0 0 0,0-1 0,0 1 1,0 0-1,0 0 0,0-1 0,1 1 1,-1 0-1,0-1 0,0 1 1,1 0-1,-1-1 0,15 9-1512,-11-8 1211,19 6-838</inkml:trace>
</inkml:ink>
</file>

<file path=ppt/ink/ink1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31.964"/>
    </inkml:context>
    <inkml:brush xml:id="br0">
      <inkml:brushProperty name="width" value="0.05" units="cm"/>
      <inkml:brushProperty name="height" value="0.05" units="cm"/>
      <inkml:brushProperty name="color" value="#008C3A"/>
    </inkml:brush>
  </inkml:definitions>
  <inkml:trace contextRef="#ctx0" brushRef="#br0">0 316 15267,'5'0'1277,"21"1"4881,-23 0-5916,-1 0-1,0 0 0,1 0 1,-1 0-1,0 0 1,0 0-1,1 1 0,-1-1 1,2 3-1,-1-1-160,0 0 1,0 0-1,-1 0 1,1 0-1,-1 1 0,0-1 1,0 1-1,0 0 1,0 0-1,-1-1 0,0 1 1,1 0-1,-1 0 1,-1 1-1,1-1 0,-1 0 1,1 0-1,-1 0 1,0 0-1,-1 0 1,1 1-1,-1-1 0,1 0 1,-3 5-1,3-9-80,0 0 0,0 1 0,0-1 0,0 0 0,0 0 0,0 0 0,0 0 0,0 0 0,0 0 0,0 1 0,0-1 0,0 0 0,0 0 0,0 0-1,0 0 1,0 0 0,-1 0 0,1 0 0,0 0 0,0 1 0,0-1 0,0 0 0,0 0 0,0 0 0,0 0 0,0 0 0,0 0 0,-1 0 0,1 0 0,0 0 0,0 0 0,0 0 0,0 0 0,0 0 0,0 0 0,0 0-1,-1 0 1,1 0 0,0 0 0,0 0 0,0 0 0,0 0 0,-5-4 23,0-7 7,-3-20 141,1-1 0,1 1-1,3-1 1,-1-56 0,4 87-143,0 0 0,0 0 0,0 0 0,0 0 0,0 0 0,0 0-1,0 0 1,0 0 0,1 0 0,-1 0 0,0 0 0,1 0 0,-1 0 0,0 1 0,1-1 0,0 0 0,-1 0 0,1 0 0,-1 0 0,2 0-1,-1 0-7,0 1 0,-1 0 0,1 0 0,0 0 0,0-1 0,0 1 0,0 0 0,0 0 0,0 0-1,-1 0 1,1 0 0,0 1 0,0-1 0,0 0 0,0 0 0,0 0 0,-1 1 0,1-1 0,0 1 0,0-1-1,0 0 1,1 2 0,82 41 366,5 2 252,-78-37-516,-8-5-88,0-1 0,0 0-1,0 0 1,0 0 0,4 1 0,-6-2-31,-1-1 0,1 0 1,0 0-1,-1 1 0,1-1 0,0 0 0,-1 0 1,1 0-1,0 0 0,0 0 0,-1 0 0,1 0 1,0-1-1,-1 1 0,1 0 0,0 0 1,0 0-1,-1-1 0,1 1 0,-1 0 0,1-1 1,0 1-1,-1 0 0,1-1 0,-1 1 1,1-1-1,-1 1 0,1-1 0,-1 1 0,2-2 1,3-7-4,0 0 1,0 0 0,0-1 0,-1 1 0,-1-1 0,0 0-1,3-11 1,9-76-6,-12 67 8,10-39 14,-13 69-18,0 0 0,0-1 1,0 1-1,0 0 1,0-1-1,0 1 0,0 0 1,0-1-1,1 1 1,-1 0-1,0-1 0,0 1 1,0 0-1,0-1 1,0 1-1,1 0 0,-1 0 1,0-1-1,0 1 0,0 0 1,1 0-1,-1-1 1,0 1-1,0 0 0,1 0 1,-1 0-1,0-1 1,1 1-1,-1 0 0,1 0 1,6 7-2,2 17-5,-6-13 72,1 0 1,0-1-1,1 0 1,0 0-1,0 0 0,1 0 1,0-1-1,1 0 1,0 0-1,0-1 1,1 0-1,0 0 0,0-1 1,1 0-1,15 9 1,-12-9 11,-1-2 0,-1 2 0,1-1 0,9 9 0,-17-13-84,-1 1-1,1 0 1,0 0-1,-1 0 1,1 0-1,-1 0 0,0 1 1,0-1-1,-1 1 1,1-1-1,-1 1 1,1 0-1,0 4 1,-2-7-53,0-1 0,0 0-1,0 1 1,0-1 0,0 0 0,0 1 0,0-1 0,0 0 0,0 1 0,0-1 0,0 0 0,0 0 0,0 1 0,1-1 0,-1 0 0,0 1 0,0-1 0,0 0 0,0 0 0,1 1 0,-1-1 0,0 0 0,0 0 0,1 0 0,-1 1 0,0-1 0,0 0 0,1 0 0,-1 0 0,0 0 0,0 1 0,1-1 0,-1 0 0,0 0 0,1 0 0,-1 0 0,0 0 0,0 0 0,1 0 0,12-10-2735,-10 7 2697,25-27-1824</inkml:trace>
</inkml:ink>
</file>

<file path=ppt/ink/ink1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38.677"/>
    </inkml:context>
    <inkml:brush xml:id="br0">
      <inkml:brushProperty name="width" value="0.05" units="cm"/>
      <inkml:brushProperty name="height" value="0.05" units="cm"/>
      <inkml:brushProperty name="color" value="#008C3A"/>
    </inkml:brush>
  </inkml:definitions>
  <inkml:trace contextRef="#ctx0" brushRef="#br0">82 15 7930,'7'3'439,"7"6"2369,-14-9-2740,0 0 0,0 1-1,1-1 1,-1 1 0,0-1 0,0 0-1,0 1 1,0-1 0,0 1-1,0-1 1,0 1 0,0-1 0,0 0-1,-1 1 1,1-1 0,0 1 0,0-1-1,0 1 1,0-1 0,-1 0-1,1 1 1,0-1 0,0 0 0,-1 1-1,1-1 1,0 0 0,0 1-1,-1-1 1,1 0 0,-1 0 0,1 1-1,0-1 1,-1 0 0,1 0-1,0 0 1,-2 1 0,-4 4 390,4-3-157,-1 0-1,1 0 1,0 0 0,0-1 0,-1 1-1,-4 1 1,7-3-230,-1 0 0,0 0 1,1 0-1,-1 1 0,0-1 0,1 0 0,-1 0 0,0 0 0,1-1 1,-1 1-1,0 0 0,0 0 0,1 0 0,-1 0 0,1-1 1,-1 1-1,0 0 0,1-1 0,-1 1 0,1 0 0,-1-1 0,0 1 1,1-1-1,-1 1 0,1-1 0,0 1 0,-1-1 0,1 1 1,-1-1-1,1 1 0,0-1 0,-1 0 0,1 0 0,-1 0 65,1-1-1,-1 1 0,1-1 1,0 1-1,0 0 0,-1-1 0,1 1 1,0-1-1,0 1 0,0 0 1,1-1-1,-1 1 0,0 0 1,0-1-1,1 1 0,-1-1 1,1 1-1,0-2 0,11-17 714,-12 19-480,-2 3-359,0 0 0,0-1 0,0 1-1,0-1 1,0 0 0,0 0 0,0 1 0,-1-1 0,1-1-1,-4 2 1,7-1 62,-1-1 1,0 1-1,1-1 0,-1 1 1,0 0-1,1-1 0,-1 1 1,0 0-1,0-1 0,0 1 1,1 0-1,-1-1 0,0 1 1,0 0-1,0 0 0,0-1 1,0 1-1,0 0 0,0-1 1,-1 2-1,1 0 102,0 0 0,0 0 0,0 0 0,0 0 1,0 0-1,0 0 0,1-1 0,0 5 0,0-5-64,0 1 0,0 0 0,0 0-1,-1 0 1,1 0 0,0 0 0,-1 0 0,0 0-1,0 0 1,1 0 0,-1 0 0,-1 0 0,1 0-1,0 2 1,-9 32 241,3-13-128,2 28-51,4-38-120,-1 1-1,-3 14 0,3-19 61,0 1 0,0-1 0,1 1 1,1-1-1,1 10 0,-1-12 4,0-1 1,-1 1-1,0 0 1,0 0-1,0-1 1,-1 1 0,0 0-1,0-1 1,0 1-1,-1-1 1,-3 8-1,2-6-60,0 0 0,1 0 1,0 0-1,1 1 0,0-1 0,0 14 0,1-20-25,0-1 1,0 1-1,1-1 1,-1 1-1,0-1 1,1 0-1,-1 1 1,1-1-1,0 1 1,0-1-1,-1 0 1,1 0-1,0 1 1,2 1-1,-3-3-15,1 1 0,0-1 0,-1 1 1,1 0-1,0-1 0,-1 1 0,1-1 0,0 0 0,0 1 0,-1-1 0,1 0 1,0 1-1,0-1 0,0 0 0,-1 0 0,1 1 0,0-1 0,0 0 0,0 0 1,0 0-1,-1 0 0,1 0 0,0-1 0,0 1 0,0 0 0,0 0 1,-1 0-1,2-1 0,3-2-6,14-6 7,-19 8-17,0 1 0,1 0 0,-1 0 0,0-1 1,1 1-1,-1 0 0,0 0 0,1 0 0,-1 0 0,0 0 0,1 0 0,-1-1 0,1 1 0,-1 0 1,1 0-1,-1 0 0,0 0 0,1 0 0,-1 1 0,1-1 0,-1 0 0,0 0 0,1 0 0,-1 0 0,0 0 1,1 0-1,-1 1 0,1-1 0,-1 0 0,0 0 0,1 1 0,-1-1 0,0 0 0,1 1 0,-1 0 2,0 0-1,0-1 0,0 1 1,0 0-1,0 0 0,0 0 1,0 0-1,-1 0 0,1-1 1,0 1-1,0 0 0,-1 0 1,1 0-1,-1-1 0,1 1 0,-1 1 1,-4 10-29,20-35-986,-11 18 426,-1 1-1,1 0 1,0 0 0,0 0-1,0 1 1,1 0 0,-1-1-1,1 1 1,0 1 0,7-4-1,-6 3-642,1-1 0,-1 1 0,0-1 0,0-1-1,8-7 1,-4-1-465</inkml:trace>
</inkml:ink>
</file>

<file path=ppt/ink/ink1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40.220"/>
    </inkml:context>
    <inkml:brush xml:id="br0">
      <inkml:brushProperty name="width" value="0.05" units="cm"/>
      <inkml:brushProperty name="height" value="0.05" units="cm"/>
      <inkml:brushProperty name="color" value="#008C3A"/>
    </inkml:brush>
  </inkml:definitions>
  <inkml:trace contextRef="#ctx0" brushRef="#br0">303 1106 9442,'-33'-4'8967,"32"5"-8830,1-1 0,0 0 0,0 1 0,-1-1 0,1 0 0,0 1 0,0-1 0,0 1 0,0-1-1,0 0 1,-1 1 0,1-1 0,0 1 0,0-1 0,0 0 0,0 1 0,0-1 0,0 1 0,0-1 0,0 0 0,1 1-1,-1-1 1,0 1 0,0-1 0,0 0 0,0 1 0,0-1 0,1 1 0,-1-1 0,0 0 0,0 1 0,1-1 0,-1 0-1,0 0 1,1 1 0,-1-1 0,0 0 0,1 1 0,3 0 192,0 0-1,0 0 0,0-1 1,0 0-1,1 1 1,-1-1-1,7-1 1,11 0 549,30 8 103,-41-4-930,1-1-1,0-1 1,-1 0-1,1-1 1,17-1-1,-27 0-29,1 1 1,-1-1-1,1 0 0,-1 0 0,0 0 0,1 0 0,-1 0 0,0 0 0,0-1 0,0 1 0,0-1 0,0 1 0,0-1 0,0 0 0,-1 0 0,1 0 0,-1 0 0,1 0 0,-1 0 0,0 0 0,0 0 0,0-1 0,0 1 0,0 0 0,0-1 1,0 1-1,-1-1 0,0 1 0,1-1 0,-1 1 0,0-1 0,0 1 0,0-1 0,0 1 0,-2-5 0,0-2-16,-2-1 0,1 0 0,-2 1 0,1-1 0,-1 1 0,0 0 0,-1 1 0,-11-14 0,8 10-3,0 1-1,1-2 1,1 0-1,-12-24 1,16 29-1,0 0 0,1 0 0,0 0 0,0 0 0,0-1 0,1 1 0,1-1 0,-1 1 0,2-15 0,-1 19 2,1-1 5,8-10-21,-6 11 1,0 3 15,-1-2-3,-2 3 1,0 0 1,0 0-1,0-1 0,0 1 0,0 0 1,0-1-1,0 1 0,0 0 1,0-1-1,0 1 0,0 0 0,0-1 1,0 1-1,0 0 0,0 0 1,0-1-1,-1 1 0,1 0 1,0 0-1,0-1 0,0 1 0,0 0 1,-1 0-1,1-1 0,0 1 1,0 0-1,-1 0 0,1 0 0,0-1 1,0 1-1,-1 0 0,1 0 1,0 0-1,-1 0 0,1 0 0,0 0 1,0 0-1,-1 0 0,0-1 1,1 1 0,-1 0 0,1 0 0,-1 0 0,1 0 0,-1 0 0,1 0 0,-1 0 0,0 0 0,1 0-1,-1 0 1,1 0 0,-1 0 0,1 0 0,-1 0 0,1 1 0,-1-1 0,1 0 0,-1 0 0,1 1 0,-1-1 0,1 0 0,-1 1 0,1-1 0,-1 0 0,1 1 0,-1 0 0,3-1-3,0 1-1,0-1 1,0 0-1,0 0 1,0 0-1,0 0 1,0 0 0,0 0-1,4-1 1,38-16 13,-33 12-7,1 1 1,23-7 0,-18 8-1,-1-1 1,1-1-1,25-12 0,-33 13-4,-1 0-1,1-1 1,-1 0-1,0-1 1,-1 0-1,1 0 0,-1-1 1,7-7-1,-4 1-7,0 2 57,-1-1 1,0 0 0,9-16-1,-16 24-37,0 0 0,0 0 1,-1-1-1,1 1 0,-1 0 0,0-1 0,0 1 0,-1 0 1,1-1-1,-1 1 0,0-1 0,0 1 0,-1-1 0,1 1 1,-2-7-1,-36-109 20,34 108-33,-6-22 1,-22-48 0,27 72-5,0 0-1,-1 0 1,0 0 0,0 1 0,-1 0 0,-1 0-1,0 1 1,-15-13 0,-1 4 7,-1 1 0,-1 1 0,-29-13 0,39 20-8,1 0 0,-1 2 1,0 0-1,-1 0 0,1 2 0,-1 0 0,-19-2 0,13 4 11,0 2-1,-31 2 1,47-1-4,-1 0-1,1 0 1,-1 1 0,1 0 0,0 1-1,0 0 1,0 0 0,0 0 0,1 1-1,-1 0 1,-6 6 0,-7 6-8,1 0 1,-22 25-1,36-34 4,-1 0 0,1 0 0,1 1 1,-1 0-1,1 0 0,0 0 0,1 0 0,0 0 0,0 1 0,-1 10 0,2-4 3,0-1-1,1 1 0,1 0 1,2 17-1,11 56 3,-2-20-2,-10-53-8,-1 0 0,-2 27 0,1-30 17,0-1 1,0 1-1,2 0 0,-1-1 1,5 21-1,9 43 482,-14-73-439,1 0 0,-1 1 0,1-1 0,-1 1 0,1-1 0,0 0 0,0 0 0,0 1 0,0-1 0,0 0 0,1 0 0,-1 0 0,0 0 0,1 0 0,2 1 0,-3-2-37,1 0-1,-1 0 1,1 0-1,-1 0 1,1-1-1,0 1 1,-1-1-1,1 1 0,0-1 1,0 0-1,-1 1 1,1-1-1,0 0 1,0 0-1,-1 0 1,1 0-1,0-1 1,0 1-1,-1 0 0,1-1 1,2-1-1,2 0 7,-1-1 0,1 1 0,-1-2-1,0 1 1,0 0 0,6-7 0,9-6 27,-19 16-146,0 0 0,-1-1 0,1 1 1,0 0-1,-1 0 0,1 0 0,0 0 0,0-1 0,-1 1 1,1 0-1,0 0 0,0 1 0,-1-1 0,1 0 0,0 0 1,-1 0-1,1 0 0,0 1 0,0-1 0,-1 0 1,1 1-1,-1-1 0,1 0 0,0 1 0,0 0 0,15 14-3270,-15-15 3377,10 13-1249</inkml:trace>
</inkml:ink>
</file>

<file path=ppt/ink/ink1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41.069"/>
    </inkml:context>
    <inkml:brush xml:id="br0">
      <inkml:brushProperty name="width" value="0.05" units="cm"/>
      <inkml:brushProperty name="height" value="0.05" units="cm"/>
      <inkml:brushProperty name="color" value="#008C3A"/>
    </inkml:brush>
  </inkml:definitions>
  <inkml:trace contextRef="#ctx0" brushRef="#br0">13 291 8234,'0'0'151,"-1"0"0,1 0 1,-1 0-1,1 0 0,-1 0 1,1 0-1,-1 0 0,1 0 1,-1 0-1,1 0 0,-1-1 1,1 1-1,0 0 0,-1 0 0,1 0 1,-1-1-1,1 1 0,0 0 1,-1-1-1,1 1 0,0 0 1,-1-1-1,1 1 0,0-1 1,-1 1-1,1 0 0,0-1 1,0 1-1,0-1 0,-1 1 1,1-1-1,0 1 0,0-1 0,0 1 1,0-1-1,0 0 0,0 0 41,0 0 0,0-1 0,0 1-1,0 0 1,1-1 0,-1 1 0,0 0-1,1 0 1,-1-1 0,1 1 0,0 0-1,-1 0 1,3-2 0,1-2 224,2 0 1,-1 0-1,1 1 1,-1-1-1,1 1 1,8-3-1,12-10 652,229-145 3793,-190 123-5782,-64 39 817,-1 0 0,0 0 0,0 0 0,1 0 0,-1 0 0,0 0 0,0 0 1,1 0-1,-1 0 0,0 0 0,0-1 0,0 1 0,1 0 0,-1 0 0,0 0 0,0-1 0,0 1 0,0 0 0,1 0 0,-1 0 1,0-1-1,0 1 0,0 0 0,0 0 0,0 0 0,0-1 0,0 1 0,0 0 0,0 0 0,1-1 0,-1 1 0,0 0 1,0-1-1,0 1 0,-1 0 0,1-1 0,0 1-3,0 0 0,0 0-1,-1 0 1,1 0 0,0 0 0,-1 0 0,1 0 0,0 0-1,-1 0 1,1 0 0,0 0 0,-1 0 0,1 0 0,0 0-1,0 0 1,-1 0 0,1 0 0,0 0 0,-1 0 0,1 1 0,0-1-1,0 0 1,-1 0 0,1 0 0,0 0 0,0 1 0,-1-1-1,1 0 1,0 0 0,0 1 0,-11 12-2027</inkml:trace>
</inkml:ink>
</file>

<file path=ppt/ink/ink1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41.360"/>
    </inkml:context>
    <inkml:brush xml:id="br0">
      <inkml:brushProperty name="width" value="0.05" units="cm"/>
      <inkml:brushProperty name="height" value="0.05" units="cm"/>
      <inkml:brushProperty name="color" value="#008C3A"/>
    </inkml:brush>
  </inkml:definitions>
  <inkml:trace contextRef="#ctx0" brushRef="#br0">1 225 10994,'11'-8'1689,"4"-5"1431,7-13-1143,6-3-113,7-5-431,0 3-249,1 3-488,3 4-176,-6 7-360,-5 6-48,-8 7-248,-7 4-312,-9 4-648,-2 3-793,-2 6-607,-4 2 1640,0 0 15</inkml:trace>
</inkml:ink>
</file>

<file path=ppt/ink/ink1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41.719"/>
    </inkml:context>
    <inkml:brush xml:id="br0">
      <inkml:brushProperty name="width" value="0.05" units="cm"/>
      <inkml:brushProperty name="height" value="0.05" units="cm"/>
      <inkml:brushProperty name="color" value="#008C3A"/>
    </inkml:brush>
  </inkml:definitions>
  <inkml:trace contextRef="#ctx0" brushRef="#br0">4 47 9578,'-4'2'6145,"8"-4"-3832,7-2-441,6 0-351,3-5-465,2 2-224,4-1-392,-1-1-152,1 5-160,-2 2-224,-8 4-696,-1 4-440,-9 1-1233,1 2 1425,1 12 264</inkml:trace>
  <inkml:trace contextRef="#ctx0" brushRef="#br0" timeOffset="1">32 125 14315,'7'-4'1560,"1"4"1025,3 4-353,-2 10-671,0 3-393,1 11-392,3 2-288,1 5-296,3-2 24,7-7-696,2-9-288,13-13 416</inkml:trace>
</inkml:ink>
</file>

<file path=ppt/ink/ink1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42.215"/>
    </inkml:context>
    <inkml:brush xml:id="br0">
      <inkml:brushProperty name="width" value="0.05" units="cm"/>
      <inkml:brushProperty name="height" value="0.05" units="cm"/>
      <inkml:brushProperty name="color" value="#008C3A"/>
    </inkml:brush>
  </inkml:definitions>
  <inkml:trace contextRef="#ctx0" brushRef="#br0">0 140 15355,'23'0'1505,"1"0"751,-2-8-87,6-7-1161,-2-1-376,4-5-600,-3 5-504,-6-3-1313,1-1-2800,-7-4 2641</inkml:trace>
</inkml:ink>
</file>

<file path=ppt/ink/ink1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42.617"/>
    </inkml:context>
    <inkml:brush xml:id="br0">
      <inkml:brushProperty name="width" value="0.05" units="cm"/>
      <inkml:brushProperty name="height" value="0.05" units="cm"/>
      <inkml:brushProperty name="color" value="#008C3A"/>
    </inkml:brush>
  </inkml:definitions>
  <inkml:trace contextRef="#ctx0" brushRef="#br0">21 0 14963,'-7'0'880,"-6"6"209</inkml:trace>
</inkml:ink>
</file>

<file path=ppt/ink/ink1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44.286"/>
    </inkml:context>
    <inkml:brush xml:id="br0">
      <inkml:brushProperty name="width" value="0.05" units="cm"/>
      <inkml:brushProperty name="height" value="0.05" units="cm"/>
      <inkml:brushProperty name="color" value="#008C3A"/>
    </inkml:brush>
  </inkml:definitions>
  <inkml:trace contextRef="#ctx0" brushRef="#br0">1 192 11674,'5'-7'753,"1"2"2198,-5 5-2791,0 0 0,-1 0 0,1 0 0,-1 0-1,1 1 1,-1-1 0,1 0 0,-1 0 0,1 1 0,-1-1 0,0 0 0,1 1 0,-1-1 0,1 1-1,-1-1 1,0 0 0,1 1 0,-1-1 0,1 2 0,2 1 139,0 1 1,0-1-1,0 0 0,0 0 1,1 0-1,-1-1 0,1 1 1,0-1-1,0 0 0,0 0 1,0 0-1,0-1 0,1 1 1,-1-1-1,6 1 0,6 0 7,-1 0-1,32-2 1,-33 0-125,176-11 881,95 2 483,-78 30-853,-5-1-243,-155-17-289,-1-3 0,63-8 0,-28-6 308,-1-4-1,99-36 0,-162 49-277,0 1 1,0 0-1,0 1 1,1 1-1,-1 1 0,1 0 1,25 3-1,-21-1-181,0-2 0,-1 0 0,1-1 0,22-6 0,-17 3-12,50-2 0,-77 6 2,0 1 1,1 0-1,-1 0 1,0 0-1,0 0 1,0 0-1,0 0 1,0 0-1,1 0 1,-1 0-1,0 0 1,0 0-1,0 0 1,0 0-1,0 0 1,1 0-1,-1 0 1,0 0-1,0 0 1,0 0-1,0 0 1,1 0-1,-1 0 1,0 0-1,0 0 1,0 0-1,0 0 1,0 0-1,0 1 1,1-1-1,-1 0 1,0 0-1,0 0 1,0 0-1,0 0 1,0 0-1,0 0 1,0 1-1,0-1 1,1 0-1,-1 0 1,0 0-1,0 0 0,0 0 1,0 1-1,0-1 1,0 0-1,0 0 1,0 0-1,0 0 1,0 1-1,0-1 1,0 0-1,0 0 1,0 0-1,0 0 1,0 0-1,0 1 1,-9 4-400,7-5 82,0 0 0,-1-1 0,1 1 0,-1 0 0,1-1 0,0 1 0,-1-1 0,1 0 0,0 0 0,0 0 0,-1 0 0,1 0 0,-3-2 0,-28-23-4661,19 14 3051,1 1-313,-2 0 0,0 1 0,0 1 1,-30-14-1,37 20 1696,0 1 0,-1-1 0,1 1 0,-17-1 0,18 2 1191,0 1-1,1 1 1,-1-1-1,0 1 1,0 0-1,1 1 1,-7 1-1,11-2-366,0 0-1,0-1 1,0 1 0,1 0-1,-1 0 1,1 0 0,-1 0-1,1 0 1,-1 0 0,-1 2-1,3-2-214,-1-1 0,1 0 0,0 0 0,0 0 0,0 1 0,0-1 0,0 0 0,0 0-1,-1 1 1,1-1 0,0 0 0,0 0 0,0 1 0,0-1 0,0 0 0,0 1-1,0-1 1,0 0 0,0 0 0,0 1 0,0-1 0,0 0 0,1 0 0,-1 1 0,0-1-1,0 0 1,0 1 0,1-1 55,-1 1-1,1 0 1,0-1-1,-1 1 1,1-1-1,0 1 1,0-1-1,-1 1 1,1-1-1,0 0 1,0 1-1,0-1 1,1 0-1,17 5 743,1-2 0,-1 0 0,1-1 0,32-1 0,-2 0 12,0 2-98,131 9 1566,-176-11-2311,0 0-1,0-1 0,0 2 1,-1-1-1,1 0 0,7 4 1,-11-4-29,0-1 0,0 1 0,0 0 1,0-1-1,0 1 0,0 0 0,-1 0 0,1-1 0,0 1 0,0 0 1,-1 0-1,1 0 0,0 0 0,-1 0 0,1 0 0,-1 0 1,0 0-1,1 0 0,-1 0 0,0 0 0,1 0 0,-1 0 1,0 1-1,0-1 0,0 0 0,0 0 0,0 0 0,0 0 1,0 0-1,-1 0 0,1 0 0,-1 2 0,0 0-83,0 0 0,0 0 0,-1-1 0,1 1 0,-1 0 0,0-1 0,0 1 0,0-1 0,0 1 0,0-1 0,-1 0-1,1 0 1,-1 0 0,1 0 0,-1-1 0,0 1 0,0-1 0,0 0 0,-3 2 0,-1-1-603,1 0 0,-1 0 0,1-1 0,-1 0 0,1 0-1,-1-1 1,0 1 0,-6-2 0,-7-1-720</inkml:trace>
</inkml:ink>
</file>

<file path=ppt/ink/ink1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44.582"/>
    </inkml:context>
    <inkml:brush xml:id="br0">
      <inkml:brushProperty name="width" value="0.05" units="cm"/>
      <inkml:brushProperty name="height" value="0.05" units="cm"/>
      <inkml:brushProperty name="color" value="#008C3A"/>
    </inkml:brush>
  </inkml:definitions>
  <inkml:trace contextRef="#ctx0" brushRef="#br0">0 0 13379,'21'6'2432,"3"5"1905,5 9-1696,-3 4-289,-5 8-1023,-6 1-281,-6 4-512,-4 2-168,-6-2-112,-9 2-728,-1-11 360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1:19.955"/>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157 56 6593,'-5'-17'6351,"4"15"-6245,-2-18 1131,3 19-1182,0 0 1,1 1-1,-1-1 0,0 0 0,0 0 1,0 1-1,0-1 0,1 0 0,-1 1 1,0-1-1,1 0 0,-1 1 1,0-1-1,1 0 0,-1 1 0,1-1 1,-1 1-1,1-1 0,-1 1 0,1-1 1,0 1-1,-1 0 0,1-1 1,-1 1-1,1-1 0,0 1 0,0 0-29,-1 0 0,1 0 0,-1 0-1,0 1 1,1-1 0,-1 0 0,1 0-1,-1 0 1,0 1 0,1-1 0,-1 0-1,0 0 1,1 1 0,-1-1 0,0 0-1,0 1 1,1-1 0,-1 0 0,0 1-1,0-1 1,0 0 0,1 1 0,-1-1-1,0 0 1,0 1 0,0-1 0,0 1 0,0-1-1,0 1 1,0-1 0,0 0 0,0 1-1,0 0 1,3 21 635,-3-19-492,12 59 1195,-8-45-1247,0-1 0,-2 1 0,2 23 0,-10 47-39,3-53 46,2 50 1,3-45 242,-2 1-1,-1-1 0,-6 41 1,-6-1 37,-23 220-156,35-193-227,2-88-15,1 0 0,1 0-1,9 32 1,-11-47-5,7 18 24,-2 1 1,0 0-1,-1 0 1,2 36-1,6 47 9,-8-77-19,-1 1 0,0 43 0,-5 1 45,2-30 34,-3-1 0,-10 67 0,6-78-85,1 1 0,-1 57 0,5-73-10,-1-1 0,0 1 0,-8 26 0,5-24-1,1 0 0,-2 20-1,-2 155 594,-9-46-54,14-127-499,-22 108 471,23-112-467,-1 0 0,0 0-1,-9 26 1,-2-5 811,9-21-721,-10 21 1,10-29-65,2-10 68,-5-5-60,7 7-82,1 0-1,-1 0 1,1 0 0,-1 0 0,1 0 0,-1 0 0,1 0 0,-1 0-1,1 0 1,-1 0 0,1 0 0,-1 0 0,1 0 0,0 0-1,-1 1 1,1-1 0,-1 0 0,1 0 0,-1 0 0,1 1-1,0-1 1,-1 0 0,1 1 0,0-1 0,-1 0 0,1 1-1,-1 0 1,-8 13-938</inkml:trace>
</inkml:ink>
</file>

<file path=ppt/ink/ink1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49.103"/>
    </inkml:context>
    <inkml:brush xml:id="br0">
      <inkml:brushProperty name="width" value="0.05" units="cm"/>
      <inkml:brushProperty name="height" value="0.05" units="cm"/>
      <inkml:brushProperty name="color" value="#008C3A"/>
    </inkml:brush>
  </inkml:definitions>
  <inkml:trace contextRef="#ctx0" brushRef="#br0">82 1 8858,'0'0'41,"0"1"-1,0-1 1,1 1-1,-1-1 1,0 1 0,0-1-1,0 1 1,0-1 0,0 1-1,0 0 1,0-1 0,0 1-1,0-1 1,0 1 0,0-1-1,-1 1 1,1-1 0,0 1-1,0-1 1,0 1 0,-1-1-1,1 0 1,0 1 0,-1-1-1,1 1 1,0-1-1,-1 0 1,1 1 0,0-1-1,-1 0 1,1 1 0,-1-1-1,1 0 1,0 1 0,-1-1-1,1 0 1,-1 0 0,1 0-1,-1 1 1,1-1 0,-1 0-1,1 0 1,-1 0 0,1 0-1,-1 0 1,1 0-1,-1 0 1,0 0 0,1 0-1,-1 0 1,1 0 0,-1-1-1,0 1 1,-6-3 2838,8 8 807,4 11-2749,-5-3-809,0 0 0,-1 0 0,0 0 0,-1 0 1,-1-1-1,-3 14 0,-7 34 164,10-22 78,2 1 0,8 75 0,1-3-23,-4 212 1433,-5-254-1379,6 126-138,2 63 845,-7-193-681,3 20 42,0 27 12,-1-50-155,-12-43 132,-6 39-389,16-58-104,0 1 0,0-1 1,0 1-1,0-1 0,-1 1 0,1-1 0,0 1 0,0-1 1,0 1-1,0-1 0,-1 1 0,1-1 0,0 1 0,-1-1 1,1 0-1,0 1 0,0-1 0,-1 0 0,1 1 0,-1-1 1,1 0-1,0 1 0,-1-1 0,1 0 0,-1 0 0,1 1 1,-1-1-1,1 0 0,-1 0 0,1 0 0,-1 0 1,1 0-1,-1 0 0,1 0 0,-1 0 0,1 0 0,-1 0 1,1 0-1,-1 0 0,1 0 0,-1 0 0,1 0 0,-1 0 1,1 0-1,-1-1 0,0 0-202,-1 0 0,1 0 0,0 0 1,0 0-1,0 0 0,0 0 0,0-1 0,0 1 1,0 0-1,0 0 0,1-1 0,-1 1 0,1-1 0,-2-1 1,-7-42-242,3 22 1036</inkml:trace>
</inkml:ink>
</file>

<file path=ppt/ink/ink1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49.478"/>
    </inkml:context>
    <inkml:brush xml:id="br0">
      <inkml:brushProperty name="width" value="0.05" units="cm"/>
      <inkml:brushProperty name="height" value="0.05" units="cm"/>
      <inkml:brushProperty name="color" value="#008C3A"/>
    </inkml:brush>
  </inkml:definitions>
  <inkml:trace contextRef="#ctx0" brushRef="#br0">15 1 10202,'-1'0'169,"1"0"1,-1 0-1,1 0 0,-1 0 0,1 0 0,-1 0 1,1 0-1,-1 0 0,1 0 0,-1 0 1,1 0-1,-1 0 0,1 0 0,-1 0 0,1 1 1,-1-1-1,1 0 0,0 0 0,-1 1 1,1-1-1,-1 0 0,1 0 0,0 1 0,-1-1 1,1 0-1,0 1 0,-1-1 0,1 1 0,0-1 1,-1 0-1,1 1 0,0-1 0,-1 1 1,2 1 21,-1-1 1,0 0-1,0 0 1,1 0-1,-1 0 1,1 0-1,-1 1 1,1-1-1,-1 0 1,1 0-1,0 0 1,0 0-1,-1-1 1,2 2-1,2 4 110,0-1-1,-1 1 1,1-1-1,-1 1 1,-1 0-1,1 1 0,-1-1 1,3 11-1,-1 7 63,3 23 0,-6-31-198,1-1-52,-1-2 8,1 1-1,3 12 1,-5-23-81,1 0 0,0-1 0,0 1 0,0-1 0,0 1 0,0-1 1,0 0-1,1 0 0,-1 1 0,1-1 0,-1 0 0,1 0 0,0 0 0,0 0 0,0-1 1,3 3-1,-3-3 4,0 0 1,0-1-1,0 1 0,0-1 1,-1 1-1,1-1 1,0 0-1,0 1 0,0-1 1,0 0-1,0-1 1,0 1-1,0 0 0,0 0 1,0-1-1,0 1 1,0-1-1,-1 0 1,1 0-1,0 1 0,0-1 1,-1 0-1,1 0 1,1-2-1,5-3 219,-1 0 0,1-1 0,9-12-1,-11 12-36,5-6 58,-1-1 0,0 0 1,7-16-1,9-12-1240,-23 38 704,9-18-1217,-11 16 1196,0 1 0,0-1 0,0-11 0,-1 16 239</inkml:trace>
</inkml:ink>
</file>

<file path=ppt/ink/ink1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53.375"/>
    </inkml:context>
    <inkml:brush xml:id="br0">
      <inkml:brushProperty name="width" value="0.05" units="cm"/>
      <inkml:brushProperty name="height" value="0.05" units="cm"/>
      <inkml:brushProperty name="color" value="#008C3A"/>
    </inkml:brush>
  </inkml:definitions>
  <inkml:trace contextRef="#ctx0" brushRef="#br0">2 447 8226,'-1'-12'2422,"1"11"-2181,0 0-1,0 0 0,-1 0 1,1 0-1,0 0 1,0 0-1,0 0 1,0 0-1,1 0 0,-1 0 1,0 0-1,0 0 1,0 0-1,1 0 1,-1 0-1,1 0 0,-1 0 1,1 0-1,-1 1 1,1-1-1,-1 0 1,1 0-1,0 0 0,-1 1 1,1-1-1,1-1 1,80-64 2789,1-1-1761,-30 15-509,-2-2 1,69-96-1,-110 136-1035,-10 14 249,0 0 0,-1 0 1,1 0-1,0 0 0,0 0 0,0 0 0,0 0 0,0 0 1,-1 0-1,1 0 0,0 0 0,0 0 0,0 0 1,0 0-1,0 0 0,-1 0 0,1 0 0,0 0 0,0 0 1,0 0-1,0 0 0,0 0 0,-1 0 0,1 0 0,0 0 1,0 0-1,0 0 0,0 0 0,0-1 0,0 1 1,-1 0-1,1 0 0,0 0 0,0 0 0,0 0 0,0 0 1,0 0-1,0-1 0,0 1 0,0 0 0,0 0 1,0 0-1,0 0 0,-1 0 0,1-1 0,0 1 0,0 0 1,0 0-1,0 0 0,0 0 0,0 0 0,0-1 0,0 1 1,0 0-1,0 0 0,1 0 0,-1 0 0,0 0 1,0-1-1,0 1 0,0 0 0,0 0 0,0 0 0,0 0 1,0 0-1,0 0 0,0-1 0,1 1 0,-11 3-1534,-3 2-314,-3-2 593</inkml:trace>
</inkml:ink>
</file>

<file path=ppt/ink/ink1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53.775"/>
    </inkml:context>
    <inkml:brush xml:id="br0">
      <inkml:brushProperty name="width" value="0.05" units="cm"/>
      <inkml:brushProperty name="height" value="0.05" units="cm"/>
      <inkml:brushProperty name="color" value="#008C3A"/>
    </inkml:brush>
  </inkml:definitions>
  <inkml:trace contextRef="#ctx0" brushRef="#br0">3 23 11146,'-2'-5'2921,"4"1"-1081,5 0-295,6-1-89,4 3-360,5 0-208,10 2-335,1 4-137,2 3-224,-1-1-96,-10 3-72,-6 2 16,-1-2-152,0 2-216,-4 2-913,-2-2-415,-11 2 808</inkml:trace>
</inkml:ink>
</file>

<file path=ppt/ink/ink1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54.163"/>
    </inkml:context>
    <inkml:brush xml:id="br0">
      <inkml:brushProperty name="width" value="0.05" units="cm"/>
      <inkml:brushProperty name="height" value="0.05" units="cm"/>
      <inkml:brushProperty name="color" value="#008C3A"/>
    </inkml:brush>
  </inkml:definitions>
  <inkml:trace contextRef="#ctx0" brushRef="#br0">4 10 6649,'-2'-4'1193,"0"-1"3016,2 8-2769,4 7 128,3 4-47,8 9-161,2 1-80,5 5-352,4 3-160,0-4-239,2 0-81,-2-1-256,0-2-48,-6 2-168,-1-3-272,-6-7 2944,-4-8-2096</inkml:trace>
</inkml:ink>
</file>

<file path=ppt/ink/ink1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55.464"/>
    </inkml:context>
    <inkml:brush xml:id="br0">
      <inkml:brushProperty name="width" value="0.05" units="cm"/>
      <inkml:brushProperty name="height" value="0.05" units="cm"/>
      <inkml:brushProperty name="color" value="#008C3A"/>
    </inkml:brush>
  </inkml:definitions>
  <inkml:trace contextRef="#ctx0" brushRef="#br0">567 1200 11162,'12'3'526,"0"1"0,0 0 0,-1 1 0,1 0 0,14 9 0,47 38 930,-46-31-1095,-12-11-160,0-1 0,1 0-1,0-1 1,1 0 0,0-2-1,0 0 1,0-1 0,1 0-1,-1-2 1,37 3 0,-3-4 433,0-2 0,84-12 1,-76 4-308,0-3 0,0-3 0,-1-2 0,-1-3 1,62-29-1,-101 39-312,0-2 1,0 0-1,-1-1 0,0-1 1,-1 0-1,-1-1 1,0-1-1,16-21 0,-14 14-11,-1-1-1,-1 0 0,-1-1 1,-1 0-1,16-45 0,-22 48 105,-1-1-1,0 0 0,-2-1 0,0 1 1,-2-1-1,0 1 0,-2-32 0,-2 39 31,1 0-1,-2 0 1,0 0-1,-1 1 0,0 0 1,-1-1-1,-1 2 1,0-1-1,-1 1 1,0-1-1,-1 2 1,-11-14-1,-87-85 488,40 47-470,27 24-106,-128-145 12,155 170 9,-1 1 1,0 0 0,-16-14 0,22 23-35,-1-1-1,0 1 1,0 0 0,-1 0 0,1 1 0,-1 1-1,0-1 1,-12-2 0,-18-1 3,-1 1 0,0 2 1,1 2-1,-69 4 0,76 2 1,1 1 0,0 1 0,0 1 0,1 2 1,-48 21-1,20-3-33,-93 60 1,-124 95 15,240-157-22,1 2 0,1 1-1,1 1 1,-52 63 0,71-75-2,1 1 0,0 0 1,1 1-1,1 0 0,0 0 0,2 1 0,0 0 0,2 1 0,0 0 0,1 0 0,-3 35 0,6-33 31,2 1 1,1 0-1,1 0 1,1 0-1,1 0 0,1-1 1,15 43-1,-13-48 27,1-1 1,1 0-1,0 0 0,1-1 1,1 0-1,0-1 0,1 0 1,1-1-1,0 0 0,24 18 1,-11-14 93,1-1 0,0-1 1,1-2-1,1 0 1,0-2-1,1-1 0,0-2 1,39 8-1,-10-6 215,0-4 1,0-1-1,88-5 0,-82-5 45,125-24-1,57-34-371,-199 49-203,-1 3-883,-45 9 810,0 1 0,0 0-1,-1 0 1,1-1 0,0 1 0,0 0-1,0 1 1,-1-1 0,4 1 0,-4-1 192,-1 0 1,0 0 0,0 0-1,0 1 1,0-1 0,0 0-1,0 0 1,0 1 0,0-1-1,0 0 1,0 0 0,0 1-1,0-1 1,0 0 0,0 0-1,0 1 1,0-1 0,0 0 0,0 0-1,0 1 1,0-1 0,0 0-1,0 0 1,0 0 0,0 1-1,0-1 1,-1 0 0,1 0-1,0 1 1,0-1 0,0 0-1,0 0 1,-1 0 0</inkml:trace>
</inkml:ink>
</file>

<file path=ppt/ink/ink1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17.570"/>
    </inkml:context>
    <inkml:brush xml:id="br0">
      <inkml:brushProperty name="width" value="0.05" units="cm"/>
      <inkml:brushProperty name="height" value="0.05" units="cm"/>
      <inkml:brushProperty name="color" value="#008C3A"/>
    </inkml:brush>
  </inkml:definitions>
  <inkml:trace contextRef="#ctx0" brushRef="#br0">100 67 6457,'0'-1'167,"0"1"0,-1 0 0,1 0 0,0 0-1,0-1 1,-1 1 0,1 0 0,0 0-1,0-1 1,0 1 0,-1 0 0,1-1 0,0 1-1,0 0 1,0-1 0,0 1 0,0 0 0,0-1-1,0 1 1,0 0 0,0-1 0,0 1-1,0 0 1,0-1 0,0 1 0,0 0 0,0-1-1,0 1 1,0 0 0,0 0 0,0-1-1,0 1 1,0 0 0,1-1 0,-1 1 0,0 0-1,0-1 1,1 0-50,-1 0 0,0 0-1,1 0 1,-1 0 0,0-1 0,0 1 0,0 0-1,0 0 1,0 0 0,0 0 0,-1-2-1,0 2 47,0 0 0,0 0 0,-1 0 0,1 0 0,0 0 0,0 0 0,-1 0 0,1 0 0,-1 1 0,1-1 0,-1 1 0,1-1 0,-1 1 0,1-1 0,-1 1 0,1 0 0,-1 0-1,0 0 1,1 0 0,-4 0 0,1 0 144,0 0-1,0 0 1,0 1-1,0 0 0,0 0 1,0 0-1,-6 2 1,8-3 338,3-4-303,3-2 71,-3 5-359,-1 1 0,0 0 0,0-1 0,1 1 0,-1-1-1,0 1 1,0-1 0,1 1 0,-1-1 0,0 1 0,0-1 0,0 1 0,0-1 0,0 1 0,0-1 0,0 1 0,0-1 0,0 1 0,0-1-1,0 1 1,0-1 0,0 1 0,-1-1 0,1 1 0,0-1 0,0 1 0,0-1 0,-1 1 0,1-1 0,0 1 0,-1 0 0,1-1-1,0 1 1,-1-1 0,1 1 0,0 0 0,-1-1 0,1 1 0,-1 0 0,1 0 0,-1-1 0,1 1 0,-1 0 0,0 0 0,0-1 53,0 0 1,0 1-1,0-1 1,0 1 0,0-1-1,0 1 1,0-1-1,-1 1 1,1 0-1,0 0 1,0 0 0,0-1-1,0 1 1,-1 0-1,1 0 1,0 1 0,0-1-1,0 0 1,-2 1-1,14 12 1323,-6-3-1158,0 0-1,-1 1 1,0 0 0,0 0 0,3 21 0,-4-18-85,0 1-61,0 1 1,-2 0 0,0 0 0,0 0 0,-3 22 0,-18 78 208,9-57-68,10-57-257,1 0 1,0-1-1,-1 1 1,1-1-1,0 1 1,0 0-1,0-1 1,0 1-1,0 0 1,0-1-1,1 1 1,-1 0-1,1-1 1,-1 1-1,1 0 1,-1-1 0,1 1-1,1 1 1,-2-3-10,1 0 1,-1 0-1,0 0 1,1 0 0,-1 0-1,1 0 1,-1 0-1,0 0 1,1-1-1,-1 1 1,1 0 0,-1 0-1,0 0 1,1 0-1,-1-1 1,0 1 0,1 0-1,-1 0 1,0-1-1,1 1 1,-1 0-1,0 0 1,0-1 0,1 1-1,-1 0 1,0-1-1,0 1 1,1-1 0,7-12 5,-7 12-6,1-5-299,0 1 1,0-1-1,-1 0 0,0 0 0,0 0 0,0 0 0,0 0 0,-1 0 0,0 0 1,-1 0-1,-1-8 0,1-13-2158,1 13 1150,3-67-5834,2 56 5858</inkml:trace>
</inkml:ink>
</file>

<file path=ppt/ink/ink1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18.281"/>
    </inkml:context>
    <inkml:brush xml:id="br0">
      <inkml:brushProperty name="width" value="0.05" units="cm"/>
      <inkml:brushProperty name="height" value="0.05" units="cm"/>
      <inkml:brushProperty name="color" value="#008C3A"/>
    </inkml:brush>
  </inkml:definitions>
  <inkml:trace contextRef="#ctx0" brushRef="#br0">77 115 9594,'-4'-4'1204,"1"0"0,0 0 0,0 0 0,-3-7 0,4 8-797,1 0-1,-1 0 1,0 0 0,0 0-1,0 0 1,0 1-1,0-1 1,-1 1 0,1-1-1,-1 1 1,-4-3 0,-21-9 2084,28 14-2468,0 0 1,1 0-1,-1 0 1,0 0 0,0 0-1,0 0 1,0 0-1,0 0 1,0 0-1,0 0 1,0 0-1,0 0 1,1 0-1,-1 0 1,0 0-1,0 0 1,0 0-1,0 0 1,0 0-1,0 0 1,0 0-1,0 0 1,0-1-1,0 1 1,0 0 0,0 0-1,1 0 1,-1 0-1,0 0 1,0 0-1,0 0 1,0 0-1,0 0 1,0 0-1,0-1 1,0 1-1,0 0 1,0 0-1,0 0 1,0 0-1,0 0 1,0 0-1,0 0 1,0 0-1,0-1 1,0 1-1,0 0 1,0 0 0,0 0-1,0 0 1,-1 0-1,1 0 1,0 0-1,0 0 1,0 0-1,0 0 1,0 0-1,0-1 1,0 1-1,0 0 1,0 0-1,0 0 1,9-2 149,183-26 2250,-181 26-2304,-9 1-71,-1 1 1,1-1 0,0 1-1,0 0 1,0 0 0,0 0-1,0 0 1,2 0 0,-4 0-33,1 1 0,0-1 1,-1 0-1,1 1 1,0-1-1,-1 1 1,1-1-1,-1 1 1,1-1-1,-1 1 1,1-1-1,-1 1 0,1-1 1,-1 1-1,0 0 1,1-1-1,-1 1 1,0 0-1,1-1 1,-1 1-1,0 0 1,0-1-1,0 1 0,0 0 1,1 0-1,0 4 57,0-1 0,1 1 0,0-1 0,3 8 0,-3-9-25,0 0 0,0 1 1,0 0-1,-1-1 0,0 1 0,0 0 0,1 5 0,-1 29 169,-1-26-108,0 0 0,1-1-1,4 22 1,3 13 782,-8-37-776,1-1 1,1 1-1,0 0 0,0-1 0,3 10 0,5-6-93,2 2 8,-12-13-29,0-1 1,1 1-1,-1-1 0,0 1 0,0 0 0,0-1 0,0 1 1,0-1-1,0 1 0,0-1 0,0 1 0,0 0 1,0-1-1,0 1 0,0-1 0,0 1 0,0-1 0,-1 1 1,1-1-1,0 1 0,0-1 0,-1 1 0,1-1 0,0 1 1,-1-1-1,1 1 0,0-1 0,-2 1 0,-5 7 7,6-6-7,-1 0 1,1-1 0,-1 1-1,0 0 1,0 0-1,0-1 1,0 1 0,0-1-1,0 0 1,-1 1-1,1-1 1,0 0-1,-1 0 1,1-1 0,0 1-1,-1 0 1,-3 0-1,-96-2 12,40 0-3,65 1-530,1-1 1,-1 1-1,0-1 0,1 0 0,-1 0 1,0 0-1,0 0 0,0-1 1,0 1-1,5-5 0,2 0-1962,-2-1-1,14-13 1,0-1 609</inkml:trace>
</inkml:ink>
</file>

<file path=ppt/ink/ink1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19.398"/>
    </inkml:context>
    <inkml:brush xml:id="br0">
      <inkml:brushProperty name="width" value="0.05" units="cm"/>
      <inkml:brushProperty name="height" value="0.05" units="cm"/>
      <inkml:brushProperty name="color" value="#008C3A"/>
    </inkml:brush>
  </inkml:definitions>
  <inkml:trace contextRef="#ctx0" brushRef="#br0">71 38 9474,'-1'0'426,"-1"0"0,1 0 0,0 0-1,0 0 1,-1 1 0,1-1 0,0 0 0,0 1 0,-1-1 0,1 1-1,0-1 1,0 1 0,0 0 0,0-1 0,0 1 0,0 0-1,0 0 1,0 0 0,0-1 0,0 1 0,0 5 3318,7-6-2257,6-4-383,76-45 1698,-116 58-2773,16-4-25,-5 3 6,-31 18 1,44-24-8,0 1 1,1-1-1,-1 1 0,1 0 0,-1 1 1,1-1-1,0 0 0,0 1 1,1 0-1,-1 0 0,1 0 0,-1 0 1,-1 5-1,4-6-3,-1-1 1,1 1-1,-1-1 0,1 1 0,0-1 1,0 1-1,0 0 0,1-1 1,-1 1-1,0-1 0,1 1 1,0-1-1,0 1 0,0-1 1,0 0-1,0 1 0,0-1 1,0 0-1,1 0 0,-1 0 1,1 0-1,-1 0 0,1 0 1,0 0-1,0 0 0,0-1 0,0 1 1,0-1-1,3 2 0,-1-1 25,-1 1-1,1-1 0,0-1 0,-1 1 0,1 0 1,0-1-1,0 0 0,0 0 0,0 0 1,1 0-1,-1-1 0,0 0 0,0 0 0,0 0 1,0 0-1,1 0 0,4-2 0,-8 2-16,0-1 0,1 0 0,-1 1 0,0-1 0,1 0 0,-1 0 1,0 0-1,0 0 0,1 0 0,-1 0 0,0 0 0,0 0 0,0 0 0,-1 0 0,1-1 0,0 1 0,0 0 0,-1-1 0,1 1 0,0 0 0,-1-1 0,0 1 0,1-1 0,-1 1 0,0-1 0,0 1 0,0-1 0,1 1 0,-2-1 0,1 1 0,0-1 0,0 1 0,0-1 0,-1 1 0,0-2 0,-1-4 4,0 0 0,0 1 0,-1-1 0,0 1 0,-7-11-1,9 15-10,0 0 0,0 0-1,-1 0 1,1 0 0,-1 1-1,1-1 1,-1 1 0,0-1-1,1 1 1,-1-1 0,0 1-1,0 0 1,0 0 0,0 0-1,-3-1 1,3 2 0,0 0 0,1 0 0,-1 0 0,0 0 0,0 0 0,0 0 0,1 0 0,-1 1 0,0-1-1,0 0 1,1 1 0,-1 0 0,0-1 0,1 1 0,-1 0 0,1 0 0,-1 0 0,1 0 0,-3 2 0,1 0 12,-1 1 0,1 0 0,0 0 0,0 0 1,0 0-1,1 0 0,-1 0 0,1 1 0,0-1 1,0 1-1,1 0 0,-1-1 0,1 1 0,0 0 1,0 9-1,0-9 14,1-1 0,-1 1 0,2-1 0,-1 1-1,0-1 1,1 1 0,0-1 0,0 1 0,0-1 0,0 0 0,1 1 0,0-1 0,0 0 0,0 0 0,0 0 0,1 0 0,3 5 0,-4-8-5,-1 1 1,1-1-1,0 1 1,0-1-1,-1 0 1,1 0-1,0 0 1,0 0-1,0 0 0,0 0 1,0 0-1,1-1 1,-1 1-1,0-1 1,0 1-1,0-1 1,1 0-1,2 0 0,-2 0 12,0-1 0,0 0 0,1 1 0,-1-1-1,0-1 1,0 1 0,0 0 0,0-1-1,0 1 1,0-1 0,3-3 0,-1 1-2,1-2 0,0 1 0,-1 0 0,0-1 0,0 0 0,-1-1 0,0 1 0,0-1 0,0 1 0,2-9 0,-4 10-32,-1 0 0,0 0 0,-1 0 0,1 0 0,-1 0 1,0 0-1,0 0 0,0 0 0,-1 0 0,0 0 0,0 1 0,0-1 0,0 0 0,-1 0 0,0 0 0,0 1 0,-3-5 0,4 6 1,-1 0 0,0 0 0,0 0-1,0 1 1,0-1 0,0 1 0,-1-1-1,1 1 1,-1 0 0,1 0 0,-1 0-1,0 0 1,0 1 0,0-1 0,0 1-1,0 0 1,0-1 0,0 1 0,0 1-1,0-1 1,-1 0 0,1 1 0,0 0-1,-1-1 1,1 1 0,-6 1 0,5 0 0,0 0 0,1 1 0,-1-1 0,0 1 0,1 0 1,0-1-1,-1 2 0,1-1 0,0 0 0,0 1 0,0-1 1,1 1-1,-1 0 0,1 0 0,-1 0 0,1 0 0,0 0 1,0 0-1,0 1 0,1-1 0,-1 1 0,-1 7 1,2-9-1,0 1 1,0 0 0,0 0 0,1 0-1,-1 0 1,1 1 0,0-1 0,0 0 0,0 0-1,0 0 1,1 0 0,-1 0 0,1 0-1,0 0 1,0 0 0,0 0 0,0 0 0,0-1-1,1 1 1,-1 0 0,1-1 0,0 1-1,0-1 1,0 1 0,0-1 0,0 0 0,0 0-1,6 4 1,-4-4 33,0 0-1,0-1 1,0 1-1,0-1 1,1 1 0,-1-1-1,1 0 1,-1-1-1,1 1 1,-1-1-1,1 0 1,-1 0-1,1-1 1,-1 1 0,1-1-1,-1 0 1,1 0-1,-1 0 1,0-1-1,1 0 1,-1 1-1,0-2 1,0 1 0,5-4-1,-6 4-1,1-1-1,0 0 0,-1 0 1,0 0-1,0 0 0,0 0 1,0-1-1,0 0 0,0 1 1,-1-1-1,0 0 0,0 0 1,0 0-1,0-1 0,-1 1 1,0 0-1,1-1 0,-2 1 1,1-1-1,0 1 0,-1-1 1,0 1-1,0-1 0,-1-6 1,0 6-23,0 0 0,-1-1 0,1 1 0,-1 0 0,0 1 0,-1-1 1,-3-7-1,5 11-10,1 0 1,-1 0-1,0 0 1,0 0-1,0 0 1,0 0-1,0 1 1,1-1-1,-2 0 1,1 0-1,0 0 1,0 1-1,0-1 1,0 1-1,0-1 1,0 1-1,-1-1 1,1 1-1,0 0 1,0 0-1,-1-1 1,1 1-1,0 0 1,-1 0-1,1 0 1,0 0-1,0 1 1,-1-1-1,1 0 1,0 0 0,0 1-1,-1-1 1,1 1-1,0-1 1,0 1-1,-2 0 1,2 0-1,0 0 0,0 0 0,0 0 1,-1-1-1,1 1 0,0 0 0,0 1 1,0-1-1,0 0 0,1 0 0,-1 0 1,0 0-1,0 1 0,1-1 0,-1 0 0,1 1 1,-1-1-1,1 1 0,-1-1 0,1 0 1,0 1-1,0-1 0,0 1 0,0-1 1,0 1-1,0-1 0,0 1 0,0-1 1,1 0-1,-1 1 0,1 2 0,0-2 0,0 0-1,0 0 1,0 0 0,0 1-1,1-1 1,-1 0-1,1 0 1,-1 0-1,1-1 1,0 1-1,-1 0 1,1-1-1,0 1 1,0-1-1,0 1 1,0-1-1,1 0 1,2 1-1,-2-1 2,0-1 0,1 1 0,-1-1-1,1 0 1,-1 0 0,1 0 0,-1 0-1,1 0 1,-1-1 0,0 0 0,1 0-1,-1 0 1,0 0 0,1 0 0,2-2 0,3-2 15,0 0 1,0-1 0,15-12 0,-23 18-8,0-1-1,-1 1 1,1-1-1,0 0 1,0 1 0,-1-1-1,1 0 1,0 0-1,-1 0 1,1 1-1,-1-1 1,1 0-1,-1 0 1,0 0-1,1 0 1,-1 0-1,0 0 1,1 0 0,-1 0-1,0 0 1,0 0-1,0 0 1,0 0-1,0 0 1,0 0-1,0 0 1,0 0-1,-1-2 1,0 2-2,1 0 1,-1 0-1,0 0 1,0 0-1,0 0 0,0 0 1,0 0-1,0 0 0,0 1 1,0-1-1,0 0 1,0 1-1,0-1 0,-1 0 1,1 1-1,0 0 0,0-1 1,-1 1-1,1 0 1,-2-1-1,-5 1-4,1-1 0,-1 1-1,1 0 1,-1 1 0,1 0 0,0 0 0,-1 1 0,1 0-1,0 0 1,-9 4 0,10-3-2,1-1 0,-1 1 0,1 0 0,0 1 0,0-1 0,0 1 0,0 0 0,1 0 0,0 0 0,-1 1 0,2 0 0,-7 9 0,9-13-17,0 0-1,1 0 1,-1 0-1,1 0 1,-1 1-1,1-1 1,-1 0-1,1 1 1,0-1-1,-1 0 1,1 1-1,0-1 1,0 0-1,0 1 1,0-1-1,0 0 1,0 1-1,1 1 1,0-2-26,-1 0 1,1 0 0,-1 0 0,1 0-1,0-1 1,-1 1 0,1 0 0,0 0 0,0-1-1,0 1 1,0-1 0,0 1 0,-1 0-1,1-1 1,0 0 0,0 1 0,0-1 0,2 1-1,5 0-296,1 0 0,-1 0-1,0-1 1,1 0-1,7-1 1,61-8-952</inkml:trace>
</inkml:ink>
</file>

<file path=ppt/ink/ink1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7:59.683"/>
    </inkml:context>
    <inkml:brush xml:id="br0">
      <inkml:brushProperty name="width" value="0.05" units="cm"/>
      <inkml:brushProperty name="height" value="0.05" units="cm"/>
      <inkml:brushProperty name="color" value="#008C3A"/>
    </inkml:brush>
  </inkml:definitions>
  <inkml:trace contextRef="#ctx0" brushRef="#br0">4 893 6857,'0'0'112,"0"0"0,0 0-1,0 0 1,-1 0-1,1 0 1,0 1 0,0-1-1,0 0 1,-1 0-1,1 0 1,0 0 0,0 0-1,0 1 1,0-1 0,0 0-1,-1 0 1,1 0-1,0 0 1,0 1 0,0-1-1,0 0 1,0 0-1,0 0 1,0 1 0,0-1-1,0 0 1,0 0-1,0 0 1,0 1 0,0-1-1,0 0 1,0 0-1,0 0 1,0 1 0,0-1-1,0 0 1,0 0-1,0 0 1,0 1 0,0-1-1,0 0 1,0 0-1,0 0 1,1 1 0,-1-1-1,0 0 1,0 0-1,0 0 1,0 0 0,0 1-1,1-1 1,-1 0-1,0 0 1,0 0 0,0 0-1,1 0 1,2 0 69,1 0 0,-1 0 0,1 0 0,-1-1 0,1 1 0,-1-1 0,1 0 1,-1 0-1,0-1 0,1 1 0,4-4 0,6-1 202,253-91 2823,30-11-1068,406-125 924,-600 208-2701,206-54 929,-8-23 245,-125 21-155,-103 45-229,145-50 0,-210 83-1124,0 1-1,-1 0 0,1 1 1,0-1-1,0 2 0,0-1 0,0 1 1,0 0-1,0 1 0,9 1 1,-16-2-95,0 1 0,0-1 0,0 0 0,0 0 0,0 1 0,0-1 0,0 0 0,0 0 0,0 0 0,0 0 0,1 0 0,-1 0 0,0 0 0,0-1 0,0 1 0,0 0 0,0 0 0,0-1 0,0 1 0,0-1 0,0 1 0,0-1 0,0 0 0,0 1 0,0-1 0,-1 0 0,1 1 0,0-1 0,0 0 0,-1 0 0,1 0 1,0 0-1,0-1 0,1-14-834</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1:21.678"/>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0 1 9322,'7'1'2694,"-1"11"-1535,3 18-429,-9-28-559,9 38 644,2 48 0,-8-55-612,2-1-1,1 1 0,11 34 1,-4-22 270,-1 1 0,-3 0 0,-1 0 1,1 50-1,-6 191 770,-5-152-1132,37 490 858,10-80-417,-42-282-454,1 31-60,16-70-32,-19-186-5,-1-1-1,-1 1 0,-10 50 0,-1 28 13,11 17 38,-4 47 14,-4 57-49,16-3-1,-4-182-14,14 104 12,1 17 4,-15-67-19,0 133 3,4-20 30,-6-208-29,-1 0 102,0-1-1,0 1 0,-1 0 0,0-1 1,-1 0-1,-1 1 0,1-1 0,-1 0 0,-6 11 1,4-6 56,1 0 1,0 0 0,1 0 0,0 0 0,2 0-1,-1 28 1,2-42-141,0 0-1,0 0 1,0 0 0,0 0-1,1 0 1,-1 0-1,0 0 1,1 0 0,-1 0-1,0 0 1,1 0-1,-1-1 1,1 1 0,0 1-1,0-1-11,-1-1 0,1 1 0,-1 0 0,0-1 0,1 1-1,-1 0 1,0 0 0,1-1 0,-1 1 0,0 0 0,0 0 0,0 0-1,0 1 1,0 2-53,1 20 298,0-23-336,-1-1-1,0 1 1,0 0 0,0 0-1,0 0 1,1 0 0,-1 0-1,0 0 1,1 0 0,-1 0-1,1 0 1,-1-1 0,1 1-1,0 0 1,3 3-334</inkml:trace>
</inkml:ink>
</file>

<file path=ppt/ink/ink1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00.763"/>
    </inkml:context>
    <inkml:brush xml:id="br0">
      <inkml:brushProperty name="width" value="0.05" units="cm"/>
      <inkml:brushProperty name="height" value="0.05" units="cm"/>
      <inkml:brushProperty name="color" value="#008C3A"/>
    </inkml:brush>
  </inkml:definitions>
  <inkml:trace contextRef="#ctx0" brushRef="#br0">156 125 10842,'-10'-12'7263,"9"12"-7150,1 0 0,-1 0-1,1-1 1,-1 1 0,0 0 0,1 0-1,-1 0 1,1 0 0,-1 1 0,1-1-1,-1 0 1,1 0 0,-1 0-1,1 0 1,-1 0 0,0 1 0,1-1-1,-1 0 1,1 1 0,0-1 0,-1 0-1,1 1 1,-1-1 0,1 0-1,-1 1 1,1-1 0,0 1 0,-1 0-1,-10 15 835,9-13-817,-1 3 12,-69 123 1278,64-112-1288,1-1 1,1 1 0,0 1-1,1-1 1,1 1 0,-2 19-1,6-34-101,0-1 0,0 1 0,0 0 0,0 0 0,0 0 0,0 0 0,1-1 0,-1 1 0,1 0 0,0 0 0,0-1 0,0 1-1,0 0 1,0-1 0,1 1 0,-1-1 0,1 0 0,2 3 0,-2-3-12,0 0 0,1 0 0,0 0 0,-1-1 0,1 1 0,0-1 0,0 0 0,0 0-1,0 0 1,0 0 0,0-1 0,0 1 0,0-1 0,0 1 0,0-1 0,6-1 0,5 0 24,-1-1-1,1 0 1,0-1 0,-1-1 0,1 0-1,17-8 1,76-44 159,-64 31-101,-2-3 1,-1-1-1,-2-2 0,0-1 0,54-62 0,-81 80-14,-8 10-43,0 0 1,1 0-1,-1 0 0,8-5 0,-19 27 52,-4 8-58,4-9-18,-7 22-1,13-35-18,1 0 0,0 0 0,0 0 0,1 1 0,-1-1 0,1 0 0,0 0 0,0 1 0,0-1 0,1 0 0,0 5 1,0-7-2,0 0 0,0-1 0,0 1 0,0 0 0,0-1 0,0 1 0,0-1 0,1 1 0,-1-1 0,0 0 0,1 1 0,0-1 0,-1 0 0,1 0 0,-1 0 0,1 0 0,0 0 0,0-1 0,0 1 1,-1 0-1,1-1 0,0 1 0,4-1 0,0 1 0,0 0 1,1-1-1,-1 0 0,0 0 1,0 0-1,9-3 1,-5 1-1,-1-1 0,0 0 0,-1 0 0,1-1 1,-1 0-1,1-1 0,-1 0 0,0 0 0,-1-1 1,1 0-1,-1 0 0,-1-1 0,10-10 0,-13 13 1,0 1-1,-1-1 1,1 0-1,-1 0 1,0 0-1,0 0 1,-1 0-1,1 0 1,-1 0-1,0-1 1,0 1-1,0-1 1,0 1 0,-1 0-1,0-1 1,0 1-1,0-1 1,-1 1-1,1-1 1,-1 1-1,0-1 1,0 1-1,-1 0 1,1 0-1,-1 0 1,0 0-1,0 0 1,0 0-1,-1 0 1,-3-4-1,-1 0-39,-1 0 1,0 0-1,0 1 0,0 0 0,-1 1 0,0 0 0,-1 1 1,1-1-1,-1 2 0,0-1 0,0 1 0,-11-2 0,8 2-533,0 1-1,0 1 1,0 0-1,0 1 0,-1 0 1,1 1-1,0 0 1,-1 1-1,-17 4 1,7 0-1453,7-3 873</inkml:trace>
</inkml:ink>
</file>

<file path=ppt/ink/ink1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01.597"/>
    </inkml:context>
    <inkml:brush xml:id="br0">
      <inkml:brushProperty name="width" value="0.05" units="cm"/>
      <inkml:brushProperty name="height" value="0.05" units="cm"/>
      <inkml:brushProperty name="color" value="#008C3A"/>
    </inkml:brush>
  </inkml:definitions>
  <inkml:trace contextRef="#ctx0" brushRef="#br0">0 20 15059,'0'-1'231,"1"0"1,-1-1-1,0 1 0,1 0 0,-1 0 0,1 0 1,-1 0-1,1 0 0,0 0 0,0 0 1,-1 0-1,1 0 0,0 0 0,2-2 0,-3 3-84,1 0-1,-1 0 0,1 0 1,-1-1-1,1 1 0,-1 0 1,1 0-1,0 0 0,-1 0 0,1 0 1,-1 0-1,1 0 0,-1 0 1,1 0-1,0 0 0,-1 0 1,1 0-1,-1 1 0,1-1 1,-1 0-1,1 0 0,0 1 0,2 1 201,0 0 1,-1 0-1,1 1 0,-1-1 0,0 1 0,0-1 0,0 1 0,0 0 0,3 6 0,4 9 188,-2 0-1,0 0 1,-1 1 0,5 22 0,-4-1-126,3 42-1,-6-8-182,5 46-37,-7-107-220,0 0 0,1 0 0,1-1 0,0 1 1,1-1-1,11 21 0,-14-29-70,0 0 0,1 0 0,0-1 0,0 1-1,0-1 1,5 5 0,-7-7 0,1 0 1,-1 0-1,0 0 0,1 0 0,-1-1 1,1 1-1,-1 0 0,0-1 0,1 1 1,-1-1-1,1 0 0,0 0 0,-1 1 1,1-1-1,-1 0 0,1 0 0,-1 0 0,1-1 1,-1 1-1,1 0 0,-1 0 0,1-1 1,2 0-1,1-2-323,-1 0 0,1 0 1,-1-1-1,1 1 0,-1-1 1,0 0-1,0 0 0,-1 0 1,1 0-1,-1-1 0,4-7 1,5-8-1552,11-28 1,14-53-1562,-18 35 5244,-20 72-821,0-1 0,1 0 0,0 1 0,0-1 0,0 1 0,0-1-1,2 7 1,0-1-441,1 0-1,0 0 1,7 15-1,-6-17-425,0 0 0,1-1 0,0 1 0,0-1-1,1 0 1,0 0 0,0-1 0,1 0 0,0 0-1,12 9 1,-16-14-10,1 0-1,-1 0 1,1 0-1,0-1 0,-1 1 1,1-1-1,0 0 1,0 0-1,0 0 1,0-1-1,0 0 1,0 1-1,0-1 1,0-1-1,-1 1 1,1 0-1,0-1 0,0 0 1,0 0-1,0 0 1,0-1-1,-1 1 1,1-1-1,-1 0 1,1 0-1,-1 0 1,4-3-1,-3 2 14,0 0-1,0-1 0,-1 1 1,1-1-1,-1 0 1,0 0-1,0 0 1,0-1-1,-1 1 1,1-1-1,-1 1 0,0-1 1,-1 0-1,1 0 1,-1 0-1,0 0 1,0 0-1,0 0 0,-1 0 1,0-10-1,-1 11-19,0 0-1,0 0 0,0 0 1,-1 0-1,0 0 0,1 0 1,-1 1-1,-1-1 0,1 1 1,0-1-1,-1 1 0,0 0 1,0 0-1,-4-4 0,-6-5-252,-1 1-1,-16-9 0,20 14-63,3 0-19,5 5 176,1-1 0,-1 1 1,0 0-1,0-1 0,0 1 0,0 0 1,0 0-1,0 0 0,0 1 0,-4-2 1,36 7-2748,11-7 2412,-27 1 761,0 1 0,0-1 0,20 4 0,-32-3-228,87 18 1856,-76-15-1518,-1 1 0,0 0 1,0 1-1,23 12 1,-32-14-319,0-1 1,0 1-1,0-1 0,0 1 1,0 0-1,4 7 1,-6-9-58,0 0 1,0 0-1,-1 0 1,1 0-1,-1 0 1,1 0-1,0 1 1,-1-1 0,0 0-1,1 0 1,-1 1-1,0-1 1,0 0-1,0 1 1,1-1-1,-1 0 1,-1 1-1,1-1 1,0 0-1,0 1 1,0-1-1,-1 0 1,0 2-1,1-3-3,0 1 0,-1-1-1,1 0 1,0 1 0,-1-1-1,1 0 1,0 1 0,-1-1-1,1 0 1,-1 0 0,1 1-1,0-1 1,-1 0-1,1 0 1,-1 0 0,1 1-1,-1-1 1,1 0 0,-1 0-1,1 0 1,-1 0 0,1 0-1,-1 0 1,1 0 0,-1 0-1,1 0 1,-1-1-1,1 1 1,0 0 0,-1 0-1,1 0 1,-1 0 0,1-1-1,-1 1 1,1 0 0,-1-1-1,-1 0 12,0 0-1,0 0 0,0-1 0,1 1 1,-1-1-1,-3-3 0,1-1 67,0 0-1,0 0 1,0-1 0,1 1-1,0-1 1,0 0 0,0 0-1,1 0 1,0 0 0,1 0-1,0-1 1,0 1 0,0 0-1,1-1 1,0 1-1,0-1 1,1 1 0,0 0-1,1-1 1,-1 1 0,1 0-1,1 0 1,-1 0 0,1 0-1,0 1 1,8-12 0,-5 8 86,1 0 0,0 1 0,0 0 0,1 0 0,0 0 0,1 1 0,0 0 0,0 1 0,14-8 0,-19 12-300,0 1 1,1 0-1,0 0 1,-1 0-1,1 0 1,0 1-1,0 0 0,0 0 1,0 0-1,0 1 1,0-1-1,0 1 1,0 1-1,0-1 1,0 1-1,0-1 1,0 1-1,0 1 0,0-1 1,0 1-1,0 0 1,-1 0-1,1 0 1,4 4-1,16 11-1276</inkml:trace>
</inkml:ink>
</file>

<file path=ppt/ink/ink1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02.305"/>
    </inkml:context>
    <inkml:brush xml:id="br0">
      <inkml:brushProperty name="width" value="0.05" units="cm"/>
      <inkml:brushProperty name="height" value="0.05" units="cm"/>
      <inkml:brushProperty name="color" value="#008C3A"/>
    </inkml:brush>
  </inkml:definitions>
  <inkml:trace contextRef="#ctx0" brushRef="#br0">0 365 11474,'3'1'259,"0"-1"-1,-1 1 0,1-1 0,0 1 0,-1-1 0,1 0 0,0 0 0,0 0 0,-1 0 0,1-1 0,0 1 0,-1-1 0,1 0 0,0 1 0,-1-1 0,5-2 0,3-3 547,1 1 0,13-11 0,-24 16-782,26-18 995,-2-1 1,0-2 0,24-25 0,-36 33-853,-1 1 1,-1-2-1,-1 1 0,1-1 1,-2-1-1,0 0 1,9-24-1,-15 33-153,-1 0 0,1 0-1,-1 0 1,0 0 0,0-6 0,-1 10-11,0 0 0,0 0 0,0 0 0,0 0 1,-1 0-1,1 0 0,-1 0 0,1 0 1,-1 0-1,0 1 0,0-1 0,0 0 0,0 0 1,0 1-1,0-1 0,0 0 0,0 1 1,-3-3-1,1 2-6,0 0 0,1 0 0,-1 1 0,0-1 0,0 1 0,0 0 0,0 0 0,0 0 0,0 0 0,-1 0 0,1 1 0,0-1 0,0 1 0,0 0 0,-1 0 0,1 0 0,0 1 0,0-1 0,0 1 0,-1-1 0,1 1 0,0 0-1,-5 3 1,0 0-8,0-1-1,1 2 0,0-1 1,0 1-1,0 0 0,0 0 0,1 1 1,-6 7-1,2-3 15,1 2 1,1 0-1,0 0 1,1 0-1,0 1 0,1 0 1,-6 15-1,9-19 40,1 0 0,0 0-1,0 0 1,0 0 0,1 0-1,1 1 1,0-1 0,0 0 0,1 0-1,0 1 1,0-1 0,3 10 0,-1-13-5,-1-1 1,1 0-1,0 1 1,0-1-1,0 0 1,1-1 0,-1 1-1,1 0 1,1-1-1,-1 0 1,0 0 0,1 0-1,0-1 1,0 1-1,0-1 1,0-1 0,1 1-1,9 3 1,3 1-203,1-2 0,0 0 0,0-1 0,27 3 0,-38-6-230,0-1 1,-1 1 0,1-2-1,-1 1 1,1-1 0,-1 0-1,1 0 1,-1-1 0,0 0-1,1 0 1,-1-1-1,0 0 1,-1 0 0,1-1-1,0 0 1,6-5 0,14-19-747</inkml:trace>
</inkml:ink>
</file>

<file path=ppt/ink/ink1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02.975"/>
    </inkml:context>
    <inkml:brush xml:id="br0">
      <inkml:brushProperty name="width" value="0.05" units="cm"/>
      <inkml:brushProperty name="height" value="0.05" units="cm"/>
      <inkml:brushProperty name="color" value="#008C3A"/>
    </inkml:brush>
  </inkml:definitions>
  <inkml:trace contextRef="#ctx0" brushRef="#br0">10 186 12611,'0'43'4652,"1"-13"-2073,-4 43 0,-5 54-1304,8-127-1276,0 0 1,1 0 0,-1 0-1,0 0 1,0 0-1,0 0 1,0 0 0,0 0-1,0 0 1,0 0-1,1 0 1,-1 0 0,0 0-1,0 0 1,0 0 0,0 0-1,0 0 1,0 0-1,0 0 1,1 0 0,-1 0-1,0 0 1,0 0-1,0 0 1,0 0 0,0 0-1,0 0 1,0 0 0,1 0-1,-1 0 1,0 0-1,0 0 1,0 1 0,0-1-1,0 0 1,0 0-1,0 0 1,0 0 0,0 0-1,0 0 1,0 0-1,1 0 1,-1 1 0,0-1-1,0 0 1,0 0 0,0 0-1,5-11-27,4-14 14,2 1 0,0 0 0,1 0 0,2 1 0,0 1-1,34-40 1,-34 46 31,24-20-1,-33 31 19,1 0 0,0 1 0,0-1 0,1 1 0,-1 1 0,1-1 0,12-3-1,-19 7-22,1 0-1,0-1 1,0 1-1,0 0 1,0 0-1,0 0 0,-1-1 1,1 1-1,0 0 1,0 0-1,0 1 0,0-1 1,0 0-1,0 0 1,-1 0-1,1 1 1,0-1-1,0 0 0,0 1 1,-1-1-1,1 0 1,0 1-1,1 0 1,-1 0 0,-1 1 0,1-1 1,0 0-1,-1 0 1,1 0-1,-1 0 0,1 1 1,-1-1-1,0 0 1,1 0-1,-1 1 1,0-1-1,0 0 0,0 2 1,0 5 22,-1 1 1,0-1 0,-1 0 0,-2 8-1,1-6-14,-3 8 7,2 1 1,-5 32 0,11-38-10,-2-13-18,0 0-1,0 0 1,1 0-1,-1 0 0,0 0 1,0 0-1,0 0 1,0 0-1,1 0 1,-1 0-1,0 0 0,0 0 1,0 0-1,1 0 1,-1 0-1,0 0 0,0 0 1,0-1-1,0 1 1,0 0-1,1 0 1,-1 0-1,0 0 0,0 0 1,0 0-1,0 0 1,0-1-1,1 1 1,-1 0-1,0 0 0,0 0 1,0 0-1,0 0 1,0-1-1,0 1 0,13-23 19,7-22-5,20-41-14,-33 74-7,0 0-1,1 1 1,0 0 0,18-19 0,-23 28 4,-1-1-1,1 1 1,0-1 0,0 1 0,0 0 0,1 0 0,-1 0 0,5-1 0,-7 2 2,0 1 0,0 0 1,1 0-1,-1 0 0,0 0 0,0 0 1,1 0-1,-1 0 0,0 0 0,0 0 0,1 0 1,-1 1-1,0-1 0,0 0 0,0 1 1,1-1-1,-1 1 0,0 0 0,0-1 0,0 1 1,0 0-1,0 0 0,0-1 0,0 1 1,-1 0-1,1 0 0,1 2 0,15 22 14,-13-18-5,-1-1 1,2 0 0,-1 0-1,1 0 1,5 5 0,-9-10-7,1 0 0,-1 0 1,1 0-1,0 0 1,-1 0-1,1 0 1,0 0-1,0 0 0,0-1 1,0 1-1,0-1 1,-1 1-1,1-1 1,0 0-1,0 1 1,0-1-1,0 0 0,0-1 1,0 1-1,0 0 1,0 0-1,0-1 1,3 0-1,3-3 24,-1 1 0,1-1 0,-1-1 0,0 1 0,0-1 0,0 0 0,-1-1 0,1 0 0,-1 0 0,8-11 0,-9 11 49,1-2 0,-1 1 0,-1 0 0,1-1 0,-2 0 0,1 0 0,-1 0 0,0-1 0,0 1 0,1-10 0,-4 18-46,0-1 1,0 1-1,0-1 1,0 0-1,1 1 1,-1-1-1,0 1 1,0-1-1,0 0 0,0 1 1,0-1-1,-1 1 1,1-1-1,0 1 1,0-1-1,0 0 1,0 1-1,-1-1 1,1 1-1,0-1 0,0 1 1,-1-1-1,0 0 1,1 2-7,0-1 1,0 1 0,-1-1-1,1 1 1,0-1 0,0 1-1,0-1 1,0 1-1,0 0 1,0-1 0,0 1-1,0-1 1,0 1 0,0-1-1,0 1 1,0 0-1,0-1 1,0 1 0,0-1-1,1 1 1,-1-1 0,0 1-1,0-1 1,1 1-1,4 10 60,0-1 0,1-1 0,1 1-1,-1-1 1,10 10 0,-5-5-49,-7-9-102,0 0 0,0 0 0,1-1 0,-1 0 0,1 1 0,10 5 0,-13-9-111,0 0 1,0 0-1,0 0 0,0-1 0,0 1 1,0 0-1,0-1 0,0 0 0,0 1 1,1-1-1,-1 0 0,0 0 0,0 0 1,0-1-1,1 1 0,-1 0 0,0-1 0,0 1 1,0-1-1,0 0 0,0 0 0,0 0 1,2-1-1,-2 1 69,0 0 0,0 0 0,0-1 0,0 1 0,0-1 0,-1 1 0,3-3 0,-3 2 51,0 1 0,-1 0 0,1-1 0,-1 1 0,1-1 0,-1 1 0,0-1 0,1 1 0,-1-1 0,0-1 1</inkml:trace>
</inkml:ink>
</file>

<file path=ppt/ink/ink1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03.271"/>
    </inkml:context>
    <inkml:brush xml:id="br0">
      <inkml:brushProperty name="width" value="0.05" units="cm"/>
      <inkml:brushProperty name="height" value="0.05" units="cm"/>
      <inkml:brushProperty name="color" value="#008C3A"/>
    </inkml:brush>
  </inkml:definitions>
  <inkml:trace contextRef="#ctx0" brushRef="#br0">13 93 18252,'-7'9'1376,"1"-1"673,10-3-1105,7-3-576,9-7-224,5-5-208,0-6-608,3-7-817,2-6-599,0-5 904</inkml:trace>
</inkml:ink>
</file>

<file path=ppt/ink/ink1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03.508"/>
    </inkml:context>
    <inkml:brush xml:id="br0">
      <inkml:brushProperty name="width" value="0.05" units="cm"/>
      <inkml:brushProperty name="height" value="0.05" units="cm"/>
      <inkml:brushProperty name="color" value="#008C3A"/>
    </inkml:brush>
  </inkml:definitions>
  <inkml:trace contextRef="#ctx0" brushRef="#br0">0 0 13379,'8'38'1672,"3"10"1209,-4 6-337,6 11-839,0-2-353,2-6-464,0-1-224,-2-12-328,2 1-136,-10-10-208,1-7-304,-10-8-864,-9-9-632,-5-7-1025,-3 0 1321</inkml:trace>
</inkml:ink>
</file>

<file path=ppt/ink/ink1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03.752"/>
    </inkml:context>
    <inkml:brush xml:id="br0">
      <inkml:brushProperty name="width" value="0.05" units="cm"/>
      <inkml:brushProperty name="height" value="0.05" units="cm"/>
      <inkml:brushProperty name="color" value="#008C3A"/>
    </inkml:brush>
  </inkml:definitions>
  <inkml:trace contextRef="#ctx0" brushRef="#br0">1 510 15011,'24'0'1625,"6"-1"1047,9-3-239,7-4-1129,-2 1-408,-1-4-608,-2-2-96,0-4-480,-6-3-352,0-4-1488,-5-8-529,1-12 1321</inkml:trace>
  <inkml:trace contextRef="#ctx0" brushRef="#br0" timeOffset="1">513 0 15115,'-2'34'1585,"0"10"1023,2 10-167,6 13-913,1 0-160,8-3-400,0-6-231,3-14-385,1-5-160,-4-14-88,0-3-96,-8-11-656,-3-4-441</inkml:trace>
</inkml:ink>
</file>

<file path=ppt/ink/ink1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04"/>
    </inkml:context>
    <inkml:brush xml:id="br0">
      <inkml:brushProperty name="width" value="0.05" units="cm"/>
      <inkml:brushProperty name="height" value="0.05" units="cm"/>
      <inkml:brushProperty name="color" value="#008C3A"/>
    </inkml:brush>
  </inkml:definitions>
  <inkml:trace contextRef="#ctx0" brushRef="#br0">0 167 11690,'6'-3'1793,"3"-7"1144,15-3-553,2-1 33,11-5-665,4 1-336,-2-5-704,0 3-280,-9 3-312,-3 6-176,-6 4-984,-3 3-952,-3-3 1016</inkml:trace>
</inkml:ink>
</file>

<file path=ppt/ink/ink1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04.562"/>
    </inkml:context>
    <inkml:brush xml:id="br0">
      <inkml:brushProperty name="width" value="0.05" units="cm"/>
      <inkml:brushProperty name="height" value="0.05" units="cm"/>
      <inkml:brushProperty name="color" value="#008C3A"/>
    </inkml:brush>
  </inkml:definitions>
  <inkml:trace contextRef="#ctx0" brushRef="#br0">0 561 14427,'23'-7'2937,"-1"0"0,40-18-1,-49 18-2606,0 0 0,-1-1 0,0 0-1,0 0 1,19-20 0,-29 26-333,1-2-1,-1 1 1,1 0-1,-1 0 1,0-1-1,0 1 1,-1-1-1,1 1 1,-1-1-1,2-4 1,-3 6-7,0 1 0,0 0 0,0 0 1,0 0-1,0 0 0,0 0 1,0 0-1,0 0 0,0 0 0,0 0 1,-1 0-1,1-1 0,0 1 1,-1 0-1,1 0 0,-1 0 0,0 0 1,0 0-8,0 0 1,0 0 0,0 0 0,0 0 0,0 0-1,0 1 1,-1-1 0,1 0 0,0 1-1,0-1 1,-1 1 0,1-1 0,0 1 0,-1 0-1,1 0 1,0 0 0,-3-1 0,0 1-10,0 1 0,0-1 1,0 1-1,0-1 0,0 1 0,0 0 1,0 1-1,0-1 0,0 1 1,0 0-1,0 0 0,1 0 1,-1 0-1,1 0 0,0 1 0,-1 0 1,1 0-1,-3 3 0,1 0 17,0 0 1,0 0-1,0 1 0,1 0 0,0-1 0,0 1 0,1 1 0,-5 13 0,7-18 9,0 0 0,1 1 0,-1-1 0,1 0 0,-1 0 0,1 1 0,0-1 0,0 0 0,1 1-1,-1-1 1,1 0 0,0 0 0,0 0 0,0 1 0,2 3 0,-2-4 0,1-1 1,0 0-1,-1 1 1,1-1-1,0 0 1,0 0-1,0 0 1,1 0-1,-1-1 0,0 1 1,1-1-1,-1 1 1,1-1-1,-1 0 1,1 0-1,0 0 1,5 1-1,3 0 2,0 0 1,0-1-1,0-1 0,0 0 1,1 0-1,-1-1 0,0-1 0,0 0 1,0 0-1,-1-1 0,14-6 0,-7 2 2,1 0-1,-2-2 0,1 0 0,-1-1 1,27-22-1,-30 20-76,-1-1 0,-1 0 0,0-1 0,-1 0 0,0 0 0,10-23 0,27-38-790,-46 75 873,-2 2 9,-1 8 41,-6 16 91,1-9-31,3-6-7,0 0 0,0-1 0,1 1 0,1 1 0,-1-1 0,2 0 0,-1 20 0,2-29-86,0-1 0,0 1 0,0-1 0,0 0 0,0 1-1,1-1 1,-1 1 0,1-1 0,-1 0 0,1 1 0,-1-1-1,1 0 1,0 1 0,-1-1 0,1 0 0,0 0 0,0 0-1,0 0 1,0 0 0,0 0 0,0 0 0,0 0 0,0 0-1,1 0 1,-1-1 0,0 1 0,0 0 0,1-1 0,-1 1-1,1-1 1,-1 0 0,0 1 0,3-1 0,0 0-4,-1 0 0,0 0 0,0-1 0,1 1 1,-1-1-1,0 0 0,0 0 0,0 0 0,0 0 0,0 0 0,0-1 0,0 0 1,4-3-1,0-1-17,0 0 0,-1 0 1,0-1-1,0 0 0,-1 0 1,0 0-1,7-14 0,23-60 18,-31 70-24,44-132 22,-42 119-13,0-1 0,-2 1 0,1-48 0,-5 69 1,0 1-1,0-1 1,0 0 0,0 1 0,-1-1 0,1 0 0,-1 1-1,0-1 1,-2-4 0,3 7-5,0 0 1,0-1-1,0 1 0,-1 0 1,1 0-1,0-1 0,0 1 1,-1 0-1,1 0 0,0-1 1,0 1-1,-1 0 1,1 0-1,0 0 0,-1 0 1,1 0-1,0-1 0,-1 1 1,1 0-1,0 0 0,-1 0 1,1 0-1,0 0 0,-1 0 1,1 0-1,0 0 0,-1 0 1,0 1 9,0-1 0,0 1 1,0-1-1,0 1 0,0-1 0,0 1 1,0 0-1,0 0 0,0-1 1,1 1-1,-1 0 0,-1 1 1,-3 5 32,1 0-1,0 1 1,0-1 0,0 1 0,1 0 0,0 0 0,1 0 0,0 0 0,0 0 0,-1 16 0,1-1-36,2 1 1,3 39-1,-1-42-384,1-2 0,1 1 0,1 0 1,0-1-1,2 0 0,0 0 0,1 0 0,19 30 1,9-2-920</inkml:trace>
</inkml:ink>
</file>

<file path=ppt/ink/ink1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05.289"/>
    </inkml:context>
    <inkml:brush xml:id="br0">
      <inkml:brushProperty name="width" value="0.05" units="cm"/>
      <inkml:brushProperty name="height" value="0.05" units="cm"/>
      <inkml:brushProperty name="color" value="#008C3A"/>
    </inkml:brush>
  </inkml:definitions>
  <inkml:trace contextRef="#ctx0" brushRef="#br0">265 110 11210,'3'-9'360,"-1"1"153,1 0-1,-1 1 0,0-1 0,0-11 0,-2 17-382,1 0 1,-2 1-1,1-1 0,0 0 1,0 0-1,0 0 0,-1 0 1,1 1-1,-1-1 0,0 0 1,1 0-1,-1 1 0,0-1 1,0 0-1,0 1 0,0-1 1,0 1-1,0-1 0,-1 1 0,1 0 1,0-1-1,-1 1 0,1 0 1,-3-1-1,2 0 33,-1 1 1,0 0-1,1 0 0,-1 0 1,0 0-1,0 0 0,0 0 0,0 1 1,0 0-1,0-1 0,0 1 1,1 0-1,-6 1 0,3 0 64,0 0-1,0 0 1,0 1-1,0-1 0,1 1 1,-1 0-1,-6 4 1,1 1 126,0 0 1,1 1 0,0 0 0,0 0 0,1 1 0,-9 11 0,4-1-123,1 1 1,1-1 0,1 2-1,0 0 1,2 0 0,0 0-1,2 1 1,0 0-1,2 0 1,0 1 0,1-1-1,2 1 1,0 0 0,1-1-1,5 32 1,-2-41-162,-1 0 0,2-1-1,0 1 1,0-1 0,1 0 0,1 0 0,0-1 0,14 21 0,1-5-97,49 48 0,-66-71 128,8 9-1974,-14-8-209,-7-3-683,-13 0 1079</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1:22.893"/>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0 757 7602,'25'-6'5256,"-22"4"-5002,20-15 1060,-2 2-474,0 1 0,1 0 0,0 2-1,32-13 1,-17 12-312,0-2 0,-1 0 0,0-3-1,-1-1 1,-1-1 0,36-30-1,-23 11 39,-17 12 2,1 2 0,64-38 0,98-21 685,-160 70-866,-1-1 0,-1-2 1,0-1-1,-1-1 1,-1-1-1,-1-2 0,36-36 1,-33 23-132,1 0-179,-30 34-167,-1-1 0,1 1 0,0 0 0,-1 1 0,1-1 0,0 0 0,0 0 0,-1 1 0,1-1-1,0 1 1,0-1 0,0 1 0,0 0 0,0 0 0,3 0 0</inkml:trace>
</inkml:ink>
</file>

<file path=ppt/ink/ink1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05.502"/>
    </inkml:context>
    <inkml:brush xml:id="br0">
      <inkml:brushProperty name="width" value="0.05" units="cm"/>
      <inkml:brushProperty name="height" value="0.05" units="cm"/>
      <inkml:brushProperty name="color" value="#008C3A"/>
    </inkml:brush>
  </inkml:definitions>
  <inkml:trace contextRef="#ctx0" brushRef="#br0">0 380 12139,'21'-9'1832,"10"-6"1729,16-5-1385,18-6-888,1-4-511,1-7-729,0-4-496,-13-5-1017,0-2-343,-12-4-225,-7-4 793</inkml:trace>
</inkml:ink>
</file>

<file path=ppt/ink/ink1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05.649"/>
    </inkml:context>
    <inkml:brush xml:id="br0">
      <inkml:brushProperty name="width" value="0.05" units="cm"/>
      <inkml:brushProperty name="height" value="0.05" units="cm"/>
      <inkml:brushProperty name="color" value="#008C3A"/>
    </inkml:brush>
  </inkml:definitions>
  <inkml:trace contextRef="#ctx0" brushRef="#br0">21 0 14011,'-6'15'2024,"-1"5"1289,3 21-728,0 7-553,8 15-504,2 4-247,5 2-441,7-2-208,-3-8-376,-2-5-128,-2-10-176,-5-3-232,3-9-744,-2-5-472,1-14-1481,3-5 128,13-8 1441</inkml:trace>
</inkml:ink>
</file>

<file path=ppt/ink/ink1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06.013"/>
    </inkml:context>
    <inkml:brush xml:id="br0">
      <inkml:brushProperty name="width" value="0.05" units="cm"/>
      <inkml:brushProperty name="height" value="0.05" units="cm"/>
      <inkml:brushProperty name="color" value="#008C3A"/>
    </inkml:brush>
  </inkml:definitions>
  <inkml:trace contextRef="#ctx0" brushRef="#br0">58 7 19660,'6'9'2521,"-6"4"1800,-2 0-801,-6 0-1767,-1-2-761,0-6-992,-4-1 0,0-8-224,5-10-7226,6-42 5242</inkml:trace>
</inkml:ink>
</file>

<file path=ppt/ink/ink1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41.259"/>
    </inkml:context>
    <inkml:brush xml:id="br0">
      <inkml:brushProperty name="width" value="0.05" units="cm"/>
      <inkml:brushProperty name="height" value="0.05" units="cm"/>
      <inkml:brushProperty name="color" value="#008C3A"/>
    </inkml:brush>
  </inkml:definitions>
  <inkml:trace contextRef="#ctx0" brushRef="#br0">32 52 16884,'-13'-24'1760,"6"6"600,3 9-159,0 18-1489,1 9-808,3 3 0</inkml:trace>
</inkml:ink>
</file>

<file path=ppt/ink/ink1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43.834"/>
    </inkml:context>
    <inkml:brush xml:id="br0">
      <inkml:brushProperty name="width" value="0.05" units="cm"/>
      <inkml:brushProperty name="height" value="0.05" units="cm"/>
      <inkml:brushProperty name="color" value="#008C3A"/>
    </inkml:brush>
  </inkml:definitions>
  <inkml:trace contextRef="#ctx0" brushRef="#br0">359 749 13403,'0'0'220,"0"0"0,1-1 0,-1 1 0,0-1 0,0 0 0,0 1 0,0-1 0,0 1 0,0-1 0,0 1 0,0-1 0,0 1 0,0-1 0,0 1 0,0-1-1,0 1 1,0-1 0,0 1 0,-1-1 0,1 0 0,-1-4 2863,9 1-2631,7 1-54,1 0 0,24-1 0,-24 4-114,-1-2 1,1 0 0,17-6-1,-16 3-46,0-2 0,0 0 1,0-2-1,-1 1 0,-1-2 0,19-14 0,-23 15-96,0 0-1,0-1 0,-1 0 0,-1-1 0,0 0 0,0 0 1,-1-1-1,10-19 0,-11 17-109,-1-1 1,-1 0-1,0 0 0,-1 0 1,0 0-1,-2-1 0,0 0 1,0 0-1,-1 1 0,-1-1 1,-1 0-1,0 0 0,-1 1 1,-1-1-1,-7-23 1,4 22-25,0 0 0,-1 1 1,0 0-1,-2 0 1,0 1-1,-16-21 0,17 26-8,0 1 0,-1 0 0,-1 0 0,0 1 0,0 0 0,0 0 0,-1 1 0,0 1 0,-19-9 0,11 9 1,-1-1 0,1 2 0,-1 1 0,0 1-1,0 0 1,-1 1 0,1 2 0,0 0 0,-1 1 0,1 1-1,0 0 1,0 2 0,0 1 0,0 0 0,-20 9 0,30-9 4,0 1 0,1 1 0,-1 0 0,2 0 0,-1 1 0,1 0 0,-14 17 0,9-11 3,-7 8 27,1 1 1,2 0 0,-29 49 0,40-60 11,0 0 0,1 1 0,0 0 0,1 0-1,0 0 1,1 1 0,1-1 0,0 1 0,0 0 0,2 20-1,1-26-11,0 0 0,1 1 0,0-1 0,0 0 0,1 0 0,0-1 0,0 1 0,1 0 0,0-1 0,0 0 0,1 0 0,0 0 0,0-1 0,8 8 0,9 7 278,0-2-1,41 28 1,-54-41-195,16 10 181,1-1 0,1-1 0,0-1 0,1-1 0,0-2 0,30 7 0,8-1-243,-58-15-474,0 0-1,0 0 0,1-1 0,-1-1 0,0 1 0,9-2 0,12-8-840</inkml:trace>
</inkml:ink>
</file>

<file path=ppt/ink/ink1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47.560"/>
    </inkml:context>
    <inkml:brush xml:id="br0">
      <inkml:brushProperty name="width" value="0.05" units="cm"/>
      <inkml:brushProperty name="height" value="0.05" units="cm"/>
      <inkml:brushProperty name="color" value="#008C3A"/>
    </inkml:brush>
  </inkml:definitions>
  <inkml:trace contextRef="#ctx0" brushRef="#br0">2069 412 3241,'5'2'6821,"-5"-2"-6641,1-7 2973,-5-10-1354,-5-3 274,8 18-1829,0 0-1,0-1 1,0 1 0,0 0-1,0-1 1,0 1 0,-1 0-1,1 0 1,-1 0-1,1 0 1,-1 0 0,0 1-1,0-1 1,-2-1 0,-13-9 674,13 8-750,1 2 1,-1-1-1,0 0 1,0 1-1,0-1 0,0 1 1,-1 0-1,1 1 0,0-1 1,-1 1-1,1 0 0,-1 0 1,-8-1-1,-11 1 224,1-2-1,-1 0 0,-42-13 1,-1 1 185,56 13-532,-1 0-1,1 1 0,-1 1 0,1 0 0,-1 0 1,0 1-1,1 1 0,-14 3 0,4 1-41,0 2-1,1 0 1,-26 14-1,28-13 1,0-1-1,0-1 0,-37 11 0,44-16 2,0-1 1,0 1-1,0-2 0,1 1 0,-1-2 0,0 1 1,0-1-1,-18-5 0,-41-13 114,33 8 52,1 2 1,-1 1-1,-41-2 0,22 9 329,-65 8 0,51-2 94,51-5-421,0-1-1,0-1 1,0 0 0,-34-10 0,37 7-134,0 1 0,0 1 1,0 1-1,0 0 0,-1 1 1,-30 2-1,32 2-26,-1-2-1,-18 1 1,28-3 4,0 1 0,1-1-1,-1 0 1,1 0 0,0-1 0,-1 1 0,1-1 0,0 0-1,-10-6 1,3 0 60,6 4-30,1 1 1,-1 0 0,-8-4-1,11 6-39,1 0 0,-1 1-1,1-1 1,-1 1-1,1 0 1,-1-1 0,1 1-1,-1 0 1,0 1-1,1-1 1,-1 0 0,-3 2-1,-27 10 17,26-9-13,-1 0 0,-15 4-1,20-7-7,-1 1 0,1-1 0,0 0 0,-1 0 0,1 0 0,0-1 0,0 1 0,-1-1 0,1 1 0,0-1 0,-4-1 0,0-2 12,-1 0 0,1 0-1,0 0 1,-8-7 0,-11-7 200,25 17-166,-1 0 0,0 1 0,0-1 0,1 0 0,-1 1 0,0-1 0,0 1 0,0-1 0,-2 1 0,3 0-39,1 0 0,-1 0 0,1 0 1,-1 0-1,1 0 0,-1 0 0,1 0 0,-1 0 1,1 0-1,-1 1 0,1-1 0,-1 0 0,1 0 1,0 1-1,-1-1 0,1 0 0,-1 0 1,1 1-1,-1-1 0,1 0 0,0 1 0,-1-1 1,1 1-1,0-1 0,0 1 0,-1-1 0,1 0 1,0 1-1,0-1 0,0 1 0,-1-1 0,1 1 1,0-1-1,0 1 0,0-1 0,0 1 1,0-1-1,0 1 0,0 0 0,0 0 22,3-1 4,-1 1 1,1 0-1,-1 0 0,1 0 1,-1 1-1,1-1 1,3 3-1,0 0 3,120 76 192,-33-18-105,-83-56-125,-2 0 0,1-1 0,0-1 0,16 7 0,-57-45 0,-20-21 0,-36-35 0,75 80 0,1-1 0,-1 2 0,-1-1 0,0 2 0,-22-11 0,28 17 0,-1-1 0,1 1 0,0 1 0,-1 0 0,1 0 0,0 0 0,-12 2 0,-23-3 0,43 2 0,0 0 0,-1 0 0,1 0 0,-1 0 0,1 0 0,-1 0 0,1 0 0,0 0 0,-1 0 0,1 0 0,-1 0 0,1 0 0,0-1 0,-1 1 0,1 0 0,-1 0 0,1 0 0,0 0 0,-1-1 0,1 1 0,0 0 0,-1 0 0,1-1 0,0 1 0,0 0 0,-1-1 0,1 1 0,0 0 0,0-1 0,-1 1 0,1-1 0,0 1 0,0 0 0,0-1 0,0 1 0,0 0 0,0-1 0,-1 1 0,1-1 0,0 1 0,0-1 0,0 1 0,0 0 0,0-1 0,1 1 0,-1-1 0,0 1 0,0 0 0,0-1 0,10-12 0,1 7 0,1 1 0,0-1 0,0 2 0,0 0 0,21-4 0,-2 0 0,131-45 0,-151 49 0,-4 1 0,0 0 0,0 0 0,0 1 0,1 0 0,-1 0 0,1 1 0,0 0 0,8 0 0,-15 1 0,0 0 0,0 0 0,0 0 0,0 1 0,0-1 0,0 0 0,0 1 0,0-1 0,0 1 0,0-1 0,0 1 0,0-1 0,0 1 0,-1 0 0,1-1 0,0 1 0,0 0 0,-1 0 0,1 0 0,0 0 0,-1 0 0,1-1 0,-1 1 0,1 0 0,-1 0 0,1 0 0,-1 0 0,0 0 0,0 1 0,1-1 0,-1 1 0,0 0 0,0 0 0,0 0 0,0 1 0,0-1 0,0 0 0,-1 0 0,1 0 0,0 1 0,-1-1 0,0 0 0,0 0 0,1 0 0,-1 0 0,-2 2 0,1 0 0,0 1 0,0-1 0,0 1 0,1 0 0,0 0 0,0 0 0,0 0 0,0 0 0,1 0 0,0 0 0,0 7 0,-1 21 0,-7 8 0,5-26 0,0 0 0,1 0 0,1 0 0,0 0 0,2 19 0,-1-32-72,0-1 0,1 0 0,-1 1 1,0-1-1,1 0 0,-1 1 0,1-1 0,0 0 0,-1 0 1,1 1-1,0-1 0,0 0 0,0 0 0,0 0 0,0 0 0,0 0 1,0 0-1,0 0 0,0-1 0,1 1 0,-1 0 0,0-1 0,0 1 1,1-1-1,-1 1 0,0-1 0,3 1 0,-1 0-189,0-1-1,0 0 1,0 1-1,0-1 1,0-1-1,0 1 0,0 0 1,0-1-1,0 1 1,0-1-1,-1 0 1,5-1-1,24-18-1816</inkml:trace>
</inkml:ink>
</file>

<file path=ppt/ink/ink1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50.837"/>
    </inkml:context>
    <inkml:brush xml:id="br0">
      <inkml:brushProperty name="width" value="0.05" units="cm"/>
      <inkml:brushProperty name="height" value="0.05" units="cm"/>
      <inkml:brushProperty name="color" value="#008C3A"/>
    </inkml:brush>
  </inkml:definitions>
  <inkml:trace contextRef="#ctx0" brushRef="#br0">407 933 10954,'3'-3'476,"1"0"1,0 0-1,0 1 0,0-1 0,0 1 0,1 0 0,-1 1 0,0-1 0,1 1 0,0-1 0,-1 1 0,1 1 0,-1-1 0,1 1 1,6 0-1,9 0 29,-1 2 0,25 4 0,79 22 828,-81-16-1034,0-3 0,58 6 0,-78-14-240,-1-1 1,0-1-1,1-1 1,-1 0-1,0-2 1,-1-1-1,1 0 1,-1-2-1,0 0 1,21-11-1,-28 12 19,0-2 0,-1 1 0,0-2 0,0 1 0,-1-2 0,0 1 0,0-2 0,-1 1 0,0-2 0,-1 1 0,-1-1 0,0 0 0,0-1 0,-1 0 0,8-21 0,-11 22-59,-1-1 1,-1 1 0,0-1 0,-1 0 0,0 1 0,-1-1 0,0 0 0,-1 0 0,0 1 0,-1-1 0,-1 0 0,-3-12 0,-5-9-4,-2 0-1,-1 1 1,-18-32-1,7 22-13,-1 1 0,-1 0 0,-3 3 0,-58-62 1,73 88-6,0 0 0,-1 0 0,-1 2 1,0 0-1,0 1 0,-1 1 0,0 0 1,-1 1-1,0 1 0,0 1 0,0 1 1,-24-3-1,5 3 0,0 1-1,0 3 1,0 0-1,0 3 1,-57 9 0,70-6 1,-1 0 0,1 2 0,0 1 0,-41 18 0,52-19 1,0 1 0,1 0 1,0 0-1,1 2 0,0-1 0,0 2 1,1-1-1,0 1 0,-11 16 0,2 4 13,1 0 0,2 1 0,1 1 0,1 1-1,-17 57 1,-26 180 113,54-244-36,0-1 0,2 1 0,1-1 0,2 1 0,4 39 0,-2-52 7,0 1 0,1 0 0,0-1-1,1 0 1,1 0 0,1 0 0,-1-1 0,2 0 0,0 0 0,1-1 0,11 14 0,-6-12 20,-1 0 0,2-2 0,0 1 0,0-2 0,1 0 0,25 12 0,-18-11-11,1-2 0,1-1 0,-1-1 0,33 6 0,-14-7 30,-1-2 1,0-2-1,1-1 1,-1-3-1,70-9 0,-63 2-29,0-2-1,-1-2 0,0-3 0,-1-1 0,-1-3 0,53-29 1,-89 43-431,0-1 1,0 0 0,-1 0 0,0-1-1,0-1 1,-1 0 0,0 0 0,13-17 0,-12 8-709</inkml:trace>
</inkml:ink>
</file>

<file path=ppt/ink/ink1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04.114"/>
    </inkml:context>
    <inkml:brush xml:id="br0">
      <inkml:brushProperty name="width" value="0.05" units="cm"/>
      <inkml:brushProperty name="height" value="0.05" units="cm"/>
      <inkml:brushProperty name="color" value="#008C3A"/>
    </inkml:brush>
  </inkml:definitions>
  <inkml:trace contextRef="#ctx0" brushRef="#br0">1 59 10874,'26'-20'3507,"-21"16"-2621,0-1-1,1 1 1,9-5 0,-9 6-380,0 0-1,0 1 1,0 0 0,0 0 0,0 1 0,1 0-1,-1 0 1,0 0 0,1 1 0,-1 0-1,1 0 1,7 1 0,0 2-181,1 1 1,-1 0-1,0 1 0,15 7 1,-8-2-152,-1 0 1,0 2 0,-1 0-1,0 1 1,-1 1 0,-1 0-1,0 2 1,23 27 0,-22-21-4,-2 1 0,-1 0 0,-1 1 0,0 0 0,-2 1 0,15 45 1,47 168 762,-67-217-804,-1 0 0,4 25 0,-9-39-87,0-1 1,0 1-1,-1-1 1,0 1-1,0-1 1,-1 1-1,1-1 0,-2 1 1,1-1-1,-1 0 1,-4 12-1,-15 27 48,20-45-89,1 1-1,-1-1 1,1 1 0,-1-1 0,1 0 0,-1 1-1,1-1 1,-1 1 0,0-1 0,1 0-1,-1 1 1,0-1 0,1 0 0,-1 0 0,0 0-1,1 1 1,-2-1 0,1-1-2,1 1 0,-1 0 0,0 0 0,1-1 0,-1 1 1,0-1-1,1 1 0,-1 0 0,0-1 0,1 1 0,-1-1 0,1 0 0,-1 1 0,1-1 1,-1 1-1,1-1 0,-1 0 0,1 1 0,0-1 0,-1 0 0,1 1 0,0-1 0,0 0 1,-1-1-1,5-8-388,0-2-482,-4 11 752,0 1 0,0 0 0,0 0 0,0-1-1,0 1 1,0 0 0,0 0 0,0-1 0,0 1 0,0 0 0,0-1 0,0 1 0,0 0 0,0 0 0,0-1 0,0 1 0,-1 0 0,1 0 0,0 0 0,0-1 0,0 1 0,0 0-1,0 0 1,-1-1 0,1 1 0,0 0 0,0 0 0,0 0 0,-1 0 0,1 0 0,0-1 0,0 1 0,-1 0 0,1 0 0,-1 0 0,-14-5-5005,10 1 3507</inkml:trace>
</inkml:ink>
</file>

<file path=ppt/ink/ink1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04.456"/>
    </inkml:context>
    <inkml:brush xml:id="br0">
      <inkml:brushProperty name="width" value="0.05" units="cm"/>
      <inkml:brushProperty name="height" value="0.05" units="cm"/>
      <inkml:brushProperty name="color" value="#008C3A"/>
    </inkml:brush>
  </inkml:definitions>
  <inkml:trace contextRef="#ctx0" brushRef="#br0">1 90 10282,'8'-2'6374,"-7"10"-4663,14 116 3487,-14-121-5125,-1 0 0,1 0 0,0 0-1,0-1 1,0 1 0,0 0 0,0-1 0,1 1-1,-1-1 1,1 1 0,0-1 0,-1 0 0,1 1 0,0-1-1,0 0 1,4 2 0,-4-3-14,0 1 0,0-2-1,1 1 1,-1 0 0,0 0 0,1-1 0,-1 1-1,1-1 1,-1 1 0,1-1 0,-1 0 0,1 0-1,-1-1 1,1 1 0,-1 0 0,1-1-1,-1 1 1,0-1 0,5-2 0,1 0 148,1-2 0,-1 1 0,0-1 0,0 0 0,-1-1 0,0 0 0,12-11 0,-8 5 89,0-1 1,-1 1-1,14-25 1,-21 33-249,-1-1 0,1 1 0,-1-1 0,0 0 0,2-8 0,-4 12-46,0 0 0,0-1 0,0 1 0,0 0 0,0-1 0,0 1 0,0-1 0,0 1 0,0 0 0,-1-1 0,1 1 0,-1 0 0,1 0 0,-1-1 0,1 1 0,-1 0 0,0 0 0,1 0 0,-1 0 0,0-1 0,0 1-1,0 0 1,0 0 0,0 1 0,0-1 0,-2-1 0,-24-15-465,17 11-386,0-1 0,0 1 1,-15-15-1,15 6-234</inkml:trace>
</inkml:ink>
</file>

<file path=ppt/ink/ink1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05.371"/>
    </inkml:context>
    <inkml:brush xml:id="br0">
      <inkml:brushProperty name="width" value="0.05" units="cm"/>
      <inkml:brushProperty name="height" value="0.05" units="cm"/>
      <inkml:brushProperty name="color" value="#008C3A"/>
    </inkml:brush>
  </inkml:definitions>
  <inkml:trace contextRef="#ctx0" brushRef="#br0">254 1 14347,'-5'1'259,"-1"0"-1,1 1 1,-1 0-1,1 0 1,0 1-1,0-1 1,0 1-1,-6 5 1,-5 4 84,-13 15 0,22-21-238,-71 79 725,16-16 8,53-61-415,11-12 78,13-14-58,-9 12-410,1 0 0,0 1 0,0 0 1,0 0-1,0 0 0,1 1 0,0 1 0,-1-1 0,2 1 0,-1 0 0,0 1 0,0 0 0,11-1 0,-14 2-27,-1 0 1,1 1-1,0 0 0,-1 0 1,1 0-1,0 1 0,-1-1 1,1 1-1,0 0 1,-1 1-1,0-1 0,1 1 1,-1 0-1,0 0 0,0 0 1,0 0-1,0 1 1,0-1-1,0 1 0,-1 0 1,1 1-1,-1-1 0,0 0 1,0 1-1,4 7 1,-2-2 83,0 1 0,-1 1 0,0-1 1,-1 0-1,0 1 0,-1 0 1,0 0-1,0 0 0,-1 0 1,-1 0-1,0 0 0,-2 14 1,1-15 36,-1 0 0,0 0 0,0 0 1,-1-1-1,-1 1 0,1-1 0,-2 0 1,1 0-1,-1 0 0,0 0 0,-1-1 0,0 0 1,-11 12-1,11-15-71,-1 1 0,0-1 0,0 0 0,-1 0 0,-14 7 0,19-10-114,0-1 1,-1 0-1,0 1 1,1-1 0,-1-1-1,0 1 1,1 0-1,-1-1 1,0 0 0,1 0-1,-1 0 1,0 0-1,0 0 1,1-1-1,-1 0 1,-4-1 0,6 1-86,1 1 1,0-1-1,-1 0 0,1 0 1,0 0-1,0 0 1,0 0-1,0 0 0,0 0 1,0 0-1,0 0 1,0 0-1,0-1 0,1 1 1,-1 0-1,0 0 1,1-1-1,-1 1 1,1-1-1,-1 1 0,1 0 1,0-1-1,0-1 1,0 0-69,0 0 0,1 0 0,0 0 0,0 0 0,2-5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1:23.467"/>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1 54 11386,'27'-35'6338,"-17"28"-5962,-3 1-88,0 0-144,3 6-288</inkml:trace>
</inkml:ink>
</file>

<file path=ppt/ink/ink1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05.969"/>
    </inkml:context>
    <inkml:brush xml:id="br0">
      <inkml:brushProperty name="width" value="0.05" units="cm"/>
      <inkml:brushProperty name="height" value="0.05" units="cm"/>
      <inkml:brushProperty name="color" value="#008C3A"/>
    </inkml:brush>
  </inkml:definitions>
  <inkml:trace contextRef="#ctx0" brushRef="#br0">1 125 11242,'15'13'2737,"0"0"0,27 15 0,12 12-1193,-47-35-1318,-1 1 1,0 0 0,0 0-1,-1 1 1,9 12 0,-12-15-155,0 1-1,0 0 1,0 0 0,0 0 0,-1 0 0,0 0-1,0 0 1,0 0 0,0 11 0,-1-13-63,0 0 0,0-1 0,0 1 0,-1 0 0,1 0 0,-1 0 0,0 0 0,0 0-1,0-1 1,0 1 0,0 0 0,0-1 0,-1 1 0,1-1 0,-1 1 0,0-1 0,0 0 0,-3 4 0,4-6-8,1 1 0,-1-1-1,1 1 1,-1-1 0,0 0 0,1 1 0,-1-1-1,0 0 1,1 0 0,-1 1 0,0-1 0,1 0-1,-1 0 1,0 0 0,1 0 0,-1 0 0,0 0-1,0 0 1,1 0 0,-1 0 0,0 0 0,1 0-1,-1 0 1,-1-1 0,1 1-1,0-1 1,0 0-1,0 0 0,0 0 1,0 0-1,0 0 0,0 0 1,0 0-1,0 0 0,0 0 1,-1-2-1,-1-4-2,0 1 1,1-1-1,-4-12 0,3 8-1,1 0 0,1 0 0,0 0 0,0-1-1,1 1 1,0 0 0,1 0 0,0 0 0,1 0-1,6-19 1,-7 26 28,1-1 0,-1 1 1,1 0-1,0-1 0,0 1 0,1 0 0,-1 1 0,1-1 0,0 0 0,0 1 1,0 0-1,1-1 0,-1 1 0,1 0 0,-1 1 0,1-1 0,0 1 0,0-1 1,0 1-1,0 1 0,1-1 0,-1 0 0,1 1 0,-1 0 0,1 0 0,-1 0 1,1 1-1,6-1 0,-8 2 30,0-1 1,1 0-1,-1 1 0,1 0 1,-1-1-1,0 1 0,0 1 1,1-1-1,-1 0 0,0 1 1,0-1-1,0 1 1,0 0-1,-1 0 0,1 0 1,-1 1-1,1-1 0,-1 1 1,0-1-1,1 1 1,-1 0-1,-1 0 0,1 0 1,2 3-1,1 7-10,1 1 0,-1-1 0,-1 1 0,3 19 0,-7-33-44,5 29 18,-5-29-18,0 1 0,1 0 1,-1 0-1,0 0 0,0 0 1,0 0-1,0 0 0,0 0 0,0 0 1,-1 0-1,1 0 0,0 0 1,0 0-1,-1 0 0,1 0 1,0 0-1,-1 0 0,1 0 1,-1 0-1,1-1 0,-1 1 0,-1 1 1,2-2-1,0 0 0,-1 0 0,1 0-1,0 0 1,0 0 0,-1 0 0,1 0 0,0 0 0,0 0 0,-1 0 0,1 0 0,0 0-1,0 0 1,0-1 0,-1 1 0,1 0 0,0 0 0,0 0 0,0 0 0,-1 0 0,1-1 0,0 1-1,0 0 1,0 0 0,0 0 0,0-1 0,0 1 0,-1 0 0,1 0 0,0-1 0,0 1 0,0 0-1,0-1 1,-3-9 18,3 8-14,-2-6 27,1-1 0,0 0-1,1 1 1,0-1-1,0 0 1,1 1 0,0-1-1,1 0 1,-1 1-1,6-15 1,1 2 185,1 1 1,1 0 0,12-20-1,-16 31-49,0-1 0,1 1 0,9-10 0,-14 17-138,0 0-1,0 0 1,0 0 0,0 0 0,0 1 0,1-1-1,-1 1 1,0-1 0,1 1 0,-1 0-1,1 0 1,-1 0 0,1 0 0,0 1 0,-1-1-1,1 1 1,0-1 0,3 1 0,-4 0-26,0 1 1,0-1-1,-1 1 1,1-1-1,0 1 0,-1 0 1,1 0-1,-1-1 1,1 1-1,-1 0 1,1 1-1,-1-1 1,0 0-1,1 0 1,-1 0-1,0 1 1,0-1-1,2 3 0,1 4 4,0-1-1,5 15 0,-1-2 20,-5-16 78,-2 0-256,1-1 1,0 1-1,0-1 0,0 1 0,0-1 1,5 5-1,-6-7-104,1 0-1,-1 0 0,1-1 1,-1 1-1,1 0 1,-1 0-1,1-1 1,0 1-1,-1-1 1,1 1-1,0-1 1,-1 0-1,1 0 0,0 0 1,0 0-1,-1 0 1,1 0-1,2-1 1,1 1-397,-1-1 0,1-1 0,0 1 0,5-3 1,-1 0 285,20-5-362</inkml:trace>
</inkml:ink>
</file>

<file path=ppt/ink/ink1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06.825"/>
    </inkml:context>
    <inkml:brush xml:id="br0">
      <inkml:brushProperty name="width" value="0.05" units="cm"/>
      <inkml:brushProperty name="height" value="0.05" units="cm"/>
      <inkml:brushProperty name="color" value="#008C3A"/>
    </inkml:brush>
  </inkml:definitions>
  <inkml:trace contextRef="#ctx0" brushRef="#br0">153 545 12043,'1'-1'436,"0"0"0,-1-1 0,1 1 0,-1 0 0,0-1 0,1 1 0,-1-1 1,0 1-1,0 0 0,1-1 0,-1 1 0,0-1 0,-1 1 0,1-1 1,0-1-1,-1 3-326,1-1 1,0 1-1,0 0 1,0 0-1,-1 0 1,1-1-1,0 1 1,0 0 0,-1 0-1,1 0 1,0-1-1,0 1 1,-1 0-1,1 0 1,0 0-1,-1 0 1,1 0-1,0 0 1,-1 0 0,1 0-1,0-1 1,0 1-1,-1 0 1,0 1-1,-14 4 689,8-1-507,0 0-1,0 1 1,1 0-1,-1 0 1,1 1-1,1 0 0,-11 12 1,-29 51 433,42-65-712,-16 31 60,18-33-71,0 1 0,1-1-1,-1 0 1,0 1 0,1-1 0,-1 0 0,1 1 0,0-1 0,0 1 0,0-1 0,0 1-1,0-1 1,1 3 0,-1-4-3,0-1 0,1 1 1,-1-1-1,0 1 0,0-1 0,1 1 0,-1-1 0,0 0 0,1 1 1,-1-1-1,0 0 0,1 1 0,-1-1 0,1 0 0,-1 1 1,0-1-1,1 0 0,-1 0 0,1 1 0,-1-1 0,1 0 0,-1 0 1,1 0-1,-1 0 0,1 0 0,-1 1 0,1-1 0,-1 0 0,1 0 1,-1 0-1,1-1 0,-1 1 0,1 0 0,-1 0 0,1 0 0,-1 0 1,1 0-1,-1-1 0,1 1 0,0 0 0,20-12-56,-5 0 27,-1-1-1,0-1 1,0-1-1,-2 0 1,0 0-1,19-30 1,-31 44 30,0-2 2,1 0 0,0 1 0,0-1 0,0 1 0,4-4 0,-5 6-2,-1-1 0,1 1-1,-1 0 1,1-1 0,0 1 0,-1 0 0,1 0 0,-1-1 0,1 1 0,0 0-1,-1 0 1,1 0 0,0 0 0,-1 0 0,1 0 0,-1 0 0,1 0 0,0 0-1,-1 0 1,1 0 0,0 0 0,-1 1 0,1-1 0,-1 0 0,1 0 0,0 1-1,-1-1 1,1 0 0,-1 1 0,1-1 0,-1 1 0,1 0 0,1 1 1,1 0 0,-1-1 0,0 1 0,0-1 0,1 1 0,-1-1-1,5 2 1,-6-2 0,0-1-1,0 0 0,1 0 1,-1 0-1,0 0 0,0 0 1,0 0-1,0 0 0,0 0 1,0 0-1,0-1 0,0 1 1,0 0-1,0-1 0,-1 1 1,1 0-1,0-1 0,0 0 1,0 1-1,0-1 0,0 1 0,-1-1 1,1 0-1,0 1 0,1-3 1,7-8 6,-1-1 1,0 0-1,0-1 0,-1 0 1,9-24-1,17-72 6,-31 103-10,0 0 0,-1 0 0,0 0 0,-1 0 0,1-6 1,-1 11 0,0 0 1,0 0 0,-1 0-1,1 1 1,0-1 0,0 0 0,0 0-1,-1 1 1,1-1 0,0 0 0,-1 1-1,1-1 1,0 0 0,-1 1 0,1-1-1,-1 0 1,1 1 0,-1-1 0,0 0-1,0 1 11,0-1 0,0 1-1,0 0 1,0 0-1,0-1 1,0 1 0,0 0-1,0 0 1,0 0-1,0 0 1,0 0 0,0 0-1,0 1 1,0-1-1,0 0 1,0 0 0,0 1-1,-2 0 1,1 0 6,-1 0 1,1 1-1,0-1 0,-1 1 1,1-1-1,0 1 0,0 0 1,0 0-1,1 0 0,-1 0 0,0 0 1,1 0-1,-1 1 0,1-1 1,0 0-1,0 1 0,0-1 1,0 1-1,0-1 0,0 1 1,1 0-1,-1 3 0,0 3-7,0 0-1,0 0 0,1 1 0,1-1 0,1 12 0,-1-15-11,-1-1 0,2 0 0,-1 1 0,1-1 0,-1 0 0,2 0 0,-1 0 0,0 0 0,1-1 0,0 1 0,5 6 0,-6-9-3,0 0 0,1 0 1,-1 0-1,1 0 1,-1 0-1,1-1 1,0 1-1,0-1 0,-1 0 1,1 0-1,0 0 1,0 0-1,0 0 1,0-1-1,0 1 0,1-1 1,-1 0-1,0 0 1,0 0-1,0 0 1,4-1-1,3-1 2,-1 0-1,1-1 1,-1 0-1,0 0 1,1-1 0,-2-1-1,1 1 1,0-1-1,-1-1 1,0 1 0,0-2-1,-1 1 1,0-1-1,0 0 1,0 0 0,8-14-1,-5 7 6,-1-1-1,-1 0 0,0-1 1,-1 0-1,-1 0 1,0 0-1,-1-1 0,4-28 1,3-55 28,-11 86-28,-1 0 0,-1-1-1,0 1 1,-6-26-1,7 37-1,-1-1-1,0 1 0,0 0 0,-1 0 0,1 1 0,-1-1 0,1 0 0,-1 0 1,0 1-1,0-1 0,0 1 0,0-1 0,-1 1 0,1 0 0,-5-3 1,6 4 14,-1 0 1,0 1 0,1-1 0,-1 0 0,0 1 0,0-1-1,0 1 1,1 0 0,-1 0 0,0-1 0,0 1 0,0 0-1,0 1 1,0-1 0,1 0 0,-1 0 0,0 1 0,0-1-1,0 1 1,1 0 0,-1-1 0,0 1 0,1 0 0,-1 0-1,0 0 1,1 0 0,-3 2 0,-2 3 73,0 0 1,0 0-1,0 1 1,1-1 0,0 1-1,1 0 1,-1 0-1,1 1 1,1 0-1,-1-1 1,1 1 0,1 0-1,-1 0 1,1 1-1,1-1 1,-2 15-1,3-10-54,-1-1 0,2 1 0,0-1 0,0 0 0,1 1 0,1-1 0,0 0 0,0 0 0,1 0 0,10 19 0,-9-22-33,1 0-1,0 0 1,0 0 0,0-1-1,1 0 1,1-1 0,-1 0-1,1 0 1,0 0 0,13 7-1,-9-7 2,0-1-1,0-1 1,1 0-1,-1 0 0,1-2 1,0 1-1,24 2 1,-24-5-95,2 2-162,0-1 0,1-1-1,-1-1 1,1 0 0,20-3-1,-19 1 520,3 3-417</inkml:trace>
</inkml:ink>
</file>

<file path=ppt/ink/ink1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25.044"/>
    </inkml:context>
    <inkml:brush xml:id="br0">
      <inkml:brushProperty name="width" value="0.05" units="cm"/>
      <inkml:brushProperty name="height" value="0.05" units="cm"/>
      <inkml:brushProperty name="color" value="#008C3A"/>
    </inkml:brush>
  </inkml:definitions>
  <inkml:trace contextRef="#ctx0" brushRef="#br0">535 45 10338,'0'-5'511,"0"3"-175,0 0 1,0-1 0,0 1 0,0 0 0,0 0 0,0-1 0,1 1 0,-1 0 0,1 0 0,-1 0 0,1 0 0,0 0 0,0 0 0,0 0 0,2-4-1,-3 6-297,0 0 0,0 0 0,0 0 0,1 0 0,-1 0-1,0 0 1,0 0 0,0 0 0,0-1 0,0 1 0,0 0 0,0 0-1,0 0 1,0 0 0,1 0 0,-1 0 0,0 0 0,0 0-1,0 0 1,0 0 0,0 0 0,0 0 0,0 0 0,1 0-1,-1 0 1,0 0 0,0 0 0,0 0 0,0 0 0,0 0-1,0 0 1,1 0 0,-1 0 0,0 0 0,0 0 0,0 0-1,0 0 1,0 0 0,0 0 0,0 0 0,1 1 0,-1-1-1,0 0 1,0 0 0,0 0 0,0 0 0,0 0 0,0 0-1,0 0 1,0 0 0,0 1 0,0-1 0,0 0 0,0 0-1,0 0 1,0 0 0,0 0 0,0 0 0,0 0 0,0 1 0,0-1-1,0 0 1,0 0 0,0 0 0,0 0 0,0 0 0,0 10 825,-2 3-287,-1-1 0,-1 0 0,-1 0 0,1 0 0,-12 20 0,6-12-199,-91 173 933,57-109-1176,-95 171-66,93-175-96,-69 93 0,114-172-21,0 1 0,0-1 0,0 1 0,0-1 1,0 0-1,-1 0 0,1 0 0,-1 0 0,1 0 0,-1 0 1,1 0-1,-1 0 0,1 0 0,-1-1 0,0 1 1,-2 0-1,3-1-56,0 0 0,0 0 0,-1 0 0,1 0 0,0-1 0,0 1 0,0 0 0,0-1 0,0 1 0,0-1 0,0 1 0,0-1 0,0 1 0,0-1 0,0 1 1,1-1-1,-1 0 0,0 0 0,0 1 0,0-1 0,1 0 0,-1 0 0,1 0 0,-1 0 0,0 0 0,1 0 0,0 0 0,-1-1 0,-1-2-447,1 0 1,-1 0-1,1 0 0,0 0 0,0 0 0,0-7 1,2-9-643</inkml:trace>
</inkml:ink>
</file>

<file path=ppt/ink/ink1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25.310"/>
    </inkml:context>
    <inkml:brush xml:id="br0">
      <inkml:brushProperty name="width" value="0.05" units="cm"/>
      <inkml:brushProperty name="height" value="0.05" units="cm"/>
      <inkml:brushProperty name="color" value="#008C3A"/>
    </inkml:brush>
  </inkml:definitions>
  <inkml:trace contextRef="#ctx0" brushRef="#br0">109 0 11554,'-1'1'377,"0"-1"0,1 1-1,-1 0 1,0-1 0,0 1-1,0 0 1,1 0 0,-1 0-1,0-1 1,1 1-1,-2 2 1,-6 20 1808,4-11-1131,-18 43 1335,-19 57 622,35-91-2698,0 0 1,2 0-1,-3 31 1,6-50-292,1 1 1,0 0 0,0 0-1,0-1 1,1 1-1,-1 0 1,2 4-1,-2-6-18,0-1-1,1 1 0,-1-1 1,0 1-1,1-1 1,-1 1-1,0-1 0,1 1 1,-1-1-1,1 0 1,-1 1-1,1-1 0,-1 0 1,1 1-1,-1-1 1,1 0-1,-1 0 0,1 1 1,0-1-1,-1 0 0,1 0 1,-1 0-1,1 0 1,-1 0-1,1 0 0,0 0 1,-1 0-1,1 0 1,-1 0-1,1 0 0,0 0 1,-1 0-1,1 0 0,-1-1 1,1 1-1,-1 0 1,1 0-1,-1-1 0,1 1 1,-1 0-1,1-1 1,-1 1-1,1-1 0,9-5 23,0-1 0,14-13 0,0-1 0,46-32-1694,124-73 0,-115 85 337</inkml:trace>
</inkml:ink>
</file>

<file path=ppt/ink/ink1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26.931"/>
    </inkml:context>
    <inkml:brush xml:id="br0">
      <inkml:brushProperty name="width" value="0.05" units="cm"/>
      <inkml:brushProperty name="height" value="0.05" units="cm"/>
      <inkml:brushProperty name="color" value="#008C3A"/>
    </inkml:brush>
  </inkml:definitions>
  <inkml:trace contextRef="#ctx0" brushRef="#br0">211 738 8658,'1'-2'161,"56"-50"3949,-51 46-3505,-1 0 0,0-1 1,0 0-1,0 0 0,-1 0 0,7-15 0,-10 21-519,-1 0 0,0 0 1,1 0-1,-1 1 0,1-1 0,-1 0 0,0 0 1,0 0-1,0 0 0,1 0 0,-1 0 1,0 0-1,0 1 0,0-1 0,0 0 0,-1 0 1,1 0-1,0 0 0,0 0 0,0 0 0,-1 0 1,1 0-1,-1 1 0,1-1 0,0 0 1,-1 0-1,1 0 0,-1 1 0,0-1 0,1 0 1,-1 1-1,0-1 0,0 0 0,-2 0 19,1 0-1,0 0 0,0 1 0,0-1 1,0 1-1,-1 0 0,1 0 1,0 0-1,0 0 0,0 0 1,-1 0-1,1 0 0,-3 1 1,-4 2 86,0 0 1,1 0 0,-1 0-1,0 1 1,1 0-1,0 1 1,-9 7 0,-51 42 647,67-53-831,-25 22 81,1 1-1,-33 40 1,57-61-91,-1-1 1,0 1 0,1-1 0,-1 1 0,1-1 0,0 1-1,0 0 1,0 0 0,0 0 0,0 0 0,1 0 0,-1 4-1,1-5 1,0-1-1,0 0 0,1 0 1,-1 0-1,0 1 0,1-1 1,-1 0-1,0 0 0,1 0 0,0 0 1,-1 0-1,1 0 0,0 0 1,-1 0-1,1 0 0,0 0 0,0 0 1,0 0-1,0-1 0,0 1 1,0 0-1,0 0 0,0-1 0,0 1 1,0-1-1,0 1 0,0-1 1,0 0-1,1 1 0,1-1 0,4 1 0,-1 0 0,1 0-1,0-1 1,0 0 0,0 0-1,-1-1 1,1 0 0,11-3-1,51-19-9,-65 22 12,3-2 9,0 1 0,-1-1 0,1-1 0,-1 1 0,11-9 0,-15 10-2,1-1-1,0 0 0,-1 0 1,0 1-1,1-1 0,-1 0 1,0-1-1,-1 1 0,1 0 1,0-1-1,-1 1 0,0-1 1,1-3-1,4-19 406,-6 26-403,0-1-1,0 1 1,0-1 0,0 1 0,1 0 0,-1-1-1,0 1 1,0 0 0,0-1 0,0 1-1,1 0 1,-1-1 0,0 1 0,0 0-1,1-1 1,-1 1 0,0 0 0,1 0-1,-1-1 1,0 1 0,1 0 0,-1 0-1,0 0 1,1 0 0,-1-1 0,0 1 0,1 0-1,-1 0 1,1 0 0,-1 0 0,0 0-1,1 0 1,-1 0 0,1 0 0,-1 0-1,0 0 1,1 0 0,-1 0 0,0 0-1,1 0 1,0 1 0,17 4 144,-11 0-74,1-1 0,0 1 0,-1 0 1,0 1-1,-1-1 0,1 1 0,-1 1 0,0-1 0,0 1 0,-1 0 0,0 1 0,0-1 0,-1 1 0,0 0 0,0 0 0,-1 0 0,0 0 0,4 17 0,-4-8-23,0 0 0,-1 1 0,-1-1 0,0 1 0,-1-1-1,-1 1 1,-1-1 0,0 1 0,-2-1 0,1 0 0,-2 0 0,-10 24 0,11-33-51,0 0 1,0 0-1,0-1 1,-1 0-1,-10 11 1,12-14-5,0-1-1,0 0 1,-1 0 0,1 0 0,-1 0-1,0-1 1,0 1 0,0-1 0,0 0-1,0 0 1,0-1 0,-6 2 0,8-2 1,1-1 0,0 0 1,-1 1-1,1-1 0,0 0 1,0 0-1,-1 0 1,1 0-1,0 0 0,-1 0 1,1-1-1,0 1 0,-1 0 1,1-1-1,0 1 0,0-1 1,-1 1-1,1-1 1,0 0-1,0 1 0,0-1 1,0 0-1,-2-1 0,2 0 2,0 0-1,0 0 0,0 1 0,0-1 0,0 0 0,1 0 0,-1 0 1,1 0-1,-1-1 0,1 1 0,-1 0 0,1 0 0,0-3 0,1-5 5,0-1 0,0 0 0,1 0 0,4-14 0,6-8-7,0 0 0,27-48 0,-21 48-2,-3 0 1,13-37-1,0-14 4,9-29 3,-34 104-3,-1-1 0,-1 1-1,1-19 1,-1 25-1,-1 1 0,-1-1 0,1 0 0,0 1 1,0-1-1,-1 1 0,0-1 0,1 1 0,-1-1 0,0 1 0,0 0 0,0-1 0,-1 1 0,1 0 1,-1 0-1,1 0 0,-1 0 0,-3-4 0,5 6 2,-1-1 0,1 1 1,0 0-1,-1-1 0,1 1 1,0 0-1,-1 0 0,1-1 1,-1 1-1,1 0 0,-1 0 0,1 0 1,0 0-1,-1-1 0,1 1 1,-1 0-1,1 0 0,-1 0 0,1 0 1,-1 0-1,1 0 0,-1 0 1,1 0-1,-1 0 0,1 0 1,-1 1-1,1-1 0,0 0 0,-1 0 1,1 0-1,-1 0 0,1 1 1,-1-1-1,1 0 0,0 0 0,-1 1 1,1-1-1,0 0 0,-1 1 1,1-1-1,0 1 0,-1-1 0,1 0 1,0 1-1,0-1 0,0 1 1,-1-1-1,1 0 0,0 1 1,0-1-1,0 1 0,0-1 0,0 1 1,0-1-1,0 1 0,0-1 1,0 1-1,-1 3 7,1 1-1,-1-1 1,1 0 0,1 7 0,-1-6 0,1 0-1,0 0 1,0 0 0,0 0 0,1 0 0,0 0 0,0-1 0,0 1 0,0-1-1,1 1 1,0-1 0,0 0 0,0 0 0,0 0 0,1 0 0,4 4 0,-3-5-5,-1 0 0,1 0 0,0 0 0,0-1 0,1 1 0,-1-1 0,0 0 0,1-1 0,-1 0 0,1 1 0,0-2 1,-1 1-1,1-1 0,7 0 0,-1-1-5,0 0 1,1-1 0,-1-1-1,0 0 1,0-1 0,0 0 0,-1 0-1,1-1 1,-1-1 0,0 0-1,19-15 1,-10 6 3,-2-1 1,0-1-1,-1-1 0,0 0 0,15-23 1,-20 22-1,0 0 0,-2 0 0,0-1 0,-1-1 0,-1 1 0,0-1 0,-2-1 0,-1 1 0,-1-1 0,0 0 0,-2 0 1,0 0-1,-2-1 0,-2-31 0,0 44-5,0-1 0,0 1 0,0 0 1,-2-1-1,1 1 0,-9-17 0,10 24 0,1 0 0,-1 1 0,0-1 0,1 0 0,-1 1 0,0-1 0,0 1 0,-1 0 0,1 0 0,0 0 0,-1 0 0,0 0 0,1 0 0,-1 1 0,0-1 0,0 1 0,0-1 0,0 1 0,0 0 0,0 1 0,0-1 0,0 0 0,0 1 0,0 0 0,0-1 0,-5 2 0,5-1-1,0 1 0,1 0 0,-1 0 0,0 0 0,0 0 0,1 1-1,-1-1 1,1 1 0,-1-1 0,1 1 0,-1 0 0,1 0 0,0 0 0,0 0 0,0 1 0,0-1 0,1 0-1,-1 1 1,0-1 0,1 1 0,-2 5 0,-2 5-5,0 0 0,1 0 0,-3 19 0,3-9 40,1-1-1,1 1 1,2 0-1,0 0 1,1 0-1,1-1 1,9 41-1,-8-50-8,1 1 0,1-1 0,-1 0-1,2 0 1,0-1 0,0 0 0,1 0 0,1 0-1,0-1 1,1 0 0,0 0 0,0-1 0,1 0-1,12 8 1,-15-13 25,0-1 0,0 0 0,0 0-1,1 0 1,-1-1 0,1 0 0,0-1 0,0 0-1,0 0 1,0-1 0,15 1 0,-13-2 27,1 0 0,0-1-1,-1-1 1,1 1 0,-1-2 0,0 0 0,0 0 0,15-7 0,-12 4 12,0-1 1,-1-1-1,1 0 1,-2 0-1,1-1 0,-1-1 1,0 0-1,-1 0 1,-1-1-1,1-1 1,-2 1-1,1-1 1,9-21-1,-12 20-37,-1-1-1,0 0 1,-1 0 0,-1 0-1,0 0 1,-1-1 0,1-22-1,-3 27-93,0 0 1,-1 0-1,0 0 0,-1 0 0,0 0 1,0 0-1,-1 0 0,0 1 0,-1 0 1,0-1-1,-9-13 0,13 22-99,0 1-1,0-1 0,-1 0 1,1 0-1,-1 1 1,1-1-1,-1 0 1,1 1-1,-1-1 1,1 1-1,-1-1 1,0 0-1,1 1 1,-1-1-1,0 1 1,1 0-1,-1-1 1,0 1-1,1 0 1,-1-1-1,0 1 1,0 0-1,0 0 0,1 0 1,-1-1-1,0 1 1,0 0-1,0 0 1,1 0-1,-1 0 1,0 1-1,0-1 1,0 0-1,1 0 1,-1 0-1,0 1 1,0-1-1,0 0 1,1 1-1,-1-1 1,-1 1-1,-12 8-1817</inkml:trace>
</inkml:ink>
</file>

<file path=ppt/ink/ink1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29.702"/>
    </inkml:context>
    <inkml:brush xml:id="br0">
      <inkml:brushProperty name="width" value="0.05" units="cm"/>
      <inkml:brushProperty name="height" value="0.05" units="cm"/>
      <inkml:brushProperty name="color" value="#008C3A"/>
    </inkml:brush>
  </inkml:definitions>
  <inkml:trace contextRef="#ctx0" brushRef="#br0">896 26 11618,'-62'-12'1462,"37"7"-1133,1 1-1,-29-1 1,31 5-88,0 1 0,0 2 0,0 0 0,0 1 0,0 1 0,1 1 0,0 1 0,0 0 0,1 2 0,-30 17 0,27-12 71,1 0-1,1 2 1,0 1 0,2 0 0,-1 2 0,2 0-1,1 1 1,-23 33 0,12-7 3,2 0-1,-35 91 1,-23 108 14,66-180 13,3 1 0,2 1-1,3 0 1,-1 85 0,11-135-250,1 0-1,0 0 1,1 0 0,1 0 0,0 0 0,1-1-1,1 1 1,1-1 0,0 0 0,1 0 0,1-1 0,1 0-1,0 0 1,0-1 0,2 0 0,-1-1 0,2 0-1,13 11 1,-9-9-3,1-1-1,0-1 0,1-1 1,1 0-1,0-1 1,1-1-1,0-1 1,0-1-1,1-1 0,0 0 1,0-2-1,25 4 1,43 1 134,1-3 1,168-10 0,-231 2-219,-1-2 1,1-1 0,47-14 0,-58 13-3,1-2 1,-2 0-1,1 0 0,-1-2 0,0 0 0,-1 0 1,14-13-1,0-4 78,-1-2-1,-1-1 1,-2 0 0,-1-2 0,-1-1 0,23-47-1,-33 57 87,-2-1 0,-1 0 0,-1 0 0,0-1 0,-2 0 0,-1 0 0,-1-1 0,-1 1 0,-1-1-1,-1 0 1,-1 0 0,-2 1 0,0-1 0,-2 1 0,0-1 0,-2 1 0,0 0 0,-2 1 0,-15-34-1,-12-13 99,-64-98 0,67 122-195,-2 2 0,-75-77 1,97 110-65,-1 0 1,1 1-1,-21-13 0,25 19-11,1 0 0,-1 1 0,0 0 0,0 0 0,0 0 0,0 1 0,0 1 0,-13-2 0,-4 2-760,0 1 1,0 1 0,-33 7 0,46-7-2066,1-4 1059</inkml:trace>
</inkml:ink>
</file>

<file path=ppt/ink/ink1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55.594"/>
    </inkml:context>
    <inkml:brush xml:id="br0">
      <inkml:brushProperty name="width" value="0.05" units="cm"/>
      <inkml:brushProperty name="height" value="0.05" units="cm"/>
      <inkml:brushProperty name="color" value="#008C3A"/>
    </inkml:brush>
  </inkml:definitions>
  <inkml:trace contextRef="#ctx0" brushRef="#br0">1 47 9978,'2'-4'309,"0"0"0,0 1 0,0-1 0,0 1 0,1 0 0,0 0 0,0 0-1,0 0 1,0 0 0,0 1 0,6-4 0,-8 5-193,1 0 0,-1 1 1,1-1-1,0 1 0,-1-1 0,1 1 0,0-1 0,-1 1 0,1 0 0,0 0 1,0 0-1,-1 0 0,1 0 0,0 0 0,0 1 0,-1-1 0,1 0 0,0 1 1,-1 0-1,1-1 0,-1 1 0,1 0 0,0 0 0,-1-1 0,0 1 0,1 1 1,-1-1-1,0 0 0,3 2 0,3 6 161,-1-1-1,0 1 1,0 0-1,-1 1 1,0-1 0,-1 1-1,0 0 1,4 14-1,5 13 297,46 120 1331,-47-119-1751,-1-1-1,-2 1 1,-1 0-1,-2 1 1,-2 0-1,-1 47 0,-25 237-127,11-211 44,-3 36 6,-19 246 178,26 1 308,20-144-140,4 231-254,-54 19-49,4-107 715,29-307-574,-2 322 662,11-302-873,-4 0 0,-15 130-1,4-155 8,3 90-1,7-134-35,3 1 0,1-1 0,2 0 0,17 62 0,-10-57 9,-2 0 1,7 49-1,-16-68-12,0 0 0,-1-1 0,-2 1 0,0-1 0,-8 41 1,-15 69-1874,20-123 670,4-10 1148,0 0 0,0 0-1,0 0 1,0 0 0,-1 0 0,1 0-1,0 0 1,0 0 0,0 0-1,0 0 1,0 0 0,0 0 0,-1 0-1,1 0 1,0 0 0,0 0-1,0 0 1,0 0 0,0 0 0,0 0-1,-1 0 1,1 0 0,0 0-1,0 0 1,0 0 0,0-1 0,0 1-1,0 0 1,0 0 0,0 0-1,0 0 1,0 0 0,-1 0 0,1 0-1,0-1 1,0 1 0,0 0-1,0 0 1,0 0 0,0 0 0,-1-4-409,-1 0 0,1 1 0,0-1 1,1 0-1,-2-4 0,-3-51-2351,4-69 1,-1 0 1131,2 112 1554,0 12 144,0 0-1,0 0 1,0 0-1,0 0 1,-1 0-1,0 0 1,1 1-1,-2-1 1,1 0-1,-3-6 1,4 10-9,0 0 0,0 0 0,0 0 0,0 0 0,0-1 0,0 1 0,-1 0-1,1 0 1,0 0 0,0 0 0,0 0 0,0 0 0,0-1 0,0 1 0,-1 0 0,1 0 0,0 0 0,0 0 0,0 0 0,0 0 0,-1 0 0,1 0 0,0 0 0,0 0 0,0 0 0,0 0 0,-1 0 0,1 0 0,0 0 0,0 0 0,0 0 0,0 0-1,-1 0 1,1 0 0,0 0 0,0 0 0,0 0 0,0 0 0,-1 0 0,1 0 0,0 0 0,0 1 0,0-1 0,0 0 0,0 0 0,0 0 0,-1 0 0,1 0 0,0 0 0,0 1 0,0-1 0,0 0 0,0 0 0,0 0 0,-6 11 739,5-8-446,-11 26 927,2 2-1,0 0 1,2 0-1,2 0 0,1 1 1,-2 44-1,6-62-665,2 26 0,-1-37-506,1 1-1,-1 0 1,1-1 0,0 1-1,0-1 1,0 0-1,1 1 1,-1-1-1,1 0 1,0 0-1,0 0 1,3 4 0,-5-6-64,1 0 0,0-1 0,0 1 1,0-1-1,0 1 0,0-1 0,0 1 1,1-1-1,-1 0 0,0 1 0,0-1 1,0 0-1,0 0 0,0 0 1,0 0-1,0 0 0,1 0 0,-1 0 1,0 0-1,0-1 0,0 1 0,0 0 1,0-1-1,0 1 0,0-1 0,0 1 1,0-1-1,0 1 0,0-1 0,0 0 1,0 1-1,1-2 0,3-4-121,1 1 1,-1-1-1,0-1 0,-1 1 0,0-1 0,4-7 1,3-4-419,23-37-1361,0-8 601</inkml:trace>
</inkml:ink>
</file>

<file path=ppt/ink/ink1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57.678"/>
    </inkml:context>
    <inkml:brush xml:id="br0">
      <inkml:brushProperty name="width" value="0.05" units="cm"/>
      <inkml:brushProperty name="height" value="0.05" units="cm"/>
      <inkml:brushProperty name="color" value="#008C3A"/>
    </inkml:brush>
  </inkml:definitions>
  <inkml:trace contextRef="#ctx0" brushRef="#br0">3248 19 9754,'2'0'439,"-1"-1"0,1 0 0,-1 1 0,0-1 0,0 0-1,1 0 1,-1 0 0,0 0 0,0 0 0,1-1 0,9-6 774,-11 7-945,-1 3-196,0 0 0,0 0-1,-1-1 1,1 1 0,-1 0-1,1-1 1,-1 1 0,0-1-1,1 0 1,-1 0 0,0 0 0,-2 2-1,0-1 84,-4 2 277,-1 0-1,0 0 0,0-1 0,0 0 0,0 0 1,0-1-1,-1 0 0,-12 0 0,-25 6-19,-48 7-369,87-13-44,-92 17-20,87-17 20,1-2 1,-1 1-1,0-2 1,1 0 0,-1 0-1,-14-4 1,2-1 5,-1 2 0,1 1 0,-43-1 0,22 6-4,-53 8 0,11 0 4,-110-2 0,92-14 12,-3-1 95,-55 17 52,14 0 48,121-9-86,0-3 0,0 0 0,-34-7 0,37 3 53,-1 1 1,0 2-1,0 0 0,0 2 0,0 1 0,0 2 1,-33 5-1,8 5 45,-18 5-103,62-16-113,0 0-1,0-1 1,0 0 0,0 0-1,0-1 1,-13-2 0,-6-3-1,0 2 1,0 0 0,-1 2-1,1 1 1,0 1 0,-1 2-1,-37 6 1,56-6-9,-10 1-1,-33 2 0,46-5 5,0 0 1,0-1-1,0 1 1,0-1-1,1 0 0,-1-1 1,0 0-1,0 0 1,-9-5-1,9 5 17,0-1 0,0 1 1,0 0-1,0 1 0,0-1 0,0 1 0,0 0 0,0 1 0,-1-1 0,-9 2 0,-7 1 34,-36 8-1,5 0 26,41-10-4,0 0 0,1 0 1,-1-2-1,0 1 0,-15-5 0,14 3 88,0 0-1,-1 2 1,-25-1 0,18 4-130,1 1 0,-31 9 0,29-6 68,-42 5 0,62-11-30,1 0 0,-1 0 0,1 0 0,-1-1 0,1 1 0,0-1 0,-1 0 0,1 0 0,0 0 0,0 0 0,-3-1 0,3 0-22,-1 1 1,1 0-1,-1 0 0,0 0 1,1 0-1,-1 0 0,0 1 1,1-1-1,-5 1 1,-2 0-42,0 1 1,0 1 0,1 0 0,-10 3-1,3-1 7,15-5-73,0 1-1,0 0 1,0 0-1,0 0 1,0 0 0,1 0-1,-1 0 1,0 0-1,0-1 1,0 1-1,0 0 1,0 0-1,0 0 1,0 0-1,0-1 1,0 1 0,0 0-1,1 0 1,-1 0-1,0 0 1,0-1-1,0 1 1,0 0-1,0 0 1,0 0 0,0 0-1,0-1 1,0 1-1,-1 0 1,1 0-1,0 0 1,0-1-1,0 1 1,0 0 0,0 0-1,0 0 1,0 0-1,0 0 1,0-1-1,0 1 1,-1 0-1,1 0 1,0 0-1,0 0 1,0 0 0,0 0-1,0 0 1,-1-1-1,1 1 1,0 0-1,0 0 1,0 0-1,0 0 1,-1 0 0,1 0-1,0 0 1,0 0-1,0 0 1,0 0-1,-1 0 1,1 0-1,0 0 1,0 0-1,2-1-1015,1 0 0,0 0 0,0 0 0,-1 0 0,1 1 0,0-1 0,3 0 0,6 1-1269</inkml:trace>
</inkml:ink>
</file>

<file path=ppt/ink/ink1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8:58.480"/>
    </inkml:context>
    <inkml:brush xml:id="br0">
      <inkml:brushProperty name="width" value="0.05" units="cm"/>
      <inkml:brushProperty name="height" value="0.05" units="cm"/>
      <inkml:brushProperty name="color" value="#008C3A"/>
    </inkml:brush>
  </inkml:definitions>
  <inkml:trace contextRef="#ctx0" brushRef="#br0">378 0 11202,'-4'1'621,"-1"-1"-1,0 1 0,1 0 0,-1 1 0,1-1 0,0 1 0,-1 0 0,1 0 1,0 0-1,0 0 0,-4 4 0,-7 5 143,-18 17 0,23-18-546,-20 18 309,-49 35-1,41-35-513,-43 41 0,73-63 5,1 0 1,-14 7-1,23-13-6,0 0-1,0-1 1,0 1-1,0 0 1,0 0 0,0 0-1,0 0 1,0 0-1,0 1 1,0-1 0,0 0-1,0 1 1,2 0 0,-2 1-6,0 0 0,0-1 0,0 1 0,0 0 0,0 0 0,-1 0 1,1 0-1,0 0 0,1 3 0,0 0 20,1-1 0,0 0 0,0 0 1,1 0-1,-1-1 0,1 1 0,-1-1 0,1 0 0,0-1 0,0 1 0,1-1 1,-1 0-1,0 0 0,1 0 0,8 1 0,8 1 313,1-2 0,31 1 0,-53-3-320,25 1 230,37 1 158,-57-1-361,0 0 0,0 0 0,-1 1 0,1-1 0,0 1 0,-1 0 0,1 1 0,4 2 0,0 6 96,-10-10-132,1 0 0,0 0 0,-1 0-1,1 0 1,0 0 0,0 0 0,0 0-1,0 0 1,-1-1 0,1 1-1,0 0 1,1-1 0,1 2 0,0-7 50,0 1 1,-1-1 0,1-1 0,2-5-1,-5 11-56,2-8 7,0-1-1,0 1 1,0 0-1,-1 0 1,-1-1 0,1 1-1,-1-1 1,-1 1 0,1 0-1,-4-14 1,0-17 21,3 23 36,-1 1-1,-1-1 0,-6-26 0,6 36-18,1-1 0,-1 1 1,0-1-1,0 1 0,0 0 0,-1 1 0,0-1 0,0 1 1,-1-1-1,1 1 0,-6-4 0,7 7-32,1 0 0,0 1 1,-1 0-1,1-1 0,-1 1 0,1 0 0,-1 0 0,1 1 1,-1-1-1,0 0 0,1 1 0,-1 0 0,0-1 0,1 1 0,-1 0 1,-5 1-1,7-1-46,-1 0 1,1 1-1,-1-1 1,1 0 0,-1 1-1,1-1 1,0 1-1,-1 0 1,1-1-1,0 1 1,-1 0 0,1 0-1,0 0 1,0 0-1,-1 0 1,1 0 0,0 0-1,0 0 1,0 1-1,1-1 1,-1 0-1,0 0 1,0 1 0,1-1-1,-1 1 1,1-1-1,-1 1 1,1-1-1,-1 3 1,-1 12-278</inkml:trace>
</inkml:ink>
</file>

<file path=ppt/ink/ink1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08.813"/>
    </inkml:context>
    <inkml:brush xml:id="br0">
      <inkml:brushProperty name="width" value="0.05" units="cm"/>
      <inkml:brushProperty name="height" value="0.05" units="cm"/>
      <inkml:brushProperty name="color" value="#008C3A"/>
    </inkml:brush>
  </inkml:definitions>
  <inkml:trace contextRef="#ctx0" brushRef="#br0">54 1285 9634,'-14'12'1275,"-26"18"2298,42-38-2246,13-13-765,0 0-1,1 1 1,1 1 0,1 0 0,1 2 0,0 0 0,1 1-1,37-23 1,17-2-121,103-42-1,15-8 29,159-114 181,-148 83-79,-137 83-339,237-134 1554,11 21 157,-200 104-1515,217-82 33,-275 116-607,98-14 0,-150 27-1424,-6 0 491,-7 0-1236,-7 4-2703,-2 1 1905</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1:23.695"/>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1 128 13483,'5'-13'960,"3"-2"488,-3 1-207,1-1-585,3 2-200,2 0-328,-2 0-216,2 2-704,4 0-441,9 1 561</inkml:trace>
</inkml:ink>
</file>

<file path=ppt/ink/ink1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09.345"/>
    </inkml:context>
    <inkml:brush xml:id="br0">
      <inkml:brushProperty name="width" value="0.05" units="cm"/>
      <inkml:brushProperty name="height" value="0.05" units="cm"/>
      <inkml:brushProperty name="color" value="#008C3A"/>
    </inkml:brush>
  </inkml:definitions>
  <inkml:trace contextRef="#ctx0" brushRef="#br0">150 14 10274,'-1'-1'101,"1"0"0,-1 0 0,1 1-1,-1-1 1,0 0 0,1 0 0,-1 0-1,0 1 1,0-1 0,0 0 0,1 1 0,-1-1-1,0 1 1,0-1 0,0 1 0,0-1 0,0 1-1,0-1 1,0 1 0,0 0 0,0 0 0,0 0-1,0-1 1,0 1 0,0 0 0,0 0-1,-1 1 1,1-1 0,0 0 0,0 0 0,0 0-1,0 1 1,0-1 0,0 0 0,0 1 0,0-1-1,0 1 1,1-1 0,-1 1 0,0 0 0,0-1-1,0 1 1,1 0 0,-1-1 0,-1 3-1,-3 3 368,0 1 0,1 0 0,-1 0 0,-5 15 0,8-17-266,-22 43 1159,9-17-304,-14 35-1,27-60-877,0 1 0,1 0 0,0 0 1,0 0-1,0-1 0,1 12 0,0-16-101,0 1 0,0-1 0,0 0 0,0 0 0,1 0-1,-1 1 1,1-1 0,0 0 0,0 0 0,0 0 0,0 0 0,0 0 0,0 0-1,0 0 1,0-1 0,1 1 0,-1 0 0,1-1 0,-1 1 0,1-1 0,0 1-1,0-1 1,2 2 0,1-1 89,1-1 0,-1 1-1,0-1 1,0 0 0,1 0-1,-1-1 1,1 1 0,-1-1 0,6-1-1,54-9 718,-39 6-648,37-6 10,123-24-1720,-117 18-549,-1 6 603</inkml:trace>
</inkml:ink>
</file>

<file path=ppt/ink/ink1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09.983"/>
    </inkml:context>
    <inkml:brush xml:id="br0">
      <inkml:brushProperty name="width" value="0.05" units="cm"/>
      <inkml:brushProperty name="height" value="0.05" units="cm"/>
      <inkml:brushProperty name="color" value="#008C3A"/>
    </inkml:brush>
  </inkml:definitions>
  <inkml:trace contextRef="#ctx0" brushRef="#br0">335 29 11362,'-3'-2'218,"1"-1"122,-1 1 0,1-1 1,-1 1-1,1 0 0,-1 0 0,0 0 0,0 1 0,0-1 0,0 1 0,0-1 1,0 1-1,0 0 0,0 0 0,-1 1 0,1-1 0,0 0 0,-1 1 0,-5 0 1,-6 2 70,1 0 1,-1 1 0,1 1-1,0 0 1,-18 8 0,-68 37 545,84-41-696,12-6-228,-12 9 560,15-11-585,1 0 0,0 0 1,0 0-1,0 0 1,0 0-1,0 0 1,0 1-1,0-1 0,0 0 1,0 0-1,0 0 1,0 0-1,0 0 1,0 0-1,0 1 0,0-1 1,0 0-1,0 0 1,0 0-1,0 0 1,0 0-1,0 0 0,0 1 1,0-1-1,0 0 1,0 0-1,0 0 1,0 0-1,0 0 0,0 0 1,0 0-1,0 1 1,0-1-1,1 0 1,-1 0-1,0 0 0,0 0 1,11 4 138,22 4 220,53 18 0,-70-20-266,1 2 0,-1 0 0,0 1 0,26 19-1,-37-24-41,0 0-1,-1 1 1,1-1-1,-1 1 0,0 0 1,0 0-1,-1 0 0,1 0 1,3 10-1,-5-11-11,-1 0-1,0 0 1,0 0 0,0 0-1,0 1 1,0-1-1,-1 0 1,0 1 0,0-1-1,0 0 1,-1 1 0,1-1-1,-1 0 1,-2 8-1,0-4-6,-1-1 0,1 0-1,-1 0 1,0 0-1,-1 0 1,0-1-1,0 1 1,0-1 0,-1 0-1,0-1 1,0 0-1,0 0 1,-1 0-1,0 0 1,-7 3 0,2-2-173,1-1 0,0 0 0,-1-1 0,0 0 0,0-1 0,0 0 0,-1-1 0,1-1 0,-16 1 0,21-2-27,1 0 0,0-1-1,0 1 1,-8-3 0,11 2 214,1 0 1,-1 0-1,1 0 0,0 0 0,-1 0 1,1 0-1,0-1 0,0 1 1,0-1-1,0 1 0,0-1 1,1 0-1,-1 0 0,-1-2 1,-1-2 0,0-1 1,-5-13-1</inkml:trace>
</inkml:ink>
</file>

<file path=ppt/ink/ink1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10.653"/>
    </inkml:context>
    <inkml:brush xml:id="br0">
      <inkml:brushProperty name="width" value="0.05" units="cm"/>
      <inkml:brushProperty name="height" value="0.05" units="cm"/>
      <inkml:brushProperty name="color" value="#008C3A"/>
    </inkml:brush>
  </inkml:definitions>
  <inkml:trace contextRef="#ctx0" brushRef="#br0">1 1 14227,'0'0'113,"1"0"-1,0 0 1,-1 1 0,1-1-1,-1 0 1,1 0 0,0 1-1,-1-1 1,1 1 0,-1-1-1,1 0 1,-1 1 0,1-1-1,-1 1 1,1-1 0,-1 1-1,0-1 1,1 1 0,-1 0-1,0-1 1,1 1 0,-1-1-1,0 1 1,0 0-1,1 1 1,1 1 436,10 25 965,0 0 0,14 53 0,-7-17-479,-14-51-856,47 157 1807,-44-140-1858,-2 1 0,-1 0 0,1 52 0,-4-74-1023,2-10-271,7-14-637,-9 12 1713,44-74-3391,26-40 1905,-59 104 1924,-13 13-313,0 0-1,0-1 0,0 1 1,1 0-1,-1 0 0,0 0 1,0 0-1,0 0 0,1 0 1,-1 0-1,0 0 0,0 0 1,1 0-1,-1 0 0,0-1 0,0 1 1,1 0-1,-1 0 0,0 1 1,0-1-1,0 0 0,1 0 1,-1 0-1,0 0 0,0 0 1,1 0-1,-1 0 0,0 0 1,0 0-1,0 0 0,1 1 0,-1-1 1,1 2 152,0 0 1,-1-1-1,1 1 0,-1 0 1,1 0-1,-1 0 1,0 0-1,0 0 1,0 0-1,0 0 0,0 4 1,-1 11 654,0-8-426,1 0 1,0 1-1,0-1 1,1 0-1,2 12 1,-3-19-368,1 1-1,0-1 1,0 1 0,0-1-1,0 0 1,1 1 0,-1-1 0,0 0-1,1 0 1,0 0 0,-1 0-1,1 0 1,0 0 0,0-1 0,0 1-1,0-1 1,0 1 0,1-1-1,-1 0 1,0 0 0,1 0 0,-1 0-1,5 1 1,-2-1-28,-1 0 0,1-1-1,0 1 1,-1-1 0,1 0 0,0 0-1,-1-1 1,1 0 0,-1 0 0,1 0-1,-1 0 1,1 0 0,-1-1 0,1 0-1,-1 0 1,0 0 0,0-1 0,0 1-1,0-1 1,-1 0 0,6-5 0,-7 6-16,1-1 0,-1 1 0,0-1 0,0 0 0,0 1 0,0-1 0,0 0 0,-1-1 0,1 1 0,-1 0 0,0 0 0,0-1 0,0 1 0,0 0 0,-1-1 0,1 1 0,-1-1 0,0 1 0,0-1 0,0 1 0,-1-1 0,1 1 0,-1 0 0,1-1 0,-1 1 0,0 0 0,-1-1 0,1 1 0,-3-4 0,2 3-30,-1 0 0,-1-1 0,1 1 0,-1 0 0,1 1 0,-1-1 0,0 1 0,0 0 0,-1 0 1,1 0-1,-1 0 0,1 1 0,-1 0 0,0 0 0,-8-3 0,-6 1-689,0 0 1,-37-3-1,18 3 268,27 2 682</inkml:trace>
</inkml:ink>
</file>

<file path=ppt/ink/ink1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11.612"/>
    </inkml:context>
    <inkml:brush xml:id="br0">
      <inkml:brushProperty name="width" value="0.05" units="cm"/>
      <inkml:brushProperty name="height" value="0.05" units="cm"/>
      <inkml:brushProperty name="color" value="#008C3A"/>
    </inkml:brush>
  </inkml:definitions>
  <inkml:trace contextRef="#ctx0" brushRef="#br0">0 1042 17076,'1'20'4187,"3"29"1,-3-39-4034,1 0 0,1 1-1,0-1 1,0-1-1,1 1 1,0 0 0,11 16-1,-14-24-153,0-1 0,0 1 0,1 0 0,-1 0 0,1-1 0,-1 1 0,1-1 0,-1 1 0,1-1 0,0 0 0,0 0 0,0 1 0,0-1 0,0-1 0,0 1 0,0 0 0,0 0 0,4 0 0,-3-1 0,1 0 0,-1 0 0,0 0 0,0-1 0,1 1 0,-1-1 0,0 0 0,0 0 0,0 0 0,1 0 0,3-2 0,4-4-8,0 0-1,0-1 0,-1 0 1,0-1-1,11-12 0,12-15-126,20-21-158,-45 50 239,0 0 0,0 1 0,0 0 0,1 0 0,11-5 0,-19 11 49,-1-1-1,1 1 1,0 0 0,-1 0-1,1 0 1,0-1 0,-1 1-1,1 0 1,0 0 0,-1 0-1,1 0 1,0 0 0,-1 0-1,1 0 1,0 1-1,0-1 1,-1 0 0,1 0-1,0 0 1,-1 1 0,1-1-1,-1 0 1,1 1 0,0-1-1,-1 0 1,1 1 0,-1-1-1,1 1 1,-1-1-1,2 2 1,10 20-58,-8-13 55,-3-7 11,0 0 0,0-1 0,0 1-1,0 0 1,0-1 0,0 1 0,1-1 0,-1 1 0,0-1 0,1 0 0,0 0 0,-1 1 0,1-1-1,0 0 1,-1 0 0,1 0 0,0-1 0,3 2 0,-2-2 8,-1 0-1,1 1 1,0-1 0,-1-1-1,1 1 1,-1 0-1,1-1 1,-1 1 0,1-1-1,-1 0 1,1 0 0,-1 0-1,1 0 1,1-2 0,7-3 50,-1 0 1,0-1 0,0 0 0,-1-1 0,0 0 0,-1 0-1,1-1 1,8-12 0,-14 16-46,0 0 1,1 0-1,-2 0 0,1 0 1,0 0-1,-1-1 0,0 0 1,-1 1-1,1-1 0,-1 0 1,0 0-1,0 0 0,-1 1 1,0-1-1,0 0 0,0 0 1,-1 0-1,-1-9 0,-9-16 26,7 22-32,0-1 0,-2-14 0,6 24-9,0 0 1,0 0-1,0 0 0,0-1 0,0 1 0,1 0 0,-1 0 0,0 0 0,0 0 0,0 0 0,0 0 0,0-1 0,1 1 1,-1 0-1,0 0 0,0 0 0,0 0 0,1 0 0,-1 0 0,0 0 0,0 0 0,0 0 0,0 0 0,1 0 0,-1 0 1,0 0-1,0 0 0,0 0 0,1 0 0,-1 0 0,0 0 0,0 0 0,0 0 0,1 0 0,-1 0 0,0 0 0,0 1 1,1-1-1,16 4 38,-11-2 11,0-1 1,0 1-1,10 0 0,-11-3-6,0 0-1,0 0 1,-1-1 0,1 1 0,-1-1-1,0 0 1,1 0 0,-1-1-1,0 1 1,0-1 0,0 0-1,-1 0 1,1 0 0,-1 0-1,4-5 1,-5 6-36,1 0-1,-1-1 1,-1 1 0,1-1 0,0 0-1,0 1 1,-1-1 0,0 0-1,1 0 1,-1 0 0,0 0 0,0 0-1,-1 0 1,1 0 0,-1-1 0,0 1-1,1 0 1,-1 0 0,-1 0-1,1 0 1,0-1 0,-1 1 0,-1-6-1,1 8-5,0-1 0,0 0-1,0 1 1,0-1 0,0 1-1,0-1 1,0 1 0,-1-1-1,1 1 1,0 0 0,-1 0-1,1-1 1,-1 1 0,0 0-1,1 1 1,-1-1 0,0 0-1,1 0 1,-1 1 0,0-1-1,0 1 1,0-1-1,0 1 1,0 0 0,1 0-1,-1 0 1,0 0 0,-3 0-1,2 1 0,0-1-1,0 1 0,1 0 1,-1-1-1,0 1 0,1 1 0,-1-1 1,0 0-1,1 1 0,0-1 0,-1 1 1,1-1-1,0 1 0,0 0 1,0 0-1,0 0 0,0 1 0,-2 2 1,2-1-2,0 0 0,0 0-1,1 0 1,-1 1 0,1-1 0,0 0 0,1 1 0,-1-1 0,1 0 0,-1 1 0,1-1 0,1 1 0,-1-1 0,1 1 0,-1-1 0,1 0-1,1 1 1,-1-1 0,0 0 0,1 0 0,0 0 0,0 0 0,0 0 0,5 6 0,-4-6 0,1 1 0,-1-1 0,0 0 0,1-1 0,0 1 0,0-1 0,0 1 0,1-1 0,-1-1 0,1 1 0,-1 0 0,1-1 0,0 0 0,0 0 0,0-1 0,0 1 0,0-1 0,0 0 0,1 0 0,9-1 0,-9 0 1,1-1 0,-1 0 0,0-1 0,1 0 0,-1 1 1,0-2-1,0 1 0,0-1 0,0 0 0,-1 0 0,1-1 1,-1 0-1,8-6 0,2-6 18,0 0 0,23-31 1,-23 26 61,22-21 0,-32 36-43,28-24 343,-30 27-310,-1 1 0,1 0 1,0 0-1,1 0 0,-1 0 1,0 1-1,0-1 1,1 1-1,3-1 0,-6 1-61,0 1-1,-1 0 1,1 0-1,0 0 1,-1 0-1,1 0 1,0 0 0,-1 0-1,1 0 1,0 0-1,-1 1 1,1-1-1,-1 0 1,1 0-1,0 0 1,-1 1-1,1-1 1,-1 0-1,1 1 1,0-1-1,-1 1 1,1-1-1,-1 0 1,1 1 0,-1-1-1,0 1 1,1 0-1,-1-1 1,1 1-1,-1-1 1,0 1-1,0-1 1,1 1-1,-1 0 1,0-1-1,0 1 1,0 0-1,0-1 1,1 1-1,-1 0 1,0-1 0,0 1-1,0 0 1,-1-1-1,1 1 1,0 0-1,0 5 22,-1 0 1,0 0-1,-4 11 0,5-16-24,-7 22 33,1-6-12,1 0 1,-4 32 0,9-48-28,-1 0 1,1 1 0,0-1 0,0 0-1,0 0 1,0 0 0,0 0 0,0 0-1,0 0 1,0 0 0,0 1 0,0-1-1,1 0 1,-1 0 0,1 0 0,-1 0-1,1 0 1,-1 0 0,1 0 0,0 1-1,0-2 0,-1 0-1,1 0 0,0 0 1,-1 0-1,1 0 0,0 0 1,-1 0-1,1 0 0,0 0 0,-1 0 1,1 0-1,-1 0 0,1-1 1,0 1-1,-1 0 0,1 0 1,-1-1-1,1 1 0,0 0 1,-1-1-1,1 1 0,-1-1 1,1 0-1,5-5-6,0 0 0,0 0-1,8-13 1,21-36-11,-3-3 0,-2 0 0,38-110 0,31-194-19,-93 336 34,-3 17 0,-1 0 0,0 0 0,1-17 0,-10 46-14,2 7 57,1 1 0,1-1-1,2 42 1,1-42 21,0 28 61,2-1 0,3 0 0,1 0 0,4-1 0,1 0 0,27 74 0,-34-117-127,9 21 32,-12-29-41,0 0 1,0 0-1,0 0 0,1 0 0,-1 0 0,1 0 0,0-1 0,-1 1 0,1-1 0,0 1 0,2 1 1,-4-3-15,1 0 0,-1 1 0,1-1 0,-1 0 1,1 0-1,-1 0 0,0 1 0,1-1 0,-1 0 1,1 0-1,-1 0 0,1 0 0,-1 0 0,1 0 1,-1 0-1,1 0 0,-1 0 0,1 0 1,-1 0-1,1 0 0,-1 0 0,1-1 0,-1 1 1,1 0-1,-1 0 0,1 0 0,-1-1 0,1 1 1,0-1-1,0 0-68,-1 0-1,1 0 1,0 0 0,0-1 0,-1 1-1,1 0 1,-1 0 0,1-1-1,-1 1 1,1-3 0,0-3-785,0-1 0,-1-13 0,-2-13-1933,-3-2 1098</inkml:trace>
</inkml:ink>
</file>

<file path=ppt/ink/ink1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12.120"/>
    </inkml:context>
    <inkml:brush xml:id="br0">
      <inkml:brushProperty name="width" value="0.05" units="cm"/>
      <inkml:brushProperty name="height" value="0.05" units="cm"/>
      <inkml:brushProperty name="color" value="#008C3A"/>
    </inkml:brush>
  </inkml:definitions>
  <inkml:trace contextRef="#ctx0" brushRef="#br0">23 237 12211,'-13'14'2288,"3"1"1585,10-4-776,8-3-521,18-8-639,9-4-369,13-11-448,1-2-248,-3-5-464,-2 0-168,-3-8-752,-2-1-320,-4-8-1144,1-6-1401,-12-14 1977</inkml:trace>
  <inkml:trace contextRef="#ctx0" brushRef="#br0" timeOffset="1">707 125 17580,'-17'26'2944,"1"0"2866,3-7-2714,9-6-1743,-2-8-649,5-7-1096,-1-9-641,-15-15 569</inkml:trace>
</inkml:ink>
</file>

<file path=ppt/ink/ink1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15.690"/>
    </inkml:context>
    <inkml:brush xml:id="br0">
      <inkml:brushProperty name="width" value="0.05" units="cm"/>
      <inkml:brushProperty name="height" value="0.05" units="cm"/>
      <inkml:brushProperty name="color" value="#008C3A"/>
    </inkml:brush>
  </inkml:definitions>
  <inkml:trace contextRef="#ctx0" brushRef="#br0">623 2003 11963,'3'2'179,"1"1"0,0-1 0,-1 0 1,1 0-1,0-1 0,0 1 1,0-1-1,1 0 0,-1 0 0,0 0 1,0 0-1,1-1 0,-1 0 1,6 0-1,-8 0-113,162 4 2374,-41-3-1638,417 4 690,-209-30-466,-3-22-303,-219 31-533,-99 14-172,236-42 498,-202 34-424,0-3 0,-1-2 1,61-29-1,-45 12 230,-1-3 0,-2-2 1,92-79-1,-86 58 660,-2-2 1,82-108 0,-123 143-834,-1-2 1,-1 0-1,19-40 0,-30 51-107,0 0 1,0 0-1,-2 0 0,0 0 0,-1-1 1,0 0-1,-2 0 0,0-18 1,-6-32 113,-27-132 0,24 157-139,1 7-17,-1 0 1,-22-58-1,25 81 1,-1 0 0,0 1 0,0-1-1,-1 2 1,-1-1 0,0 1-1,0 0 1,-1 0 0,-1 1 0,-19-15-1,14 14 3,0 1-1,-1 0 0,-1 2 1,1 0-1,-1 0 1,0 2-1,-26-5 0,-128-12 7,126 18-3,-34-4 1,1-3 0,0-4 0,1-3 0,-113-42 1,47-1-16,-25-10 5,128 57 9,0 1 0,-57-9 1,49 15-6,-1 3 0,0 2-1,0 2 1,0 3 0,0 1 0,-48 11 0,-17 10-12,-152 56 0,128-31-25,3 6 0,3 6 1,-187 118-1,278-153 33,1 2 0,2 2-1,1 2 1,1 1 0,2 1 0,2 2 0,-47 69 0,65-83 2,2 0-1,0 1 1,2 0 0,0 1 0,2 0 0,-9 41 0,10-22-16,1-1 1,3 1-1,2 52 0,2-59 18,3-1 0,1 0 1,1-1-1,2 1 0,2-1 0,1-1 0,2 0 1,1 0-1,28 48 0,-28-60 9,0-1 1,1-1-1,1 0 0,1-1 1,1-1-1,39 30 0,-33-31 28,1 0 1,0-2-1,1-2 0,1 0 0,48 16 0,-19-14 112,0-2 0,0-3 0,1-2-1,1-3 1,-1-2 0,115-9 0,-76-5 184,0-4 0,-1-5 1,122-41-1,-94 17-67,-92 31-1031,52-32 0,-78 41 529,4-1-440,-1 0-1,15-12 1,-17 10 292,0 0-1,-1 0 1,9-14-1</inkml:trace>
</inkml:ink>
</file>

<file path=ppt/ink/ink1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19.188"/>
    </inkml:context>
    <inkml:brush xml:id="br0">
      <inkml:brushProperty name="width" value="0.05" units="cm"/>
      <inkml:brushProperty name="height" value="0.05" units="cm"/>
      <inkml:brushProperty name="color" value="#008C3A"/>
    </inkml:brush>
  </inkml:definitions>
  <inkml:trace contextRef="#ctx0" brushRef="#br0">90 0 10698,'-11'4'944,"-1"-2"673,5 4-185,-2 1-464,-1 4-288,1 2-599,-2-7-626,-9-14 305</inkml:trace>
</inkml:ink>
</file>

<file path=ppt/ink/ink1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31.472"/>
    </inkml:context>
    <inkml:brush xml:id="br0">
      <inkml:brushProperty name="width" value="0.05" units="cm"/>
      <inkml:brushProperty name="height" value="0.05" units="cm"/>
      <inkml:brushProperty name="color" value="#008C3A"/>
    </inkml:brush>
  </inkml:definitions>
  <inkml:trace contextRef="#ctx0" brushRef="#br0">0 56 11867,'17'-3'2842,"32"-8"1,-9 1-940,19-2-502,1 3-1,0 2 1,1 3 0,73 5 0,-57 5-582,0 3 1,142 37-1,-107-15-267,-19-4-153,118 19 1,-193-44-382,0 0 1,0-1-1,0 0 0,22-4 1,-35 3-91,1-1-1,0 0 1,0-1 0,-1 1 0,1-1 0,-1 0 0,1 0-1,-1-1 1,0 0 0,0 0 0,0 0 0,-1 0 0,1-1-1,-1 0 1,1 0 0,5-8 0,-9 11-83,1-1 1,-1 1-1,0 0 0,0-1 1,-1 0-1,1 1 0,0-1 1,-1 1-1,1-1 1,0 0-1,-1 0 0,0 1 1,1-1-1,-1 0 0,0 0 1,0 1-1,0-1 1,0 0-1,-1 0 0,1 1 1,0-1-1,-1 0 0,1 0 1,-1 1-1,1-1 0,-1 0 1,0 1-1,0-1 1,0 1-1,0-1 0,0 1 1,0 0-1,0-1 0,0 1 1,-1 0-1,1 0 0,0-1 1,-1 1-1,-1-1 1,-1 1-122,0-1 0,0 0 0,0 1 0,-1 0 0,-4-1 1</inkml:trace>
</inkml:ink>
</file>

<file path=ppt/ink/ink1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31.829"/>
    </inkml:context>
    <inkml:brush xml:id="br0">
      <inkml:brushProperty name="width" value="0.05" units="cm"/>
      <inkml:brushProperty name="height" value="0.05" units="cm"/>
      <inkml:brushProperty name="color" value="#008C3A"/>
    </inkml:brush>
  </inkml:definitions>
  <inkml:trace contextRef="#ctx0" brushRef="#br0">8 1 13379,'-7'39'1256,"14"3"721,23 1 55,35-8 72,20-9-199,34-22-25,9-12-79,18-23-465,3-6-152,-12 0-480,-17 5-224,-36 14-248,-21 10-200,-31 6-472,-10 2-784,0 6 680</inkml:trace>
</inkml:ink>
</file>

<file path=ppt/ink/ink1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36.668"/>
    </inkml:context>
    <inkml:brush xml:id="br0">
      <inkml:brushProperty name="width" value="0.05" units="cm"/>
      <inkml:brushProperty name="height" value="0.05" units="cm"/>
      <inkml:brushProperty name="color" value="#008C3A"/>
    </inkml:brush>
  </inkml:definitions>
  <inkml:trace contextRef="#ctx0" brushRef="#br0">558 1333 12899,'5'5'365,"0"0"0,0-1 0,0 1-1,0-1 1,0 0 0,1 0 0,0-1 0,0 1 0,0-1 0,0-1 0,1 1 0,-1-1 0,10 2 0,11 2 545,55 3 1,-73-8-728,-9-1-181,278 33 2579,-18 4-1747,-229-34-729,1-3-1,-1 0 0,0-2 1,0-1-1,0-2 0,40-11 1,-56 11 5,0-1 0,0 0-1,-1-1 1,0-1 0,-1 0 0,0-1 0,0 0 0,0-1-1,-1 0 1,-1-1 0,19-22 0,-12 8 107,0-1-1,-2-1 1,-1 0 0,23-57 0,-31 64-189,-1 0 0,0-1 0,-1 1 0,-2-1 1,3-36-1,-6 27-11,0 1 1,-3-1 0,-7-41-1,-10-8 6,-3 2 1,-34-77-1,53 146-19,-10-29-7,-3 2 0,-1 0 0,-1 0 1,-46-59-1,47 72-2,-1 0 1,-1 2 0,-1 1-1,-1 0 1,0 1-1,-1 2 1,-39-21 0,29 20 0,0 3-1,-1 0 1,-45-10 0,51 17 3,0 1 0,-1 2 0,1 1 0,-49 1 0,47 4-3,1 2-1,0 1 0,-56 17 1,-80 43-38,103-37 12,2 3 1,-60 41-1,85-47 12,0 1 0,2 2-1,1 1 1,-40 47 0,37-33 7,2 3 1,2 0-1,-40 82 0,54-92 51,1 2 1,2 0-1,2 1 0,1 0 1,-9 69-1,18-83 104,0 0-1,2 0 1,1 0-1,1 0 0,1-1 1,1 1-1,1-1 1,16 45-1,-14-52-29,1 0 0,0 0 0,1 0-1,1-1 1,1 0 0,0-1 0,1-1-1,1 0 1,0 0 0,1-1 0,0-1-1,21 14 1,-11-11-24,2-1 0,-1-2 0,2-1 0,-1 0 0,2-2 0,-1-1 0,50 7 0,-19-8-18,-1-2 0,108-6 0,-111-3-294,95-19 0,-121 17-91,-1-2-1,1-1 1,-1-1 0,49-26-1,-56 23 46,-1-1 0,27-24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1:24.054"/>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1 579 9810,'9'-2'320,"-2"-3"-104,4-1-144,2-9-376,2 1 200</inkml:trace>
  <inkml:trace contextRef="#ctx0" brushRef="#br0" timeOffset="1">609 21 6033,'7'-9'120,"1"-2"-248</inkml:trace>
</inkml:ink>
</file>

<file path=ppt/ink/ink1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37.666"/>
    </inkml:context>
    <inkml:brush xml:id="br0">
      <inkml:brushProperty name="width" value="0.05" units="cm"/>
      <inkml:brushProperty name="height" value="0.05" units="cm"/>
      <inkml:brushProperty name="color" value="#008C3A"/>
    </inkml:brush>
  </inkml:definitions>
  <inkml:trace contextRef="#ctx0" brushRef="#br0">14 13 12963,'-10'10'5673,"7"-9"-3489,12-4-2072,-4-18 73</inkml:trace>
</inkml:ink>
</file>

<file path=ppt/ink/ink1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41.170"/>
    </inkml:context>
    <inkml:brush xml:id="br0">
      <inkml:brushProperty name="width" value="0.05" units="cm"/>
      <inkml:brushProperty name="height" value="0.05" units="cm"/>
      <inkml:brushProperty name="color" value="#008C3A"/>
    </inkml:brush>
  </inkml:definitions>
  <inkml:trace contextRef="#ctx0" brushRef="#br0">123 1 16668,'-25'7'856,"3"2"488,-2 1-1312,0 12-1016,-4-11 608</inkml:trace>
</inkml:ink>
</file>

<file path=ppt/ink/ink1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56.035"/>
    </inkml:context>
    <inkml:brush xml:id="br0">
      <inkml:brushProperty name="width" value="0.05" units="cm"/>
      <inkml:brushProperty name="height" value="0.05" units="cm"/>
      <inkml:brushProperty name="color" value="#008C3A"/>
    </inkml:brush>
  </inkml:definitions>
  <inkml:trace contextRef="#ctx0" brushRef="#br0">638 3120 8410,'-25'-1'1525,"15"0"-533,-1 0 0,0 1 0,-19 2 0,28-2-833,0 1-1,0-1 0,0 1 0,0-1 0,0 1 0,0 0 1,1-1-1,-1 1 0,0 0 0,0 0 0,1 0 1,-1 1-1,1-1 0,-1 0 0,1 1 0,-1-1 1,1 0-1,0 1 0,-1 0 0,1-1 0,0 1 1,0 0-1,1 0 0,-1-1 0,0 1 0,0 2 1,1-4-147,0 0 0,0 0 0,0 0 0,0 0 0,0 0 0,0 1 0,0-1 0,0 0 1,0 0-1,0 0 0,0 0 0,0 0 0,0 0 0,0 0 0,0 0 0,0 0 0,0 0 1,0 0-1,0 0 0,0 0 0,0 0 0,0 1 0,0-1 0,0 0 0,0 0 0,0 0 1,0 0-1,0 0 0,0 0 0,0 0 0,0 0 0,0 0 0,0 0 0,0 0 0,1 0 1,-1 0-1,0 0 0,0 0 0,0 0 0,0 0 0,0 0 0,0 0 0,0 0 0,0 0 1,0 0-1,0 0 0,0 0 0,0 0 0,0 0 0,1 0 0,-1 0 0,0 0 0,0 0 1,0 0-1,0 0 0,7-2 299,6-6 60,179-120 2276,11 13-1851,-144 82-734,49-32-46,196-155 0,127-81 1215,-181 124-33,-65 30-876,146-124-218,-180 141 392,59-54 329,-153 130-710,100-101 136,76-134-100,-137 176-126,-60 72-21,-26 29 0,0-1-1,-1-1 1,-1 1 0,0-2-1,-1 1 1,0-1 0,4-17-1,-1 0-1,-2-1 0,5-45 0,-9 42 9,-2 0 0,-4-70 0,0 82-9,-1-1 1,-2 1-1,-1 0 1,0 0-1,-12-27 1,15 45-3,0 0 0,0 1 0,0-1 0,-1 1 0,1-1 0,-1 1 1,-1 0-1,1 0 0,-1 1 0,0-1 0,0 1 0,-7-4 0,4 3 0,0 1-1,0 1 1,0-1-1,-1 1 1,0 1-1,1 0 1,-1 0-1,-13-1 1,-1 1-11,0 2 0,-1 0 0,1 1 1,-26 6-1,-91 23 4,109-22 9,1-1-1,1 2 1,0 1-1,0 1 0,2 2 0,-1 0 0,-29 21 0,-171 141-51,3-2-110,77-80-37,-131 94-100,-129 157 149,322-270 135,-85 63 6,-8 6 28,10-9-22,-7 6-84,-87 116-354,243-231 386,-31 51 0,-4 6 15,-35 21 39,53-63-130,-46 65 1,-75 152 61,139-218 68,-21 57 0,28-64-1,9-24 1,0 1 0,1-1 0,0 1 0,1 0 0,0 0 0,0 0 0,1 15 0,3 3 3,6 32 0,-5-39-4,-3-12 0,1-1 1,0 0 0,0 0-1,1 0 1,0 0 0,0 0-1,1-1 1,-1 1 0,1-1-1,1 0 1,-1 0 0,1-1-1,6 7 1,-6-8 0,0 0 0,0 0 0,1-1 0,-1 0 0,1 0 0,0 0 0,0-1 0,0 1 0,0-1 0,0-1 0,0 1 0,1-1 0,-1 0 0,0-1 0,12 1 0,6-3 94,0-1-1,0-1 1,0-1 0,0-1-1,-1-1 1,0-1 0,0-2-1,-1 0 1,0-1 0,-1-1-1,33-24 1,98-68 729,-115 81-628,1 2 0,52-20 0,-84 38-213,22-6 95,-26 8-136,0 1-1,-1-1 1,1 1-1,0 0 1,-1 0-1,1 0 1,0 0-1,0 0 0,-1 0 1,1 0-1,0 0 1,0 1-1,2 0 1,-4-1 8,1 0 0,-1 1 0,0-1 0,1 0 0,-1 0 0,0 1 0,0-1 1,1 0-1,-1 1 0,0-1 0,0 0 0,1 1 0,-1-1 0,0 1 0,0-1 1,0 0-1,0 1 0,1-1 0,-1 1 0,0-1 0,0 0 0,0 1 0,0-1 1,0 1-1,0-1 0,0 1 0,0-1 0,0 0 0,0 1 0,-1-1 0,1 1 1,0-1-1,0 0 0,0 1 0,-9 14-95,-15 7-340</inkml:trace>
</inkml:ink>
</file>

<file path=ppt/ink/ink1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23.941"/>
    </inkml:context>
    <inkml:brush xml:id="br0">
      <inkml:brushProperty name="width" value="0.05" units="cm"/>
      <inkml:brushProperty name="height" value="0.05" units="cm"/>
      <inkml:brushProperty name="color" value="#008C3A"/>
    </inkml:brush>
  </inkml:definitions>
  <inkml:trace contextRef="#ctx0" brushRef="#br0">326 1489 12339,'2'2'176,"1"1"1,0 0-1,0-1 1,1 1 0,-1-1-1,1 0 1,-1 0-1,1-1 1,-1 1-1,1-1 1,0 1 0,0-1-1,0 0 1,5 0-1,9 1 420,34 0 1,-34-1-264,243 13 3096,-206-11-2975,-1-3 0,1-2 0,-1-3 0,0-1 0,0-3 0,0-3 0,58-20 0,-74 17-300,0-1 0,-1-2 0,-1-1 0,62-45 0,-30 11 61,76-76-1,-62 52 59,57-57 556,-118 111-615,-1-1-1,-2-1 1,0-1-1,17-34 1,-22 33-133,-1-1 1,-1-1-1,-1 0 0,-2 0 0,4-32 1,-8 37-54,-1 1 1,-2-1 0,0 0 0,-2 1-1,-1-1 1,0 0 0,-7-23 0,6 33-27,-2 0 1,0 0 0,-1 0 0,0 0-1,-1 1 1,0 0 0,-1 0 0,-1 1-1,0 0 1,-1 1 0,0 0-1,0 0 1,-1 1 0,-1 1 0,0-1-1,0 2 1,-26-14 0,2 4-3,-59-19 0,-43-5 0,106 33 0,-18-3-2,0 1-1,-1 3 1,0 2 0,0 2 0,0 2 0,-1 3-1,1 2 1,-70 12 0,35 1-17,1 4 0,-119 44-1,148-42 20,1 2-1,1 3 1,1 2-1,-71 52 1,93-56 4,1 1 0,1 1 0,1 2 0,2 0 0,1 2 0,1 1 1,2 1-1,1 1 0,2 1 0,1 0 0,2 1 0,2 1 0,-14 50 0,22-62 49,1 0 0,1 1-1,1 0 1,2-1 0,0 1 0,2 0-1,7 49 1,-3-44 81,3-1 0,0 0 0,2 0 0,1-1 0,2 0 0,17 30 1,-21-44-78,1 0 1,0-1 0,1 0 0,0-1-1,1 0 1,1-1 0,0-1 0,0 0-1,1 0 1,26 13 0,-23-15-52,2 0 1,-1-2 0,1 0-1,0-1 1,1-1-1,-1-1 1,1 0 0,39 0-1,-36-3-595,0-2-1,0-1 0,0 0 1,0-2-1,0 0 0,27-11 1,6-5-925</inkml:trace>
</inkml:ink>
</file>

<file path=ppt/ink/ink1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24.682"/>
    </inkml:context>
    <inkml:brush xml:id="br0">
      <inkml:brushProperty name="width" value="0.05" units="cm"/>
      <inkml:brushProperty name="height" value="0.05" units="cm"/>
      <inkml:brushProperty name="color" value="#008C3A"/>
    </inkml:brush>
  </inkml:definitions>
  <inkml:trace contextRef="#ctx0" brushRef="#br0">49 361 11634,'-13'6'810,"9"-5"-304,0 1 0,0 0 0,1-1 0,-1 1 1,1 1-1,0-1 0,-5 5 0,7-7-442,1 0 1,0 0 0,0 0-1,0 0 1,0 0 0,0 0-1,-1 1 1,1-1 0,0 0-1,0 0 1,0 0-1,0 0 1,0 0 0,0 1-1,0-1 1,0 0 0,0 0-1,0 0 1,0 1-1,0-1 1,0 0 0,-1 0-1,1 0 1,0 0 0,1 1-1,-1-1 1,0 0-1,0 0 1,0 0 0,0 0-1,0 1 1,0-1 0,0 0-1,0 0 1,0 0 0,0 0-1,0 1 1,8 1 1143,8-4-176,-8 0-708,0 0 0,-1-1 1,0 0-1,0-1 1,0 1-1,0-1 1,11-9-1,43-40 967,-51 42-1071,18-15 461,28-36-1,-44 47-486,-1-1-1,0 0 1,-1-1-1,9-20 0,-17 32-169,0 0-1,0 1 1,0-1 0,-1 0-1,0 0 1,0 0 0,-1 0-1,1 0 1,-1 0-1,-1-9 1,1 12-23,0 0 0,-1 0-1,0 0 1,1 0 0,-1 0 0,0 0-1,0 0 1,0 0 0,0 1 0,0-1 0,-1 0-1,1 1 1,-1-1 0,1 0 0,-1 1-1,1 0 1,-1-1 0,0 1 0,1 0-1,-1 0 1,0 0 0,0 0 0,0 0 0,0 1-1,0-1 1,0 1 0,-3-1 0,1 0-11,0 0 1,-1 1 0,1-1 0,-1 1-1,1 0 1,0 1 0,-1-1 0,1 1 0,-1 0-1,1 0 1,0 0 0,-7 3 0,5-1-7,-1 1 0,1-1 1,-1 1-1,1 1 1,0-1-1,-9 11 1,2-1 1,2 0 0,0 1 0,0 1 0,1-1 0,-8 22 1,9-19 22,1 1 0,1 0 0,1 0 1,1 0-1,0 1 0,2 0 1,-3 37-1,7-47 9,-1 1-1,1-1 1,0 1-1,1-1 1,0 1-1,1-1 1,5 12 0,-5-14-2,1-1 1,0 0-1,0-1 1,0 1 0,1-1-1,0 0 1,0 0-1,0 0 1,1 0-1,11 7 1,-11-9-16,0 0 1,0 0-1,1-1 1,0 0-1,0 0 0,0 0 1,0-1-1,0 0 1,0 0-1,1-1 0,10 1 1,-7-2 11,-1 0 0,0-1 0,1 0 0,-1-1 0,0 0 0,0-1 0,15-6 0,-5 1-210,-2-2 1,1 0 0,-1-1 0,-1-1 0,0 0 0,0-2 0,23-24 0,-29 26-555,0 0 0,-1 0-1,0-1 1,-1-1 0,0 0 0,-1 0 0,-1-1 0,0 0 0,-1 0 0,6-25 0,0-8-773</inkml:trace>
</inkml:ink>
</file>

<file path=ppt/ink/ink1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25.323"/>
    </inkml:context>
    <inkml:brush xml:id="br0">
      <inkml:brushProperty name="width" value="0.05" units="cm"/>
      <inkml:brushProperty name="height" value="0.05" units="cm"/>
      <inkml:brushProperty name="color" value="#008C3A"/>
    </inkml:brush>
  </inkml:definitions>
  <inkml:trace contextRef="#ctx0" brushRef="#br0">1 284 11194,'0'2'532,"0"0"-1,1 0 1,-1-1-1,1 1 1,-1 0-1,1 0 1,0-1-1,0 1 1,1 1-1,2 5 789,12 28 1990,-6-15-1866,-1 1 0,6 23 0,-13-38-1320,0 1 0,-1-1 0,0 1 0,-1-1 0,1 1 1,-1-1-1,-1 1 0,0-1 0,0 1 0,-3 11 0,-2-3 1,2-15-71,-1-10-31,4 4-20,0-1 0,0 1 0,1-1 1,0 0-1,0 1 0,0-1 0,1 1 0,1-9 1,14-43 15,-15 53-19,4-12 0,1 0 1,1 0-1,0 1 1,2 0-1,11-17 0,-19 30 3,0 0-1,0 1 0,1-1 1,-1 1-1,1-1 0,-1 1 0,1 0 1,-1-1-1,1 1 0,0 0 1,-1 0-1,1 0 0,0 0 0,0 1 1,0-1-1,0 0 0,0 1 1,0-1-1,0 1 0,0 0 1,3-1-1,-4 2 3,1-1 0,0 1 0,0-1 1,-1 1-1,1 0 0,-1-1 0,1 1 0,0 0 0,-1 0 1,1 0-1,-1 0 0,0 0 0,1 1 0,-1-1 1,0 0-1,0 1 0,0-1 0,0 0 0,0 1 0,0 0 1,0-1-1,0 1 0,0 1 0,2 6 65,-1-1 0,0 0 0,-1 1 1,0-1-1,0 1 0,-1 0 0,0 11 0,-1-5 121,4 22-1,-3-33-162,1 1 0,0-1 0,0 0 1,1 0-1,-1 0 0,1 0 0,0 0 0,0 0 0,4 5 0,-6-8-26,1 0 0,-1-1 0,0 1 0,1-1 0,-1 0 0,0 1 0,1-1-1,-1 1 1,1-1 0,-1 1 0,1-1 0,-1 0 0,1 0 0,-1 1 0,1-1 0,-1 0 0,1 0 0,0 1-1,-1-1 1,1 0 0,-1 0 0,1 0 0,0 0 0,-1 0 0,1 0 0,-1 0 0,1 0 0,0 0 0,0 0 0,0-1-1,1 0 0,-1 1 0,0-1 0,0 0 0,0 0 0,0 0 1,0 0-1,0 0 0,0 0 0,0 0 0,0-1 0,1 0 0,2-6-1,0 1-1,-1-1 0,4-12 0,3-15-21,4-40 0,-10 50 5,0 0-1,2 1 1,1 0 0,12-30 0,-19 53 16,0 0 1,1 0 0,-1 0-1,0 0 1,1 0 0,-1 1 0,1-1-1,0 0 1,-1 0 0,1 0-1,0 0 1,-1 1 0,1-1-1,0 0 1,0 1 0,-1-1-1,1 1 1,0-1 0,0 1-1,0-1 1,0 1 0,0-1-1,0 1 1,0 0 0,0 0 0,0-1-1,0 1 1,0 0 0,0 0-1,0 0 1,0 0 0,0 0-1,0 0 1,0 0 0,0 1-1,0-1 1,1 1 0,2 1-3,1 0 1,-1 1-1,0-1 1,-1 1-1,1 0 1,4 6-1,1-2-1,-5-3 4,1 0 0,0 0-1,0-1 1,1 0 0,-1 0-1,0 0 1,10 3 0,-11-5-1,-1 0 1,1-1-1,0 1 0,-1-1 1,1 0-1,0 0 1,-1 0-1,1 0 1,0 0-1,-1-1 0,1 0 1,0 0-1,6-2 1,-4 0 1,1-1-1,-1 1 1,0-1 0,0 0 0,-1 0 0,1-1 0,-1 0 0,0 1 0,0-2-1,-1 1 1,1-1 0,-1 1 0,0-1 0,-1-1 0,0 1 0,3-8 0,1-2 19,-2 0 0,0-1 0,-1 0-1,-1 0 1,1-24 0,-3 34 314,-2 11-84,-1 12 89,2-10-288,0 0 0,1 0 1,0 0-1,0 0 0,1 0 0,0-1 0,0 1 0,0 0 0,0-1 0,1 0 0,0 1 0,7 8 0,-8-12-55,0 1-1,1 0 1,-1 0-1,1-1 1,0 0-1,-1 1 1,1-1 0,0 0-1,1 0 1,-1-1-1,0 1 1,0-1-1,1 1 1,-1-1-1,1 0 1,-1 0-1,1-1 1,-1 1 0,1-1-1,0 0 1,-1 0-1,6 0 1,-7-1-100,1 1 0,-1-1 0,0 0 0,1 0 0,-1 0 0,0 0 0,0 0 0,1 0 0,-1-1 1,0 1-1,0-1 0,-1 1 0,1-1 0,0 0 0,0 0 0,-1 0 0,1 0 0,-1 0 0,0 0 0,1 0 0,-1 0 1,0 0-1,1-3 0,0-2-538,0 0 0,0 1 0,-1-1 0,0 0 0,0 0 0,0 0 0,-1-7 0,-4-18-1044</inkml:trace>
</inkml:ink>
</file>

<file path=ppt/ink/ink1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25.680"/>
    </inkml:context>
    <inkml:brush xml:id="br0">
      <inkml:brushProperty name="width" value="0.05" units="cm"/>
      <inkml:brushProperty name="height" value="0.05" units="cm"/>
      <inkml:brushProperty name="color" value="#008C3A"/>
    </inkml:brush>
  </inkml:definitions>
  <inkml:trace contextRef="#ctx0" brushRef="#br0">28 143 15115,'-15'-2'1529,"4"-5"799,9-4-768,6-4-1080,5-5-175,8-6-618,0-2-935,9-6 840</inkml:trace>
</inkml:ink>
</file>

<file path=ppt/ink/ink1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26.332"/>
    </inkml:context>
    <inkml:brush xml:id="br0">
      <inkml:brushProperty name="width" value="0.05" units="cm"/>
      <inkml:brushProperty name="height" value="0.05" units="cm"/>
      <inkml:brushProperty name="color" value="#008C3A"/>
    </inkml:brush>
  </inkml:definitions>
  <inkml:trace contextRef="#ctx0" brushRef="#br0">14 193 16291,'5'33'1553,"10"4"943,11 4-271,6 3-617,5 1-296,-4-1-519,-5 3-201,-4-5-320,0 1-152,-3-8-24,-5 1-112,-5-9-464,-1-2-488,-10-11-793,-2-4-871,-11-5-3298,-11-3 3634</inkml:trace>
  <inkml:trace contextRef="#ctx0" brushRef="#br0" timeOffset="1">1 643 14459,'3'0'673,"0"0"0,0-1 0,0 0 0,0 0 0,0 0 0,0 0-1,3-2 1,4-1 139,19-8 111,0-1 0,-1-2 0,28-19 0,-34 18-1484,0 0 0,-1-2 0,-1 0 1,18-21-1,-27 25-153,0 0 0,0 0 0,-1-1 0,-1 0 0,0 0 0,-1-1 0,-1 0 0,-1-1 0,0 0 0,-1 0 0,-1 0 0,0 0 1,-2-1-1,0 1 0,0-1 0,-3-23 0,0 20 971,-2-1 0,-7-27 1,7 40 628,0 0 1,0 0 0,-1 0-1,-5-9 1,9 18-792,0-1 0,0 1-1,0 0 1,0 0 0,0-1 0,0 1 0,-1 0 0,1 0 0,0-1 0,0 1-1,0 0 1,0 0 0,0 0 0,0-1 0,-1 1 0,1 0 0,0 0 0,0 0-1,0-1 1,-1 1 0,1 0 0,0 0 0,0 0 0,0 0 0,-1 0 0,1 0 0,0 0-1,0-1 1,-1 1 0,1 0 0,0 0 0,0 0 0,-1 0 0,1 0 0,0 0-1,0 0 1,-1 0 0,1 0 0,0 0 0,-1 0 0,1 1 0,0-1 0,0 0-1,0 0 1,-1 0 0,1 0 0,0 0 0,0 0 0,-1 0 0,1 1 0,0-1-1,0 0 1,0 0 0,0 0 0,-1 1 0,1-1 0,0 0 0,-1 1 103,1 0 0,-1 0 1,1 0-1,0 0 0,-1 0 1,1 0-1,0 1 0,0-1 1,-1 0-1,1 0 0,0 2 1,2 5 357,0-1 1,0 1-1,1 0 1,-1-1-1,2 0 0,-1 0 1,5 8-1,36 47 909,-17-25-880,4 7-251,25 53-1,-44-73-782,-1 1 0,-2 0 0,0 1-1,6 30 1,-13-46-270,3 18-1903,-5-8-3662,-1-12 3321</inkml:trace>
</inkml:ink>
</file>

<file path=ppt/ink/ink1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26.979"/>
    </inkml:context>
    <inkml:brush xml:id="br0">
      <inkml:brushProperty name="width" value="0.05" units="cm"/>
      <inkml:brushProperty name="height" value="0.05" units="cm"/>
      <inkml:brushProperty name="color" value="#008C3A"/>
    </inkml:brush>
  </inkml:definitions>
  <inkml:trace contextRef="#ctx0" brushRef="#br0">3 727 15811,'-2'-5'1505,"9"-8"1047,15-10-511,14-10-657,6 0-344,1-3-408,-4 8-360,-7 4-976,-8 0-480,5 6-2281,3-5 1897</inkml:trace>
  <inkml:trace contextRef="#ctx0" brushRef="#br0" timeOffset="1">433 738 14091,'7'-5'733,"0"0"0,-1 0 0,1-1 0,-1 0 0,0 0 0,-1-1 0,1 0 0,-1 0 0,6-12 0,2-6 1218,14-40 0,-22 52-1651,-1 0 0,0 0 0,-1 0 0,0-1 0,0-16 0,-2 26-292,-1 1-1,0-1 1,0 0-1,0 1 0,0-1 1,-1 0-1,0 1 1,0-1-1,0 0 1,0 1-1,0-1 1,-1 1-1,1 0 0,-1-1 1,0 1-1,0 0 1,0 0-1,0 0 1,-1 0-1,1 1 0,-1-1 1,0 1-1,-5-5 1,7 7-24,-1-1-1,1 0 1,-1 0 0,1 1 0,-1-1 0,1 1-1,-1-1 1,1 1 0,-1 0 0,1-1-1,-1 1 1,0 0 0,1 0 0,-1 0 0,1 0-1,-1 1 1,0-1 0,1 0 0,-1 1 0,1-1-1,-1 1 1,1-1 0,-1 1 0,1 0-1,0-1 1,-1 1 0,1 0 0,0 0 0,-1 0-1,1 0 1,0 0 0,-1 2 0,-2 2-41,0 0 0,1 0 0,0 0 0,0 0 0,1 0 0,-1 1 0,-2 9 0,2-3 35,1-1 0,0 0 0,0 1 0,1-1 0,1 1 0,0 0 0,0-1 0,4 20 0,-3-25 14,1-1 0,-1 1 0,1 0 1,1-1-1,-1 1 0,1-1 1,0 1-1,4 5 0,-5-8 6,1-1 0,-1 1 0,1 0 0,0-1 1,0 1-1,0-1 0,0 0 0,0 0 0,0 0 0,1 0 0,-1 0 0,1-1 0,6 2 0,-3-2 4,0 0-1,0 0 1,0-1-1,-1 0 1,1-1-1,0 1 1,0-2-1,0 1 1,-1 0-1,1-1 1,-1 0-1,1-1 1,-1 0-1,0 0 1,0 0-1,10-7 1,0-1 7,-1-1 1,0 0 0,0-2 0,19-23 0,-19 20 60,-2-1-1,22-37 1,-29 44-6,-1-1-1,0 1 1,-1 0 0,0-1-1,0 0 1,2-23 0,-6 34-60,1 0 1,-1 0 0,0 0 0,0 1-1,0-1 1,0 0 0,0 0-1,0 0 1,0 1 0,-1-1 0,1 0-1,0 0 1,0 0 0,-1 0-1,1 0-2,-1 1-1,1 0 0,0 0 0,0 0 1,0 0-1,-1 0 0,1 0 0,0 0 1,0 0-1,0 0 0,-1 0 0,1 0 1,0 0-1,0 0 0,-1 0 0,1 0 0,0 0 1,0 0-1,0 0 0,-1 0 0,1 0 1,0 0-1,0 0 0,0 0 0,0 1 1,-1-1-1,1 0 0,0 0 0,0 0 1,0 0-1,0 0 0,-1 1 0,-1 1 1,0 1 0,-1-1 0,1 1 0,1-1 0,-4 6-1,0 2-5,1-1 1,1 1-1,0-1 0,0 1 0,1 0 0,0 0 0,0 0 0,1 1 0,1-1 0,0 0 0,0 0 0,1 0 0,0 1 1,1-1-1,3 12 0,-4-20 5,-1 0-1,1 0 1,0 0 0,0 0 0,0 0 0,0 0 0,0-1-1,1 1 1,-1 0 0,0 0 0,1-1 0,-1 1 0,1-1-1,0 1 1,0-1 0,-1 0 0,1 0 0,0 0 0,0 0-1,0 0 1,0 0 0,0 0 0,0-1 0,1 1 0,-1-1-1,0 1 1,0-1 0,0 0 0,0 0 0,1 0 0,-1 0-1,0 0 1,0-1 0,0 1 0,0-1 0,1 1 0,-1-1-1,0 0 1,2-1 0,2-1 2,-1 0-1,0-1 1,0 1 0,-1-1-1,1-1 1,-1 1-1,0 0 1,6-9 0,-2 0 8,0 0 1,8-17 0,-5 3-1,-1 0 1,-2-1-1,0 0 1,-2 0-1,-1 0 1,-2-1-1,0 0 1,-2 1-1,-1-1 1,-5-36-1,3 52-5,0 0-1,-1 1 1,-4-14-1,5 22-4,1 0 1,-1 0 0,0-1-1,0 1 1,-1 1-1,1-1 1,-1 0-1,0 1 1,0-1-1,0 1 1,-6-5-1,8 7 0,-1-1-1,0 1 1,1 1-1,-1-1 1,0 0-1,0 0 0,1 1 1,-1-1-1,0 1 1,0-1-1,0 1 0,0 0 1,0 0-1,0-1 1,0 1-1,1 1 1,-1-1-1,0 0 0,0 0 1,0 1-1,0-1 1,0 1-1,1 0 0,-1-1 1,0 1-1,0 0 1,1 0-1,-1 0 1,1 0-1,-1 1 0,1-1 1,-1 0-1,1 1 1,-3 2-1,-1 2-1,0 0 1,1 1-1,0 0 0,0-1 1,0 1-1,1 1 0,-4 9 1,3-1-13,1 0 1,0 0 0,1 0-1,0 0 1,2 1-1,0-1 1,1 0 0,0 0-1,8 32 1,6 10-1070,30 75 0,-31-95 106,36 109-3963,-27-70 3264</inkml:trace>
</inkml:ink>
</file>

<file path=ppt/ink/ink1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27.580"/>
    </inkml:context>
    <inkml:brush xml:id="br0">
      <inkml:brushProperty name="width" value="0.05" units="cm"/>
      <inkml:brushProperty name="height" value="0.05" units="cm"/>
      <inkml:brushProperty name="color" value="#008C3A"/>
    </inkml:brush>
  </inkml:definitions>
  <inkml:trace contextRef="#ctx0" brushRef="#br0">119 774 12979,'20'-21'2404,"-1"-1"1,-1-1-1,28-45 0,-32 41-1760,0 0-1,-1-1 0,14-48 0,-21 52-655,0 0 0,-1 0-1,-2-1 1,0 0 0,-2 1-1,0-1 1,-2 0 0,-1 0-1,-1 1 1,0-1 0,-13-39-1,11 51 18,1 1-1,-2-1 1,0 2-1,0-1 1,-1 1-1,-1 0 1,-13-16-1,18 23-3,-1 1-1,0-1 1,0 1 0,-1-1-1,1 1 1,-1 0 0,0 1 0,1-1-1,-9-2 1,10 4-2,-1 0 1,0 0-1,0 1 1,1 0-1,-1-1 1,0 1-1,0 0 0,1 1 1,-1-1-1,0 1 1,0-1-1,1 1 0,-1 0 1,1 0-1,-4 2 1,0 1-1,1-1 1,0 1 0,1 0 0,-1 0 0,1 1-1,-1 0 1,1 0 0,1 0 0,-1 0-1,1 1 1,0 0 0,0 0 0,1 0 0,-1 0-1,-3 13 1,0 0 34,1 1 0,1 0-1,0 0 1,-1 27 0,4-22 92,0 0 0,2 1-1,1-1 1,2 0 0,0 0 0,1 0 0,2 0 0,9 29-1,-10-41-45,1 0 0,0 0 0,1-1 0,0 1 0,1-1 0,18 21 0,-19-26-59,1 0-1,-1 0 1,1-1 0,0 0-1,0 0 1,1-1 0,0 0-1,0-1 1,0 0-1,17 5 1,-17-7-8,0 0-1,0 0 1,0-1 0,0-1-1,0 1 1,0-1-1,0-1 1,0 0 0,0 0-1,0-1 1,-1 0-1,1 0 1,13-6 0,-15 4-7,0 1 0,0-1 0,0 0 0,-1-1 0,0 1 0,0-1 0,0 0 0,0-1 0,-1 0 0,0 0 0,0 0 0,0 0 0,-1-1 0,0 1 0,6-14 1,-3-2-7,0 0 0,-2-1 1,-1 1-1,0-1 0,-2 0 1,0 0-1,-3-34 0,-4 34-1,2 19 1,2 10 3,1 1 39,1-1 0,0 0 1,0 0-1,0 0 1,1 0-1,0 0 1,0 0-1,0-1 1,1 1-1,-1 0 1,2-1-1,-1 0 0,0 0 1,1 0-1,0 0 1,0-1-1,1 1 1,-1-1-1,1 0 1,0 0-1,10 5 1,-9-5-55,1 0 0,0-1 1,0 0-1,-1-1 0,2 0 1,-1 0-1,0 0 0,0-1 0,1 0 1,-1 0-1,0-1 0,1 0 1,-1 0-1,1-1 0,-1 1 1,0-2-1,1 1 0,8-4 1,-10 2-134,-1 1 1,0-1-1,0 0 1,0-1 0,0 1-1,-1-1 1,1 0-1,-1 0 1,0 0 0,0-1-1,-1 1 1,1-1-1,-1 0 1,0 0 0,0 0-1,-1-1 1,1 1-1,-1-1 1,0 1-1,1-7 1,5-33 45</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1:24.549"/>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0 22 10970,'11'-1'969,"-3"-1"-577,-3 2-504,19-19-1161</inkml:trace>
</inkml:ink>
</file>

<file path=ppt/ink/ink1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27.999"/>
    </inkml:context>
    <inkml:brush xml:id="br0">
      <inkml:brushProperty name="width" value="0.05" units="cm"/>
      <inkml:brushProperty name="height" value="0.05" units="cm"/>
      <inkml:brushProperty name="color" value="#008C3A"/>
    </inkml:brush>
  </inkml:definitions>
  <inkml:trace contextRef="#ctx0" brushRef="#br0">8 19 16532,'-8'8'1264,"8"-1"744,13-7-1208,8-2-448,7-5-1232,-1-4-440,5-2 648</inkml:trace>
</inkml:ink>
</file>

<file path=ppt/ink/ink1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28.525"/>
    </inkml:context>
    <inkml:brush xml:id="br0">
      <inkml:brushProperty name="width" value="0.05" units="cm"/>
      <inkml:brushProperty name="height" value="0.05" units="cm"/>
      <inkml:brushProperty name="color" value="#008C3A"/>
    </inkml:brush>
  </inkml:definitions>
  <inkml:trace contextRef="#ctx0" brushRef="#br0">140 1 13843,'-10'4'1007,"0"0"0,0 1 0,0 0 0,0 1 0,1 0 1,-13 10-1,14-8-535,0-1 1,0 1 0,-10 14 0,16-19-436,0 0 1,0 0-1,0 1 1,1-1 0,-1 1-1,1-1 1,0 1 0,0-1-1,0 1 1,0 0 0,1 0-1,0-1 1,-1 1-1,2 5 1,-1-7-37,0 1 1,1-1-1,-1 1 1,1-1-1,0 0 0,0 1 1,-1-1-1,2 0 0,-1 1 1,0-1-1,0 0 1,1 0-1,-1 0 0,1 0 1,0 0-1,-1 0 0,1-1 1,0 1-1,0-1 1,0 1-1,4 1 0,8 3 62,0-1-1,1 0 0,-1-1 0,1-1 1,0-1-1,0 0 0,19 0 0,-19-1 181,1 0 0,0 1-1,-1 1 1,0 0 0,1 1-1,17 7 1,-31-10-211,0 0 0,0 0 0,0 1 0,1-1 0,-1 0 0,0 1 0,-1 0 0,1-1 0,0 1 0,0 0 0,-1 0 0,1 0 0,-1 0 0,1 0 0,-1 0 0,0 0 0,0 0 0,0 1 0,0-1 0,0 0 0,-1 1 1,1-1-1,-1 1 0,1-1 0,-1 1 0,0-1 0,0 1 0,0-1 0,0 1 0,-1-1 0,1 1 0,-1-1 0,1 0 0,-1 1 0,-1 1 0,-2 6 18,0 0 1,-1 0-1,0-1 0,-1 0 1,0 0-1,-12 14 0,-1-1 33,-35 32-1,48-49-102,0 0 0,-1 0 1,0 0-1,0-1 0,0 0 0,0 0 0,-1-1 1,1 0-1,-1 0 0,-12 3 0,18-6-18,0 0-1,0 0 1,1 1-1,-1-1 1,0 0-1,0 0 1,1-1-1,-1 1 1,0 0-1,0 0 1,1-1-1,-1 1 1,0-1-1,1 0 1,-1 0-1,0 1 1,1-1-1,-1 0 1,-1-2-1,1 1-55,1 1-1,0-1 1,-1 0-1,1 0 1,0 0 0,0 0-1,0 0 1,1 0-1,-1 0 1,0 0-1,1 0 1,-1 0 0,1-5-1,0-5-507,0-1 1,1 1-1,1-1 0,4-18 0,-4 21 182,14-65-1809,10-19 924</inkml:trace>
</inkml:ink>
</file>

<file path=ppt/ink/ink1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28.907"/>
    </inkml:context>
    <inkml:brush xml:id="br0">
      <inkml:brushProperty name="width" value="0.05" units="cm"/>
      <inkml:brushProperty name="height" value="0.05" units="cm"/>
      <inkml:brushProperty name="color" value="#008C3A"/>
    </inkml:brush>
  </inkml:definitions>
  <inkml:trace contextRef="#ctx0" brushRef="#br0">0 304 14835,'2'-1'278,"-1"1"0,0 0 0,0-1 0,0 1 0,1 0 0,-1 0 0,0 0 0,0 0 0,1 0 0,-1 0-1,0 0 1,0 0 0,1 0 0,-1 1 0,0-1 0,0 1 0,0-1 0,1 1 0,-1-1 0,1 1 0,21 16 1420,-20-15-1412,12 12 304,0 0 0,-1 1 1,-1 0-1,0 1 1,-1 1-1,-1 0 1,0 0-1,-2 1 1,10 23-1,-10-17-427,-1 0-1,-1 1 0,-1 0 1,-1 0-1,-1 1 1,1 49-1,-27 183-273,12-177-470,12-95 194,1-19-266,15-61-1,-6 51 457,1 2-1,2 0 0,1 0 1,24-39-1,-36 73 199,1 0 0,0 0 1,-1 1-1,2 0 0,-1 0 0,1 1 1,0-1-1,13-8 0,-14 11 21,0 0-1,1 1 1,-1-1-1,1 1 1,0 0-1,-1 1 1,1 0-1,0-1 1,0 2-1,0-1 1,0 1-1,11 0 1,-8 2 75,-1-1 1,1 1-1,0 0 1,-1 1-1,1 0 1,-1 1-1,0-1 0,0 2 1,0-1-1,12 10 1,-20-13-73,1-1-1,0 0 1,-1 1 0,1-1 0,-1 1 0,1-1-1,0 0 1,-1 0 0,1 1 0,0-1-1,-1 0 1,1 0 0,0 0 0,0 0-1,0 1 1,0-2-11,-1 1 0,0 0 0,1 0 0,-1 0 0,0 0 0,1 0 0,-1 0 0,0-1-1,1 1 1,-1 0 0,0 0 0,0-1 0,1 1 0,-1 0 0,0 0 0,0-1 0,1 1 0,-1 0 0,0-1-1,0 1 1,1-1 0,-1-2 41,1 0 1,0 0-1,-1 0 0,1 0 0,-1-5 1,1 4-37,1-83 181,-3-1 0,-20-130-1,16 177-186,-3 1 0,-1 0-1,-21-55 1,27 88 17,3 7-29,-1 0-1,1 0 1,0 0-1,0 0 1,0 0-1,0 0 1,0 0-1,0 0 1,0 0-1,0 0 1,0 0-1,0 0 1,-1 0-1,1 0 1,0 0-1,0 0 1,0 0-1,0 1 1,0-1-1,0 0 1,0 0-1,0 0 1,0 0-1,0 0 1,0 0-1,0 0 1,0 0-1,0 0 1,0 0-1,-1 0 1,1 0-1,0 1 1,0-1-1,0 0 0,0 0 1,0 0-1,0 0 1,0 0-1,0 0 1,0 0-1,0 0 1,0 0-1,0 0 1,0 1-1,0-1 1,1 0-1,-1 0 1,0 0-1,0 0 1,0 0-1,0 0 1,0 0-1,0 0 1,0 0-1,0 0 1,0 0-1,0 1 1,0-1-1,0 0 1,0 0-1,0 0 1,1 0-1,1 13 23,9 25-1,-2-9 5,14 50 30,100 322 941,-91-323-660,50 93-1,-82-171-401,0 1 1,1-1-1,-1 1 0,0-1 1,0 1-1,0-1 0,0 0 0,0 1 1,1-1-1,-1 1 0,0-1 1,0 0-1,1 1 0,-1-1 1,0 0-1,1 1 0,-1-1 1,0 0-1,1 1 0,-1-1 0,0 0 1,1 0-1,-1 1 0,1-1 1,-5-16-2445,-7-8 1298</inkml:trace>
  <inkml:trace contextRef="#ctx0" brushRef="#br0" timeOffset="1">594 487 20220,'56'8'1849,"7"-12"1095,29-29-1311,10-16-377,-9-14-392,-4-5-392,-24 10-288</inkml:trace>
</inkml:ink>
</file>

<file path=ppt/ink/ink1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31.070"/>
    </inkml:context>
    <inkml:brush xml:id="br0">
      <inkml:brushProperty name="width" value="0.05" units="cm"/>
      <inkml:brushProperty name="height" value="0.05" units="cm"/>
      <inkml:brushProperty name="color" value="#008C3A"/>
    </inkml:brush>
  </inkml:definitions>
  <inkml:trace contextRef="#ctx0" brushRef="#br0">36 52 6641,'-1'0'420,"-18"8"2947,18-7-3269,1-1 1,0 0 0,-1 0 0,1 0-1,-1 1 1,1-1 0,0 0 0,-1 0-1,1 0 1,-1 0 0,1 0 0,-1 0-1,1 0 1,-1 0 0,1 0 0,-1 0-1,1 0 1,0 0 0,-1 0 0,1 0 0,-1 0-1,1-1 1,-1 1 0,1 0 0,0 0-1,-1 0 1,1-1 0,0 1 0,-1 0-1,1 0 1,0-1 0,-1 1 0,1 0-1,0-1 1,-1 0 0,2-1 117,-1 0 0,1 0 0,0 0 0,0 0 0,0 0 0,1 0 0,-1 0 0,0 0 0,1 1 0,-1-1 0,1 0 0,2-1 0,-3 2-53,2-2 107,0 0-1,1 0 1,-1 0-1,1 1 0,-1 0 1,1-1-1,0 1 1,0 1-1,0-1 1,0 0-1,5 0 1,-6 1-106,0 1 1,0 0 0,0-1 0,0 1-1,0 1 1,-1-1 0,1 0 0,0 1 0,0-1-1,0 1 1,0 0 0,-1 0 0,1 0-1,0 0 1,-1 0 0,1 1 0,-1-1 0,4 3-1,3 3 5,0 0 0,0-1 0,1-1-1,0 1 1,0-2 0,0 1 0,0-2 0,1 1-1,0-1 1,0-1 0,0 0 0,0 0 0,0-1-1,0-1 1,14 0 0,184-18 1034,-109 7-900,235-13 1186,387 23 0,-654 3-1324,-14-2-147,55 9 0,-109-9-49,1 0-1,-1 0 1,1 0 0,-1 1 0,1-1 0,-1 0-1,0 0 1,1 0 0,-1 0 0,1 0-1,-1 1 1,1-1 0,-1 0 0,0 0-1,1 0 1,-1 1 0,0-1 0,1 0-1,0 1 1,-4 5-987,-17 6-1371,15-9 1792,-17 12-2113,1 10 1062</inkml:trace>
</inkml:ink>
</file>

<file path=ppt/ink/ink1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44.814"/>
    </inkml:context>
    <inkml:brush xml:id="br0">
      <inkml:brushProperty name="width" value="0.05" units="cm"/>
      <inkml:brushProperty name="height" value="0.05" units="cm"/>
      <inkml:brushProperty name="color" value="#008C3A"/>
    </inkml:brush>
  </inkml:definitions>
  <inkml:trace contextRef="#ctx0" brushRef="#br0">413 3131 7946,'-1'0'118,"0"-1"1,0 1-1,0-1 0,1 1 1,-1-1-1,0 1 1,0-1-1,0 0 0,0 1 1,0-1-1,1 0 1,-1 0-1,0 1 0,1-1 1,-1 0-1,0 0 1,1 0-1,-1 0 0,1 0 1,-1 0-1,1 0 1,0 0-1,-1 0 0,1 0 1,0 0-1,0 0 1,0 0-1,0 0 1,0 0-1,0-2 0,0 1 108,0 0 0,0 0 1,1 0-1,-1 0 0,1 0 0,-1 0 0,1 1 0,0-1 0,-1 0 0,1 0 0,0 1 0,0-1 0,0 0 0,1 1 0,-1-1 0,2-2 0,7-2 641,0-1 1,1 1-1,-1 1 0,12-5 0,-8 5-302,22-14-1,-16 4-106,27-24 0,5-4-75,14-4 406,122-66 0,73-30 221,-206 109-823,-2-3-1,76-68 1,189-164 74,-63 69 585,-166 128-560,83-71 249,-137 113-354,42-28 0,-37 28 19,-1-1 0,38-40 0,61-79 223,-128 140-416,28-33 121,3 2 0,1 2 0,2 2 0,60-39-1,58-38 98,-134 90-199,0-1-1,-2-1 1,30-38-1,115-166 48,-111 148-85,-45 61 28,0-1-1,22-48 0,-31 57-16,-1-1 1,-1 1-1,0-1 1,-1 0-1,0-1 0,1-27 1,-3 19-3,-1 1 1,-1 0 0,-2 0-1,0 0 1,-1 0 0,-10-30-1,11 44 3,0 0-1,-1-1 1,0 1 0,0 1-1,-1-1 1,0 1-1,-1-1 1,1 1-1,-1 1 1,0-1-1,-1 1 1,0 0-1,0 1 1,0 0-1,0 0 1,-1 0-1,0 1 1,-15-6-1,8 5-3,-1 1 0,-1 1 0,1 0 0,0 1 0,-31 0 0,-86 10 17,69-2-8,31-3-9,1 1-1,-1 1 1,1 2 0,0 1 0,1 2 0,0 1 0,-55 27-1,-350 182-145,354-180 154,-36 14-25,-72 38-6,-79 94-28,104-56-246,-39 29-272,-117 78 251,303-223 315,-139 108-3,112-83 20,-53 58-1,43-37-12,-182 220-40,189-212-15,-55 104 1,-18 83 44,63-107 12,50-124 2,1 1-1,2 1 0,0-1 1,-1 30-1,6-48 0,0 0 1,0 1-1,0-1 1,1 0-1,1 0 1,-1 1-1,1-1 1,3 9-1,-3-12 2,1 1 0,-1-1 0,1 0 0,0 1 0,0-1 0,0 0 1,1-1-1,-1 1 0,1-1 0,0 1 0,0-1 0,7 4 0,2 0 32,0-1 0,0 0 0,1-1 1,0-1-1,0 0 0,0-1 0,0-1 1,0 0-1,1 0 0,-1-2 0,21-1 1,17-3 121,91-21 0,-121 21-146,90-22-35,41-8-2860,-95 23 1678</inkml:trace>
</inkml:ink>
</file>

<file path=ppt/ink/ink1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19:47.704"/>
    </inkml:context>
    <inkml:brush xml:id="br0">
      <inkml:brushProperty name="width" value="0.05" units="cm"/>
      <inkml:brushProperty name="height" value="0.05" units="cm"/>
      <inkml:brushProperty name="color" value="#008C3A"/>
    </inkml:brush>
  </inkml:definitions>
  <inkml:trace contextRef="#ctx0" brushRef="#br0">465 564 9938,'-7'6'922,"5"-4"-224,0 0 1,0 0 0,0 0 0,0 0 0,1 0 0,-1 0-1,0 1 1,-2 3 0,5-5-597,-1 0-1,0-1 1,0 1 0,0-1-1,0 1 1,0-1 0,0 1-1,1-1 1,-1 1 0,0-1-1,0 0 1,1 1 0,-1-1-1,0 1 1,1-1 0,-1 0-1,0 1 1,1-1 0,-1 1-1,0-1 1,1 0 0,-1 0-1,1 1 1,-1-1 0,1 0-1,-1 0 1,1 1 0,-1-1-1,1 0 1,19 7 422,-18-7-301,5 2-143,0 0 1,1 0-1,-1-1 0,0 0 1,1-1-1,-1 0 1,1 0-1,-1 0 1,0-1-1,1 0 0,-1 0 1,0-1-1,13-5 1,-9 2-58,0 0-1,-1-1 1,1 0 0,-1-1 0,-1-1-1,1 1 1,14-16 0,-11 8 4,0 1-1,-1-2 1,-1 1 0,0-2-1,-1 1 1,-1-2 0,0 1-1,9-30 1,-17 43-8,-1 1 1,1-1-1,-1 0 0,0 1 0,0-1 1,0 0-1,0 1 0,-1-1 0,1 0 1,-1 1-1,0-1 0,0 1 1,-1-1-1,1 1 0,-1-1 0,-2-3 1,-4-6 64,-1 0 1,-18-19 0,7 9-68,-14-21-9,-45-51 18,70 86-24,-1-1 0,-1 1 0,0 0 0,0 1 0,-1 1 0,-21-11 0,26 16 11,0 0 0,0 0-1,0 0 1,0 1 0,0 1 0,0-1 0,0 1 0,0 0-1,0 1 1,0-1 0,0 1 0,0 1 0,0 0 0,-13 4-1,-4 4 102,0 0 1,-35 22-1,-112 83 859,161-107-983,2-2 39,1 0 1,-1 1 0,1 1 0,1-1-1,-1 1 1,1 0 0,1 0 0,-1 1 0,2 0-1,-1 0 1,1 0 0,0 0 0,-4 17-1,5-10 104,-1 1-1,2-1 0,0 1 1,1-1-1,1 1 0,1 0 0,3 24 1,-2-30-83,1 1 0,0-1 0,1 1 0,0-1 1,1 0-1,0-1 0,1 1 0,0-1 1,0 0-1,1 0 0,1-1 0,0 0 0,0 0 1,0-1-1,1 0 0,1-1 0,-1 0 0,1 0 1,0-1-1,1 0 0,-1-1 0,1 0 1,0 0-1,0-1 0,1-1 0,-1 0 0,1-1 1,15 2-1,-6-4 130,0 0-1,-1-2 1,24-4 0,63-18 749,27-4 139,-130 29-1446,-9-1-268,-22-3 206</inkml:trace>
</inkml:ink>
</file>

<file path=ppt/ink/ink1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04.065"/>
    </inkml:context>
    <inkml:brush xml:id="br0">
      <inkml:brushProperty name="width" value="0.05" units="cm"/>
      <inkml:brushProperty name="height" value="0.05" units="cm"/>
      <inkml:brushProperty name="color" value="#008C3A"/>
    </inkml:brush>
  </inkml:definitions>
  <inkml:trace contextRef="#ctx0" brushRef="#br0">194 795 8858,'0'0'97,"0"1"1,0-1 0,-1 0-1,1 0 1,0 0-1,0 0 1,-1 0-1,1 0 1,0 0-1,-1 0 1,1-1-1,0 1 1,0 0 0,-1 0-1,1 0 1,0 0-1,0 0 1,-1 0-1,1 0 1,0-1-1,0 1 1,-1 0 0,1 0-1,0 0 1,0-1-1,0 1 1,-1 0-1,1 0 1,0 0-1,0-1 1,0 1-1,0 0 1,0-1 0,3-8 2256,13-7 433,-15 15-2598,1 0 1,-1 1-1,1-1 1,0 1 0,-1-1-1,1 1 1,0 0-1,0-1 1,-1 1 0,1 0-1,0 0 1,0 0-1,-1 0 1,1 1-1,0-1 1,-1 0 0,1 1-1,0-1 1,0 1-1,1 0 1,-1 0-99,1 0 0,-1 0 0,0-1 0,0 1 0,1-1 0,-1 1 0,1-1 0,-1 0 0,0 0 0,1 0 0,-1 0 0,4-1-1,4-4 102,0 1-1,0-1 0,0-1 0,-1 0 0,13-10 0,4-2 49,-4 3-15,-2 0 0,0-1 0,0-1 0,-2 0 0,22-27-1,-31 33-115,-2 0-1,1 0 0,-1-1 1,-1 0-1,0 0 0,0-1 0,-1 1 1,-1-1-1,0 0 0,-1-1 1,2-22-1,-4 31-102,2-80 57,-3 73-58,-1 1 0,0 0-1,-1 0 1,0-1 0,-5-14-1,6 23 0,-1 0-1,1 0 0,-1 0 0,0-1 0,0 2 1,0-1-1,0 0 0,-1 0 0,1 1 0,-1-1 1,-2-2-1,-4-1 20,0 1 0,-13-7 0,12 7-10,1 0-1,-13-10 1,-25-23-6,-65-50 27,107 84-34,0 0 0,-1 1 0,0 0 0,1 0 0,-1 0 0,0 1 0,0 0 0,0 0-1,0 0 1,-10 0 0,12 2 1,0-1-1,0 1 1,0 1-1,0-1 0,0 1 1,0-1-1,0 1 1,0 0-1,0 1 0,0-1 1,0 1-1,1-1 1,-1 1-1,0 0 1,1 1-1,0-1 0,-4 3 1,-11 13 0,1 0 1,0 2 0,1 0-1,-20 34 1,31-45 3,0 0 1,1 0-1,0 0 1,-4 19-1,-6 41 30,12-60-27,-6 43 15,0 65 0,8-108 30,1 1 0,0-1 0,0 0 0,1 0 1,0 0-1,1 0 0,0 0 0,1 0 0,-1-1 0,2 1 0,-1-1 1,1 0-1,0 0 0,1-1 0,0 0 0,7 8 0,-3-6 132,0 1-1,1-1 0,0 0 1,0-1-1,1-1 0,0 0 1,1 0-1,-1-1 0,1-1 1,14 4-1,-12-5 28,1-1 1,-1-1-1,1-1 0,0 0 0,0-1 1,20-3-1,-10 0-266,0-1 1,50-16 0,-46 8-881,-21 6 303</inkml:trace>
</inkml:ink>
</file>

<file path=ppt/ink/ink1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00.938"/>
    </inkml:context>
    <inkml:brush xml:id="br0">
      <inkml:brushProperty name="width" value="0.05" units="cm"/>
      <inkml:brushProperty name="height" value="0.05" units="cm"/>
      <inkml:brushProperty name="color" value="#008C3A"/>
    </inkml:brush>
  </inkml:definitions>
  <inkml:trace contextRef="#ctx0" brushRef="#br0">1 191 13611,'0'-3'1464,"0"-1"1049,5-9-329,10 0-511,5-8-265,8-1-360,4 4-224,5 1-384,-2 0-176,2 4-408,-2 2-520,-12-2-1544,3 6-1257,-2-12 1697</inkml:trace>
</inkml:ink>
</file>

<file path=ppt/ink/ink1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01.553"/>
    </inkml:context>
    <inkml:brush xml:id="br0">
      <inkml:brushProperty name="width" value="0.05" units="cm"/>
      <inkml:brushProperty name="height" value="0.05" units="cm"/>
      <inkml:brushProperty name="color" value="#008C3A"/>
    </inkml:brush>
  </inkml:definitions>
  <inkml:trace contextRef="#ctx0" brushRef="#br0">69 12 11883,'-1'0'326,"1"0"0,0-1 1,0 1-1,-1-1 1,1 1-1,0-1 1,0 1-1,0-1 1,-1 1-1,1-1 1,0 1-1,0-1 0,0 1 1,0-1-1,0 0 1,0 1-1,0-1 1,0 1-1,1-1 1,-1 0-1,8 11 3646,-6-7-3813,-1 0-1,0 0 1,0 0-1,-1 0 1,1 0-1,-1 0 1,1 0-1,-1 0 1,0 0-1,0 3 1,-4 32 300,-5 0-72,-2 0-1,-18 44 0,4-13-222,25-67-151,-1-1 0,1 0-1,-1 1 1,1-1 0,-1 1 0,1-1-1,0 1 1,0-1 0,0 1-1,0-1 1,0 1 0,0-1 0,1 3-1,-1-3 1,1 0 0,-1-1 0,1 1 0,0-1 0,-1 1 0,1 0 0,0-1 0,-1 0 0,1 1 0,0-1 1,0 1-1,-1-1 0,1 0 0,0 0 0,0 1 0,0-1 0,-1 0 0,1 0 0,0 0 0,0 0 0,0 0 0,0 0 0,-1 0 0,1 0 0,0 0 0,1-1 0,9 0 61,-1-2 0,1 1 0,-1-1 0,0-1 0,1 0 0,17-10 0,-15 7 16,-1 2 0,1-1 0,24-6 1,-27 11-46,0 0 1,17 0 0,18-2 18,-44 3-64,-1 0 0,1 0 1,0 0-1,-1-1 0,1 1 0,-1 0 1,1-1-1,-1 1 0,1 0 1,-1-1-1,1 1 0,-1-1 0,1 1 1,-1-1-1,0 1 0,1-1 0,-1 1 1,0-1-1,1 1 0,-1-1 0,0 0 1,0 1-1,0-1 0,0 1 0,1-1 1,-1 0-1,0 1 0,0-1 0,0 1 1,0-1-1,0 0 0,0 1 0,0-1 1,-1 0-1,1 1 0,0-2 0,-9-28 24,6 23-17,-5-13 11,-1-1 0,-1 2 0,0-1 0,-2 1 0,0 1-1,-24-27 1,33 41-11,-1 0-1,1 1 1,-1 0-1,0 0 0,0 0 1,0 0-1,-6-3 1,8 5-48,0 0 1,-1 0 0,1 1 0,0-1-1,0 1 1,0-1 0,0 1 0,-1 0-1,1 0 1,0 0 0,0 0 0,-1 0-1,1 1 1,0-1 0,0 1 0,0-1-1,0 1 1,-3 1 0,-11 5-1722,0-5 751</inkml:trace>
</inkml:ink>
</file>

<file path=ppt/ink/ink1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11.486"/>
    </inkml:context>
    <inkml:brush xml:id="br0">
      <inkml:brushProperty name="width" value="0.05" units="cm"/>
      <inkml:brushProperty name="height" value="0.05" units="cm"/>
      <inkml:brushProperty name="color" value="#008C3A"/>
    </inkml:brush>
  </inkml:definitions>
  <inkml:trace contextRef="#ctx0" brushRef="#br0">5 588 8234,'-4'-5'8445,"3"4"-8143,4-7 390,1 0-1,-1 0 1,1 0 0,0 0 0,7-8 0,30-36 24,-34 43-518,70-80 697,32-40 240,-104 123-1101,80-110 814,-67 89-1006,-1-1-1,17-40 1,-33 66-640,-3 3 516,1 0 1,-1-1-1,1 1 0,-1 0 1,1 0-1,0 0 0,-1 0 1,1 0-1,0 1 0,0-1 1,0 0-1,-1 2 0,-3 3-814,5-6 1094,-5 5-885,0 0-1,1 0 1,-6 8-1,-3 7 20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1:24.968"/>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12 537 11971,'-11'-6'2696,"16"-1"-2264,6-2-168,8-6-1000,7-2-504,0 4 608</inkml:trace>
  <inkml:trace contextRef="#ctx0" brushRef="#br0" timeOffset="1">585 123 10506,'2'-2'2665,"5"-3"-2145,4-5 16,6-6-456,7-6-232,6-10-696,3-3 560</inkml:trace>
</inkml:ink>
</file>

<file path=ppt/ink/ink1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11.956"/>
    </inkml:context>
    <inkml:brush xml:id="br0">
      <inkml:brushProperty name="width" value="0.05" units="cm"/>
      <inkml:brushProperty name="height" value="0.05" units="cm"/>
      <inkml:brushProperty name="color" value="#008C3A"/>
    </inkml:brush>
  </inkml:definitions>
  <inkml:trace contextRef="#ctx0" brushRef="#br0">130 21 11618,'-2'-3'366,"-1"1"0,0 0-1,1 0 1,-1 1 0,0-1-1,0 1 1,0-1 0,0 1-1,-1 0 1,1 0 0,0 0-1,-1 1 1,1-1 0,0 1-1,-7-1 1,8 2-272,-1-1-1,0 1 0,1 0 1,-1-1-1,0 1 1,1 0-1,-1 1 1,1-1-1,0 0 1,-1 1-1,1-1 1,0 1-1,0 0 1,0 0-1,0-1 1,0 1-1,0 1 1,1-1-1,-1 0 1,-1 3-1,-1 2 11,1 0 0,-1 0 0,1 0 1,0 1-1,1 0 0,0-1 0,0 1 0,1 0 0,0 0 0,0 16 0,1-11 273,1-1-1,1 1 1,0 0-1,1-1 1,0 1-1,6 13 1,-7-22-241,0-1 0,0 1 0,0 0 0,0-1 0,0 0 0,1 1 0,-1-1 1,1 0-1,0 0 0,0 0 0,0 0 0,1-1 0,3 3 0,-1-2 0,-1 0 0,1 0 0,0-1 0,0 0 0,0 0 0,0-1 0,0 1 0,8 0 0,-6-2-56,-1 1 0,1-1-1,-1 0 1,1-1 0,-1 0-1,1 0 1,-1-1 0,1 1 0,-1-2-1,0 1 1,0-1 0,0 0-1,0-1 1,10-6 0,-3-3-316,0 0 0,-2-1 1,1-1-1,-2 0 0,0 0 0,-1-1 1,0-1-1,7-19 0,-3 8-719</inkml:trace>
</inkml:ink>
</file>

<file path=ppt/ink/ink1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13.233"/>
    </inkml:context>
    <inkml:brush xml:id="br0">
      <inkml:brushProperty name="width" value="0.05" units="cm"/>
      <inkml:brushProperty name="height" value="0.05" units="cm"/>
      <inkml:brushProperty name="color" value="#008C3A"/>
    </inkml:brush>
  </inkml:definitions>
  <inkml:trace contextRef="#ctx0" brushRef="#br0">384 709 10322,'0'0'83,"-6"-9"3931,12-1-1099,-4 8-2593,-1 0 0,1 1 1,-1-1-1,1 1 0,0 0 0,-1-1 0,1 1 0,0 0 0,0 0 0,0 0 0,0 0 0,0 0 0,2 0 0,1 0 182,0 1 0,0-1 0,0 1 0,8 1 1,-10 0-489,1-1 64,1-1 0,-1 1 0,1-1 0,-1 1 0,1-1 0,-1 0 0,0-1 0,0 1 0,1-1 0,-1 0 0,0 0 0,-1 0-1,1-1 1,5-3 0,5-6 49,-1 0 0,16-18 0,-21 21-64,17-17 75,-9 10 55,24-33 0,-35 42-160,-1 0-1,0 0 1,0-1 0,-1 1-1,0-1 1,0 0-1,0 0 1,1-13-1,-1 5-12,-1 0 0,-1-1-1,-1 0 1,0 1-1,-1-1 1,-1 1 0,0-1-1,-1 1 1,-1 0-1,0 0 1,-2 0 0,0 0-1,0 1 1,-1 0-1,-1 1 1,-1-1-1,0 1 1,-1 1 0,0 0-1,-18-18 1,22 26-18,0 0 1,-1 0-1,0 1 1,0 0-1,0 0 1,0 1-1,0 0 1,-14-4-1,-4 1 32,-35-4-1,5 1-9,47 7-27,0 1 0,-1 0-1,1 0 1,0 1 0,-1 0 0,1 0-1,-1 1 1,1 0 0,0 0-1,-1 1 1,1 1 0,0-1 0,0 1-1,1 0 1,-1 1 0,0 0 0,1 0-1,0 0 1,0 1 0,0 0-1,1 1 1,-8 8 0,3-4 1,1 2 0,1-1-1,0 2 1,0-1 0,2 1 0,-12 24 0,-25 88 34,13-33-31,28-84 7,-4 9-11,1 1-1,1 0 1,-5 23-1,9-36 30,1 1 1,-1-1-1,1 0 1,0 0-1,1 1 0,-1-1 1,1 0-1,0 0 1,0 0-1,1 0 0,-1 0 1,1 0-1,0 0 0,1 0 1,-1-1-1,5 7 1,0-2 101,1-1 0,0 0 0,1 0 0,-1-1 0,1 0 1,1-1-1,-1 0 0,1 0 0,0-1 0,0 0 0,1-1 1,-1 0-1,1 0 0,0-2 0,18 4 0,-7-4 88,0 0-1,0-1 1,-1-1-1,1-1 0,0-1 1,0 0-1,22-7 1,26-12 190,-63 19-443,1-1 0,-1 0 0,0-1 0,0 0 0,0 0 0,10-8 0,-10 1-3301,-15 16 1952</inkml:trace>
</inkml:ink>
</file>

<file path=ppt/ink/ink1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17.410"/>
    </inkml:context>
    <inkml:brush xml:id="br0">
      <inkml:brushProperty name="width" value="0.05" units="cm"/>
      <inkml:brushProperty name="height" value="0.05" units="cm"/>
      <inkml:brushProperty name="color" value="#008C3A"/>
    </inkml:brush>
  </inkml:definitions>
  <inkml:trace contextRef="#ctx0" brushRef="#br0">292 640 11266,'0'0'1079,"0"11"4549,1-10-5517,0 0 0,-1 0 1,1 1-1,0-1 0,0 0 0,0 0 0,0 0 0,0 0 1,0 0-1,0 0 0,1 0 0,-1 0 0,0-1 0,0 1 0,1 0 1,-1-1-1,0 1 0,1-1 0,-1 0 0,1 1 0,-1-1 1,1 0-1,-1 0 0,1 1 0,-1-1 0,0-1 0,1 1 0,1 0 1,7-1 159,0 0 0,19-6 0,-27 7-218,4-2-7,30-7 413,-1-1-1,36-17 1,-62 23-325,0 0 0,0-1 1,0 0-1,0-1 0,-1 0 1,1 0-1,-2-1 0,1 0 0,-1-1 1,0 0-1,0 0 0,7-11 1,-5 0-99,0-1 1,-1 1-1,-1-1 1,-1-1 0,0 1-1,-2-1 1,0 0-1,-2 0 1,0 0 0,-1 0-1,-1-1 1,-2 1-1,0 0 1,-1 0 0,-6-25-1,6 39-33,1-1 0,-1 1 0,-1-1 1,1 1-1,-1 0 0,0 1 0,-1-1 0,0 1 0,0 0 0,-7-7 0,4 5 25,-1 1-1,0 0 0,-1 0 0,1 1 1,-1 1-1,-17-8 0,11 7 6,0 1 0,0 0 0,-1 1 0,1 1-1,-1 0 1,0 1 0,1 1 0,-1 1 0,-29 3 0,25 0-26,1 2 0,0 0 0,0 1 0,0 1 0,1 1 0,0 1 0,-21 13 1,24-13 35,1 2 1,0-1-1,1 2 1,1 0 0,0 1-1,0 0 1,1 0-1,-15 24 1,21-27 18,1 1 1,0-1-1,0 1 0,1 0 1,1 0-1,0 0 0,0 0 1,1 1-1,1-1 0,0 1 0,0-1 1,1 1-1,1 0 0,0-1 1,0 1-1,1-1 0,5 17 1,4 4 239,27 56 1,-34-79-197,1 0 0,1-1 0,-1 0 0,1 0 0,0 0 0,1 0 0,0-1 0,0-1 0,1 1 0,16 10 0,-17-13-5,0-1 0,1-1 0,0 1 1,-1-1-1,1 0 0,0-1 0,0 0 0,0 0 1,0-1-1,0 0 0,0-1 0,0 1 1,9-3-1,13-3 135,-1-2 1,30-11 0,-46 15-304,0-1 1,0 0 0,0-1-1,-1 0 1,0-1-1,0-1 1,-1 0-1,0 0 1,13-13 0,-22 19-3,-1 1 1,1-1-1,-1 0 1,0 1-1,0-1 1,1 0-1,-1 0 1,0 0-1,0 0 1,-1 0-1,1 0 1,0 0-1,0-3 1,-2 3 9,1-1 1,-1 1 0,1-1 0,-1 1-1,0-1 1,0 1 0,0 0-1,0 0 1,0-1 0,-3-2-1</inkml:trace>
</inkml:ink>
</file>

<file path=ppt/ink/ink1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15.988"/>
    </inkml:context>
    <inkml:brush xml:id="br0">
      <inkml:brushProperty name="width" value="0.05" units="cm"/>
      <inkml:brushProperty name="height" value="0.05" units="cm"/>
      <inkml:brushProperty name="color" value="#008C3A"/>
    </inkml:brush>
  </inkml:definitions>
  <inkml:trace contextRef="#ctx0" brushRef="#br0">0 412 11851,'16'-13'4971,"45"-46"-157,28-33-1699,-21 21-1716,16-6-572,-5 7-606,-79 70-266,1-1 0,-1 1 0,1 0 0,0-1 0,-1 1 0,1-1 0,-1 0 0,0 1 0,1-1 0,-1 1 0,1-1 0,-1 0 0,0 1 0,1-1 0,-1 0 0,0 1 0,0-1 0,1 0 0,-1 0 0,0 1 0,0-1 0,0 0 0,0 0 0,0 1 0,0-1 0,0 0 0,0 0 0,-1 1 0,1-2 0,-1 1-108,0 0 0,0 0 0,0 0 0,0 1 0,0-1 0,0 0 0,-1 1 0,1-1 0,0 1 0,0-1 0,-1 1 0,1-1 0,0 1 0,0 0 0,-1 0 0,1 0 0,-2 0 0,-8-1-944,-1 2-1,1-1 1,0 2-1,-14 2 1,-19 3-141,11-6 944</inkml:trace>
</inkml:ink>
</file>

<file path=ppt/ink/ink1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16.256"/>
    </inkml:context>
    <inkml:brush xml:id="br0">
      <inkml:brushProperty name="width" value="0.05" units="cm"/>
      <inkml:brushProperty name="height" value="0.05" units="cm"/>
      <inkml:brushProperty name="color" value="#008C3A"/>
    </inkml:brush>
  </inkml:definitions>
  <inkml:trace contextRef="#ctx0" brushRef="#br0">67 9 9282,'-1'-1'333,"-9"-7"8766,10 9-8778,2 12 453,0 1-1,-1-1 1,0 1 0,-1 0 0,-1-1 0,-4 27 0,-27 82 176,16-65-46,15-53-832,-5 27 480,6-30-517,0 0 0,0 0-1,0 0 1,0 0 0,0 0 0,0 0 0,0 0 0,0 0 0,1 0-1,-1 0 1,0 0 0,1 0 0,-1 0 0,1 0 0,-1 0 0,1 0-1,-1-1 1,1 1 0,-1 0 0,1 0 0,0-1 0,0 1 0,-1 0 0,1-1-1,0 1 1,0 0 0,1 0 0,0-1 31,1 1 1,0 0-1,0-1 0,0 1 1,-1-1-1,1 0 1,0 0-1,0 0 0,0-1 1,0 1-1,-1-1 0,1 1 1,5-3-1,4-2 138,20-10 1,-23 11-129,171-100-319,-65 27-3206,-57 35 1938</inkml:trace>
</inkml:ink>
</file>

<file path=ppt/ink/ink1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20.383"/>
    </inkml:context>
    <inkml:brush xml:id="br0">
      <inkml:brushProperty name="width" value="0.05" units="cm"/>
      <inkml:brushProperty name="height" value="0.05" units="cm"/>
      <inkml:brushProperty name="color" value="#008C3A"/>
    </inkml:brush>
  </inkml:definitions>
  <inkml:trace contextRef="#ctx0" brushRef="#br0">80 606 7170,'-6'0'2806,"5"0"-2540,0-1 0,0 1 0,-1 0 0,1 1 0,0-1 1,0 0-1,0 0 0,0 0 0,0 1 0,0-1 0,0 0 1,-1 1-1,1-1 0,0 1 0,0-1 0,-1 2 0,2-2-176,0 0 0,0 0 0,0 0 0,0 1 0,0-1 0,0 0 0,-1 0-1,1 0 1,0 0 0,0 0 0,0 0 0,0 0 0,0 0 0,-1 1-1,1-1 1,0 0 0,0 0 0,0 0 0,0 0 0,-1 0 0,1 0 0,0 0-1,0 0 1,0 0 0,-1 0 0,1 0 0,0 0 0,0 0 0,0 0 0,0 0-1,-1 0 1,1-1 0,0 1 0,0 0 0,0 0 0,0 0 0,-1 0 0,1 0-1,0 0 1,0 0 0,0 0 0,0-1 0,0 1 0,0 0 0,0 0-1,-1 0 1,1 0 0,0 0 0,0-1 0,0 1 0,0 0 0,0 0 0,0 0-1,0 0 1,0-1 0,0 1 0,0 0 0,0 0 0,0 0 0,0-1 0,0 1-1,0 0 1,0 0 0,0-1-31,0 1 1,0 0-1,0 0 0,0-1 1,0 1-1,0 0 0,0 0 1,0-1-1,0 1 0,0 0 1,0 0-1,-1 0 0,1-1 1,0 1-1,0 0 0,0 0 0,0-1 1,0 1-1,0 0 0,-1 0 1,1 0-1,0 0 0,0-1 1,0 1-1,-1 0 0,1 0 1,0 0-1,0 0 0,0 0 1,-1 0-1,1-1 0,0 1 0,0 0 1,-1 0-1,1 0 0,0 0 1,0 0-1,-1 0 0,1 0 1,0 0-1,0 0 0,-1 0 1,1 0-1,0 0 0,0 0 1,-1 1-1,1-1 0,0 0 1,0 0-1,0 0 0,-1 0 0,1 0 1,0 0-1,0 0 0,0 1 1,-1-1-1,-2 2 71,1-1 0,-1 1 1,0 0-1,1 0 0,-1 0 0,1 0 1,0 1-1,0-1 0,0 1 0,0-1 1,0 1-1,1 0 0,-1 0 0,1-1 0,-1 1 1,0 5-1,3-5 22,3-5-46,4-6 88,-7 5-61,1 0 0,0-1 1,-1 1-1,0 0 0,2-4 0,-3 5-24,0 0-1,1 0 1,0 0 0,-1 0-1,1 0 1,0 1 0,0-1-1,0 0 1,0 0 0,0 1-1,0-1 1,0 1-1,1-1 1,-1 1 0,0-1-1,1 1 1,-1 0 0,4-2-1,44-20 185,-2-3 0,53-38 0,-97 63-282,61-44 281,-2-4 1,-2-1-1,-2-4 1,-3-2-1,70-90 1,-118 137-299,-4 6-7,0 0 0,-1 0 0,0 0 0,1-1 1,-1 1-1,0-1 0,0 0 0,-1 1 0,1-1 0,-1 0 1,1-6-1,-1 10-24,-1 0 0,0-1 0,0 1 0,0-1 0,0 1 0,-1-1 0,1 1 0,0-1 0,0 1 0,0 0 0,0-1 0,0 1 0,0-1 0,-1 1 0,1-1 0,0 1 0,0 0 0,-1-1 0,1 1 0,0 0 0,-1-1 0,1 1 0,0 0 0,-1-1 0,1 1 0,0 0 0,-1 0 0,1-1 0,-1 1 0,0 0 0,-1-1-163,1 1 1,-1-1 0,0 1 0,0 0 0,0 0-1,0 0 1,0 0 0,-2 0 0,-35 9-3536,19-3 904,-25 13 1,16-5 1259</inkml:trace>
</inkml:ink>
</file>

<file path=ppt/ink/ink1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20.914"/>
    </inkml:context>
    <inkml:brush xml:id="br0">
      <inkml:brushProperty name="width" value="0.05" units="cm"/>
      <inkml:brushProperty name="height" value="0.05" units="cm"/>
      <inkml:brushProperty name="color" value="#008C3A"/>
    </inkml:brush>
  </inkml:definitions>
  <inkml:trace contextRef="#ctx0" brushRef="#br0">146 1 13155,'-3'5'896,"2"-2"-212,-1 0 0,0 1 0,1-1 0,0 0 0,0 0 0,0 1-1,0-1 1,0 1 0,1-1 0,0 1 0,-1 3 0,0-3-406,0 0-1,0 0 1,-1 0-1,1 0 1,-1 0 0,0 0-1,0 0 1,-1 0-1,1-1 1,-1 1 0,-6 5-1,-5 10 152,-1 4-111,1 0-1,-15 34 1,23-42-242,1-1-1,0 1 1,1-1 0,1 1-1,-3 27 1,6-40-66,-1 0 0,1 0 0,0 0 1,0 0-1,0 0 0,1 0 0,-1 0 1,0 0-1,1-1 0,-1 1 0,1 0 1,0 0-1,-1 0 0,1 0 0,0 0 1,0-1-1,0 1 0,2 2 1,-1-3 5,0 0 1,0 0 0,-1 0-1,1 0 1,0-1 0,0 1 0,0 0-1,0-1 1,0 0 0,0 1-1,0-1 1,0 0 0,0 0 0,0 0-1,0 0 1,0 0 0,0-1 0,-1 1-1,5-2 1,8-2 116,1 0-1,-1-1 1,18-10-1,42-26 281,-33 16-46,-1-2 1,-1-2-1,-2-2 1,49-50 0,-85 80-350,1-1 1,-1 1-1,1-1 0,-1 1 1,0-1-1,0 0 1,0 0-1,0 1 1,0-1-1,0 0 1,0 0-1,-1 0 1,1-2-1,-1 3-16,0 1 0,0 0 0,0-1 0,0 1-1,0 0 1,0-1 0,0 1 0,0 0 0,0-1 0,-1 1 0,1 0-1,0-1 1,0 1 0,0 0 0,-1 0 0,1-1 0,0 1 0,0 0-1,-1 0 1,1-1 0,0 1 0,0 0 0,-1 0 0,1 0 0,-1-1-1,-15 0 23,-2 3-5,0 2 0,-29 9 0,30-7-112,0-2-1,-1 0 1,-22 2 0,37-5-53,0-1 1,-1 0-1,1 0 0,0-1 0,-6 0 0,8 1-54,0-1 0,0 1 0,1 0 0,-1-1 0,0 1-1,0 0 1,0-1 0,0 1 0,1-1 0,-1 0 0,0 1 0,1-1-1,-1 1 1,0-1 0,1 0 0,-1 0 0,1 1 0,-1-1 0,1 0-1,-1 0 1,1 0 0,-1 1 0,1-1 0,0 0 0,-1-2 0,3-10-1786</inkml:trace>
</inkml:ink>
</file>

<file path=ppt/ink/ink1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22.953"/>
    </inkml:context>
    <inkml:brush xml:id="br0">
      <inkml:brushProperty name="width" value="0.05" units="cm"/>
      <inkml:brushProperty name="height" value="0.05" units="cm"/>
      <inkml:brushProperty name="color" value="#008C3A"/>
    </inkml:brush>
  </inkml:definitions>
  <inkml:trace contextRef="#ctx0" brushRef="#br0">376 1091 7762,'1'-2'1589,"4"-5"-502,-1 1-1,1 0 1,1 0-1,-1 0 1,1 0 0,0 1-1,7-5 1,50-30 2209,-45 31-2982,-1-1-1,-1-1 1,19-16-1,132-153 1224,-81 83-1207,-66 75-144,0-1-1,-1-1 1,25-43 0,-39 58-106,0 0 0,-1 0 0,0-1 0,-1 1 1,0-1-1,-1 0 0,0 0 0,0 1 1,-1-2-1,-1 1 0,1 0 0,-1 0 1,-1 0-1,-3-17 0,0 10-9,-2 1 1,1 1-1,-2-1 1,0 1-1,-1 0 0,0 0 1,-1 1-1,-14-17 1,-13-10-40,-48-44 0,81 82-34,-7-6 4,0 0-1,0 1 1,0 1-1,-1 0 1,0 0-1,-1 1 0,1 1 1,-1-1-1,-16-3 1,21 7-1,0 0 1,-1 1 0,1 0 0,-1 0-1,0 1 1,1-1 0,-1 2 0,1-1-1,-1 1 1,1 0 0,-1 1 0,1 0-1,0 0 1,-1 0 0,1 1 0,-13 7-1,-8 10 5,0 1-1,2 2 1,-39 41-1,25-25-4,12-11-11,-21 18 39,-78 98 0,110-121-8,2 0 1,-13 26-1,21-34-14,0 0 1,2 0-1,0 0 0,0 1 1,-1 16-1,2-3-4,1-1-1,1 34 1,2-49 25,1 0 0,1-1 0,0 1 0,0-1 0,1 1 0,1-1 0,6 15 0,-6-20 31,0 0 0,0 0 0,1-1 0,0 0 0,0 0 0,1 0 0,0 0 0,0-1 0,0 0 0,11 7 0,4 0 189,-1-1 1,30 10-1,-31-13-81,1-1 1,1-1-1,-1-1 0,1-1 1,0 0-1,41 0 0,-45-4-77,0-2-1,0 1 0,0-2 0,-1 0 1,1-1-1,-1-1 0,0 0 1,0-2-1,17-8 0,-16 5-18,0 0 0,0 0 0,25-24 0,-37 30-203,0-1 0,0 0 0,-1 0 0,1 0 1,-1 0-1,-1-1 0,1 1 0,-1-1 0,0 0 1,0 0-1,-1-1 0,1 1 0,-1 0 0,1-10 1,-3 11-21,0 0 1,0 0-1,0 0 1,-2-8-1</inkml:trace>
</inkml:ink>
</file>

<file path=ppt/ink/ink1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29.273"/>
    </inkml:context>
    <inkml:brush xml:id="br0">
      <inkml:brushProperty name="width" value="0.05" units="cm"/>
      <inkml:brushProperty name="height" value="0.05" units="cm"/>
      <inkml:brushProperty name="color" value="#008C3A"/>
    </inkml:brush>
  </inkml:definitions>
  <inkml:trace contextRef="#ctx0" brushRef="#br0">5 557 7898,'7'-37'5461,"1"23"-3458,-5 10-3,-3 11-661,-10 22 50,-1 7-543,10-34-788,1 0 0,0 0 0,-1 0 0,1 0 0,0 0 0,1 0 0,-1 0 0,0 0 0,0-1 0,1 1 0,-1 0 0,1 0 0,0 0 1,-1 0-1,3 3 0,9 8 1138,-10-12-1068,0 0-1,-1 1 1,1-1-1,-1 1 0,0-1 1,1 1-1,-1 0 0,1 1 1,-2-2-106,0 0 1,1-1-1,-1 1 1,0-1-1,1 1 1,-1-1-1,0 1 1,1-1-1,-1 1 1,1-1-1,-1 1 0,1-1 1,-1 1-1,1-1 1,-1 0-1,1 1 1,-1-1-1,1 0 1,0 0-1,-1 1 1,1-1-1,-1 0 1,1 0-1,0 0 1,0 0-1,1 0 0,-1 0 1,0 0-1,0-1 0,0 1 1,0 0-1,0-1 0,1 1 1,-1-1-1,0 0 0,0 1 1,0-1-1,0 0 0,0 0 1,6-6 62,-2 1 0,1-1 0,6-9 0,-7 9 49,37-50 489,33-44 465,152-198 2138,-209 273-3088,-10 11-144,2 1 1,0 1-1,0 0 0,2 0 0,-1 1 0,25-20 0,-36 32-17,0 0 1,0 0-1,1 0 0,-1 0 0,0 0 0,0 0 0,0 0 0,0 0 1,0 0-1,0 0 0,0 0 0,0 0 0,0 0 0,0 0 0,0 0 1,0 0-1,0 0 0,0 0 0,0-1 0,0 1 0,0 0 0,0 0 1,1 0-1,-1 0 0,0 0 0,0 0 0,0 0 0,0 0 0,0 0 1,0 0-1,0 0 0,0 0 0,0 0 0,0 0 0,0 0 0,0 0 1,0 1-1,0-1 0,0 0 0,1 0 0,-1 0 0,0 0 0,0 0 1,0 0-1,0 0 0,0 0 0,0 0 0,0 0 0,0 0 0,0 0 1,0 0-1,0 0 0,0 0 0,0 0 0,0 0 0,0 0 0,0 0 1,0 1-1,0-1 0,0 0 0,0 0 0,0 0 0,0 0 1,0 0-1,0 0 0,0 0 0,0 0 0,0 0 0,0 0 0,-2 8-1782,-6 4 306</inkml:trace>
</inkml:ink>
</file>

<file path=ppt/ink/ink1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32.593"/>
    </inkml:context>
    <inkml:brush xml:id="br0">
      <inkml:brushProperty name="width" value="0.05" units="cm"/>
      <inkml:brushProperty name="height" value="0.05" units="cm"/>
      <inkml:brushProperty name="color" value="#008C3A"/>
    </inkml:brush>
  </inkml:definitions>
  <inkml:trace contextRef="#ctx0" brushRef="#br0">19 372 8082,'-1'2'447,"0"-1"1,1 1 0,-1 0 0,0-1-1,0 1 1,1-1 0,-1 1 0,0-1-1,-1 1 1,1-1 0,0 0 0,0 1-1,-1-1 1,-1 1 0,3-2-360,0 0-1,0 0 1,-1-1 0,1 1 0,0 0 0,0-1-1,0 1 1,0 0 0,0-1 0,0 1-1,0 0 1,0-1 0,0 1 0,0 0 0,0-1-1,0 1 1,0 0 0,0 0 0,0-1 0,0 1-1,0 0 1,0-1 0,0 1 0,0 0-1,0-1 1,0 1 0,1 0 0,-1 0 0,0-1-1,0 1 1,0 0 0,1-1 0,5-11 1469,0 6 410,-5 15-717,-1-3-1394,0 24 532,0-15-180,2 22 0,-2-34-151,1 1-1,-1-1 1,1 0-1,0 1 1,0-1-1,1 0 1,-1 0-1,1 1 1,-1-1 0,1 0-1,4 4 1,-6-6-28,1-1 0,-1 1 0,1-1 1,-1 1-1,1-1 0,-1 0 0,1 1 1,0-1-1,-1 0 0,1 1 0,0-1 1,-1 0-1,1 0 0,0 1 0,0-1 0,-1 0 1,1 0-1,0 0 0,-1 0 0,1 0 1,0 0-1,0 0 0,-1 0 0,1-1 0,0 1 1,-1 0-1,2-1 0,16-10 526,-16 10-517,7-7 180,0-1-1,0 1 1,0-2 0,8-12 0,28-46 284,-11 15-293,2 6-161,3 2 0,44-41 1,-11 12-1984,-26 28-2903,-34 24 3195</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1:25.403"/>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0 828 10466,'24'-20'880,"-1"1"409,3 2-617,0-1-240,-2 1-288,0-1-80,-2-3 776,11-1-624</inkml:trace>
  <inkml:trace contextRef="#ctx0" brushRef="#br0" timeOffset="1">813 281 5161,'33'-33'648,"2"-5"440,1 0 41,3-3 279,1 2-184,-1 2 57,47-17 5320,-103 71-5929,0 3-120,10-1-944,7 6 360</inkml:trace>
</inkml:ink>
</file>

<file path=ppt/ink/ink1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33.215"/>
    </inkml:context>
    <inkml:brush xml:id="br0">
      <inkml:brushProperty name="width" value="0.05" units="cm"/>
      <inkml:brushProperty name="height" value="0.05" units="cm"/>
      <inkml:brushProperty name="color" value="#008C3A"/>
    </inkml:brush>
  </inkml:definitions>
  <inkml:trace contextRef="#ctx0" brushRef="#br0">17 97 10466,'-7'37'2250,"4"-26"-1537,1 0 0,0 1 0,0 11-1,2-20-519,0 1 0,0-1-1,1 0 1,-1 0 0,1 0-1,-1 0 1,1 0-1,0 0 1,0 0 0,1 0-1,-1-1 1,1 1-1,-1 0 1,1-1 0,3 5-1,-4-6-84,0 0 0,1 0 0,-1 1-1,0-1 1,0-1 0,0 1 0,1 0 0,-1 0-1,1 0 1,-1-1 0,1 1 0,-1-1 0,1 1-1,-1-1 1,1 0 0,-1 1 0,1-1 0,1 0-1,0 0 75,-1-1 0,1 1 0,-1-1 0,1 1 0,-1-1 0,1 0 0,-1 0 0,0 0-1,0 0 1,4-3 0,2-2 337,1-1 0,-1-1-1,0 0 1,8-10 0,-13 14-432,50-54 735,38-46-4289,-77 86 1055,0 6 758</inkml:trace>
</inkml:ink>
</file>

<file path=ppt/ink/ink1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33.534"/>
    </inkml:context>
    <inkml:brush xml:id="br0">
      <inkml:brushProperty name="width" value="0.05" units="cm"/>
      <inkml:brushProperty name="height" value="0.05" units="cm"/>
      <inkml:brushProperty name="color" value="#008C3A"/>
    </inkml:brush>
  </inkml:definitions>
  <inkml:trace contextRef="#ctx0" brushRef="#br0">0 333 15267,'4'0'1369,"2"2"783,-1 2-96,3-1-303,-3-3-273,5 2-288,-1-2-167,6-4-377,0-3-128,1-8-232,5-3-104,1-14-88,2-9-104,4-13-432,0-1-688,3-6-1689,3 5 1577</inkml:trace>
</inkml:ink>
</file>

<file path=ppt/ink/ink1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34.191"/>
    </inkml:context>
    <inkml:brush xml:id="br0">
      <inkml:brushProperty name="width" value="0.05" units="cm"/>
      <inkml:brushProperty name="height" value="0.05" units="cm"/>
      <inkml:brushProperty name="color" value="#008C3A"/>
    </inkml:brush>
  </inkml:definitions>
  <inkml:trace contextRef="#ctx0" brushRef="#br0">1 190 12779,'0'1'386,"1"0"0,0 0 0,-1 0 1,1 0-1,-1 0 0,1 0 0,-1 0 0,1 0 1,-1 0-1,0 0 0,1 1 0,0 24 910,-1-20-690,-3 23 336,2-23-675,1 1 0,-1-1 1,1 1-1,0 0 0,0-1 0,2 9 0,-1-15-236,-1 1-1,0-1 0,0 0 1,0 1-1,0-1 0,1 0 0,-1 1 1,0-1-1,0 0 0,1 1 1,-1-1-1,0 0 0,0 0 0,1 1 1,-1-1-1,0 0 0,1 0 1,-1 0-1,0 1 0,1-1 0,-1 0 1,1 0-1,-1 0 0,0 0 1,1 0-1,-1 0 0,0 0 0,1 0 1,-1 0-1,1 0 0,-1 0 1,0 0-1,1 0 0,-1 0 0,1 0 1,-1 0-1,0 0 0,1 0 1,-1-1-1,0 1 0,1 0 0,-1 0 1,0 0-1,1-1 0,-1 1 1,0 0-1,1 0 0,-1-1 0,16-13 700,98-107 1292,8 8-3340,-70 74-625,0 6 622</inkml:trace>
</inkml:ink>
</file>

<file path=ppt/ink/ink1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34.899"/>
    </inkml:context>
    <inkml:brush xml:id="br0">
      <inkml:brushProperty name="width" value="0.05" units="cm"/>
      <inkml:brushProperty name="height" value="0.05" units="cm"/>
      <inkml:brushProperty name="color" value="#008C3A"/>
    </inkml:brush>
  </inkml:definitions>
  <inkml:trace contextRef="#ctx0" brushRef="#br0">35 67 10370,'-1'0'141,"0"-1"0,1 1 1,-1-1-1,0 1 0,0 0 0,1-1 0,-1 1 0,0 0 0,0 0 0,1-1 1,-1 1-1,0 0 0,0 0 0,0 0 0,0 0 0,1 0 0,-1 0 0,0 0 1,0 0-1,0 1 0,1-1 0,-1 0 0,0 0 0,0 1 0,1-1 0,-1 0 1,0 1-1,0-1 0,1 1 0,-1-1 0,0 1 0,1-1 0,-1 1 0,1 0 1,-1-1-1,1 1 0,-1 0 0,1-1 0,-1 1 0,1 0 0,0-1 0,-1 1 1,1 0-1,0 0 0,0 0 0,-1-1 0,1 2 0,-1 6 228,0 0-1,0-1 0,1 1 1,0 10-1,0-9 45,0 17 272,4 88 2047,1-95-1925,-4-19-783,-1 1 1,0-1-1,0 0 0,1 1 0,-1-1 1,0 0-1,1 1 0,-1-1 1,0 0-1,1 1 0,-1-1 1,0 0-1,1 0 0,-1 0 1,1 1-1,-1-1 0,1 0 1,-1 0-1,0 0 0,1 0 0,-1 0 1,1 0-1,-1 0 0,1 0 1,-1 0-1,1 0 0,-1 0 1,0 0-1,1 0 0,-1 0 1,1 0-1,-1 0 0,1 0 1,-1-1-1,0 1 0,1 0 0,-1 0 1,1-1-1,-1 1 0,0 0 1,1 0-1,-1-1 0,0 1 1,0 0-1,1-1 0,5-5 106,-1 1-1,1-1 0,3-6 0,8-8 33,181-173-2618,-188 184 1902,-6 5 285,29-22-1712,-27 22 1644,0 1-1,1 1 1,9-4 0,-11 4 194</inkml:trace>
</inkml:ink>
</file>

<file path=ppt/ink/ink1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35.198"/>
    </inkml:context>
    <inkml:brush xml:id="br0">
      <inkml:brushProperty name="width" value="0.05" units="cm"/>
      <inkml:brushProperty name="height" value="0.05" units="cm"/>
      <inkml:brushProperty name="color" value="#008C3A"/>
    </inkml:brush>
  </inkml:definitions>
  <inkml:trace contextRef="#ctx0" brushRef="#br0">87 82 12123,'-1'0'237,"-1"0"1,1 0 0,-1 1 0,1-1 0,-1 1 0,1-1 0,-1 1-1,1 0 1,-1-1 0,1 1 0,0 0 0,0 0 0,-1 0-1,1 0 1,0 0 0,0 0 0,-2 2 0,-15 24 1046,15-21-871,-3 4 139,1 0-1,0 1 0,0 0 1,1 0-1,0 0 0,1 1 1,0-1-1,-1 17 1,4-27-496,-1 1 0,1-1 0,0 0 0,0 0 0,0 1 1,0-1-1,0 0 0,1 0 0,-1 1 0,0-1 0,1 0 1,-1 0-1,1 1 0,-1-1 0,1 0 0,-1 0 1,1 0-1,0 0 0,-1 0 0,1 0 0,0 0 0,0 0 1,0 0-1,0 0 0,0 0 0,0-1 0,0 1 0,0 0 1,0-1-1,0 1 0,1-1 0,-1 1 0,0-1 0,0 1 1,1-1-1,-1 0 0,2 0 0,1 1 38,1-2 0,-1 1 0,1 0-1,-1-1 1,1 0 0,-1 0 0,1 0 0,-1 0-1,6-4 1,2-1 6,0 0 1,-1-1-1,0-1 0,0 0 0,17-17 1,46-55-567,-46 48-234,36-42-3309,-44 51 2482</inkml:trace>
</inkml:ink>
</file>

<file path=ppt/ink/ink1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35.616"/>
    </inkml:context>
    <inkml:brush xml:id="br0">
      <inkml:brushProperty name="width" value="0.05" units="cm"/>
      <inkml:brushProperty name="height" value="0.05" units="cm"/>
      <inkml:brushProperty name="color" value="#008C3A"/>
    </inkml:brush>
  </inkml:definitions>
  <inkml:trace contextRef="#ctx0" brushRef="#br0">1 184 10634,'0'13'1121,"0"0"1071,2-2 64,5-2 1,6-2-17,4-3-231,1-4-113,8-5-271,2-7-161,7-12-400,-1-3-272,-1-9-416,-3 1-376,-8-2-1264,0 11-1536,-7-13 1511</inkml:trace>
</inkml:ink>
</file>

<file path=ppt/ink/ink1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38.910"/>
    </inkml:context>
    <inkml:brush xml:id="br0">
      <inkml:brushProperty name="width" value="0.05" units="cm"/>
      <inkml:brushProperty name="height" value="0.05" units="cm"/>
      <inkml:brushProperty name="color" value="#008C3A"/>
    </inkml:brush>
  </inkml:definitions>
  <inkml:trace contextRef="#ctx0" brushRef="#br0">192 1115 11723,'-4'0'991,"-14"2"3518,18-2-4470,-1 0 1,1 0-1,0 0 1,0 0-1,0 0 0,0 0 1,0 0-1,0 0 0,0 0 1,-1 0-1,1 0 0,0 0 1,0 0-1,0 0 0,0 0 1,0 0-1,0 0 0,0 1 1,0-1-1,0 0 0,-1 0 1,1 0-1,0 0 0,0 0 1,0 0-1,0 0 0,0 1 1,0-1-1,0 0 0,0 0 1,0 0-1,0 0 0,0 0 1,0 0-1,0 1 1,0-1-1,0 0 0,0 0 1,8 7 215,-2-4-162,0 0 0,0 0 0,1-1 0,-1 1-1,1-2 1,0 1 0,-1-1 0,1 0 0,0 0-1,0-1 1,0 0 0,0 0 0,-1-1 0,1 1-1,12-4 1,5-2 279,-1-1 0,0-1 0,25-12 0,10-6 642,74-22 1,-112 42-883,1 1 1,-1 1 0,0 1-1,1 1 1,0 0 0,0 2-1,37 4 1,-15 5 19,0 1 0,-1 3 0,53 23 0,49 15 344,-82-36-395,1-2 0,1-3 0,88 3 0,196-16 419,-252 1-313,-38 1-62,1 4-1,99 16 1,-86-5-105,220 32 142,-249-43-28,0-1-1,0-2 1,0-2 0,78-13-1,7-16 174,-49 11-225,93-11-1,-146 29-67,0 0-1,0 1 1,-1 2-1,1 0 1,0 2-1,0 1 1,45 13-1,-53-11-1,91 27 245,-86-27-195,1-1 1,40 2-1,0-6 39,91-13-1,-88 5-34,76 2 1,-121 7-79,-1 1 1,1 1 0,-1 0 0,0 2 0,0 1 0,-1 0 0,0 1 0,31 18 0,-40-20-1,0 0 0,0-1 0,1 0 0,0-1 0,0 0 0,0-1 0,0 0 0,1-1 0,-1-1 0,0 0 0,1-1 0,-1 0 0,1 0 0,-1-2 0,23-4 0,35-13 2,-35 8 13,1 2-1,71-9 1,-83 15-7,14 0-21,-31 4 6,1-2 0,-1 1 0,0-1 1,0 0-1,1-1 0,-1 1 0,0-1 0,0-1 1,-1 1-1,1-1 0,9-6 0,3-3 1,-1-1 1,23-20-1,-18 13 17,-19 17-19,-1 1-1,1 0 1,1 0 0,-1 0 0,0 0-1,1 0 1,-1 1 0,0 0 0,1 0-1,0 0 1,-1 0 0,1 1 0,-1 0 0,1 0-1,8 1 1,4 0 4,-15-2-3,0 1 0,1 0 0,-1-1 0,0 0 1,0 1-1,0-1 0,0 0 0,0 0 0,0 0 0,0 0 0,0 0 0,0-1 1,-1 1-1,1-1 0,2-1 0,23-30 12,-15 18-19,25-27 1,23-28 16,-52 60-10,1 0-1,0 1 1,12-11 0,-10 11-4,-1 0 0,15-19 0,-15 15 4,-2 0-1,1-1 1,-1 0-1,-1-1 1,-1 1-1,0-1 1,-1-1-1,0 1 1,-2-1-1,4-23 1,-7 35-5,0 1 0,0-1 0,-1 0 0,1 1 0,-1-1 0,0 1 0,0-1 0,0 0 0,-1 1 0,1 0 0,-1-1 1,0 1-1,0 0 0,0 0 0,0 0 0,-4-4 0,-5-4-22,0 1 1,-24-16-1,24 18-4,0-1 0,-11-10 0,4-1 14,-24-37-1,29 37 18,-1 1 0,-27-28 0,28 35-14,-2 0 0,0 1 0,0 0 0,-1 1 1,0 1-1,0 0 0,-1 2 0,0 0 1,-1 0-1,0 2 0,-29-6 0,-100-19-189,-175-27 227,227 49-38,1 4 0,0 4 0,-103 14 0,-92 6 35,244-20-14,-1-2 1,1-2-1,1-2 0,-63-16 1,-30-17 96,-176-45 60,252 71-166,-1 4 0,1 2-1,-81 1 1,-277 47-35,73-2 20,307-38 21,-1-2 0,-43-6 0,-75-19 7,-32-4-5,158 27-9,0 2 0,1 1 0,-1 2 0,-34 5 0,-109 39-33,64-14 20,81-24 21,-113 30-12,106-26 3,-64 30 0,27-4-44,2 3 0,-111 83 0,139-90 15,-2-1 0,-2-3 1,-91 44-1,134-72 32,0 1 0,1-1 0,0 1 0,0 0 0,0 1 0,0-1 0,0 1 0,0-1 0,1 1 0,0 0 0,0 0 0,0 1 0,0-1 0,1 1 0,-4 6 0,0 7 0,0 0 0,-6 37 0,4-18-1,3-14 1,1 0 0,1 0 0,2 0 0,0 0 1,1 0-1,1 1 0,1-1 0,10 44 0,-8-53 8,1 0 0,0-1 0,0 1 0,2-1-1,0 0 1,13 20 0,-13-25 5,0 0 1,0 0-1,0 0 0,1-1 0,0 0 0,1-1 0,0 1 0,0-2 1,18 10-1,-12-10-20,0 0 1,0 0 0,0-1-1,1-1 1,-1-1-1,1 0 1,0-1 0,21-1-1,0-3-534,-1-1 0,57-14 0,51-24-1826,18-17 720</inkml:trace>
</inkml:ink>
</file>

<file path=ppt/ink/ink1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39.468"/>
    </inkml:context>
    <inkml:brush xml:id="br0">
      <inkml:brushProperty name="width" value="0.05" units="cm"/>
      <inkml:brushProperty name="height" value="0.05" units="cm"/>
      <inkml:brushProperty name="color" value="#008C3A"/>
    </inkml:brush>
  </inkml:definitions>
  <inkml:trace contextRef="#ctx0" brushRef="#br0">1 872 19364,'20'-37'1761,"14"-7"1039,7-6-407,20-10-673,4-3-432,13-9-512,3-2-239,1 2-377,3-1-80,-5 10-104,0 6-200,-8 8-649,-7 5-479,-8 7-1144,-5-2-849,4 2 1832</inkml:trace>
</inkml:ink>
</file>

<file path=ppt/ink/ink1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39.790"/>
    </inkml:context>
    <inkml:brush xml:id="br0">
      <inkml:brushProperty name="width" value="0.05" units="cm"/>
      <inkml:brushProperty name="height" value="0.05" units="cm"/>
      <inkml:brushProperty name="color" value="#008C3A"/>
    </inkml:brush>
  </inkml:definitions>
  <inkml:trace contextRef="#ctx0" brushRef="#br0">17 1 18796,'-4'22'1576,"-3"2"1001,3 4-681,2 9-583,2 2-313,4 6-336,-2-1-120,-1 1-224,3-3-120,0-1-120,3-4-136,3-9-544,-5-6-352,3-10-1009,-8-35-5976,-10-5 6760</inkml:trace>
</inkml:ink>
</file>

<file path=ppt/ink/ink1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40.185"/>
    </inkml:context>
    <inkml:brush xml:id="br0">
      <inkml:brushProperty name="width" value="0.05" units="cm"/>
      <inkml:brushProperty name="height" value="0.05" units="cm"/>
      <inkml:brushProperty name="color" value="#008C3A"/>
    </inkml:brush>
  </inkml:definitions>
  <inkml:trace contextRef="#ctx0" brushRef="#br0">1 3 12811,'0'0'146,"0"0"1,0 0-1,0 0 1,0-1-1,0 1 1,0 0-1,1 0 0,-1 0 1,0 0-1,0-1 1,0 1-1,0 0 1,1 0-1,-1 0 1,0 0-1,0 0 1,0-1-1,1 1 1,-1 0-1,0 0 1,0 0-1,1 0 0,-1 0 1,0 0-1,0 0 1,1 0-1,-1 0 1,0 0-1,0 0 1,0 0-1,1 0 1,-1 0-1,0 0 1,0 0-1,1 0 1,-1 1-1,0-1 0,1 0 1,10 3 1242,-11-3-1265,16 7 1879,21 12 1,-21-10-1231,24 9 0,39 7-7,-50-17-899,-1 1-1,44 20 1,-48-14-598,-24-15 649,1 1 0,0-1 0,-1 0 0,1 1 1,0-1-1,-1 1 0,1-1 0,-1 1 0,1-1 1,-1 1-1,1 0 0,-1-1 0,0 1 0,1 0 1,-1-1-1,0 1 0,1 0 0,-1 0 0,0-1 0,0 1 1,1 0-1,-1 0 0,0-1 0,0 1 0,0 0 1,0 0-1,0-1 0,0 1 0,-1 0 0,1 1 1,0-2-70,-1 1 1,1-1-1,-1 0 1,0 1 0,1-1-1,-1 0 1,1 0 0,-1 0-1,1 1 1,-1-1 0,0 0-1,1 0 1,-1 0 0,1 0-1,-2 0 1,-4 1-916,-2 5-34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08.079"/>
    </inkml:context>
    <inkml:brush xml:id="br0">
      <inkml:brushProperty name="width" value="0.05" units="cm"/>
      <inkml:brushProperty name="height" value="0.05" units="cm"/>
      <inkml:brushProperty name="color" value="#FF0066"/>
    </inkml:brush>
  </inkml:definitions>
  <inkml:trace contextRef="#ctx0" brushRef="#br0">19 141 11947,'-14'-70'3776,"12"48"-230,-1-26 1,8 54-1408,4 12-1542,56 151 1262,41 89-451,-92-230-1470,2-1-1,0 0 0,2-1 1,1 0-1,1-2 0,40 38 1,-60-62 79,13 14-2344,-12-14 2271,-1 1 0,0-1 1,0 0-1,0 0 0,0 0 1,0 0-1,0 0 0,0 1 0,0-1 1,0 0-1,0 0 0,0 0 1,0 0-1,0 0 0,0 1 0,0-1 1,0 0-1,0 0 0,0 0 1,0 0-1,0 1 0,0-1 1,0 0-1,0 0 0,0 0 0,-1 0 1,1 0-1,0 0 0,0 1 1,0-1-1,0 0 0,0 0 0,0 0 1,0 0-1,-1 0 0,-11 2-1391,7-3 1067,0 0-1,0 0 0,-1 0 1,1-1-1,0 0 0,0 0 1,0 0-1,0 0 0,1-1 1,-1 0-1,1 0 0,-1 0 1,-4-5-1,-6-7-361,0 0-1,-13-18 1,20 22 545,-2-1 83,0-1 0,0-1 0,1 1 0,1-1 0,-9-22 0,16 33 166,-1-1 0,1 0 0,0 0 0,0 0 1,0 0-1,0 0 0,1 0 0,0 0 0,-1 0 0,2 0 0,-1-1 1,0 1-1,1 0 0,0 0 0,0 0 0,0 0 0,0 0 0,1 1 0,-1-1 1,1 0-1,0 1 0,0-1 0,0 1 0,1-1 0,-1 1 0,1 0 1,4-3-1,2-2 307,0 1 0,1 1 0,0 0 0,0 0 0,1 1 0,0 0 0,-1 1 0,2 0 0,-1 1 1,0 0-1,1 1 0,13-2 0,-7 3 154,0 0 0,0 1 0,0 0 0,0 2 0,0 0 0,-1 1 0,22 7 0,-34-9-387,1 1 0,-1 0 0,0 0-1,0 1 1,0-1 0,0 1 0,-1 0 0,1 1-1,-1-1 1,0 1 0,0 0 0,0 0 0,0 0-1,-1 0 1,1 1 0,3 7 0,-4-5-34,0 0 0,-1-1 1,0 1-1,0 0 0,0 0 0,-1 0 1,0 0-1,-1 0 0,1 1 0,-2-1 1,1 0-1,-2 9 0,0-3 21,-1 0 0,-1 0-1,0-1 1,0 1-1,-1-1 1,-1 0 0,-13 22-1,13-26-98,0 1 0,0-1 1,-1-1-1,0 1 0,0-1 0,-1 0 0,0-1 0,0 0 0,0 0 0,-17 8 0,21-12-91,0-1 0,1 0-1,-1 0 1,0 0-1,0 0 1,0 0-1,0-1 1,0 0-1,0 1 1,0-2 0,1 1-1,-1 0 1,-7-2-1,8 1-84,1 0-1,0 0 1,0 1-1,0-1 1,0-1-1,0 1 1,0 0-1,1 0 1,-1-1-1,0 1 1,1-1-1,-1 1 1,1-1-1,-1 0 1,1 0-1,0 1 1,-1-1-1,1 0 1,0 0-1,0 0 1,1-1-1,-1 1 1,0 0-1,1 0 1,-1-4-1,0 2-307,1-1 0,0 0 0,1 0-1,-1 1 1,1-1 0,-1 0 0,1 0 0,2-5-1,16-36-2576,-17 41 2779,18-36-1368</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1:31.264"/>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2909 1 10874,'-13'7'1275,"0"1"-1,1 0 0,0 1 1,-13 12-1,-41 46 306,25-24-803,-142 150 625,152-159-1236,-6 4 8,-62 48-1,-49 25-105,42-32-41,-222 169 37,-23 37-16,18 20-50,120-111 0,-68 65 6,118-105 13,125-123-4,0-1 0,-70 40 0,85-58-34,-69 37 79,78-43-120,-1 0 0,0-1-1,0 0 1,-24 3 0,36-7-77,0-1 0,1 1 0,-1-1-1,0 0 1,0 0 0,0 0 0,0 0-1,0 0 1,0-1 0,0 1 0,1-1 0,-1 0-1,0 0 1,-4-2 0,-2-6-820</inkml:trace>
</inkml:ink>
</file>

<file path=ppt/ink/ink1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40.642"/>
    </inkml:context>
    <inkml:brush xml:id="br0">
      <inkml:brushProperty name="width" value="0.05" units="cm"/>
      <inkml:brushProperty name="height" value="0.05" units="cm"/>
      <inkml:brushProperty name="color" value="#008C3A"/>
    </inkml:brush>
  </inkml:definitions>
  <inkml:trace contextRef="#ctx0" brushRef="#br0">20 201 11899,'-3'-5'655,"0"0"0,1-1 1,-1 1-1,2-1 1,-1 1-1,0-1 1,1 0-1,0 0 1,1 1-1,-1-1 0,1-8 1,0 9-325,1 0 0,0 1 0,-1-1 0,1 1 0,1-1 0,-1 1 0,1-1 0,0 1 0,-1 0 0,2 0 0,-1 0 0,1 0 0,-1 0 0,7-6 0,-9 10-285,0-1-1,1 0 0,-1 1 1,1-1-1,-1 1 1,0-1-1,1 1 0,-1 0 1,1-1-1,0 1 1,-1-1-1,1 1 0,-1 0 1,1-1-1,0 1 0,-1 0 1,1 0-1,-1 0 1,1-1-1,0 1 0,-1 0 1,1 0-1,0 0 1,-1 0-1,1 0 0,0 0 1,-1 0-1,1 0 0,0 0 1,-1 1-1,1-1 1,0 0-1,-1 0 0,1 1 1,0-1-1,-1 0 1,1 1-1,-1-1 0,1 0 1,-1 1-1,1-1 0,-1 1 1,1 0-1,2 3 26,0 0 0,-1 1-1,0-1 1,0 1 0,2 6-1,5 12-9,2-5 87,-1 0-1,-1 1 1,-1 1-1,0 0 0,-2 0 1,5 23-1,10 32 842,-13-52-736,-1 0 0,-2 1-1,0 0 1,3 44 0,-7-6-248,-1-63-29,0 1 1,0 0-1,0 0 0,0 0 0,-1-1 1,1 1-1,0 0 0,0 0 0,0 0 1,-1-1-1,1 1 0,0 0 0,0 0 1,-1 0-1,1 0 0,0 0 0,0 0 1,-1 0-1,1 0 0,0 0 0,0 0 1,-1 0-1,1 0 0,0 0 0,0 0 0,-1 0 1,1 0-1,0 0 0,0 0 0,-1 0 1,1 0-1,0 0 0,0 0 0,-1 0 1,1 0-1,0 1 0,0-1 0,-1 0 1,1 0-1,0 0 0,0 0 0,0 1 1,0-1-1,-1 0 0,1 0 0,0 0 1,0 1-1,0-1 0,0 0 0,0 0 1,-1 1-1,1-1 0,0 0 0,0 0 1,0 1-1,0-1 0,0 0 0,0 0 1,0 1-1,0-1 0,0 0 0,0 1 0,0-1 1,0 0-1,0 0 0,1 1 0,-19-21-2295,16 18 1996,-64-91-7790,47 62 5796,-18-38 0,29 51 2167,0 0 0,1 0 1,1-1-1,1 1 1,1-1-1,0-1 1,2 1-1,0 0 0,1-31 1,1 44 384,1 0 1,0 1-1,0-1 1,0 0-1,1 1 0,-1-1 1,5-8-1,-4 11 15,0-1-1,1 1 1,-1-1-1,1 1 1,0 0-1,0 0 1,0 0-1,0 1 0,0-1 1,0 1-1,5-3 1,5-2 612,0 0 0,1 2 0,0-1 0,1 1 0,-1 1 0,22-3 0,-25 5-427,1 1 1,0 0 0,0 1 0,0 0-1,-1 1 1,1 0 0,0 1 0,19 5-1,-23-4-344,0 0-1,0 0 1,-1 1 0,1 1-1,-1-1 1,0 1-1,0 0 1,0 0-1,-1 1 1,0 0-1,0 0 1,0 1-1,-1 0 1,0 0-1,0 0 1,-1 0-1,0 1 1,0-1-1,-1 1 1,0 0-1,0 0 1,-1 1 0,2 11-1,-2-6-70,0 0-1,-2 0 1,1 0-1,-2 0 1,0 0-1,-1 0 1,0 0-1,-1 0 1,0-1-1,-1 1 1,-1-1-1,0 0 1,-12 21-1,-2-4-200,-2 0-1,-1-2 0,-42 44 0,64-72 138,0 0 0,0 0 0,0 1-1,-1-1 1,1 0 0,0 0 0,0 0-1,0 0 1,0 1 0,0-1 0,-1 0-1,1 0 1,0 0 0,0 0 0,0 0-1,-1 0 1,1 1 0,0-1-1,0 0 1,-1 0 0,1 0 0,0 0-1,0 0 1,-1 0 0,1 0 0,0 0-1,0 0 1,0 0 0,-1 0 0,1 0-1,0 0 1,0 0 0,-1 0 0,1 0-1,0-1 1,0 1 0,0 0-1,-1 0 1,1 0 0,0 0 0,0 0-1,0 0 1,-1-1 0,1 1 0,0 0-1,0 0 1,0 0 0,0 0 0,0-1-1,-1 1 1,1 0 0,0 0 0,0-1-1,0 1 1,0 0 0,0 0-1,0 0 1,0-1 0,-1-14-1939,2 8 1336,0 1 1,1 0-1,0 0 0,0 0 0,1 0 0,0 1 0,5-9 1,20-17-813</inkml:trace>
</inkml:ink>
</file>

<file path=ppt/ink/ink1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41.469"/>
    </inkml:context>
    <inkml:brush xml:id="br0">
      <inkml:brushProperty name="width" value="0.05" units="cm"/>
      <inkml:brushProperty name="height" value="0.05" units="cm"/>
      <inkml:brushProperty name="color" value="#008C3A"/>
    </inkml:brush>
  </inkml:definitions>
  <inkml:trace contextRef="#ctx0" brushRef="#br0">1 488 13843,'14'17'2020,"2"3"-175,0 0 0,-1 1 0,15 31 1,-26-45-1573,-1 0 1,-1 0 0,1 0 0,-1 1-1,-1-1 1,2 12 0,-3-14-167,1 0 0,-2 0 0,1 0 1,-1 0-1,1 0 0,-1-1 0,-1 1 0,1 0 0,-1-1 0,1 1 1,-4 5-1,3-7-48,1-1 0,-1 1 1,0-1-1,0 1 0,0-1 1,0 0-1,-1 0 0,1 0 0,-3 2 1,4-3-49,1-1 1,-1 1 0,0-1-1,1 0 1,-1 1 0,0-1-1,0 0 1,0 0 0,1 1-1,-1-1 1,0 0 0,0 0-1,0 0 1,1 0 0,-1 0 0,0 0-1,0 0 1,0 0 0,1 0-1,-1 0 1,0-1 0,0 1-1,1 0 1,-1-1 0,0 1-1,0 0 1,1-1 0,-1 1-1,0-1 1,1 1 0,-1-1-1,0 1 1,1-1 0,-1 1-1,1-1 1,-1 0 0,1 1-1,-1-2 1,-1-2 6,0 0 1,0 0-1,0 0 1,1 0-1,-1 0 1,1-1-1,0 1 1,0-6-1,-2-39 24,3 38-38,-1-17-2,0-9-5,1 0 0,1 0 0,14-71 1,-14 104 1,0-1 0,0 0 1,1 1-1,0-1 0,0 1 1,0 0-1,0 0 1,1 0-1,0 0 0,0 0 1,5-5-1,-6 7 4,0 1-1,-1 0 1,1-1 0,0 1-1,0 0 1,0 0 0,0 1-1,0-1 1,0 0 0,0 1-1,0-1 1,0 1 0,1-1-1,-1 1 1,0 0-1,0 0 1,0 0 0,0 0-1,1 1 1,-1-1 0,0 1-1,0-1 1,0 1 0,0 0-1,0-1 1,0 1 0,3 2-1,7 4 64,-1 1 0,0 0 0,0 0-1,16 18 1,9 6 184,-8-9 222,2-2 1,0-1-1,64 31 1,-87-49-379,-5-1-66,0 0-1,0-1 1,-1 1-1,1 0 1,0 0-1,0 0 0,0 0 1,-1 0-1,1 1 1,-1-1-1,1 0 1,-1 1-1,1-1 0,-1 1 1,2 3-1,-3-5-21,0 1 0,0-1 1,0 1-1,0-1 0,0 1 0,-1-1 0,1 1 0,0-1 0,0 0 0,-1 1 0,1-1 0,0 1 0,-1-1 0,1 1 1,0-1-1,-1 0 0,1 1 0,-1-1 0,1 0 0,0 1 0,-1-1 0,1 0 0,-1 0 0,1 0 0,-1 1 0,1-1 1,-1 0-1,1 0 0,-1 0 0,1 0 0,-1 0 0,1 0 0,-1 0 0,0 0 0,1 0 0,-1 0 0,1 0 1,-1 0-1,0-1-4,0 0 0,0 0 0,0 0 0,1 0 0,-1 0 1,0 0-1,1 0 0,-1 0 0,1 0 0,-1 0 0,1-1 1,-1 1-1,1 0 0,0 0 0,0 0 0,0-1 0,0 1 1,0 0-1,0-2 0,3-30 32,0 15-5,0-54 51,-4 65-66,-1 8-11,2-1-4,-1 1 0,1 0-1,-1 0 1,1 0-1,0 0 1,-1 0-1,1 0 1,0 0 0,0 0-1,0 0 1,0 3-1,0-1 3,1 0 0,0 0 0,0 0-1,0 0 1,0 0 0,0-1 0,0 1 0,1 0-1,-1 0 1,1-1 0,0 1 0,0-1-1,0 0 1,0 1 0,0-1 0,4 2 0,-3-1-1,1 0 0,0 0 0,0-1 1,0 0-1,0 0 0,0 0 0,1 0 1,-1-1-1,1 1 0,5 0 0,-10-2 1,0 0-1,0 0 1,1 0-1,-1 0 1,0 0-1,1 0 1,-1 0-1,0 0 1,1 0-1,-1 0 1,0 0-1,1 0 1,-1 0-1,0 0 0,1 0 1,-1 0-1,0 0 1,1-1-1,-1 1 1,0 0-1,0 0 1,1 0-1,-1 0 1,0-1-1,0 1 1,1 0-1,-1 0 1,0 0-1,0-1 1,0 1-1,1 0 1,-1-1-1,0 1 1,0 0-1,0 0 0,0-1 1,0 1-1,0 0 1,1-1-1,-1 1 1,0 0-1,0-1 1,0 1-1,0 0 1,0-1-1,0 1 1,0 0-1,0-1 1,-1 1-1,1 0 1,0 0-1,0-1 1,0 1-1,0 0 1,0-1-1,-1 1 0,-9-23 4,7 17 1,-7-23 12,-10-42 0,12 39-13,-15-82 10,12 53-6,9 51-8,-21-121-4,21 112-11,2 18 2,0 1 1,0-1 0,0 1-1,0-1 1,0 1 0,0-1-1,0 0 1,0 1 0,1-1-1,-1 1 1,0-1 0,0 1-1,0-1 1,1 1 0,-1-1-1,0 1 1,1-1 0,-1 1-1,0-1 1,1 1 0,-1-1-1,1 1 1,-1-1 0,1 1-1,0 0-97,0 1 0,0-1-1,0 1 1,-1 0 0,1-1 0,0 1-1,0 0 1,0 0 0,-1 0-1,1 0 1,0-1 0,-1 1 0,1 0-1,-1 0 1,1 0 0,0 2-1,2 2-1040,1 2-29,1 0 0,-1 0 0,4 9-1,0 2 728</inkml:trace>
</inkml:ink>
</file>

<file path=ppt/ink/ink1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41.968"/>
    </inkml:context>
    <inkml:brush xml:id="br0">
      <inkml:brushProperty name="width" value="0.05" units="cm"/>
      <inkml:brushProperty name="height" value="0.05" units="cm"/>
      <inkml:brushProperty name="color" value="#008C3A"/>
    </inkml:brush>
  </inkml:definitions>
  <inkml:trace contextRef="#ctx0" brushRef="#br0">45 342 9138,'-3'-2'823,"-1"-1"-1,1 0 1,-1 0 0,1 0-1,0-1 1,1 1-1,-1-1 1,0 1 0,1-1-1,0 0 1,0 0 0,0 0-1,0 0 1,1 0 0,0-1-1,-2-7 1,2 5-465,1-1 0,0 1 0,0-1-1,0 1 1,1-1 0,1 1 0,-1-1 0,1 1 0,3-10 0,4-9-345,-2-1 1,5-42 0,-11 63 31,0 0 0,0 0 1,1 1-1,-1-1 0,1 1 0,4-9 0,-5 13-1,0 0 0,0-1-1,-1 1 1,1 0 0,0 0-1,0 0 1,0 0 0,0 0-1,0 0 1,1 0 0,-1 0-1,0 0 1,0 0 0,1 1-1,-1-1 1,0 0 0,1 1-1,-1-1 1,1 1 0,-1 0-1,0 0 1,1-1 0,-1 1-1,1 0 1,-1 0 0,1 0-1,-1 0 1,1 0 0,-1 1-1,1-1 1,1 1 0,2 1 63,1 0-1,-1 0 1,0 1 0,0 0 0,0 0-1,0 0 1,4 4 0,33 31 294,-11-9-143,25 16 193,-28-23-220,0 0 0,25 29 1,-38-35-155,-2 0 0,0 1 0,21 36 0,-31-48-70,0 1 0,-1 0-1,0 0 1,0 0 0,0 0 0,-1 1 0,1 9-1,-2-12-13,0 0 0,0 0 0,0 0-1,-1 0 1,0-1 0,0 1 0,0 0-1,0 0 1,0 0 0,-1-1 0,0 1-1,0-1 1,-3 5 0,5-6-72,-1-1 1,-1 1-1,1 0 0,0-1 1,0 0-1,0 1 0,-1-1 1,1 0-1,-1 1 0,1-1 1,-1 0-1,1 0 0,-1 0 1,0 0-1,0-1 0,1 1 1,-1 0-1,0-1 0,0 1 1,0-1-1,0 0 0,1 0 1,-1 1-1,0-1 0,0 0 1,0-1-1,0 1 0,0 0 1,0 0-1,0-1 0,1 1 1,-1-1-1,0 0 0,0 1 1,1-1-1,-1 0 0,0 0 1,1 0-1,-1 0 0,-1-3 1,-7-3-1028,2-2 1,-1 1 0,1-1 0,-14-20-1,22 28 999,-28-37-2592,0-1 1133</inkml:trace>
</inkml:ink>
</file>

<file path=ppt/ink/ink1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42.347"/>
    </inkml:context>
    <inkml:brush xml:id="br0">
      <inkml:brushProperty name="width" value="0.05" units="cm"/>
      <inkml:brushProperty name="height" value="0.05" units="cm"/>
      <inkml:brushProperty name="color" value="#008C3A"/>
    </inkml:brush>
  </inkml:definitions>
  <inkml:trace contextRef="#ctx0" brushRef="#br0">12 58 15035,'-11'-4'4305,"11"-3"-1848,16-6-657,7-2-312,10 2-599,6 7-185,2 10-352,1 9-288,-6 9-984,-7 1-481,-6 8 625</inkml:trace>
</inkml:ink>
</file>

<file path=ppt/ink/ink1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43.277"/>
    </inkml:context>
    <inkml:brush xml:id="br0">
      <inkml:brushProperty name="width" value="0.05" units="cm"/>
      <inkml:brushProperty name="height" value="0.05" units="cm"/>
      <inkml:brushProperty name="color" value="#008C3A"/>
    </inkml:brush>
  </inkml:definitions>
  <inkml:trace contextRef="#ctx0" brushRef="#br0">286 177 15963,'0'-3'317,"0"-1"-1,0 1 1,-1-1-1,1 1 1,-1 0-1,-1-6 1,2 9-226,-1-1 0,1 0 1,-1 0-1,1 0 1,-1 0-1,1 1 1,-1-1-1,1 0 0,-1 0 1,0 1-1,1-1 1,-1 1-1,0-1 1,0 0-1,1 1 1,-1-1-1,0 1 0,0 0 1,0-1-1,0 1 1,0 0-1,0-1 1,1 1-1,-1 0 0,0 0 1,0 0-1,0 0 1,0 0-1,0 0 1,0 0-1,-1 0 1,-5 2 123,0-1 0,0 1 0,0 1 1,1-1-1,-1 1 0,0 0 1,-10 8-1,-42 32 494,43-30-555,0 1 0,2 0 0,0 1 0,-15 21 0,23-29-101,1 0-1,0 1 0,1 0 0,0 0 1,0 0-1,1 1 0,0-1 0,0 1 0,1-1 1,0 1-1,1 0 0,-1 10 0,2-17-19,0 0 0,1 1-1,-1-1 1,0 0 0,1 1 0,0-1-1,-1 0 1,1 0 0,0 0-1,0 0 1,0 0 0,0 0 0,1 0-1,-1 0 1,0 0 0,1 0-1,0-1 1,-1 1 0,1 0-1,0-1 1,0 0 0,0 1 0,0-1-1,0 0 1,0 0 0,0 0-1,3 1 1,6 1 95,0 0-1,0 0 1,1-1 0,14 1 0,-17-2-61,90 4 491,-59-4-232,66 9 1,-101-9-301,-1 0 1,1 0-1,0 1 0,-1-1 1,1 1-1,-1 0 0,1 0 1,-1 1-1,0-1 0,0 1 1,4 4-1,-6-6-18,-1 1 0,1-1 0,-1 1 0,0 0 0,0 0 0,0-1-1,0 1 1,0 0 0,-1 0 0,1 0 0,0 0 0,-1 0 0,1 0 0,-1 0 0,0 0 0,0 0-1,0 0 1,0 0 0,0 1 0,0-1 0,-1 0 0,1 0 0,0 0 0,-1 0 0,0 0 0,1 0-1,-3 3 1,-1 3 7,-1 1 0,-1 0 0,0-1-1,0 0 1,0 0 0,-1-1 0,0 0 0,-11 9-1,8-8-3,0-1-1,0 0 0,0-1 0,-1 0 0,0 0 0,-19 6 0,23-10-4,0-1 0,-1 1 0,1-1 0,0-1 0,-1 1 0,-9-1-1,15 0-4,0 0-1,0 0 0,0-1 0,0 1 0,1 0 1,-1-1-1,0 1 0,0-1 0,0 1 0,1-1 1,-1 0-1,0 0 0,1 0 0,-1 0 0,1 0 0,-1 0 1,1 0-1,-1-1 0,1 1 0,0 0 0,-1-1 1,1 1-1,0-1 0,0 1 0,0-1 0,0 0 1,1 1-1,-1-1 0,-1-3 0,2 2-1,0 1 0,0 0 0,0-1 0,0 1 0,1 0 0,-1 0 0,1-1 0,-1 1 0,1 0 0,0 0 0,0 0 0,0 0 0,0 0 0,0 0 0,0 0 0,1 0 0,2-3 0,4-4-4,0 1-1,13-10 1,-11 9 2,164-152 21,-134 119 194,-2-1 1,34-52-1,-63 82-105,-1 0-1,-1-1 1,0 0 0,6-18 0,-10 18-33,-3 14-73,0 0 0,0-1-1,-1 1 1,1 0-1,0 0 1,0 0 0,0 0-1,0 0 1,-1 0 0,1 1-1,0-1 1,0 0-1,0 0 1,0 0 0,-1 0-1,1 0 1,0 0 0,0 0-1,0 0 1,0 0-1,-1 0 1,1 0 0,0 1-1,0-1 1,0 0 0,0 0-1,0 0 1,0 0 0,0 0-1,-1 1 1,1-1-1,0 0 1,0 0 0,0 0-1,0 1 1,-15 21 1,-17 31 29,-43 98 1,73-144-11,-1 0 1,1 0 0,0-1-1,1 2 1,-1-1 0,1 13-1,1-19-10,0 1 0,0-1 1,0 1-1,0-1 0,0 0 0,0 1 0,1-1 0,-1 0 1,1 1-1,-1-1 0,1 0 0,0 1 0,-1-1 0,1 0 1,0 0-1,0 0 0,0 1 0,0-1 0,0 0 0,0 0 1,0-1-1,0 1 0,0 0 0,0 0 0,1 0 0,-1-1 1,0 1-1,0-1 0,1 1 0,-1-1 0,1 1 0,-1-1 1,0 0-1,1 0 0,-1 1 0,1-1 0,-1 0 0,3-1 1,3 0 20,1 0 0,-1 0 1,1-1-1,-1 0 1,0-1-1,0 1 1,0-1-1,0-1 1,0 1-1,6-6 1,22-13 22,-1-1 0,-1-2-1,36-36 1,76-95 346,-120 127-124,-1-1-1,35-59 1,-59 88-269,1 0 0,0 0 0,-1 0 0,1 0 0,-1 0 0,1 0 0,-1 0 0,0 0 0,1 0 0,-1 0 0,0-1 0,0 1 0,0-1 0,0 2-6,0 0 0,-1 0-1,1 0 1,-1 0 0,1 0 0,0 0 0,-1 0 0,1 0 0,0 0-1,-1 0 1,1 0 0,0 0 0,-1 0 0,1 1 0,0-1 0,-1 0-1,1 0 1,0 0 0,-1 1 0,1-1 0,0 0 0,0 0 0,-1 1-1,1-1 1,-25 26 13,20-18-14,0 1 0,0-1 0,1 1 0,0 0 0,1 1 0,0-1 0,0 1 1,1-1-1,1 1 0,-1 0 0,1 0 0,1-1 0,0 1 0,0 0 0,1 0 0,3 16 0,1-8-8,0 0 0,0 0-1,2 0 1,0 0 0,2-1-1,-1-1 1,20 28 0,29 27-52,-31-41 32,28 45-1,-48-66 28,0 0-1,-1 1 1,-1 0-1,0 0 1,0 0-1,-1 1 1,0-1-1,0 1 1,0 17-1,-2-22 4,-1 1-1,-1 0 0,1-1 1,-1 1-1,-1 0 1,-2 9-1,4-14-1,-1 1 0,0-1 0,0 0 0,0 0 0,0 0 1,0 0-1,-1 0 0,1 0 0,0 0 0,-1 0 0,1 0 0,-1-1 0,0 1 0,0-1 0,0 1 0,0-1 0,0 0 0,0 0 0,0 0 0,0 0 0,0 0 1,-3 1-1,4-2-1,0 0 1,0 0 0,0 0 0,0 0-1,0 0 1,0 0 0,0 0-1,0 0 1,0-1 0,0 1 0,0 0-1,0-1 1,0 1 0,1-1 0,-1 1-1,0-1 1,0 1 0,0-1 0,0 1-1,1-1 1,-1 0 0,0 1-1,1-1 1,-1 0 0,0 0 0,0-1-1,-2-3 0,1 1 0,0 0 1,0-1-1,-1-4 0,-1-3-9,1 0 1,1-1 0,0 1-1,0 0 1,1-1-1,1 1 1,0 0 0,3-19-1,0 14-1,0 1 0,1 0-1,1 0 1,1 0 0,14-29-1,147-219 63,-155 245-872,17-37 0,-19 35-1620,19-30-1,-3 17 423</inkml:trace>
</inkml:ink>
</file>

<file path=ppt/ink/ink1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0:43.568"/>
    </inkml:context>
    <inkml:brush xml:id="br0">
      <inkml:brushProperty name="width" value="0.05" units="cm"/>
      <inkml:brushProperty name="height" value="0.05" units="cm"/>
      <inkml:brushProperty name="color" value="#008C3A"/>
    </inkml:brush>
  </inkml:definitions>
  <inkml:trace contextRef="#ctx0" brushRef="#br0">204 0 18436,'0'15'3569,"-3"4"4264,-14 1-6040,-7 1-657,-22-7-1136,-8-3-408,-6-11 288</inkml:trace>
</inkml:ink>
</file>

<file path=ppt/ink/ink1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15.615"/>
    </inkml:context>
    <inkml:brush xml:id="br0">
      <inkml:brushProperty name="width" value="0.05" units="cm"/>
      <inkml:brushProperty name="height" value="0.05" units="cm"/>
      <inkml:brushProperty name="color" value="#008C3A"/>
    </inkml:brush>
  </inkml:definitions>
  <inkml:trace contextRef="#ctx0" brushRef="#br0">14 63 11835,'-1'0'435,"0"0"0,0 0 0,0 0 1,-1 0-1,1 0 0,0 1 1,0-1-1,0 1 0,0-1 1,-2 4 2287,13-3-1495,25-1 1390,102-2 2524,-104 3-4785,0 1 0,0 1 0,0 2 0,32 9-1,72 9-257,-84-20-5,1-2 0,0-2 0,102-16 0,-130 12-31,11-2 88,1 2 0,59-2 0,-86 7-142,0 1 1,0 0 0,0 0 0,0 1-1,-1 1 1,1-1 0,-1 2 0,1 0 0,-1 0-1,0 0 1,-1 2 0,1-1 0,13 11 0,-23-15-25,1-1 1,0 1-1,-1 0 1,1-1 0,-1 1-1,1-1 1,0 1 0,0-1-1,-1 0 1,1 1-1,0-1 1,0 1 0,-1-1-1,1 0 1,0 0 0,0 0-1,0 1 1,-1-1 0,1 0-1,0 0 1,0 0-1,0 0 1,0 0 0,-1 0-1,1-1 1,0 1 0,0 0-1,0 0 1,-1 0-1,2-1 1,-1-1-62,0 1 0,0 0 0,0-1 0,0 1 0,0 0 0,-1-1-1,1 1 1,-1-1 0,1 1 0,-1-1 0,1 0 0,-1 1 0,0-1 0,0 1 0,0-4 0,1-10-1985,0 0 1,-2 0-1,-2-19 1,3 34 1847,0-1 1,0 0-1,0 0 1,0 0-1,0 1 1,-1-1-1,1 0 1,0 0-1,0 1 0,-1-1 1,1 0-1,0 0 1,-1 1-1,1-1 1,-1 0-1,1 1 1,-1-1-1,0 1 1,1-1-1,-1 0 1,1 1-1,-1-1 1,0 1-1,1 0 1,-1-1-1,0 1 0,0 0 1,1-1-1,-1 1 1,0 0-1,0 0 1,0 0-1,1-1 1,-1 1-1,0 0 1,0 0-1,0 0 1,0 0-1,-1 1 1,-3 0-116,0 1 0,0 0 1,1 0-1,-1 0 0,-6 4 1,-6 3 910,8-7 5035,18-9-3090,21-8-23,-24 12-2042,0 0-1,1 1 1,-1 0 0,0 0 0,1 0 0,-1 1 0,1 0 0,0 1 0,6-1 0,-12 2-419,0-1 1,0 0-1,0 1 1,0-1 0,0 0-1,-1 1 1,1 0-1,0-1 1,0 1 0,-1-1-1,1 1 1,0 0-1,0-1 1,-1 1 0,1 0-1,-1 0 1,1 0-1,-1 0 1,1-1 0,-1 1-1,0 0 1,1 0-1,-1 0 1,0 0 0,0 0-1,1 0 1,-1 1-1,0 30 410,0-28-400,0 0-27,-1 19 61,0 0 0,5 31 0,-4-48-88,0-1 0,0 1 1,-1 0-1,0-1 0,0 1 1,0-1-1,0 0 0,-1 1 1,0-1-1,0 0 1,0 0-1,-6 8 0,3-6-26,1 0 0,-1 0 0,0-1 0,-1 0 0,1 0-1,-1 0 1,0-1 0,-8 6 0,13-11 4,1 1 0,-1-1 0,0 1-1,1-1 1,-1 1 0,0-1 0,1 0 0,-1 1 0,0-1 0,0 0-1,1 0 1,-1 1 0,0-1 0,0 0 0,0 0 0,1 0 0,-1 0 0,0 0-1,0 0 1,1 0 0,-1 0 0,0-1 0,0 1 0,-1 0 0,2-1-88,-1 0 1,0 1 0,1-1 0,-1 0 0,1 0 0,-1 0-1,1 1 1,0-1 0,-1 0 0,1 0 0,0 0 0,-1 0-1,1 0 1,0 1 0,0-1 0,0 0 0,0-2 0,0-5-1837,0-1-1,1 1 1,2-13 0,-2 16-60,1-11-840</inkml:trace>
</inkml:ink>
</file>

<file path=ppt/ink/ink1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15.813"/>
    </inkml:context>
    <inkml:brush xml:id="br0">
      <inkml:brushProperty name="width" value="0.05" units="cm"/>
      <inkml:brushProperty name="height" value="0.05" units="cm"/>
      <inkml:brushProperty name="color" value="#008C3A"/>
    </inkml:brush>
  </inkml:definitions>
  <inkml:trace contextRef="#ctx0" brushRef="#br0">38 0 11418,'-8'8'1929,"3"7"2224,-1 9-1401,0 11-407,3 2-393,-3 4-631,2-2-265,4-10-528,0-3-176,0-9-528,6-6-680,0-7-1785,5-8 1529</inkml:trace>
</inkml:ink>
</file>

<file path=ppt/ink/ink1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16.892"/>
    </inkml:context>
    <inkml:brush xml:id="br0">
      <inkml:brushProperty name="width" value="0.05" units="cm"/>
      <inkml:brushProperty name="height" value="0.05" units="cm"/>
      <inkml:brushProperty name="color" value="#008C3A"/>
    </inkml:brush>
  </inkml:definitions>
  <inkml:trace contextRef="#ctx0" brushRef="#br0">0 103 6617,'1'-21'4314,"0"-1"-1,8-38 1,-13 80-1524,0 22 1,3-25-2574,1 0 0,1 0 1,0 0-1,2 0 1,-1 0-1,11 32 0,-12-49-212,53 182 643,-51-163-2331,-3-25-3409,1-10 2691,5-6 956</inkml:trace>
</inkml:ink>
</file>

<file path=ppt/ink/ink1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17.489"/>
    </inkml:context>
    <inkml:brush xml:id="br0">
      <inkml:brushProperty name="width" value="0.05" units="cm"/>
      <inkml:brushProperty name="height" value="0.05" units="cm"/>
      <inkml:brushProperty name="color" value="#008C3A"/>
    </inkml:brush>
  </inkml:definitions>
  <inkml:trace contextRef="#ctx0" brushRef="#br0">29 91 11875,'-17'30'6944,"15"-25"-6581,0 1 1,0-1-1,1 1 1,0-1-1,0 1 1,-1 10-1,2-6-247,0 1 0,0-1 0,1 1 1,1-1-1,0 0 0,0 1 0,7 16 0,-8-23-84,0-1 0,1 0 0,0 0 0,0 1 0,0-1 0,0 0 0,0 0 0,0-1 0,1 1 0,0 0 0,-1-1 0,1 0 0,0 0 0,0 1 1,0-2-1,0 1 0,1 0 0,-1-1 0,0 1 0,1-1 0,-1 0 0,1 0 0,0 0 0,-1-1 0,6 1 0,-3-1-15,1-1 0,-1 0 0,0 0 0,0 0 0,0-1 0,0 0 0,0 0 0,0 0-1,0-1 1,-1 0 0,1 0 0,-1-1 0,0 1 0,0-1 0,0 0 0,8-9 0,-12 12-9,0-1 0,0 1 0,0 0-1,0-1 1,0 1 0,0-1 0,-1 1 0,1-1 0,0 1-1,-1-1 1,1 1 0,-1-1 0,1 0 0,-1 1 0,0-1-1,0 0 1,0 1 0,0-1 0,0-2 0,-1 1 17,0 0 0,1 1 1,-1-1-1,-1 0 0,1 0 1,0 1-1,-1-1 0,1 0 1,-1 1-1,-2-3 0,-3-3 37,0 1-1,-1 0 0,0 0 0,-1 0 1,-10-5-1,-84-47 23,102 58-103,0 1 0,0 0 0,1-1 1,-1 1-1,0-1 0,1 1 0,-1-1 0,0 1 1,1-1-1,-1 1 0,1-1 0,-1 1 0,1-1 1,-1 0-1,1 1 0,-1-1 0,1 0 0,0 0 1,-1 1-1,1-1 0,0 0 0,0 0 0,0 1 1,-1-1-1,1 0 0,0 0 0,0 0 0,0 0 1,0 1-1,0-1 0,0 0 0,1 0 0,-1 0 1,0 1-1,0-1 0,1 0 0,-1 0 0,0 1 1,1-1-1,-1 0 0,1 0 0,2-3-379,1 0-1,-1 0 1,1 0-1,0 1 1,6-5-1,-4 4-245,17-16-2017,-4-5 898</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1:32.149"/>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1859 1 8130,'-20'5'1117,"0"1"1,0 0-1,1 2 1,0 0-1,-28 18 1,11-3-318,-56 46 1,-79 95-600,18-15-153,-235 146 1258,166-132 1114,11 11-589,98-55-1087,39-39-470,-24 34-79,33-36-172,54-65-137,-1-1-1,-1 0 1,0-1 0,-15 11-1,24-20-281,-5 5-22</inkml:trace>
</inkml:ink>
</file>

<file path=ppt/ink/ink1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18.370"/>
    </inkml:context>
    <inkml:brush xml:id="br0">
      <inkml:brushProperty name="width" value="0.05" units="cm"/>
      <inkml:brushProperty name="height" value="0.05" units="cm"/>
      <inkml:brushProperty name="color" value="#008C3A"/>
    </inkml:brush>
  </inkml:definitions>
  <inkml:trace contextRef="#ctx0" brushRef="#br0">45 252 14339,'0'0'115,"-1"0"0,1-1 1,0 1-1,0 0 0,0 0 0,-1 0 0,1 0 1,0-1-1,0 1 0,-1 0 0,1 0 0,0 0 0,0 0 1,-1 0-1,1 0 0,0 0 0,-1 0 0,1 0 1,0 0-1,0 0 0,-1 0 0,1 0 0,0 0 0,0 0 1,-1 0-1,1 0 0,0 0 0,0 0 0,-1 1 1,1-1-1,0 0 0,0 0 0,-1 0 0,1 0 0,0 1 1,0-1-1,0 0 0,-1 0 0,1 0 0,0 1 1,0-1-1,-7 11 1103,4-5-1098,1 1 0,-1-1 0,1 1 0,1-1-1,-1 1 1,1 0 0,0 0 0,1-1 0,-1 1 0,1 0 0,1 0 0,-1 0-1,1 0 1,4 12 0,-3-13-120,0-1-1,0 0 0,0 0 1,1 0-1,0-1 1,0 1-1,0 0 0,0-1 1,1 0-1,0 0 1,0 0-1,0 0 1,0-1-1,1 0 0,-1 1 1,1-1-1,0-1 1,9 5-1,-8-5 4,-1 0 1,1-1-1,-1 1 0,1-1 1,0 0-1,0-1 1,-1 1-1,1-1 0,0-1 1,0 1-1,-1-1 0,1 0 1,0 0-1,9-3 0,-12 3 43,1-1 0,-1 0 0,1 1-1,-1-1 1,0-1 0,0 1-1,0 0 1,0-1 0,0 0-1,0 1 1,-1-1 0,1 0 0,-1 0-1,0-1 1,0 1 0,0 0-1,0-1 1,0 1 0,-1-1 0,0 0-1,0 1 1,1-7 0,-1 2 33,0 1 0,-1-1 0,0 0 1,-1 0-1,0 1 0,0-1 1,0 0-1,-1 1 0,0-1 0,-1 1 1,0 0-1,0-1 0,0 2 0,-9-13 1,6 9-118,-1 0-1,-1 1 1,1 0 0,-2 0 0,1 1 0,-1 0-1,0 0 1,-20-11 0,23 16-59,0 0-1,0 0 1,0 1-1,0-1 1,-1 2-1,1-1 0,-8 0 1,11 1-8,0 1 0,0 0 0,-1 0 0,1 0 0,0 0 1,0 0-1,0 1 0,0 0 0,0-1 0,0 1 0,1 0 0,-1 1 0,0-1 0,0 0 0,1 1 0,-1-1 0,-3 3 1,5-3 2,0 0 1,0 0 0,0 0 0,1 0 0,-1 0 0,0 0 0,0 0 0,1 0 0,-1 0-1,0 1 1,1-1 0,-1 0 0,1 0 0,0 1 0,-1-1 0,1 0 0,0 0 0,0 1-1,0-1 1,-1 0 0,1 1 0,1-1 0,-1 0 0,0 1 0,0-1 0,0 0 0,1 0-1,-1 1 1,1-1 0,-1 0 0,1 0 0,-1 0 0,1 0 0,0 1 0,0-1 0,-1 0-1,1 0 1,0 0 0,0-1 0,0 1 0,0 0 0,0 0 0,2 1 0,25 6-874,-25-7 917</inkml:trace>
  <inkml:trace contextRef="#ctx0" brushRef="#br0" timeOffset="1">377 50 12355,'-7'11'4579,"0"12"-1930,4-12-1897,1-4-594,1 0 0,-1 0 0,1 0 0,1 1 0,-1-1 0,1 0 0,0 0 0,1 1 0,0-1 0,0 0 0,1 0 0,2 8 0,-3-12-139,0 1 0,0 0 0,1-1 0,0 1 0,0-1 0,0 1 0,0-1 0,1 0 0,-1 0 0,1 0-1,0 0 1,-1 0 0,2 0 0,-1-1 0,0 0 0,0 0 0,1 0 0,-1 0 0,1 0 0,-1 0 0,1-1 0,0 0 0,5 2 0,-5-3 59,0 0 0,0 0 0,0 0 0,0 0 0,0-1 0,0 1 0,0-1 1,0 0-1,0 0 0,0-1 0,0 1 0,-1-1 0,1 0 0,0 0 1,-1 0-1,0 0 0,1-1 0,-1 1 0,0-1 0,0 0 0,-1 0 1,4-3-1,-4 3 36,1 0 0,-1-1 0,0 1 0,0-1 1,0 1-1,0-1 0,0 0 0,-1 0 0,1 0 0,-1 0 1,0 0-1,-1 0 0,1 0 0,-1 0 0,0 0 0,1 0 1,-2 0-1,1 0 0,0 0 0,-1-1 0,-2-5 0,-1 1-113,-1 0-1,-1 0 0,1 0 0,-1 1 1,-1 0-1,0 0 0,0 1 0,0-1 0,-1 2 1,0-1-1,0 1 0,-1 0 0,0 1 1,0 0-1,0 0 0,0 1 0,-13-4 0,16 7-430,-1-1-1,1 1 0,-11 0 1,16 1 168,-1 0 0,1 0 1,-1 0-1,1 0 1,-1 1-1,0-1 0,1 1 1,-1-1-1,-1 2 0,3-2 32,-1 0-1,1 1 1,-1-1-1,1 0 1,-1 1-1,1-1 0,-1 1 1,1-1-1,-1 1 1,1-1-1,0 1 1,-1-1-1,1 1 0,0-1 1,0 1-1,-1-1 1,1 1-1,0 0 1,0-1-1,0 1 0,0 0 1,0-1-1,0 2 1,6 19-3003</inkml:trace>
</inkml:ink>
</file>

<file path=ppt/ink/ink1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19.055"/>
    </inkml:context>
    <inkml:brush xml:id="br0">
      <inkml:brushProperty name="width" value="0.05" units="cm"/>
      <inkml:brushProperty name="height" value="0.05" units="cm"/>
      <inkml:brushProperty name="color" value="#008C3A"/>
    </inkml:brush>
  </inkml:definitions>
  <inkml:trace contextRef="#ctx0" brushRef="#br0">11 0 15403,'-3'16'1649,"0"1"-1,1-1 1,0 22-1,2-16-759,1 0 0,4 22 0,2-12-579,0 1 1,3-2-1,16 40 1,-25-67-306,1 0 1,0-1 0,0 1 0,0-1-1,1 0 1,-1 1 0,1-1 0,0 0 0,6 4-1,-8-6-4,0 0-1,0 0 1,0 0-1,0-1 1,1 1-1,-1 0 1,0-1-1,1 1 1,-1-1-1,0 0 1,1 1-1,-1-1 1,0 0-1,1 0 1,-1 0 0,1 0-1,-1 0 1,0 0-1,1 0 1,-1-1-1,0 1 1,1 0-1,-1-1 1,0 1-1,1-1 1,-1 1-1,0-1 1,0 0-1,1 1 1,-1-1-1,0 0 1,2-2-1,2-4 16,1 0 0,-1 0 0,0-1-1,0 0 1,-1 0 0,0 0 0,3-10 0,12-23 43,-11 27-6,0 1 1,1 1 0,1 0-1,0 0 1,20-18-1,-26 26 5,0 1-1,0 0 0,0 0 0,0 0 0,1 0 0,-1 1 0,1 0 1,-1 0-1,1 0 0,0 0 0,0 1 0,0 0 0,0 0 0,0 0 0,0 0 1,0 1-1,1 0 0,-1 0 0,0 1 0,9 1 0,-12-1-44,1-1 0,-1 1 0,1 1-1,-1-1 1,0 0 0,0 0 0,0 1-1,1-1 1,-1 1 0,-1 0 0,1 0-1,0-1 1,0 1 0,-1 1 0,1-1-1,-1 0 1,1 0 0,-1 0 0,0 1-1,0-1 1,0 0 0,0 1 0,-1-1-1,1 1 1,-1 0 0,1-1 0,-1 1-1,0 2 1,0 5 1,0-1 1,0 1-1,-1-1 0,-1 1 0,0-1 0,-3 10 1,2-8 18,-1 0 0,-1-1 0,0 1 1,0-1-1,-1 0 0,0 0 0,-1-1 0,0 0 1,-14 15-1,16-19-49,-1-1 0,1 1 0,0-1-1,-1 0 1,0 0 0,0-1 0,0 0 0,-1 0 0,1 0 0,-1-1 0,1 0 0,-1 0 0,0-1 0,0 1 0,0-2 0,0 1-1,-8-1 1,13 0-62,0 0 1,0 0-1,-1-1 0,1 1 0,0-1 0,0 1 0,0-1 0,0 0 1,0 0-1,0 0 0,0 0 0,0 0 0,0 0 0,1 0 0,-1-1 0,0 1 1,-1-2-1,2 1-47,1 1 0,-1-1 0,0 1 0,0-1 1,1 1-1,-1-1 0,1 1 0,-1-1 0,1 0 0,0 1 1,-1-1-1,1 0 0,0 1 0,0-1 0,0 0 0,0 1 0,1-1 1,-1 0-1,0 1 0,1-1 0,-1 0 0,2-1 0,3-10-1031,1 1 1,1 0-1,0 1 0,16-21 0,-13 19 466,16-24-500</inkml:trace>
</inkml:ink>
</file>

<file path=ppt/ink/ink1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19.711"/>
    </inkml:context>
    <inkml:brush xml:id="br0">
      <inkml:brushProperty name="width" value="0.05" units="cm"/>
      <inkml:brushProperty name="height" value="0.05" units="cm"/>
      <inkml:brushProperty name="color" value="#008C3A"/>
    </inkml:brush>
  </inkml:definitions>
  <inkml:trace contextRef="#ctx0" brushRef="#br0">116 588 13371,'-1'0'4969,"-4"5"-2014,-2 0-1999,-8 7 172,1 0-1,0 1 1,-16 18 0,27-27-1121,0 0 1,0 1-1,0 0 0,0-1 1,1 1-1,0 0 0,0 0 1,0 0-1,0 0 0,1 0 1,0 1-1,0-1 1,0 0-1,1 1 0,0-1 1,0 7-1,1-11-7,-1 1 0,0-1 0,1 1 0,-1-1 0,1 1 0,-1-1 1,1 1-1,0-1 0,0 0 0,0 1 0,-1-1 0,1 0 0,0 0 0,1 0 0,-1 0 0,0 0 0,0 0 0,0 0 0,1 0 0,-1 0 0,0 0 0,1-1 1,-1 1-1,1-1 0,-1 1 0,0-1 0,1 1 0,0-1 0,-1 0 0,2 0 0,1 1 1,-1-1-1,0 0 1,0 0-1,0 0 1,0 0 0,0-1-1,0 1 1,0-1-1,0 0 1,0 0-1,0 0 1,0 0 0,0 0-1,3-2 1,-3-1-13,1 1 0,-1 0 0,0-1 1,0 0-1,0 0 0,0 0 0,0 0 1,-1 0-1,0-1 0,0 1 0,0 0 0,0-1 1,-1 0-1,0 1 0,1-7 0,1-8-98,-1-1 0,-1-25-1,-1 41 97,-1-1 4,0 6 6,-1 5 4,1-4 0,1 0 0,0 1-1,0-1 1,0 1 0,0-1 0,0 0 0,0 1 0,1-1 0,0 4 0,0-5 0,0 0 0,-1 0 0,1-1 0,-1 1 1,1 0-1,0-1 0,0 1 0,-1 0 0,1-1 0,0 1 0,0-1 0,0 1 0,0-1 1,0 0-1,0 1 0,-1-1 0,1 0 0,0 0 0,0 1 0,0-1 0,0 0 1,0 0-1,0 0 0,0 0 0,0 0 0,0 0 0,0-1 0,1 1 0,4-1 4,0 0-1,-1-1 0,1 0 0,-1 0 0,0 0 1,0 0-1,0-1 0,0 0 0,0 0 1,0 0-1,-1 0 0,1-1 0,-1 0 0,5-6 1,-2 3 8,-1-2 0,0 1 0,0-1-1,0 1 1,-1-2 0,-1 1 0,5-12 0,7-27 158,30-75 530,-40 109-437,1 1 0,0 0 0,1 1 0,1-1 0,0 2-1,16-18 1,-23 27-238,0 0-1,0 0 1,0 0-1,0 1 1,1-1-1,-1 1 1,0-1-1,1 1 1,-1 0-1,1 0 0,-1 0 1,1 0-1,0 1 1,-1-1-1,1 1 1,0-1-1,0 1 1,-1 0-1,1 0 1,0 0-1,-1 1 1,1-1-1,0 0 1,-1 1-1,1 0 1,0 0-1,-1 0 1,1 0-1,-1 0 1,1 0-1,-1 1 1,0-1-1,0 1 0,0-1 1,1 1-1,-1 0 1,-1 0-1,1 0 1,0 0-1,0 0 1,-1 1-1,1-1 1,-1 0-1,0 1 1,0-1-1,0 1 1,1 3-1,1 5-18,-2 0-1,1 0 1,-1 0 0,-1 0-1,0 0 1,-1 0 0,0-1-1,0 1 1,-1 0-1,0 0 1,-1-1 0,-1 1-1,-6 14 1,8-21-4,-1 1 0,0-1 0,0 1 1,0-1-1,0 0 0,-1 0 0,0 0 0,-6 5 0,8-7-9,-1 0 0,1-1 0,0 1 0,-1-1 0,1 1 0,-1-1 0,0 0 0,1 0 0,-1-1 0,0 1 0,1 0 0,-1-1 0,0 0 0,0 1 0,0-1 0,1 0 0,-6-1 0,7 1-3,0 0 1,0 0-1,0-1 0,1 1 1,-1 0-1,0-1 0,0 1 1,0 0-1,1-1 0,-1 1 1,0-1-1,1 1 0,-1-1 1,0 1-1,1-1 0,-1 0 1,1 1-1,-1-1 0,1 0 1,-1 1-1,1-1 0,-1 0 0,1 0 1,0 1-1,-1-1 0,1 0 1,0 0-1,0 0 0,0 0 1,-1 1-1,1-1 0,0 0 1,0 0-1,0 0 0,0 0 1,1 1-1,-1-1 0,0 0 1,0 0-1,1-1 0,0-2-35,0 1-1,1-1 1,-1 1 0,1-1-1,0 1 1,0 0-1,0 0 1,4-4 0,7-6-13,1 1 1,0 1-1,1 0 0,31-17 1,-23 15 74,29-22 0,-41 26 16,-1 0-1,0-1 1,0 0 0,-1 0-1,0-1 1,-1 0 0,0 0-1,-1-1 1,0 0-1,10-26 1,-16 34-8,0 1 0,0-1-1,0 0 1,0 1 0,-1-1 0,1 0 0,-1-6-1,0 9-19,0 0 0,0-1-1,0 1 1,-1 0-1,1 0 1,0 0-1,-1 0 1,1 0-1,0 0 1,-1 0-1,1 0 1,-1 0 0,0 0-1,1 0 1,-1 0-1,0 0 1,0 0-1,1 0 1,-1 0-1,0 1 1,0-1-1,0 0 1,0 1-1,0-1 1,0 1 0,0-1-1,0 1 1,0-1-1,-2 0 1,1 1-5,0 0 1,0-1-1,0 1 1,0 0-1,0 0 1,0 0-1,0 0 1,0 0-1,0 0 1,0 1-1,0-1 0,1 0 1,-1 1-1,0 0 1,0-1-1,0 1 1,1 0-1,-1 0 1,-3 2-1,3-1-1,0 1 0,0-1 0,1 0 0,-1 0 0,0 1 0,1-1 0,0 1 0,-1 0 0,1-1 0,0 1-1,0 0 1,0 3 0,-1 3-11,1 0-1,0 1 0,1-1 0,-1 0 0,2 1 1,0-1-1,3 15 0,-3-17 4,1-1 0,1 1 0,-1-1 0,1 1 0,1-1 0,-1 0 0,1 0 0,0 0 0,0-1 0,1 0 0,5 6 0,-8-9 9,0 0-1,1 0 1,-1 0 0,0 0-1,1-1 1,-1 1 0,1-1-1,-1 1 1,1-1 0,0 0-1,-1 0 1,1-1-1,0 1 1,0 0 0,0-1-1,-1 0 1,1 1 0,0-1-1,0 0 1,0-1 0,0 1-1,0 0 1,0-1-1,-1 0 1,1 0 0,0 1-1,0-2 1,-1 1 0,5-2-1,-2-1 12,-1 1 0,1-1-1,-1 0 1,1 0-1,-1 0 1,0-1 0,-1 1-1,1-1 1,-1 0-1,0 0 1,3-6 0,2-8 78,11-38 0,1-2 7,-14 46-37,1 0 0,0 0 0,0 1 1,1 0-1,18-20 0,-22 28 17,0-1 0,1 1 0,0 0 0,0 0 0,0 0 0,0 1 1,1-1-1,-1 1 0,1 1 0,0-1 0,-1 1 0,1 0 0,0 0 0,1 1 0,10-2 0,-15 4-56,1-1-1,0 0 1,-1 0 0,1 1-1,0-1 1,-1 1 0,1 0-1,-1 0 1,1 0-1,-1 0 1,0 0 0,1 1-1,-1-1 1,0 1 0,0-1-1,0 1 1,0 0 0,0 0-1,0 0 1,-1 0-1,1 0 1,0 0 0,-1 0-1,0 1 1,0-1 0,2 4-1,1 3 22,-1 0 0,-1-1-1,1 1 1,-1 0 0,-1 0-1,1 14 1,-2-13-32,0 0 0,-1-1 1,-1 1-1,1 0 0,-1-1 0,-1 1 1,0-1-1,0 0 0,-1 0 0,0 0 1,-1 0-1,0-1 0,-8 11 0,7-11-7,0 0-1,0-1 0,-1 0 1,1 0-1,-2-1 0,1 0 1,-1 0-1,0-1 0,0 0 1,0 0-1,-1-1 0,0 0 1,-14 4-1,17-6-34,0-1-1,0-1 1,0 1 0,1-1-1,-1 0 1,0 0-1,0 0 1,-6-2 0,10 2-112,0-1 0,1 1 0,-1-1 0,0 1 1,0-1-1,0 0 0,1 1 0,-1-1 0,0 0 0,1 0 1,-1 0-1,1 0 0,-1-1 0,1 1 0,0 0 0,-1-1 1,1 1-1,0-1 0,0 1 0,0-1 0,0 1 0,0-1 1,0 0-1,1 0 0,-1 1 0,0-1 0,0-3 0,-1-15-1456</inkml:trace>
</inkml:ink>
</file>

<file path=ppt/ink/ink1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20.905"/>
    </inkml:context>
    <inkml:brush xml:id="br0">
      <inkml:brushProperty name="width" value="0.05" units="cm"/>
      <inkml:brushProperty name="height" value="0.05" units="cm"/>
      <inkml:brushProperty name="color" value="#008C3A"/>
    </inkml:brush>
  </inkml:definitions>
  <inkml:trace contextRef="#ctx0" brushRef="#br0">1 0 8050,'40'8'200,"5"-1"-96,3-3-400,6-2-1017,15 0 841</inkml:trace>
</inkml:ink>
</file>

<file path=ppt/ink/ink1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21.548"/>
    </inkml:context>
    <inkml:brush xml:id="br0">
      <inkml:brushProperty name="width" value="0.05" units="cm"/>
      <inkml:brushProperty name="height" value="0.05" units="cm"/>
      <inkml:brushProperty name="color" value="#008C3A"/>
    </inkml:brush>
  </inkml:definitions>
  <inkml:trace contextRef="#ctx0" brushRef="#br0">1 1 8218,'133'3'792,"5"10"1160,8 4-1824,8 7-40,4 4-72,-8 0-64,0 5-32,4 6-48,8-2 56,-1 2 8,-9-2-24,-18-3 0,-6-3 0,-8-3 48,-5-4 24,-9-9 16,-12-2-128,-18-9 96</inkml:trace>
</inkml:ink>
</file>

<file path=ppt/ink/ink1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36.285"/>
    </inkml:context>
    <inkml:brush xml:id="br0">
      <inkml:brushProperty name="width" value="0.05" units="cm"/>
      <inkml:brushProperty name="height" value="0.05" units="cm"/>
      <inkml:brushProperty name="color" value="#008C3A"/>
    </inkml:brush>
  </inkml:definitions>
  <inkml:trace contextRef="#ctx0" brushRef="#br0">1 48 12403,'0'-6'591,"1"-18"1386,-1 23-1812,0 0-1,0 0 0,0 1 1,0-1-1,1 0 0,-1 0 1,0 0-1,1 0 0,-1 0 1,1 1-1,-1-1 0,1 0 1,-1 0-1,1 1 0,-1-1 1,1 0-1,0 1 0,-1-1 1,1 0-1,0 1 0,1-1 1,-2 1-85,1 0 1,0 0 0,0 0-1,0 0 1,-1 0-1,1 0 1,0 1 0,0-1-1,-1 0 1,1 1 0,0-1-1,-1 0 1,1 1 0,0-1-1,-1 1 1,1-1-1,0 1 1,-1-1 0,1 1-1,-1 0 1,1-1 0,-1 1-1,0 0 1,1-1 0,-1 1-1,1 1 1,12 22 642,0 8-276,-2 1 0,-1 1-1,10 54 1,4 108-176,-4-24-580,-17-153-45,1 0 1,1-1-1,8 22 1,-12-38 184,0 0 0,0 0 1,-1 0-1,2 0 0,-1-1 0,0 1 1,0 0-1,0 0 0,1-1 0,-1 1 0,1-1 1,3 3-1,-5-4 116,1 1 0,0-1 0,-1 0 0,1 0 0,0 0 0,0 0 0,-1 0 1,1 0-1,0 0 0,0 0 0,-1 0 0,1 0 0,0-1 0,-1 1 0,1 0 0,0 0 0,0-1 1,-1 1-1,1 0 0,-1-1 0,1 1 0,0-1 0,-1 1 0,1-1 0,-1 1 0,1-1 0,-1 1 1,1-1-1,-1 1 0,1-1 0,-1 0 0,0 1 0,1-2 0,15-20-780</inkml:trace>
</inkml:ink>
</file>

<file path=ppt/ink/ink1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36.617"/>
    </inkml:context>
    <inkml:brush xml:id="br0">
      <inkml:brushProperty name="width" value="0.05" units="cm"/>
      <inkml:brushProperty name="height" value="0.05" units="cm"/>
      <inkml:brushProperty name="color" value="#008C3A"/>
    </inkml:brush>
  </inkml:definitions>
  <inkml:trace contextRef="#ctx0" brushRef="#br0">12 0 14507,'-2'5'239,"0"-1"0,0 1 0,1 0 0,0-1 0,0 1 0,0 0-1,0 0 1,1 0 0,0 0 0,0 8 0,0 1 87,-1 38 710,10 80 0,-7-115-921,0-1-1,2 1 1,0-1 0,1 1-1,1-1 1,0-1-1,1 1 1,1-1-1,9 14 1,-13-24-73,-1 0 1,1-1-1,-1 0 0,1 1 1,0-1-1,1-1 0,-1 1 0,1-1 1,-1 0-1,1 0 0,0 0 1,0 0-1,1-1 0,-1 0 1,0 0-1,1 0 0,-1-1 0,1 0 1,0 0-1,-1 0 0,1-1 1,0 0-1,-1 0 0,1 0 0,0-1 1,0 0-1,-1 0 0,1 0 1,-1-1-1,1 0 0,-1 0 1,0 0-1,0-1 0,9-5 0,-7 3-6,1 0 1,-1-1-1,0 0 0,0-1 0,-1 0 0,0 0 0,0 0 0,0-1 0,-1 1 0,0-1 0,-1 0 0,0-1 1,0 1-1,-1-1 0,0 0 0,0 0 0,-1 0 0,0 0 0,-1 0 0,0-1 0,-1 1 0,1 0 0,-2 0 0,1-1 1,-1 1-1,-1 0 0,0 0 0,0 0 0,-1 0 0,0 0 0,0 0 0,-1 1 0,0-1 0,-6-8 0,2 6-45,-1 0 0,0 0 0,-1 1 0,0 0 0,0 1 0,-1 0 0,-1 1 0,1 0 0,-1 1-1,0 0 1,-1 1 0,-24-9 0,25 11-391,0 1 0,0 0-1,-1 1 1,1 1 0,0-1 0,-1 2-1,1 0 1,-1 1 0,-13 2-1,13 1-1347,17-2 478</inkml:trace>
</inkml:ink>
</file>

<file path=ppt/ink/ink1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36.827"/>
    </inkml:context>
    <inkml:brush xml:id="br0">
      <inkml:brushProperty name="width" value="0.05" units="cm"/>
      <inkml:brushProperty name="height" value="0.05" units="cm"/>
      <inkml:brushProperty name="color" value="#008C3A"/>
    </inkml:brush>
  </inkml:definitions>
  <inkml:trace contextRef="#ctx0" brushRef="#br0">0 0 15475,'17'50'1425,"3"2"1023,1 0-447,-5 2-817,3-6-336,-6-3-608,0-3-136,0-5-128,-6-7-248,3-13-768,-3-15-929,10-17 1025</inkml:trace>
</inkml:ink>
</file>

<file path=ppt/ink/ink1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37.228"/>
    </inkml:context>
    <inkml:brush xml:id="br0">
      <inkml:brushProperty name="width" value="0.05" units="cm"/>
      <inkml:brushProperty name="height" value="0.05" units="cm"/>
      <inkml:brushProperty name="color" value="#008C3A"/>
    </inkml:brush>
  </inkml:definitions>
  <inkml:trace contextRef="#ctx0" brushRef="#br0">79 19 12987,'-9'13'923,"0"0"0,1 1-1,0-1 1,1 1 0,0 1 0,2-1 0,-7 23 0,9-26-762,1 0 0,0 0 1,1 1-1,0-1 0,1 0 0,0 1 1,0-1-1,2 0 0,-1 0 0,1 0 1,4 11-1,-4-17-128,-1 0 0,1-1 1,1 1-1,-1-1 0,0 0 1,1 0-1,0 0 0,0 0 1,0 0-1,7 5 0,-8-7-17,1 0-1,-1-1 0,1 1 0,0 0 1,0-1-1,0 0 0,-1 1 1,1-1-1,1 0 0,-1-1 1,0 1-1,0-1 0,0 1 1,0-1-1,0 0 0,7 0 1,-2-2 8,-1 0 1,1 0-1,0 0 1,-1-1-1,1 0 1,-1-1-1,0 1 1,0-1-1,0-1 1,11-9-1,-2 0 57,-1-1 0,-1 0 0,14-18 0,-20 24-28,-1-2 1,0 1-1,0-1 0,-1 0 1,8-19-1,-13 27-43,0 0 1,0 0 0,-1 0-1,1 0 1,0 1 0,-1-2-1,0 1 1,0 0 0,0 0-1,0 0 1,0 0-1,-1 0 1,1 0 0,-1 0-1,0 0 1,0 1 0,0-1-1,0 0 1,0 0 0,-1 0-1,1 1 1,-1-1-1,1 1 1,-1-1 0,0 1-1,0 0 1,-1 0 0,1 0-1,-3-2 1,-2-1-2,-1 0 1,1 1-1,-1 0 1,0 1-1,0 0 1,0 0-1,-11-2 1,-61-9-248,73 13 186,-40-4-482,-41-7-1719,88 12 2225,0 0 0,0 0-1,0 0 1,0 0 0,0 0-1,0 0 1,0 0 0,0 0-1,0 0 1,1 0 0,-1 0-1,0 0 1,0 0 0,0 0-1,0 0 1,0 0 0,0-1-1,0 1 1,0 0 0,0 0 0,0 0-1,0 0 1,0 0 0,0 0-1,0 0 1,0 0 0,0 0-1,0 0 1,0-1 0,0 1-1,0 0 1,0 0 0,0 0-1,0 0 1,0 0 0,0 0-1,0 0 1,0 0 0,0 0-1,0-1 1,0 1 0,0 0 0,0 0-1,0 0 1,0 0 0,0 0-1,0 0 1,0 0 0,0 0-1,0 0 1,-1 0 0,1 0-1,0 0 1,0-1 0,15-3-986,19-2-46</inkml:trace>
</inkml:ink>
</file>

<file path=ppt/ink/ink1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37.631"/>
    </inkml:context>
    <inkml:brush xml:id="br0">
      <inkml:brushProperty name="width" value="0.05" units="cm"/>
      <inkml:brushProperty name="height" value="0.05" units="cm"/>
      <inkml:brushProperty name="color" value="#008C3A"/>
    </inkml:brush>
  </inkml:definitions>
  <inkml:trace contextRef="#ctx0" brushRef="#br0">26 198 17748,'5'23'1667,"0"0"1,-1 0 0,1 29 0,-5-46-1549,1 1 0,0-1 0,0 0 1,1 1-1,-1-1 0,1 0 1,1 0-1,-1 0 0,5 8 0,-5-12-112,-1-1 0,0 1 0,1 0 1,-1-1-1,1 1 0,-1 0 0,1-1 0,0 0 0,-1 1 0,1-1 0,0 0 0,0 0 0,0 0 0,0 0 0,0 0 0,0-1 0,1 1 0,-1-1 0,0 1 0,0-1 0,0 0 0,1 1 0,-1-1 0,0-1 0,0 1 0,1 0 0,-1 0 0,0-1 0,0 1 0,3-2 1,3-1 3,0-1 1,-1 1 0,1-1 0,-1-1-1,0 0 1,0 0 0,-1 0 0,0-1 0,1 1-1,-2-2 1,1 1 0,5-9 0,-5 6 34,0 1 0,-1-1 0,0-1 0,0 1 1,-1-1-1,0 1 0,-1-1 0,0 0 0,2-17 0,-4 16 15,-1 1-1,0 0 0,-1-1 0,0 1 1,-1 0-1,0-1 0,0 1 1,-1 0-1,0 0 0,-1 1 1,0-1-1,-11-17 0,11 21-58,0 1 0,0-1 0,0 1 1,-1 0-1,1 0 0,-1 0 0,0 1 0,-1 0 0,1 0 0,-1 0 0,0 0 0,0 1 1,0 0-1,0 0 0,0 1 0,-1 0 0,1 0 0,-1 0 0,0 1 0,-11-1 0,13 2-54,0 0 0,0 1 0,0 0 0,0 0 0,0 0 0,0 0 0,1 1 0,-1 0-1,0 0 1,1 0 0,-1 0 0,1 1 0,-5 3 0,6-4-83,1 0 0,-1 0 0,1 1 0,-1-1 0,1 0 0,0 1 0,0 0 0,1-1 0,-1 1 0,0 0 0,1 0 0,0 0 0,-1 0 0,1 0 0,0 0 0,1 0 0,-1 0 0,0 1 0,1-1 0,0 7 0,0-9-9,0 1 1,0-1 0,1 1-1,-1-1 1,0 1-1,1 0 1,-1-1-1,1 1 1,0-1 0,-1 0-1,1 1 1,0-1-1,0 0 1,0 1 0,0-1-1,0 0 1,0 0-1,0 0 1,1 0 0,-1 0-1,0 0 1,1 0-1,-1 0 1,0 0 0,1-1-1,-1 1 1,1 0-1,-1-1 1,3 1-1,24 3-1417</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1:35.008"/>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22 2208 10194,'-21'16'7638,"22"-15"-7513,1-1 1,0 0-1,-1 1 0,1-1 1,0 0-1,0 0 0,-1 0 1,1 0-1,0-1 1,0 1-1,-1 0 0,1-1 1,0 1-1,1-1 0,6-4 168,-1 0-1,0 0 0,0-1 0,-1 0 1,1-1-1,11-12 0,1-1 53,122-122 429,82-75-465,-131 136-154,155-149 366,-86 42-23,16-16 35,137-82-87,-70 72-410,-189 159-27,232-205-2,46 14 103,-293 220-54</inkml:trace>
</inkml:ink>
</file>

<file path=ppt/ink/ink1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37.970"/>
    </inkml:context>
    <inkml:brush xml:id="br0">
      <inkml:brushProperty name="width" value="0.05" units="cm"/>
      <inkml:brushProperty name="height" value="0.05" units="cm"/>
      <inkml:brushProperty name="color" value="#008C3A"/>
    </inkml:brush>
  </inkml:definitions>
  <inkml:trace contextRef="#ctx0" brushRef="#br0">10 63 12771,'1'0'190,"1"1"0,-1 0 0,0 0 0,1 0 0,-1-1 0,0 1 0,0 0 0,1 1 0,-1-1 0,0 0 0,0 0 0,0 0 0,-1 1 0,1-1 0,0 0 0,0 1 0,-1-1 0,1 1 0,-1-1 0,1 1 0,-1-1 0,0 1 0,1 2 0,0 5 662,0 1 1,-2 18-1,0-9-237,2-6-391,0 0-1,0 0 1,1-1-1,5 16 1,-5-21-152,0 0-1,1 0 1,0-1 0,1 1 0,-1-1-1,1 0 1,1 0 0,-1 0-1,6 5 1,-3-3 26,1-2 0,0 1 0,0-1-1,1 0 1,-1-1 0,1 0 0,0-1-1,1 1 1,-1-2 0,1 1 0,0-1 0,-1-1-1,1 0 1,0 0 0,1-1 0,-1 0 0,0-1-1,0 0 1,0-1 0,0 0 0,1-1 0,-1 1-1,0-2 1,-1 0 0,1 0 0,0 0 0,-1-2-1,0 1 1,9-6 0,-12 5 51,0 1-1,-1-1 1,0 0-1,0 0 1,0-1 0,0 1-1,-1-1 1,0 0 0,0 0-1,-1-1 1,0 1-1,5-13 1,-7 14-65,1-1 1,-1 0-1,0 1 1,0-1 0,0 0-1,-1 1 1,0-1-1,0 0 1,0 0-1,-1 1 1,0-1-1,0 1 1,-1-1-1,1 0 1,-1 1-1,-4-8 1,1 4-43,-1 1 1,0 0-1,-1 0 0,1 0 1,-2 1-1,1 0 1,-1 1-1,0-1 0,0 2 1,-14-9-1,2 4-30,0 0 0,0 1-1,-39-10 1,38 13-189,-1 2 0,-42-4-1,56 7-137,1 1 0,0 0 0,0 0 0,-1 1 0,1 0-1,0 0 1,0 1 0,0 0 0,0 0 0,0 0 0,0 1-1,-7 4 1,13-6 62,0 0 0,0-1 0,0 1-1,0 0 1,0 0 0,1 0 0,-1 0-1,0 0 1,1 0 0,-1 0 0,0 0-1,1 0 1,-1 0 0,1 0 0,0 0-1,-1 0 1,1 2 0,-1 16-2582</inkml:trace>
</inkml:ink>
</file>

<file path=ppt/ink/ink1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38.960"/>
    </inkml:context>
    <inkml:brush xml:id="br0">
      <inkml:brushProperty name="width" value="0.05" units="cm"/>
      <inkml:brushProperty name="height" value="0.05" units="cm"/>
      <inkml:brushProperty name="color" value="#008C3A"/>
    </inkml:brush>
  </inkml:definitions>
  <inkml:trace contextRef="#ctx0" brushRef="#br0">2 317 15891,'5'4'811,"-1"0"0,1 0-1,-1 0 1,0 1 0,-1 0-1,5 6 1,1 2 90,66 94 2328,4 8-1939,-60-91-1152,1-1 0,35 32 1,-41-42-138,-2-4-76,-2 1 1,1 0 0,-1 1-1,12 16 1,-16-13-345,-6-14 373,1 0-1,-1 1 1,0-1 0,0 0 0,0 1 0,0-1 0,0 0 0,0 1 0,0-1-1,0 0 1,-1 1 0,1-1 0,0 0 0,0 1 0,0-1 0,0 0 0,0 1 0,0-1-1,-1 0 1,1 0 0,0 1 0,0-1 0,0 0 0,-1 1 0,0-1-72,0 0 0,0 0 0,-1 1 0,1-1 0,0 0 0,0 0 0,0 0 0,-1 0 0,1 0 0,0 0 0,0-1 0,0 1 0,0 0 0,-1-1 1,1 1-1,0-1 0,0 1 0,0-1 0,0 1 0,-1-2 0,-20-11-504,0 0 0,1-2 0,0-1 0,2 0 0,0-2 0,0 0 0,2-1 0,-28-39 1,24 26 545,1 0 1,2-2 0,1 0-1,2-1 1,-16-51 0,25 66 333,1 0 0,1 0 0,1 0 0,1-1 0,0 1 0,2-1 0,3-37 0,-1 50-53,-1 0 1,1 0 0,1 0 0,-1 0 0,2 0 0,-1 0-1,1 1 1,0-1 0,7-9 0,-7 12-40,1 0 0,-1 1 1,1-1-1,0 1 0,0 0 0,1 0 1,-1 0-1,1 1 0,0 0 0,0 0 0,0 1 1,0-1-1,9-1 0,-5 2 1,0 0-1,0 0 1,0 2-1,-1-1 1,1 1 0,0 0-1,0 1 1,16 3-1,-22-3-129,1 0 0,-1 0-1,1 1 1,-1-1-1,0 1 1,0 0-1,1 0 1,-1 1-1,-1-1 1,1 1 0,0 0-1,-1 0 1,1 0-1,-1 0 1,0 1-1,0-1 1,0 1-1,-1 0 1,1 0 0,2 5-1,-2 0 3,-1 0-1,0 0 1,0 0 0,-1 0-1,0 0 1,-1 0-1,0 0 1,0 0 0,0 0-1,-2 0 1,1 0-1,-1 0 1,0 0 0,-6 14-1,5-16-82,0 1 0,0 0 0,-1-1-1,0 0 1,-1 0 0,1 0 0,-1-1 0,-1 1 0,1-1-1,-1 0 1,0-1 0,0 1 0,-1-1 0,0 0-1,1-1 1,-12 5 0,16-7-161,0-1 0,-1 0 1,1-1-1,-1 1 0,1 0 0,-1-1 0,1 1 0,-1-1 1,1 0-1,-1 0 0,1 0 0,-1 0 0,1 0 0,-1-1 0,0 1 1,1-1-1,0 0 0,-1 1 0,1-1 0,-1 0 0,1-1 1,0 1-1,0 0 0,-1 0 0,1-1 0,0 0 0,0 1 0,1-1 1,-1 0-1,0 0 0,1 0 0,-1 0 0,1 0 0,-2-3 1,-16-33-2076</inkml:trace>
</inkml:ink>
</file>

<file path=ppt/ink/ink1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39.525"/>
    </inkml:context>
    <inkml:brush xml:id="br0">
      <inkml:brushProperty name="width" value="0.05" units="cm"/>
      <inkml:brushProperty name="height" value="0.05" units="cm"/>
      <inkml:brushProperty name="color" value="#008C3A"/>
    </inkml:brush>
  </inkml:definitions>
  <inkml:trace contextRef="#ctx0" brushRef="#br0">1 503 15195,'18'5'1310,"-1"2"-1,0 0 1,0 1 0,20 12-1,-33-17-1097,1 0 0,-1 1-1,0-1 1,0 1 0,0-1 0,-1 1-1,1 0 1,-1 1 0,0-1-1,0 0 1,0 1 0,-1 0 0,1 0-1,-1 0 1,-1 0 0,1 0-1,0 0 1,-1 0 0,1 9 0,-2-13-201,0 0 0,0 0 0,0-1 0,0 1 1,0 0-1,0 0 0,0 0 0,-1 0 1,1-1-1,0 1 0,0 0 0,-1 0 1,1 1-1,-1-2-6,1 0 0,0 0 0,0 0 1,0 1-1,-1-1 0,1 0 0,0 0 0,0 0 1,-1 0-1,1 0 0,0 1 0,0-1 1,-1 0-1,1 0 0,0 0 0,0 0 0,-1 0 1,1 0-1,0 0 0,0 0 0,-1 0 0,1 0 1,0 0-1,0 0 0,-1 0 0,1 0 0,-1 0 1,0-1 6,-1 0 0,1 0 1,-1 0-1,1 0 1,-1 0-1,1 0 1,0 0-1,-1 0 0,1-1 1,0 1-1,-2-3 1,-5-9-206,0 0 1,1 0 0,1-1-1,0 1 1,-4-18 0,3 7-400,2 0 0,-4-32 0,8 48 188,1 0 0,-1-1 0,2 1-1,-1 0 1,1 0 0,3-12 0,-2 15 440,-1 1-1,1-1 0,0 1 1,0-1-1,0 1 1,0 0-1,1 0 0,0 0 1,0 0-1,0 1 0,0-1 1,6-4-1,24-13 799</inkml:trace>
  <inkml:trace contextRef="#ctx0" brushRef="#br0" timeOffset="1">335 345 11690,'26'17'1585,"2"-2"1511,3-2-751,-5-4-521,0 4-583,-7 0-777,-5 0-240,-1-4-280,0-5-184,0-10-1353,0-9-167,-3 2 736</inkml:trace>
  <inkml:trace contextRef="#ctx0" brushRef="#br0" timeOffset="2">237 45 17540,'-25'0'1024,"7"-4"352,9 0-512,12-1-431,12-1-241,7-3-1089,2 1-479,8-1 648</inkml:trace>
</inkml:ink>
</file>

<file path=ppt/ink/ink1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40.184"/>
    </inkml:context>
    <inkml:brush xml:id="br0">
      <inkml:brushProperty name="width" value="0.05" units="cm"/>
      <inkml:brushProperty name="height" value="0.05" units="cm"/>
      <inkml:brushProperty name="color" value="#008C3A"/>
    </inkml:brush>
  </inkml:definitions>
  <inkml:trace contextRef="#ctx0" brushRef="#br0">0 405 16836,'19'25'1680,"1"0"0,0-1 0,26 22 0,-46-46-1668,0 0 1,1 0-1,-1 0 1,0 1-1,0-1 1,0 0-1,0 0 1,0 0-1,1 0 1,-1 0-1,0 1 1,0-1-1,0 0 1,0 0-1,1 0 1,-1 0-1,0 0 1,0 0-1,0 0 1,1 0-1,-1 0 1,0 0-1,0 0 1,1 0-1,-1 0 1,0 0-1,0 0 1,0 0-1,1 0 1,-1 0-1,0 0 1,0 0 0,0 0-1,1 0 1,-1 0-1,0-1 1,0 1-1,0 0 1,0 0-1,1 0 1,-1 0-1,0 0 1,0 0-1,0-1 1,3-12 128,-5-21-142,-7-12 12,3 12-8,-5-69 0,11 93-3,0 0-1,1-1 1,0 1-1,0 0 1,1 0-1,1 0 1,0 0-1,0 0 1,1 1 0,0-1-1,7-10 1,-10 17 12,1 0 1,0 1 0,-1-1 0,1 0 0,0 1 0,1-1 0,-1 1 0,0 0 0,1 0 0,-1 0 0,1 0 0,0 0 0,0 1 0,-1-1 0,1 1 0,0 0 0,0-1-1,1 1 1,-1 1 0,0-1 0,0 0 0,0 1 0,0 0 0,1 0 0,-1 0 0,0 0 0,0 0 0,1 0 0,-1 1 0,0 0 0,5 1 0,-1 1 79,0 0 1,-1 1-1,1-1 1,-1 1 0,0 1-1,0-1 1,0 1-1,-1 0 1,0 0-1,0 1 1,0 0 0,7 11-1,-4-4 2,0 1 0,-1 0 0,-1 0 0,0 1-1,-1 0 1,-1 0 0,0 0 0,-1 1 0,0-1 0,0 31-1,-5-37-61,-1-10-11,-4-12 18,2-3-24,2 0 0,-1 1-1,2-1 1,0-1 0,1-26-1,1 19-15,2 1 0,1 0-1,7-29 1,-8 39 11,2 1 1,-1 0-1,1 0 0,1 0 0,0 1 0,1-1 1,0 1-1,10-13 0,-14 22 18,-1 0-1,1 0 1,-1 1 0,1-1-1,0 1 1,0 0-1,0-1 1,0 1 0,0 0-1,0 0 1,0 0-1,0 0 1,0 1 0,0-1-1,1 1 1,-1-1-1,0 1 1,0 0 0,1-1-1,-1 1 1,0 0-1,1 1 1,-1-1 0,0 0-1,0 1 1,1-1-1,-1 1 1,0 0 0,3 1-1,5 3 148,0 0-1,0 1 1,0 0-1,14 13 1,-12-10-102,13 11 33,-7-6 60,29 18-1,-42-29-212,1 0 0,0 0 0,0-1 0,0 0 0,0 0 0,0 0 0,0-1 0,1 1 0,11-1 0,-15-1-387,-1 0 0,1 0 0,-1-1 1,0 1-1,1-1 0,-1 0 1,0 0-1,0 0 0,1 0 1,-1 0-1,0 0 0,0 0 1,0-1-1,0 1 0,0-1 0,-1 1 1,1-1-1,0 0 0,1-3 1,0-4-1825</inkml:trace>
</inkml:ink>
</file>

<file path=ppt/ink/ink1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40.593"/>
    </inkml:context>
    <inkml:brush xml:id="br0">
      <inkml:brushProperty name="width" value="0.05" units="cm"/>
      <inkml:brushProperty name="height" value="0.05" units="cm"/>
      <inkml:brushProperty name="color" value="#008C3A"/>
    </inkml:brush>
  </inkml:definitions>
  <inkml:trace contextRef="#ctx0" brushRef="#br0">43 524 13051,'15'-36'4733,"-14"34"-4582,7-13 796,0-1 0,-1 0 0,-1 0 0,8-33 0,-14 47-906,0-1-1,0 0 1,0 0 0,0 0-1,0 1 1,-1-1 0,1 0-1,-1 0 1,0 1-1,1-1 1,-1 0 0,-1 1-1,1-1 1,-3-4 0,3 6-33,0 0 1,0 0 0,0-1-1,0 1 1,0 0 0,0 0-1,0 0 1,-1 1 0,1-1 0,0 0-1,-1 0 1,1 1 0,0-1-1,-1 1 1,1-1 0,-1 1-1,1-1 1,-1 1 0,1 0-1,-1 0 1,1 0 0,-1 0 0,1 0-1,-1 0 1,1 0 0,-1 0-1,1 1 1,-2 0 0,0 0 20,0 0 0,1 1 0,0-1 0,-1 1 0,1 0 0,0 0 0,0 0-1,0 0 1,0 0 0,0 0 0,0 0 0,0 1 0,1-1 0,0 1 0,-1-1 0,1 1 0,0 0 0,0-1 0,-1 5 0,-1 5 97,0-1-1,1 1 1,-1 16-1,2-22-102,1-1 0,0 0 0,0 1 1,0-1-1,1 0 0,0 1 0,0-1 0,1 0 0,-1 0 0,1 0 0,0 0 0,5 9 0,-5-11-5,1 0 0,-1 0 1,1 0-1,-1 0 0,1-1 0,0 1 0,0-1 0,0 0 0,1 0 0,-1 0 0,0 0 1,1 0-1,-1-1 0,1 0 0,0 0 0,-1 0 0,1 0 0,6 1 0,-5-2 35,1 1-1,-1-1 0,0 0 0,0-1 0,1 1 0,-1-1 0,0 0 0,0 0 0,0-1 1,0 1-1,0-1 0,0 0 0,0-1 0,-1 1 0,1-1 0,-1 0 0,1 0 1,-1 0-1,0-1 0,6-6 0,3-6 103,-2 0 0,1 0 0,-2-1 0,11-23 1,8-14 230,-27 51-349,0 0 0,1 0 0,-1 0 1,0 0-1,1 1 0,0-1 0,0 1 0,-1-1 1,1 1-1,1 0 0,-1 0 0,0 1 0,0-1 1,1 0-1,-1 1 0,1 0 0,-1 0 0,1 0 1,0 0-1,-1 1 0,1-1 0,0 1 0,-1 0 1,1 0-1,0 1 0,-1-1 0,5 1 0,4 1 137,1 0-1,-1-2 1,0 1 0,1-2-1,-1 0 1,23-4-1,-30 4-131,0-1 0,1 0 0,-1 0 0,0 0 0,0-1 0,-1 1 0,1-1 0,0 0 0,-1-1 0,0 1 0,0-1 0,0 0-1,0 0 1,-1 0 0,1 0 0,-1-1 0,5-8 0,1-6-333,-1 0-1,11-36 0,-13 33-1333,-1-1-1,3-29 0,-8 9-238</inkml:trace>
</inkml:ink>
</file>

<file path=ppt/ink/ink1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41.025"/>
    </inkml:context>
    <inkml:brush xml:id="br0">
      <inkml:brushProperty name="width" value="0.05" units="cm"/>
      <inkml:brushProperty name="height" value="0.05" units="cm"/>
      <inkml:brushProperty name="color" value="#008C3A"/>
    </inkml:brush>
  </inkml:definitions>
  <inkml:trace contextRef="#ctx0" brushRef="#br0">1 1 16083,'0'13'1809,"13"16"1792,0 14-1345,16 22-432,5 9-375,-5 2-673,1-3-168,-4-10-368,-4-8-144,2-8-48,-1-10-40,-7-13-528,-3-7-352,-14-42-5433</inkml:trace>
</inkml:ink>
</file>

<file path=ppt/ink/ink1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41.677"/>
    </inkml:context>
    <inkml:brush xml:id="br0">
      <inkml:brushProperty name="width" value="0.05" units="cm"/>
      <inkml:brushProperty name="height" value="0.05" units="cm"/>
      <inkml:brushProperty name="color" value="#008C3A"/>
    </inkml:brush>
  </inkml:definitions>
  <inkml:trace contextRef="#ctx0" brushRef="#br0">0 590 17284,'13'-11'2176,"8"-7"1329,27-23-969,15-9-223,6-15-1001,5-7-352,-7-5-656,-6 5-207,-9 11-498,-10 11-383,-10 15-1192,-8 7-433,-2 18-1127,2 10 1719</inkml:trace>
  <inkml:trace contextRef="#ctx0" brushRef="#br0" timeOffset="1">768 425 19052,'7'-2'392,"1"0"1,-1-1-1,-1 1 0,1-2 0,0 1 1,-1-1-1,1 0 0,-1 0 0,0-1 1,-1 1-1,1-2 0,-1 1 0,0 0 1,0-1-1,-1 0 0,1 0 1,-1 0-1,5-12 0,-4 6-317,0-1 0,-1 0 0,0 0 0,-1-1-1,0 1 1,-1-1 0,-1 0 0,0 1 0,-2-19 0,1 27-74,0 1 0,-1-1 0,0 1 0,0-1 0,0 0 0,0 1 0,-1-1 0,0 1 0,0 0 0,0 0 0,0 0 0,-6-7 0,6 8-7,0 1 1,0 0-1,0 0 0,-1 0 0,1 1 0,0-1 1,-1 0-1,0 1 0,1 0 0,-1-1 0,0 1 0,1 0 1,-1 0-1,0 1 0,0-1 0,0 1 0,0-1 0,0 1 1,0 0-1,0 0 0,-4 1 0,4-1-2,0 1-1,-1-1 1,1 1-1,0 0 0,-1 0 1,1 1-1,0-1 1,0 1-1,0-1 1,0 1-1,0 0 1,0 0-1,-4 5 1,3-3 3,1 0 1,-1 1 0,1-1 0,0 1-1,0 0 1,1 0 0,-4 10-1,2-2 30,0 1-1,1-1 1,1 1-1,0-1 1,1 1-1,1 19 0,0-26 32,1 0 0,-1 1 1,2-1-1,-1 0 0,1 0 0,0 0 0,5 11 0,-5-14-16,0 0 0,0-1 0,1 1 1,-1-1-1,1 1 0,0-1 0,0 0 1,0 0-1,1 0 0,-1-1 1,1 1-1,-1-1 0,1 0 0,4 2 1,2 0 10,1-1 0,-1 0 0,0 0 0,1-1 1,0-1-1,-1 0 0,1 0 0,0-1 0,0 0 1,17-3-1,-9 0-141,0-1 0,-1-1 0,0 0 0,0-2-1,21-9 1,-32 12-276,0 1 0,-1-1 0,1-1 0,-1 0 0,0 1 0,0-2 0,0 1 0,-1-1 0,0 0 0,0 0 0,0 0 0,-1-1 0,0 0 0,0 1 0,-1-2 0,0 1 0,0 0 0,3-12 0,7-24-1195</inkml:trace>
</inkml:ink>
</file>

<file path=ppt/ink/ink1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42.479"/>
    </inkml:context>
    <inkml:brush xml:id="br0">
      <inkml:brushProperty name="width" value="0.05" units="cm"/>
      <inkml:brushProperty name="height" value="0.05" units="cm"/>
      <inkml:brushProperty name="color" value="#008C3A"/>
    </inkml:brush>
  </inkml:definitions>
  <inkml:trace contextRef="#ctx0" brushRef="#br0">0 541 15155,'6'2'651,"0"1"-1,-1 0 1,0 0-1,0 0 1,0 1-1,0 0 1,0 0-1,-1 0 1,1 0-1,-1 1 1,5 6-1,-4-3-202,0 0 1,-1 1-1,0-1 0,0 1 1,-1 0-1,4 15 0,-1 5-237,-2 1-1,-2-1 1,0 46-1,-2-74-200,-3 22 10,-1-18-1,4-5-17,-1 0 0,1 0 0,0 0 0,-1-1 0,1 1 0,-1 0 0,1-1 0,0 1 0,-1 0 0,1-1 0,0 1 0,0 0 0,-1-1 0,1 1 0,0-1 0,0 1 0,0-1 0,-1 1 0,1-1 0,-2-5 10,0-1 1,0 1-1,0-1 1,1 1 0,0-1-1,0 1 1,1-1-1,0 0 1,1-8-1,1-5 3,8-36-1,-4 34-4,0 0 0,2 0 0,0 0 0,2 1 0,0 0 0,2 0 0,18-25 0,-27 42 2,0 0 0,1 0-1,-1 0 1,1 0-1,0 1 1,9-6-1,-12 8-7,0 1-1,0-1 0,0 1 1,0-1-1,0 1 0,0-1 1,0 1-1,0 0 1,0 0-1,0 0 0,0-1 1,0 1-1,1 0 0,-1 0 1,0 0-1,0 1 0,0-1 1,0 0-1,0 0 1,0 1-1,0-1 0,1 0 1,-1 1-1,0-1 0,0 1 1,0 0-1,-1-1 1,1 1-1,0 0 0,0-1 1,0 1-1,0 0 0,-1 0 1,1 0-1,0 0 1,0 1-1,3 5 9,0 1 1,-1-1-1,1 1 1,-2 0-1,1 0 1,-1 0-1,2 11 1,6 23 35,-10-41-47,0-1 0,0 1 0,0-1 0,0 1 0,0-1 0,0 1 0,1-1 0,-1 1 0,0-1 0,0 1 1,0-1-1,1 1 0,-1-1 0,0 1 0,1-1 0,-1 0 0,0 1 0,1-1 0,-1 1 0,0-1 0,1 0 0,-1 1 0,1-1 0,-1 0 0,1 0 0,-1 1 0,1-1 0,-1 0 1,1 0-1,-1 0 0,1 0 0,-1 0 0,1 0 0,-1 0 0,1 1 0,-1-1 0,1-1 0,-1 1 0,1 0 0,-1 0 0,1 0 0,-1 0 0,1 0 0,-1 0 0,1-1 1,-1 1-1,1 0 0,-1 0 0,1-1 0,-1 1 0,1-1 0,2-1 9,1-2 0,-1 1 0,0 0 0,5-8 0,-7 9-8,8-10 3,84-106 566,-82 106-538,0-1 0,-1 0 1,-1 0-1,0-1 0,-1 0 1,0-1-1,-1 0 0,-1 0 1,-1 0-1,0-1 0,0 0 1,1-17-1,-6 33-33,0 0 1,0-1-1,0 1 0,0-1 1,0 1-1,0 0 0,0-1 0,0 1 1,0-1-1,1 1 0,-1 0 1,0-1-1,0 1 0,0 0 0,0-1 1,1 1-1,-1 0 0,0-1 1,0 1-1,1 0 0,-1-1 0,1 1 1,4 5 1,8 25 3,-8-16 9,-3-9-2,0 0-1,1 0 0,0 0 1,0 0-1,0-1 1,0 1-1,1-1 1,0 0-1,0 0 1,0 0-1,0-1 1,1 1-1,-1-1 0,1 0 1,0 0-1,0-1 1,0 1-1,0-1 1,1 0-1,-1-1 1,0 1-1,1-1 0,8 1 1,22 1 108,-22-2-97,1 0 0,-1 0 1,0 2-1,-1 0 0,16 5 1,-25-6-24,-1-1-1,1 1 1,-1 0 0,1 0 0,-1 0 0,0 1 0,0-1 0,0 1-1,0-1 1,-1 1 0,1 0 0,-1 0 0,1 1 0,-1-1-1,0 0 1,0 1 0,-1-1 0,1 1 0,-1 0 0,1-1-1,-1 1 1,0 0 0,0 5 0,1 12-6,0 29 0,0 13-13,29 126-106,-18-111 73,-7-48 53,-2 1 1,0 51-1,-4-79 1,0-1 0,0 1-1,0-1 1,-1 1 0,1 0 0,-1-1 0,0 1-1,1-1 1,-1 0 0,-2 3 0,3-4-2,0-1 1,0 0 0,0 0-1,0 0 1,0 0 0,0 0-1,0 0 1,0 0-1,0 0 1,0 0 0,-1 0-1,1 0 1,0 0-1,0 0 1,0 0 0,0 0-1,0 0 1,0 1-1,0-1 1,0 0 0,0 0-1,0 0 1,-1 0-1,1 0 1,0 0 0,0 0-1,0 0 1,0 0-1,0 0 1,0 0 0,0-1-1,0 1 1,-1 0-1,1 0 1,0 0 0,0 0-1,0 0 1,0 0-1,0 0 1,0 0 0,0 0-1,0 0 1,0 0 0,0 0-1,0 0 1,0 0-1,0 0 1,-1 0 0,1-1-1,0 1 1,0 0-1,0 0 1,0 0 0,0 0-1,0 0 1,0 0-1,0 0 1,0 0 0,0 0-1,0-1 1,-2-7 19,-3-38 30,-11-75-46,-4 24-239,-5 1 0,-72-178 0,85 245 199,-6-10-19,-13-47 0,28 75 74,0 0 0,1 0-1,0 0 1,1 0-1,0 0 1,1 0 0,0 0-1,0 0 1,4-17-1,-2 23 13,-1 0 0,1 0-1,1 0 1,-1 1 0,0-1-1,1 1 1,0 0 0,0-1-1,0 1 1,1 1 0,0-1-1,-1 0 1,1 1 0,0 0-1,1 0 1,-1 0 0,0 1-1,6-3 1,5-2 112,1 1 0,-1 0 0,1 1 0,22-3 0,-30 6-36,0 1-1,0 0 1,1 0 0,-1 1 0,0 0-1,1 1 1,13 2 0,-19-3-72,0 1-1,0 0 1,1 1 0,-1-1 0,0 0 0,0 1-1,0-1 1,0 1 0,-1 0 0,1 0-1,0 0 1,-1 1 0,1-1 0,-1 1 0,0-1-1,0 1 1,0 0 0,0 0 0,0-1-1,-1 1 1,3 6 0,-2 0-18,0-1 1,0 1-1,-1 0 1,0 0-1,0 0 0,-1 0 1,0-1-1,-1 1 0,0 0 1,0 0-1,-1 0 1,0-1-1,-5 12 0,-1 3-7,-2-1-1,-1 0 1,-22 35-1,24-43-103,0-1-1,-2 1 0,-19 18 1,26-27-131,-1-1 0,0 0 0,0 0 0,0-1 0,0 0 1,-1 0-1,1 0 0,-1 0 0,0-1 0,0 0 0,0 0 0,-10 2 0,14-4 32,0 0-1,0 1 1,0-1 0,0 0-1,0 0 1,-1-1-1,1 1 1,0 0-1,0 0 1,0-1-1,0 0 1,0 1-1,0-1 1,1 0-1,-1 0 1,0 0-1,0 0 1,0 0 0,1 0-1,-1-1 1,1 1-1,-1 0 1,1-1-1,-1 1 1,1-1-1,0 0 1,0 1-1,-2-4 1,-10-26-1916</inkml:trace>
</inkml:ink>
</file>

<file path=ppt/ink/ink1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42.710"/>
    </inkml:context>
    <inkml:brush xml:id="br0">
      <inkml:brushProperty name="width" value="0.05" units="cm"/>
      <inkml:brushProperty name="height" value="0.05" units="cm"/>
      <inkml:brushProperty name="color" value="#008C3A"/>
    </inkml:brush>
  </inkml:definitions>
  <inkml:trace contextRef="#ctx0" brushRef="#br0">1 0 15091,'0'13'2461,"1"-1"0,3 17 0,18 50 1353,-15-56-2915,17 56 949,70 216 844,-59-208-2596,-30-75-253,1-1-1,1 0 0,0 0 1,0-1-1,11 11 0,-17-19-53,0-1 0,0 0-1,0 1 1,1-1 0,-1 0-1,1 0 1,-1 0 0,1 0-1,-1-1 1,1 1 0,-1 0-1,1 0 1,0-1 0,-1 1-1,1-1 1,0 0 0,-1 1-1,1-1 1,0 0 0,0 0-1,-1 0 1,1 0 0,0-1 0,0 1-1,-1 0 1,1-1 0,0 1-1,-1-1 1,1 1 0,-1-1-1,1 0 1,0 0 0,-1 0-1,1 0 1,-1 0 0,0 0-1,1 0 1,-1 0 0,0 0-1,0-1 1,0 1 0,0-1-1,0 1 1,0 0 0,0-1-1,0 0 1,0-2 0,10-31-1887</inkml:trace>
</inkml:ink>
</file>

<file path=ppt/ink/ink1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43.279"/>
    </inkml:context>
    <inkml:brush xml:id="br0">
      <inkml:brushProperty name="width" value="0.05" units="cm"/>
      <inkml:brushProperty name="height" value="0.05" units="cm"/>
      <inkml:brushProperty name="color" value="#008C3A"/>
    </inkml:brush>
  </inkml:definitions>
  <inkml:trace contextRef="#ctx0" brushRef="#br0">94 874 17540,'-2'-1'7142,"-9"-1"-4246,7 3-2815,0 0 0,0 0 0,1 0 0,-1 0 0,1 1 0,-1 0 0,1 0 0,0 0 0,0 0 0,0 0 0,0 1 0,0-1 0,0 1-1,0 0 1,1-1 0,0 1 0,-1 1 0,1-1 0,0 0 0,-2 7 0,-3 0-162,6-9-9,0 1 1,0-1 0,0 0-1,0 1 1,1 0 0,-1-1-1,0 1 1,1-1 0,-1 1-1,0 2 1,9-8-878,2-5 829,0 2 0,1-1 0,0 1 0,0 1 0,1 0 0,0 0 0,0 1 0,0 1 0,0 0 0,1 1 0,-1 0 0,1 1 0,0 0 0,0 1 0,0 0 0,18 2 0,-15 1 177,-9-1 52,0 0 0,0-1 0,0 0 1,1 0-1,7-1 0,-13 0-57,1 0 1,-1 1-1,1-1 0,-1 0 1,0 0-1,1-1 1,-1 1-1,0 0 0,0-1 1,0 1-1,0-1 1,0 0-1,0 0 0,0 0 1,-1 0-1,1 0 0,-1 0 1,2-3-1,2-4 163,-1-1 0,0 1 0,0-1 0,-1 0 0,0 0-1,-1 0 1,2-21 0,-3 3 117,-2-47 0,-28-215-127,2 33-208,25 239 41,2-1 1,2-31-1,-2 50-15,0-1 1,0 1-1,0-1 0,0 0 1,0 1-1,0-1 0,1 1 1,-1-1-1,0 1 1,0-1-1,1 1 0,-1-1 1,0 0-1,1 1 0,-1 0 1,0-1-1,1 1 0,-1-1 1,1 1-1,0-1 0,-1 1 1,1 0 0,-1 0-1,1 0 1,-1 0 0,1 0 0,-1 0-1,0 1 1,1-1 0,-1 0 0,1 0-1,-1 0 1,0 1 0,1-1 0,-1 0-1,0 1 1,1-1 0,-1 0-1,0 1 1,1-1 0,-1 0 0,0 1-1,0-1 1,1 0 0,-1 1 0,0-1-1,0 1 1,0-1 0,0 0-1,1 2 1,5 16 194,0 1-1,4 22 0,-6-25-79,28 142 992,7 25-42,-27-135-807,32 79-1,-39-113-265,1 0 1,1-1-1,0 0 0,0 0 1,1-1-1,13 15 0,-20-26-20,-1 0-1,1-1 0,-1 1 0,1 0 1,0-1-1,0 1 0,-1-1 1,1 1-1,0-1 0,0 1 0,0-1 1,0 1-1,-1-1 0,3 1 1,-3-1-27,0 0 1,1 0-1,-1 0 0,0-1 1,0 1-1,1 0 1,-1 0-1,0 0 1,0 0-1,1 0 1,-1 0-1,0-1 1,0 1-1,0 0 1,1 0-1,-1 0 1,0-1-1,0 1 0,0 0 1,0 0-1,0-1 1,1 1-1,-1 0 1,0 0-1,0-1 1,0 1-1,0 0 1,0 0-1,0-1 1,0 1-1,0-1 1,0-1-426,0-1 1,0 0 0,0 0-1,0 0 1,-1 0 0,1 1 0,-1-1-1,-1-4 1,-11-21-3023,-4-1 1315</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1:35.849"/>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83 1229 5121,'-7'-2'487,"-1"1"0,1-1 0,0 0-1,0 0 1,0 0 0,-7-5 0,-3-5 1405,16 10-1747,0 1 1,0 0-1,0-1 1,0 1-1,1-1 1,-1 1-1,1-1 1,-1 0-1,1 1 1,-1-1-1,1 1 1,0-1-1,0 0 1,0 1-1,11-19 1994,-10 20-2065,-1-1 0,1 1 1,0 0-1,0 0 0,19-1 847,-14 1-629,6 0 77,1-2-1,-1 0 1,1 0 0,-1-1-1,0-1 1,0 0 0,0 0-1,17-10 1,87-58 1301,198-176 1507,-223 171-2420,387-316 1894,-419 343-2504,-3-3 0,-1-2-1,60-78 1,-86 95-56,-32 43-491,0-1 0,1 0 1,-1 1-1,1-1 1,-3 9-1</inkml:trace>
</inkml:ink>
</file>

<file path=ppt/ink/ink1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43.515"/>
    </inkml:context>
    <inkml:brush xml:id="br0">
      <inkml:brushProperty name="width" value="0.05" units="cm"/>
      <inkml:brushProperty name="height" value="0.05" units="cm"/>
      <inkml:brushProperty name="color" value="#008C3A"/>
    </inkml:brush>
  </inkml:definitions>
  <inkml:trace contextRef="#ctx0" brushRef="#br0">4 86 16436,'-4'0'1928,"12"0"1513,14-6-1601,13-9-880,2-3-344,4-3-176,2 3-87,-8 10-369,-4 8-633,-10 9-1535,-4 8-545,-3 0 1113</inkml:trace>
</inkml:ink>
</file>

<file path=ppt/ink/ink1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43.860"/>
    </inkml:context>
    <inkml:brush xml:id="br0">
      <inkml:brushProperty name="width" value="0.05" units="cm"/>
      <inkml:brushProperty name="height" value="0.05" units="cm"/>
      <inkml:brushProperty name="color" value="#008C3A"/>
    </inkml:brush>
  </inkml:definitions>
  <inkml:trace contextRef="#ctx0" brushRef="#br0">38 302 11987,'1'0'4194,"4"-6"-1206,0-5-1699,0 0 1,-1 0-1,0-1 0,0 1 0,1-14 0,-2 10-986,-1 1 0,-1-1 0,-1 1 0,0-1 0,0 1 0,-2-1 0,-3-15 0,4 23-257,-1 0 0,0 1 0,-5-11 0,7 16-47,-1 0 0,1 0 0,-1 0 0,1 0 0,-1 0 0,0 0 0,1 0 0,-1 0 0,0 0 0,0 0-1,1 1 1,-1-1 0,0 0 0,0 0 0,0 1 0,0-1 0,0 1 0,0-1 0,0 0 0,0 1 0,0 0 0,-1-1-1,1 1 1,0 0 0,0 0 0,0 0 0,0-1 0,-2 1 0,1 1-10,1 0 0,0 0 0,-1-1 0,1 1-1,0 0 1,0 0 0,0 0 0,0 0 0,0 1 0,0-1 0,0 0 0,0 0-1,0 1 1,0-1 0,0 0 0,1 1 0,-1-1 0,1 1 0,-1-1 0,1 1 0,-1-1-1,1 1 1,0 2 0,-1 1-21,-2 5-35,1 1 0,1-1 0,0 1 0,0 0 0,1-1 0,0 1 0,3 17-1,-2-24 50,0 0 0,0 0 0,0 0 0,1 0 0,0 0 0,-1 0 0,1-1 0,1 1 0,3 6 0,-4-8 12,0 0 1,0-1-1,0 1 0,0 0 0,1-1 0,-1 1 0,0-1 1,1 1-1,-1-1 0,1 0 0,0 0 0,-1 0 0,1-1 1,0 1-1,-1-1 0,4 1 0,0-1 4,0 0 1,-1 0-1,1-1 0,-1 1 0,1-1 1,0-1-1,-1 1 0,0-1 1,1 0-1,-1 0 0,0-1 0,0 1 1,0-1-1,6-5 0,6-5 35,-1-1 0,22-24-1,-12 11 91,-17 19-58,13-14 438,28-21 1,-44 38-290,1 1 0,0-1 0,0 1-1,0 0 1,1 0 0,-1 1 0,1 0 0,0 1 0,12-3 0,-1 5 317,-18 0-521,-1 0-1,1 0 1,-1 0 0,1 1-1,-1-1 1,0 0 0,1 0-1,-1 0 1,1 0 0,-1 1-1,0-1 1,1 0 0,-1 1-1,0-1 1,1 0 0,-1 0-1,0 1 1,1-1 0,-1 1-1,0-1 1,0 0 0,1 1-1,-1-1 1,0 1 0,0-1-1,0 0 1,1 1 0,-1-1-1,0 1 1,0-1 0,0 1-1,0-1 1,0 1 0,0-1-1,0 1 1,0-1 0,0 0-1,0 1 1,0-1 0,-1 1-1,1-1 1,0 1 0,-1 0-1,-3 9-3,-1-1 0,-1 0-1,0 0 1,0 0 0,-1-1 0,-11 12-1,3-4-6,14-15 1,-80 86-308,69-77 146,0 0 0,0 0 0,-1-1 0,0 0 0,-23 10 0,33-17-60,-1-1 0,-1 1 1,1-1-1,0 0 1,0 0-1,0 0 0,-8 0 1,10-1 46,-1 0 1,1 0-1,-1-1 1,1 1-1,0-1 1,-1 1-1,1-1 1,-1 0-1,1 0 1,0-1-1,0 1 1,0 0-1,0-1 1,-4-2-1,-2-4-436,0 0-1,-10-14 0</inkml:trace>
</inkml:ink>
</file>

<file path=ppt/ink/ink1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44.366"/>
    </inkml:context>
    <inkml:brush xml:id="br0">
      <inkml:brushProperty name="width" value="0.05" units="cm"/>
      <inkml:brushProperty name="height" value="0.05" units="cm"/>
      <inkml:brushProperty name="color" value="#008C3A"/>
    </inkml:brush>
  </inkml:definitions>
  <inkml:trace contextRef="#ctx0" brushRef="#br0">229 0 22645,'-54'34'2312,"-7"-5"2617,2-1-3912,5-24-761</inkml:trace>
</inkml:ink>
</file>

<file path=ppt/ink/ink1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50.414"/>
    </inkml:context>
    <inkml:brush xml:id="br0">
      <inkml:brushProperty name="width" value="0.05" units="cm"/>
      <inkml:brushProperty name="height" value="0.05" units="cm"/>
      <inkml:brushProperty name="color" value="#008C3A"/>
    </inkml:brush>
  </inkml:definitions>
  <inkml:trace contextRef="#ctx0" brushRef="#br0">3 547 13515,'0'0'89,"0"1"0,0-1-1,-1 0 1,1 0 0,0 0 0,0 0 0,0 0 0,0 0 0,0 1 0,-1-1-1,1 0 1,0 0 0,0 0 0,0 0 0,0 1 0,0-1 0,0 0-1,0 0 1,0 0 0,-1 1 0,1-1 0,0 0 0,0 0 0,0 0 0,0 1-1,0-1 1,0 0 0,0 0 0,0 1 0,0-1 0,0 0 0,1 0-1,-1 0 1,0 1 0,0-1 0,0 0 0,0 0 0,0 0 0,0 0-1,0 1 1,0-1 0,1 0 0,-1 0 0,0 0 0,0 0 0,0 1 0,0-1-1,0 0 1,1 0 0,-1 0 0,2 0 188,-1 0-1,0 0 1,1 0-1,-1 0 1,1 0-1,-1 0 1,1-1-1,-1 1 1,0 0-1,2-1 1,31-13 1190,-2-1 0,39-24 0,-46 24-1091,352-238 1984,-315 208-2241,73-42-1,-110 73-615,1 1 0,0 1 0,1 2-1,0 0 1,1 2 0,33-6 0,-58 14 325,2-2-208,0 2 1,-1-1-1,1 0 0,0 1 0,0 0 0,-1 0 1,1 0-1,0 1 0,0 0 0,-1 0 0,9 2 1,2 9-1367</inkml:trace>
</inkml:ink>
</file>

<file path=ppt/ink/ink1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50.729"/>
    </inkml:context>
    <inkml:brush xml:id="br0">
      <inkml:brushProperty name="width" value="0.05" units="cm"/>
      <inkml:brushProperty name="height" value="0.05" units="cm"/>
      <inkml:brushProperty name="color" value="#008C3A"/>
    </inkml:brush>
  </inkml:definitions>
  <inkml:trace contextRef="#ctx0" brushRef="#br0">51 473 15027,'-26'20'1873,"2"-1"1335,24-10-1295,2-1-41,24-18-464,11-10-231,29-19-329,12-7-192,11-12-464,11-3-120,3-2-40,-3 0-16,-9 9-48,-15 8-288,-26 16-776,-11 10-385,-23 12-1543,-5-3 1607</inkml:trace>
</inkml:ink>
</file>

<file path=ppt/ink/ink1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51.075"/>
    </inkml:context>
    <inkml:brush xml:id="br0">
      <inkml:brushProperty name="width" value="0.05" units="cm"/>
      <inkml:brushProperty name="height" value="0.05" units="cm"/>
      <inkml:brushProperty name="color" value="#008C3A"/>
    </inkml:brush>
  </inkml:definitions>
  <inkml:trace contextRef="#ctx0" brushRef="#br0">0 1 15971,'11'4'496,"0"0"-1,0 0 1,0-1-1,0 0 0,0-1 1,1-1-1,13 1 0,-1 1-126,15 1 39,168 22 836,-151-17-784,90 29 1,-133-34-318,1 1 0,-1 1 0,0 0 0,-1 1 0,1 0 0,-1 1 0,12 10 0,-18-13-51,0 1 1,0 1-1,0-1 0,-1 1 0,0-1 0,-1 2 0,1-1 0,-1 0 0,-1 1 0,1 0 0,-1 0 0,-1 0 0,3 12 0,-2-1 86,-1 1-1,0-1 0,-4 39 0,-1-22 126,-11 44-1,8-50-82,-3-1-1,-19 50 1,21-64-220,-1 0 0,0-1 0,0 0 0,-2 0 0,0-1 0,-19 21 0,25-30-125,-1 0 0,0 0-1,0 0 1,0-1 0,0 0 0,-1 0 0,-7 3 0,11-5-79,0 0 0,0 0 0,-1-1-1,1 1 1,0-1 0,0 0 0,0 1 0,0-1 0,-1 0 0,1 0 0,0-1-1,0 1 1,0 0 0,-1-1 0,1 1 0,0-1 0,0 0 0,0 0 0,0 1-1,0-1 1,0-1 0,0 1 0,-2-2 0,-13-18-4132,-4-4 1565</inkml:trace>
</inkml:ink>
</file>

<file path=ppt/ink/ink1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51.322"/>
    </inkml:context>
    <inkml:brush xml:id="br0">
      <inkml:brushProperty name="width" value="0.05" units="cm"/>
      <inkml:brushProperty name="height" value="0.05" units="cm"/>
      <inkml:brushProperty name="color" value="#008C3A"/>
    </inkml:brush>
  </inkml:definitions>
  <inkml:trace contextRef="#ctx0" brushRef="#br0">0 2 16580,'30'-2'1480,"9"4"968,11 4-215,9 12-273,2 10-247,-5 20-537,-10 13-248,-9 15-456,-3 4-184,-14 4-128,-3-6 56,1-14-696,-1-6-904,22-13 848</inkml:trace>
</inkml:ink>
</file>

<file path=ppt/ink/ink1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52.781"/>
    </inkml:context>
    <inkml:brush xml:id="br0">
      <inkml:brushProperty name="width" value="0.05" units="cm"/>
      <inkml:brushProperty name="height" value="0.05" units="cm"/>
      <inkml:brushProperty name="color" value="#008C3A"/>
    </inkml:brush>
  </inkml:definitions>
  <inkml:trace contextRef="#ctx0" brushRef="#br0">1 0 15355,'0'6'1177,"4"18"663,-3 8-80,5 16-303,0 6-177,5 1-288,0 3-208,0-3-360,-2 1-128,-3-2-144,-4-4-16,-2-6-568,0-3-416,-2-17-1256,2-20-497,7 0 1289</inkml:trace>
</inkml:ink>
</file>

<file path=ppt/ink/ink1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53.228"/>
    </inkml:context>
    <inkml:brush xml:id="br0">
      <inkml:brushProperty name="width" value="0.05" units="cm"/>
      <inkml:brushProperty name="height" value="0.05" units="cm"/>
      <inkml:brushProperty name="color" value="#008C3A"/>
    </inkml:brush>
  </inkml:definitions>
  <inkml:trace contextRef="#ctx0" brushRef="#br0">14 49 16131,'-2'7'757,"-1"1"-1,1-1 1,0 1-1,0 0 1,1 0-1,-1 11 0,2-8-384,1-1 0,0 1 0,0-1 0,4 17 0,-2-17-288,0 1 0,1-1 0,0 0 0,1 0 1,0 0-1,1-1 0,0 1 0,0-1 0,1-1 1,10 12-1,-14-17-55,0-1 0,1 1 0,-1 0 0,1-1 0,0 0 0,-1 0 0,1 0 0,0 0 0,0-1 0,0 1 0,0-1 0,1 0 0,-1 0 0,0-1 0,0 1 0,7-1 0,-5 0-21,1-1 0,-1 0 0,1 0 0,-1-1 0,0 0 0,0 0 0,0 0 0,0-1 0,0 0 0,7-4 1,-5 1 21,-1 1 1,0-1 0,0 0 0,0 0 0,-1-1 0,1 0-1,4-8 1,-7 10 57,-1-1 0,1 1-1,-1-1 1,-1 0 0,1 0 0,-1 0 0,0 0-1,0 0 1,-1 0 0,1-7 0,-2 8-15,1 0 0,-1 1 0,-1-1 0,1 0 1,-1 0-1,0 1 0,0-1 0,0 1 1,-1-1-1,1 1 0,-1-1 0,0 1 0,0 0 1,-1 0-1,1 0 0,-1 0 0,0 0 1,0 1-1,0-1 0,-1 1 0,1 0 0,-1 0 1,-7-5-1,2 3-40,-1 0 1,0 0-1,0 1 1,0 0-1,-1 1 1,0 0-1,1 1 1,-1 0 0,-14-1-1,-37 2-477,23 5-3337,45-5 2812,0-1 0,0-1 0,0 1 0,5-4 0,31-18-567</inkml:trace>
</inkml:ink>
</file>

<file path=ppt/ink/ink1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53.711"/>
    </inkml:context>
    <inkml:brush xml:id="br0">
      <inkml:brushProperty name="width" value="0.05" units="cm"/>
      <inkml:brushProperty name="height" value="0.05" units="cm"/>
      <inkml:brushProperty name="color" value="#008C3A"/>
    </inkml:brush>
  </inkml:definitions>
  <inkml:trace contextRef="#ctx0" brushRef="#br0">64 54 16636,'-9'20'1995,"-5"10"1255,-18 59 0,30-79-3065,0 0 1,0 0-1,0 0 0,2 0 1,-1 1-1,1-1 0,1 0 1,0 1-1,0-1 0,3 12 1,-2-17-148,0 0 0,0 0 1,0 0-1,1 0 0,-1 0 1,1 0-1,0-1 0,0 1 0,1-1 1,0 0-1,0 0 0,0 0 1,0 0-1,0-1 0,1 0 1,-1 1-1,1-2 0,0 1 0,0-1 1,0 1-1,0-1 0,0-1 1,1 1-1,-1-1 0,9 1 0,-2 0-22,-1-1 0,1-1 0,0 0 0,0-1 0,0 0-1,-1 0 1,1-2 0,-1 1 0,1-1 0,-1-1 0,13-6-1,-12 4 48,0-1 0,0 0 0,-1-1 0,0 0 0,0-1 0,-1 0 0,0-1 0,0 0-1,-1-1 1,8-12 0,-12 16 31,-1 1 0,0-1 0,0-1-1,-1 1 1,1 0 0,-2-1 0,1 0 0,-1 1-1,0-1 1,-1 0 0,0 0 0,0 0 0,-1 0-1,0 0 1,0 0 0,-1 0 0,0 0-1,-3-13 1,2 15-57,0 0 0,0 1 0,-1-1 0,0 1 0,0-1 0,-1 1-1,1 0 1,-1 1 0,0-1 0,0 1 0,-7-6 0,4 4-14,0 1 0,-1 0 1,0 1-1,0 0 0,0 0 0,-18-5 1,7 4-50,0 1 0,0 1 1,0 0-1,-1 2 0,1 0 0,-28 3 1,17 2-804,-36 9 0,41-6-863,25-7 1524,-1 0 0,0 0 0,0 1 1,0-1-1,1 0 0,-1 1 0,0-1 0,0 0 0,1 1 0,-1-1 1,0 1-1,1 0 0,-1-1 0,1 1 0,-1-1 0,1 1 0,-1 0 1,1-1-1,-2 3 0,3-3 94,-1 0 1,0 0-1,0 1 1,0-1-1,0 0 1,1 1-1,-1-1 0,0 0 1,0 0-1,1 1 1,-1-1-1,0 0 1,0 0-1,1 0 0,-1 1 1,0-1-1,1 0 1,-1 0-1,0 0 1,1 0-1,-1 0 1,0 0-1,1 0 0,0 0 1</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1:48.649"/>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0 168 2841,'93'29'12046,"-81"-26"-12325,1 0-1,17 2 1,0 0 1184,-17-2-816,-1 0-1,0 1 1,14 7 0,-20-8 23,1 0-1,0 0 0,0-1 1,0 1-1,0-2 1,0 1-1,0-1 1,0 0-1,1 0 1,-1-1-1,0 0 1,13-1-1,10-7 538,33-12-1,18-6-47,-37 17-276,76-7 0,-92 14-296,1 2 1,-1 1 0,52 8-1,-53-5 204,0-2 0,1-2 0,-1 0-1,0-2 1,33-5 0,-24 2-21,-1 2 0,46 1 0,-44 5-189,7 0-1,65-3-1,-19-5 12,-35 2 4,0-1 1,79-17 0,42-11 282,-148 28-314,1-1 0,-1-1 1,0-1-1,-1-2 0,0 0 0,33-18 1,-59 27-7,12-7 0,0 0 0,22-7 1,-31 12-2,1 1 1,0 0-1,-1 0 1,1 0 0,0 1-1,-1 0 1,1 0-1,0 0 1,0 1 0,-1-1-1,10 3 1,-6-1 1,1-1 0,-1 1 0,0-2 0,1 1 0,-1-1 0,0-1 0,1 0 0,-1 0 0,0 0 0,14-5 0,0 1-10,-18 4 9,1 0 0,0 1 0,0-1 0,0 1-1,-1 0 1,1 0 0,0 0 0,0 1-1,0 0 1,5 1 0,-6 0 0,-1-1-1,1 1 1,-1 0-1,0 0 1,0 0-1,0 0 1,0 0-1,0 1 1,-1-1-1,1 1 1,-1 0-1,1-1 1,-1 1-1,2 4 1,-2-5 0,0 0 0,-1 0 0,1 0 0,0-1 0,0 1 0,0-1-1,0 1 1,1-1 0,-1 0 0,0 0 0,0 0 0,1 0 0,-1 0 0,1 0 0,-1-1 0,1 1 0,-1-1-1,1 1 1,-1-1 0,1 0 0,-1 0 0,6-1 0,6-1 4,-1 0 0,26-8 0,-31 8 1,7-2-1,-4 0-3,23-3 1,-31 7-1,-1 0-1,1-1 1,0 1 0,0 0-1,0 1 1,-1-1-1,1 0 1,0 1 0,0 0-1,-1-1 1,1 1-1,0 0 1,2 2 0,-3-2 0,0 0 0,1 0 0,-1 0 0,0 0 0,1 0 0,-1-1 1,0 1-1,1-1 0,-1 0 0,0 1 0,1-1 0,2-1 0,30-6 15,-29 5-6,1 1 0,-1-1 1,1 1-1,7 0 0,-11 1 81,1 0-1,-1 0 1,0 1-1,0 0 1,0-1-1,0 1 1,0 0-1,0 0 1,5 3 0,-8-4-82,0 0 1,0 0 0,0 0 0,0 0 0,0 1-1,0-1 1,0 0 0,0 0 0,0 0 0,0 0-1,0 0 1,0 0 0,0 1 0,0-1 0,0 0 0,0 0-1,0 0 1,0 0 0,0 1 59,-1-1-50,1 0-9,0 0 0,0 0 0,0 0-1,0 0 1,0 0 0,0 0 0,0 0 0,-1 0-1,1 0 1,0 0 0,0 0 0,0 0 0,0 0 0,0 0-1,0 0 1,0 0 0,-1 0 0,1 0 0,0 0-1,0 0 1,0 0 0,0 0 0,0 0 0,0 0-1,0 0 1,-1 0 0,1 0 0,0 0 0,0 0 29,0-1-29,0-1 37,1 1 1,-1-1 0,1 0-1,-1 0 1,0 0 0,1-1-1,-1 1 1,0 0 0,0 0-1,-1 0 1,1-3 0,-5 4-575,4 1 452,0 0 0,0 0-1,1 0 1,-1 0 0,0 0 0,1 0-1,-1 0 1,0 0 0,0 0 0,0 1 0,-1 0-138,-22 5-435</inkml:trace>
</inkml:ink>
</file>

<file path=ppt/ink/ink1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54.319"/>
    </inkml:context>
    <inkml:brush xml:id="br0">
      <inkml:brushProperty name="width" value="0.05" units="cm"/>
      <inkml:brushProperty name="height" value="0.05" units="cm"/>
      <inkml:brushProperty name="color" value="#008C3A"/>
    </inkml:brush>
  </inkml:definitions>
  <inkml:trace contextRef="#ctx0" brushRef="#br0">1 251 17404,'0'-4'1784,"9"-3"1153,8-6-729,12-6-1016,6-1-471,4-6-465,4-2-104,0-4-856,1 1-529,4-4-1255,6-1 1143</inkml:trace>
</inkml:ink>
</file>

<file path=ppt/ink/ink1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54.680"/>
    </inkml:context>
    <inkml:brush xml:id="br0">
      <inkml:brushProperty name="width" value="0.05" units="cm"/>
      <inkml:brushProperty name="height" value="0.05" units="cm"/>
      <inkml:brushProperty name="color" value="#008C3A"/>
    </inkml:brush>
  </inkml:definitions>
  <inkml:trace contextRef="#ctx0" brushRef="#br0">0 259 17108,'14'-22'1722,"1"0"0,1 1 0,30-31 0,-29 35-1245,1 1 1,1 1-1,0 0 1,1 2-1,0 0 0,1 1 1,28-11-1,-42 19-444,1 2-1,-1-1 1,1 1 0,-1 0-1,1 1 1,0-1-1,0 2 1,8-1 0,-14 1-30,-1 0 1,1 1-1,0-1 0,0 1 1,0-1-1,-1 1 1,1 0-1,0-1 1,-1 1-1,1 0 1,0 0-1,-1 0 1,1 0-1,-1 1 0,0-1 1,1 0-1,-1 1 1,0-1-1,0 1 1,0-1-1,0 1 1,0-1-1,0 1 1,0 0-1,0-1 1,-1 1-1,1 0 0,0 2 1,1 6 2,-1-1-1,0 1 1,0-1 0,-1 13 0,0-19-6,0 22 10,-2-1 0,-1 1 0,-1-1 0,-13 46 0,12-54-5,-1 0 1,0 0 0,-2-1-1,0 0 1,0 0-1,-2 0 1,-20 25 0,25-36 6,-7 9-19,1 0 0,-15 23 0,23-33 29,1 1-1,0 0 1,0-1-1,1 1 1,-1 0-1,1 0 1,0 0 0,0 0-1,0 0 1,0 0-1,1 0 1,-1 1-1,1-1 1,0 0-1,1 0 1,0 6-1,0-9 11,0 1 1,0-1-1,-1 1 0,1-1 1,1 1-1,-1-1 0,0 1 1,0-1-1,0 0 0,1 0 1,-1 0-1,1 1 0,-1-2 1,1 1-1,-1 0 1,1 0-1,-1 0 0,1-1 1,0 1-1,0-1 0,-1 1 1,1-1-1,0 1 0,2-1 1,0 1 68,-3-1-95,-1 0 1,1 1 0,-1-1-1,1 0 1,-1 1 0,1-1-1,-1 0 1,0 1-1,1-1 1,-1 1 0,1-1-1,-1 0 1,0 1 0,1-1-1,-1 1 1,0-1 0,0 1-1,0 0 1,1-1 0,-1 1-1,0-1 1,0 1 0,0-1-1,0 1 1,0 0-1,0 17 60,0-13-6,0-5-53,0 0 1,0 1-1,0-1 0,0 0 0,0 1 0,0-1 0,0 1 0,0-1 0,0 0 0,0 0 0,0 1 0,0-1 0,0 0 1,0 1-1,0-1 0,0 0 0,-1 1 0,1-1 0,0 0 0,0 0 0,0 1 0,-1-1 0,1 0 0,0 0 0,0 1 1,-1-1-1,1 0 0,0 0 0,-1 0 0,1 1 0,0-1 0,0 0 0,-1 0 0,1 0 0,0 0 0,-1 0 0,1 0 0,0 0 1,-1 0-1,1 0 0,0 0 0,-1 0 0,1 0 0,0 0 0,-1 0 0,1 0 0,0 0 0,-1 0 0,1 0 0,0 0 1,-1 0-1,1-1 0,0 1 0,-1 0 0,1 0 0,-16-11 391,16 11-387,-1-1-1,1 1 1,0-1 0,-1 1-1,1-1 1,-1 1-1,1-1 1,-1 1 0,1 0-1,-1-1 1,0 1-1,1 0 1,-1 0 0,1-1-1,-1 1 1,1 0-1,-1 0 1,0 0 0,1 0-1,-1 0 1,0 0-1,1 0 1,-2 0 0,2 0-3,-1 0-1,1 1 1,-1-1 0,1 0 0,-1 1 0,1-1 0,0 1 0,-1-1 0,1 1 0,-1-1 0,1 1-1,0-1 1,0 1 0,-1-1 0,1 1 0,0 0 0,0-1 0,-1 1 0,1 0 0,-1 5 36,0 0 0,1 0 0,-1 10 0,1-15-35,0 0-6,0-1-1,0 0 1,0 0 0,0 1 0,1-1 0,-1 0 0,0 1-1,0-1 1,0 0 0,0 0 0,0 1 0,0-1 0,0 0 0,1 0-1,-1 0 1,0 1 0,0-1 0,0 0 0,0 0 0,1 0 0,-1 1-1,0-1 1,0 0 0,1 0 0,-1 0 0,0 0 0,0 0-1,1 1 1,-1-1 0,0 0 0,0 0 0,1 0 0,-1 0 0,0 0-1,1 0 1,-1 0 0,0 0 0,0 0 0,1 0 0,-1 0 0,0 0-1,0 0 1,1 0 0,-1-1 0,0 1 0,1 0 0,-1 0-1,0 0 1,0 0 0,0 0 0,1-1 0,-1 1 0,14-8 67,0-2-31,98-66 478,-87 61-313,0 1 1,46-17 0,-27 19-131,-38 12-165,-1-1 0,1-1 1,0 1-1,-1-1 0,0 0 0,1 0 1,-1 0-1,0-1 0,0 0 0,0 0 1,0 0-1,-1-1 0,6-4 0,32-43-7716,-18 28 5518</inkml:trace>
</inkml:ink>
</file>

<file path=ppt/ink/ink1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55.098"/>
    </inkml:context>
    <inkml:brush xml:id="br0">
      <inkml:brushProperty name="width" value="0.05" units="cm"/>
      <inkml:brushProperty name="height" value="0.05" units="cm"/>
      <inkml:brushProperty name="color" value="#008C3A"/>
    </inkml:brush>
  </inkml:definitions>
  <inkml:trace contextRef="#ctx0" brushRef="#br0">195 0 15987,'-6'0'674,"0"1"-1,1-1 1,-1 1-1,0 1 1,0-1-1,1 1 1,-1 0-1,1 0 1,-6 3-1,4-1-205,0 0 0,0 1 0,0 0 0,0 1 0,-9 9 0,7-4-208,0-1 0,1 2 1,0-1-1,1 1 0,0 0 1,1 0-1,-7 19 1,10-21-154,0 1 0,0-1 0,1 1 0,1 0 0,0 0 1,0 0-1,1-1 0,0 1 0,2 12 0,-1-19-89,-1 1 0,2 0 0,-1-1 0,0 1 0,1-1-1,0 0 1,0 1 0,0-1 0,0 0 0,1 0 0,0 0 0,-1-1-1,1 1 1,1 0 0,-1-1 0,0 0 0,1 0 0,0 0 0,0 0-1,0-1 1,0 0 0,0 1 0,5 0 0,-2 0-14,1-1 0,0 0 0,0-1-1,0 0 1,0 0 0,0 0 0,0-1 0,0-1 0,1 1 0,-1-1-1,0-1 1,-1 1 0,1-1 0,0-1 0,9-3 0,-6 1 4,-1 0 0,0-1 0,1 0 1,-2 0-1,1-1 0,-1-1 0,0 1 1,0-2-1,13-16 0,-19 21 20,0 0-1,0-1 1,-1 1 0,1-1-1,-1 0 1,0 0 0,0 0-1,-1 0 1,1 0 0,0-8-1,-2 10 4,1-1-1,-1 1 1,-1-1-1,1 1 1,0-1-1,-1 1 1,1-1-1,-1 1 1,0 0-1,-1-1 1,1 1-1,0 0 1,-1 0-1,0 0 1,1 0-1,-5-5 1,0 2 1,0-1 0,-1 1 1,0 0-1,-1 0 0,1 1 1,-1 0-1,0 0 0,0 1 1,0 0-1,-14-4 0,11 4-220,0 1 0,0 1 0,0 0 0,-1 0 0,1 1 0,0 1-1,0 0 1,-15 1 0,24-1-123,0 1 0,0-1 0,0 0 0,0 1 0,0-1 1,0 1-1,0 0 0,1 0 0,-1-1 0,0 1 0,0 0 0,-2 3 0,4-4 227,0 1 0,1-1-1,-1 1 1,0-1 0,0 1 0,1-1 0,-1 1 0,1-1-1,-1 0 1,0 1 0,1-1 0,-1 0 0,1 1-1,-1-1 1,1 0 0,0 1 0</inkml:trace>
</inkml:ink>
</file>

<file path=ppt/ink/ink1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55.683"/>
    </inkml:context>
    <inkml:brush xml:id="br0">
      <inkml:brushProperty name="width" value="0.05" units="cm"/>
      <inkml:brushProperty name="height" value="0.05" units="cm"/>
      <inkml:brushProperty name="color" value="#008C3A"/>
    </inkml:brush>
  </inkml:definitions>
  <inkml:trace contextRef="#ctx0" brushRef="#br0">43 97 20708,'-16'51'2603,"8"-30"-1338,-7 36 1,13-50-1157,2-1 1,-1 0-1,1 0 0,0 0 1,0 1-1,0-1 0,1 0 1,0 0-1,0 0 0,4 10 0,-3-12-58,0 0-1,0 1 1,1-1-1,0 0 1,0 0-1,0 0 0,1-1 1,-1 1-1,1-1 1,0 0-1,-1 0 1,2 0-1,-1 0 1,0-1-1,0 0 0,1 0 1,-1 0-1,1 0 1,7 1-1,-1 0-10,1-1 1,-1 0-1,1-1 0,-1 0 1,0-1-1,1 0 0,15-2 0,-15 0 53,0-1 0,0 0 0,0-1-1,0 0 1,0-1 0,-1 0 0,19-12-1,-21 11 77,-1 0 1,0 0-1,-1 0 0,0-1 0,0-1 1,0 1-1,-1-1 0,0 0 0,0 0 0,5-10 1,-9 13-130,0 1 1,0 0 0,-1 0 0,0-1 0,1 1 0,-1-1 0,-1 0 0,1 1-1,-1-1 1,0 1 0,0-1 0,0 0 0,0 1 0,-1-1 0,0 0-1,0 1 1,0-1 0,0 1 0,-1 0 0,0-1 0,0 1 0,0 0-1,0 0 1,-1 0 0,0 0 0,-5-6 0,-1 1 35,-1 0 0,1 1 0,-1 0 0,-1 0 0,1 1 1,-1 1-1,-1 0 0,-20-8 0,11 6-448,-1 2 0,0 0 0,0 1 0,0 1 0,-1 2 0,-31-1-1,28 1-8,1-5-66</inkml:trace>
</inkml:ink>
</file>

<file path=ppt/ink/ink1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1:56.552"/>
    </inkml:context>
    <inkml:brush xml:id="br0">
      <inkml:brushProperty name="width" value="0.05" units="cm"/>
      <inkml:brushProperty name="height" value="0.05" units="cm"/>
      <inkml:brushProperty name="color" value="#008C3A"/>
    </inkml:brush>
  </inkml:definitions>
  <inkml:trace contextRef="#ctx0" brushRef="#br0">37 757 9106,'-16'22'1400,"4"-7"1953,3-4-1129,15-11-15,9-13 135,31-20 105,21-17 55,48-41-127,22-15-249,21-18-791,-4 2-393,-30 27-664,-24 15-176,-48 32-144,-17 15-360,-37 23-688,-16 12-6002,-25 35 4610</inkml:trace>
</inkml:ink>
</file>

<file path=ppt/ink/ink1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03.742"/>
    </inkml:context>
    <inkml:brush xml:id="br0">
      <inkml:brushProperty name="width" value="0.05" units="cm"/>
      <inkml:brushProperty name="height" value="0.05" units="cm"/>
      <inkml:brushProperty name="color" value="#008C3A"/>
    </inkml:brush>
  </inkml:definitions>
  <inkml:trace contextRef="#ctx0" brushRef="#br0">1115 3103 11642,'3'-3'334,"1"0"-1,0 0 0,0 1 0,0 0 1,0 0-1,0 0 0,0 0 0,1 0 0,6-1 1,0 0 156,365-84 5287,-95 28-4199,347-147 703,-566 182-2179,320-124 312,-270 104-312,-1-4 0,167-102 0,-205 104-67,-3-4-1,-2-2 0,-3-4 1,85-91-1,58-106 17,-115 136 49,-82 104-82,155-210 529,-150 198-456,-2-1 0,0 0 0,-2-1 0,-1-1 0,-1 0 0,-2 0 0,7-37 0,-10 26-3,-2-1 0,-1 0 0,-3 0 0,-1 0 0,-8-43 0,-55-197 11,-3 78-107,56 174-6,-1 1-1,-1-1 0,-2 2 0,-37-48 1,42 61-9,0 2 1,-1 0 0,0 0 0,-1 1 0,0 1-1,-28-16 1,20 15-5,1 2-1,-1 0 1,0 1-1,-32-6 1,1 5-1,0 3 0,0 2 0,-77 5 1,14 6 26,-182 38 1,-109 54 21,163-26-293,3 11 0,4 10 0,-224 127 1,310-137-63,4 6 1,-155 127 0,130-75-41,-185 199-1,283-262 156,2 2-1,-105 162 1,148-198 164,2 1 0,3 1 0,1 0 0,3 2 0,1 1 0,3 0 1,-13 86-1,23-101 55,3 1 0,0 0 1,3 0-1,5 42 0,-3-58 3,1 0 0,1 0 0,1-1 0,1 0 0,0 0 0,2-1 0,0 0 0,18 28 0,-14-29 1,1-1 1,1 0-1,0-2 1,1 1-1,1-2 0,0 0 1,1-1-1,32 17 1,-16-12 19,1-2 0,0-2 1,1-1-1,45 9 0,-28-11 48,1-2 0,0-3 0,62 1 0,-40-9 167,129-17 0,-59-9 396,249-81-1,-249 58-217,141-70-1,-181 68-1915,184-125-1,-161 79 103</inkml:trace>
</inkml:ink>
</file>

<file path=ppt/ink/ink1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19.262"/>
    </inkml:context>
    <inkml:brush xml:id="br0">
      <inkml:brushProperty name="width" value="0.05" units="cm"/>
      <inkml:brushProperty name="height" value="0.05" units="cm"/>
      <inkml:brushProperty name="color" value="#008C3A"/>
    </inkml:brush>
  </inkml:definitions>
  <inkml:trace contextRef="#ctx0" brushRef="#br0">738 2181 8818,'2'-4'206,"1"-2"303,1 0 0,0 0 0,8-11 0,-11 17-448,-1-1 0,1 0-1,-1 0 1,1 1 0,0-1 0,-1 1 0,1-1 0,0 1 0,-1-1 0,1 1 0,0-1 0,0 1 0,0-1 0,-1 1-1,1 0 1,0-1 0,0 1 0,0 0 0,0 0 0,0 0 0,0 0 0,-1 0 0,1 0 0,0 0 0,0 0-1,0 0 1,0 0 0,0 0 0,0 1 0,-1-1 0,1 0 0,0 1 0,0-1 0,0 0 0,-1 1 0,1-1-1,0 1 1,0-1 0,1 2 0,27 34 922,-23-26-811,1-2 0,0 1 0,11 9 0,-7-9-37,1 0-1,0-2 1,0 1 0,1-2-1,0 0 1,0 0-1,0-1 1,1-1 0,0 0-1,0-1 1,0 0-1,29 1 1,8-3 348,0-2 0,64-10-1,-97 9-368,99-10 305,0 6 0,196 15 0,-191 2-384,262 18 29,-299-27 56,-1-4-1,130-20 1,61-39 557,28-5-109,107 20 69,-393 44-602,58-7 201,-1-3-1,0-3 1,-1-3-1,89-36 1,336-179 2138,-338 140-2113,-138 78-248,-1-1 1,0-1 0,-2-1-1,34-39 1,-42 41 8,0 0-1,-1 0 1,-1-1 0,-1 0-1,10-32 1,20-96 115,-36 136-132,8-33 37,6-78 0,-15 106-27,0 0 0,-2 0 0,0 0-1,0 0 1,-1 0 0,-1 0 0,0 0 0,-1 1 0,-9-22-1,2 15 17,0 1 0,-28-36 0,-35-30-13,37 45-18,-1-4 12,-2 2 0,-77-62 0,-45-9 0,115 84-8,-78-35-1,-107-20 6,-7 16 1,138 41 1,-80-21-19,-3 7 0,-194-16 0,15 47-18,0 28 14,62-2 42,262-15-22,-188 12-2,179-8-4,1 2-1,-82 25 1,-27 25 2,58-19-16,-45 16-9,-173 91 0,258-113 21,2 2-1,2 2 0,1 3 0,1 2 0,-76 81 0,-100 151 21,203-236-27,2 2 0,1 0 0,-20 49 0,-34 129 17,68-188-4,0 0 0,2 1 0,2 0 0,-2 45 0,6-62-8,0 0 0,1 0 0,1 0 0,0 0 1,1-1-1,1 1 0,0-1 0,0 1 1,1-1-1,1 0 0,0-1 0,15 22 0,-3-12 16,0-1-1,2 0 0,1-2 1,0 0-1,35 22 0,15 5 105,2-2-1,1-4 0,2-4 1,136 45-1,-76-41 542,276 43 0,-280-66 55,189-2 1,-224-17-501,1-4 1,150-30-1,-111 0-1161,-114 29 843,0-1 0,-1-2 0,32-19 0,7-15-248</inkml:trace>
</inkml:ink>
</file>

<file path=ppt/ink/ink1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28.394"/>
    </inkml:context>
    <inkml:brush xml:id="br0">
      <inkml:brushProperty name="width" value="0.05" units="cm"/>
      <inkml:brushProperty name="height" value="0.05" units="cm"/>
      <inkml:brushProperty name="color" value="#008C3A"/>
    </inkml:brush>
  </inkml:definitions>
  <inkml:trace contextRef="#ctx0" brushRef="#br0">1 53 12827,'0'-1'47,"0"-2"370,0 0 0,-1 0 0,2-1 0,-1 1 0,0 0 0,1 0 1,-1-1-1,1 1 0,0 0 0,0 0 0,0 0 0,1 0 0,2-4 0,-4 7-351,0-1-1,0 1 1,1 0-1,-1 0 1,0-1-1,1 1 1,-1 0-1,0 0 1,0 0-1,1-1 1,-1 1-1,0 0 1,1 0-1,-1 0 0,0 0 1,1 0-1,-1 0 1,0 0-1,1 0 1,-1-1-1,0 1 1,1 0-1,-1 1 1,0-1-1,1 0 1,-1 0-1,0 0 1,1 0-1,-1 0 1,0 0-1,1 0 1,-1 0-1,0 1 0,1-1 1,-1 0-1,0 0 1,1 0-1,-1 1 1,0-1-1,0 0 1,1 0-1,-1 1 1,0-1-1,0 0 1,0 1-1,1-1 1,-1 0-1,0 1 1,10 19 1273,3 20 275,14 74 0,1 1-1161,-23-97-713,1-1 1,1 1-1,1-1 1,12 19-1,-22-46-4948</inkml:trace>
</inkml:ink>
</file>

<file path=ppt/ink/ink1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28.624"/>
    </inkml:context>
    <inkml:brush xml:id="br0">
      <inkml:brushProperty name="width" value="0.05" units="cm"/>
      <inkml:brushProperty name="height" value="0.05" units="cm"/>
      <inkml:brushProperty name="color" value="#008C3A"/>
    </inkml:brush>
  </inkml:definitions>
  <inkml:trace contextRef="#ctx0" brushRef="#br0">1 406 17332,'11'-26'1688,"4"-7"817,11-10-697,3-1-240,3-8-583,3 0-297,2 4-296,-5 5-136,-1 10-216,-5 10-128,-4 16-464,-3 5-337,-8 11-775,-5 4-712,-6 8-577,-2 7 1441</inkml:trace>
</inkml:ink>
</file>

<file path=ppt/ink/ink1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28.847"/>
    </inkml:context>
    <inkml:brush xml:id="br0">
      <inkml:brushProperty name="width" value="0.05" units="cm"/>
      <inkml:brushProperty name="height" value="0.05" units="cm"/>
      <inkml:brushProperty name="color" value="#008C3A"/>
    </inkml:brush>
  </inkml:definitions>
  <inkml:trace contextRef="#ctx0" brushRef="#br0">1 283 13443,'3'2'1496,"8"-10"1521,4-7-417,6-14-591,5-3-425,0 1-896,3-1-312,3 2-568,-3 1-384,-1-1-888,0 2-897,-4 8 1217</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2:16.611"/>
    </inkml:context>
    <inkml:brush xml:id="br0">
      <inkml:brushProperty name="width" value="0.05" units="cm"/>
      <inkml:brushProperty name="height" value="0.05" units="cm"/>
      <inkml:brushProperty name="color" value="#FF0066"/>
    </inkml:brush>
  </inkml:definitions>
  <inkml:trace contextRef="#ctx0" brushRef="#br0">63 497 12635,'0'0'152,"1"0"0,-1 0 1,0 0-1,1 0 0,-1 0 1,0 0-1,0 0 0,1 0 1,-1 0-1,0 0 0,1 0 1,-1 0-1,0 1 0,0-1 1,1 0-1,-1 0 0,0 0 1,1 0-1,-1 0 0,0 1 0,0-1 1,0 0-1,1 0 0,-1 1 1,0-1-1,0 0 0,0 0 1,1 1-1,-1-1 0,0 1 1,-2 9 1952,-15 18-1359,11-20-154,-3 6-205,1 0 0,-10 24 0,16-33-314,0 0 0,0-1-1,1 1 1,0 0-1,0 0 1,0 0-1,1 0 1,0 0 0,0 1-1,0-1 1,0 0-1,2 9 1,-1-13-37,0 1 0,-1-1 0,1 1 0,0-1-1,0 1 1,0-1 0,0 1 0,0-1 0,0 0 0,0 0 0,0 1 0,0-1 0,1 0 0,-1 0-1,1 0 1,-1 0 0,1-1 0,-1 1 0,1 0 0,-1-1 0,1 1 0,-1-1 0,1 1 0,0-1 0,-1 0-1,1 1 1,0-1 0,-1 0 0,1 0 0,0 0 0,2-1 0,4 0 125,1 0-1,0-1 1,-1 0-1,0-1 1,9-3-1,28-13 615,71-42-1,-70 35-457,396-254 1575,-256 142-2916,-69 39-3037,-33 23 1872</inkml:trace>
</inkml:ink>
</file>

<file path=ppt/ink/ink1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29.130"/>
    </inkml:context>
    <inkml:brush xml:id="br0">
      <inkml:brushProperty name="width" value="0.05" units="cm"/>
      <inkml:brushProperty name="height" value="0.05" units="cm"/>
      <inkml:brushProperty name="color" value="#008C3A"/>
    </inkml:brush>
  </inkml:definitions>
  <inkml:trace contextRef="#ctx0" brushRef="#br0">0 271 13883,'26'101'8200,"3"-1"-5396,-21-70-2610,-8-29-192,0-1-1,0 0 1,0 0-1,0 0 0,0 0 1,0 1-1,0-1 1,0 0-1,0 0 1,0 0-1,0 0 0,0 1 1,-1-1-1,1 0 1,0 0-1,0 0 0,0 0 1,0 1-1,0-1 1,0 0-1,0 0 1,0 0-1,0 0 0,-1 0 1,1 1-1,0-1 1,0 0-1,0 0 0,0 0 1,0 0-1,0 0 1,-1 0-1,1 0 1,0 0-1,0 0 0,0 0 1,0 0-1,-1 1 1,1-1-1,0 0 0,0 0 1,0 0-1,-1 0 1,1 0-1,0 0 1,0 0-1,0-1 0,0 1 1,-1 0-1,1 0 1,0 0-1,0 0 1,0 0-1,0 0 0,0 0 1,-1 0-1,1 0 1,0 0-1,0 0 0,0-1 1,0 1-1,0 0 1,-1 0-1,-1-2 7,0 0-1,0 0 1,0 0 0,0 0 0,1 0-1,-1-1 1,0 1 0,1 0 0,-2-5-1,-10-26 35,10 27-36,-1-8-2,1 0 0,-1 0-1,2 0 1,0 0 0,1 0-1,0-1 1,2 1 0,2-23-1,2 3-10,2-1-1,15-43 1,-17 63-375,0 0 0,1 0 1,1 0-1,1 1 0,0 1 0,18-24 1,-13 24-1477,0 6 708</inkml:trace>
</inkml:ink>
</file>

<file path=ppt/ink/ink1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29.573"/>
    </inkml:context>
    <inkml:brush xml:id="br0">
      <inkml:brushProperty name="width" value="0.05" units="cm"/>
      <inkml:brushProperty name="height" value="0.05" units="cm"/>
      <inkml:brushProperty name="color" value="#008C3A"/>
    </inkml:brush>
  </inkml:definitions>
  <inkml:trace contextRef="#ctx0" brushRef="#br0">109 64 15339,'8'-18'4067,"-8"18"-3998,0 0 1,0-1-1,0 1 0,0 0 0,0 0 0,0-1 0,0 1 0,0 0 0,1-1 0,-1 1 0,0 0 1,0-1-1,-1 1 0,1 0 0,0 0 0,0-1 0,0 1 0,0 0 0,0-1 0,0 1 0,0 0 0,0 0 1,-1-1-1,1 1 0,0 0 0,0 0 0,0-1 0,0 1 0,-1 0 0,1 0 0,0 0 0,0-1 1,-1 1-1,1 0 0,0 0 0,0 0 0,-1 0 0,1-1 0,0 1 0,-1 0 0,1 0 0,0 0 1,0 0-1,-1 0 0,1 0 0,0 0 0,-1 0 0,1 0 0,0 0 0,0 0 0,-1 0 0,1 0 1,0 0-1,-1 0 0,1 1 0,0-1 0,0 0 0,-1 0 0,1 0 0,0 0 0,-1 1 0,-3 0 39,1 1 0,-1 0-1,1 0 1,-1 0 0,1 1-1,0-1 1,0 1 0,0 0-1,0 0 1,0 0 0,1 0-1,-3 4 1,-3 5-75,1 0 0,-7 16 0,6-10-13,-9 31-1,15-42-14,0 1 0,0-1 1,1 1-1,0 0 0,1 0 0,0-1 0,0 9 0,0-15-4,0 0-1,0 0 0,0 0 0,1 0 0,-1 0 0,0 0 1,0 0-1,1-1 0,-1 1 0,0 0 0,1 0 0,-1 0 1,1 0-1,-1-1 0,1 1 0,0 0 0,-1 0 0,1-1 1,0 1-1,1 0 0,-2 0 0,1-1 0,0 0 0,0 0 0,-1 0 1,1 0-1,0 0 0,0 0 0,0 0 0,-1 0 0,1 0 0,0 0 0,0 0 1,-1 0-1,1-1 0,0 1 0,0 0 0,-1-1 0,1 1 0,1-1 0,2-2 1,-1 1-1,1-1 0,0-1 1,-1 1-1,1 0 0,4-8 0,1-2 0,-1 0 0,-1 0 0,-1-1 0,10-28 0,11-62 2,-26 96 3,-1 7 0,0-1 0,1 1 0,-1-1 0,0 0 0,1 1-1,-1-1 1,1 0 0,0 1 0,-1-1 0,1 1 0,0 0 0,0-1 0,0 1 0,0-1 0,1 0 0,-2 2-2,1 0 1,-1 0-1,0 0 0,0 0 1,0 0-1,0 0 1,1 0-1,-1 0 0,0 0 1,0 0-1,0 0 1,0 0-1,1 0 0,-1 0 1,0 0-1,0 0 1,0 1-1,0-1 0,0 0 1,1 0-1,-1 0 1,0 0-1,0 0 0,0 0 1,0 1-1,0-1 1,0 0-1,0 0 0,1 0 1,-1 0-1,0 1 1,0-1-1,0 0 0,0 0 1,0 0-1,0 0 0,0 1 1,0-1-1,0 0 1,0 0-1,0 0 0,0 0 1,0 1-1,0-1 1,0 0-1,1 10 67,-1-4-29,0-1 0,1 0-1,0 1 1,0-1 0,0 0-1,0 0 1,5 10-1,-5-13-55,0-1-1,0 0 0,0 0 0,0 1 0,0-1 1,0 0-1,0 0 0,0 0 0,1 0 1,-1 0-1,0 0 0,1 0 0,-1-1 0,0 1 1,1-1-1,-1 1 0,1 0 0,-1-1 1,1 0-1,-1 1 0,1-1 0,0 0 0,-1 0 1,1 0-1,-1 0 0,1 0 0,-1 0 1,1-1-1,0 1 0,-1-1 0,3 0 0,2-1-425,1 0-1,-1-1 0,1 0 1,-1 0-1,0 0 0,10-8 1,30-29-5414,-39 34 4831,22-20-1692</inkml:trace>
</inkml:ink>
</file>

<file path=ppt/ink/ink1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29.933"/>
    </inkml:context>
    <inkml:brush xml:id="br0">
      <inkml:brushProperty name="width" value="0.05" units="cm"/>
      <inkml:brushProperty name="height" value="0.05" units="cm"/>
      <inkml:brushProperty name="color" value="#008C3A"/>
    </inkml:brush>
  </inkml:definitions>
  <inkml:trace contextRef="#ctx0" brushRef="#br0">103 1 13531,'-21'23'2009,"-24"28"1778,40-45-3426,0 1-1,0 1 1,1-1 0,0 1 0,-5 12-1,8-18-333,1-1-1,-1 1 0,1-1 0,-1 1 0,1-1 1,-1 1-1,1-1 0,0 1 0,0-1 1,0 1-1,0 0 0,0-1 0,0 1 1,0-1-1,1 1 0,-1 0 0,0-1 1,1 1-1,-1-1 0,1 1 0,0-1 1,0 0-1,-1 1 0,1-1 0,0 0 1,0 1-1,0-1 0,0 0 0,0 0 1,1 0-1,-1 0 0,0 0 0,0 0 1,1 0-1,-1 0 0,1-1 0,-1 1 1,1 0-1,-1-1 0,1 1 0,-1-1 1,3 1-1,1-1-18,-1 1 0,1-1-1,0 1 1,-1-1 0,1-1 0,0 1 0,-1-1 0,1 1 0,-1-1 0,1-1 0,-1 1-1,1-1 1,6-3 0,-8 3 0,0 0 0,0 0 0,0-1 0,0 1 0,-1-1 0,1 0 0,-1 0 0,0 0 0,1 0 0,-1 0 0,-1 0 1,1-1-1,0 1 0,1-6 0,0-4 198,1 1 0,1-25 0,0 5 367,-5 30-485,0 1 0,0-1-1,1 0 1,-1 0 0,1 1-1,-1-1 1,1 0 0,0 1-1,0-1 1,1-1 0,4 3 449,5 8-397,90 101 971,-83-91-897,-1 0 0,0 2 0,16 24 0,-26-33-149,0 1 0,-2-1 1,1 1-1,-1 0 0,-1 0 0,0 1 1,-1 0-1,2 14 0,-3-11-24,0 1 1,-2-1-1,0 1 0,-1-1 0,-3 19 1,3-28-55,-1 0 1,0 1-1,0-1 1,0 0-1,-1 0 1,0-1 0,0 1-1,-1-1 1,1 1-1,-1-1 1,-1 0-1,1-1 1,-10 10-1,12-14-49,1 0-1,0 1 0,0-1 0,-1 0 0,1-1 0,0 1 0,-1 0 0,1 0 1,-1-1-1,1 1 0,-1 0 0,1-1 0,-1 0 0,0 1 0,1-1 0,-1 0 1,0 0-1,1 0 0,-1 0 0,0 0 0,1 0 0,-1 0 0,1-1 1,-1 1-1,0-1 0,1 1 0,-1-1 0,1 1 0,-1-1 0,1 0 0,-1 0 1,1 0-1,-2-1 0,-1-2-328,0 0 0,1-1 0,-1 1 1,1 0-1,0-1 0,0 0 0,1 0 1,-1 0-1,-1-5 0,-1-4-950,-6-26 0,1-30-343</inkml:trace>
</inkml:ink>
</file>

<file path=ppt/ink/ink1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30.894"/>
    </inkml:context>
    <inkml:brush xml:id="br0">
      <inkml:brushProperty name="width" value="0.05" units="cm"/>
      <inkml:brushProperty name="height" value="0.05" units="cm"/>
      <inkml:brushProperty name="color" value="#008C3A"/>
    </inkml:brush>
  </inkml:definitions>
  <inkml:trace contextRef="#ctx0" brushRef="#br0">0 547 15147,'10'1'945,"-1"0"0,0 0-1,1 1 1,-1 1-1,0-1 1,0 2 0,-1-1-1,15 8 1,-18-8-713,-1 0-1,1 1 1,0 0-1,-1-1 1,0 1-1,0 1 1,0-1-1,0 1 1,-1-1 0,1 1-1,-1 0 1,-1 0-1,1 0 1,-1 1-1,3 5 1,-2 2-192,-1-1 0,1 0 0,-2 1 1,0 0-1,0-1 0,-2 14 0,-2-15-23,-1-16 8,-3-18 0,5 12-24,1 0-1,0 0 1,1 0 0,0 0-1,0 0 1,1 0-1,1 0 1,5-19 0,-6 26 11,0 0 0,1 0 0,-1-1 0,1 1-1,0 0 1,1 1 0,-1-1 0,0 0 0,1 1 0,0-1 0,0 1 0,0 0 0,0 0 0,1 0 0,-1 0 0,1 1 0,-1-1-1,1 1 1,0 0 0,0 0 0,0 0 0,0 1 0,1-1 0,5 0 0,-8 1 13,0 1-1,0-1 1,0 1-1,0 0 1,0 0 0,0 0-1,0 0 1,0 1 0,0-1-1,0 0 1,0 1-1,0-1 1,0 1 0,0 0-1,-1 0 1,1-1-1,0 1 1,0 0 0,-1 1-1,1-1 1,-1 0 0,1 0-1,-1 1 1,1-1-1,-1 1 1,0-1 0,0 1-1,0-1 1,0 1-1,0 0 1,0 0 0,1 3-1,1 5 18,0 0-1,-1 0 1,-1 0-1,0 1 1,0 12-1,1 3-7,-2-22-9,1 1 0,0-1-1,0 0 1,0 1 0,0-1 0,1 0 0,0 0 0,0 0-1,5 7 1,-7-10 13,1 0 0,0 0-1,0 0 1,0 0 0,0 0-1,0-1 1,0 1 0,0 0-1,0 0 1,1-1-1,-1 1 1,0-1 0,0 1-1,0-1 1,1 1 0,-1-1-1,0 0 1,1 0 0,-1 0-1,0 1 1,1-1 0,-1 0-1,0-1 1,1 1 0,-1 0-1,0 0 1,0-1 0,1 1-1,-1 0 1,0-1 0,0 1-1,1-1 1,-1 0 0,0 1-1,0-1 1,2-1 0,0-1 27,0 1 0,0-1 0,0 0 0,0 0 0,0 0 0,-1 0 0,1 0 0,-1-1 1,0 1-1,0 0 0,0-1 0,-1 0 0,3-6 0,0-4 0,-1-1-1,2-22 0,-4 26-136,1 0 0,-1 0-1,2 0 1,6-20-1,-8 30 35,0-1 1,0 1-1,0 0 0,0 0 0,0-1 0,1 1 0,-1 0 0,0 0 0,0 0 0,1 0 0,-1 1 1,1-1-1,-1 0 0,1 0 0,-1 1 0,1-1 0,-1 1 0,1-1 0,-1 1 0,1 0 0,0 0 1,-1 0-1,4 0 0,3 0-66,0 0 0,1 1 0,9 2 0,-17-2 93,2-1-7,17 4-68,28 2 0,-42-6 90,1 0-1,-1 0 1,0-1 0,1 1-1,-1-2 1,0 1-1,0-1 1,10-3 0,-15 4-2,0 1 0,1-1 1,-1 1-1,0-1 0,0 0 1,0 0-1,0 1 0,0-1 1,0 0-1,0 0 0,0 0 1,0 0-1,-1 0 0,1 0 1,0-1-1,-1 1 0,1 0 1,-1 0-1,1 0 0,-1-1 1,1 1-1,-1 0 0,0-1 1,0 1-1,1 0 0,-1-1 1,0 1-1,0 0 0,0-1 1,-1 1-1,1 0 0,0 0 1,0-1-1,-1 1 0,1 0 1,-1-1-1,0-1 0,-1 0 1,1 0 0,-1 0-1,0 0 1,0 0-1,0 0 1,0 1 0,0-1-1,0 1 1,-1-1 0,0 1-1,1 0 1,-1 0-1,-5-3 1,6 4-12,-12-5 24,8 6-61,6 4-109,3 1 148,0 0-1,0-1 1,1 1-1,0-1 1,0 0-1,0 0 1,0-1-1,1 1 1,0-1-1,-1 0 1,1 0-1,0-1 1,1 1-1,-1-1 1,0 0-1,1-1 1,-1 1-1,10 1 1,-12-4 12,0 1 0,1-1 1,-1 1-1,0-1 1,0 0-1,0 0 0,0 0 1,0 0-1,-1-1 0,1 1 1,0-1-1,0 0 0,2-2 1,6-5 30,17-19-1,2-2 12,-12 15-23,-1 0-1,26-28 1,-38 37 4,0-1 0,-1 0 1,0 0-1,0 0 0,0 0 1,-1 0-1,0-1 0,0 1 1,0-1-1,-1 0 0,1-10 1,-3 1 87,0 0 1,-1 0-1,0 0 1,-2 0-1,-5-22 0,0 1 17,3 11-54,2 18-40,1 0 0,1 1 0,-1-16-1,38 100 146,-4-15-72,3-2 0,47 62-1,-52-82-1935,-38-42-3369,-9-10 2608,-3-2 511</inkml:trace>
</inkml:ink>
</file>

<file path=ppt/ink/ink1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31.225"/>
    </inkml:context>
    <inkml:brush xml:id="br0">
      <inkml:brushProperty name="width" value="0.05" units="cm"/>
      <inkml:brushProperty name="height" value="0.05" units="cm"/>
      <inkml:brushProperty name="color" value="#008C3A"/>
    </inkml:brush>
  </inkml:definitions>
  <inkml:trace contextRef="#ctx0" brushRef="#br0">1 89 18652,'31'24'2264,"8"-7"1337,19-13-1312,9-13-393,1-19-776,7-6-351,-9 3-1658,-23-1 729</inkml:trace>
</inkml:ink>
</file>

<file path=ppt/ink/ink1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33.252"/>
    </inkml:context>
    <inkml:brush xml:id="br0">
      <inkml:brushProperty name="width" value="0.05" units="cm"/>
      <inkml:brushProperty name="height" value="0.05" units="cm"/>
      <inkml:brushProperty name="color" value="#008C3A"/>
    </inkml:brush>
  </inkml:definitions>
  <inkml:trace contextRef="#ctx0" brushRef="#br0">10 477 9762,'-2'-7'1130,"0"-2"-518,0 1-1,1-1 1,-1 0-1,2 0 1,-1 0 0,1 0-1,1 0 1,-1 0-1,4-13 1,3-2-62,2 0 1,0 1-1,2 0 1,1 0-1,23-34 1,-32 53-398,0 0 0,1 0-1,-1 1 1,1-1 0,0 1 0,0 0-1,0 0 1,0 0 0,1 0 0,-1 1-1,1 0 1,0 0 0,-1 0 0,1 0-1,0 1 1,9-2 0,-7 3-2,0-1 0,0 1 1,0 0-1,0 1 0,0 0 0,0 0 1,0 0-1,0 1 0,0 0 0,-1 0 0,10 5 1,-6-3-44,1 1 0,-1-2 1,1 0-1,0 0 0,0-1 1,0 0-1,0-1 0,0 0 1,0-1-1,1 0 1,12-2-1,-23 1-100,0 1 0,-1 0 1,1 0-1,0 0 0,-1-1 1,1 1-1,0 0 0,-1-1 1,1 1-1,-1-1 0,1 1 0,0-1 1,-1 1-1,1-1 0,-1 1 1,1-1-1,-1 1 0,1-1 1,-1 0-1,0 1 0,1-1 1,-1 0-1,0 1 0,0-1 0,1 0 1,-1 1-1,0-1 0,0 0 1,0 0-1,0 1 0,0-1 1,0 0-1,0 0 0,0-1 0,-1-3-5,0-1-1,0 1 1,-4-10 0,2 4-19,-20-90-2858,22 101 2678,1-1 0,0 1-1,0-1 1,0 0 0,0 1-1,0-1 1,0 1 0,0-1-1,0 0 1,0 1 0,0-1-1,0 1 1,0-1 0,0 0-1,0 1 1,0-1 0,1 1-1,-1-1 1,0 0 0,0 1-1,1-1 1,-1 1 0,0-1-1,1 1 1,-1-1 0,1 1-1,-1 0 1,0-1 0,1 1-1,-1-1 1,1 1 0,-1 0-1,1-1 1,0 1 0,-1 0-1,1 0 1,-1-1 0,1 1-1,-1 0 1,1 0 0,0 0-1,-1 0 1,1 0 0,-1 0-1,2 0 1,11 0-2509</inkml:trace>
</inkml:ink>
</file>

<file path=ppt/ink/ink1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33.745"/>
    </inkml:context>
    <inkml:brush xml:id="br0">
      <inkml:brushProperty name="width" value="0.05" units="cm"/>
      <inkml:brushProperty name="height" value="0.05" units="cm"/>
      <inkml:brushProperty name="color" value="#008C3A"/>
    </inkml:brush>
  </inkml:definitions>
  <inkml:trace contextRef="#ctx0" brushRef="#br0">33 1 12307,'0'0'201,"-1"-1"1,0 1 0,0 0 0,1 0 0,-1 0 0,0 0 0,0 0 0,1 0-1,-1 0 1,0 1 0,0-1 0,1 0 0,-1 0 0,0 1 0,0-1-1,1 0 1,-1 1 0,0-1 0,1 0 0,-1 1 0,0-1 0,1 1 0,-1-1-1,1 1 1,-1 0 0,1-1 0,-1 1 0,1-1 0,-1 1 0,1 0 0,0-1-1,-1 1 1,1 1 0,-2 2 319,0 0-1,0-1 1,1 1-1,-3 8 1,4-2-134,-1 0 1,2 0-1,-1 0 1,2 0-1,-1 0 1,1 0-1,4 12 1,-3-9-233,9 26 211,26 59 1,-23-60-1019,17 56 0,-30-85 133,-1-5-1410,-2-20-2463,2-7 3155</inkml:trace>
</inkml:ink>
</file>

<file path=ppt/ink/ink1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34.442"/>
    </inkml:context>
    <inkml:brush xml:id="br0">
      <inkml:brushProperty name="width" value="0.05" units="cm"/>
      <inkml:brushProperty name="height" value="0.05" units="cm"/>
      <inkml:brushProperty name="color" value="#008C3A"/>
    </inkml:brush>
  </inkml:definitions>
  <inkml:trace contextRef="#ctx0" brushRef="#br0">45 34 12203,'-17'24'3428,"14"-21"-3097,0 0 0,1 1 0,-1-1 0,1 1 0,0-1-1,0 1 1,0 0 0,0 0 0,0 0 0,1 0 0,0 1-1,-1 4 1,2-2-186,-1 0-1,2 0 0,-1 1 1,1-1-1,0 0 0,0 0 1,1 0-1,0 0 0,0-1 1,1 1-1,0-1 0,5 10 1,-5-12-93,-1-1 1,0 1-1,1-1 1,-1 0-1,1 0 1,0 0 0,0 0-1,1-1 1,-1 1-1,0-1 1,1 0-1,-1 0 1,1 0-1,0 0 1,0 0-1,0-1 1,0 0-1,0 0 1,0 0-1,0 0 1,0-1-1,7 1 1,-5-2-3,0 0 0,0 0-1,0 0 1,0-1 0,0 0 0,0 0 0,-1-1 0,1 1 0,-1-1-1,0 0 1,0-1 0,0 1 0,0-1 0,0 0 0,-1 0-1,0-1 1,0 1 0,7-11 0,-7 10 38,0-1 0,-1 0 0,1 0 0,-2 0 0,1-1 0,0 1 0,-1-1 0,0 0 0,-1 1 0,0-1 0,0 0 0,0 0 0,-1 0 0,0 0 0,0 0 0,-2-11 0,1 14-72,0 1 1,0-1-1,0 1 1,-1-1-1,1 1 0,-1 0 1,0-1-1,0 1 0,0 0 1,0 0-1,0 1 0,-1-1 1,0 0-1,1 1 0,-4-3 1,1 2-7,0 0 0,1 1 0,-1 0 0,0-1 1,0 2-1,0-1 0,-1 1 0,1-1 0,-9 0 1,5 2-394,0-1 0,-1 1 1,1 1-1,-1 0 1,1 0-1,0 1 0,0 0 1,0 0-1,0 1 1,0 0-1,-12 7 1,19-9 185,1 0 1,-1 0 0,1 0 0,0 0 0,-1 0-1,1 0 1,0 0 0,0 0 0,-2 2 0,3-2 137,0-1 1,0 1-1,0-1 0,0 1 1,0-1-1,-1 1 0,1-1 1,0 1-1,0 0 1,0-1-1,0 1 0,0-1 1,1 1-1,-1-1 0,0 1 1,0-1-1,0 1 0,1 0 1,-1 0 1</inkml:trace>
</inkml:ink>
</file>

<file path=ppt/ink/ink1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34.829"/>
    </inkml:context>
    <inkml:brush xml:id="br0">
      <inkml:brushProperty name="width" value="0.05" units="cm"/>
      <inkml:brushProperty name="height" value="0.05" units="cm"/>
      <inkml:brushProperty name="color" value="#008C3A"/>
    </inkml:brush>
  </inkml:definitions>
  <inkml:trace contextRef="#ctx0" brushRef="#br0">175 1 13411,'-2'0'274,"-1"0"0,1 0 1,0 0-1,-1 0 0,1 0 0,0 1 1,-1-1-1,1 1 0,0 0 0,0-1 1,-1 1-1,1 0 0,0 0 0,0 0 1,0 1-1,0-1 0,0 1 0,1-1 1,-1 1-1,0-1 0,1 1 0,-1 0 1,1 0-1,-3 2 0,-3 7-2,0 1 0,1-1 0,0 1-1,0 0 1,1 0 0,1 1 0,0 0 0,1 0 0,1-1 0,-1 2-1,2-1 1,0 25 0,1-33-230,1 0 0,-1-1 0,1 1 0,1 0 0,-1-1 0,0 1 0,1-1 0,0 0 1,0 1-1,1-1 0,-1 0 0,1 0 0,0 0 0,0-1 0,0 1 0,0-1 0,0 1 0,1-1 0,0 0 0,0-1 0,0 1 0,0-1 0,8 4 0,-7-4 13,1 0 0,-1 0 0,1-1 0,0 0 0,-1-1 0,1 1 0,0-1 0,0 0 0,0 0 0,-1-1 0,1 0 0,0 0 0,-1 0 0,1-1 0,-1 1 0,1-1 0,-1-1 0,0 1 0,7-5 0,-4 2 44,-1 0 0,0-1 1,0 0-1,0 0 0,-1-1 1,0 1-1,0-2 1,0 1-1,6-13 0,-10 17-64,0 0-1,-1 0 0,1-1 0,-1 1 0,1 0 1,-1-1-1,-1 0 0,1 1 0,0-1 1,-1 1-1,0-1 0,1 0 0,-2 1 0,1-1 1,0 1-1,-1-1 0,1 0 0,-1 1 1,0-1-1,0 1 0,-1-1 0,1 1 0,-1 0 1,1 0-1,-1 0 0,-5-6 0,2 3-72,-1 0 0,0 1 0,-1-1 0,1 1 0,-1 1 0,0-1 0,0 1 0,0 1 0,-1-1 0,1 1 0,-1 1 0,0-1 0,0 1 0,0 0 0,0 1 0,0 0 0,-12 0 0,12 1-350,0 1 1,0 0 0,0 0 0,0 0-1,1 1 1,-1 0 0,0 1 0,1-1-1,0 1 1,-1 1 0,-9 6-1,-15 17-4059,28-23 3897,-34 31-2521</inkml:trace>
</inkml:ink>
</file>

<file path=ppt/ink/ink1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35.321"/>
    </inkml:context>
    <inkml:brush xml:id="br0">
      <inkml:brushProperty name="width" value="0.05" units="cm"/>
      <inkml:brushProperty name="height" value="0.05" units="cm"/>
      <inkml:brushProperty name="color" value="#008C3A"/>
    </inkml:brush>
  </inkml:definitions>
  <inkml:trace contextRef="#ctx0" brushRef="#br0">0 264 16027,'15'-25'1225,"7"-6"783,6-2-248,6-3-751,-1 3-265,-1 3-664,-1 6-312,-12 6-1232,1-1-481,10 4 897</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2:24.958"/>
    </inkml:context>
    <inkml:brush xml:id="br0">
      <inkml:brushProperty name="width" value="0.05" units="cm"/>
      <inkml:brushProperty name="height" value="0.05" units="cm"/>
      <inkml:brushProperty name="color" value="#FF0066"/>
    </inkml:brush>
  </inkml:definitions>
  <inkml:trace contextRef="#ctx0" brushRef="#br0">1 311 7866,'0'-2'153,"-1"-11"1138,2-1-1,0 1 1,4-25 0,-4 34-1140,0 0 0,1 1 0,-1-1 0,1 0 0,0 0 0,0 1 0,0-1 0,0 1 0,1 0 0,-1 0-1,1 0 1,0 0 0,0 0 0,0 0 0,0 1 0,1-1 0,3-1 0,-6 3-99,1 0 1,0 0-1,-1 0 0,1 1 0,0-1 0,0 1 0,0-1 0,-1 1 0,1-1 0,0 1 0,0 0 0,0 0 0,0 0 0,0 0 0,0 0 0,0 1 1,-1-1-1,4 1 0,-1 1 114,1 0 1,-1 1 0,0-1 0,1 1 0,4 4-1,-4-3 127,-1-1-1,1 0 0,9 5 1,-10-7-163,-1 0 0,0-1 0,1 1 0,0-1 0,-1 0 1,1 0-1,-1 0 0,1 0 0,-1-1 0,1 1 0,-1-1 0,6-2 1,12-1 355,3 2-320,0 1 0,0 1 0,0 1 0,34 5 1,95 27 670,-106-22-764,-7-2-54,83 17 219,-105-24-167,1 0 0,-1-2-1,1 0 1,33-4 0,340-41 1755,-211 38-1802,101-7 46,347 4 41,-345-4 287,-155 4-316,42 2-18,-125 9 103,80 10 1,-37 6 73,-45-8-118,0-1 1,56 2-1,12-13 115,164-24 0,-168 10 17,0-4 0,114-39 0,-113 15-225,-75 29-28,-23 12 2,1 0 0,0 1 0,0 1 0,1 0 1,-1 0-1,14 1 0,4-2-2,-5 1-1,129-12-14,-117 13 14,0 1-1,42 6 0,163 5 3,-122-11 16,-73 8 266,-16-3-29,-19-2 93,1-1 0,20 1 0,-30-3-135,-3 1-162,-11 2-338,-16 2-1145,-1-1-111,-13-1 448</inkml:trace>
</inkml:ink>
</file>

<file path=ppt/ink/ink1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35.837"/>
    </inkml:context>
    <inkml:brush xml:id="br0">
      <inkml:brushProperty name="width" value="0.05" units="cm"/>
      <inkml:brushProperty name="height" value="0.05" units="cm"/>
      <inkml:brushProperty name="color" value="#008C3A"/>
    </inkml:brush>
  </inkml:definitions>
  <inkml:trace contextRef="#ctx0" brushRef="#br0">1 252 15331,'12'-20'1388,"-3"5"-204,0-1 1,1 2-1,1-1 0,0 1 1,16-14-1,-25 26-1089,1 0 0,-1 0 0,0 1 1,1-1-1,0 1 0,-1 0 0,1 0 0,0 0 0,-1 0 0,6-1 1,-7 2-80,0 0 0,0 0 0,0 0 0,1 0 0,-1 0 1,0 0-1,0 0 0,0 0 0,0 0 0,0 1 1,0-1-1,0 0 0,0 1 0,0-1 0,0 1 1,0-1-1,0 1 0,0 0 0,0-1 0,0 1 1,-1 0-1,1 0 0,0-1 0,0 1 0,-1 0 0,1 0 1,0 0-1,-1 0 0,1 0 0,0 1 0,0 3-2,1 0 0,-1 0 0,0 0 0,-1 0 0,1 0 0,-1 0-1,0 0 1,0 0 0,-1 8 0,-11 48 11,9-46-15,-1 2 3,-12 68 163,15-76-68,0 1 0,1 0 1,0 0-1,1 0 0,0 0 0,3 15 1,-3-22-34,0 0 1,0 0-1,0 0 1,1 1-1,-1-1 0,1-1 1,0 1-1,0 0 1,0 0-1,0-1 1,0 1-1,1-1 1,3 3-1,-4-3-5,0-1 1,0 0-1,0 0 0,0 0 0,0 0 0,0 0 0,0 0 0,1-1 0,-1 1 1,0-1-1,1 1 0,-1-1 0,0 0 0,1 0 0,-1 0 0,0 0 0,1-1 1,-1 1-1,3-1 0,5-2-41,-1 0-1,1-1 1,-1 0 0,0 0 0,-1-1-1,1 0 1,-1 0 0,0-1 0,9-8 0,-12 9-589,1-1 0,-1 0 0,0 0 0,-1-1 0,0 1 0,0-1 0,5-12 0,14-46-5013,-12 28 3933</inkml:trace>
  <inkml:trace contextRef="#ctx0" brushRef="#br0" timeOffset="1">363 47 15499,'-3'8'4549,"-2"5"-2680,6-8-1721,-1 0 1,1 1 0,1-1 0,-1 0 0,1 1 0,0-1-1,0 0 1,0 0 0,1 0 0,-1-1 0,1 1-1,0-1 1,1 1 0,-1-1 0,7 6 0,-4-4-52,0-1-1,1 1 1,0-1 0,0 0 0,0-1 0,0 0 0,1 0 0,0 0 0,11 3 0,-11-5 102,0 0 1,0 0-1,1-1 0,15 0 1,-22-1-157,-1 0 1,1 0-1,0 0 1,-1 0-1,1 0 1,0 0 0,-1-1-1,1 1 1,-1-1-1,1 1 1,-1-1-1,1 0 1,-1 1-1,1-1 1,-1 0-1,0 0 1,1 0-1,-1 0 1,0 0-1,0-1 1,0 1-1,0 0 1,0 0-1,0-1 1,0 1-1,0-1 1,0 1-1,-1-1 1,1 1 0,0-1-1,0-2 1,0-1-25,-1-1 1,0 1-1,1-1 1,-2 1 0,1-1-1,0 1 1,-1-1-1,0 1 1,-1-1 0,1 1-1,-1 0 1,0 0-1,0 0 1,-1 0 0,1 0-1,-1 0 1,0 0 0,-1 1-1,1 0 1,-1-1-1,0 1 1,0 1 0,0-1-1,0 0 1,-6-2-1,0-1-102,-1 0-1,0 2 0,0-1 0,0 1 0,0 1 1,-1 0-1,0 0 0,0 2 0,0-1 0,-16 0 0,27 3 27,-21-1-506,21 1 462,1 0 0,-1 0 0,1 0 0,-1 0-1,0 0 1,1 0 0,-1 0 0,0 0 0,1 1 0,-1-1-1,0 0 1,1 0 0,-1 0 0,1 1 0,-1-1 0,0 0-1,1 1 1,-1-1 0,1 0 0,-1 1 0,1-1 0,-1 1 0,1-1-1,0 1 1,-1-1 0,1 1 0,-1 0 0,1-1-30,1 1 0,-1-1 0,0 1 1,1-1-1,-1 0 0,0 1 0,1-1 1,-1 0-1,1 1 0,-1-1 0,0 0 0,1 1 1,-1-1-1,1 0 0,-1 0 0,1 0 1,-1 1-1,1-1 0,-1 0 0,1 0 0,-1 0 1,1 0-1,-1 0 0,1 0 0,0 0 1,-1 0-1,1 0 0,-1 0 0,1 0 0,-1-1 1,1 1-1,20-2-1120</inkml:trace>
</inkml:ink>
</file>

<file path=ppt/ink/ink1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36.365"/>
    </inkml:context>
    <inkml:brush xml:id="br0">
      <inkml:brushProperty name="width" value="0.05" units="cm"/>
      <inkml:brushProperty name="height" value="0.05" units="cm"/>
      <inkml:brushProperty name="color" value="#008C3A"/>
    </inkml:brush>
  </inkml:definitions>
  <inkml:trace contextRef="#ctx0" brushRef="#br0">9 33 10498,'-4'66'8590,"1"-48"-7470,2 0 0,1 1 0,2 25 0,-2-38-1024,2 0 0,-1-1 0,1 1 1,-1 0-1,2 0 0,-1-1 0,1 1 0,-1-1 0,1 0 0,1 0 0,-1 0 0,1 0 0,0 0 0,6 5 0,-7-8-39,-1 0 0,1 0 0,-1 0 0,1 0 0,0 0 0,0-1 0,0 1 0,0-1 0,0 0 0,0 0 0,0 0 0,0 0 0,0-1 0,0 1 0,0-1 0,4 0 0,-2 0 47,-1-1 1,1 0 0,-1 1-1,1-2 1,-1 1-1,0-1 1,0 1-1,0-1 1,0 0-1,6-4 1,-1 0 129,-1-1 0,0 0 1,-1 0-1,1 0 0,-2-1 0,1-1 1,-1 1-1,0-1 0,6-11 0,-7 10-30,-1 1-1,-1-1 1,1 0-1,-2 0 1,1 0-1,-1 0 1,1-18-1,-3 25-171,0-1-1,0 0 1,0 0-1,0 1 1,-1-1-1,0 0 1,1 0 0,-1 1-1,-1-1 1,1 1-1,0-1 1,-1 1-1,0-1 1,0 1-1,0 0 1,0 0-1,0 0 1,-1 0 0,1 0-1,-1 1 1,0-1-1,0 1 1,0 0-1,-4-3 1,-1 1-201,0 1 0,-1 0 0,1 1 0,-1 0 0,0 0 0,0 1 1,0 0-1,0 1 0,1 0 0,-1 0 0,0 0 0,0 2 0,-10 1 0,11-1-68,0 1 0,1 0 0,-11 5 0</inkml:trace>
</inkml:ink>
</file>

<file path=ppt/ink/ink1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40.309"/>
    </inkml:context>
    <inkml:brush xml:id="br0">
      <inkml:brushProperty name="width" value="0.05" units="cm"/>
      <inkml:brushProperty name="height" value="0.05" units="cm"/>
      <inkml:brushProperty name="color" value="#008C3A"/>
    </inkml:brush>
  </inkml:definitions>
  <inkml:trace contextRef="#ctx0" brushRef="#br0">46 1100 7730,'1'-2'392,"-1"0"1,1-1-1,-1 1 1,1 0-1,0 0 1,0 0-1,0 0 1,0 0-1,0 0 1,0 0-1,0 0 1,1 0-1,-1 1 1,1-1-1,-1 0 1,1 1-1,0-1 1,2 0-1,-1 0-118,1 0 1,-1 1-1,1-1 0,-1 1 0,1 0 1,0 0-1,0 0 0,-1 1 0,1-1 0,4 1 1,8 1-112,0 0 0,0 1-1,-1 1 1,17 5 0,-27-7-42,53 14 36,145 33-27,3-17 56,-121-26 562,0-4-1,130-14 1,-145 3 27,-2-2-1,0-4 1,101-37-1,-65 13-611,-2-5 0,180-107-1,-262 139-53,-1-1-1,0-1 0,20-20 1,-33 29-52,0-1 0,0 0 1,-1 0-1,0 0 0,0-1 1,-1 1-1,0-1 1,0-1-1,0 1 0,-1 0 1,3-16-1,-5 14-33,0 0 0,0-1-1,-1 1 1,0-1 0,-1 1 0,0 0 0,-4-17-1,0 12-2,0 0-1,-1 0 0,0 0 1,-11-18-1,-5-2 0,-2 1 1,-54-58-1,57 70-45,-1 1-1,-1 1 1,-1 1-1,0 1 1,-2 1-1,0 1 1,-1 2-1,-39-16 1,15 11-13,-2 3-1,0 1 1,-97-12 0,-117-3 96,-4 24 45,218 9-94,-1 3 0,1 2 0,0 2 0,1 3-1,1 2 1,0 2 0,1 2 0,-70 38 0,96-43 38,0 1 1,1 0-1,-31 30 0,40-31 26,0 0 0,2 1-1,-1 0 1,2 0 0,-18 34 0,19-30 39,1 2 1,1-1-1,1 1 1,1 0 0,0 1-1,2 0 1,1 0-1,-1 25 1,3-33-38,1 0 0,1 1 1,1-1-1,0 0 0,1 0 1,0 0-1,1 0 0,0 0 0,1-1 1,1 0-1,0 0 0,1 0 0,14 19 1,-8-16-25,2 0 1,0-1-1,1 0 1,0-1 0,1-1-1,1-1 1,30 16-1,1-3-277,93 32 0,46-2-2465,-132-43-736,83 7 0,5-16 156</inkml:trace>
</inkml:ink>
</file>

<file path=ppt/ink/ink1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2:41.357"/>
    </inkml:context>
    <inkml:brush xml:id="br0">
      <inkml:brushProperty name="width" value="0.05" units="cm"/>
      <inkml:brushProperty name="height" value="0.05" units="cm"/>
      <inkml:brushProperty name="color" value="#008C3A"/>
    </inkml:brush>
  </inkml:definitions>
  <inkml:trace contextRef="#ctx0" brushRef="#br0">291 1211 10634,'0'2'126,"-1"-1"1,1 0-1,0 0 0,-1 0 0,1 1 0,0-1 0,0 0 0,-1 0 0,1 1 1,0-1-1,0 0 0,0 1 0,1-1 0,-1 0 0,0 0 0,0 1 1,1-1-1,-1 0 0,1 0 0,-1 0 0,1 0 0,0 1 0,-1-1 0,1 0 1,0 0-1,0 0 0,-1 0 0,1 0 0,0-1 0,0 1 0,0 0 0,0 0 1,2 0-1,2 2 167,0-1 1,1 0 0,-1-1-1,1 1 1,0-1-1,0 0 1,5 0 0,217 12 3376,-112-9-2663,58 6 58,271 6 487,-351-18-1101,-2-4 0,165-31 0,-157 12 16,-2-3 0,150-65 1,-212 76-289,-1-1 0,53-35 1,-75 44-137,-1 0 1,0-1 0,-1 0 0,0-1 0,-1 0-1,0-1 1,-1 0 0,0 0 0,14-27 0,-19 29-36,-1 0 1,0-1 0,0 0 0,-1 1-1,-1-1 1,0 0 0,0 0 0,-1 0 0,0 1-1,-1-1 1,-4-20 0,-1 7 0,0-1 0,-2 1 0,-20-44 0,14 41-19,-1 0 0,0 1 0,-2 1 0,-2 0 0,0 2 0,-1 0 0,-1 1-1,-30-25 1,-54-31-271,-138-79 0,214 139 249,-1 1 0,-1 2 0,0 1 0,-1 1 0,0 2 0,-1 1 0,-55-9 0,46 16 25,1 1 1,-1 2 0,0 2 0,1 2 0,-58 12 0,-202 68-32,-14 42-2,236-91 32,-115 70 1,161-83 3,1 0 0,1 3-1,1 0 1,1 2 0,-46 55 0,46-44-5,2 1 0,-35 66 0,52-86 11,1 1-1,1 1 0,0 0 1,2 0-1,0 0 0,2 1 1,-4 40-1,8-50 21,0-1 0,1 1 0,1 0 0,-1 0 0,2-1 0,0 1 0,0-1 0,1 0-1,0 0 1,1 0 0,0 0 0,1-1 0,14 19 0,-7-13 34,1-1 0,0 0 1,1-1-1,1-1 0,1 0 0,0-1 0,24 12 0,3-1 60,1-2 0,0-2 0,2-2-1,83 19 1,-43-19 67,160 10-1,-149-24-103,156-15 0,92-43-1297,-195 20 666</inkml:trace>
</inkml:ink>
</file>

<file path=ppt/ink/ink1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3:05.291"/>
    </inkml:context>
    <inkml:brush xml:id="br0">
      <inkml:brushProperty name="width" value="0.05" units="cm"/>
      <inkml:brushProperty name="height" value="0.05" units="cm"/>
      <inkml:brushProperty name="color" value="#008C3A"/>
    </inkml:brush>
  </inkml:definitions>
  <inkml:trace contextRef="#ctx0" brushRef="#br0">30 84 12515,'-2'0'180,"1"-1"1,-1 1-1,1-1 1,-1 1-1,1-1 1,0 1-1,-1-1 1,1 0-1,0 0 1,-1 0-1,1 0 1,0 0-1,0 0 1,0 0-1,0 0 1,0 0-1,0 0 1,0-1-1,0 1 1,0 0-1,1-1 1,-1 1 0,0 0-1,1-1 1,-1-1-1,1 2-98,0 1 0,0-1 0,0 0 0,0 1 0,0-1 0,0 0 0,0 1 0,0-1 0,0 0 0,0 1-1,0-1 1,1 0 0,-1 1 0,0-1 0,1 0 0,-1 1 0,0-1 0,1 1 0,-1-1 0,0 1 0,1-1 0,0 0 0,0 0-22,1 0 1,-1 1-1,0-1 0,1 1 1,-1-1-1,0 1 1,1-1-1,-1 1 0,0 0 1,1 0-1,-1-1 0,1 1 1,-1 0-1,0 0 1,3 1-1,14 1 308,-1 2 0,21 5 0,7 3 114,13-2 79,1-2-1,-1-3 1,113-5 0,175-38 459,-100 8-627,-115 24-262,-127 6-147,-3 0-1,0 0 1,-1 0 0,1 0 0,0 0 0,0 0 0,0 0-1,-1 0 1,1 0 0,0 0 0,0-1 0,0 1-1,-1 0 1,1 0 0,0-1 0,-1 1 0,1-1 0,0 1-1,-1-1 1,2 0 0,-2 1-21,0 0 0,0 0 0,0-1 1,0 1-1,0 0 0,0 0 0,0 0 0,0-1 0,0 1 0,0 0 0,0 0 1,0 0-1,0-1 0,0 1 0,0 0 0,0 0 0,-1 0 0,1-1 1,0 1-1,0 0 0,0 0 0,0 0 0,0-1 0,0 1 0,0 0 0,-1 0 1,1 0-1,0 0 0,0 0 0,0 0 0,0-1 0,-1 1 0,1 0 0,0 0 1,0 0-1,0 0 0,-1 0 0,1 0 0,0 0 0,0 0 0,0 0 1,-1 0-1,1 0 0,0 0 0,0 0 0,-1 0 0,1 0 0,-10-1-1340,8 1 1030,0 0 1,0 1 0,0-1 0,0 1 0,1-1-1,-1 1 1,0 0 0,0-1 0,1 1 0,-1 0-1,0 0 1,1 0 0,-1 1 0,1-1 0,-2 2-1,-5 3-1168,6-4 708</inkml:trace>
</inkml:ink>
</file>

<file path=ppt/ink/ink1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3:05.696"/>
    </inkml:context>
    <inkml:brush xml:id="br0">
      <inkml:brushProperty name="width" value="0.05" units="cm"/>
      <inkml:brushProperty name="height" value="0.05" units="cm"/>
      <inkml:brushProperty name="color" value="#008C3A"/>
    </inkml:brush>
  </inkml:definitions>
  <inkml:trace contextRef="#ctx0" brushRef="#br0">1 0 12411,'2'3'324,"0"0"0,0 0 0,1-1 0,-1 1 0,1-1 0,-1 1 0,1-1-1,0 0 1,0 0 0,0-1 0,1 1 0,5 2 0,6 1 115,25 5 0,-16-4-65,-7-2-129,0 2 0,-1 0-1,0 0 1,0 2 0,-1 0-1,0 1 1,0 0-1,18 16 1,-24-17-128,-1-1 1,0 2-1,-1-1 0,0 1 0,0 0 1,-1 1-1,0 0 0,-1 0 1,0 0-1,0 0 0,-1 1 0,-1 0 1,5 20-1,-7-22-25,1-1 0,-1 1 0,-1 0 0,0-1 0,0 1 0,0 0 0,-1-1 0,-1 1 0,1-1 0,-1 1 0,-1-1 0,1 0 0,-2 0-1,1 0 1,-1 0 0,0 0 0,-1-1 0,1 0 0,-1 0 0,-1 0 0,0 0 0,0-1 0,0 0 0,-8 6 0,6-6-176,1-1-1,-1 1 1,-1-1 0,1-1-1,-1 0 1,1 0-1,-1 0 1,0-1 0,-1-1-1,-16 4 1,18-6-276,1 1 0,0-1 0,-1-1 0,1 1 0,0-1 0,-1 0-1,1-1 1,0 0 0,0 0 0,0-1 0,0 1 0,0-1 0,1-1 0,-12-7 0,-7-10-828</inkml:trace>
</inkml:ink>
</file>

<file path=ppt/ink/ink1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3:06.906"/>
    </inkml:context>
    <inkml:brush xml:id="br0">
      <inkml:brushProperty name="width" value="0.05" units="cm"/>
      <inkml:brushProperty name="height" value="0.05" units="cm"/>
      <inkml:brushProperty name="color" value="#008C3A"/>
    </inkml:brush>
  </inkml:definitions>
  <inkml:trace contextRef="#ctx0" brushRef="#br0">322 29 13923,'-6'-5'458,"0"1"0,0 0 0,0 0 0,-8-3 1,11 6-293,1 0 0,-1 1 0,0-1 0,1 0 1,-1 1-1,0-1 0,0 1 0,1 0 0,-1 0 1,0 0-1,0 0 0,0 1 0,1-1 0,-4 2 1,-3 1 29,1 1 0,0 0 0,0 0 0,1 1 0,-1 0 0,1 0 0,0 1 0,0 0 1,-8 11-1,-5 5 81,-24 38 0,28-37-121,2 1 0,-16 37 0,24-46-21,0 0 0,1 0 0,1 0 1,1 1-1,-3 25 0,5-39-105,1 1 0,0-1 0,0 0 0,0 0 0,0 0 0,1 0 0,-1 0 1,0 0-1,1 0 0,0 0 0,-1 0 0,1 0 0,2 3 0,-2-4-3,0 1 0,1-1 0,-1 0 0,0 0 0,1 0 0,0 0 0,-1 0 1,1 0-1,-1 0 0,1 0 0,0-1 0,0 1 0,0-1 0,-1 1 0,1-1 0,0 0 0,2 0 0,12 1 170,0 0 1,0-1-1,25-5 0,52-11 474,-65 10-472,8-1 58,68-11 421,-92 17-599,0 0-1,0 1 1,0 0-1,0 1 1,1 1-1,14 3 0,-23-4-65,-1 0-1,0 0 0,0 0 0,0 0 0,1 0 0,-1 1 1,-1 0-1,1 0 0,0 0 0,0 0 0,-1 0 1,1 0-1,-1 0 0,0 1 0,1 0 0,1 3 0,-2-3 7,-1 0 0,1 1-1,-1-1 1,0 0 0,-1 0-1,1 1 1,0-1-1,-1 0 1,0 1 0,0-1-1,0 1 1,0-1 0,-2 6-1,0 1 21,-1-1 0,0 0 0,0 0-1,-1-1 1,0 1 0,-1-1 0,0 1 0,0-2 0,-1 1-1,-9 10 1,-1-1-14,-2-1 0,0 0 0,-1-1-1,-22 13 1,30-21-101,-1 0 0,0-1-1,-1-1 1,1 0 0,-1-1-1,0 0 1,0-1 0,-24 3-1,34-6-13,1 0 0,-1 0 0,1 0 0,-1 0 0,0 0 1,1-1-1,-4 0 0,6 1 38,-1 0 0,1-1 0,-1 1 0,1 0 0,-1-1 0,1 1 0,-1 0 0,1-1 0,-1 1 0,1-1 1,-1 1-1,1-1 0,-1 1 0,1-1 0,0 1 0,-1-1 0,1 1 0,0-1 0,0 1 0,-1-1 0,1 0 1,0 1-1,0-1 0,0 1 0,0-1 0,0 0 0,0 1 0,0-1 0,0 0 0,0 1 0,0-1 0,0 1 0,0-1 1,0 0-1,0 1 0,1-2 0,0-3-208,1 1 1,0-1 0,0 0-1,1 1 1,-1-1-1,1 1 1,4-5-1,26-29-814,-21 26 794,86-92-743,137-153 1050,-233 254-4,0 1-1,0-1 1,1 1 0,-1 0 0,0 0 0,1 0 0,-1 0 0,1 0 0,-1 0 0,1 1 0,0-1 0,3 0 0,-5 2-6,0-1 1,-1 1-1,1 0 0,0 0 1,-1 0-1,1 1 0,0-1 1,-1 0-1,1 0 0,0 0 1,-1 0-1,1 1 0,0-1 1,-1 0-1,1 0 0,-1 1 1,1-1-1,0 1 0,-1-1 1,1 1-1,1 1 29,-1-1-1,0 1 1,0 0 0,1 0-1,-1 0 1,-1 0 0,1 0-1,0 0 1,0 2-1,3 11 313,-2 1 1,0-1-1,0 21 0,-2-19-62,1-1 1,1 0-1,0 0 1,6 16-1,-7-28-236,0 0 0,1 0 1,0 0-1,0 0 0,0 0 0,0 0 0,0-1 1,1 1-1,0-1 0,0 0 0,0 0 0,0 0 0,0 0 1,1 0-1,-1-1 0,1 1 0,-1-1 0,1 0 1,7 3-1,-6-4-2,1 1 0,-1-1 1,1 0-1,0 0 0,-1-1 1,1 0-1,0 0 0,0 0 0,-1 0 1,1-1-1,0 0 0,-1 0 1,1-1-1,-1 0 0,1 0 1,-1 0-1,0 0 0,0-1 1,0 0-1,0 0 0,0 0 0,6-6 1,-6 4-6,1 0 0,-1 0 0,0 0 1,-1-1-1,1 0 0,-1 1 0,0-2 1,0 1-1,-1 0 0,0-1 0,0 0 0,-1 1 1,1-1-1,-2 0 0,1 0 0,-1-1 1,1-10-1,-2 15-30,0 0 0,0 0 0,-1 0 0,1 0 0,-1 1 0,1-1 1,-1 0-1,0 0 0,0 0 0,0 1 0,-1-1 0,1 1 0,-1-1 0,1 1 0,-1-1 0,-2-1 1,0 1-1,1 0 1,-1 0-1,0 0 1,0 0 0,0 1-1,0 0 1,0 0-1,0 0 1,-6-1 0,-9-2-18,1 2 0,-1 0 0,1 1 0,-20 0 0,30 2-29,-43 0-398,-27-1-918,69 0 781,0 0 0,1-1 0,-1 0 0,1 0 0,0 0 0,-13-7-1,20 9 394,0-1-1,0 1 1,-1-1 0,1 0-1,0 1 1,0-1-1,0 0 1,0 0-1,0 0 1,0 0-1,0 0 1,0-1-1,0 1 69,1 0 1,0 0-1,0-1 0,0 1 0,0 0 0,0 0 0,0 0 0,0 0 1,0 0-1,0 0 0,0 0 0,1-2 0,-1 3 92</inkml:trace>
</inkml:ink>
</file>

<file path=ppt/ink/ink1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3:07.430"/>
    </inkml:context>
    <inkml:brush xml:id="br0">
      <inkml:brushProperty name="width" value="0.05" units="cm"/>
      <inkml:brushProperty name="height" value="0.05" units="cm"/>
      <inkml:brushProperty name="color" value="#008C3A"/>
    </inkml:brush>
  </inkml:definitions>
  <inkml:trace contextRef="#ctx0" brushRef="#br0">17 7 14707,'-1'-1'213,"1"1"-1,-1-1 1,1 1 0,-1-1-1,0 1 1,1-1-1,-1 1 1,0-1 0,1 1-1,-1 0 1,0 0-1,0-1 1,1 1 0,-1 0-1,0 0 1,0 0-1,-1 0 1,2 0-92,-1 0 1,1 0-1,0 1 1,0-1-1,0 0 1,-1 1-1,1-1 0,0 0 1,0 1-1,0-1 1,0 1-1,0-1 1,0 0-1,0 1 0,0-1 1,0 0-1,0 1 1,0-1-1,0 0 1,0 1-1,0-1 1,0 0-1,0 1 0,0-1 1,1 1-1,-1-1 1,2 6 640,0 0-1,1 0 1,6 10 0,5 3 16,0-2-1,2 1 1,31 27 0,7 7 38,-33-27-675,-1 1 0,-1 1 0,-1 0 0,-2 2-1,-1 0 1,18 46 0,-30-67-136,2 4 11,0 0 0,10 17 1,-14-27-17,1 1 0,-1-1 1,1 0-1,-1 0 1,1 0-1,0-1 1,-1 1-1,1 0 1,0-1-1,0 1 1,0-1-1,0 0 1,1 1-1,-1-1 0,0 0 1,1 0-1,-1 0 1,0-1-1,5 2 1,-6-2-3,1-1 1,0 1-1,-1 0 1,1-1 0,-1 1-1,1 0 1,-1-1-1,1 0 1,-1 1-1,1-1 1,-1 0-1,0 0 1,1 0 0,-1 0-1,0 0 1,0 0-1,0 0 1,1 0-1,-1 0 1,-1-1 0,1 1-1,0 0 1,0-1-1,0 1 1,-1-1-1,1 1 1,0-1 0,0-1-1,1-6-5,1 0-1,-1-1 1,1-12-1,-3 21 8,4-51-98,-4-71 0,-2 48 8,2 75 90,0-1-1,0 0 1,0 1 0,0-1-1,0 0 1,0 0-1,0 1 1,0-1 0,0 0-1,1 1 1,-1-1-1,0 0 1,0 1-1,1-1 1,-1 0 0,0 1-1,1-2 1,0 2-1,-1 0 1,0 0 0,1 0 0,-1 0-1,0 0 1,1 0 0,-1 0-1,0 0 1,1 0 0,-1 0-1,0 0 1,0 1 0,1-1 0,-1 0-1,0 0 1,1 0 0,-1 0-1,0 1 1,0-1 0,1 0-1,-1 0 1,0 0 0,0 1 0,1-1-1,-1 0 1,0 1 0,19 26-13,-15-20 12,7 9 8,1-1 0,0-1 0,1 0 0,1-1 1,28 22-1,-37-32-6,1 1 1,0-1-1,0 0 1,0-1-1,0 0 1,0 0-1,0 0 0,1 0 1,-1-1-1,9 0 1,-13 0-16,1-1 0,-1 0 0,1 0 0,-1 0 0,1 0 0,-1-1 0,1 1 1,-1-1-1,1 1 0,-1-1 0,0 0 0,1 0 0,-1 0 0,0 0 0,0-1 0,0 1 0,0 0 0,0-1 0,0 0 0,0 1 1,0-1-1,0 0 0,-1 0 0,1 0 0,-1 0 0,1 0 0,-1 0 0,0-1 0,1-1 0,0-5-280,0-1 1,-1 1-1,0 0 0,0-1 0,-1 1 0,0 0 1,-2-10-1,0-14-4048,1 30 1666,1 3 2703,0 0 1,0 0-1,0 0 0,-4 9 770</inkml:trace>
</inkml:ink>
</file>

<file path=ppt/ink/ink1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3:07.921"/>
    </inkml:context>
    <inkml:brush xml:id="br0">
      <inkml:brushProperty name="width" value="0.05" units="cm"/>
      <inkml:brushProperty name="height" value="0.05" units="cm"/>
      <inkml:brushProperty name="color" value="#008C3A"/>
    </inkml:brush>
  </inkml:definitions>
  <inkml:trace contextRef="#ctx0" brushRef="#br0">34 0 15051,'-13'11'1328,"0"4"385,5 0-217,8-6-816,8-1-344,5-7-592,1 1-888,11-9 760</inkml:trace>
</inkml:ink>
</file>

<file path=ppt/ink/ink1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3:08.403"/>
    </inkml:context>
    <inkml:brush xml:id="br0">
      <inkml:brushProperty name="width" value="0.05" units="cm"/>
      <inkml:brushProperty name="height" value="0.05" units="cm"/>
      <inkml:brushProperty name="color" value="#008C3A"/>
    </inkml:brush>
  </inkml:definitions>
  <inkml:trace contextRef="#ctx0" brushRef="#br0">292 360 13307,'-3'-3'593,"0"0"-1,0 0 1,-1 0 0,1 1 0,-1 0 0,1-1-1,-1 1 1,-7-3 0,9 5-401,-1-1 0,0 1 0,1-1-1,-1 1 1,1 0 0,-1 0 0,0 0 0,1 0 0,-1 0-1,1 1 1,-1-1 0,0 1 0,1-1 0,-1 1 0,1 0 0,-3 2-1,-4 2 6,1 0 0,-1 1 0,1 0 0,1 0 0,-1 1-1,1 0 1,1 0 0,-1 0 0,1 1 0,-9 15 0,6-7-113,0 0 0,2 1 0,0-1 0,0 1 0,-3 20 0,7-27-52,1 1 1,1 0-1,0-1 0,0 1 0,1 0 0,1 0 1,1 12-1,-1-19-15,-1-1-1,1 1 1,1-1 0,-1 1 0,0-1 0,1 0 0,-1 1-1,1-1 1,0 0 0,5 5 0,-6-6-7,1 0 0,0-1 0,1 1 1,-1 0-1,0-1 0,0 0 0,1 0 0,-1 1 1,0-1-1,1-1 0,-1 1 0,1 0 1,0-1-1,-1 1 0,1-1 0,4 0 0,-1 0-3,-1-1-1,1 1 0,0-1 0,-1-1 1,1 1-1,-1-1 0,0 0 0,1-1 1,-1 1-1,0-1 0,0 0 0,0 0 1,-1 0-1,1-1 0,-1 0 0,0 0 1,0 0-1,5-7 0,0-1 2,0 0 0,-1 0 1,0-1-1,-1 0 0,-1 0 0,6-16 0,-6 11 6,-1-1 0,-1 0 0,-1 0-1,-1 0 1,0-1 0,-1 1 0,-2 0-1,-4-37 1,2 34 23,-2 0 0,0 1 1,-1 0-1,-1 0 0,-2 1 0,0-1 1,-18-28-1,18 35-15,0 1 1,-1 1-1,0 0 1,-1 1 0,-1 0-1,0 0 1,0 1-1,-1 1 1,-24-14-1,32 20 39,1 1-1,-1 0 0,1 1 1,-1-1-1,0 1 0,1 0 1,-1 0-1,-8-1 0,11 2-23,1 0 0,-1 1 0,1-1 0,-1 0 0,0 0 0,1 1 0,-1-1 0,0 1 1,1-1-1,-1 1 0,1 0 0,-1 0 0,1 0 0,0 0 0,-1 0 0,1 0 0,0 0 0,0 0 0,-1 0 0,1 0 0,0 1 0,0-1 0,0 0 0,1 1 0,-1-1 0,-1 3 0,0 2 48,0 1-1,0-1 1,1 1-1,-1 0 1,2-1-1,-1 1 1,1 0 0,0 0-1,0 0 1,1 0-1,-1-1 1,2 1-1,1 7 1,5 12 135,21 49 1,-21-55-121,2 4-7,2 1 0,1-2 0,0 1 0,2-2 0,28 34 0,-33-45-165,0 0 1,1-1 0,0-1 0,0 0 0,1 0 0,0-1 0,1-1 0,0 0 0,0-1 0,0 0 0,29 7 0,-22-8-1338,1-2-1,31 3 1,-8-7-415</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2:32.234"/>
    </inkml:context>
    <inkml:brush xml:id="br0">
      <inkml:brushProperty name="width" value="0.05" units="cm"/>
      <inkml:brushProperty name="height" value="0.05" units="cm"/>
      <inkml:brushProperty name="color" value="#FF0066"/>
    </inkml:brush>
  </inkml:definitions>
  <inkml:trace contextRef="#ctx0" brushRef="#br0">10 9 6057,'0'0'97,"0"0"-1,0 0 1,0 0-1,0 0 1,0 0-1,0 0 1,0-1 0,0 1-1,0 0 1,-1-2 1833,1 2-1833,0 0-1,-1 0 1,1 0-1,0 0 1,0 0-1,0 0 1,0-1-1,0 1 1,0 0-1,-1 0 1,1 0 0,0 0-1,0 0 1,0 0-1,0 0 1,0 0-1,-1 0 1,1 0-1,0 1 1,0-1-1,-1 0 966,1 1-965,-4 0 2044,14 4 3603,-13-2-4993,9-3 62,13-1 511,-3-4-965,0 2 1,0 0 0,0 1-1,0 1 1,23 0 0,79 13-170,-72-6-141,59 3-28,23 3 218,-64-3 405,0-4 0,87-2 0,-111-5-362,1 2 0,48 6 0,71 7 311,-155-13-560,7 1 50,-1 1-1,1 0 1,13 5 0,-15-4 129,0-1 0,0 1 1,0-2-1,14 2 0,-15-5-331,-9 3 36,-1-1 1,1 0-1,0 0 0,-1 1 1,1-1-1,0 0 1,-1 0-1,1 1 0,0-1 1,-1 0-1,1 1 0,0-1 1,0 1-1,-1-1 1,1 0-1,0 1 0,0-1 1,0 1-1,0-1 0,0 0 1,-1 1-1,1-1 1,0 1-1,0-1 0,0 1 1,0-1-1,0 0 0,0 1 1,0-1-1,1 1 1,-1 1-113,0-1 0,0 0 0,0 0 0,1 0 0,-1 0 0,0 0 0,1 0 0,-1 0 0,1 0 0,-1 0 0,1 0 0,-1-1 0,2 2 0,19 13-1539</inkml:trace>
</inkml:ink>
</file>

<file path=ppt/ink/ink1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3:15.561"/>
    </inkml:context>
    <inkml:brush xml:id="br0">
      <inkml:brushProperty name="width" value="0.05" units="cm"/>
      <inkml:brushProperty name="height" value="0.05" units="cm"/>
      <inkml:brushProperty name="color" value="#008C3A"/>
    </inkml:brush>
  </inkml:definitions>
  <inkml:trace contextRef="#ctx0" brushRef="#br0">598 1687 6649,'4'-8'1062,"0"1"0,0 0 0,0 0 0,1 1 0,9-11-1,-13 16-978,0 0-1,0 0 0,0 0 0,0 0 0,0 0 0,0 0 1,1 1-1,-1-1 0,0 0 0,0 1 0,0-1 0,1 1 1,-1 0-1,0-1 0,1 1 0,-1 0 0,0 0 0,1 0 1,-1 0-1,0 0 0,1 0 0,-1 0 0,0 0 0,1 0 1,-1 1-1,0-1 0,1 0 0,-1 1 0,0 0 0,0-1 1,0 1-1,1-1 0,-1 1 0,0 0 0,0 0 0,0 0 1,0 0-1,0 0 0,0 0 0,-1 0 0,2 2 1,20 27 1375,-16-20-1104,1 0 0,0-1 0,10 11 0,-15-18-288,0 0 0,0 0 0,0 0 1,1-1-1,-1 1 0,1 0 0,0-1 0,-1 0 1,1 1-1,0-1 0,0 0 0,0-1 1,0 1-1,0 0 0,0-1 0,0 0 0,3 1 1,6-3 88,0 0 0,-1-1-1,1 0 1,-1 0 0,0-1 0,0-1 0,11-6 0,-6 3 82,1 2 1,20-7-1,-31 11-182,0 1-1,0 0 0,0 0 1,0 1-1,1-1 1,-1 2-1,0-1 0,0 0 1,0 1-1,8 2 1,-4 0 28,0 0 0,1-1 0,-1-1 0,20 1 0,-25-2-6,0-1 0,1 1 0,-1-1 1,0 0-1,0-1 0,0 1 0,0-1 0,0 0 1,0-1-1,0 1 0,6-5 0,5-6 281,1-1 0,26-29-1,-3 2-178,29-14-107,-47 39-54,-1-1-1,24-23 1,-29 23-5,-2 3 45,-1 0 0,-1-1 0,13-20 0,37-58 161,-21 32 1,-32 45-104,0-1-1,-1 0 1,-1 0 0,0-1 0,-2 0 0,0 0 0,-1-1 0,0 1 0,-2-1 0,0 1 0,-1-29 0,-6-58 43,2 36-81,2 49-16,-1 0 0,0 0 0,-11-39 0,9 47-30,0 0 0,-1 0 0,-1 1 0,0-1 0,0 1 0,-1 1 0,-13-17 0,-3-2-14,2-1-1,-22-42 0,-9-14-18,41 71 1,-1 0-1,0 0 1,-18-16-1,20 23 4,-1 1-1,0 0 0,0 1 1,0 0-1,-1 1 0,1 0 0,-1 1 1,-15-3-1,9 2-5,1-1 0,0-1 1,-17-8-1,16 5 10,-1 2-1,0 0 1,-24-6 0,-2-1-21,22 6 4,-38-22 0,47 22 8,-1 1-1,0 1 0,0 0 1,-1 1-1,0 1 0,-20-5 0,6 6-6,0 0 0,0 3 0,-33 1 0,43 1-26,0 2-1,0 0 1,0 1 0,0 2 0,-29 10-1,-71 33-145,109-44 164,2 0 1,-1 1-1,0 0 0,1 1 1,0 0-1,1 0 0,-13 14 1,-2 5-49,-21 33 0,-43 79 11,71-116 54,11-13 2,-1 0 0,0-1 0,-1 0-1,-9 10 1,6-11-3,2 1 1,-1 0-1,1 1 0,0-1 1,1 2-1,0-1 0,-8 16 1,6-6 1,2 0 1,0 1 0,-8 40 0,-1 63 8,10-70-9,6-43-4,-1-1 0,2 1 0,1 12 0,0 8-5,-1 22 8,4 70 8,-2-101-12,0 1 0,1 0 0,10 31 0,-9-42 6,0 0-1,0 0 0,12 15 1,-10-16 3,-1 1 0,0-1 1,7 20-1,3 25-17,-11-33 26,13 32 1,-15-48-4,0 0 0,0 1-1,0-1 1,1-1 0,0 1 0,0 0 0,1-1 0,0 0-1,6 6 1,108 94 248,-112-98-187,-1-1-1,2 0 1,-1 0-1,1-1 1,0 1 0,0-2-1,11 6 1,-14-8-26,0 0 1,0-1 0,0 0 0,0 0 0,0 0 0,0-1-1,1 1 1,-1-1 0,0 0 0,0-1 0,0 1-1,0-1 1,0 0 0,0 0 0,5-3 0,34-15 348,-35 14-310,0 0 0,0 1 0,1 0-1,-1 1 1,19-4 0,-24 7-312,1-1 1,0 0-1,0 0 0,0 0 1,-1 0-1,1-1 0,-1 0 1,1 0-1,-1 0 0,0-1 1,0 0-1,0 1 1,0-1-1,0 0 0,0-1 1,4-5-1,-5-3-814,-3 7 616</inkml:trace>
</inkml:ink>
</file>

<file path=ppt/ink/ink1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3:22.047"/>
    </inkml:context>
    <inkml:brush xml:id="br0">
      <inkml:brushProperty name="width" value="0.05" units="cm"/>
      <inkml:brushProperty name="height" value="0.05" units="cm"/>
      <inkml:brushProperty name="color" value="#008C3A"/>
    </inkml:brush>
  </inkml:definitions>
  <inkml:trace contextRef="#ctx0" brushRef="#br0">1008 1635 4657,'0'0'46,"0"0"0,0 0 0,0 0-1,0 0 1,0 0 0,0 0 0,0 0 0,0 1 0,0-1 0,0 0 0,0 0-1,0 0 1,0 0 0,0 0 0,0 0 0,0 0 0,0 0 0,0 1 0,0-1-1,0 0 1,0 0 0,0 0 0,0 0 0,0 0 0,0 0 0,0 0-1,0 1 1,0-1 0,0 0 0,0 0 0,0 0 0,0 0 0,0 0 0,0 0-1,-1 0 1,1 0 0,0 0 0,0 0 0,0 0 0,0 1 0,0-1 0,0 0-1,0 0 1,0 0 0,0 0 0,-1 0 0,1 0 0,0 0 0,0 0-1,0 0 1,0 0 0,0 0 0,-5-6 2137,3 0-685,0 1 432,-4 9-1386,4-1-383,-1 0 0,1 0 0,0 1 0,1-1 0,-1 1 0,1-1 0,0 1 0,-1 0 0,1-1 0,1 1 0,-1 0 1,0 7-1,5-23 4287,-2 7-4148,0 1 1,0-1-1,1 1 1,4-7-1,-3 6-68,-1-1 0,1 1 1,-1-1-1,-1 0 0,4-9 0,6-14 245,79-152 203,-15 37-497,-38 75 78,-33 60-213,-1 0 0,0-1-1,0 1 1,-1-1 0,0 1-1,-1-1 1,0 0 0,0-12 0,11-66 66,-7 59 20,-2-1 0,1-32 0,-4-139 362,0 183-486,-1 0-1,-1 0 1,-1 1 0,0-1 0,-6-22 0,-4-10 39,8 32-45,0-1-1,-1 1 1,-10-22 0,-5 4 5,-1 1-1,-42-54 1,0 1-18,59 81 10,-6-8 2,0 0 0,-23-25 0,29 36-4,1 0 1,-1 1 0,-1 0 0,1-1-1,0 2 1,-1-1 0,1 0-1,-1 1 1,0 0 0,0 0-1,0 0 1,0 1 0,0 0-1,-9-1 1,-9 1 0,0 2 0,-27 3 0,32-2 7,0 0 0,-1-1 0,1-1 0,-31-4 0,0-6 22,19 3-3,-1 2 0,0 0 1,0 2-1,-37 2 0,47 2 45,0 2-1,0 1 1,0 0 0,0 2 0,-32 12 0,40-12-35,0 1 0,0 0 0,1 0 0,0 1 0,0 1 0,1 0 0,0 1 0,1 0 0,-11 13 0,-3 9-20,-25 46-1,4-6-7,36-57 0,1-1 0,0 1 0,1 0 0,1 1-1,0 0 1,2 0 0,-6 29 0,3 7 29,0 57 0,6-86-29,1 18 16,1 0-1,3 0 0,10 50 1,-4-15 129,5 25 154,24 31 1,-3-13-289,-29-96-4,1-1 1,1 0 0,2 0 0,0-1 0,17 26-1,-21-38 24,1 0 0,-1-1-1,2 0 1,12 11-1,-13-12 11,1 0 0,-1 1-1,-1 0 1,10 13-1,18 38 0,-23-37-21,27 39 0,-36-58-2,0 1 0,1-1 0,-1 0 1,1 1-1,0-2 0,0 1 0,0 0 0,0-1 0,0 0 1,0 0-1,1 0 0,-1 0 0,1-1 0,-1 1 1,1-1-1,0-1 0,0 1 0,-1 0 0,1-1 0,0 0 1,6-1-1,9-2 133,0 0 1,-1-2-1,36-12 1,-7 2-43,4 4 4,-38 9-16,-1-1 1,0 0-1,0 0 0,0-1 0,-1-1 0,24-12 1,-25 9 13,1 0 1,-1 0 0,0-1 0,12-14-1,-20 19-180,1 1 0,-1-1-1,-1 0 1,1 0 0,0 0 0,-1 0-1,0 0 1,0-1 0,0 1-1,-1-1 1,1 1 0,-1-1-1,0 1 1,0-1 0,-1 0-1,1-8 1,-3-6-1291,4 0 415</inkml:trace>
</inkml:ink>
</file>

<file path=ppt/ink/ink1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3:25.231"/>
    </inkml:context>
    <inkml:brush xml:id="br0">
      <inkml:brushProperty name="width" value="0.05" units="cm"/>
      <inkml:brushProperty name="height" value="0.05" units="cm"/>
      <inkml:brushProperty name="color" value="#008C3A"/>
    </inkml:brush>
  </inkml:definitions>
  <inkml:trace contextRef="#ctx0" brushRef="#br0">78 260 7162,'-1'0'82,"1"-1"0,0 1 1,-1 0-1,1 0 0,0 0 1,0 0-1,-1 0 1,1 0-1,0 0 0,-1-1 1,1 1-1,0 0 0,-1 0 1,1 0-1,0 0 1,-1 0-1,1 0 0,0 1 1,-1-1-1,1 0 1,0 0-1,0 0 0,-1 0 1,1 0-1,0 0 0,-1 0 1,1 1-1,0-1 1,0 0-1,-1 0 0,1 0 1,0 1-1,0-1 0,0 0 1,-1 0-1,1 1 1,0-1-1,0 0 0,0 1 1,-1-1-1,-3 18 1804,-1 0 219,0-8-1243,1-1 0,0 1 1,1-1-1,-3 15 0,2-10-342,-5 19 427,2 0-1,-4 53 1,9 79-92,1-138-725,2 1 0,0-1 0,10 44 0,0-23 58,20 53 0,-25-78-153,-1-1 1,5 39 0,-6-26-33,5 40 9,-6-40-10,14 64-1,-16-94-1,1-1-1,-1 1 1,1-1-1,0 1 1,0-1-1,1 0 1,0 0-1,-1 0 1,1 0-1,6 6 1,-3-5-3,1 0 0,-1 0 0,1 0 0,0-1 0,12 5 0,-15-7 7,0 1-1,0-1 0,-1 1 0,1 0 0,0 0 0,-1 0 0,0 0 0,0 1 1,0-1-1,0 1 0,4 7 0,1 4 13,11 31 0,-3-8 37,-8-22-12,0 0-1,1-1 1,20 26 0,-21-33-21,-1 0 0,1 0 0,0-1 0,1 0 1,0-1-1,0 0 0,14 7 0,-5-5 70,21 7 0,-29-13-22,0 1 0,-1 1 1,1 0-1,-1 0 0,0 1 0,0 0 0,0 1 0,-1 0 1,10 8-1,-8-2-25,18 27 0,-20-26-7,1-1 1,13 15-1,-18-23 8,0 0-1,1-1 0,-1 1 1,1-1-1,0 0 1,0 0-1,0 0 0,0-1 1,10 4-1,-7-4 38,0 0 0,1 0 0,-1-1 0,0 0 0,1 0 0,-1-1 0,1 0 0,-1-1 0,1 0 0,-1 0 0,1-1 0,-1 0 0,9-4 0,7-4 135,-1-1 0,44-27 0,-39 20-69,34-15 1,-25 16 307,-1-2 0,57-41 0,-67 40-374,-1-1-1,-1-1 1,22-28 0,55-80 142,-84 110-167,-13 15-28,0 0 0,0-1 0,0 1 0,-1-1 0,5-9 0,37-116 659,-11 34-365,-27 72-255,0 1-1,-1-1 1,3-34-1,1-77 117,-8 95-53,-1-1-11,-1 0 0,-2 1-1,-10-52 1,10 82-109,-1 1 0,-1-1 0,1 1 0,-2 0 0,1 0 0,-11-15 0,-43-52 15,35 48-21,6 7-8,-18-24 18,-55-54 0,76 87-13,-1 0 0,-1 0 1,0 1-1,-1 1 0,0 1 1,0 0-1,-33-12 0,-16 1 20,42 15-16,1-2 0,1 0-1,-44-23 1,31 9 3,-65-36-17,82 48 7,0 2 0,-1 0 0,-30-8 0,38 14 0,0 0 0,-1 1 0,1 1 0,0-1-1,0 2 1,-1-1 0,1 2 0,0-1 0,0 1 0,0 1 0,-14 5 0,-9 6-8,1 1 0,-35 22 0,50-27 9,-8 5 1,2 0 0,-1 2 1,2 1-1,-30 29 0,9-2-168,2 2 0,1 2-1,-48 79 1,86-123-84,0 0 1,0 0-1,1 0 1,-1 0-1,1 1 1,-3 10-1,5-14 103,0-1-1,0 1 1,0-1 0,0 1-1,0-1 1,1 1-1,-1-1 1,0 1 0,1-1-1,-1 1 1,1-1-1,-1 0 1,1 1 0,0-1-1,0 0 1,-1 0-1,1 1 1,0-1-1,0 0 1,0 0 0,0 0-1,0 0 1,1 0-1,-1 0 1,0 0 0,0-1-1,1 1 1,1 0-1,28 13-1838</inkml:trace>
</inkml:ink>
</file>

<file path=ppt/ink/ink1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3:52.427"/>
    </inkml:context>
    <inkml:brush xml:id="br0">
      <inkml:brushProperty name="width" value="0.05" units="cm"/>
      <inkml:brushProperty name="height" value="0.05" units="cm"/>
      <inkml:brushProperty name="color" value="#008C3A"/>
    </inkml:brush>
  </inkml:definitions>
  <inkml:trace contextRef="#ctx0" brushRef="#br0">4175 659 8650,'3'-4'400,"-1"0"-1,0-1 1,0 0 0,0 1 0,0-1-1,-1 0 1,2-9 0,-3 11-236,0 0 0,0 0 1,0 1-1,-1-1 0,1 0 1,-1 0-1,1 0 0,-1 0 1,0 0-1,0 0 0,0 1 0,-1-1 1,1 0-1,-4-3 0,1 0 128,-1 0 0,-1 1 0,1 0 0,-1 0 0,0 1 0,0 0-1,0 0 1,-8-4 0,-17-11 850,11 4-639,7 6-162,0-1 0,0 2 0,-1 0 0,-15-6-1,-36-9 206,43 16-480,1 0 0,0-1-1,0-2 1,1 0 0,1 0-1,-22-17 1,3-3 186,-52-40 276,69 56-447,1 1 0,-38-17 0,25 17-73,0 2 1,-2 0 0,1 3 0,-1 1-1,-55-4 1,-182 7 3,21 2 0,155-8 190,1-4 0,-118-33 1,160 34-139,-73-9 0,97 19-62,-1 1 1,0 2-1,1 1 0,-35 6 1,-205 51-35,128-25 21,-364 45 48,368-59-44,112-14 6,0 1 0,1 2 0,-35 14 1,1 5-7,1 2 0,2 3 1,-77 57-1,109-71 16,-7 5-7,0 2 0,1 0 0,-45 53 0,39-30-15,2 0 0,2 3-1,3 0 1,-32 80 0,35-70 11,-30 79-20,44-107 16,1 0 1,-6 47 0,13-44 33,2 1 1,1 0 0,7 53-1,-2-35 7,41 327 361,-37-346-262,1 1 1,2-2-1,1 0 0,32 59 1,88 123 450,-130-212-576,129 177 363,-94-136-176,79 72 0,-82-90 85,67 43-1,45 13 467,-18-11-305,-30-12-260,227 123 376,-275-163-464,1-3 1,1-1-1,0-3 1,0-3 0,74 7-1,280-1 346,-166-12-56,-210-4-370,50 3 92,86-7 0,174-34 334,-176 14-280,32-3 73,-137 21-58,-1-2 0,1-4 0,-2-2 0,90-31 1,91-33 167,-213 69-325,36-10 14,0-3-1,-2-3 1,67-36 0,54-45 40,-126 70-21,61-52 1,-90 65-50,0 0 1,-2-2 0,-1-1 0,-1-1 0,20-30 0,-22 26-1,-4 6 6,0 0 0,14-34-1,-22 39-1,18-39-5,19-68 0,-35 96 6,24-49 1,-22 55-15,-1-1 1,-2 1 0,9-35 0,-13 29 3,-1 0 1,-2 0 0,-1 0-1,-1 0 1,-2 0 0,-6-40 0,-8-44-1,-7-46-19,16 121-9,-26-76 1,25 97 27,-1 0 0,0 1 1,-1 0-1,-1 0 0,-1 1 0,-15-17 0,17 21-1,0-1 5,1 0 0,0-1 0,1 0 0,1 0-1,-10-28 1,-17-78-5,8 20-2,20 82 6,-1 0-1,0 1 1,-15-24 0,16 32-13,0 0 1,-1 0 0,0 1 0,0 0 0,-1 0 0,0 1 0,-1 0 0,-13-9 0,-4 2-43,-48-21 1,39 20 54,10 1 14,0-1 0,1-1-1,1-1 1,-35-32 0,5 4 12,-178-147-52,220 183 22,0 2 0,-1-1 0,0 2 0,0-1 0,-1 2-1,1-1 1,-1 2 0,-22-6 0,18 7-4,-1 1 0,0 1-1,0 0 1,1 1 0,-1 1 0,-22 3 0,-48 14-2,55-10-626,-61 7 0,90-15 359,-1 0 1,1 0-1,0 0 0,-1-1 0,-7-1 1,11 1 153,-1 1 1,1-1 0,0 1 0,-1-1-1,1 1 1,0-1 0,0 0 0,0 1-1,-1-1 1,1 0 0,0 0 0,0 0-1,0 0 1,0 0 0,1 0 0,-1 0-1,0 0 1,0 0 0,1-1-1,-1 1 1,0 0 0,1 0 0,-1-1-1,1-1 1,-1-4-169,1 1 1,0-1-1,1-8 0</inkml:trace>
</inkml:ink>
</file>

<file path=ppt/ink/ink1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08.065"/>
    </inkml:context>
    <inkml:brush xml:id="br0">
      <inkml:brushProperty name="width" value="0.05" units="cm"/>
      <inkml:brushProperty name="height" value="0.05" units="cm"/>
      <inkml:brushProperty name="color" value="#008C3A"/>
    </inkml:brush>
  </inkml:definitions>
  <inkml:trace contextRef="#ctx0" brushRef="#br0">1687 252 11787,'-12'-19'1558,"-1"0"0,0 1 0,-20-19 0,24 28-1134,-1 0 0,1 1 0,-2 0 0,1 1 0,-1 0 0,0 1 0,-15-7 0,-18-3 35,0 1 0,-69-12 1,-97-2 28,178 26-467,0 1 0,-1 2-1,-52 6 1,68-3-19,0 1 0,0 0 0,0 1 0,1 0-1,0 2 1,0 0 0,0 0 0,-21 16 0,-14 16 74,1 3-1,-53 58 1,24-23-15,-57 58 0,102-99-43,2 2 0,1 1 0,2 1 0,3 2 0,-27 52 0,35-55-8,2 1 0,2 1 0,-15 65 0,-11 130 308,40-234-313,-9 80 190,3-1-1,8 134 1,46 159 1226,-41-338-1166,2 0 0,1-1 0,1 0 0,3 0 0,0-1 0,2-1 0,33 50 0,-47-79-410,1-1-1,0 0 1,-1 0 0,1 0-1,6 5 1,-8-7-68,1 0 0,0 0 0,-1 0 0,1 0 0,0-1 0,-1 1 1,1 0-1,0-1 0,0 0 0,0 1 0,-1-1 0,1 0 0,4 0 0,13-3-1369</inkml:trace>
</inkml:ink>
</file>

<file path=ppt/ink/ink1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08.683"/>
    </inkml:context>
    <inkml:brush xml:id="br0">
      <inkml:brushProperty name="width" value="0.05" units="cm"/>
      <inkml:brushProperty name="height" value="0.05" units="cm"/>
      <inkml:brushProperty name="color" value="#008C3A"/>
    </inkml:brush>
  </inkml:definitions>
  <inkml:trace contextRef="#ctx0" brushRef="#br0">1 0 11362,'1'1'405,"1"0"0,-1 0 0,0 0 0,0 0 0,1 0 0,-1 0 0,0 0-1,0 0 1,0 1 0,0-1 0,0 0 0,-1 1 0,1-1 0,0 1 0,0 1 0,-1-2-350,18 41 2187,-2 1 0,17 76 0,-20-72-1532,11 50 130,36 116-528,-53-193-1404,-6-17-983,-5-11 104,-5-15 1640,-9-14 80</inkml:trace>
</inkml:ink>
</file>

<file path=ppt/ink/ink1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08.992"/>
    </inkml:context>
    <inkml:brush xml:id="br0">
      <inkml:brushProperty name="width" value="0.05" units="cm"/>
      <inkml:brushProperty name="height" value="0.05" units="cm"/>
      <inkml:brushProperty name="color" value="#008C3A"/>
    </inkml:brush>
  </inkml:definitions>
  <inkml:trace contextRef="#ctx0" brushRef="#br0">0 366 15675,'8'-5'1553,"3"-5"567,7-4-143,3-7-169,12-7-568,2-5-232,10 2-471,5-1-185,2 2-208,4 2-112,-3 1-328,-4-3-441,-3 4-839,-7 4-992,4-6 1359</inkml:trace>
</inkml:ink>
</file>

<file path=ppt/ink/ink1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09.348"/>
    </inkml:context>
    <inkml:brush xml:id="br0">
      <inkml:brushProperty name="width" value="0.05" units="cm"/>
      <inkml:brushProperty name="height" value="0.05" units="cm"/>
      <inkml:brushProperty name="color" value="#008C3A"/>
    </inkml:brush>
  </inkml:definitions>
  <inkml:trace contextRef="#ctx0" brushRef="#br0">45 204 13875,'1'0'234,"-1"0"0,1 1 0,-1-1 0,1 0 0,-1 1 0,1-1 0,-1 0 0,1 0 0,-1 1 0,1-1 0,0 0 0,-1 0 0,1 0 0,-1 0 0,1 0 0,0 0 0,-1 0 0,1 0 0,-1 0 0,1 0 0,0 0 0,0 0 0,16-9 2398,13-18-789,-26 23-1414,9-9 213,20-27 1,-28 33-619,0 0 1,-1 0-1,0-1 1,0 1-1,-1-1 1,3-10-1,-5 16-38,-1 1 0,1-1 0,-1 0-1,0 1 1,0-1 0,1 0 0,-1 1-1,-1-1 1,1 0 0,0 1 0,0-1-1,-1 0 1,1 1 0,0-1 0,-1 0-1,0 1 1,1-1 0,-1 1 0,0-1-1,0 1 1,0 0 0,0-1 0,0 1-1,0 0 1,0-1 0,0 1 0,-1 0-1,1 0 1,0 0 0,-1 0 0,1 1-1,-1-1 1,1 0 0,-1 0 0,1 1-1,-1-1 1,0 1 0,1-1 0,-1 1-1,0 0 1,1 0 0,-1 0 0,0 0-1,1 0 1,-1 0 0,0 0 0,1 0-1,-1 1 1,0-1 0,-1 1 0,-3 1-37,-1 1-1,1 0 1,0 0 0,0 0 0,0 0 0,1 1 0,-1 0 0,1 0 0,0 1-1,0 0 1,-5 5 0,2 0 54,0 0 0,0 0 1,1 1-1,1 0 0,-6 12 0,9-17 55,1 0 0,0 1 0,0-1 0,0 1 0,1 0 0,0-1 0,0 1 0,0 0 1,1-1-1,2 14 0,-2-17-14,1 0 1,-1 1-1,1-1 1,0 0 0,0 0-1,1-1 1,-1 1-1,0 0 1,1 0 0,0-1-1,0 1 1,0 0-1,0-1 1,0 0 0,0 0-1,1 1 1,-1-1-1,1-1 1,-1 1 0,1 0-1,0-1 1,-1 1-1,1-1 1,5 2 0,-1-1-7,0-1 1,1 0 0,-1 0 0,0 0 0,0-1 0,1 0 0,-1-1 0,0 1 0,1-1 0,-1-1 0,0 1 0,0-1-1,11-5 1,-3 1-501,-1-1 0,0-1 0,-1 0 0,0 0-1,16-15 1,3-9-3113,-24 23 2589,9-9-406</inkml:trace>
</inkml:ink>
</file>

<file path=ppt/ink/ink1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10.333"/>
    </inkml:context>
    <inkml:brush xml:id="br0">
      <inkml:brushProperty name="width" value="0.05" units="cm"/>
      <inkml:brushProperty name="height" value="0.05" units="cm"/>
      <inkml:brushProperty name="color" value="#008C3A"/>
    </inkml:brush>
  </inkml:definitions>
  <inkml:trace contextRef="#ctx0" brushRef="#br0">1 383 13067,'4'10'2822,"2"1"-1,6 9 1,-6-11-2133,-1 0 1,-1 0-1,5 10 0,-7-14-609,8 28 192,-10-31-266,1-1 1,-1 1 0,0 0-1,0 0 1,0 0 0,0-1-1,0 1 1,0 0-1,0 0 1,-1 0 0,1-1-1,-1 1 1,1 0-1,-2 2 1,2-3-7,0-1 0,0 0 0,0 1 0,-1-1 0,1 0 0,0 0 0,0 0 0,0 1 0,0-1 0,0 0 0,-1 0 0,1 0 0,0 1 0,0-1 0,0 0 0,-1 0 0,1 0-1,0 0 1,0 1 0,-1-1 0,1 0 0,0 0 0,0 0 0,-1 0 0,1 0 0,0 0 0,-1 0 0,1 0 0,0 0 0,0 0 0,-1 0 0,1 0 0,0 0 0,0 0 0,-1 0 0,1 0 0,0 0 0,0 0 0,-1-1 0,1 1 0,0 0 0,0 0 0,-1 0 0,1 0 0,0 0 0,0-1 0,0 1 0,-1 0 0,1 0 0,0-1 0,-7-12-31,3 2 2,1-1 0,1 1-1,0-1 1,0 0 0,2 0 0,0-22 0,0 28 24,1 0 1,0 1-1,0 0 1,1-1-1,-1 1 1,1 0-1,4-9 1,-4 12 5,0-1 1,-1 0-1,1 1 1,0 0 0,0-1-1,1 1 1,-1 0 0,0 0-1,1 0 1,-1 0-1,1 1 1,0-1 0,-1 0-1,5-1 1,-4 3 9,-1-1 1,0 0 0,1 0-1,-1 1 1,0 0-1,1-1 1,-1 1-1,1 0 1,-1 0 0,1 0-1,-1 0 1,0 1-1,1-1 1,-1 1-1,1-1 1,3 3 0,-3-1 19,0-1 1,0 1-1,0 0 1,0 1-1,-1-1 1,1 0-1,-1 1 1,1 0-1,-1-1 1,3 6-1,0 0 75,-1 1-1,0 0 1,0 0-1,-1 0 1,0 0-1,0 1 0,1 14 1,-6-62-59,1-1 0,2 0 0,2 1-1,1-1 1,10-39 0,-13 74-64,0 0 0,0 1 0,1-1 0,-1 0 0,4-6-1,-4 9 16,-1 1-1,0-1 1,1 1-1,-1-1 1,0 1-1,1-1 1,-1 1-1,1 0 1,-1-1-1,1 1 1,-1 0-1,1-1 0,-1 1 1,1 0-1,-1-1 1,1 1-1,-1 0 1,1 0-1,0 0 1,-1 0-1,1 0 1,-1 0-1,1 0 0,-1 0 1,1 0-1,0 0 1,-1 0-1,1 0 1,-1 0-1,1 0 1,0 0-1,-1 0 1,1 1-1,-1-1 1,1 0-1,-1 0 0,1 1 1,-1-1-1,1 0 1,-1 1-1,1-1 1,0 1-1,5 6-14,1 0-1,-1 0 1,0 1-1,0-1 1,-1 1-1,5 9 1,-4-6 10,0-1 1,16 19 0,-18-25 7,0 0-1,0 0 1,0-1 0,0 1 0,10 5 0,-13-9-1,0 1 1,0-1 0,0 1 0,0-1 0,0 0 0,0 1 0,0-1 0,0 0 0,0 0 0,0 0-1,0 0 1,0 0 0,0 0 0,0 0 0,0 0 0,0 0 0,0 0 0,0 0 0,0-1-1,0 1 1,0 0 0,0-1 0,0 1 0,0-1 0,0 1 0,-1-1 0,1 0 0,0 1-1,0-1 1,0 0 0,-1 1 0,1-1 0,0 0 0,-1 0 0,1 0 0,-1 1 0,2-3 0,0-2 2,0 0 1,0 0 0,0 0-1,0 0 1,-1-1 0,0 1 0,1-10-1,-2-41 32,0 19-15,0 26-22,1 2-3,-1 0-1,0 0 0,-3-16 1,3 25 5,0 0 1,0 0 0,0 0 0,0 0-1,0 0 1,0 0 0,0 0-1,0 0 1,-1 0 0,1-1 0,0 1-1,0 0 1,0 0 0,0 0 0,0 0-1,0 0 1,0 0 0,0-1 0,0 1-1,0 0 1,0 0 0,0 0 0,0 0-1,0 0 1,0 0 0,0-1 0,0 1-1,0 0 1,1 0 0,-1 0 0,0 0-1,0 0 1,0 0 0,0 0 0,0-1-1,0 1 1,0 0 0,0 0 0,0 0-1,0 0 1,0 0 0,1 0 0,-1 0-1,0 0 1,0 0 0,0 0 0,0 0-1,0 0 1,0 0 0,1 0-1,-1 0 1,0 0 0,0 0 0,0 0-1,0 0 1,9 5 64,7 13 102,1 8 210,-1 0 0,-2 2 0,20 50 0,-9-18-45,-11-28-229,-7-14-62,1 1 0,1-2 0,18 28 0,-24-43 14,-5-9-23,-5-10-10,-60-108-224,-31-66-537,97 189 732,-1-3-11,0 0 0,0 0 0,0 0 0,0 0 0,-1-11 1,3 15 18,0-1 0,1 1 1,-1 0-1,0-1 1,0 1-1,1 0 0,-1-1 1,0 1-1,1 0 1,-1 0-1,1-1 1,0 1-1,-1 0 0,1 0 1,0 0-1,0 0 1,0 0-1,0 0 0,0 0 1,0 0-1,0 0 1,0 0-1,0 0 0,0 1 1,0-1-1,0 1 1,3-2-1,7-3 123,1 0-1,0 1 1,1 0-1,-1 1 1,20-2-1,-27 4-46,0 0 0,0 1 0,1 0 0,-1 0 0,0 0 0,0 1 0,0 0 0,1 0 0,-1 0-1,0 1 1,0-1 0,-1 1 0,1 0 0,0 1 0,-1-1 0,7 5 0,-9-5-53,0 0 1,0 0-1,0 0 1,-1 0 0,1 0-1,-1 0 1,1 0-1,-1 1 1,0-1 0,0 1-1,0-1 1,0 1-1,0-1 1,0 1 0,-1 0-1,1 2 1,-1 0-7,0 0 0,0 0 0,0 0 0,-1 0 0,0 0 0,0-1 0,0 1 0,-3 6 0,-1 1-8,-1-1 0,0 0 0,0-1 0,-1 1-1,0-1 1,-12 12 0,8-10-39,-1-1-1,-20 16 1,26-23-81,0 0 0,-1-1 0,1 1 0,-1-1 1,0 0-1,0-1 0,-13 4 0,18-6-2,0 1-1,0-1 0,0 1 1,0-1-1,1 0 1,-1 0-1,0 0 0,0 0 1,0 0-1,0-1 1,0 1-1,1 0 0,-1-1 1,0 1-1,0-1 1,0 0-1,1 0 0,-1 0 1,1 0-1,-1 0 1,0 0-1,1 0 0,0 0 1,-1 0-1,1-1 1,0 1-1,-1-1 0,1 1 1,0-1-1,0 1 1,0-1-1,0 1 0,1-1 1,-1 0-1,0-2 1,-1-4-349,0 0 0,1 1 1,0-1-1,1 0 0,0 1 1,0-1-1,2-12 0,1 4 665,7-27 0,16-31-218</inkml:trace>
</inkml:ink>
</file>

<file path=ppt/ink/ink1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10.704"/>
    </inkml:context>
    <inkml:brush xml:id="br0">
      <inkml:brushProperty name="width" value="0.05" units="cm"/>
      <inkml:brushProperty name="height" value="0.05" units="cm"/>
      <inkml:brushProperty name="color" value="#008C3A"/>
    </inkml:brush>
  </inkml:definitions>
  <inkml:trace contextRef="#ctx0" brushRef="#br0">1 1 17444,'1'7'645,"1"0"1,0 0 0,1 0-1,-1 0 1,2-1 0,-1 1-1,1-1 1,0 1-1,0-1 1,0-1 0,1 1-1,0 0 1,0-1 0,0 0-1,1 0 1,11 7-1,-2-3 35,-8-5-482,0 0 1,0 0 0,-1 1-1,0 0 1,0 0 0,0 1-1,0-1 1,-1 1 0,0 0-1,9 14 1,-9-8-132,0 0 0,-1 1 0,0-1 0,4 23 0,1 53-84,-2-24-369,-7-59 148,1 0 0,-1-1 0,1 1 0,1 0 1,-1 0-1,1-1 0,3 9 0,-4-13 152,-1 0-1,0 0 1,0 1-1,1-1 1,-1 0 0,0 0-1,1 1 1,-1-1-1,1 0 1,-1 0 0,0 0-1,1 0 1,-1 0-1,1 1 1,-1-1 0,0 0-1,1 0 1,-1 0-1,1 0 1,-1 0 0,0 0-1,1 0 1,-1 0-1,1-1 1,-1 1 0,0 0-1,1 0 1,-1 0 0,1 0-1,-1 0 1,0-1-1,1 1 1,-1 0 0,0 0-1,1-1 1,-1 1-1,0 0 1,0-1 0,1 1-1,-1 0 1,0-1-1,0 1 1,1 0 0,-1-1-1,0 1 1,0 0-1,0-1 1,12-19-2652,-12 19 2531,13-24-2650,6-4 1201</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2:35.292"/>
    </inkml:context>
    <inkml:brush xml:id="br0">
      <inkml:brushProperty name="width" value="0.05" units="cm"/>
      <inkml:brushProperty name="height" value="0.05" units="cm"/>
      <inkml:brushProperty name="color" value="#FF0066"/>
    </inkml:brush>
  </inkml:definitions>
  <inkml:trace contextRef="#ctx0" brushRef="#br0">1 212 6625,'5'-1'1059,"0"-1"-1,0 0 0,0 0 1,-1-1-1,7-4 0,-8 6-821,-1-1 1,1 0-1,-1 1 0,1-1 0,-1 1 0,1 0 0,0 0 0,0 0 0,0 0 0,-1 0 0,1 1 0,0-1 0,0 1 0,0 0 0,0 0 0,0 0 0,0 0 0,0 1 0,0-1 0,3 1 0,20 7 319,-1-1-1,2-1 1,-1-2 0,30 1-1,173-13 828,-12 0-1235,646 2 664,-721-2-536,181-2 789,-237 11-532,0-3 1,130-20 0,-143 8-397,129-20 39,-149 28-3,99 1-1,-46 10 35,288 3 786,-389-8-936,64-1 851,-1-3 0,82-15 1,-140 15-385,-14 1-241,-21 0-97,20 3-140,0-1-133,-1-1 0,1 1 0,0-1 0,-1 0 0,1 0 0,-6-4 0,8 5-166,1-1-1,0 1 1,-1-1 0,1 1 0,0-1 0,0 0 0,0 0 0,0 0-1,1 0 1,-1 0 0,0-1 0,1 1 0,-1 0 0,-1-5-1,-1-12-652</inkml:trace>
</inkml:ink>
</file>

<file path=ppt/ink/ink1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11.223"/>
    </inkml:context>
    <inkml:brush xml:id="br0">
      <inkml:brushProperty name="width" value="0.05" units="cm"/>
      <inkml:brushProperty name="height" value="0.05" units="cm"/>
      <inkml:brushProperty name="color" value="#008C3A"/>
    </inkml:brush>
  </inkml:definitions>
  <inkml:trace contextRef="#ctx0" brushRef="#br0">145 539 9338,'0'0'184,"0"0"0,0-1 0,0 1 0,0-1 0,0 1 1,0 0-1,0-1 0,0 1 0,0-1 0,0 1 0,0 0 0,0-1 0,-1 1 0,1 0 0,0-1 0,0 1 0,0 0 1,-1-1-1,1 1 0,0 0 0,0-1 0,-1 1 0,1 0 0,0 0 0,-1-1 0,1 1 0,0 0 0,-1 0 1,1 0-1,-1 0 0,1-1 0,0 1 0,-1 0 0,1 0 0,0 0 0,-1 0 0,1 0 0,-1 0 0,1 0 0,0 0 1,-1 0-1,1 0 0,-1 0 0,1 0 0,0 0 0,-1 1 0,1-1 0,-1 0 0,1 0 0,0 0 0,-1 0 1,1 1-1,-1-1 0,-22 14 2616,13-6-2348,0 0-1,0 1 0,1 1 1,0-1-1,0 1 1,1 1-1,-12 20 0,17-24-439,-1-1 0,1 1-1,1 1 1,0-1 0,0 0 0,0 1-1,1-1 1,0 1 0,0-1-1,1 1 1,0-1 0,0 1-1,0 0 1,1-1 0,2 8 0,-2-13-13,-1 0 0,1 0 1,-1 0-1,1-1 1,-1 1-1,1 0 0,0 0 1,0-1-1,0 1 1,0 0-1,0-1 0,1 1 1,-1-1-1,0 1 1,1-1-1,-1 0 0,1 0 1,-1 1-1,1-1 1,0 0-1,-1 0 0,4 1 1,-3-2-2,0 0 1,0 1 0,1-1-1,-1 0 1,0 0 0,1 0-1,-1-1 1,0 1-1,0 0 1,1-1 0,-1 0-1,0 1 1,0-1-1,0 0 1,0 0 0,0 0-1,0 0 1,3-3 0,2-1-18,-1 0 0,0-1 0,0 0 1,-1 0-1,0-1 0,0 1 0,0-1 1,-1 0-1,0 0 0,4-10 1,4-12-148,11-42 0,-13 37 9,8-17-243,28-59 0,-41 97 548,0-1 1,-1 0 0,5-25 0,-7 27 228,5-15 42,-4 15-329,0-1-1,1-19 1,-3 5-32,-1-1 0,-5-37 1,3 49-30,-1 1 0,0-1 0,-1 1 0,-1 0 0,-9-21 0,14 35-14,-1 1 0,1 0 0,0-1 0,0 1 0,0 0 1,0-1-1,0 1 0,0 0 0,0-1 0,-1 1 0,1 0 0,0 0 0,0-1 0,0 1 0,-1 0 0,1 0 0,0-1 0,0 1 0,-1 0 0,1 0 0,0 0 0,0-1 0,-1 1 0,1 0 0,0 0 0,-1 0 0,1 0 0,0 0 0,-1 0 0,1 0 0,0-1 0,-1 1 0,1 0 1,-1 1 2,1-1 1,0 1-1,0-1 1,0 1 0,-1-1-1,1 1 1,0-1 0,0 1-1,0-1 1,0 1 0,0-1-1,0 1 1,0-1 0,0 1-1,0-1 1,0 1 0,0-1-1,0 2 1,2 7 111,1 0 0,-1 0 0,2-1 0,-1 1 0,8 12 0,29 43 238,-26-43-239,27 42 337,-3 2-1,34 78 1,-37-62-1156,-35-82 632,0 1 0,0 0 0,0 0 1,0 0-1,0 0 0,0-1 0,0 1 0,0 0 0,0 0 0,1 0 0,-1 0 0,0 0 0,0-1 0,0 1 1,0 0-1,0 0 0,0 0 0,0 0 0,1 0 0,-1 0 0,0 0 0,0 0 0,0-1 0,0 1 0,0 0 0,1 0 1,-1 0-1,0 0 0,0 0 0,0 0 0,0 0 0,1 0 0,-1 0 0,0 0 0,0 0 0,0 0 0,0 0 0,1 0 1,-1 0-1,0 0 0,0 0 0,0 1 0,0-1 0,1 0 0,-1 0 0,0 0 0,0 0 0,0 0 0,0 0 1,0 0-1,0 0 0,1 0 0,-1 1 0,0-1 0,0 0 0,0 0 0,0 0 0,0 0 0,0 0 0,0 1 0,2-20-2934,-1-3 1023</inkml:trace>
</inkml:ink>
</file>

<file path=ppt/ink/ink1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11.565"/>
    </inkml:context>
    <inkml:brush xml:id="br0">
      <inkml:brushProperty name="width" value="0.05" units="cm"/>
      <inkml:brushProperty name="height" value="0.05" units="cm"/>
      <inkml:brushProperty name="color" value="#008C3A"/>
    </inkml:brush>
  </inkml:definitions>
  <inkml:trace contextRef="#ctx0" brushRef="#br0">1 56 17492,'22'24'1776,"13"-5"1569,10-8-977,7-9-783,1-6-425,-1-13-728,-2-1-672,-3-14 272,-5-9-176</inkml:trace>
</inkml:ink>
</file>

<file path=ppt/ink/ink1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12.263"/>
    </inkml:context>
    <inkml:brush xml:id="br0">
      <inkml:brushProperty name="width" value="0.05" units="cm"/>
      <inkml:brushProperty name="height" value="0.05" units="cm"/>
      <inkml:brushProperty name="color" value="#008C3A"/>
    </inkml:brush>
  </inkml:definitions>
  <inkml:trace contextRef="#ctx0" brushRef="#br0">4 534 10826,'0'0'1274,"-4"-9"4392,5 6-5123,0 0-1,0 0 0,0 0 0,0 0 1,0 0-1,1 1 0,-1-1 0,1 0 1,-1 1-1,1-1 0,0 1 0,0-1 1,5-3-1,3-2-450,0 0 0,14-7-1,0-1 492,-8 5-438,274-204 1741,-289 215-1883,16-13-113,-1 0 0,-1 0 0,0-2 0,0 0 0,22-31 0,-35 43 14,-1 0 0,1 0 0,-1 0 1,1 0-1,-1 0 0,0 0 0,0-1 0,0 1 0,-1-1 1,1 1-1,-1 0 0,0-1 0,0 1 0,0-1 0,0 1 1,-1 0-1,1-1 0,-1 1 0,0-1 0,-2-4 0,-14-13 20</inkml:trace>
</inkml:ink>
</file>

<file path=ppt/ink/ink1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13.006"/>
    </inkml:context>
    <inkml:brush xml:id="br0">
      <inkml:brushProperty name="width" value="0.05" units="cm"/>
      <inkml:brushProperty name="height" value="0.05" units="cm"/>
      <inkml:brushProperty name="color" value="#008C3A"/>
    </inkml:brush>
  </inkml:definitions>
  <inkml:trace contextRef="#ctx0" brushRef="#br0">18 11 12603,'-8'-2'884,"-1"-2"4817,22 5-1184,-9-1-3969,0 0 0,1 1 0,-1-2 1,0 1-1,0 0 0,1-1 0,6-2 0,-10 3-514,0-1 1,0 1-1,1 0 0,-1 0 1,0 0-1,0 0 0,0 0 1,0 0-1,0 0 0,0 0 1,0 0-1,0 1 0,0-1 1,0 0-1,0 1 0,0-1 1,0 1-1,0-1 0,0 1 1,-1-1-1,1 1 0,0 0 0,0-1 1,1 2-1,1 2-3,0 0 1,0 0-1,0 1 1,2 4-1,0 0 77,36 66 601,14 25 93,-43-82-697,1 0 1,0 0-1,20 18 0,-28-31-146,0 1 0,-1 0-1,1 0 1,-1 0 0,4 9-1,-8-15-57,-1 1 1,1-1-1,0 0 0,-1 0 0,1 0 0,-1 1 0,1-1 1,-1 0-1,1 0 0,-1 0 0,1 0 0,-1 0 0,1 0 1,0 0-1,-1 0 0,1 0 0,-2 0 0,-2-2-511,0 0 0,0 0 0,1 0 0,-1 0 0,0-1 0,1 0 0,0 0 0,0 0 0,0 0 0,0 0 1,-5-7-1,-4-4-726,-10-9 2398,4-3-830</inkml:trace>
</inkml:ink>
</file>

<file path=ppt/ink/ink1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13.568"/>
    </inkml:context>
    <inkml:brush xml:id="br0">
      <inkml:brushProperty name="width" value="0.05" units="cm"/>
      <inkml:brushProperty name="height" value="0.05" units="cm"/>
      <inkml:brushProperty name="color" value="#008C3A"/>
    </inkml:brush>
  </inkml:definitions>
  <inkml:trace contextRef="#ctx0" brushRef="#br0">25 86 10922,'-6'-6'769,"4"5"-396,1 0 1,-1-1-1,1 1 0,0 0 1,-1-1-1,1 1 1,0-1-1,0 0 0,0 1 1,0-1-1,0 0 1,1 0-1,-1 1 0,0-1 1,1 0-1,-1-2 1,6-1 3770,9 1-2686,-10 4-863,42-14 1600,-29 7-1736,1 2-1,0 0 1,1 1-1,29-3 1,-44 7-441,1 0 0,-1 0-1,0 1 1,1-1 0,-1 1 0,0 0 0,1 0 0,-1 0 0,0 1-1,0-1 1,0 1 0,0 0 0,0 0 0,0 1 0,0-1 0,-1 1-1,1 0 1,-1 0 0,0 0 0,0 0 0,0 0 0,0 1 0,-1-1-1,4 7 1,-2-3 6,-1 0 0,0 1 0,0-1 0,-1 1 0,0 0 0,0 0 0,0-1 0,-1 1 0,-1 1 0,1 7 0,-1-12-33,0 1-1,-1-1 1,1 0 0,-1 0 0,1 0-1,-1 0 1,-1 0 0,1-1 0,0 1-1,-1 0 1,0 0 0,0-1 0,0 1-1,0-1 1,-1 0 0,1 0 0,-1 0-1,0 0 1,0 0 0,0 0 0,-4 2-1,6-4-101,-1 0 0,1-1 0,0 1 0,0-1 0,-1 1 0,1-1-1,0 0 1,0 0 0,-1 1 0,1-1 0,0 0 0,-1 0 0,1 0 0,0 0-1,-1 0 1,1-1 0,0 1 0,-1 0 0,1-1 0,0 1 0,0-1 0,-1 1-1,1-1 1,0 1 0,0-1 0,-2-1 0,1 0-226,0 0 0,0 0 0,0 0 0,0 0 0,1 0 0,-1 0 0,0-1 0,1 1 0,0 0 0,0-1 0,-2-3 0,-1-18-1573</inkml:trace>
</inkml:ink>
</file>

<file path=ppt/ink/ink1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14.101"/>
    </inkml:context>
    <inkml:brush xml:id="br0">
      <inkml:brushProperty name="width" value="0.05" units="cm"/>
      <inkml:brushProperty name="height" value="0.05" units="cm"/>
      <inkml:brushProperty name="color" value="#008C3A"/>
    </inkml:brush>
  </inkml:definitions>
  <inkml:trace contextRef="#ctx0" brushRef="#br0">7 453 16508,'18'12'1135,"-3"-3"949,19 17-1,-30-23-1686,0 0 0,-1 1 0,0-1 0,0 1 0,0 0 0,0 0 0,0 0 0,-1 0 0,0 0 1,2 6-1,-4-10-394,0 0 0,0 0 0,0 0 0,0 0 0,0 0 0,0 1 0,0-1 0,0 0 0,0 0 0,0 0 0,0 0 0,0 0 0,0 0 0,0 0 0,0 0 0,0 0 0,0 0 0,0 0 0,0 1 0,0-1 0,0 0 0,0 0 0,0 0 0,0 0 0,0 0 0,-1 0 0,1 0 0,0 0 0,0 0 0,0 0 0,0 0 0,0 0 0,0 0 0,0 0 0,0 0 0,0 0 0,0 0 0,0 0 0,-1 0 0,1 0 0,0 0 0,0 0 0,0 0 0,0 0 0,0 0 0,0 0 0,0 0 0,0 0 0,0 0 0,0 0 0,-1 0 0,1 0 0,0 0 0,0 0 0,0 0 0,0 0 0,0-1 0,0 1 0,0 0 0,0 0 0,0 0 0,-6-3 20,-8-11-18,1-1-1,0 0 1,-13-22-1,22 30-72,-1-1 0,1 0 0,1 0 0,-1-1 0,1 1 0,1-1-1,-1 1 1,1-1 0,-1-14 0,3 19-137,0-1 0,1 1 0,-1 0 0,1 0 0,0 0 0,0 0 0,0 0 0,1 0 0,-1 0 0,1 0 0,0 0 0,4-5 0,2-2-1744,0 1-1,16-15 0,-22 23 1585,11-12-981</inkml:trace>
  <inkml:trace contextRef="#ctx0" brushRef="#br0" timeOffset="1">122 197 11626,'7'15'1457,"6"4"1367,0 1-351,4 8-297,3 0-359,-1-4-505,-1-2-280,-3-5-448,0-4-160,-4-6-263,0-1-193,-7-6-1057,0-4-831,-1-7-1657,-6-4 1673</inkml:trace>
  <inkml:trace contextRef="#ctx0" brushRef="#br0" timeOffset="2">5 73 16916,'0'6'520,"0"-5"-144,2-2-168,5-12-464,4-4-352,8-5-289,5-4 329</inkml:trace>
</inkml:ink>
</file>

<file path=ppt/ink/ink1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14.818"/>
    </inkml:context>
    <inkml:brush xml:id="br0">
      <inkml:brushProperty name="width" value="0.05" units="cm"/>
      <inkml:brushProperty name="height" value="0.05" units="cm"/>
      <inkml:brushProperty name="color" value="#008C3A"/>
    </inkml:brush>
  </inkml:definitions>
  <inkml:trace contextRef="#ctx0" brushRef="#br0">17 667 12027,'5'4'884,"0"1"0,0-1 0,0 1 0,0 1 0,-1-1 0,0 1 0,0 0 1,5 9-1,-7-9-624,0-1-1,0 0 1,-1 1 0,1-1 0,-1 1-1,-1-1 1,1 1 0,-1 0 0,1-1-1,-2 1 1,1 0 0,-1-1 0,0 1 0,0-1-1,0 1 1,-4 10 0,3-12-171,-11 26 190,12-29-274,1 0 1,-1 1 0,1-1 0,-1 0 0,0 0 0,1 0 0,-1 0-1,0 0 1,0-1 0,0 1 0,0 0 0,0 0 0,0 0 0,0-1 0,0 1-1,0 0 1,0-1 0,0 1 0,0-1 0,-2 1 0,2-1-4,1 0 0,-1-1 0,0 1 0,0 0 0,1-1 0,-1 1 0,0 0 0,1-1 0,-1 1 0,0-1-1,1 1 1,-1-1 0,1 1 0,-1-1 0,1 1 0,-1-1 0,1 0 0,0 1 0,-1-1 0,1 0 0,0 1 0,-1-1 0,1 0 0,0 1 0,0-1 0,-1-1 0,-4-24 22,5 21-19,-5-29 19,-1-40 0,6 62-5,0 0-1,1 0 1,1 0-1,-1 0 1,2 0-1,0 0 1,4-11-1,-5 20 34,-1 0 0,1-1 0,0 1 0,0 0 0,1 0 0,-1 0-1,1 0 1,-1 1 0,1-1 0,0 1 0,0-1 0,5-2 0,-7 4-26,1 0 0,-1 1 1,0-1-1,1 0 0,-1 1 0,0-1 1,1 1-1,-1 0 0,1-1 1,-1 1-1,1 0 0,-1 0 1,1 0-1,-1 0 0,1 0 0,-1 0 1,1 0-1,-1 1 0,1-1 1,-1 1-1,0-1 0,1 1 0,-1-1 1,0 1-1,1 0 0,-1-1 1,0 1-1,0 0 0,1 0 1,-1 0-1,0 0 0,0 0 0,1 2 1,8 12 153,12 21-1,3 7-54,-20-37-98,2 5 136,16 16-1,-24-40 707,-28-65-552,26 67-323,0 0 0,1 0 1,1 0-1,-1 0 1,2-15-1,0 23-25,0 1 0,0-1-1,0 1 1,1-1 0,-1 1 0,1-1 0,0 1-1,0-1 1,0 1 0,0 0 0,0-1 0,0 1-1,1 0 1,-1 0 0,1 0 0,-1 0-1,1 0 1,3-3 0,-3 4-5,0 0 0,0 0 0,0 0 0,0 0 1,0 1-1,0-1 0,0 0 0,1 1 0,-1-1 0,0 1 0,0 0 0,0 0 0,0 0 0,1 0 1,-1 0-1,0 0 0,0 1 0,0-1 0,1 1 0,-1-1 0,3 2 0,0 0-4,0 1 9,0-1 0,1-1-1,11 3 1,-14-3 32,-1-1 1,1 0-1,-1 0 1,1-1-1,-1 1 1,1 0 0,-1-1-1,0 0 1,1 1-1,-1-1 1,0 0-1,5-2 1,-2-1 12,0 1 1,0-1-1,0 0 1,-1 0-1,1 0 1,-1 0-1,0-1 1,0 0-1,0 0 1,-1 0-1,0 0 1,0 0-1,0-1 1,0 0-1,-1 1 1,0-1-1,0 0 1,-1 0-1,0 0 1,0 0-1,0 0 1,-1 0-1,1-1 1,-1 1-1,-1 0 1,0 0-1,1 0 1,-2 0-1,1 0 1,-3-8-1,-24-46 26,25 54-39,-1 1 0,1 0 0,-1 0-1,0 0 1,0 0 0,0 0 0,-1 1 0,-6-5 0,11 8-1,-1 1-1,0-1 0,1 1 1,-1 0-1,1 0 1,-1-1-1,0 1 1,1 0-1,-1 0 0,0 0 1,1-1-1,-1 1 1,0 0-1,1 0 0,-1 0 1,0 0-1,1 0 1,-1 0-1,0 1 0,1-1 1,-1 0-1,0 0 1,1 0-1,-1 1 0,1-1 1,-2 1-1,0 0-2,1 0-1,0 1 1,-1-1-1,1 0 1,0 1 0,0-1-1,0 1 1,0-1-1,-2 4 1,1-1-4,0 0 1,1 1-1,-1-1 1,1 1-1,0-1 1,0 1-1,0 5 1,1-8 6,0 0 1,0-1 0,0 1-1,1 0 1,-1-1 0,0 1 0,1 0-1,-1-1 1,1 1 0,0-1-1,-1 1 1,1 0 0,0-1-1,0 0 1,0 1 0,0-1 0,0 1-1,0-1 1,1 0 0,-1 0-1,0 0 1,1 0 0,-1 0 0,0 0-1,1 0 1,0 0 0,-1-1-1,1 1 1,-1 0 0,4 0 0,-2-1 8,0 1 0,-1-1 0,1 0 1,0 0-1,0-1 0,0 1 1,0-1-1,-1 1 0,1-1 1,0 0-1,-1 0 0,1 0 0,0 0 1,-1 0-1,1-1 0,-1 1 1,0-1-1,3-2 0,2-3 49,0 0 0,0-1 0,-1 0 0,1 0 0,-2-1-1,1 0 1,7-18 0,-3 1 327,13-47 1,-20 58-188,-1 1 1,-1-1-1,0-14 1,2-13 542,-3 36-508,1 5 5,-2 2-277,1-1 1,0 0 0,0 1-1,0-1 1,0 0 0,0 1-1,0-1 1,0 0 0,0 1-1,0-1 1,0 0-1,1 1 1,-1-1 0,0 0-1,0 0 1,0 1 0,0-1-1,0 0 1,1 1 0,-1-1-1,0 0 1,0 0 0,0 1-1,1-1 1,-1 0-1,0 0 1,0 1 0,1-1-1,-1 0 1,0 0 0,1 0-1,-1 0 1,0 1 0,0-1-1,1 0 1,-1 0-1,0 0 1,1 0 0,-1 0-1,0 0 1,1 0 0,-1 0-1,0 0 1,1 0 0,0 0-1,18-12-701</inkml:trace>
</inkml:ink>
</file>

<file path=ppt/ink/ink1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27.401"/>
    </inkml:context>
    <inkml:brush xml:id="br0">
      <inkml:brushProperty name="width" value="0.05" units="cm"/>
      <inkml:brushProperty name="height" value="0.05" units="cm"/>
      <inkml:brushProperty name="color" value="#008C3A"/>
    </inkml:brush>
  </inkml:definitions>
  <inkml:trace contextRef="#ctx0" brushRef="#br0">384 1015 8818,'0'-20'901,"-1"-23"1585,2 40-2017,-1-1 0,1 0 0,-1 0 0,1 1-1,0-1 1,0 1 0,0-1 0,3-4 0,-3 7-297,1 0 0,0 1 0,-1-1 0,1 0-1,-1 1 1,1-1 0,0 1 0,-1-1 0,1 1 0,0 0 0,-1 0 0,1 0 0,0 0 0,0 0 0,1 1 0,4-2 99,189-16 2120,3 0-1151,-153 16-830,1 1 0,60 10 0,424 60 1457,-108-36-425,1-34-601,-386-1-785,36 2 40,0 3-1,90 17 1,-110-12 11,0-3 1,0-2 0,1-2-1,-1-3 1,91-12-1,-27-3 491,-44 7-397,116-29 0,-82 4-178,-2-5-1,113-59 0,-203 89-17,-1 1 0,0-2 1,0 0-1,25-23 0,-33 26-7,0 0 1,-1 0-1,0-1 1,0 0-1,-1 0 1,0 0 0,0-1-1,-1 1 1,0-1-1,3-12 1,-6 17-1,0 0 0,0 0 0,-1 0 1,0 0-1,1-1 0,-2 1 0,1 0 1,0 0-1,-1 0 0,0 0 0,0 0 1,0 0-1,0 0 0,-4-7 0,-1 0-17,0 0-1,-1 1 0,-12-15 1,13 19 15,2 1-3,-1 0 0,1 0 0,-1 0 0,-1 1 0,1 0 0,0 0 0,-1 0 0,0 1 0,-9-4 0,-2 0 5,-1 2 1,-18-5-1,-6-1 1,-257-61 6,254 63-14,-303-56-19,-41-9 54,-20-4-49,32 18 50,172 26-19,153 27-10,-87 0 0,-52 14 13,81-2-12,-375 13 13,396-9-30,-129 28-1,191-32 24,-42 8-22,32-7 20,-1 1 1,2 2 0,-54 20 0,73-21-8,0 1-1,0 0 1,1 2 0,0-1 0,1 2 0,1 0 0,-20 21-1,25-24 7,-10 11-5,-32 41 1,46-53 1,0 0 0,0 0 0,1 0 0,0 1 0,1-1 0,0 1 0,0 0 0,1 0 0,-2 14 0,2-9 5,1 1-1,0 0 0,2 15 1,0-22-2,1-1 0,-1 0 0,1 0 1,0 0-1,1 0 0,-1-1 0,1 1 0,6 9 0,0-2 1,2 0 0,-1-1-1,1 0 1,1-1-1,0 0 1,1-1-1,0 0 1,1-1 0,0 0-1,1-2 1,0 1-1,26 9 1,-9-6 35,1-2 0,0-2 0,1 0 0,0-3 0,46 3 0,355-8 1191,-389-2-1033,62-6 176,45 0-707,-149 8 74,0 1 1,0-1 0,0 1-1,0 0 1,0 0 0,0 0-1,-1 0 1,1 1 0,0-1-1,-1 1 1,1 0 0,-1 0-1,0 0 1,4 3 0,17 16-1475</inkml:trace>
</inkml:ink>
</file>

<file path=ppt/ink/ink1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48.863"/>
    </inkml:context>
    <inkml:brush xml:id="br0">
      <inkml:brushProperty name="width" value="0.05" units="cm"/>
      <inkml:brushProperty name="height" value="0.05" units="cm"/>
      <inkml:brushProperty name="color" value="#008C3A"/>
    </inkml:brush>
  </inkml:definitions>
  <inkml:trace contextRef="#ctx0" brushRef="#br0">3383 565 8570,'-25'-2'33,"0"-1"-1,0-1 1,0-2 0,0 0 0,1-2 0,0-1-1,1 0 1,0-2 0,-34-21 0,-38-42-30,67 49 93,-52-34 0,66 52-50,0 0 0,-1 0 1,0 2-1,0 0 0,0 0 1,0 2-1,-17-3 1,-114-5 98,105 9-136,-17 0 14,-15-1 120,-125-21 0,-31-35 735,124 30-407,21 6-124,-304-74 1485,350 89-1687,-1 2 0,0 2 0,1 1 0,-1 2 0,0 2 0,0 2 0,0 1 1,1 2-1,0 1 0,0 2 0,1 2 0,0 2 0,-41 19 0,21-2-58,3 1 0,-77 59 1,-89 90 339,204-166-391,-31 26 71,2 3 0,1 1-1,3 2 1,-51 74-1,75-94 51,1 0 0,2 1 0,0 1 0,2 0-1,2 0 1,0 1 0,2 1 0,1 0 0,1 0-1,-3 59 1,9-71-77,1 0-1,0 0 0,1 0 0,1 0 1,1 0-1,1-1 0,0 0 0,1 0 1,1 0-1,1-1 0,0 1 0,1-2 1,1 0-1,0 0 0,24 27 1,-11-19-13,1-1 1,1-1-1,1-1 1,0-1-1,56 29 1,-25-20 14,1-3 1,68 20 0,-25-16 70,175 27 1,109-21 32,-260-31-67,163-17 0,-191 1-11,-2-3 1,117-35-1,-21-12-18,-3-9 1,210-110-1,-335 149 54,-2-3 0,95-73 0,-120 78 46,-1-1 1,-2-1 0,-1-2 0,-1-2 0,27-41-1,-43 54-62,-1 0 1,0-2-1,-2 1 0,13-40 0,-21 52-95,0-1 0,-1 0 0,-1 0 0,0 0-1,-1-1 1,0 1 0,-1 0 0,-1 0 0,0-1 0,0 1-1,-6-19 1,2 16-6,-1 1 0,-1-1 0,0 2 0,-1-1 0,-14-19 0,2 6 45,-43-44 1,25 36 33,-1 1 0,-1 2-1,-1 2 1,-2 2 0,-2 2 0,-66-31 0,55 34 28,-1 3 0,0 2 1,-2 2-1,0 3 1,-76-7-1,60 13-61,-85 4 0,110 6-1209,0 2-1,-81 18 1,73-10-1642,47-11 2118,0 0 1,-13-2 0</inkml:trace>
</inkml:ink>
</file>

<file path=ppt/ink/ink1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02.913"/>
    </inkml:context>
    <inkml:brush xml:id="br0">
      <inkml:brushProperty name="width" value="0.05" units="cm"/>
      <inkml:brushProperty name="height" value="0.05" units="cm"/>
      <inkml:brushProperty name="color" value="#008C3A"/>
    </inkml:brush>
  </inkml:definitions>
  <inkml:trace contextRef="#ctx0" brushRef="#br0">212 682 11154,'-3'2'227,"1"0"-1,0 0 0,0 1 1,-1-1-1,2 1 0,-1 0 1,0 0-1,0-1 1,1 1-1,0 0 0,-1 0 1,1 0-1,-1 5 0,2-7-141,0 1 1,-1-1-1,1 1 0,0-1 0,0 1 1,0-1-1,0 1 0,0-1 0,0 1 0,0-1 1,0 1-1,1-1 0,-1 1 0,1-1 1,-1 0-1,1 1 0,-1-1 0,1 0 0,0 1 1,0-1-1,0 0 0,-1 0 0,1 0 0,0 1 1,1-1-1,-1 0 0,0 0 0,0-1 1,0 1-1,2 1 0,10 2 296,-1 0 0,0-1 1,1 0-1,0-1 0,-1-1 0,1 0 0,16-1 0,8 1 261,186 19 1215,12 1-1390,-194-20-280,1-2 1,-1-2 0,1-1 0,-1-3 0,73-20-1,-24 2 254,-5 3 37,105-43 0,-176 59-455,0-1-1,-1 0 1,0-1 0,0 0 0,-1-1-1,-1 0 1,19-19 0,-24 21 13,0 0 1,-1 0-1,0 0 0,0-1 1,0 0-1,-1 0 1,-1 0-1,1 0 0,-1-1 1,-1 1-1,0-1 1,0 0-1,0 0 1,-1-10-1,0 5-5,-1 0 1,-1 1-1,0-1 0,-1 0 0,0 1 1,-1 0-1,-1-1 0,0 1 1,0 0-1,-2 1 0,1-1 0,-2 1 1,0 0-1,0 1 0,-1 0 0,0 0 1,-1 0-1,0 1 0,-1 0 1,0 1-1,-1 0 0,0 1 0,-20-12 1,5 7-17,0 1 0,-1 1 0,-45-12 0,-88-11 68,17 5-53,82 14-17,-72-8 0,107 20-17,0 2 0,-1 1-1,1 0 1,0 2 0,-41 9-1,16 2 12,1 2 0,-79 36 0,-87 63 126,195-102-64,0 2 0,1 0 0,1 2 1,-33 32-1,43-38-34,0 1 1,0 1-1,1-1 0,1 1 0,0 1 0,0-1 1,1 1-1,1 1 0,-7 26 0,8-18 78,0 0 1,2 1-1,0-1 0,2 1 0,0 0 0,2-1 0,1 0 1,5 23-1,-4-27-30,1 0 1,0 0-1,2-1 1,0 1 0,1-2-1,1 1 1,0-1-1,1-1 1,1 1-1,14 15 1,-16-23-83,-1 0 0,1-1-1,0 0 1,1 0 0,-1-1 0,1 0-1,1 0 1,-1-1 0,1-1 0,0 0-1,0 0 1,20 3 0,-17-5-195,0-1 1,1 0 0,-1 0 0,0-2-1,0 0 1,1-1 0,-1 0-1,0-1 1,0 0 0,13-6 0,-3-1-239,30-18 1</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2:48.004"/>
    </inkml:context>
    <inkml:brush xml:id="br0">
      <inkml:brushProperty name="width" value="0.05" units="cm"/>
      <inkml:brushProperty name="height" value="0.05" units="cm"/>
      <inkml:brushProperty name="color" value="#FF0066"/>
    </inkml:brush>
  </inkml:definitions>
  <inkml:trace contextRef="#ctx0" brushRef="#br0">294 69 9314,'3'-10'3000,"-2"3"-1491,-1 6-1480,0 1 1,-1 0 0,1-1-1,-1 1 1,1 0-1,-1-1 1,1 1-1,0 0 1,-1 0-1,1-1 1,-1 1-1,1 0 1,-1 0-1,0 0 1,1 0 0,-1 0-1,1-1 1,-1 1-1,0 1 1,-4-2 204,-1 1 0,1 0-1,0 1 1,0-1 0,-1 1 0,1 0 0,0 1 0,0-1 0,0 1 0,-7 3 0,-4 3 458,-26 18 1,30-17-561,1-1-1,0 2 1,0-1-1,1 2 1,-14 17 0,17-19-66,1 0 0,1 0 1,-1 0-1,2 0 0,-1 1 1,1 0-1,1 0 1,-4 14-1,3-4 50,1 1 0,-1 24 1,4-37-69,1 0 1,-1 0 0,1-1 0,1 1 0,-1 0 0,1-1 0,1 1 0,0-1 0,3 8-1,0-5 43,0 0 0,0-1 0,1 0 0,0 0 0,1 0-1,0-1 1,0 0 0,0-1 0,1 0 0,13 8 0,11 4 241,61 26 0,-92-44-329,10 4 74,0-1-1,0 1 0,16 2 0,-23-6-21,0-1-1,1 1 1,-1-1 0,0 0 0,0 0-1,1 0 1,-1-1 0,0 0 0,0 0 0,9-3-1,2-3 119,0-1-1,-1-1 0,0 0 1,0 0-1,-1-2 1,-1 0-1,0 0 0,0-1 1,-1-1-1,-1 0 1,0-1-1,0 0 0,-2 0 1,0-1-1,0 0 1,-2-1-1,0 0 0,10-33 1,-15 40-126,-1-1 0,0 1 0,-1 0 0,0 0 0,0 0 0,-1 0 0,0 0 0,0 0 0,-1 0 0,-1 0 0,1 0 0,-1 0 0,-1 1 0,0-1 0,-9-14 0,6 13 7,0-1 0,0 1 1,-1 1-1,-1 0 1,1 0-1,-2 0 1,1 1-1,-1 1 1,0 0-1,-1 0 1,-13-6-1,-2 1-24,-72-37-16,91 46-14,0-1 0,0 1-1,-1 0 1,1 0 0,-1 1-1,0 0 1,0 0 0,0 1-1,0 0 1,0 0 0,-15 1-1,12 1 8,0 1-1,0 0 1,0 1-1,0 0 1,1 1-1,-1 0 1,1 1-1,-10 5 1,8-3 19,1 0 1,0 0-1,-21 19 0,27-21-2,-1 1 0,1 0-1,1 0 1,-1 1-1,1-1 1,0 1-1,0 0 1,-3 11-1,-1 6-7,1 0-1,1 1 1,2-1 0,0 1-1,1 27 1,3-43 6,1 1 1,0 0-1,0 0 1,1 0-1,1-1 1,0 1 0,0-1-1,0 0 1,9 16-1,5 4 73,30 40-1,-41-61-67,1 0 0,-1 0 0,1-1 0,1 0 0,-1-1-1,1 1 1,0-1 0,1-1 0,0 0 0,-1 0-1,2 0 1,-1-1 0,0-1 0,1 0 0,-1 0-1,1-1 1,0 0 0,0 0 0,0-1 0,0 0-1,0-1 1,0-1 0,1 1 0,-1-1 0,-1-1 0,1 0-1,0-1 1,18-6 0,1-3 201,-3 3-35,35-20 0,-53 25-174,0-1 1,-1 0 0,1-1 0,-1 1 0,-1-1 0,1-1-1,-1 1 1,8-11 0,-4 1 22,1 0-1,-2-1 0,0 0 1,10-30-1,-15 34 26,-1 0 0,0 1 0,-1-1 0,0 0 0,-1 0 0,0 0 0,-3-23 0,1 29-48,0-1 1,-1 1-1,0 0 0,-1 1 1,1-1-1,-1 0 1,-1 1-1,1 0 0,-1-1 1,0 1-1,-1 1 0,-6-9 1,2 6-13,1-1 0,-1 1 0,-1 1 0,0 0 0,0 0 0,-17-8 0,-4 0 4,-1 2-1,-57-15 0,81 26-11,1 0-1,-1 1 1,1 0 0,-1 0-1,1 1 1,-1 0 0,0 0-1,1 1 1,-1 0 0,1 0-1,-1 1 1,1 0 0,-1 0-1,1 1 1,0 0 0,0 0-1,0 0 1,1 1 0,-11 8-1,-14 13 9,1 2-1,2 1 0,-39 47 1,62-67-8,0-1 0,0 1 1,1 0-1,0 0 0,0 1 0,1-1 1,0 1-1,0-1 0,1 1 0,0 0 1,1 0-1,0 0 0,0 0 1,1 1-1,0-1 0,2 11 0,4 13 3,0 0-1,2 0 0,14 33 1,-9-27 6,-12-36-8,0 1-1,0-1 1,1 0-1,0 1 1,0-1-1,0 0 1,0 0-1,0 0 1,0-1-1,1 1 1,-1 0 0,1-1-1,0 0 1,0 0-1,0 1 1,0-2-1,0 1 1,0 0-1,0-1 1,1 1-1,-1-1 1,0 0-1,1 0 1,0 0 0,-1-1-1,1 1 1,-1-1-1,5 0 1,10 0 17,-1-1-1,0-1 1,1-1 0,25-7 0,-41 10-17,14-4 3,0-1 1,-1 0-1,0-1 0,0-1 1,0 0-1,20-14 1,-27 16-2,0-2 0,-1 1 0,1-1 0,-1 0 0,-1 0 0,1-1 0,-1 0 0,-1 0 0,0 0 0,0-1 0,0 0 0,3-10 0,-3 4 13,0 0 0,-1-1-1,0 0 1,1-26 0,-4 35-1,-1 1 0,0-1 1,0 1-1,-1-1 0,0 1 1,0-1-1,0 1 0,-1-1 1,0 1-1,0 0 0,-1 0 1,0 0-1,0 0 0,-4-6 0,0 5 33,-1 0-1,1 0 1,-1 1-1,0 0 0,-1 1 1,1 0-1,-1 0 0,-13-5 1,-8-5 24,11 4-74,0 1 1,0 1 0,-1 1-1,0 0 1,0 2 0,-30-6 0,44 11-95,-4 0-628,0-1 0,-15-4 0,18 4-1050,14 5 192,7 3 396</inkml:trace>
</inkml:ink>
</file>

<file path=ppt/ink/ink1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31.247"/>
    </inkml:context>
    <inkml:brush xml:id="br0">
      <inkml:brushProperty name="width" value="0.05" units="cm"/>
      <inkml:brushProperty name="height" value="0.05" units="cm"/>
      <inkml:brushProperty name="color" value="#008C3A"/>
    </inkml:brush>
  </inkml:definitions>
  <inkml:trace contextRef="#ctx0" brushRef="#br0">477 9 7746,'-6'0'369,"6"0"-286,0 0 0,0-1-1,1 1 1,-1 0 0,0 0 0,0 0 0,0 0 0,0 0 0,0 0-1,0 0 1,0-1 0,0 1 0,0 0 0,0 0 0,0 0 0,0 0 0,0 0-1,0 0 1,0-1 0,0 1 0,0 0 0,0 0 0,0 0 0,0 0 0,0 0-1,-1-1 747,1 1-746,0 0 0,0 0 0,-1 0 0,1-1 0,0 1-1,0 0 1,0 0 0,0 0 0,0 0 0,0 0 0,0 0 0,-1 0 0,1 0-1,0 0 1,0 0 0,0 0 0,0 0 0,0 0 0,0 0 0,-1 0 0,1 0-1,0 0 1,0 0 0,1-1 205,-2 1-203,1 0 0,0-1 0,0 1 0,-1 0-1,1 0 1,0 0 0,-1 0 0,1 0 0,0-1 0,-1 1 0,1 0 0,0 0 0,0 0 0,-1 0 0,1 0 0,0 0 0,-1 0-1,1 0 1,0 0 0,-1 0 0,1 0 0,0 0 0,-1 0 0,1 0 0,0 1 0,-1-1 0,1 0 0,-1 0 0,-11 3 1798,-13 4 1063,-26 12 0,-58 34-554,-35 13-2230,131-62-173,5 0-41,1-1 1,-1-1 0,0 1-1,0-1 1,0-1 0,0 1-1,-1-2 1,-11 1-1,19-1-117,0 0 0,1 0 0,-1 0 0,0 0 0,0-1 0,0 1-1,0 0 1,0-1 0,0 1 0,1-1 0,-1 1 0,0-1-1,0 1 1,1-1 0,-1 1 0,0-1 0,1 1 0,-1-1 0,0 0-1,1 0 1,-1 1 0,1-1 0,-1 0 0,1 0 0,0 0-1,-1 1 1,1-1 0,0 0 0,0 0 0,-1-1 0,0-17-2029</inkml:trace>
</inkml:ink>
</file>

<file path=ppt/ink/ink1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31.981"/>
    </inkml:context>
    <inkml:brush xml:id="br0">
      <inkml:brushProperty name="width" value="0.05" units="cm"/>
      <inkml:brushProperty name="height" value="0.05" units="cm"/>
      <inkml:brushProperty name="color" value="#008C3A"/>
    </inkml:brush>
  </inkml:definitions>
  <inkml:trace contextRef="#ctx0" brushRef="#br0">147 33 11010,'-15'-28'10981,"15"28"-10931,0 0 0,-1-1-1,1 1 1,0 0-1,-1-1 1,1 1-1,0 0 1,-1 0 0,1-1-1,0 1 1,-1 0-1,1 0 1,-1 0-1,1-1 1,-1 1 0,1 0-1,0 0 1,-1 0-1,1 0 1,-1 0 0,1 0-1,-1 0 1,1 0-1,-1 0 1,1 0-1,-1 0 1,1 0 0,0 0-1,-1 1 1,1-1-1,-1 0 1,1 0-1,0 0 1,-1 1 0,1-1-1,-1 0 1,1 1-1,-17 11 270,15-11-250,-8 7 43,1 1 1,0 0 0,1 0 0,0 1 0,0 0 0,1 1 0,0 0 0,0 0 0,-8 23 0,13-28-61,0 0 1,0 0-1,1-1 1,0 1-1,0 1 1,1-1-1,0 0 0,0 0 1,0 0-1,2 6 1,-1-7-21,0 0 0,1-1 1,-1 1-1,1-1 0,0 0 0,0 1 0,1-1 1,-1 0-1,1 0 0,0 0 0,0-1 1,1 1-1,-1-1 0,5 4 0,-1-2 14,1 0-1,0 0 1,0-1-1,0 0 1,1 0 0,-1-1-1,1 0 1,0-1-1,15 3 1,1-2 221,-1-1 0,37-1 0,-54-1-176,-1 0 1,1-1-1,0 0 1,-1 0-1,0 0 1,1-1-1,5-3 1,-9 4-59,-1 0-1,0 0 1,1-1 0,-1 1 0,0-1 0,0 1 0,0-1 0,0 0 0,0 0 0,0 0 0,-1 0 0,1 0 0,-1-1 0,0 1 0,1 0 0,-1-1 0,0 1 0,0-1 0,0 1 0,0-4 0,0-1 12,0 0 0,0 0 0,-1 0 0,0 0 0,0-1 0,-1 1 0,1 0 0,-2 0 0,1 1 0,-1-1 0,0 0 0,0 0 0,-1 1 0,0-1 0,0 1 0,-1 0 0,0 0 0,0 0-1,-9-10 1,7 10-102,0 0 0,0 0 0,-1 1 0,0-1-1,0 2 1,0-1 0,0 1 0,-1 0-1,0 0 1,0 1 0,0 0 0,0 1-1,0 0 1,-1 0 0,1 0 0,-10 1 0,-27 3-4011,39-3 2497</inkml:trace>
</inkml:ink>
</file>

<file path=ppt/ink/ink1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32.952"/>
    </inkml:context>
    <inkml:brush xml:id="br0">
      <inkml:brushProperty name="width" value="0.05" units="cm"/>
      <inkml:brushProperty name="height" value="0.05" units="cm"/>
      <inkml:brushProperty name="color" value="#008C3A"/>
    </inkml:brush>
  </inkml:definitions>
  <inkml:trace contextRef="#ctx0" brushRef="#br0">8 136 11066,'-8'0'6522,"10"0"-5098,6 2-168,3-4-39,2-4-9,5-1 40,6-4 40,6-2-335,5-2-201,1 0-320,-1-4-248,-9 5-976,-4-5-257,-22 2 425</inkml:trace>
</inkml:ink>
</file>

<file path=ppt/ink/ink1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33.610"/>
    </inkml:context>
    <inkml:brush xml:id="br0">
      <inkml:brushProperty name="width" value="0.05" units="cm"/>
      <inkml:brushProperty name="height" value="0.05" units="cm"/>
      <inkml:brushProperty name="color" value="#008C3A"/>
    </inkml:brush>
  </inkml:definitions>
  <inkml:trace contextRef="#ctx0" brushRef="#br0">273 21 10914,'-1'0'332,"-1"0"0,1 0 0,-1 0 0,1 0 0,-1 0-1,1 0 1,-1-1 0,1 1 0,-1 0 0,1-1 0,-1 1 0,1-1 0,0 0-1,-1 0 1,1 1 0,0-1 0,0 0 0,-2-1 0,1 1-35,1-1 1,-1 1 0,0 0-1,0 0 1,0 0-1,0 0 1,0 1 0,0-1-1,0 0 1,0 1-1,0-1 1,0 1 0,-1 0-1,1 0 1,0 0-1,0 0 1,0 0 0,-3 1-1,-1 1-56,1-1 0,-1 1-1,1 1 1,0-1-1,0 1 1,-1 0 0,-6 5-1,-32 31 601,43-38-825,-11 10 172,1 1 0,0 1 0,1 0-1,0 0 1,1 1 0,-15 29 0,20-34-145,1-1-1,0 2 1,0-1 0,0 0 0,1 0 0,1 1 0,0-1 0,0 1 0,1-1 0,0 1 0,0 0-1,1-1 1,4 16 0,-4-21-37,0 0-1,1 1 1,-1-1-1,1 0 1,1 0-1,-1 0 1,0 0-1,1 0 1,0 0-1,0-1 1,0 1 0,0-1-1,5 4 1,-2-3-3,-1 0 1,1-1 0,0 0 0,0 0-1,1 0 1,-1-1 0,0 0 0,10 2-1,-2-1-3,0-2-1,1 0 1,-1 0-1,0-1 0,0-1 1,0-1-1,0 0 0,18-5 1,-16 2-264,0 0 0,-1-1 1,0-1-1,0-1 0,0 0 1,-1 0-1,24-21 0,-28 21-537,0-1-1,-1-1 0,0 0 0,-1 0 1,0-1-1,8-13 0,-2-8-637</inkml:trace>
</inkml:ink>
</file>

<file path=ppt/ink/ink1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34.419"/>
    </inkml:context>
    <inkml:brush xml:id="br0">
      <inkml:brushProperty name="width" value="0.05" units="cm"/>
      <inkml:brushProperty name="height" value="0.05" units="cm"/>
      <inkml:brushProperty name="color" value="#008C3A"/>
    </inkml:brush>
  </inkml:definitions>
  <inkml:trace contextRef="#ctx0" brushRef="#br0">0 142 12795,'1'-5'885,"-1"3"-319,0 0 1,0 1-1,0-1 1,0 1-1,1-1 1,-1 0-1,1 1 1,-1-1-1,1 1 0,1-3 1,2 17 2827,53 234-189,-57-245-3223,13 45-149,-12-43-105,1 0 1,-1-1-1,1 1 0,0 0 1,0 0-1,1-1 1,-1 1-1,1-1 1,3 4-1,-6-7 161,1 0 0,-1 1 0,0-1 0,1 0 0,-1 1 0,1-1 0,-1 0 0,1 0 0,-1 1 0,0-1 0,1 0 0,-1 0-1,1 0 1,-1 0 0,1 0 0,-1 1 0,1-1 0,0 0 0,7-7-1232</inkml:trace>
  <inkml:trace contextRef="#ctx0" brushRef="#br0" timeOffset="1">80 294 12771,'12'0'828,"0"0"1,1-1 0,-1-1 0,0 0-1,0 0 1,0-1 0,20-9 0,-28 11-763,0-1-1,0 0 1,-1-1 0,1 1 0,0-1 0,-1 0 0,1 0 0,-1 0 0,0 0 0,0 0 0,0-1 0,-1 1 0,1-1-1,-1 0 1,0 0 0,0 0 0,0 0 0,0 0 0,-1 0 0,0 0 0,0-1 0,0 1 0,0-1 0,0-5-1,-2-6-120,0 0 0,-1 0-1,0 0 1,-1 1-1,-1-1 1,-1 1 0,0 0-1,-11-22 1,5 20 481,11 17-407,-1 0-1,1-1 1,0 1-1,0 0 1,0 0-1,0 0 1,0 0-1,0 0 0,0 0 1,-1 0-1,1 0 1,0 0-1,0 0 1,0-1-1,0 1 0,0 0 1,0 0-1,-1 0 1,1 0-1,0 0 1,0 0-1,0 0 1,0 0-1,0 0 0,-1 0 1,1 0-1,0 0 1,0 0-1,0 0 1,0 1-1,0-1 0,0 0 1,-1 0-1,1 0 1,0 0-1,-2 10 665,4 8 201,0 1 0,1 0-1,10 32 1,-7-29-494,0 1-175,1 0 0,2 0 0,0 0 0,1-1 0,21 32 0,-30-51-298,1-1 0,0 1 0,0-1 1,0 0-1,0 1 0,0-1 0,0 0 0,1 0 1,-1-1-1,1 1 0,-1 0 0,6 1 0,-6-2-230,0 0-1,1-1 0,-1 1 0,1-1 1,-1 0-1,1 1 0,-1-1 0,1-1 1,0 1-1,2-1 0,11-3-1187</inkml:trace>
</inkml:ink>
</file>

<file path=ppt/ink/ink1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4:34.996"/>
    </inkml:context>
    <inkml:brush xml:id="br0">
      <inkml:brushProperty name="width" value="0.05" units="cm"/>
      <inkml:brushProperty name="height" value="0.05" units="cm"/>
      <inkml:brushProperty name="color" value="#008C3A"/>
    </inkml:brush>
  </inkml:definitions>
  <inkml:trace contextRef="#ctx0" brushRef="#br0">13 17 10354,'0'0'67,"0"0"0,0 0 1,0 0-1,0 0 0,0 0 0,0 0 0,1 0 0,-1 0 0,0 0 0,0 0 1,0 0-1,0 0 0,0 0 0,0 0 0,0 0 0,0 0 0,1 0 135,-1 1-135,0-1 0,0 0 0,0 0 0,0 0 0,0 0 0,0 0 1,0 0-1,0 0 0,0 0 0,0 0 0,0 1 0,0-1 0,0 0 0,0 0 1,0 0-1,0 0 0,0 0 0,0 0 0,0 0 0,0 0 0,0 1 1,0-1-1,0 0 0,0 0 0,0 0 0,0 0 0,0 0 0,0 0 0,0 0 1,0 0-1,0 1 0,0-1 0,0 0 134,-1 0-134,1 0 1,0 0-1,0 0 0,0 0 0,0 0 0,0 0 0,0 0 0,0 0 0,0 0 1,0 0-1,-1 0 0,1 1 0,-10 2 2510,7-2-1043,23-9 2214,-14 5-3506,1 0 0,-1 1 0,1-1 0,-1 2-1,1-1 1,0 1 0,0 0 0,0 0 0,0 0 0,10 2-1,-16-1-219,1 0-1,-1 0 1,1 1-1,-1-1 0,0 1 1,1-1-1,-1 1 0,0 0 1,0-1-1,1 1 0,-1 0 1,0 0-1,0 0 0,0 0 1,0 0-1,0 0 1,0 0-1,0 0 0,0 0 1,0 2-1,0-1-8,0 0 0,0 0 0,-1 0-1,1 0 1,-1 0 0,0 1 0,0-1 0,1 0 0,-1 0 0,-1 0-1,1 0 1,0 3 0,-2 0-24,1 1 0,0-1-1,-1 0 1,0 1 0,-1-1-1,1 0 1,-1 0 0,0-1 0,-5 8-1,8-12 1,-1 1 1,0 0-1,1 0 0,-1-1 0,0 1 0,1 0 0,-1 0 0,1 0 1,0-1-1,-1 1 0,1 0 0,0 0 0,-1 0 0,1 0 0,0 0 1,0 0-1,0 0 0,0 0 0,0 1 0,0-1 1,0 0 0,1-1 0,-1 1 0,0 0-1,1-1 1,-1 1 0,1 0 0,-1-1 0,1 1-1,-1-1 1,1 1 0,-1-1 0,1 1 0,-1-1 0,1 1-1,0-1 1,-1 0 0,1 1 0,1-1 0,1 1-16,1 1-1,-1-1 1,1-1 0,0 1 0,0-1 0,-1 1-1,1-1 1,6-1 0,25-6 0,-29 5 25,-1 0 0,1 1 0,0-1 0,0 2 0,0-1 0,1 1 1,8 0-1,-14 0 1,0 1 0,0-1 0,1 1 0,-1-1-1,0 1 1,0 0 0,0 0 0,0-1 0,0 1 0,0 0 0,0 0 0,0 0 0,0 0 0,-1 0 0,1 0 0,0 0 0,0 0 0,-1 0 0,1 1 0,-1-1 0,1 0-1,-1 0 1,0 1 0,1-1 0,-1 0 0,0 0 0,0 1 0,0 1 0,1 8 9,-1-1 0,-1 18 0,0-17 3,1-3 0,-1 0-1,0 0 1,-3 14 0,3-20 12,1 0 0,-1 0 0,0-1 0,0 1 0,1 0 0,-1-1 0,0 1 0,0 0 0,-1-1 0,1 1 0,0-1 1,0 1-1,-1-1 0,1 0 0,-1 0 0,1 0 0,-1 1 0,0-2 0,1 1 0,-1 0 0,-3 1 0,-20 5 544,11-4-317,0 1 0,-19 8-1,-51 33-483,83-44 159,1-1-1,-1 1 1,0-1-1,0 0 1,0 1-1,1-1 1,-1 0-1,0 0 1,0 0-1,0 0 1,0 0-1,1 0 1,-1 0-1,0 0 1,0 0-1,0 0 1,0 0-1,0 0 1,-1-1-1,-20-13-737</inkml:trace>
</inkml:ink>
</file>

<file path=ppt/ink/ink1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04.238"/>
    </inkml:context>
    <inkml:brush xml:id="br0">
      <inkml:brushProperty name="width" value="0.05" units="cm"/>
      <inkml:brushProperty name="height" value="0.05" units="cm"/>
      <inkml:brushProperty name="color" value="#008C3A"/>
    </inkml:brush>
  </inkml:definitions>
  <inkml:trace contextRef="#ctx0" brushRef="#br0">63 108 5681,'-5'-3'675,"-1"-1"958,-1 0 0,-10-11 0,15 13-1338,1 0 0,-1 0 0,0 0 1,1 0-1,-1 0 0,1-1 0,0 1 1,0-1-1,0 1 0,0-1 0,0 1 0,0-4 1,-1-6 1096,-2-10 553,-1 8 2285,10 22-1389,-1-1-2630,0 0 0,1 0 0,10 10-1,7 4 92,2-2 0,0 0 0,39 23 0,88 39 633,-131-71-799,571 271 2415,-506-242-2334,127 68 368,-173-84-473,-1 1 0,-1 3 0,39 36 0,50 63 94,-126-125-210,0-1 0,1 0 0,-1 1 0,0-1 0,1 1 0,-1-1 1,1 0-1,-1 1 0,1-1 0,-1 0 0,0 1 0,1-1 0,0 0 0,-1 0 1,1 1-1,-1-1 0,1 0 0,-1 0 0,2 0 0,-2 0-13,0 0 0,1 0 0,-1 0-1,0-1 1,1 1 0,-1 0 0,0 0 0,1 0-1,-1-1 1,0 1 0,0 0 0,1-1 0,-1 1-1,0 0 1,0 0 0,0-1 0,1 1 0,-1 0-1,0-1 1,0 1 0,0 0 0,0-1 0,3-24-1142,-3 24 1097,-2-60-3571,0-3 2545,7 10 574</inkml:trace>
</inkml:ink>
</file>

<file path=ppt/ink/ink1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04.836"/>
    </inkml:context>
    <inkml:brush xml:id="br0">
      <inkml:brushProperty name="width" value="0.05" units="cm"/>
      <inkml:brushProperty name="height" value="0.05" units="cm"/>
      <inkml:brushProperty name="color" value="#008C3A"/>
    </inkml:brush>
  </inkml:definitions>
  <inkml:trace contextRef="#ctx0" brushRef="#br0">67 1671 11779,'-12'6'1843,"0"-1"1,-17 4-1,28-9-1757,1 0 1,-1 1-1,1-1 0,-1 0 0,1 0 0,0 0 1,-1 0-1,1 0 0,-1-1 0,1 1 1,-1 0-1,1 0 0,-1 0 0,1 0 1,0 0-1,-1 0 0,1-1 0,-1 1 0,1 0 1,0 0-1,-1-1 0,1 1 0,0 0 1,-1-1-1,1 1 0,0 0 0,0-1 1,-1 1-1,1 0 0,0-1 0,0 1 1,-1-1-1,1 1 0,0 0 0,0-1 0,0 1 1,0-1-1,0 1 0,0-1 0,0 1 1,0-1-1,1-21 1413,2 8-1067,1 1 0,0 0 0,1 0 0,1 0 0,0 1 0,12-18 0,-6 9-26,173-303 2799,119-195-417,-125 219-1978,-159 266-771,15-25-18,-2-2 1,32-82 0,-62 137-22,0-2 0,0-1 0,3-15 0,-6 23 0,1-1 0,-1-1 0,0 1 0,0 0 0,0 0 0,0 0 0,0 0 0,0 0 0,-1 0 0,1 0 0,-1 0 0,1 0 0,-1 1 0,0-1 0,0 0 0,0 0 0,-1-2 0,-4-1-30,3 6-87,3 0 73,0 0 0,0-1 1,0 1-1,-1 0 0,1 0 0,0-1 0,0 1 0,1 0 0,-1 0 0,0-1 0,0 1 0,0 0 0,0 0 0,1 1 0,7 19-1073,-4 12 391</inkml:trace>
</inkml:ink>
</file>

<file path=ppt/ink/ink1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08.092"/>
    </inkml:context>
    <inkml:brush xml:id="br0">
      <inkml:brushProperty name="width" value="0.05" units="cm"/>
      <inkml:brushProperty name="height" value="0.05" units="cm"/>
      <inkml:brushProperty name="color" value="#008C3A"/>
    </inkml:brush>
  </inkml:definitions>
  <inkml:trace contextRef="#ctx0" brushRef="#br0">351 958 10986,'-1'-6'6757,"1"5"-6584,11-3 2772,24 0-2237,-23 3 232,36-5 326,124-11 666,-109 12-1367,92-18 1,-112 13-284,-1-2-1,81-33 1,-104 36-193,0-1-1,0-1 1,-1-1-1,0-1 1,-1 0-1,-1-1 1,0-1-1,-1-1 1,-1 0-1,0-1 1,-1 0-1,-1-1 1,16-30-1,-26 43-69,9-15 72,-2 0 0,9-29 0,-16 42-62,0 0 0,-1 0 0,0 0 0,0 0 0,0 0 0,-1 0 0,0 0 0,-1 0 0,0 0 0,0 0 0,-3-10 0,-5-10 72,0 1 0,-2 1 0,-1 0-1,-1 0 1,-1 1 0,-1 1 0,-1 1-1,-1 0 1,-1 1 0,-35-31 0,39 39-102,-1 1 1,0 1 0,-1 1 0,0 0 0,0 1 0,-1 0 0,0 1 0,-1 2 0,0-1 0,0 2 0,0 0 0,-1 2-1,0 0 1,1 1 0,-29 0 0,13 3-10,-1 2 0,-60 13 0,-66 26 11,139-34 9,-1 0 1,2 2-1,-1 0 0,-28 19 0,-75 62 1,117-85-13,-26 21-12,1 2 1,-52 57-1,73-73 12,2 1-1,0 0 0,0 0 0,1 1 1,1 0-1,0 1 0,2 0 0,-1 0 1,-7 34-1,13-40 2,0 0 0,0 1 0,1-1 0,0 0 0,1 0 0,0 1 0,1-1 0,0 0 0,0 0 0,1 0 0,8 17 0,-1-7 4,1-1 0,0 0 0,2-1 0,21 26 0,-21-31-4,0 1 1,1-2-1,1 0 1,0-1-1,0 0 1,1-1 0,0-1-1,30 12 1,12 1 45,76 18 0,-129-38-38,16 3 56,1-1 0,-1 0 0,1-2 0,-1 0 1,1-2-1,26-2 0,-17-2 87,-1-1 0,0-1 0,52-19-1,-66 19-81,12-3 66,-1-1 1,0-1-1,45-28 1,-69 38-148,0-1 1,-1 0 0,1 0-1,-1-1 1,0 1-1,0 0 1,0-1 0,0 1-1,0-1 1,0 0-1,-1 1 1,1-1-1,1-4 1,-3 5-65,1 0-1,-1 0 1,0-1-1,0 1 1,0 0 0,0 0-1,0 0 1,0 0-1,0-1 1,-1 1 0,1 0-1,-1 0 1,0 0 0,1 0-1,-1 0 1,0 0-1,0 0 1,0 0 0,-1 1-1,-1-4 1,-25-22-653</inkml:trace>
</inkml:ink>
</file>

<file path=ppt/ink/ink1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12.500"/>
    </inkml:context>
    <inkml:brush xml:id="br0">
      <inkml:brushProperty name="width" value="0.05" units="cm"/>
      <inkml:brushProperty name="height" value="0.05" units="cm"/>
      <inkml:brushProperty name="color" value="#008C3A"/>
    </inkml:brush>
  </inkml:definitions>
  <inkml:trace contextRef="#ctx0" brushRef="#br0">525 962 11698,'7'2'753,"0"1"0,0-1-1,0 0 1,0 0 0,0-1-1,11 1 1,2 1 93,432 36 7998,-442-38-8693,243 4 1255,-99-4-1190,-48 0 230,203-22 0,-173-2 392,239-74-1,-282 62-712,149-80 0,-220 104-50,-1-1 0,-1-2 0,0 0 0,-1 0 0,32-33 0,-44 39-6,0 0-1,-1-1 1,0 1 0,-1-1-1,0-1 1,8-17 0,-11 20-44,0 0 0,0 0 0,-1 1 0,0-1 0,0 0 0,0 0 0,-1 0 0,0 0 1,-1 0-1,0 0 0,-2-10 0,1 9-17,-1 0 0,0 0 1,-1 0-1,0 0 0,0 0 0,-1 1 0,0 0 1,0 0-1,-7-7 0,-10-9-2,-27-21-1,44 40-3,-15-12-3,0 1 0,-1 1 0,-1 1 0,0 1 0,-1 1 0,-1 1 0,1 1 0,-1 1 0,-30-6 0,-29-1-10,-120-8 1,126 17 18,-68-6-12,-193-23 12,148 2-35,-51-8-181,191 36 131,0 1 0,0 3 0,0 2 0,1 2 0,-1 2 0,-57 14 0,-56 21-37,-162 62 0,162-35 78,128-50 33,1 1 0,-47 34 0,74-46 1,0 0-1,0 1 1,1 0-1,0 0 1,0 0-1,1 0 1,0 1-1,0 0 1,0 0-1,1 0 1,1 1-1,0 0 1,0-1-1,0 1 1,1 0-1,0 0 1,1 1 0,-1 16-1,2-8-4,1 0-1,0 0 0,2 0 1,0-1-1,1 1 1,0-1-1,2 0 1,13 30-1,-12-32 5,2 1-1,0-1 0,1 0 1,1-1-1,0 0 0,1-1 1,17 16-1,-11-14-1,1-1 0,0-1 0,1 0 0,42 19 0,-19-15 25,0-2 0,1-2 0,1-2 0,0-2 0,58 4 0,-9-6 140,-1-5 0,109-11 0,185-39 518,-174 19-528,-62 14-915,-150 15 603,0 0 0,0 0 0,1 0 0,-1 0 0,0 0 0,0 0 0,1 0 0,-1 0 0,0 1 1,0-1-1,0 0 0,1 1 0,-1-1 0,0 1 0,0-1 0,0 1 0,0 0 0,0-1 1,0 1-1,0 0 0,0 0 0,0 0 0,0 0 0,0-1 0,-1 1 0,1 1 0,0 0 1,10 22-1735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08.421"/>
    </inkml:context>
    <inkml:brush xml:id="br0">
      <inkml:brushProperty name="width" value="0.05" units="cm"/>
      <inkml:brushProperty name="height" value="0.05" units="cm"/>
      <inkml:brushProperty name="color" value="#FF0066"/>
    </inkml:brush>
  </inkml:definitions>
  <inkml:trace contextRef="#ctx0" brushRef="#br0">1 420 10170,'13'-4'1143,"0"1"0,0 1 0,0 0 0,0 1 0,0 0 0,0 1 0,20 2 0,4 3 1847,49 14 1,-86-19-2981,14 3 745,-1 1 1,25 10-1,-35-13-689,-1 0 0,1 1 0,-1-1 0,0 0 0,1 1 0,-1 0 0,0-1 0,0 1 0,0 0 0,0 0 0,0 0 0,0 0 0,-1 1 0,1-1 0,-1 0-1,1 1 1,-1-1 0,0 1 0,0-1 0,0 1 0,1 5 0,-2-8-61,0 1 0,0-1 0,0 1 0,0-1-1,0 1 1,0-1 0,0 1 0,-1 0 0,1-1-1,0 1 1,0-1 0,0 1 0,-1-1 0,1 1 0,0-1-1,0 1 1,-1-1 0,1 1 0,-1-1 0,1 0 0,0 1-1,-1-1 1,1 1 0,-1-1 0,1 0 0,-1 1 0,1-1-1,-1 0 1,1 0 0,-1 1 0,1-1 0,-1 0 0,1 0-1,-1 0 1,1 0 0,-1 0 0,0 0 0,-1 1 2,0-1 1,1 0-1,-1-1 1,0 1-1,0 0 1,1 0-1,-1-1 1,0 1-1,1-1 1,-1 1 0,0-1-1,-1-1 1,0 0-4,-1 0 1,1 0-1,0-1 1,0 1-1,0-1 1,1 0-1,-1 0 1,0 0-1,1 0 1,0 0-1,0 0 1,0-1-1,0 1 1,-1-5-1,1 2-1,0 0 0,1 0-1,0 0 1,0 0 0,1 0 0,-1 0-1,1 0 1,1-8 0,3-7-4,0 0-1,2 0 1,0 0 0,10-21 0,-7 17-237,1 1 1,2 1-1,0 0 0,1 1 0,2 0 1,0 1-1,1 0 0,1 2 0,39-36 0,-54 53-120,1 0-1,-1 0 0,1 0 0,0 0 1,0 0-1,-1 1 0,1-1 0,0 1 1,0 0-1,1 0 0,-1 0 1,0 0-1,0 0 0,0 1 0,1-1 1,3 1-1,-1 0-31</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2:51.617"/>
    </inkml:context>
    <inkml:brush xml:id="br0">
      <inkml:brushProperty name="width" value="0.05" units="cm"/>
      <inkml:brushProperty name="height" value="0.05" units="cm"/>
      <inkml:brushProperty name="color" value="#FF0066"/>
    </inkml:brush>
  </inkml:definitions>
  <inkml:trace contextRef="#ctx0" brushRef="#br0">260 68 10722,'-2'-14'939,"1"9"-46,0 0 0,0-1 1,0 1-1,1-1 0,0 1 0,1-10 0,-1 15-855,0 0 1,0 0-1,0-1 0,0 1 0,0 0 0,0 0 1,0-1-1,0 1 0,0 0 0,0 0 0,0 0 1,0-1-1,-1 1 0,1 0 0,0 0 0,0 0 1,0-1-1,0 1 0,0 0 0,0 0 0,0 0 1,0-1-1,-1 1 0,1 0 0,0 0 1,0 0-1,0 0 0,-1 0 0,1-1 0,0 1 1,0 0-1,0 0 0,0 0 0,-1 0 0,1 0 1,0 0-1,0 0 0,-1 0 0,1 0 0,0 0 1,0 0-1,0 0 0,-1 0 0,1 0 0,0 0 1,0 0-1,-1 0 0,1 0 0,0 0 0,0 0 1,0 0-1,-1 0 0,1 0 0,0 0 0,0 1 1,-13 5 695,6 0-435,0 1-1,-9 13 0,0 0-103,-8 8-5,2 0 1,1 2 0,1 1 0,1 0-1,2 2 1,1 0 0,-20 63-1,33-84-99,0 1 0,0-1-1,2 1 1,-1 0 0,2 0 0,-1 0-1,2 0 1,0-1 0,0 1-1,6 23 1,-4-26-48,0-1-1,1-1 1,0 1-1,0 0 1,1-1 0,0 0-1,0 0 1,1 0-1,0-1 1,0 0-1,1 0 1,0 0 0,0-1-1,0 0 1,10 5-1,6 3 3,0-2 0,1 0 0,0-2 0,1-1 0,0 0 0,34 5 0,-47-12-37,0-1 1,-1 0-1,1-1 0,0 0 0,0-1 0,0 0 1,0-1-1,0 0 0,-1-1 0,1-1 1,-1 0-1,0 0 0,0-1 0,-1 0 0,1-1 1,-1 0-1,0-1 0,-1 0 0,1 0 1,-1-1-1,-1 0 0,0-1 0,12-15 0,-15 16 31,0 0 0,-1 0-1,1 0 1,-1-1-1,-1 0 1,0 0-1,0 0 1,-1 0-1,0 0 1,0 0-1,-1-1 1,-1 1-1,1 0 1,-2-1-1,1 1 1,-1-1 0,0 1-1,-4-13 1,0 6 54,-31-98 616,30 100-609,-1 0-1,0 1 1,0 0-1,-1 0 1,-1 1-1,-10-12 1,11 16-39,-19-23 193,-1 2-1,-1 1 1,-39-29 0,-9 4-1983,71 48-1087,7 3 1131,12 4-311,10 9 197</inkml:trace>
</inkml:ink>
</file>

<file path=ppt/ink/ink1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37.520"/>
    </inkml:context>
    <inkml:brush xml:id="br0">
      <inkml:brushProperty name="width" value="0.05" units="cm"/>
      <inkml:brushProperty name="height" value="0.05" units="cm"/>
      <inkml:brushProperty name="color" value="#008C3A"/>
    </inkml:brush>
  </inkml:definitions>
  <inkml:trace contextRef="#ctx0" brushRef="#br0">113 1 9634,'0'7'1890,"-2"49"983,0-28-1717,3 31 0,-1 186 1132,-3-109-1881,2 1-204,4 168 94,1 22 138,-4-213-382,-22 307-25,2 54-14,17-309-12,-1-106 0,-13 63 0,-2 29-6,7 172-18,12-272 694,-11 88 0,9-122 35,0 1 0,2-1-1,1 24 1,6 13-3005,-7-53 1328</inkml:trace>
</inkml:ink>
</file>

<file path=ppt/ink/ink1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30.378"/>
    </inkml:context>
    <inkml:brush xml:id="br0">
      <inkml:brushProperty name="width" value="0.05" units="cm"/>
      <inkml:brushProperty name="height" value="0.05" units="cm"/>
      <inkml:brushProperty name="color" value="#008C3A"/>
    </inkml:brush>
  </inkml:definitions>
  <inkml:trace contextRef="#ctx0" brushRef="#br0">1306 175 9106,'-10'-15'640,"-1"0"1,0 1-1,-20-19 0,23 26-360,0 0-1,0 1 0,-1 0 0,1 1 1,-1-1-1,0 2 0,-17-7 1,-14-1 183,0 2 1,0 2-1,0 1 0,-1 2 1,0 2-1,0 2 1,0 2-1,0 1 1,-48 10-1,57-5-263,0 2 1,1 1-1,0 1 1,1 2-1,1 1 1,0 1-1,0 2 1,-40 31-1,-2 10 138,-112 118-1,170-162-283,0 0 0,0 1-1,1 1 1,1 0 0,1 0-1,0 1 1,1 0 0,1 0 0,0 1-1,-6 25 1,8-16 45,2 1 0,-2 43 1,5 59 126,1-126-218,2 71 210,13 83 0,-9-126-152,0 0 0,3 0 1,0 0-1,2-1 0,17 33 1,83 122 91,-70-122-132,-5-8 55,75 92-1,-91-126 46,0-1 0,2-1 0,0-2 0,1 0 0,1-1 0,41 22 0,-40-27-40,0-2 1,0 0 0,1-2 0,0 0 0,1-2 0,-1-1 0,1-2 0,0 0 0,1-2 0,-1 0 0,42-6 0,-43 1-68,-1 0 0,1-2 0,-1-1 0,0-1 0,0-1 0,-1-1 0,-1-1-1,1-1 1,-2-1 0,0-1 0,0-1 0,20-19 0,-10 2 123,-1-1 1,44-60-1,42-82 482,-106 159-551,-4 4-20,26-38 516,43-93 0,-68 127-484,-2-1 1,0 0 0,-1 0-1,-1 0 1,-1-1 0,0 1-1,-1-1 1,-1 0-1,0 0 1,-3-23 0,-2 16-49,-2 0 0,0 0 0,-16-39 0,-38-69 10,47 105-39,12 27-8,-39-85 8,-77-119 1,108 192-18,-1 0 1,0 1-1,-1 0 0,-1 1 1,-21-17-1,23 21-33,1 1 0,-1 0 0,0 1 0,0 0 0,0 1-1,-1 0 1,0 0 0,-20-3 0,15 5-215,-1 0-1,1 2 1,-1 0 0,1 0-1,0 2 1,-1 0-1,1 0 1,0 2 0,0 0-1,1 1 1,-1 1-1,-24 12 1,1 0 90</inkml:trace>
</inkml:ink>
</file>

<file path=ppt/ink/ink1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31.336"/>
    </inkml:context>
    <inkml:brush xml:id="br0">
      <inkml:brushProperty name="width" value="0.05" units="cm"/>
      <inkml:brushProperty name="height" value="0.05" units="cm"/>
      <inkml:brushProperty name="color" value="#008C3A"/>
    </inkml:brush>
  </inkml:definitions>
  <inkml:trace contextRef="#ctx0" brushRef="#br0">403 0 9018,'-33'25'1975,"-41"32"1516,65-49-3160,1 1 0,0 0 1,0 0-1,1 1 0,-11 19 1,-84 199 861,81-176-1096,-3 7 168,3 2 0,3 0-1,2 2 1,-13 120-1,22-108 89,7 140 0,3-186-336,0 0 0,2 0 0,1 0 0,2 0 0,1-1 0,0 0 0,25 47 0,-21-54-11,0 0 0,2-1 0,0 0 0,1-1 0,1-1 0,1 0 0,0-2 1,30 22-1,-4-7 56,0-2 1,69 33 0,-90-51 23,1-2 1,0 0-1,1-2 0,0 0 1,0-2-1,1-1 0,29 2 0,-31-6 65,0 0-1,0-1 0,0-2 0,0 0 0,41-12 0,-50 10-65,1-1-1,-1-1 1,1 0-1,-2 0 1,1-2-1,-1 0 1,-1-1-1,1 0 1,13-15-1,1-5 160,-1-1 0,-2-1 0,39-67 0,47-117 697,-74 140-499,-22 45-326,-2 0 1,-1-1-1,-1 0 0,-1-1 0,-3 0 0,0 0 0,-2-1 1,-1 0-1,-2 1 0,-3-38 0,-2 34-55,-2 0 0,-1 1 1,-2 0-1,-24-65 0,-72-130 190,91 207-178,0 0 0,-2 1 0,0 0-1,-26-27 1,28 37-25,0 0 0,-1 1-1,0 0 1,-1 1 0,-1 1-1,0 0 1,-21-10 0,11 10-103,-1 1 1,1 1-1,-1 1 0,-1 2 0,1 0 1,-1 2-1,0 1 0,0 1 1,0 2-1,1 0 0,-34 7 1,43-4-669,1 1 1,-1 0-1,1 1 1,-21 11-1,8-2-653</inkml:trace>
</inkml:ink>
</file>

<file path=ppt/ink/ink1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32.383"/>
    </inkml:context>
    <inkml:brush xml:id="br0">
      <inkml:brushProperty name="width" value="0.05" units="cm"/>
      <inkml:brushProperty name="height" value="0.05" units="cm"/>
      <inkml:brushProperty name="color" value="#008C3A"/>
    </inkml:brush>
  </inkml:definitions>
  <inkml:trace contextRef="#ctx0" brushRef="#br0">543 1 10074,'-8'0'191,"-1"0"0,0 1 0,0 0 0,0 1 0,0 0 0,1 0 0,-1 1 0,1 0 0,0 0 0,0 1 0,0 0 0,0 0 0,0 1 0,1 0 0,0 1 0,0-1 0,-9 11 0,0 2 193,0 1 1,1 1-1,-12 22 0,-34 68 546,49-86-800,-144 309 876,137-284-854,3 0-1,2 1 1,2 1 0,2 0 0,-3 56-1,13-82-71,1 0 0,1-1 0,1 1-1,1 0 1,1-1 0,1 0 0,16 39-1,9 7 204,44 76-1,-52-103-221,3-2 0,53 68-1,-67-95-24,0-1-1,0-1 0,2 0 1,-1 0-1,2-1 0,-1-1 1,2-1-1,-1 0 0,1-1 1,32 12-1,-4-8 300,0-2 0,50 4 0,90 2 481,-171-16-775,-9 1-28,43 2 411,0-1 1,66-7-1,-99 3-310,1-1 0,0 0 0,-1 0 0,0-2 1,0 0-1,0 0 0,-1-1 0,0-1 0,0 0 0,0-1 0,21-18 0,-14 8-22,-2-2 0,0 0 0,-1-1 1,15-24-1,50-97 240,-51 80-158,-4-1-1,-1-2 0,31-128 1,-45 134-37,-3-1 1,-2 1-1,-3-1 0,-6-111 1,-2 136-114,-1-1 0,-2 1 1,-1 1-1,-2-1 0,-1 1 0,-2 1 1,-1 0-1,-27-44 0,26 52-23,0 2-1,-2 0 0,-1 1 1,0 1-1,-2 1 0,0 0 1,-1 2-1,-1 0 0,-1 2 1,0 0-1,-33-16 0,35 23 2,0 1 0,-1 1-1,1 0 1,-2 2 0,1 1 0,0 0-1,-1 2 1,-28 0 0,18 3-44,-1 1 0,2 2 0,-1 1 1,-63 20-1,79-20-271,2 0 1,-1 2-1,0 0 1,1 1-1,-26 18 1,37-23 66,0 1 1,0-1-1,1 1 1,-1-1-1,1 1 1,0 0-1,-5 8 1,5-3-84,-1 0 0,1 0 0,-3 10 1</inkml:trace>
</inkml:ink>
</file>

<file path=ppt/ink/ink1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41.095"/>
    </inkml:context>
    <inkml:brush xml:id="br0">
      <inkml:brushProperty name="width" value="0.05" units="cm"/>
      <inkml:brushProperty name="height" value="0.05" units="cm"/>
      <inkml:brushProperty name="color" value="#008C3A"/>
    </inkml:brush>
  </inkml:definitions>
  <inkml:trace contextRef="#ctx0" brushRef="#br0">14 3627 9346,'-11'-23'1205,"10"22"-1074,1 0 1,-1 0 0,1 0 0,0 0-1,0 0 1,-1-1 0,1 1-1,0 0 1,0 0 0,0 0 0,0-1-1,0 1 1,0 0 0,1 0 0,-1 0-1,0-1 1,1 1 0,0-1-1,-1 2-70,0 0 0,1 0 0,-1 0 0,1 0 0,-1 0 0,0 1 0,1-1 0,-1 0 0,0 0 0,1 0 0,-1 0 0,0 1 0,1-1 0,-1 0 0,0 0 0,1 1 0,-1-1 0,0 0 0,0 1 0,0-1 0,1 0 0,-1 1 0,0-1 0,0 0 0,0 1 0,1-1 0,-1 0 0,0 1 0,0-1 0,0 0 0,0 1 0,0-1 0,0 1 0,2 14 573,0-1 0,-1 1 0,-2 25 0,0-4-58,-3 138 568,6 153-453,52 258-271,-42-453-389,13 173 7,13 265-14,-26-191-39,-10-211 17,-1 142 8,-19-2-4,-1-97 7,-12 96 11,26-275-10,-9 76-16,12-86 44,2 0 0,3 41-1,-3-60 9,1 1 0,-1-1 0,1 1 0,0-1 0,0 0 0,0 1 0,2 3 0,-2-7-23,-1 1 0,1 0 0,-1-1 0,1 1 1,-1 0-1,1-1 0,0 1 0,-1-1 0,1 1 1,-1-1-1,1 1 0,0-1 0,0 0 0,-1 1 0,1-1 1,0 0-1,0 1 0,-1-1 0,1 0 0,0 0 0,0 0 1,0 0-1,-1 0 0,1 0 0,0 0 0,0 0 0,0 0 1,-1 0-1,1 0 0,0 0 0,0-1 0,0 1 1,-1 0-1,1-1 0,1 0 0,4-1 81,-1 0 0,1 0 0,0 1 0,0-1 0,0 1 0,0 1 0,0-1-1,0 1 1,11 1 0,3 2 22,33 8 1,-20-3-67,-10-3-41,131 24 13,-128-26-6,0-1 0,0-1-1,0-2 1,29-3-1,0-5 141,77-7 198,-115 15-349,0 2-1,0-1 1,0 2-1,0 0 1,30 9 0,-28-4-14,0 1 0,20 11 0,-23-10 1,-1-2 0,1 0 1,22 7-1,-35-14-4,0 1 0,0-1 0,0 1 0,0-1 0,0 0 0,0 0 0,0 0 0,0 0 0,-1-1 0,1 1 0,0-1 0,0 0 0,0 0 0,0 0 0,-1 0 0,1 0 0,0 0 0,-1-1 0,1 1 0,-1-1 1,0 0-1,1 0 0,-1 0 0,0 0 0,0 0 0,0 0 0,0-1 0,-1 1 0,2-4 0,41-54-11,-30 40-38,-7 11-19,-1 1-1,8-17 1,-10 15 16,1-1 1,-1 0-1,-1 0 0,0 0 0,0-1 0,-1 1 1,-1-1-1,1-15 0,-7-139 19,0-22-89,7 155 57,24-395-1127,-20 352 1169,-5-79 0,-14-75 8,4 90 12,6 87 1,-3-53 0,8-116 0,9-3 41,-5 84-9,-3-82 39,1-5 48,3 81 269,11-154 297,9 28-634,-18 133 60,-4 54 107,-5 82-199,32-391 536,-25 181-77,-8 156-439,1-5-24,-2 9-3,4-1 0,8-60 0,22-144 26,-29 204-19,-3 1 0,-12-100 1,-12-122-17,18-2-16,5 152 21,-4 45-4,-26-130 0,-3-36 6,26 102-41,12-175 0,3 261 24,-4 29-29,2-51 1,-11-36-56,-1-66 72,7 172 20,-4-105 6,2 101-8,0 0 0,-1 0 0,0 0 0,-1 1 0,-10-24 0,10 31 2,1 0 0,-1 0 0,-1 1 0,1-1 0,-1 1 0,0 0 0,-1 1 0,1-1 0,-1 1 1,0 0-1,-1 1 0,1-1 0,-1 1 0,1 0 0,-1 1 0,-1 0 0,1 0 0,0 0 0,-13-2 0,-9 1 113,0 0-1,0 2 0,-58 3 0,-5-1 752,-277-21 351,359 21-1248,-16-2-648,-33-5 0,47 2 38,12 5 621,-1 0 0,1 0 0,0 0 0,0 0 0,0 0 0,-1-1 1,1 1-1,0 0 0,0 0 0,0 0 0,0 0 0,-1-1 0,1 1 1,0 0-1,0 0 0,0-1 0,0 1 0,0 0 0,0 0 0,0-1 1,0 1-1,0 0 0,0 0 0,0-1 0,0 1 0,0 0 0,0 0 1,0-1-1,1-1-79,1 0 1,-1-1 0,1 1 0,0 0-1,-1 0 1,1 0 0,0 1-1,3-3 1</inkml:trace>
</inkml:ink>
</file>

<file path=ppt/ink/ink1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43.491"/>
    </inkml:context>
    <inkml:brush xml:id="br0">
      <inkml:brushProperty name="width" value="0.05" units="cm"/>
      <inkml:brushProperty name="height" value="0.05" units="cm"/>
      <inkml:brushProperty name="color" value="#008C3A"/>
    </inkml:brush>
  </inkml:definitions>
  <inkml:trace contextRef="#ctx0" brushRef="#br0">1 388 8458,'6'-7'734,"0"-1"1,0 0-1,-1 1 1,0-2-1,0 1 0,6-17 1,-9 19 151,-5 8-120,-5 13 358,3-2-667,1-1-1,0 1 0,1 0 0,0 1 0,-1 19 0,1 72 687,3-85-984,11 583 1425,0 4-1207,-17-48-296,9 480-7,3-517-34,-17-1-52,4-243 68,8 35 120,0 28-134,-5-233-48,-1 441 56,20 136 20,-3-22-75,-9-561 25,23 162-21,-22-233-25,-4-26 19,1 0 0,0 0 0,0 0 0,0-1 0,1 1 0,0 0 0,4 8 0,-5-12 6,0 1 0,0-1 0,1 1 1,-1-1-1,0 0 0,1 0 0,-1 1 0,1-1 0,-1 0 1,1 0-1,0 0 0,-1-1 0,1 1 0,0 0 1,0-1-1,-1 1 0,1-1 0,0 1 0,0-1 0,0 0 1,0 0-1,0 0 0,3 0 0,10-1 27,1-2-1,-1 1 0,1-2 0,-1 0 1,0 0-1,0-2 0,-1 0 1,26-14-1,1-6 42,57-47 1,-23 16 29,-40 32-77,2 1 0,1 1 0,54-22 0,-36 24-12,-29 12 7,-1-1 0,30-16 1,-49 22-17,0 0 1,0-1-1,0 0 1,-1 0 0,0 0-1,0-1 1,0 0-1,-1 0 1,0 0 0,0-1-1,-1 1 1,5-9-1,-3 1 4,0 1 0,-1-1 1,-1-1-1,0 1 0,-1 0 0,2-22 0,-4 15 1,0-1 1,-2 1 0,-6-39-1,-7-21-5,-24-167-9,19-1 4,26-13 29,-5-46 17,-1 36-34,56-346-74,-50 558 38,-3-2 7,-5-95 1,-2 47 25,4-38-7,-2-174 24,-14 131 2,1 25-50,13-132-18,5 74 59,-6 151-5,-14-78 1,-21-149-1,1 8 1,-19-471 82,40 134-101,23 331-18,8 17-13,-10 239 33,1 0 0,22-68 0,-17 67 8,0 5 7,-7 25-7,-1 0 1,0 0-1,-1 0 0,-1 0 1,1-15-1,-3 21 0,0-1 0,-1 1 0,0-1 0,0 1 0,0-1 0,-1 1 0,-1 0 0,-3-10 0,4 13 3,0-1 0,-1 1 0,1 0 0,-1-1 0,0 1 0,-1 0 0,1 1 0,-1-1 1,1 1-1,-1-1 0,0 1 0,0 0 0,-9-4 0,2 2 2,0 1 1,-1 1-1,1 0 0,-1 0 1,0 1-1,-19-1 0,-2 2 23,-39 4-1,44-1 65,-1 2 0,1 1 1,-35 11-1,48-11-151,-1 1 0,2 0 0,-1 1 1,1 0-1,0 2 0,0-1 0,-15 15 1,7-1-1521,20-21 1305,1 1 1,0-1 0,0 1-1,0-1 1,0 1-1,0 0 1,1-1 0,-1 1-1,0 0 1,1 0-1,-1 0 1,0 3 0,2-4 140,-1 0 0,0 0 0,0 0 0,0-1 0,0 1 0,1 0 0,-1 0 0,0 0 0,1-1 0,-1 1 0,1 0 0,-1 0 0,1-1 0,-1 1 0,2 0 0</inkml:trace>
</inkml:ink>
</file>

<file path=ppt/ink/ink1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45.943"/>
    </inkml:context>
    <inkml:brush xml:id="br0">
      <inkml:brushProperty name="width" value="0.05" units="cm"/>
      <inkml:brushProperty name="height" value="0.05" units="cm"/>
      <inkml:brushProperty name="color" value="#008C3A"/>
    </inkml:brush>
  </inkml:definitions>
  <inkml:trace contextRef="#ctx0" brushRef="#br0">375 198 8218,'-11'-5'1629,"-7"0"1954,17 5-3472,0 0 0,1 0 0,-1 0 0,0 0 0,0 1 0,1-1 0,-1 0 0,0 0 0,1 1 0,-1-1 1,0 1-1,1-1 0,-1 1 0,0-1 0,1 1 0,-1-1 0,1 1 0,-1-1 0,1 1 0,-1-1 0,1 1 0,0 0 0,-1 1 0,-4 9 401,0 1 0,1 0-1,1 0 1,0 0-1,0 1 1,1-1-1,0 17 1,1-16-306,-14 463 2874,15-314-2746,-54 1090 885,27-692-1186,5-83-16,-24-1-7,20-288-9,-70 591 219,79-158-78,17-573-119,13 762 563,5-494-566,-5-112-31,-9-131 7,21 257-5,-9-189 14,37 236 6,-44-322-147,1 79-1,-3-27-360,-7-106 488,4 22-74,-4-22 81,0 0-1,0 0 0,1 0 1,-1 0-1,0 0 1,1-1-1,-1 1 0,1 0 1,-1 0-1,1-1 1,-1 1-1,1 0 0,-1-1 1,1 1-1,0 0 1,-1-1-1,1 1 1,0-1-1,1 2 0,12-17 11,-11 14-6,0-1-1,0 1 1,-1 0-1,1 0 1,0 0-1,1 1 1,-1-1-1,0 1 1,0-1-1,4 1 1,35 2 12,-28 0-13,-1-2 0,0 0 0,0-1 0,-1 0 0,1-1-1,0 0 1,-1-1 0,19-7 0,7-6 5,37-20 0,21-10 1,-62 34-18,0 1-1,1 1 1,0 2 0,61-5 0,-90 12 4,0 0 0,0 0 1,-1-1-1,1 0 0,0 0 0,-1 0 1,0 0-1,1-1 0,4-3 1,4-4 2,22-20 1,0 0 3,-31 25-15,1 0 1,-2 0-1,1 0 0,0 0 0,-1 0 0,0-1 0,-1 0 0,1 0 0,-1 0 0,0 0 0,-1-1 1,1 1-1,-1-1 0,2-11 0,0-7-44,-1-1 0,-1-39-1,-1 53 77,-14-281-36,1 76-403,15-29-159,0 124 564,-7-56 42,-1 57 46,4 67-36,10-401 72,16 221-168,5-53 59,-20-3 34,-7-109-16,-3 379-16,-2-87-57,-29-193 1,14 91 24,4 44 42,-8-117-35,8 127 30,7-1 1,18-220-1,55-351 24,-65 703-26,25-215 67,17 2 3,-25 165-76,16-71-18,-28 108 16,-2 1 0,0-45 0,-2-64 9,-4-381 29,1 508-33,-2-1-1,0 1 0,0 0 0,-2-1 0,0 1 0,-1 1 0,-1-1 0,0 1 0,-1 0 0,0 0 0,-1 1 0,-18-24 0,-72-117 26,90 139-20,1 5-1,0 0 0,-1 1 0,1-1 0,-2 1 0,0 1 0,-10-10 0,13 15 1,0-1-1,1 1 0,-1 0 1,-1 1-1,1-1 1,0 1-1,-1 1 0,0-1 1,0 1-1,0 0 0,0 1 1,-13-2-1,5 3 72,1 0 0,-1 2 0,0-1 0,-28 9 0,-59 23 506,58-17-354,6-4-72,-156 51 581,-4-15-722,151-40-1226,46-7 905,-1-1-1,0 0 1,1 1 0,-1-1 0,1 1 0,-1-1-1,1 1 1,-1 0 0,1 0 0,-3 1-1,0 7-1712</inkml:trace>
</inkml:ink>
</file>

<file path=ppt/ink/ink1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48.596"/>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75 1 9018,'-9'24'376,"-19"58"1693,24-69-1524,1 1 0,1 0 0,0 0-1,0 18 1,8 72 836,-1-23-971,-13 275 745,-1-108-688,20-1 298,14 52-498,-49 328-223,16-461 147,17 212-1,-7-356-135,0-1 287,-1 0-1,-1 0 1,0 0 0,-6 36-1,5-54-290,-8 36 356,1 0-1,-4 78 0,12-117-411,0 1 0,0-1 0,0 0 0,0 0 0,0 0 0,0 0 1,0 0-1,0 0 0,0 0 0,0 0 0,0 1 0,0-1 0,0 0 0,0 0 0,0 0 0,0 0 0,0 0 0,0 0 0,0 0 0,0 0 1,0 0-1,1 1 0,-1-1 0,0 0 0,0 0 0,0 0 0,0 0 0,0 0 0,0 0 0,0 0 0,0 0 0,0 0 0,0 0 0,1 0 1,-1 0-1,0 0 0,0 0 0,0 0 0,0 0 0,0 0 0,0 0 0,0 0 0,1 0 0,-1 0 0,0 0 0,0 0 0,0 0 0,0 0 0,0 0 1,0 0-1,0 0 0,0 0 0,0 0 0,1 0 0,-1 0 0,5-5-403,7-19-603,10-26 356</inkml:trace>
</inkml:ink>
</file>

<file path=ppt/ink/ink1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49.38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0 9554,'13'35'1266,"-1"0"1,-3 0-1,0 1 0,-3 0 1,5 70-1,-18 185 1158,-1-100-1828,16 169 679,-1-126-821,-14 450-270,11-241 355,1-265 510,1-94-414,-5-74-600,1 1 1,1-1-1,0 0 1,0 0 0,9 17-1,-12-26-41,1 0 0,-1 0 1,1 0-1,-1-1 0,1 1 0,0 0 0,-1-1 0,1 1 0,0 0 0,0-1 1,-1 1-1,1-1 0,0 1 0,0-1 0,0 1 0,0-1 0,0 0 0,0 1 1,0-1-1,0 0 0,0 0 0,0 0 0,0 1 0,0-1 0,0 0 0,0 0 1,0-1-1,0 1 0,0 0 0,0 0 0,0-1 0,16-3 158</inkml:trace>
</inkml:ink>
</file>

<file path=ppt/ink/ink1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50.28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81 0 10410,'-7'22'3391,"-6"34"1,10-38-2630,1 0 1,1 25-1,23 201 513,-2-45-795,-9 156 123,-4-100-62,3 505 440,-12-718-244,-1 0 1,-3 0-1,-13 52 1,5-31-41,6-22-298,-24 68 1,29-100-462,-3 4-571,5-13 647,1 1 1,0-1-1,-1 0 1,1 0-1,-1 0 1,1 0-1,-1 1 1,1-1-1,0 0 1,-1 0-1,1 0 1,-1 0-1,1 0 1,-1 0-1,1 0 1,0 0-1,-1 0 0,1 0 1,-1-1-1,1 1 1,-1 0-1,1 0 1,0 0-1,-1 0 1,1-1-1,0 1 1,-1 0-1,1 0 1,0-1-1,-1 1 1,1 0-1,-1-1 1,-16-14 66</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2:52.005"/>
    </inkml:context>
    <inkml:brush xml:id="br0">
      <inkml:brushProperty name="width" value="0.05" units="cm"/>
      <inkml:brushProperty name="height" value="0.05" units="cm"/>
      <inkml:brushProperty name="color" value="#FF0066"/>
    </inkml:brush>
  </inkml:definitions>
  <inkml:trace contextRef="#ctx0" brushRef="#br0">56 86 11570,'-14'4'1455,"10"-3"-544,0 0-1,0 0 1,0 0-1,1 1 1,-1-1-1,0 1 0,1 0 1,-7 4-1,10-6-855,0 0 1,0 0-1,0 0 0,0 1 0,0-1 0,-1 0 0,1 0 1,0 0-1,0 0 0,0 1 0,0-1 0,0 0 0,0 0 1,0 0-1,0 1 0,0-1 0,0 0 0,0 0 0,0 0 1,0 0-1,0 1 0,0-1 0,0 0 0,0 0 0,0 0 1,0 1-1,0-1 0,0 0 0,0 0 0,0 0 0,0 1 1,0-1-1,0 0 0,0 0 0,1 0 0,-1 0 0,0 0 1,0 1-1,0-1 0,0 0 0,0 0 0,1 0 0,-1 0 1,0 0-1,0 0 0,0 0 0,0 1 0,1-1 0,-1 0 1,0 0-1,0 0 0,0 0 0,1 0 0,-1 0 0,0 0 1,0 0-1,0 0 0,1 0 0,-1 0 0,0 0 0,0 0 1,1 0-1,14 1 1353,30-2 275,89-14 1,-92 7-2488,-1-2 0,51-20 0,-71 22-2559,19-13 0,-33 18 2734,26-16-1006</inkml:trace>
</inkml:ink>
</file>

<file path=ppt/ink/ink1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57.390"/>
    </inkml:context>
    <inkml:brush xml:id="br0">
      <inkml:brushProperty name="width" value="0.4" units="cm"/>
      <inkml:brushProperty name="height" value="0.8" units="cm"/>
      <inkml:brushProperty name="color" value="#00FDFF"/>
      <inkml:brushProperty name="tip" value="rectangle"/>
      <inkml:brushProperty name="rasterOp" value="maskPen"/>
    </inkml:brush>
  </inkml:definitions>
  <inkml:trace contextRef="#ctx0" brushRef="#br0">110 0 7210,'-32'13'5178,"27"-8"-4833,-14 8 1501,18-12-1785,0 0 0,0 0 0,0 0 0,0 0 0,0 0 0,0 0 0,1 0 0,-1 1 1,1-1-1,-1 0 0,1 0 0,-1 0 0,1 1 0,-1-1 0,1 0 0,0 1 0,0-1 0,0 0 0,0 1 0,0-1 0,0 0 0,0 0 0,0 1 0,1 1 0,-1 1 43,12 121 463,-1-21-270,-4 185 157,4 53-339,26 383-64,-12-252-4,-22-406-35,-8 70 0,2-57-12,3-73 45,0-1 0,0 1 1,-1 0-1,0-1 0,0 1 0,-1-1 1,1 0-1,-1 0 0,-1 1 0,1-1 1,-1 0-1,0-1 0,-8 12 0,9-14 6,0 0 0,0 0-1,0 1 1,1-1 0,-1 1 0,1-1-1,0 1 1,0-1 0,-1 6 0,-2 37 73,1-10-45,-2-9 34,-10 30 0,9-38 34,1-1 0,1 1 0,0 1-1,0 29 1,9 148 644,-7-148-772,0-37 37,1 0 0,2 21 0,-1-30-22,0 0 1,0 0 0,0 0-1,-1 0 1,1 0-1,-1-1 1,0 1 0,-2 5-1,-2 11-12,-3 45-11,-8 52-124,5-80-256,13-50-1127,11-27 816</inkml:trace>
</inkml:ink>
</file>

<file path=ppt/ink/ink1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58.394"/>
    </inkml:context>
    <inkml:brush xml:id="br0">
      <inkml:brushProperty name="width" value="0.4" units="cm"/>
      <inkml:brushProperty name="height" value="0.8" units="cm"/>
      <inkml:brushProperty name="color" value="#00FDFF"/>
      <inkml:brushProperty name="tip" value="rectangle"/>
      <inkml:brushProperty name="rasterOp" value="maskPen"/>
    </inkml:brush>
  </inkml:definitions>
  <inkml:trace contextRef="#ctx0" brushRef="#br0">236 1 8274,'-10'16'806,"1"1"0,0 1 1,1-1-1,1 1 0,0 1 1,2-1-1,-6 34 0,2 9-411,0 74-1,10 63-90,1-73-50,-5 173-30,2 145-43,-15-66 453,-24-1-521,-9 114-102,45-352-15,-6 68-6,-21 40 19,31-229 192,0-16-220,1-1-1,-1 1 1,0 0-1,1-1 1,-1 1-1,1-1 1,-1 1-1,1-1 1,-1 1-1,1-1 1,-1 1-1,1-1 1,-1 0-1,1 1 0,0-1 1,-1 0-1,1 1 1,0-1-1,-1 0 1,1 0-1,0 0 1,-1 0-1,1 0 1,0 1-1,14 2-222</inkml:trace>
</inkml:ink>
</file>

<file path=ppt/ink/ink1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5:59.485"/>
    </inkml:context>
    <inkml:brush xml:id="br0">
      <inkml:brushProperty name="width" value="0.4" units="cm"/>
      <inkml:brushProperty name="height" value="0.8" units="cm"/>
      <inkml:brushProperty name="color" value="#00FDFF"/>
      <inkml:brushProperty name="tip" value="rectangle"/>
      <inkml:brushProperty name="rasterOp" value="maskPen"/>
    </inkml:brush>
  </inkml:definitions>
  <inkml:trace contextRef="#ctx0" brushRef="#br0">256 0 10738,'-5'6'241,"0"-1"-1,1 1 1,-1 0-1,2 1 1,-1-1-1,1 1 1,0-1-1,0 1 0,0 0 1,1 0-1,0 0 1,-1 14-1,-17 101 874,6 1-1,1 219 1,-2-23-945,5-168-149,-24 764 14,2-374-18,7-234-7,19-9 53,6-270-61,-2 53 678,-18 117 1,20-196-676,-20 146 397,21-131-325,0-13-255,2-11-513,1-16-281,2-20 321</inkml:trace>
</inkml:ink>
</file>

<file path=ppt/ink/ink1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01.818"/>
    </inkml:context>
    <inkml:brush xml:id="br0">
      <inkml:brushProperty name="width" value="0.05" units="cm"/>
      <inkml:brushProperty name="height" value="0.05" units="cm"/>
      <inkml:brushProperty name="color" value="#FF0066"/>
    </inkml:brush>
  </inkml:definitions>
  <inkml:trace contextRef="#ctx0" brushRef="#br0">34 1788 8834,'-21'10'2082,"21"-10"-2014,0 0-1,-1 0 1,1 0-1,0 1 1,-1-1-1,1 0 1,0 0-1,-1 0 0,1 0 1,0 0-1,-1 0 1,1 0-1,0 0 1,-1 0-1,1 0 1,0 0-1,-1 0 1,1 0-1,0 0 1,-1 0-1,1 0 1,0 0-1,-1 0 0,1 0 1,0 0-1,0-1 1,-1 1-1,1 0 1,0 0-1,-1 0 1,1-1-1,0 1 1,0 0-1,-1 0 1,1 0-1,0-1 0,0 1 1,0 0-1,-1-1 1,1 1-1,0 0 1,0-1-1,0 1 1,0 0-1,0 0 1,0-1-1,0 1 1,0 0-1,0-1 1,0 1-1,0 0 0,0-1 1,0 1-1,0 0 1,0-1-1,0 0 1,0-10 1451,0 9-1302,0 0 0,0 1 0,0-1 1,0 0-1,0 1 0,0-1 0,0 1 0,1-1 1,-1 0-1,1 1 0,-1-1 0,1 1 0,0-2 0,7-8 762,0 0 0,18-18 0,-6 8-332,121-134 1822,121-143-684,129-228 442,-390 525-2220,208-292 1031,14 15-302,-198 251-677,0 1 1,30-24-1,-47 43-58,-6 5-2,1 0-1,-1 0 0,1 0 1,0 0-1,-1 0 0,1 1 1,0-1-1,0 1 1,0 0-1,0 0 0,4-1 1,-6 1-22,-1 1 0,0 0 0,1 0 0,-1 0 0,0 0 0,1 0 0,-1 0 0,0 0 0,1 0 0,-1 0 0,1 0 0,-1 0 0,0 0 0,1 1 0,-1-1 0,0 0 0,1 0 0,-1 0 0,0 0 0,1 0 0,-1 1 0,0-1 0,1 0 0,-1 0 0,0 1 0,0-1 0,1 0 0,-1 1 0,0-1 0,0 0 0,0 0 0,1 1 0,-1-1 0,0 0 0,0 1 0,0-1 0,0 0 0,0 1 0,0-1 0,0 1 0,0-1 0,0 0 0,0 1 0,0-1 0,0 0 0,0 1 0,0-1 0,0 1 0,0-1 0,0 0 0,0 1 0,0-1 0,0 0 0,-1 1 0,1-1 0,0 0 0,-1 1 0,-9 21-2861,10-21 2553,-9 14-2613,-5 2 1099</inkml:trace>
</inkml:ink>
</file>

<file path=ppt/ink/ink1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03.145"/>
    </inkml:context>
    <inkml:brush xml:id="br0">
      <inkml:brushProperty name="width" value="0.05" units="cm"/>
      <inkml:brushProperty name="height" value="0.05" units="cm"/>
      <inkml:brushProperty name="color" value="#FF0066"/>
    </inkml:brush>
  </inkml:definitions>
  <inkml:trace contextRef="#ctx0" brushRef="#br0">83 404 13059,'-3'-6'496,"0"2"443,1 0 0,-1 0 0,0 0 0,-4-4 1,7 8-894,0 0 1,0 0-1,-1 0 1,1-1-1,0 1 1,0 0-1,0 0 1,0 0-1,0 0 1,0 0-1,0 0 1,-1 0-1,1 0 1,0 0-1,0 0 1,0 0-1,0 0 1,0 0-1,-1 0 1,1 0-1,0 0 1,0 0-1,0 0 1,0 0-1,0 0 1,-1 0-1,1 0 1,0 0-1,0 0 1,0 0-1,0 0 1,0 0-1,-1 0 1,1 0-1,0 0 1,0 0 0,0 0-1,0 0 1,0 1-1,0-1 1,0 0-1,-1 0 1,1 0-1,0 0 1,0 0-1,0 0 1,0 0-1,0 1 1,0-1-1,0 0 1,0 0-1,0 0 1,0 0-1,0 0 1,0 1-1,0-1 1,0 0-1,0 0 1,0 0-1,0 0 1,0 0-1,0 1 1,0-1-1,0 0 1,0 0-1,0 0 1,1 14 843,6 24 307,2 0 0,15 41 1,35 73-420,-42-112-582,-13-30-182,73 172 261,-52-130-349,42 67 0,-52-100-767,-13-16-389,-9-11-286,-58-58-2248,14 16 2439,20 17 1043,1-2-1,1-1 1,-32-54 0,48 66 366,0 0-1,2 0 1,1-1-1,0-1 1,2 0 0,2 0-1,-6-32 1,9 25 284,1 0 1,1 0-1,2-1 0,1 1 1,2 0-1,8-34 1,-6 41 28,2 0 1,0 0 0,2 1-1,0 1 1,2 0-1,1 0 1,28-40 0,-34 56-184,0-1 0,0 1 0,1 1 0,11-10 0,-16 15-153,-1 0 0,1 0 0,0 1 0,0-1 0,0 0 0,0 1 0,0 0 0,0 0 0,0 0 0,0 0 0,1 1 0,-1-1 0,0 1 0,0 0 0,1 0 0,-1 0 0,5 0 0,-6 1-33,1 0 0,-1 0-1,0 0 1,1 0 0,-1 0-1,0 0 1,0 0 0,0 1 0,0-1-1,0 1 1,0-1 0,-1 1 0,1 0-1,0 0 1,-1 0 0,1 0-1,-1 0 1,0 0 0,0 0 0,2 4-1,1 4 33,-1 1 1,0-1-1,2 17 0,-2-4 34,0 2 0,-2-1 1,-1 0-1,-5 43 0,-1-31-49,-1-1-1,-18 55 0,21-80-199,1 0 1,-2 0-1,-9 16 0,13-24-9,-1 0 1,1 0-1,-1 0 0,1 0 1,-1 0-1,1 0 0,-1-1 1,0 1-1,0 0 0,0-1 1,0 0-1,0 1 0,0-1 1,0 0-1,-1 0 1,1 0-1,0 0 0,0-1 1,-1 1-1,1-1 0,-5 1 1,6-1 58,1 0 1,-1 0 0,0 0-1,0 0 1,1-1 0,-1 1 0,0 0-1,1 0 1,-1-1 0,0 1-1,1-1 1,-1 1 0,0 0 0,1-1-1,-1 1 1,1-1 0,-1 1-1,1-1 1,-2-1 0,-2-13-1458</inkml:trace>
</inkml:ink>
</file>

<file path=ppt/ink/ink1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03.454"/>
    </inkml:context>
    <inkml:brush xml:id="br0">
      <inkml:brushProperty name="width" value="0.05" units="cm"/>
      <inkml:brushProperty name="height" value="0.05" units="cm"/>
      <inkml:brushProperty name="color" value="#FF0066"/>
    </inkml:brush>
  </inkml:definitions>
  <inkml:trace contextRef="#ctx0" brushRef="#br0">0 337 13499,'18'19'1496,"0"0"1,2-1-1,35 25 0,-45-37-1147,-1 1 0,-1 0-1,1 0 1,-1 0 0,12 15-1,-18-18-228,1 0 0,-1 0 0,1 1 0,-1-1 0,0 0 0,-1 1 0,1 0 0,-1-1 0,0 1 0,0 0 0,0-1 0,-1 1 0,0 0 0,0 0 0,-1 6 0,2-9-77,-1-1 1,-1 0 0,1 0 0,0 1-1,0-1 1,0 0 0,-1 1-1,1-1 1,-1 0 0,1 0 0,-1 1-1,1-1 1,-1 0 0,0 0-1,1 0 1,-1 0 0,0 0 0,0 0-1,-2 1 1,3-1-15,-1-1 0,0 0 1,0 0-1,0 1 0,0-1 0,0 0 1,0 0-1,0 0 0,0 0 0,0 0 0,0 0 1,0 0-1,0 0 0,0-1 0,0 1 1,1 0-1,-1-1 0,0 1 0,0 0 0,-1-1 1,-4-3 65,0 0 0,0 0 0,1-1 0,0 1 1,-9-10-1,4 1-30,0 0 0,0-1 0,2 0 0,-1 0 0,2-1 0,0 0 0,1-1 0,0 1 0,1-1 0,-3-23 0,2 3-64,2-1 1,1 0-1,3-57 0,1 79-207,0 0 0,1 0 0,0 0 1,9-28-1,-10 39-103,0 0-1,1 0 1,0 1 0,0-1 0,0 0 0,0 1-1,0-1 1,1 1 0,0 0 0,-1 0 0,1 0 0,0 0-1,1 0 1,-1 1 0,0 0 0,1-1 0,-1 1-1,1 0 1,0 1 0,0-1 0,0 1 0,7-3 0,14 3-1102</inkml:trace>
</inkml:ink>
</file>

<file path=ppt/ink/ink1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03.830"/>
    </inkml:context>
    <inkml:brush xml:id="br0">
      <inkml:brushProperty name="width" value="0.05" units="cm"/>
      <inkml:brushProperty name="height" value="0.05" units="cm"/>
      <inkml:brushProperty name="color" value="#FF0066"/>
    </inkml:brush>
  </inkml:definitions>
  <inkml:trace contextRef="#ctx0" brushRef="#br0">0 0 13747,'11'6'1344,"-2"-1"873,4 5-177,0 4-327,4 7-265,7 10-312,-5 6-136,5 2-408,-2 2-192,-1-6-320,-1-1-216,-3-12-568,-4-5-280,-8-10-1120,4-14-1369</inkml:trace>
</inkml:ink>
</file>

<file path=ppt/ink/ink1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04.446"/>
    </inkml:context>
    <inkml:brush xml:id="br0">
      <inkml:brushProperty name="width" value="0.05" units="cm"/>
      <inkml:brushProperty name="height" value="0.05" units="cm"/>
      <inkml:brushProperty name="color" value="#FF0066"/>
    </inkml:brush>
  </inkml:definitions>
  <inkml:trace contextRef="#ctx0" brushRef="#br0">1 488 12155,'11'25'2920,"-5"-14"-1836,0 1 0,-1 0 0,-1 1 0,0-1 0,4 25 0,-7-9-404,0-19-449,-1-1 1,3 16-1,-3-27-206,0-1-1,0 1 1,0 0 0,0-1 0,1-4 0,1-9 2,-1-19 32,-1 1 50,1 1 0,2-1 0,13-59 0,-14 88 3,0 0-1,0 0 1,0 1 0,1-1 0,0 0 0,0 1 0,8-10-1,-10 13-52,1 0-1,-1 1 1,1-1-1,0 1 1,0-1-1,0 1 1,-1 0-1,1 0 1,0-1-1,1 1 1,-1 1-1,0-1 1,0 0-1,0 0 0,0 1 1,1 0-1,-1-1 1,0 1-1,0 0 1,1 0-1,-1 0 1,0 0-1,1 0 1,2 2-1,0-1 51,0 1 0,0 0 0,0 0 0,0 0 0,-1 1 0,1 0 0,5 4 0,28 28 579,-14-12-305,-1-5-105,-15-12-226,0 0 0,0 1 0,-1 0-1,1 0 1,-2 0 0,1 1 0,-1 0 0,7 12-1,-13-20-50,0 0 1,0 0-1,1 1 0,-1-1 0,0 0 0,0 0 0,0 0 0,0 0 0,0 1 0,0-1 0,1 0 0,-1 0 0,0 0 0,0 1 0,0-1 0,0 0 0,0 0 0,0 0 0,0 1 0,0-1 0,0 0 0,0 0 0,0 1 0,0-1 0,0 0 0,0 0 0,0 1 0,0-1 0,0 0 0,0 0 0,0 0 1,0 1-1,-1-1 0,1 0 0,0 0 0,0 0 0,0 1 0,0-1 0,0 0 0,0 0 0,-1 0 0,1 0 0,0 0 0,0 1 0,0-1 0,-1 0 0,1 0 0,0 0 0,0 0 0,0 0 0,-1 0 0,0 0 2,0 0-1,0 0 1,0 0 0,1 0-1,-1-1 1,0 1 0,0 0-1,0-1 1,1 1 0,-1-1-1,0 1 1,-1-2-1,-2-2 1,0 0 0,0 0-1,1-1 1,-1 0-1,1 0 1,0 0-1,-3-6 1,3 4-5,-8-15-30,2-1 0,-11-37-1,18 54 27,-7-29-51,1 0 0,2 0-1,2-1 1,-1-39 0,5 64 48,0 1-1,1-1 1,0 1 0,1-1 0,4-15-1,-5 23 10,0 0-1,0 0 0,0 0 0,0 1 0,0-1 1,1 0-1,0 1 0,-1-1 0,1 1 0,0 0 1,0 0-1,0-1 0,0 1 0,1 0 0,-1 1 0,1-1 1,-1 0-1,1 1 0,-1-1 0,1 1 0,0 0 1,0 0-1,3-1 0,-2 2 5,1 0 0,-1 0 0,0 0 0,1 0 1,-1 1-1,0 0 0,0 0 0,0 0 0,0 0 0,0 1 0,0-1 0,0 1 0,0 0 1,0 0-1,-1 1 0,1-1 0,-1 1 0,6 5 0,5 6 37,-1 0-1,21 29 1,-23-28-8,-1 1 0,-1 1 0,0 0 0,-1 0 0,-1 0 0,-1 1 0,0 0 0,-1 0 0,3 28-1,9 43-337,-17-88 244,0-1 0,0 1 0,0-1 0,0 1 0,0 0 0,0-1 0,0 1 0,1 0 0,-1-1 0,0 1 0,0-1 0,0 1-1,1 0 1,-1-1 0,0 1 0,1-1 0,-1 1 0,0-1 0,1 1 0,-1-1 0,1 1 0,0-2-84,0 1 0,0-1 0,0 0-1,0 0 1,-1 0 0,1 0 0,0 0 0,-1 0-1,1 0 1,-1 0 0,1-1 0,-1 1 0,1 0 0,-1-2-1,14-35 630,-2-13-568</inkml:trace>
</inkml:ink>
</file>

<file path=ppt/ink/ink1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05.205"/>
    </inkml:context>
    <inkml:brush xml:id="br0">
      <inkml:brushProperty name="width" value="0.05" units="cm"/>
      <inkml:brushProperty name="height" value="0.05" units="cm"/>
      <inkml:brushProperty name="color" value="#FF0066"/>
    </inkml:brush>
  </inkml:definitions>
  <inkml:trace contextRef="#ctx0" brushRef="#br0">34 628 7354,'0'0'114,"0"0"1,0 1 0,-1-1-1,1 0 1,0 0 0,0 0-1,-1 0 1,1 0 0,0 0 0,0 0-1,-1 0 1,1 0 0,0 0-1,-1 0 1,1 0 0,0 0-1,0 0 1,-1 0 0,1 0 0,0 0-1,0-1 1,-1 1 0,1 0-1,0 0 1,0 0 0,-1 0-1,1 0 1,0-1 0,0 1 0,0 0-1,-1 0 1,1 0 0,0-1-1,0 1 1,0 0 0,0 0-1,0-1 1,-1 1 0,1 0 0,0 0-1,0-1 1,0 1 0,0 0-1,0 0 1,0-1 0,0 1-1,0 0 1,0-1 0,0 1 0,0 0-1,0 0 1,0-1 0,0 1-1,0 0 1,0 0 0,0-1-1,0 1 1,1 0 0,-1 0-1,0-1 1,0 1 0,0 0 0,1-1-1,1-9 3388,0 8-2925,0 0 0,-1 0 0,1 0 0,0 0 0,0 0 0,4-3 1,1-1 116,-2 2-433,-1 0 1,0-1-1,-1 0 0,1 0 0,-1 0 0,0-1 1,0 1-1,2-7 0,14-48 718,-14 43-809,-2 6-71,8-35 134,-10 43-225,-1 0 0,1 0 0,-1 0 0,0 0 1,0 0-1,0 0 0,-1 1 0,1-1 0,-1 0 1,0 0-1,1 0 0,-1 0 0,-2-3 0,3 6-7,-1-1 0,1 0 0,0 1 0,-1-1 0,1 0 0,-1 1 0,0-1 0,1 1 0,-1-1 0,1 0 0,-1 1 0,0-1 0,1 1 0,-1 0 0,0-1 0,1 1 0,-1 0 0,0-1 0,0 1 0,0 0 0,1 0 0,-1 0 0,-1-1 0,0 2-1,1-1-1,0 0 1,-1 1 0,1-1 0,0 0 0,0 1-1,-1 0 1,1-1 0,0 1 0,0 0-1,0-1 1,0 1 0,-1 1 0,-3 2-5,1 1 1,0-1-1,0 1 1,1 0-1,-5 8 1,-1 5 21,0 1 0,1 0 0,1 0 0,0 1 1,-6 40-1,11-51 33,1 1 1,0 0-1,1-1 1,0 1-1,0 0 1,1-1-1,1 1 1,0 0-1,0-1 1,0 0-1,2 1 0,-1-1 1,1 0-1,9 15 1,-11-21-20,1 1 1,-1-1-1,1 0 0,0 0 0,0 0 1,0-1-1,0 1 0,0-1 1,1 1-1,-1-1 0,1 0 1,-1-1-1,1 1 0,5 1 0,-3-1-8,0-1-1,0 0 1,0-1-1,0 1 1,0-1-1,0 0 1,1-1-1,10-1 1,-6-1-16,1 0 0,-1-1-1,1 0 1,-1-1 0,0 0 0,0-1 0,-1 0-1,0-1 1,10-8 0,-13 9-99,0-1 0,-1 0 0,0-1 0,0 0 0,-1 0-1,0 0 1,0 0 0,-1-1 0,0 1 0,0-1 0,-1 0 0,0-1 0,-1 1 0,0 0 0,1-17-1,-1-8-272,-1 1-1,-2-1 0,-6-37 0,-11-63 216,22 136 373,0 1 0,-1 0 1,1 1-1,4 5 0,150 196 2068,-153-199-2248,-3-7 9,-3-11 30,1 9-76,-8-47 90,3 0-1,1 0 1,7-95 0,-2 135-71,1 0 0,0 1 0,0-1 0,1 1 1,1-1-1,-1 1 0,2 0 0,-1 0 1,7-8-1,-9 13-118,1 0 0,0 1-1,0 0 1,0-1 0,0 1 0,0 0 0,1 0 0,-1 1 0,1-1 0,0 1 0,0 0-1,0 0 1,0 0 0,0 0 0,0 1 0,1 0 0,-1-1 0,0 2 0,1-1-1,-1 0 1,9 1 0,-10 0-456,1 1 1,-1 0-1,0-1 0,1 1 0,-1 1 1,0-1-1,5 3 0,0 0-630,19 6-791</inkml:trace>
</inkml:ink>
</file>

<file path=ppt/ink/ink1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05.450"/>
    </inkml:context>
    <inkml:brush xml:id="br0">
      <inkml:brushProperty name="width" value="0.05" units="cm"/>
      <inkml:brushProperty name="height" value="0.05" units="cm"/>
      <inkml:brushProperty name="color" value="#FF0066"/>
    </inkml:brush>
  </inkml:definitions>
  <inkml:trace contextRef="#ctx0" brushRef="#br0">8 1 20580,'-2'6'2561,"-3"-1"1760,5-1-1969,2-1-607,1-1-1353,-1-2-792,2 11-5201</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2:52.582"/>
    </inkml:context>
    <inkml:brush xml:id="br0">
      <inkml:brushProperty name="width" value="0.05" units="cm"/>
      <inkml:brushProperty name="height" value="0.05" units="cm"/>
      <inkml:brushProperty name="color" value="#FF0066"/>
    </inkml:brush>
  </inkml:definitions>
  <inkml:trace contextRef="#ctx0" brushRef="#br0">314 28 14107,'0'-1'193,"0"0"1,0 0-1,0 0 1,0 0-1,0 0 1,0-1-1,0 1 1,-1 0-1,1 0 0,0 0 1,-1 0-1,1 0 1,-1 0-1,1 0 1,-1 0-1,1 1 1,-1-1-1,0 0 0,0 0 1,1 0-1,-1 1 1,0-1-1,-1-1 1,0 2-16,0-1 0,1 0 0,-1 1 1,0-1-1,0 1 0,0-1 0,0 1 1,0 0-1,0 0 0,0 0 0,0 0 1,-2 1-1,-3 0 113,-1 1 0,1-1 0,-1 2 0,1-1 0,-11 6 0,2 1 7,0 1-1,1 1 1,0 0 0,0 0 0,1 2 0,1 0-1,0 0 1,1 1 0,0 1 0,-13 22 0,17-23-241,1-1 0,0 1 0,1 0 0,0 0 0,1 1 0,1 0 0,1 0 0,0 0 0,0 0 0,2 1 0,0-1 0,1 0 0,1 17 0,0-26-45,0 1 1,0-1-1,0 0 1,1 0-1,0 1 0,1-1 1,-1 0-1,1-1 0,0 1 1,0-1-1,1 1 1,0-1-1,0 0 0,0 0 1,1 0-1,-1-1 0,11 8 1,-7-7 17,1 0 1,0 0 0,1-1-1,-1 0 1,1 0 0,0-1-1,0-1 1,0 0 0,0 0 0,17 0-1,1 0 85,0-2-1,49-5 1,-61 2-65,0 0 0,0-1 0,0-1 0,0 0 1,0-1-1,14-8 0,-12 4-3,-1-1 0,0 0-1,0-2 1,-2 1 0,16-17 0,-24 22-26,0 0 0,-1-1 1,0 0-1,0 0 0,-1 0 1,0-1-1,-1 1 0,1-1 0,-2 0 1,1-1-1,-2 1 0,4-14 0,-6 19-1,0 1 0,0-1-1,0 1 1,0 0 0,-1-1-1,1 1 1,-1 0 0,0 0-1,0 0 1,0-1 0,-1 1-1,1 0 1,-1 0-1,1 0 1,-1 1 0,0-1-1,0 0 1,0 1 0,-1-1-1,1 1 1,0 0 0,-1 0-1,-4-3 1,-4-2 72,0 0 0,0 1 0,-1 0 1,-18-6-1,-11-1 165,-49-9 0,62 17-263,1-2-1,0 0 0,0-2 1,-49-24-1,73 32 2,-6-5-665,9 6 624,0 1-1,0-2 0,0 1 0,0 0 0,0 0 0,0 0 0,0 0 0,0 0 0,0 0 0,1 0 0,-1 0 0,0 0 0,0 0 0,0 0 0,0 0 1,0 0-1,0 0 0,0 0 0,0 0 0,0 0 0,0 0 0,0 0 0,0 0 0,0 0 0,0 0 0,0 0 0,0-1 0,1 1 0,-1 0 0,0 0 1,0 0-1,0 0 0,0 0 0,0 0 0,0 0 0,0 0 0,0 0 0,0 0 0,0 0 0,0-1 0,0 1 0,0 0 0,0 0 0,0 0 1,0 0-1,0 0 0,-1 0 0,1 0 0,0 0 0,0 0 0,0 0 0,0-1 0,88 0-11983,-63 1 9344</inkml:trace>
</inkml:ink>
</file>

<file path=ppt/ink/ink1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15.435"/>
    </inkml:context>
    <inkml:brush xml:id="br0">
      <inkml:brushProperty name="width" value="0.05" units="cm"/>
      <inkml:brushProperty name="height" value="0.05" units="cm"/>
      <inkml:brushProperty name="color" value="#FF0066"/>
    </inkml:brush>
  </inkml:definitions>
  <inkml:trace contextRef="#ctx0" brushRef="#br0">6 48 13923,'-2'-9'592,"1"6"-90,1 0-1,-1 0 1,0 0-1,1 0 1,0 0 0,-1 0-1,1 0 1,1-1-1,0-4 1,-1 8-439,0 0 0,0 0 0,0-1 0,0 1-1,0 0 1,0 0 0,1 0 0,-1 0 0,0-1 0,0 1 0,0 0 0,0 0 0,1 0 0,-1 0 0,0 0 0,0 0-1,0-1 1,0 1 0,1 0 0,-1 0 0,0 0 0,0 0 0,1 0 0,-1 0 0,0 0 0,0 0 0,0 0-1,1 0 1,-1 0 0,0 0 0,0 0 0,0 0 0,1 0 0,-1 0 0,0 0 0,0 0 0,0 1 0,1-1 0,-1 0-1,0 0 1,0 0 0,0 0 0,1 0 0,-1 0 0,0 1 0,0-1 0,0 0 0,0 0 0,0 0 0,0 0 0,1 1-1,-1-1 1,0 0 0,0 0 0,0 0 0,0 1 0,0-1 0,0 0 0,0 0 0,0 1 0,0-1 0,7 12 684,-1 0-1,-1 1 1,0-1 0,5 20 0,9 57 377,7 196-40,-15-123-1006,-7-119-160,19 153-1769,-22-192 451,0-5 474,1-7-765,-6-67-6561,4 19 5221</inkml:trace>
</inkml:ink>
</file>

<file path=ppt/ink/ink1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15.809"/>
    </inkml:context>
    <inkml:brush xml:id="br0">
      <inkml:brushProperty name="width" value="0.05" units="cm"/>
      <inkml:brushProperty name="height" value="0.05" units="cm"/>
      <inkml:brushProperty name="color" value="#FF0066"/>
    </inkml:brush>
  </inkml:definitions>
  <inkml:trace contextRef="#ctx0" brushRef="#br0">95 15 14587,'1'-1'279,"0"0"-1,1-1 1,-1 1 0,0 0-1,1 0 1,-1 0 0,1 0-1,-1 0 1,1 0 0,-1 0-1,1 1 1,0-1 0,1 0-1,-2 1-184,-1 0-1,1 0 1,-1 0-1,0 0 1,1 0 0,-1 0-1,0 0 1,1 1-1,-1-1 1,0 0-1,1 0 1,-1 0-1,0 1 1,1-1 0,-1 0-1,0 0 1,1 1-1,-1-1 1,0 0-1,0 0 1,1 1-1,-1-1 1,0 0 0,0 1-1,5 18 1370,-4 13-491,-2 0 1,-7 58-1,-22 66 191,11-62-563,17-81-521,-1 0 0,-1 0 0,-6 18-1,8-28-53,1 1-1,-1-1 1,0 0-1,0 1 1,-1-1-1,1 0 1,-1 0-1,1 0 0,-1-1 1,0 1-1,0 0 1,0-1-1,0 0 1,-1 0-1,-4 3 1,7-5-20,1 0 0,0 0 0,0 0 0,-1 0 0,1 0 1,0 0-1,-1-1 0,1 1 0,0 0 0,0 0 0,-1 0 0,1 0 1,0 0-1,0 0 0,0 0 0,-1-1 0,1 1 0,0 0 1,0 0-1,0 0 0,-1 0 0,1-1 0,0 1 0,0 0 0,0 0 1,0-1-1,0 1 0,-1 0 0,1 0 0,0-1 0,0 1 1,0 0-1,0 0 0,0-1 0,0 1 0,0 0 0,0 0 1,0-1-1,0 1 0,0 0 0,0 0 0,0-1 0,0 1 0,0-1 1,2-1 9,0 0 1,-1 1 0,1-1 0,0 0 0,0 1-1,0-1 1,0 1 0,0 0 0,1-1 0,-1 1-1,0 0 1,5-1 0,22-9-32,0 2 0,1 1-1,0 1 1,0 1 0,0 2 0,46-1 0,9 13-2244,-14-1-2332,-51-5 3615</inkml:trace>
</inkml:ink>
</file>

<file path=ppt/ink/ink1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16.540"/>
    </inkml:context>
    <inkml:brush xml:id="br0">
      <inkml:brushProperty name="width" value="0.05" units="cm"/>
      <inkml:brushProperty name="height" value="0.05" units="cm"/>
      <inkml:brushProperty name="color" value="#FF0066"/>
    </inkml:brush>
  </inkml:definitions>
  <inkml:trace contextRef="#ctx0" brushRef="#br0">176 51 15667,'4'-37'3521,"-4"36"-3433,0 1 0,0-1 0,0 1 0,0-1 0,0 1 0,0-1 0,0 1 0,-1-1 0,1 1 0,0-1 0,0 1-1,0-1 1,0 1 0,-1-1 0,1 1 0,0-1 0,0 1 0,-1-1 0,1 1 0,0 0 0,-1-1 0,1 1 0,0 0 0,-1-1 0,1 1 0,-1 0 0,1 0 0,-1-1 0,1 1-1,0 0 1,-1 0 0,1-1 0,-1 1 0,1 0 0,-1 0 0,-1 0 39,1 0-1,-1 0 0,1 0 1,-1 1-1,1-1 0,-1 0 1,1 1-1,-1-1 1,1 1-1,-1-1 0,1 1 1,-2 1-1,-8 6 331,0 0 1,1 1-1,0 1 0,-16 20 1,12-14-139,6-8-192,1 1 0,-1 0 1,2 0-1,-1 1 0,2-1 0,-1 1 1,1 1-1,1-1 0,-4 13 0,7-21-114,0 1 0,1-1-1,0 1 1,0 0-1,-1-1 1,1 1 0,1-1-1,-1 1 1,0 0-1,1-1 1,-1 1 0,1-1-1,0 1 1,0-1 0,0 0-1,0 1 1,2 2-1,-1-2 0,1 0 0,-1 0-1,1 0 1,0-1 0,0 1 0,0-1-1,0 1 1,0-1 0,0 0-1,7 2 1,-1 0-31,0-1 0,1 0 0,0-1 0,-1 0 0,1 0 0,0-1 1,0 0-1,12-1 0,-9-1-383,0-1 1,0 0-1,0-1 1,0 0-1,-1-1 1,0-1-1,1 0 1,-1-1-1,-1 0 1,1-1-1,-1 0 1,15-12 0,-13 8-419,0-1 0,-1-1 0,0 0 0,-1-1 1,0 0-1,-1 0 0,-1-1 0,14-29 0,-22 44 883,-1-1-1,0 1 0,1-1 1,-1 1-1,0-1 1,0 1-1,1-1 0,-1 1 1,0-1-1,0 1 1,0-1-1,0 1 0,1-1 1,-1 1-1,0-1 1,0 1-1,0-1 0,0 1 1,0-1-1,0 1 1,-1-1-1,1 1 0,0-1 1,0 1-1,0-1 0,0 1 1,-1-1-1,1 1 1,0-1-1,-1 1 93,0 0 1,1 0-1,-1 1 0,1-1 0,-1 1 0,1-1 1,-1 0-1,1 1 0,-1-1 0,1 1 1,-1-1-1,1 1 0,0-1 0,-1 1 0,1 0 1,0-1-1,0 1 0,-1-1 0,1 1 1,0 0-1,0-1 0,0 1 0,-1 0 1,0 4 284,0 0 1,0-1 0,0 1 0,1 0 0,-1 0 0,1-1 0,0 1 0,1 0 0,-1 0 0,1 0 0,0-1-1,2 9 1,-2-10-384,0-1-1,0 1 0,1-1 1,-1 1-1,1-1 1,-1 0-1,1 0 0,0 1 1,0-1-1,0 0 0,0 0 1,0-1-1,0 1 0,0 0 1,1-1-1,-1 0 1,1 1-1,-1-1 0,1 0 1,0 0-1,-1 0 0,6 0 1,-3 0-50,1 0 0,-1-1 0,1 0 1,-1 0-1,1 0 0,-1-1 1,0 0-1,1 0 0,-1 0 0,0-1 1,0 1-1,1-1 0,-2-1 0,1 1 1,6-4-1,4-5-11,-1 0 1,-1 0-1,17-19 1,10-8 3,-40 38 1,1-1-1,-1 1 0,1 0 0,0 0 0,-1-1 0,1 1 0,-1 0 1,1 0-1,0 0 0,-1-1 0,1 1 0,0 0 0,-1 0 0,1 0 1,0 0-1,-1 0 0,1 0 0,0 1 0,-1-1 0,1 0 0,0 0 0,-1 0 1,1 1-1,0-1 0,-1 0 0,1 1 0,-1-1 0,1 0 0,0 1 1,18 16 16,-13-11-9,25 21 31,56 51 230,-70-61-63,-1 1-1,26 36 1,-39-50-167,-1 0-1,0 0 0,0 0 1,0 1-1,0-1 1,-1 0-1,1 1 0,-1-1 1,0 1-1,-1-1 1,1 1-1,-1 0 0,0-1 1,0 1-1,0 0 1,0-1-1,-1 1 0,-2 8 1,1-8-22,0 0 0,-1 0 0,1 0 0,-1 0 1,0-1-1,0 1 0,-1-1 0,0 0 0,1 0 0,-1 0 1,0 0-1,-1 0 0,1-1 0,-1 0 0,-7 4 0,2-2-10,0-1-1,0 0 1,0-1-1,0 0 0,-1 0 1,0-1-1,1-1 0,-1 0 1,0 0-1,1-1 1,-17-2-1,14 1-5,1-1-1,0-1 1,0 0-1,0 0 1,1-1 0,-1-1-1,1 0 1,0-1 0,-18-11-1,26 14-56,-1 0 0,1 1 0,-1-1 0,1-1 0,0 1 0,0 0 0,1-1 0,-1 0 1,1 0-1,-1 1 0,1-1 0,0-1 0,1 1 0,-1 0 0,-1-9 0,2 9-245,1-1-1,-1 1 1,1-1 0,1 1 0,-1-1 0,1 0-1,-1 1 1,1-1 0,0 1 0,1 0 0,-1-1-1,1 1 1,0 0 0,0 0 0,4-5 0,-2 2-507,1 1 1,0-1-1,0 1 1,1 1 0,0-1-1,11-8 1,16-2-832</inkml:trace>
</inkml:ink>
</file>

<file path=ppt/ink/ink1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17.308"/>
    </inkml:context>
    <inkml:brush xml:id="br0">
      <inkml:brushProperty name="width" value="0.05" units="cm"/>
      <inkml:brushProperty name="height" value="0.05" units="cm"/>
      <inkml:brushProperty name="color" value="#FF0066"/>
    </inkml:brush>
  </inkml:definitions>
  <inkml:trace contextRef="#ctx0" brushRef="#br0">120 486 16283,'0'-4'651,"0"1"-1,-1-1 0,0 1 0,0-1 1,0 1-1,0-1 0,-4-4 0,5 7-559,0 0 0,-1 1 0,1-1 0,-1 0 0,0 1 0,1-1 0,-1 1 0,1-1 0,-1 1 0,0-1 0,1 1 0,-1 0 0,0-1 0,0 1 0,1 0 0,-1-1 0,0 1 0,0 0 0,0 0 0,1 0 0,-1 0 0,0 0 0,0 0 0,0 0 0,1 0 0,-1 0 0,0 0 0,0 0 0,0 0 0,1 0 0,-1 1 0,0-1 0,0 0 0,1 1 0,-1-1 0,0 1 0,1-1 0,-1 1 0,-1 0 0,-3 3 9,-1 1-1,1 0 0,0 0 0,0 0 1,0 1-1,1-1 0,0 1 0,0 0 1,0 1-1,1-1 0,-4 10 1,2-3-44,0 0 1,2 0-1,-1 1 1,2-1 0,-2 15-1,4-22-43,-1 1 0,1 0 0,0-1 0,1 1-1,0-1 1,0 1 0,0-1 0,1 1 0,4 10-1,-4-14-9,-1 0-1,1 0 0,0-1 0,0 1 1,0 0-1,0-1 0,0 1 0,1-1 1,-1 0-1,1 0 0,-1 0 0,1 0 1,0 0-1,0-1 0,0 1 0,0-1 1,0 0-1,0 0 0,0 0 0,1 0 0,2 0 1,3 0-3,0 0 1,0-1 0,0 0 0,0-1-1,0 0 1,-1 0 0,1-1-1,0 0 1,-1-1 0,1 0 0,-1 0-1,0-1 1,0 0 0,9-5-1,0-3 3,0 0-1,-1 0 1,0-2-1,-1 0 1,14-17-1,-13 11 12,0-1 0,-2-1 0,-1 0 0,0 0 0,-2-1 1,0-1-1,11-42 0,-10 23 53,-2 0-1,-3-1 1,4-68 0,-10 93-13,1 6 45,-1 1-1,-1 0 1,0 0 0,-1-1 0,0 1 0,-1 0 0,-6-20-1,8 31-80,0 0-1,0 1 1,0-1-1,0 1 1,0-1-1,-1 0 1,1 1-1,0-1 1,0 1 0,-1-1-1,1 1 1,0-1-1,-1 1 1,1-1-1,-1 1 1,1 0-1,0-1 1,-1 1-1,1 0 1,-1-1-1,1 1 1,-1 0-1,1-1 1,-1 1-1,0 0 1,1 0-1,-1-1 1,1 1-1,-1 0 1,1 0-1,-1 0 1,0 0-1,1 0 1,-1 0 0,1 0-1,-1 0 1,0 0-1,1 0 1,-1 0-1,0 1 1,-1 0 21,0 0 1,0 1-1,0-1 0,1 1 1,-1-1-1,0 1 1,1 0-1,-1 0 1,1-1-1,-3 5 1,-5 11 45,0 0 0,1 0 1,0 1-1,2 0 1,0 0-1,1 0 1,-2 21-1,3-14 25,2 0 0,0 0-1,2 1 1,5 47 0,-3-63-77,0 0 0,0 0-1,1 0 1,0 0 0,1-1 0,0 1 0,0-1 0,1 0-1,11 15 1,-11-17-17,1 0-1,0-1 0,1 0 1,-1 0-1,1-1 1,0 1-1,1-2 1,-1 1-1,1-1 0,0 0 1,13 4-1,-9-3 35,1-1 0,-1-1-1,1 0 1,0-1-1,0 0 1,0-1 0,0 0-1,18-2 1,-30 0-48,-1 1 0,0 0 0,0 0 0,0 0 0,0 0-1,0 0 1,1 0 0,-1-1 0,0 1 0,0 0 0,0 0 0,0 0 0,0 0 0,0-1 0,0 1-1,0 0 1,0 0 0,0 0 0,0-1 0,0 1 0,0 0 0,0 0 0,0 0 0,0-1 0,0 1 0,0 0-1,0 0 1,0 0 0,0-1 0,0 1 0,0 0 0,0 0 0,0 0 0,0 0 0,0-1 0,0 1-1,-1 0 1,1 0 0,0 0 0,0 0 0,0 0 0,0-1 0,0 1 0,-1 0 0,1 0 0,0 0-1,0 0 1,-1 0 0,-8-11 11,8 10-2,-14-14 9,10 10-21,-1 0 0,1 0 1,1 0-1,-1-1 1,1 0-1,0 0 1,-4-7-1,8 12 0,-1 1 0,1-1 0,0 1 0,0 0 0,0-1 0,0 1 0,0-1 0,0 1 0,0 0 0,0-1 0,0 1-1,0-1 1,0 1 0,0-1 0,0 1 0,0 0 0,0-1 0,0 1 0,1-1 0,-1 1 0,0 0 0,0-1 0,0 1 0,1 0 0,-1-1 0,1 0 0,11-4-22,21 2 6,-11 4 17,30 6-1,16 0 30,-40-8 95,0-1-1,-1-2 1,1-1-1,32-10 1,-30 7 63,0 1 1,54-5-1,-80 12-183,0 0 0,0 0-1,0 0 1,-1 1 0,1-1-1,0 1 1,0 0 0,0 0-1,-1 0 1,1 1 0,0-1-1,-1 1 1,6 3 0,-8-3-4,1-1 1,0 1-1,-1-1 1,1 1 0,-1 0-1,0 0 1,0-1-1,1 1 1,-1 0 0,0 0-1,0 0 1,-1 0-1,1 1 1,0-1 0,-1 0-1,1 0 1,-1 0-1,0 1 1,0-1-1,0 0 1,0 0 0,0 0-1,0 1 1,-1-1-1,0 2 1,-1 4-1,0 0 0,-1 0 0,-1 0 0,1-1 0,-1 1 0,0-1 0,-1 0 0,0 0 0,0-1 0,-11 12 0,0-3 0,-1 0 0,-34 23 0,29-24-25,-1 0 1,0-2-1,-37 14 1,46-20-39,-1-2 1,0 0-1,0-1 0,0 0 1,0-1-1,0-1 1,-21-1-1,35 0-56,-25-3-888,25 2 808,0 1-1,1 0 1,-1 0-1,0 0 0,1 0 1,-1-1-1,0 1 0,1 0 1,-1-1-1,1 1 0,-1 0 1,1-1-1,-1 1 1,0-1-1,1 1 0,0-1 1,-1 1-1,1-1 0,-1 1 1,1-1-1,0 1 0,-1-1 1,1 0-1,0 1 1,-1-1-1,1 1 0,0-1 1,0 0-1,0 0 0,0 0-82,0 1-1,0-1 1,0 1-1,0 0 1,0-1 0,0 1-1,0-1 1,0 1-1,0 0 1,0-1-1,1 1 1,-1-1-1,0 1 1,0 0-1,1-1 1,-1 1-1,2-2-847,18-14-2444</inkml:trace>
</inkml:ink>
</file>

<file path=ppt/ink/ink1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40.670"/>
    </inkml:context>
    <inkml:brush xml:id="br0">
      <inkml:brushProperty name="width" value="0.05" units="cm"/>
      <inkml:brushProperty name="height" value="0.05" units="cm"/>
      <inkml:brushProperty name="color" value="#FF0066"/>
    </inkml:brush>
  </inkml:definitions>
  <inkml:trace contextRef="#ctx0" brushRef="#br0">0 530 9946,'0'1'249,"0"-1"-1,0 1 1,1 0 0,-1 0-1,0-1 1,0 1 0,1 0-1,-1 0 1,0-1 0,1 1-1,-1 0 1,0-1 0,1 1-1,-1 0 1,1-1 0,-1 1-1,1-1 1,0 1 0,-1-1-1,1 1 1,-1-1 0,1 1-1,0-1 1,0 0 0,-1 1-1,1-1 1,0 0 0,-1 0-1,1 1 1,1-1 0,26 3 1260,-24-3-1033,21-1 242,0 0 0,0-2 1,0-1-1,30-9 0,-18 5-237,666-177 3874,-367 85-3062,44-13-70,2 18-327,-343 87-821,1 1 0,0 1 0,78 1 0,-110 5-68,0 0 0,0 1 0,-1 0 0,1 0 0,0 1 0,-1 0 0,13 5 0,-18-5-8,1-1 1,-1 1 0,0 0-1,1-1 1,-1 1 0,0 0-1,0 0 1,0 0 0,-1 1 0,1-1-1,0 0 1,-1 1 0,0-1-1,1 1 1,-1-1 0,0 1-1,0 0 1,-1-1 0,1 1-1,0 0 1,-1 0 0,0 0-1,1-1 1,-2 5 0,0 10-508,-1 0 1,-1-1-1,0 1 0,-1-1 1,-1 0-1,-1 0 1,-11 22-1,-9 8-1132</inkml:trace>
</inkml:ink>
</file>

<file path=ppt/ink/ink1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45.001"/>
    </inkml:context>
    <inkml:brush xml:id="br0">
      <inkml:brushProperty name="width" value="0.05" units="cm"/>
      <inkml:brushProperty name="height" value="0.05" units="cm"/>
      <inkml:brushProperty name="color" value="#FF0066"/>
    </inkml:brush>
  </inkml:definitions>
  <inkml:trace contextRef="#ctx0" brushRef="#br0">393 1194 10082,'6'-5'646,"1"0"0,0 1-1,0 0 1,1 0 0,-1 0-1,1 1 1,0 0 0,0 0-1,0 1 1,0 0 0,16-1-1,-12 3-340,0 0-1,0 1 0,0 1 0,0 0 0,19 6 0,58 25 682,-52-18-616,26 8 37,1-3 1,1-2-1,0-4 0,1-2 1,1-3-1,121-1 0,-88-10 686,148-22-1,-198 16-755,295-49 1116,-288 45-1388,56-18-1,-92 23-65,0-1 0,-1-1 0,0-1 0,0 0-1,31-23 1,-42 25 42,1-1-1,-2 0 0,1 0 0,-1-1 0,0 0 1,-1 0-1,0-1 0,-1 0 0,0 0 1,-1-1-1,0 1 0,-1-1 0,0 0 1,-1-1-1,0 1 0,-1 0 0,0-1 0,-1 1 1,0-1-1,-2 0 0,1 1 0,-1-1 1,-4-16-1,1 12 78,-1 0 0,-1 1 0,0 0 0,-1 0 0,-1 1-1,0 0 1,-15-21 0,-11-8 18,-38-38 0,35 42-126,-46-63 4,4 4-25,59 77 8,0 1 1,-30-23-1,24 25-13,-1 1-1,0 1 1,-1 2-1,0 1 1,-1 1-1,-36-11 1,16 10 1,-1 2 0,0 3 0,-58-5 0,-79-7 45,-73-4-30,229 23-2,0 2 0,-59 8 0,68-5-7,1 2 1,0 1 0,1 0-1,-1 2 1,-20 10 0,6 1-10,-55 40 0,-27 32-14,78-60 29,-75 62 19,-163 172 0,267-255-16,1 1 0,0 0 1,0 1-1,2-1 0,-1 2 0,2-1 0,-1 1 1,2 0-1,0 0 0,0 0 0,1 1 1,-3 26-1,5-19 4,1 1 0,1-1 1,1 0-1,1 1 1,0-1-1,2 0 0,1 0 1,11 32-1,-10-38 9,1 1 0,0-1-1,1-1 1,1 1 0,0-2 0,1 1 0,1-1 0,0-1 0,1 0-1,0 0 1,21 15 0,-8-11 40,0-1-1,0-2 1,1 0 0,1-2 0,0 0-1,1-2 1,46 8 0,-25-8 214,2-3 0,-1-2 0,79-3 0,103-26 474,-28 2-306,-188 21-463,-13 1-19,-1 1 1,1 0-1,0-1 0,0 1 1,0 0-1,-1 0 0,1 0 1,0 1-1,0-1 0,2 2 1,-4-2-86,-1 0 1,1 1 0,-1-1 0,1 1-1,-1-1 1,1 1 0,-1-1 0,1 1-1,-1 0 1,0-1 0,1 1 0,-1-1-1,0 1 1,1 0 0,-1-1-1,0 1 1,0 0 0,0-1 0,0 1-1,0 0 1,0-1 0,0 1 0,0 0-1,0 0 1,0-1 0,0 1 0,0 0-1,0-1 1,-1 1 0,1 0 0,-10 22-1652</inkml:trace>
</inkml:ink>
</file>

<file path=ppt/ink/ink1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48.051"/>
    </inkml:context>
    <inkml:brush xml:id="br0">
      <inkml:brushProperty name="width" value="0.05" units="cm"/>
      <inkml:brushProperty name="height" value="0.05" units="cm"/>
      <inkml:brushProperty name="color" value="#FF0066"/>
    </inkml:brush>
  </inkml:definitions>
  <inkml:trace contextRef="#ctx0" brushRef="#br0">638 35 9458,'-18'-4'2001,"-27"-8"0,31 7-1407,0 2-1,1-1 1,-29-1-1,35 4-439,0 1-1,0 0 1,0 1 0,0-1-1,0 1 1,1 1 0,-1 0-1,0-1 1,1 2 0,-1-1 0,1 1-1,-1 0 1,1 1 0,0-1-1,1 1 1,-11 9 0,-10 10 128,1 2-1,1 1 1,1 1 0,-33 51 0,-61 130-230,95-164 110,2 0 0,-14 48-1,28-73-98,1 1-1,1-1 0,1 1 0,0 0 0,2 0 1,0 0-1,3 34 0,3-23 2,0-1-1,2 0 1,2-1 0,0 1-1,2-2 1,17 33-1,-17-40 18,1-1 0,1 0 0,1-1 0,1-1 0,1 0 0,0-1 0,1-1 0,32 24 0,-29-26 61,2-1 0,-1-1-1,2 0 1,-1-2 0,2-1 0,-1-1 0,1 0 0,0-2 0,1-1 0,0-1 0,25 1 0,190 1 1019,-190-8-861,-2-3 0,94-20 1,-122 19-174,-1 0 0,0-2 0,0 0 0,0-2 0,-1 0 0,-1-1 0,0 0 0,0-2 0,-1 0 0,21-22 0,-20 17 26,-1-1 0,-1 0 0,0-2-1,-2 1 1,0-1 0,-2-1 0,0 0-1,11-35 1,-14 27-10,-2 0 1,-1 0-1,-1-1 0,-2 1 0,-1-1 1,-5-56-1,2 70-98,0 1 1,-1-1-1,-1 1 0,-1 0 1,0 0-1,-1 0 0,-1 1 1,0 0-1,-1 0 0,-1 0 1,-15-19-1,22 31-39,-60-78 104,-106-108 1,144 166-107,0 2 1,-44-30-1,56 44-2,0 0-1,0 1 0,-1 0 1,0 1-1,0 1 0,0 0 1,0 0-1,-26-2 0,13 4-110,-1 2 0,1 1-1,-33 5 1,-76 21-994,94-15-237,15-2 369</inkml:trace>
</inkml:ink>
</file>

<file path=ppt/ink/ink1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53.430"/>
    </inkml:context>
    <inkml:brush xml:id="br0">
      <inkml:brushProperty name="width" value="0.05" units="cm"/>
      <inkml:brushProperty name="height" value="0.05" units="cm"/>
      <inkml:brushProperty name="color" value="#FF0066"/>
    </inkml:brush>
  </inkml:definitions>
  <inkml:trace contextRef="#ctx0" brushRef="#br0">0 126 10586,'19'-16'1289,"3"-3"1271,0-1-31,4 1-609,-6 2-368,3 6-952,8 4-1344,-10-10 448</inkml:trace>
</inkml:ink>
</file>

<file path=ppt/ink/ink1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58.777"/>
    </inkml:context>
    <inkml:brush xml:id="br0">
      <inkml:brushProperty name="width" value="0.05" units="cm"/>
      <inkml:brushProperty name="height" value="0.05" units="cm"/>
      <inkml:brushProperty name="color" value="#FF0066"/>
    </inkml:brush>
  </inkml:definitions>
  <inkml:trace contextRef="#ctx0" brushRef="#br0">1 15 14747,'3'-4'359,"6"-7"2843,-6 12-1517,-2 7-756,-3 28-240,2 0 0,1 0 1,2-1-1,1 1 0,13 49 0,-9-57-413,1 0-1,2 0 0,0-1 0,2-1 0,1 0 1,1-1-1,20 26 0,-13-21-213,-9-11-193,1-2-1,17 19 0,-27-31-207,1-1 0,0 0 0,0 0 0,0-1 1,0 1-1,1-1 0,-1 0 0,1-1 0,0 1 0,-1-1 1,1 0-1,8 1 0,22 1-2115,0-5 911</inkml:trace>
</inkml:ink>
</file>

<file path=ppt/ink/ink1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59.136"/>
    </inkml:context>
    <inkml:brush xml:id="br0">
      <inkml:brushProperty name="width" value="0.05" units="cm"/>
      <inkml:brushProperty name="height" value="0.05" units="cm"/>
      <inkml:brushProperty name="color" value="#FF0066"/>
    </inkml:brush>
  </inkml:definitions>
  <inkml:trace contextRef="#ctx0" brushRef="#br0">1 1 14715,'0'9'1698,"1"0"-1,0 0 1,1 0 0,0 0-1,5 16 1,23 42-78,-2-4-909,-20-37-882,-1 1 0,-2-1-1,0 1 1,-2 0 0,0 44-1,8-106-7115,6 5 6198</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2:52.919"/>
    </inkml:context>
    <inkml:brush xml:id="br0">
      <inkml:brushProperty name="width" value="0.05" units="cm"/>
      <inkml:brushProperty name="height" value="0.05" units="cm"/>
      <inkml:brushProperty name="color" value="#FF0066"/>
    </inkml:brush>
  </inkml:definitions>
  <inkml:trace contextRef="#ctx0" brushRef="#br0">25 90 11378,'-24'0'9589,"34"-5"-8924,0 0-1,0 1 1,1 0 0,0 0-1,0 2 1,20-4-1,72 0 289,-1 1-795,-85 3-242,30-6-767,-43 7 457,0 0 0,-1-1 0,1 1-1,-1 0 1,1-1 0,-1 0 0,0 0 0,0 0 0,0 0-1,5-5 1,4-8-805</inkml:trace>
</inkml:ink>
</file>

<file path=ppt/ink/ink1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6:59.518"/>
    </inkml:context>
    <inkml:brush xml:id="br0">
      <inkml:brushProperty name="width" value="0.05" units="cm"/>
      <inkml:brushProperty name="height" value="0.05" units="cm"/>
      <inkml:brushProperty name="color" value="#FF0066"/>
    </inkml:brush>
  </inkml:definitions>
  <inkml:trace contextRef="#ctx0" brushRef="#br0">67 227 11851,'-3'0'475,"-1"0"0,0 1 0,1 0 0,-1 0 0,1 0 0,-1 0 0,1 1 0,-1-1 0,1 1 0,0 0 0,0 0 0,0 0 0,0 0 0,0 0 0,0 1 0,0-1 0,1 1 0,0 0 0,-4 5 0,6-8-420,0 0 1,0 0-1,0 0 0,-1 1 0,1-1 0,0 0 0,0 0 0,0 0 0,0 1 1,0-1-1,0 0 0,0 0 0,0 0 0,0 1 0,0-1 0,0 0 1,0 0-1,0 1 0,0-1 0,0 0 0,0 0 0,0 0 0,1 1 1,-1-1-1,0 0 0,0 0 0,0 0 0,0 0 0,0 1 0,0-1 1,0 0-1,1 0 0,-1 0 0,0 0 0,0 1 0,0-1 0,0 0 1,1 0-1,-1 0 0,0 0 0,0 0 0,0 0 0,1 0 0,-1 0 1,0 0-1,0 0 0,0 0 0,1 0 0,-1 0 0,15 1 1026,-3-2-710,0-1-1,0 0 0,0 0 0,-1-1 0,1-1 0,15-7 1,0-2 427,40-26 1,8-11 321,119-69 934,-185 114-2013,1 1 0,0 0 0,0 0-1,0 1 1,13-2 0,9 2-2367</inkml:trace>
</inkml:ink>
</file>

<file path=ppt/ink/ink1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05.247"/>
    </inkml:context>
    <inkml:brush xml:id="br0">
      <inkml:brushProperty name="width" value="0.05" units="cm"/>
      <inkml:brushProperty name="height" value="0.05" units="cm"/>
      <inkml:brushProperty name="color" value="#FF0066"/>
    </inkml:brush>
  </inkml:definitions>
  <inkml:trace contextRef="#ctx0" brushRef="#br0">211 1137 12059,'0'2'200,"0"0"0,0 0 0,0 0 0,1 0 0,-1 0 0,1 0 0,0 0 0,-1 0 0,1 0 0,0-1 0,0 1 0,0 0 0,0 0 0,0-1 0,1 1 0,-1-1 0,1 1 0,-1-1 0,1 1 0,-1-1 0,1 0 0,0 0 0,-1 0 0,1 0 0,0 0 0,0 0 0,0 0 0,0-1 0,0 1 0,3 0 0,6 1 384,0 0 1,0-1 0,1 0 0,13-1 0,-16 0-337,31-2 1391,60-11 0,-71 8-1208,1 1 0,-1 2 0,1 0-1,45 4 1,3 14-298,1 1-115,-69-16-14,0-1 1,1 1 0,-1-2-1,1 1 1,19-5 0,-15 1 66,-1 0 0,1-2 0,-1 0 0,0 0-1,0-2 1,-1 1 0,21-17 0,81-77 1012,-70 58-762,-27 26-176,-1 0 0,-1-1 0,25-34 0,-34 40-47,0 0-1,-1 0 1,0 0-1,-1-1 1,0 0-1,-1 0 1,-1 0-1,3-16 1,-4 5-42,0-1 0,-2 0 0,-1 0 0,0 1 0,-2-1 0,-1 0 0,-1 1 0,-1 0 0,-2 0 0,0 1 0,-1 0 0,-1 0 0,-1 1 0,-28-40 0,19 37-37,-1 1 0,-1 0 1,-32-25-1,17 14 0,12 12-18,-1 1 0,0 1 1,-2 1-1,0 2 0,-2 0 1,1 2-1,-46-17 0,54 27 0,1 1-1,-1 1 1,1 0-1,-42 0 0,27 4 2,-1 2 0,-38 7 0,55-6-1,0 2 0,0 0 0,0 1 0,1 1 0,0 0 0,-30 19 0,35-19-1,1 2 0,0 0-1,0 0 1,1 1 0,1 0 0,-1 1 0,2 0 0,-1 1 0,-11 19 0,-39 92-8,14-26-3,23-55 3,-3 6 4,3 1 0,-21 59 0,38-92 8,2 0-1,0 0 0,1 0 0,1 0 0,0 1 1,1-1-1,1 1 0,1-1 0,0 1 0,1-1 1,6 25-1,-3-23 6,1-2 0,1 1 0,1-1-1,0 0 1,1 0 0,1-1 0,0 0 0,1-1 0,1 0 0,0-1 0,0 0 0,2-1 0,23 17 0,-20-17 74,2-1 1,-1-1-1,2 0 0,-1-1 1,1-1-1,0-1 0,1-1 1,0-1-1,0-1 1,0 0-1,26 0 0,-17-4-65,-1-1-1,1-1 1,-1-2 0,0-1-1,0-1 1,0-1-1,-1-2 1,0-1-1,-1-1 1,0-1-1,47-30 1,-70 40-131,0-1 0,0 0 1,0 0-1,4-5 0,-6 7 72,-1-1-1,0 1 1,-1 0 0,1-1 0,0 0-1,0 1 1,-1-1 0,1 1 0,-1-1-1,1 0 1,-1 1 0,1-1 0,-1 0-1,0 0 1,0-2 0,0-11-279</inkml:trace>
</inkml:ink>
</file>

<file path=ppt/ink/ink1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09.739"/>
    </inkml:context>
    <inkml:brush xml:id="br0">
      <inkml:brushProperty name="width" value="0.05" units="cm"/>
      <inkml:brushProperty name="height" value="0.05" units="cm"/>
      <inkml:brushProperty name="color" value="#FF0066"/>
    </inkml:brush>
  </inkml:definitions>
  <inkml:trace contextRef="#ctx0" brushRef="#br0">175 60 11082,'9'-15'1924,"-7"13"-873,-1-1-1,1 1 1,0-1-1,0 1 1,4-5-1,-6 7-945,1-1 0,-1 1 0,1 0 0,-1 0 0,1-1 0,-1 1 0,0-1 0,1 1-1,-1 0 1,1-1 0,-1 1 0,0-1 0,1 1 0,-1-1 0,0 1 0,0-1 0,1 1-1,-1-1 1,0 0 0,0 1 0,0-1 0,0 1 0,0-1 0,0 1 0,0-1 0,0 0-1,0 1 1,0-1 0,0 1 0,0-1 0,0 1 0,0-1 0,0 1 0,-1-1 0,1 0-1,0 1 1,0-1 0,-1 1 0,1-1 0,0 1 0,-1-1 0,1 1 0,0 0 0,-1-1-1,1 1 1,-1-1 0,1 1 0,-1 0 0,1-1 0,-1 1 0,1 0 0,-1 0 0,1 0-1,-1-1 1,1 1 0,-1 0 0,1 0 0,-1 0 0,0 0 0,-3 0 22,0 0 0,0 1 0,0-1-1,0 1 1,1 0 0,-1 0 0,0 0 0,0 1 0,1-1 0,-1 1 0,1 0 0,0 0 0,-1 0 0,1 1 0,-3 2 0,-8 7 385,-22 26 1,31-32-426,-4 4-11,1 1-1,-1 0 0,2 0 1,0 1-1,0 0 1,1 1-1,1-1 1,-8 26-1,11-31-8,0 0 0,1 0-1,0 0 1,1 1 0,0-1 0,0 0-1,0 1 1,1-1 0,0 0 0,0 0-1,1 0 1,0 1 0,0-2 0,0 1-1,1 0 1,0 0 0,1-1-1,5 8 1,-4-7 7,1 0 1,-1-1-1,1 0 0,1 0 1,-1 0-1,1-1 0,0 0 0,0 0 1,1-1-1,-1 0 0,1 0 0,0-1 1,0 0-1,13 3 0,4-1 166,0-2 0,0 0 0,44-1 0,-60-2-240,1 0 0,-1-1 0,1 0 0,-1 0 0,0-1 0,1 0 0,-1-1 0,0 0 0,0 0 0,-1-1 0,1-1 0,12-7 0,-14 6 0,5-2 0,19-13 0,-27 19 0,1 0 0,-1 0 0,0 1 0,0-1 0,1 1 0,-1 0 0,1 0 0,-1 0 0,7 0 0,-10 2 0,0 0 0,-1 0 0,1 0 0,-1 0 0,1 0 0,-1 0 0,1 0 0,-1 0 0,0 0 0,0 0 0,1 0 0,-1 0 0,0 0 0,0 2 0,0-2 0,0 0 0,0-1 0,0 1 0,0-1 0,1 1 0,-1 0 0,-1-1 0,1 1 0,0 0 0,0-1 0,0 1 0,0-1 0,0 1 0,0 0 0,-1-1 0,1 1 0,0-1 0,-1 1 0,1-1 0,0 1 0,-1-1 0,1 1 0,0-1 0,-1 1 0,1-1 0,-1 1 0,1-1 0,-1 0 0,1 1 0,-1-1 0,1 0 0,-1 0 0,0 1 0,1-1 0,-2 0 0,-1 1-171,-1-1 1,1 0-1,-1-1 0,1 1 1,-1 0-1,1-1 0,0 0 1,-1 0-1,1 0 0,0 0 1,-1-1-1,1 1 0,0-1 1,0 0-1,0 1 0,1-1 1,-1-1-1,0 1 1,1 0-1,-1-1 0,1 1 1,0-1-1,0 0 0,0 0 1,0 0-1,0 0 0,1 0 1,-3-5-1,-1-25-1737</inkml:trace>
</inkml:ink>
</file>

<file path=ppt/ink/ink1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14.780"/>
    </inkml:context>
    <inkml:brush xml:id="br0">
      <inkml:brushProperty name="width" value="0.05" units="cm"/>
      <inkml:brushProperty name="height" value="0.05" units="cm"/>
      <inkml:brushProperty name="color" value="#FF0066"/>
    </inkml:brush>
  </inkml:definitions>
  <inkml:trace contextRef="#ctx0" brushRef="#br0">682 1234 12707,'-3'1'320,"0"1"1,0 0-1,0 0 1,1 0-1,-1 0 1,1 0-1,-1 0 1,1 1-1,0-1 1,0 1-1,0 0 0,-2 2 1,5-4-274,-1-1 0,0 0 1,0 0-1,0 0 0,0 1 0,0-1 1,0 0-1,1 0 0,-1 0 0,0 1 0,0-1 1,0 0-1,0 0 0,1 0 0,-1 0 1,0 1-1,0-1 0,1 0 0,-1 0 0,0 0 1,0 0-1,1 0 0,-1 0 0,0 0 1,0 0-1,1 0 0,-1 0 0,0 0 0,0 0 1,1 0-1,-1 0 0,0 0 0,1 0 1,14 0 606,-10 0-300,15 1-28,0 1 1,0 1-1,0 0 1,0 2-1,25 8 1,-22-7-199,1-1-1,-1-1 1,1-1 0,0-1-1,0-1 1,0-1 0,36-5-1,-25-1 130,68-22-1,-59 15-80,-13 4 174,52-22-1,-72 26-169,-1-1 0,-1 1-1,1-2 1,-1 1 0,0-1-1,0-1 1,-1 0-1,13-15 1,9-17 198,-2-1 0,-2-1 0,34-76 0,-42 80-264,-2 3-9,13-40 1,-25 65-59,-1 0 0,-1-1 0,0 0 1,0 1-1,-1-1 0,-1 0 0,0 0 1,-2-17-1,0 19 27,0 0 1,-1 1-1,0-1 1,0 1-1,-1 0 0,0 0 1,-9-13-1,-42-49 240,45 59-288,-22-28-2,2-1 0,-27-47 0,50 76-22,-1 0 1,0 0-1,-1 0 0,0 1 1,0 0-1,-1 1 1,-1 0-1,1 1 0,-22-13 1,-64-41 3,-77-43-3,157 98-3,0 0 1,-1 1-1,0 0 0,0 2 1,-1 0-1,-17-2 0,10 4 2,0 1-1,0 1 0,-41 6 1,-2 7 1,0 2 0,-73 28 0,127-38-3,4-2 1,1 1 0,-1 0-1,0 0 1,1 1 0,0 1-1,0-1 1,1 1-1,-1 1 1,1 0 0,-9 10-1,-24 26 0,-185 211 0,207-230 1,1 1 1,-29 54-1,42-69-1,0 1 1,1-1-1,0 1 0,1 0 1,0 0-1,1 1 0,0-1 1,1 0-1,0 1 0,1-1 1,1 15-1,2-7 10,1-1 0,1 0 0,0 1 0,2-2 0,16 35 0,-8-25 84,1 0 0,37 45 0,-42-60-27,0 0 0,1-1 0,0 0 0,0-1 1,29 17-1,-20-15 56,1-2 1,0 0 0,32 9 0,11-2 520,128 15 1,-162-28-449,38 6 270,34 4-7,-98-14-462,0 0 0,0 0 0,0 0 0,0 0-1,0-1 1,0 0 0,4-1 0,-8 1-38,-1 1 1,0 0 0,0 0-1,1 0 1,-1 0-1,0 0 1,1 0-1,-1 0 1,0 0-1,0 0 1,1 0-1,-1 0 1,0 0 0,1 0-1,-1 0 1,0 0-1,0 0 1,1 0-1,-1 0 1,0 0-1,1 0 1,-1 0-1,0 0 1,0 0-1,1 0 1,-1 1 0,0-1-1,0 0 1,0 0-1,1 0 1,-1 1-1,0-1 1,0 0-1,0 0 1,1 0-1,-1 1 1,0-1 0,0 0-1,0 0 1,0 1-1,0-1 1,1 1-1,-3 12-1843,-9 8 499</inkml:trace>
</inkml:ink>
</file>

<file path=ppt/ink/ink1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18.198"/>
    </inkml:context>
    <inkml:brush xml:id="br0">
      <inkml:brushProperty name="width" value="0.05" units="cm"/>
      <inkml:brushProperty name="height" value="0.05" units="cm"/>
      <inkml:brushProperty name="color" value="#FF0066"/>
    </inkml:brush>
  </inkml:definitions>
  <inkml:trace contextRef="#ctx0" brushRef="#br0">21 305 12187,'1'1'169,"0"-1"1,-1 1-1,1-1 1,0 1-1,0 0 1,-1-1-1,1 1 1,0 0-1,-1-1 1,1 1-1,-1 0 0,1 0 1,-1-1-1,1 1 1,-1 0-1,0 0 1,1 0-1,-1 0 1,0 0-1,0 0 1,0 0-1,1 0 1,-1 1-1,0 28 1675,-1-16-1114,3-2-287,0-1 0,1 1-1,0-1 1,0 1 0,1-1 0,7 13 0,-6-14-97,-1 0 0,0 1 1,0-1-1,-1 1 1,0-1-1,-1 1 0,1 15 1,-3-19-233,-1 0 0,1 0 0,-1-1 0,-2 9 0,2-14-99,1 0-1,0 0 0,-1 0 0,1 0 1,-1 0-1,1 0 0,-1 0 1,1 0-1,-1 0 0,0-1 1,1 1-1,-1 0 0,0 0 1,0 0-1,-1 0 0,2-1-7,-1 0-1,0 1 1,1-1-1,-1 0 0,0 0 1,1 0-1,-1 0 0,0 0 1,1 0-1,-1 0 1,0 0-1,1-1 0,-1 1 1,0 0-1,1 0 1,-1 0-1,0-1 0,1 1 1,-1 0-1,0-1 0,1 1 1,-1-1-1,1 1 1,-1-1-1,1 1 0,-2-2 1,0 0-5,0-1 0,0 1 0,0-1 0,0 0 0,0 0-1,1 0 1,-1 0 0,1 0 0,0 0 0,-1-4 0,-8-38 9,6 20-10,-3-10-3,1 1 1,2-1-1,0-38 0,5 49 1,0 1 0,1-1 1,2 0-1,0 1 0,12-34 0,-13 48 106,1-1-1,1 1 0,0 0 1,0 0-1,1 1 0,0 0 1,0 0-1,1 0 0,0 0 1,0 1-1,1 1 1,0-1-1,0 1 0,0 0 1,1 1-1,0 0 0,0 1 1,0-1-1,1 2 1,0-1-1,-1 1 0,1 1 1,0 0-1,0 0 0,1 1 1,11 0-1,-18 2-47,0-1 0,0 1-1,0 0 1,0 0 0,0 0 0,0 0 0,0 1-1,0 0 1,0-1 0,0 2 0,-1-1 0,1 0-1,-1 1 1,0-1 0,0 1 0,0 0 0,0 0-1,0 0 1,0 1 0,-1-1 0,0 1 0,3 5-1,3 7 105,0 1-1,-2 0 0,9 34 0,-7-20 14,43 98 693,-11-34-225,-38-88-601,15 44 159,-16-46-192,0 1 0,0 0 0,0-1 0,-1 1 0,0 0-1,0-1 1,-1 8 0,1-13-63,0 1 0,0-1-1,0 1 1,-1 0-1,1-1 1,0 1 0,-1 0-1,1-1 1,0 1 0,-1-1-1,1 1 1,0-1 0,-1 1-1,1-1 1,-1 1-1,1-1 1,-1 0 0,1 1-1,-2 0 1,1-1-203,1 0 0,-1 1 0,0-1-1,0 0 1,0 1 0,0-1 0,0 0 0,0 0 0,0 0 0,0 0 0,1 0 0,-1 0-1,0 0 1,0 0 0,0 0 0,0 0 0,0-1 0,0 1 0,0 0 0,0-1-1,1 1 1,-1 0 0,0-1 0,0 1 0,0-1 0,1 1 0,-1-1 0,0 0-1,1 1 1,-1-1 0,0 0 0,1 1 0,-1-2 0,-3-9-2180,4-2 991</inkml:trace>
</inkml:ink>
</file>

<file path=ppt/ink/ink1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18.570"/>
    </inkml:context>
    <inkml:brush xml:id="br0">
      <inkml:brushProperty name="width" value="0.05" units="cm"/>
      <inkml:brushProperty name="height" value="0.05" units="cm"/>
      <inkml:brushProperty name="color" value="#FF0066"/>
    </inkml:brush>
  </inkml:definitions>
  <inkml:trace contextRef="#ctx0" brushRef="#br0">24 151 11474,'-8'-2'379,"-7"-4"3143,14 2-1225,9-1-211,-1 2-1410,1 2-1,0-1 1,0 1 0,0 0 0,0 0 0,0 1 0,15 1 0,6 0 153,-3-2-352,0-2 1,0 0 0,-1-2 0,1 0-1,-1-2 1,0-1 0,46-21 0,-65 26-440,20-12-29,-25 14-79,0 0-1,0 0 1,0 0-1,0 0 0,0 0 1,0 0-1,0-1 1,0 1-1,0 0 0,-1 0 1,1-1-1,-1 1 1,1 0-1,-1-1 0,1 1 1,-1-1-1,0 1 1,0-3-1,-2-17-509</inkml:trace>
</inkml:ink>
</file>

<file path=ppt/ink/ink1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30.060"/>
    </inkml:context>
    <inkml:brush xml:id="br0">
      <inkml:brushProperty name="width" value="0.05" units="cm"/>
      <inkml:brushProperty name="height" value="0.05" units="cm"/>
      <inkml:brushProperty name="color" value="#FF0066"/>
    </inkml:brush>
  </inkml:definitions>
  <inkml:trace contextRef="#ctx0" brushRef="#br0">1 8 17884,'16'-7'456,"5"8"-1000,-1 25 424</inkml:trace>
</inkml:ink>
</file>

<file path=ppt/ink/ink1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32.580"/>
    </inkml:context>
    <inkml:brush xml:id="br0">
      <inkml:brushProperty name="width" value="0.05" units="cm"/>
      <inkml:brushProperty name="height" value="0.05" units="cm"/>
      <inkml:brushProperty name="color" value="#FF0066"/>
    </inkml:brush>
  </inkml:definitions>
  <inkml:trace contextRef="#ctx0" brushRef="#br0">175 1 14819,'-1'0'160,"-1"0"0,1 0-1,0 1 1,0-1 0,-1 1-1,1-1 1,0 1 0,0-1-1,0 1 1,0 0 0,0-1-1,-1 1 1,1 0 0,0 0-1,1 0 1,-1 0 0,0 0-1,-1 1 1,-14 24 1047,14-23-1015,-10 21 296,2 0-1,0 0 1,1 1-1,2 0 1,0 1-1,2 0 1,-3 33-1,5-14 157,2 0 0,2 1 0,10 65 0,-4-77-441,11 37-1,-3-15-377,-14-53 200,1 16-757,-2-19 672,0 1 1,0-1-1,0 1 0,0-1 1,-1 1-1,1-1 0,0 1 1,0-1-1,-1 0 0,1 1 0,0-1 1,0 1-1,-1-1 0,1 0 1,0 1-1,-1-1 0,1 0 1,-1 1-1,1-1 0,-1 0 0,1 0 1,0 0-1,-1 1 0,1-1 1,-1 0-1,1 0 0,-1 0 1,1 0-1,-1 0 0,1 0 0,-1 0 1,1 0-1,-1 0 0,1 0 1,-1 0-1,0 0 0,-6-1-660,0-1 0,0 1 0,0-2 0,0 1 0,-12-6 0,14 5 473,-39-16-1128</inkml:trace>
</inkml:ink>
</file>

<file path=ppt/ink/ink1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32.841"/>
    </inkml:context>
    <inkml:brush xml:id="br0">
      <inkml:brushProperty name="width" value="0.05" units="cm"/>
      <inkml:brushProperty name="height" value="0.05" units="cm"/>
      <inkml:brushProperty name="color" value="#FF0066"/>
    </inkml:brush>
  </inkml:definitions>
  <inkml:trace contextRef="#ctx0" brushRef="#br0">4 347 13083,'-4'11'1888,"6"2"1305,21-2-897,8-7-319,25-15-521,9-10-120,24-16-407,15-5-241,-6-10-320,-5 2-104,-23 3-432,-18 3-216,-11 10-800,-10 6-513,-10 14-1167,1 8 1415</inkml:trace>
</inkml:ink>
</file>

<file path=ppt/ink/ink1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33.141"/>
    </inkml:context>
    <inkml:brush xml:id="br0">
      <inkml:brushProperty name="width" value="0.05" units="cm"/>
      <inkml:brushProperty name="height" value="0.05" units="cm"/>
      <inkml:brushProperty name="color" value="#FF0066"/>
    </inkml:brush>
  </inkml:definitions>
  <inkml:trace contextRef="#ctx0" brushRef="#br0">403 1 14675,'-4'0'327,"0"1"0,1 0 0,-1 0 0,0 0 0,1 0 0,-1 1 0,1-1 0,0 1 0,-1 0 0,1 0 0,0 0 0,0 1 0,0-1 0,-3 4 0,1-2 8,-160 144 3544,133-114-3079,1 1 0,-46 69 0,71-94-694,0-1 1,1 1-1,1-1 1,0 1-1,0 1 1,-3 11-1,6-19-88,1 1 0,-1-1 0,1 0 0,0 0 0,0 1 0,0-1 0,0 0 1,0 1-1,1-1 0,-1 0 0,1 1 0,0-1 0,0 0 0,0 0 0,1 0 0,-1 0 0,1 0 0,-1 0 0,1 0 0,0-1 0,0 1 0,0-1 0,4 4 1,-1-2-3,1 0 1,0 0-1,-1-1 1,1 0 0,1 0-1,-1 0 1,0-1 0,1 0-1,-1 0 1,9 1 0,8 0 24,38 1 0,5-3-235,85-10 1,-122 6-880,0-2 0,-1-1 0,1-2 0,-1 0 0,38-19-1,-25 6-1218,-4 4 952</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2:53.411"/>
    </inkml:context>
    <inkml:brush xml:id="br0">
      <inkml:brushProperty name="width" value="0.05" units="cm"/>
      <inkml:brushProperty name="height" value="0.05" units="cm"/>
      <inkml:brushProperty name="color" value="#FF0066"/>
    </inkml:brush>
  </inkml:definitions>
  <inkml:trace contextRef="#ctx0" brushRef="#br0">341 14 12531,'-25'0'2756,"-25"4"-1,39-2-2252,1 0 0,0 0-1,0 1 1,0 0-1,-11 6 1,7-2-204,1 1 1,-1 0-1,1 1 1,1 1-1,0 0 1,0 0-1,1 1 1,0 1-1,1 0 1,0 0-1,1 1 1,-10 19-1,14-22-244,0 0-1,0 0 0,1 1 0,1 0 1,0-1-1,0 1 0,1 0 0,0 0 0,1 0 1,0 1-1,1-1 0,0 0 0,1 0 1,1 0-1,-1 0 0,2 0 0,-1 0 0,6 13 1,-5-18-41,0-1 1,0 1-1,0-1 1,1 0-1,0 0 1,0 0 0,0-1-1,1 1 1,-1-1-1,1 0 1,0 0-1,0-1 1,1 1-1,-1-1 1,1 0 0,-1-1-1,1 1 1,0-1-1,0 0 1,7 0-1,5 2 98,0-1 0,1-1 0,0 0-1,-1-2 1,31-2 0,-30-1 18,-1 0-1,1 0 1,-1-2 0,1 0 0,-2-2 0,1 0 0,-1 0 0,0-2-1,25-16 1,-31 18-52,-1 0-1,-1-1 0,0 0 1,0-1-1,0 0 1,-1 0-1,0-1 0,-1 0 1,0 0-1,-1 0 0,0-1 1,-1 0-1,0 0 1,0-1-1,5-22 0,-9 26-62,0-1-1,-1 1 1,0-1-1,0 1 0,-1-1 1,0 1-1,0-1 1,-1 1-1,0-1 0,-1 1 1,0 0-1,0 0 1,-1 0-1,0 1 0,0-1 1,0 1-1,-1 0 1,0 0-1,-1 0 1,0 1-1,0 0 0,0 0 1,0 1-1,-1-1 1,0 1-1,0 1 0,-1-1 1,1 1-1,-1 1 1,-10-5-1,-4 3 24,0 0 0,-38-4 0,-10-1-1536,57 5-1564,6 17-4149</inkml:trace>
</inkml:ink>
</file>

<file path=ppt/ink/ink1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33.581"/>
    </inkml:context>
    <inkml:brush xml:id="br0">
      <inkml:brushProperty name="width" value="0.05" units="cm"/>
      <inkml:brushProperty name="height" value="0.05" units="cm"/>
      <inkml:brushProperty name="color" value="#FF0066"/>
    </inkml:brush>
  </inkml:definitions>
  <inkml:trace contextRef="#ctx0" brushRef="#br0">0 448 17252,'10'29'2922,"18"36"1,7 23 238,-32-76-2958,0 0 0,1 19 1,-2-8-53,2-59-266,8-326-1776,-9 314 1611,8-49 0,-8 82 235,0 1 0,1 0 1,0 0-1,1 0 1,0 1-1,1 0 0,14-22 1,-17 31 66,-1 1 0,1-1 0,0 1-1,0 0 1,0 0 0,7-5 0,-9 8-14,0-1 1,0 1-1,-1-1 0,1 1 0,0 0 1,0-1-1,0 1 0,-1 0 0,1-1 1,0 1-1,0 0 0,0 0 0,0 0 1,0 0-1,0 0 0,-1 0 0,1 0 1,0 0-1,0 0 0,0 0 1,0 1-1,0-1 0,0 0 0,-1 1 1,1-1-1,0 0 0,0 1 0,-1-1 1,1 1-1,0-1 0,0 1 0,-1-1 1,1 1-1,-1 0 0,1-1 0,0 2 1,4 7 153,0-1 1,-1 1 0,0 0-1,0 0 1,4 17 0,4 13 324,19 29 602,62 103 0,-64-121-782,31 46 404,-24-38-1596,-22-34-2863,-25-41 1208,-13-4 975</inkml:trace>
</inkml:ink>
</file>

<file path=ppt/ink/ink1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33.767"/>
    </inkml:context>
    <inkml:brush xml:id="br0">
      <inkml:brushProperty name="width" value="0.05" units="cm"/>
      <inkml:brushProperty name="height" value="0.05" units="cm"/>
      <inkml:brushProperty name="color" value="#FF0066"/>
    </inkml:brush>
  </inkml:definitions>
  <inkml:trace contextRef="#ctx0" brushRef="#br0">17 212 15307,'-13'5'1609,"9"-3"879,12-7-7,19-12-1057,12-5-312,12-6-488,6-2-256,8 0-576,0 3-424,-2 2-800,-2 3-929,-11 9 1273</inkml:trace>
</inkml:ink>
</file>

<file path=ppt/ink/ink1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34.057"/>
    </inkml:context>
    <inkml:brush xml:id="br0">
      <inkml:brushProperty name="width" value="0.05" units="cm"/>
      <inkml:brushProperty name="height" value="0.05" units="cm"/>
      <inkml:brushProperty name="color" value="#FF0066"/>
    </inkml:brush>
  </inkml:definitions>
  <inkml:trace contextRef="#ctx0" brushRef="#br0">157 0 15691,'-15'7'1114,"1"0"0,0 1 0,0 1 1,1 0-1,-23 22 0,31-26-810,0 0 0,0 1 0,1 0 0,-1 0 0,2 0 0,-1 1 0,1-1 0,0 1 0,0 0 0,0 0 0,1 0 0,0 0 0,1 0 0,0 0 0,-1 11 0,2-8-100,1 1-1,-1-1 0,2 0 0,0 1 0,0-1 1,1 0-1,0 0 0,0 0 0,1-1 0,1 1 1,-1-1-1,2 0 0,9 13 0,-8-12-54,1-1-1,1 0 1,-1 0 0,1-1-1,1 0 1,0 0-1,0-1 1,1 0-1,-1-1 1,1-1 0,15 6-1,-4-3-50,1-2 0,0-1 0,1 0 0,-1-2 0,1-1 0,0 0 0,0-2 0,42-5 0,-56 3-346,1 0 0,-1 0 1,0-1-1,1-1 0,-1 1 1,15-9-1,-22 10-29,-1 1 1,1-1-1,0 0 1,-1 1-1,1-1 1,-1 0-1,0 0 1,4-4-1,-6 4 152,1 1 0,0-1 0,-1 0 0,1 1-1,-1-1 1,0 0 0,0 1 0,1-1 0,-1 0-1,0 0 1,0 1 0,-1-4 0,1 5 119</inkml:trace>
</inkml:ink>
</file>

<file path=ppt/ink/ink1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53.715"/>
    </inkml:context>
    <inkml:brush xml:id="br0">
      <inkml:brushProperty name="width" value="0.05" units="cm"/>
      <inkml:brushProperty name="height" value="0.05" units="cm"/>
      <inkml:brushProperty name="color" value="#FF0066"/>
    </inkml:brush>
  </inkml:definitions>
  <inkml:trace contextRef="#ctx0" brushRef="#br0">0 388 18388,'17'8'2993,"3"5"-1721,-5-4-112,2 9-272,-4-1-192,0-6-351,7-7-89,13-23-64,12-14-16,18-32-56,4-13-192,9-20-881,-2 1-487,15 19 648</inkml:trace>
</inkml:ink>
</file>

<file path=ppt/ink/ink1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54.272"/>
    </inkml:context>
    <inkml:brush xml:id="br0">
      <inkml:brushProperty name="width" value="0.05" units="cm"/>
      <inkml:brushProperty name="height" value="0.05" units="cm"/>
      <inkml:brushProperty name="color" value="#FF0066"/>
    </inkml:brush>
  </inkml:definitions>
  <inkml:trace contextRef="#ctx0" brushRef="#br0">1 322 9818,'63'-3'2174,"-35"2"-438,-1 0 1,36 4 0,-62-3-1611,1 1 0,0-1 1,-1 0-1,1 0 0,-1 1 0,1-1 0,0 1 0,-1 0 0,0-1 0,1 1 0,-1 0 0,1 0 0,-1 0 0,0 0 0,0 0 0,1 0 0,-1 0 0,0 1 0,0-1 0,1 2 1,-1-1-17,0 1 0,0 0 1,0-1-1,-1 1 1,1 0-1,-1-1 1,0 1-1,1 0 1,-1 0-1,0-1 1,-1 6-1,-1 5 177,-1 0 1,0 0-1,-8 18 0,-4 21 918,14-51-1136,1 0 0,0 1 0,0-1 0,-1 0 0,1 1 0,0-1 0,0 0 0,0 1 0,0-1 0,1 0-1,-1 1 1,0-1 0,1 3 0,0-4-46,-1 1 0,0-1 0,0 0-1,1 0 1,-1 0 0,0 1 0,0-1 0,1 0 0,-1 0-1,0 0 1,1 1 0,-1-1 0,0 0 0,1 0-1,-1 0 1,0 0 0,1 0 0,-1 0 0,0 0-1,1 0 1,-1 0 0,0 0 0,1 0 0,14-5 344,5-8-136,-2-1 0,31-27 0,111-114-415,61-53-1829,-106 124 1217</inkml:trace>
</inkml:ink>
</file>

<file path=ppt/ink/ink1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54.828"/>
    </inkml:context>
    <inkml:brush xml:id="br0">
      <inkml:brushProperty name="width" value="0.05" units="cm"/>
      <inkml:brushProperty name="height" value="0.05" units="cm"/>
      <inkml:brushProperty name="color" value="#FF0066"/>
    </inkml:brush>
  </inkml:definitions>
  <inkml:trace contextRef="#ctx0" brushRef="#br0">69 195 12331,'-11'19'1424,"0"7"824,4 13-631,-1 7-57,-3 8-296,2 1-71,1-6-33,5-9-24,12-16-128,15-14-119,34-27-321,16-16-176,30-38-224,9-16-160,13-17-200,2 2-616,-19 22-3441,-3 17 2848</inkml:trace>
</inkml:ink>
</file>

<file path=ppt/ink/ink1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21.602"/>
    </inkml:context>
    <inkml:brush xml:id="br0">
      <inkml:brushProperty name="width" value="0.05" units="cm"/>
      <inkml:brushProperty name="height" value="0.05" units="cm"/>
      <inkml:brushProperty name="color" value="#FF0066"/>
    </inkml:brush>
  </inkml:definitions>
  <inkml:trace contextRef="#ctx0" brushRef="#br0">278 1331 11811,'10'-4'1859,"0"1"0,0 0 0,16-2 0,-7 3-483,22 1-1,41-1-815,0-3 0,0-4 0,0-3 1,-1-4-1,79-26 0,-134 33-324,0-1 1,0-1 0,28-17 0,-39 18-127,0 0 0,0-1 0,-1 0 0,0-1 0,23-26 0,-6-2 1,-1-2 0,-2 0 0,-2-2 1,35-79-1,-44 79 112,19-80 1,-32 103-74,0-1 1,-1 0-1,-2 1 1,0-1-1,-1 0 1,-2 0 0,0 1-1,-1-1 1,-7-24-1,6 31-60,-1-1-1,0 1 1,-2 0-1,1 1 1,-2 0-1,0 0 0,0 0 1,-2 1-1,1 0 1,-2 1-1,0 0 1,0 1-1,-15-12 1,6 9-58,-1 1 0,0 1 1,-23-10-1,-71-24-26,83 34 1,-4-1-2,0 2 0,0 1 0,-55-8 0,66 15-3,0 2-1,0 0 1,1 2 0,-1 0 0,0 2 0,-32 7-1,21 0-5,0 2 0,1 1 0,1 1 0,0 2 0,1 2 0,-33 23 0,31-16 0,0 1-1,2 3 1,1 0-1,-55 66 1,69-71 5,1 1 1,1 0 0,2 1 0,0 1 0,2 0-1,1 1 1,1 0 0,-10 47 0,15-49-2,1 0 1,1 0-1,1 0 1,2 0-1,0 1 1,2-1-1,1 0 1,1 0-1,1 0 0,9 25 1,-5-25 7,0-1 0,2-1 0,1 1-1,1-2 1,1 0 0,1 0 0,1-1 0,1-1 0,1-1 0,0-1 0,33 27 0,-38-37 33,1 0 1,0-1 0,1-1 0,-1 0-1,2-1 1,-1-1 0,0 0 0,1-1-1,23 3 1,-6-3 158,0-2-1,1-1 0,49-6 1,-60 3-92,0-1 1,0-2 0,0 0-1,36-15 1,-45 15-348,0-2 0,-1 0 0,0 0 0,-1-1 0,0-1 0,0 0 0,-1 0 0,15-16 1,-22 20-204,0 1 0,0-1 1,0 0-1,-1 0 0,6-11 1,-7 10 150,-1 0 1,1 0-1,-1 0 1,0 0-1,-1-12 1</inkml:trace>
</inkml:ink>
</file>

<file path=ppt/ink/ink1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24.285"/>
    </inkml:context>
    <inkml:brush xml:id="br0">
      <inkml:brushProperty name="width" value="0.05" units="cm"/>
      <inkml:brushProperty name="height" value="0.05" units="cm"/>
      <inkml:brushProperty name="color" value="#FF0066"/>
    </inkml:brush>
  </inkml:definitions>
  <inkml:trace contextRef="#ctx0" brushRef="#br0">359 50 10794,'-1'0'373,"1"-1"-1,-1 1 1,0 0-1,0 0 1,1-1-1,-1 1 1,0 0-1,0 0 1,1 0-1,-1 0 1,0 0-1,0 0 1,1 0-1,-1 0 0,0 0 1,-1 1-1,-11-2 2725,12-1-2761,0 1 0,0-1 0,0 1-1,0-1 1,0 0 0,1 0 0,-1 1 0,0-3 0,-6-12 989,7 15-1260,-1-1 1,0 1-1,0 0 1,0 1 0,0-1-1,0 0 1,0 0 0,0 0-1,0 0 1,0 1-1,0-1 1,0 0 0,0 1-1,-1-1 1,1 1-1,0 0 1,0-1 0,0 1-1,-2 0 1,0 0-1,0-1-1,-1 2 1,1-1 0,0 0-1,0 1 1,0-1 0,-5 3 0,-4 1-18,2 1-1,-1 1 1,-13 8 0,5-2-17,1 2 0,0-1 0,1 2 0,1 1 0,0 0 0,1 0 0,1 2 0,0 0 0,2 0 0,-18 34 0,27-45 10,0 0 1,0 0 0,1 0 0,0 0-1,0 0 1,1 1 0,0-1-1,0 9 1,1-12 6,0 1 0,0-1-1,1 0 1,0 0 0,-1 0 0,2 1 0,-1-1-1,0 0 1,1-1 0,0 1 0,0 0 0,0 0-1,0-1 1,1 1 0,4 4 0,2 1 87,0-1 0,0-1 0,1 0 0,0 0 0,0-1 0,1 0 0,-1-1 0,1 0 0,16 4 0,-1-2 159,0 0 0,0-2 0,30 2 0,-26-4-49,1-2 1,-1-1-1,0-2 0,41-7 0,-53 6-144,-2-1 0,1-1 0,0 0 0,-1-2 1,0 0-1,0 0 0,-1-1 0,0-1 0,14-12 0,15-14-100,-44 33-54,-6 4-82,-12 7-233,-16 15 128</inkml:trace>
</inkml:ink>
</file>

<file path=ppt/ink/ink1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55.313"/>
    </inkml:context>
    <inkml:brush xml:id="br0">
      <inkml:brushProperty name="width" value="0.05" units="cm"/>
      <inkml:brushProperty name="height" value="0.05" units="cm"/>
      <inkml:brushProperty name="color" value="#FF0066"/>
    </inkml:brush>
  </inkml:definitions>
  <inkml:trace contextRef="#ctx0" brushRef="#br0">0 162 10578,'0'14'2209,"0"3"1864,8 2-1457,7-5-23,13-10-553,12-9-255,20-19-577,19-14-328,14-10-616,11-9-920,26-1 408</inkml:trace>
</inkml:ink>
</file>

<file path=ppt/ink/ink1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40.370"/>
    </inkml:context>
    <inkml:brush xml:id="br0">
      <inkml:brushProperty name="width" value="0.05" units="cm"/>
      <inkml:brushProperty name="height" value="0.05" units="cm"/>
      <inkml:brushProperty name="color" value="#FF0066"/>
    </inkml:brush>
  </inkml:definitions>
  <inkml:trace contextRef="#ctx0" brushRef="#br0">65 0 14315,'-4'8'3690,"1"-1"-2956,0 1-1,0 0 1,1-1 0,0 1-1,0 1 1,1-1-1,-1 10 1,2-13-590,0-1 0,1 1 0,-1-1 0,1 0-1,0 1 1,0-1 0,0 0 0,0 1 0,1-1 0,0 0 0,0 0 0,0 0 0,0-1-1,0 1 1,4 4 0,-4-6-103,5 5 124,-1 1 1,1 0-1,7 13 1,-13-18-161,1 1 0,-1-1 0,1 1 0,-1 0 0,0-1 0,0 1 0,-1 0 0,1 0 0,-1-1 0,0 1 1,0 0-1,0 0 0,-1 3 0,0-1-147,-1 1 0,0-1 0,0-1 0,0 1-1,-1 0 1,1 0 0,-1-1 0,-1 0 0,1 0 0,-1 0 0,-7 8 0,7-9-432,-1 1 0,1-1 0,-1 0 0,-1 0 0,1-1 0,-11 6 0,-1-4-1764,6-9 925</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2:53.831"/>
    </inkml:context>
    <inkml:brush xml:id="br0">
      <inkml:brushProperty name="width" value="0.05" units="cm"/>
      <inkml:brushProperty name="height" value="0.05" units="cm"/>
      <inkml:brushProperty name="color" value="#FF0066"/>
    </inkml:brush>
  </inkml:definitions>
  <inkml:trace contextRef="#ctx0" brushRef="#br0">1 69 11787,'11'-3'8646,"16"-6"-5227,0-1-1932,-3 3-1071,0 1 0,0 1 0,1 2 0,-1 0 0,1 1 0,-1 2 0,42 4 0,-54-3-349,4 1-1193,24 0-1,-36-2 628,1 0 0,-1-1 0,0 1 1,0-1-1,0 0 0,0 0 0,0 0 0,-1 0 1,1-1-1,0 0 0,4-2 0,10-12-1184</inkml:trace>
</inkml:ink>
</file>

<file path=ppt/ink/ink1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40.616"/>
    </inkml:context>
    <inkml:brush xml:id="br0">
      <inkml:brushProperty name="width" value="0.05" units="cm"/>
      <inkml:brushProperty name="height" value="0.05" units="cm"/>
      <inkml:brushProperty name="color" value="#FF0066"/>
    </inkml:brush>
  </inkml:definitions>
  <inkml:trace contextRef="#ctx0" brushRef="#br0">3 223 13355,'-2'-4'5313,"11"-5"-2664,2-6-225,10-5-432,7-4-199,3-2-545,6 0-264,-2 0-480,3 4-167,-5 3-185,-5 12-184,-4-1-537,-2 3-375,-5 1-1192,-2-4-329,0 12 3513,-8 17-1632</inkml:trace>
</inkml:ink>
</file>

<file path=ppt/ink/ink1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41.013"/>
    </inkml:context>
    <inkml:brush xml:id="br0">
      <inkml:brushProperty name="width" value="0.05" units="cm"/>
      <inkml:brushProperty name="height" value="0.05" units="cm"/>
      <inkml:brushProperty name="color" value="#FF0066"/>
    </inkml:brush>
  </inkml:definitions>
  <inkml:trace contextRef="#ctx0" brushRef="#br0">130 64 11306,'-6'-51'7626,"6"50"-7501,0 1 0,-1-1 0,1 1 0,0-1-1,0 1 1,0-1 0,-1 0 0,1 1 0,0-1 0,-1 1 0,1-1 0,0 1 0,-1 0-1,1-1 1,-1 1 0,1-1 0,0 1 0,-1 0 0,1-1 0,-1 1 0,1 0 0,-1-1-1,0 1 1,1 0 0,-1 0 0,1-1 0,-1 1 0,1 0 0,-1 0 0,0 0 0,1 0-1,-1 0 1,1 0 0,-1 0 0,0 0 0,1 0 0,-1 0 0,1 0 0,-1 1 0,0-1-1,1 0 1,-1 0 0,1 0 0,-1 1 0,1-1 0,-2 1 0,-2 1 204,0 1 0,1-1 1,-1 1-1,-6 6 0,2-1-151,0 0-1,1 1 1,1 0 0,0 1-1,0-1 1,1 1-1,0 0 1,0 0 0,-5 20-1,8-21-62,-1 1 0,1-1 0,1 1 0,0 0-1,0 0 1,1-1 0,0 1 0,1 0 0,0-1 0,0 1-1,6 16 1,-6-23-88,0 0 0,0 0 0,1 0 0,0 0 0,-1-1 0,1 1 0,0 0 0,0-1 0,0 1 0,1-1 0,-1 0 0,1 0 0,4 4 0,-3-4-9,1 1-1,0-1 1,-1 0-1,1-1 0,0 1 1,0-1-1,0 0 1,6 1-1,0-1-33,1-1 0,-1 0 0,0-1-1,0 0 1,0 0 0,0-2 0,18-4 0,-1-4-1149,1-1 1,27-16 0,-29 16-1439,-25 11 2366,1 1 0,0-1 0,0 1 0,0 0 0,-1 0 0,5 1 0</inkml:trace>
</inkml:ink>
</file>

<file path=ppt/ink/ink1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41.617"/>
    </inkml:context>
    <inkml:brush xml:id="br0">
      <inkml:brushProperty name="width" value="0.05" units="cm"/>
      <inkml:brushProperty name="height" value="0.05" units="cm"/>
      <inkml:brushProperty name="color" value="#FF0066"/>
    </inkml:brush>
  </inkml:definitions>
  <inkml:trace contextRef="#ctx0" brushRef="#br0">71 155 18452,'-1'12'1008,"0"-1"1,0 0-1,1 1 0,1-1 1,0 0-1,0 1 1,7 21-1,-1-15-471,-4-9-372,1 0 0,-2 0 0,1 1 0,1 12 0,-4-20-159,1 1 0,-1-1 1,0 1-1,-1-1 1,1 1-1,0 0 0,-1-1 1,1 1-1,-1-1 1,0 0-1,0 1 1,0-1-1,0 0 0,0 1 1,-1-1-1,1 0 1,-1 0-1,1 0 0,-1 0 1,-3 3-1,2-3-3,1 0-1,0 0 0,-1 0 1,1-1-1,-1 1 0,1-1 0,-1 0 1,0 0-1,0 0 0,0 0 1,-5 1-1,7-2-5,0 0 0,0 0 0,-1 0 1,1 0-1,0-1 0,0 1 0,0 0 0,-1 0 0,1-1 0,0 1 0,0-1 1,0 1-1,0-1 0,0 0 0,0 1 0,0-1 0,0 0 0,0 1 1,0-1-1,0 0 0,1 0 0,-1 0 0,0 0 0,0 0 0,1 0 1,-1 0-1,1 0 0,-1 0 0,1 0 0,-1-1 0,1 0 0,-4-12-9,0 0 0,2 0-1,0 0 1,0-1 0,1-17 0,7-73-28,-3 76 74,8-30 1,-9 51-19,0 0 0,0 0 0,1 1 0,0-1-1,1 1 1,0-1 0,0 1 0,8-10 0,-11 15 6,0 1 1,1-1-1,-1 1 0,0-1 1,1 1-1,-1 0 1,1 0-1,0 0 0,-1 0 1,1 0-1,0 0 0,0 0 1,0 1-1,-1-1 1,1 1-1,0-1 0,0 1 1,0 0-1,0-1 0,0 1 1,0 0-1,0 0 1,0 1-1,0-1 0,0 0 1,0 1-1,-1-1 0,1 1 1,0-1-1,0 1 1,0 0-1,3 2 0,3 2 89,1 1 0,-1 1-1,-1 0 1,1 0-1,6 8 1,-1-2 10,26 26 181,42 42 28,-71-68-333,-1 0 0,0 0 1,14 28-1,-11-19-351,-10-16-86,-13-11-5964,0-2 3708,-4 1 840</inkml:trace>
</inkml:ink>
</file>

<file path=ppt/ink/ink1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41.815"/>
    </inkml:context>
    <inkml:brush xml:id="br0">
      <inkml:brushProperty name="width" value="0.05" units="cm"/>
      <inkml:brushProperty name="height" value="0.05" units="cm"/>
      <inkml:brushProperty name="color" value="#FF0066"/>
    </inkml:brush>
  </inkml:definitions>
  <inkml:trace contextRef="#ctx0" brushRef="#br0">0 105 17476,'4'1'5145,"5"-6"-2545,11-6-1095,5-4-417,8-4-648,4 1-208,-2 1-640,-3 0-752,-4 14-1169,-12 6 1145</inkml:trace>
</inkml:ink>
</file>

<file path=ppt/ink/ink1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42.283"/>
    </inkml:context>
    <inkml:brush xml:id="br0">
      <inkml:brushProperty name="width" value="0.05" units="cm"/>
      <inkml:brushProperty name="height" value="0.05" units="cm"/>
      <inkml:brushProperty name="color" value="#FF0066"/>
    </inkml:brush>
  </inkml:definitions>
  <inkml:trace contextRef="#ctx0" brushRef="#br0">266 2 13411,'-3'0'591,"1"0"0,-1-1 0,1 1-1,-1 0 1,1 0 0,-1 0 0,1 0 0,-1 1 0,1-1 0,-1 1 0,-2 0-1,1 1-35,0 0 0,-1 0 0,1 0 0,0 0-1,-5 5 1,-2 2 94,1 0-1,1 1 1,-10 12-1,-12 19 377,2 0-1,-37 71 0,61-103-870,1 0 0,0 1-1,0-1 1,1 1 0,-3 19 0,5-26-113,1 0-1,-1-1 1,1 1-1,0 0 1,0 0 0,0-1-1,1 1 1,-1 0-1,1-1 1,-1 1 0,1 0-1,0-1 1,0 1-1,0-1 1,0 1 0,1-1-1,-1 0 1,1 1-1,-1-1 1,1 0-1,0 0 1,0 0 0,0 0-1,0 0 1,0-1-1,4 3 1,1-1 29,0 0 0,-1 0-1,2-1 1,-1 0 0,0-1 0,0 1-1,1-2 1,-1 1 0,0-1 0,1 0-1,-1 0 1,12-3 0,6-1 31,0-1 1,32-12-1,-27 6-42,0-2 1,34-19-1,53-39-3044,-111 67 2537,11-8-858</inkml:trace>
</inkml:ink>
</file>

<file path=ppt/ink/ink1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49.338"/>
    </inkml:context>
    <inkml:brush xml:id="br0">
      <inkml:brushProperty name="width" value="0.05" units="cm"/>
      <inkml:brushProperty name="height" value="0.05" units="cm"/>
      <inkml:brushProperty name="color" value="#FF0066"/>
    </inkml:brush>
  </inkml:definitions>
  <inkml:trace contextRef="#ctx0" brushRef="#br0">1066 120 11594,'-1'-1'292,"0"0"-1,0 1 0,0-1 0,0 0 0,0 1 1,0-1-1,0 1 0,0-1 0,0 1 1,-1 0-1,-1-1 0,2 1-208,0 0 1,1 0-1,-1 0 0,0 0 0,1 0 1,-1-1-1,0 1 0,1 0 1,-1 0-1,0-1 0,1 1 1,-1 0-1,1-1 0,-1 1 1,0-1-1,1 1 0,-1-1 1,1 1-1,-1-1 0,1 1 1,-1-1-1,1 1 0,0-1 0,-1 0 1,1 1-1,0-1 0,-1 0 1,1-1-1,-1-2 207,1 0-1,0 0 1,0 0 0,1-1 0,-1 1-1,1 0 1,0 0 0,2-7-1,-2 8-68,0 0 0,0 0 0,-1 0 0,1-1 0,-1 1 0,1 0 0,-1-1 0,0 1 0,0 0 0,-1-1 0,1 1 0,-2-6 0,2 8-181,-1 1 0,1-1 0,0 1 0,-1-1 0,1 1 0,-1-1 0,1 1-1,-1-1 1,1 1 0,-1 0 0,1-1 0,-1 1 0,1 0 0,-1 0 0,1-1 0,-1 1 0,0 0 0,1 0 0,-1 0 0,1-1 0,-1 1 0,0 0 0,1 0 0,-1 0 0,0 0-1,1 0 1,-1 1 0,0-1 0,-20 6 442,-55 30 39,25-10-430,-223 102 28,244-115-102,-1 0 0,-1-2-1,1-2 1,-46 8 0,62-14 10,0 1-1,0 1 1,0 0 0,1 1-1,-1 1 1,2 0-1,-1 1 1,1 1 0,0 0-1,1 0 1,-12 12 0,0 2-23,1 2 1,1 0 0,2 1-1,-19 32 1,25-35-7,1 2 0,1-1 0,1 1 1,1 1-1,2 0 0,0 0 0,2 1 0,1 0 1,-2 34-1,5-10-2,2 1 1,2-1-1,19 102 1,-9-86 3,28 163 8,-17 1-2,-44 212 9,1-146-9,12 10-15,-14 323 82,20-610-24,-2 88 786,5-95-572,0 0 0,1 0 1,0 0-1,1 0 0,0 0 1,6 12-1,-8-22-180,0 1 1,1-1-1,0 0 1,0 0-1,0 0 1,0 0-1,0-1 0,0 1 1,1 0-1,-1-1 1,1 0-1,0 1 1,0-1-1,0 0 1,6 2-1,-4-2-8,0 0-1,0 0 1,1-1 0,-1 0-1,1 0 1,-1 0-1,1-1 1,-1 0 0,8 0-1,4-3-46,-1 1-1,1-2 0,-1 0 1,0-1-1,26-12 1,-10 0-1061,52-35 1,-76 47 715,-1 1 28,6-5-507,0 0-1,12-11 1,-13 7 199,0-1 1,11-16-1</inkml:trace>
</inkml:ink>
</file>

<file path=ppt/ink/ink1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50.587"/>
    </inkml:context>
    <inkml:brush xml:id="br0">
      <inkml:brushProperty name="width" value="0.05" units="cm"/>
      <inkml:brushProperty name="height" value="0.05" units="cm"/>
      <inkml:brushProperty name="color" value="#FF0066"/>
    </inkml:brush>
  </inkml:definitions>
  <inkml:trace contextRef="#ctx0" brushRef="#br0">9 516 14979,'-1'0'171,"1"1"0,-1-1 1,1 1-1,-1-1 0,0 1 0,1 0 0,-1-1 0,1 1 0,-1 0 0,1-1 0,0 1 0,-1 0 1,1 0-1,0-1 0,0 1 0,-1 0 0,1 0 0,0-1 0,0 1 0,0 0 0,0 0 1,0 0-1,0 0 0,0-1 0,0 1 0,0 0 0,1 1 0,6 23 1235,-6-23-1189,11 28 791,2-2 0,20 32 0,-4-9-302,-13-18-356,21 35 183,-32-58-462,0-1-1,1 0 1,1 0-1,11 12 1,-17-19-60,0-1 0,0 1 0,0 0 0,1-1 0,-1 0-1,0 1 1,0-1 0,1 0 0,-1 0 0,1 0 0,-1-1 0,1 1 0,-1-1 0,1 1 0,0-1 0,-1 0 0,1 0-1,-1 0 1,1 0 0,0 0 0,-1-1 0,1 1 0,-1-1 0,1 0 0,-1 1 0,1-1 0,-1 0 0,1-1 0,-1 1-1,4-3 1,0 0 11,-1-1 0,1 0 0,-1 0 0,0 0 0,0-1 0,-1 0 0,0 1 0,0-2 0,6-11-1,-3 2 6,-1-1-1,-1 1 0,-1-1 0,0 0 0,-1 0 0,1-25 0,-3 14-17,-1-1 1,-2 0-1,-5-31 0,4 41 3,-7-21-1,8 35-7,0-1 0,0 0 0,-1 1 0,1-1 0,-1 1 0,-1 0 0,-5-9 0,7 13 2,1 0 0,0 0-1,0 0 1,-1 0 0,1 0 0,0 0 0,-1 0-1,1 0 1,-1 0 0,1 1 0,-1-1-1,1 1 1,-1-1 0,0 1 0,1 0 0,-1-1-1,0 1 1,1 0 0,-1 0 0,0 0 0,1 0-1,-1 0 1,1 1 0,-1-1 0,0 0-1,1 1 1,-1-1 0,1 1 0,-1 0 0,1-1-1,-1 1 1,1 0 0,-1 0 0,1 0-1,0 0 1,-1 0 0,1 0 0,0 1 0,0-1-1,0 0 1,0 0 0,0 1 0,0-1-1,0 1 1,1-1 0,-1 1 0,0-1 0,1 1-1,-1 0 1,1-1 0,0 1 0,-1-1-1,1 3 1,0 0 28,0-1-1,1 1 1,-1-1-1,1 1 0,0-1 1,0 1-1,0-1 1,0 1-1,1-1 1,-1 0-1,1 0 0,0 0 1,0 0-1,0 0 1,0 0-1,5 4 1,3 2 111,1 1 0,21 14 0,-25-20-102,-3-1-33,0-1 0,0 1-1,-1-1 1,1 0 0,1 0 0,-1-1-1,0 1 1,0-1 0,1 0-1,-1 0 1,0 0 0,1-1 0,-1 1-1,1-1 1,6-1 0,-7 0-8,-1 0 0,1 0 1,0 0-1,-1 0 0,0-1 0,1 0 1,-1 0-1,0 0 0,0 0 1,0 0-1,0 0 0,0-1 0,0 0 1,-1 1-1,1-1 0,-1 0 0,0 0 1,4-7-1,0-4 4,0 0 1,-1 0 0,0 0-1,-1-1 1,0 0-1,1-17 1,-3 17 4,0 0 0,1 1 0,1-1 0,1 1 0,0 0 0,10-19-1,-15 32-6,0 0-1,1 1 0,-1-1 0,0 0 1,1 1-1,-1-1 0,1 1 0,-1-1 1,1 1-1,-1-1 0,1 1 0,-1-1 1,1 1-1,-1-1 0,1 1 0,-1 0 0,1-1 1,0 1-1,-1 0 0,1 0 0,0-1 1,-1 1-1,1 0 0,0 0 0,-1 0 1,1 0-1,0 0 0,-1 0 0,1 0 0,0 0 1,0 0-1,-1 0 0,1 0 0,0 0 1,-1 1-1,1-1 0,0 0 0,-1 0 1,1 1-1,-1-1 0,1 0 0,0 1 0,-1-1 1,1 1-1,-1-1 0,1 1 0,-1-1 1,1 1-1,-1-1 0,0 1 0,1 1 1,4 4 18,-1 0 0,0 0 0,6 13 0,-8-15-22,8 17 16,13 40 0,-26-91-1,2 10-4,-1-16-13,4-65 1,0 81 6,1 0 0,1 0 0,0 0 0,13-33 0,-16 50 4,1-1-1,-1 1 1,0 0 0,1 0 0,0 0 0,0 0 0,0 1 0,4-6 0,-5 8-6,0-1 0,0 1 1,-1 0-1,1-1 0,0 1 0,0 0 1,0-1-1,0 1 0,-1 0 0,1 0 0,0 0 1,0 0-1,0 0 0,0 0 0,0 0 0,0 0 1,0 0-1,-1 0 0,1 0 0,0 0 0,0 1 1,0-1-1,0 0 0,-1 1 0,1-1 1,0 1-1,0-1 0,-1 1 0,1-1 0,0 1 1,-1-1-1,1 1 0,0 0 0,-1-1 0,2 2 1,13 16 1,-9-11 24,0-1-1,0 1 0,0-1 0,11 8 0,-15-13-44,0 0 0,-1 0 0,1 0 0,0 0 0,0 0-1,-1-1 1,1 1 0,0-1 0,0 1 0,0-1 0,0 0-1,0 1 1,0-1 0,0 0 0,0 0 0,0-1 0,0 1-1,0 0 1,-1-1 0,1 1 0,0-1 0,0 1 0,0-1 0,0 0-1,2-2 1,2-1-374,-1 0-1,0-1 0,0 0 1,0 0-1,-1-1 0,0 0 1,0 1-1,4-8 1,10-15-2328,4 0 105,-8 3 949</inkml:trace>
</inkml:ink>
</file>

<file path=ppt/ink/ink1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50.844"/>
    </inkml:context>
    <inkml:brush xml:id="br0">
      <inkml:brushProperty name="width" value="0.05" units="cm"/>
      <inkml:brushProperty name="height" value="0.05" units="cm"/>
      <inkml:brushProperty name="color" value="#FF0066"/>
    </inkml:brush>
  </inkml:definitions>
  <inkml:trace contextRef="#ctx0" brushRef="#br0">19 0 15635,'-9'0'1465,"1"11"871,6 4-111,8 13-409,5 5-240,11 16-383,6 6-201,2 8-424,-6 0-192,2-5-216,2-6-72,1-15-88,-1-6-96,-2-12-488,-5-10-424,-12-11-1025,-2-9-847,-7-13 1583</inkml:trace>
</inkml:ink>
</file>

<file path=ppt/ink/ink1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51.786"/>
    </inkml:context>
    <inkml:brush xml:id="br0">
      <inkml:brushProperty name="width" value="0.05" units="cm"/>
      <inkml:brushProperty name="height" value="0.05" units="cm"/>
      <inkml:brushProperty name="color" value="#FF0066"/>
    </inkml:brush>
  </inkml:definitions>
  <inkml:trace contextRef="#ctx0" brushRef="#br0">31 783 15563,'-3'4'1062,"0"0"0,0 0 0,1 0 0,0 1 0,-3 6 0,-4 27 1929,7-21-2399,1-1-1,1 28 0,3-29-528,-1 0 0,2-1-1,0 1 1,1-1 0,0 0-1,1 0 1,0-1 0,1 0-1,17 24 1,-22-35-60,-1 1 0,1-1 0,0 1 0,0-1 0,0 0 0,1 0 0,-1 0 0,0 0 0,1 0 0,-1-1 0,1 1 0,0-1-1,4 2 1,-5-2-2,-1-1 1,1 0-1,0 0 0,0 0 0,0 0 0,0 0 0,0 0 0,-1 0 0,1 0 0,0-1 0,0 1 0,0-1 0,-1 0 0,1 1 0,0-1 0,-1 0 0,1 0 1,0 0-1,-1 0 0,1 0 0,-1 0 0,0-1 0,2-1 0,3-3-3,-1 0 1,0-1 0,0 0-1,0-1 1,-1 1-1,0-1 1,5-13 0,16-61-26,-23 72 24,12-43 17,16-59-47,-25 99 121,0 0 0,1 0 1,0 0-1,1 1 0,16-22 0,-23 33-67,1 1 0,-1-1-1,1 1 1,-1-1-1,1 1 1,-1-1 0,1 1-1,-1-1 1,1 1 0,-1 0-1,1-1 1,0 1-1,-1 0 1,1-1 0,0 1-1,-1 0 1,1 0 0,0 0-1,-1-1 1,1 1-1,0 0 1,-1 0 0,1 0-1,0 0 1,-1 0 0,1 0-1,0 0 1,0 1-1,-1-1 1,1 0 0,0 0-1,-1 1 1,1-1 0,-1 0-1,1 0 1,0 1-1,-1-1 1,1 1 0,-1-1-1,1 1 1,-1-1 0,1 1-1,-1-1 1,1 1-1,-1-1 1,1 1 0,-1 0-1,5 6 119,-1-1-1,0 1 0,5 12 1,-4-8-20,4 7-30,0 0 1,-2 1-1,0 0 0,-1 0 0,4 20 0,-10-32-85,-2-9-4,-3-13-23,0-16-59,1 0-1,2 0 1,1 0-1,2 0 1,1 0-1,7-42 1,-7 63 75,0 0 1,1 0-1,0 0 0,5-10 0,-7 18 6,0-1 0,1 0 0,-1 0 0,1 1 0,-1-1-1,1 1 1,0 0 0,0-1 0,0 1 0,1 0-1,-1 0 1,0 0 0,1 1 0,-1-1 0,1 0 0,0 1-1,-1 0 1,5-2 0,-5 3 0,-1 0 1,0 0-1,1 0 1,-1 0-1,0 0 1,1 0-1,-1 1 1,0-1-1,1 1 1,-1-1-1,0 1 0,0-1 1,0 1-1,1-1 1,0 2-1,20 15 6,-14-10 7,-6-6-6,5 5 14,-1-2-1,14 8 1,-19-11-18,0-1 1,0 1-1,0-1 0,0 1 1,0-1-1,0 1 1,1-1-1,-1 0 0,0 1 1,0-1-1,0 0 1,1 0-1,-1 0 0,0 0 1,0 0-1,0 0 1,0 0-1,1-1 0,-1 1 1,0 0-1,0-1 1,0 1-1,0 0 0,0-1 1,0 0-1,0 1 1,2-2-1,0-2 15,-1 0 0,1 0 0,-1 0 0,0 0 0,0 0 0,-1-1 0,1 1 0,0-7 0,0 3 11,8-29 136,-3-1-1,5-52 0,-6-75 246,-6 153-384,0-1 0,-1 0 0,0 1 1,-6-23-1,7 35-25,0-1 0,0 0 1,-1 0-1,1 0 1,-1 0-1,1 1 1,0-1-1,-1 0 0,1 0 1,-1 1-1,1-1 1,-1 0-1,0 1 0,0-2 1,0 2-1,1 0 0,0 0-1,0 0 1,-1 0 0,1 0 0,0 0 0,0 0-1,-1 0 1,1 0 0,0 0 0,0 0 0,-1 0 0,1 0-1,0 0 1,0 0 0,-1 0 0,1 0 0,0 0 0,0 1-1,0-1 1,-1 0 0,1 0 0,0 0 0,0 0 0,-1 1-1,1-1 1,0 0 0,0 0 0,0 1 0,-2 1-1,1-1 0,0 2 1,0-1-1,0 0 0,0 0 1,0 0-1,-1 3 1,0 5-1,1-1 0,0 1-1,0 0 1,1-1 0,0 1 0,1 0 0,0-1 0,0 1 0,1-1 0,1 1 0,-1-1 0,1 0 0,8 15 0,-9-18 1,1-1 0,1 0 0,-1 0 0,1 0-1,0 0 1,0-1 0,0 1 0,1-1 0,-1 0 0,6 3-1,-6-4 2,0-1-1,0 0 1,0 0-1,1-1 1,-1 1-1,0-1 1,1 0-1,-1 0 0,1 0 1,-1-1-1,1 1 1,-1-1-1,1 0 1,7-2-1,-6 1 2,0-1-1,0 1 1,0-2-1,0 1 1,0-1-1,0 0 1,-1 0-1,0 0 1,1-1-1,-1 1 0,0-1 1,8-10-1,-10 12 0,-1-1 0,0 1 0,0-1 0,0 0 0,0 1 0,0-1-1,-1 0 1,1 0 0,-1 0 0,0-1 0,1 1 0,-2 0-1,1 0 1,0-1 0,-1 1 0,1 0 0,-1-1 0,0 1 0,0-1-1,0 1 1,-1 0 0,1-1 0,-1 1 0,0 0 0,-2-6 0,-1 2-2,0 0 0,-1 0 0,0 0 0,-1 1 0,1-1 0,-1 1 0,0 1 0,-1-1 0,1 1-1,-1 0 1,0 1 0,-1-1 0,1 1 0,-13-4 0,-3-1-28,0 1-1,0 1 1,-43-6-1,56 11-16,-2 0-184,1 0-1,0 1 1,-1 0 0,1 1-1,-21 2 1,31-2 197,1 0-1,0 0 1,0-1 0,-1 1 0,1 0 0,0 0-1,0 0 1,-1 0 0,1 1 0,0-1 0,-1 0-1,1 0 1,0 0 0,0 0 0,-1 0 0,1 0-1,0 0 1,0 0 0,-1 1 0,1-1-1,0 0 1,0 0 0,-1 0 0,1 0 0,0 1-1,0-1 1,0 0 0,0 0 0,-1 1 0,1-1-1,0 0 1,0 0 0,0 1 0,0-1 0,0 0-1,0 0 1,0 1 0,0-1 0,0 0 0,0 1-1,0-1-59,0 1-1,1-1 1,-1 0-1,1 1 0,-1-1 1,1 0-1,-1 1 1,1-1-1,-1 0 1,1 0-1,-1 0 1,1 1-1,0-1 0,-1 0 1,1 0-1,-1 0 1,1 0-1,1 0 1,4-1-554,0 0 1,0-1 0,0 1-1,1-1 1,-1-1 0,-1 1-1,1-1 1,0 0 0,-1 0 0,8-6-1,6-3-667,9-2-93</inkml:trace>
</inkml:ink>
</file>

<file path=ppt/ink/ink1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52.403"/>
    </inkml:context>
    <inkml:brush xml:id="br0">
      <inkml:brushProperty name="width" value="0.05" units="cm"/>
      <inkml:brushProperty name="height" value="0.05" units="cm"/>
      <inkml:brushProperty name="color" value="#FF0066"/>
    </inkml:brush>
  </inkml:definitions>
  <inkml:trace contextRef="#ctx0" brushRef="#br0">1 987 15779,'0'12'1928,"1"0"0,0 0-1,1 0 1,5 16 0,-4-17-1486,1 1-1,1-1 1,0 0 0,0-1-1,1 1 1,0-1 0,14 16 0,-19-24-437,0-1 0,0 0 1,0 1-1,1-1 1,-1 0-1,0 1 0,1-1 1,-1 0-1,1 0 1,-1 0-1,1 0 0,0-1 1,-1 1-1,1 0 1,0-1-1,0 1 0,-1-1 1,1 1-1,0-1 1,0 0-1,0 0 0,-1 0 1,1 0-1,0 0 1,0 0-1,0-1 0,-1 1 1,1 0-1,0-1 1,0 1-1,-1-1 0,1 0 1,0 0-1,-1 0 1,1 0-1,-1 0 0,1 0 1,1-1-1,0-2-5,1 1 0,-1-1 0,0 0 0,1 0 0,-2 0 0,1 0 0,-1-1-1,1 1 1,-1-1 0,0 1 0,-1-1 0,1 0 0,0-7 0,1-11 7,-2 0 0,-1-1-1,-1 1 1,-4-24 0,2 26-1,1 0 0,1 0 0,1-1 0,1 1 0,5-29 1,-6 48-2,0 0 1,1 1 0,-1-1 0,1 0-1,0 0 1,0 0 0,0 1 0,0-1-1,0 0 1,2-2 0,-3 4 2,1-1-1,-1 1 1,1 0-1,0-1 1,-1 1-1,1 0 1,0-1 0,-1 1-1,1 0 1,0 0-1,-1 0 1,1-1-1,0 1 1,-1 0 0,1 0-1,0 0 1,0 0-1,-1 0 1,1 0-1,0 1 1,-1-1 0,1 0-1,0 0 1,-1 0-1,1 1 1,0-1 0,-1 0-1,1 1 1,0-1-1,-1 0 1,1 1-1,0 0 1,3 2 59,0 0-1,-1 1 1,0-1-1,0 1 1,0 0 0,0 0-1,3 5 1,16 34 351,-17-33-346,-2-3-23,0 1-14,1-1 0,0 1 0,0-1 0,1 0 0,-1 0 1,12 11-1,-16-18-35,0 0 1,0 1 0,0-1 0,0 0 0,0 0 0,0 0-1,1 1 1,-1-1 0,0 0 0,0 0 0,0 0 0,0 0-1,1 0 1,-1 1 0,0-1 0,0 0 0,0 0 0,1 0-1,-1 0 1,0 0 0,0 0 0,1 0 0,-1 0 0,0 0-1,0 0 1,1 0 0,-1 0 0,0 0 0,0 0 0,0 0-1,1 0 1,-1 0 0,0 0 0,0 0 0,1 0-1,-1 0 1,0 0 0,0 0 0,0 0 0,1 0 0,-1-1-1,0 1 1,0 0 0,0 0 0,1 0 0,-1 0 0,0-1-1,0 1 1,0 0 0,0 0 0,0 0 0,0-1 0,1 1-1,-1 0 1,0 0 0,0 0 0,0-1 0,0 1 0,0 0-1,0 0 1,0-1 0,1-17 37,-2 15-34,1 0-2,-5-203 40,6 186-48,0 0 0,1 0 0,7-32 0,-4 43 9,0 10-6,6 12-6,-9-11 9,7 14 0,13 28 0,-18-34 8,1 0-1,0 0 1,0-1-1,1 1 1,0-1-1,0 0 1,1-1-1,11 12 1,-15-19 1,-1 1 0,0 0 0,1 0 0,-1-1 0,1 0 1,0 1-1,0-1 0,-1 0 0,1 0 0,0-1 0,0 1 1,0 0-1,0-1 0,0 0 0,0 0 0,0 0 0,0 0 1,-1 0-1,1-1 0,0 1 0,0-1 0,0 1 0,0-1 0,0 0 1,-1 0-1,1-1 0,0 1 0,-1-1 0,1 1 0,-1-1 1,0 0-1,1 0 0,-1 0 0,0 0 0,0 0 0,0 0 1,1-3-1,15-23 180,-1-1 0,-1-1 0,-2 0 0,19-62 0,-4-11 15,22-159-1,-35 165-171,-14 86-32,0 4 0,-1-1 0,0 1 0,0-1 0,-1 1 0,0-9 0,0 16-6,0-1 1,0 0-1,0 1 0,-1-1 0,1 0 1,0 1-1,0-1 0,0 1 1,-1-1-1,1 0 0,0 1 0,0-1 1,-1 1-1,1-1 0,-1 1 1,1-1-1,0 1 0,-1 0 0,1-1 1,-1 1-1,1-1 0,-1 1 1,1 0-1,-1-1 0,0 1 0,1 0 1,-2-1-1,1 1-27,-1 0 0,1 0 0,-1 0 0,1 0 0,-1 0 0,1 1 0,-1-1 0,1 0 0,-1 1 0,1-1 1,-2 2-1,-4 1-215,1 0 0,0 1 0,-9 7 0,-3 5-373</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2:54.331"/>
    </inkml:context>
    <inkml:brush xml:id="br0">
      <inkml:brushProperty name="width" value="0.05" units="cm"/>
      <inkml:brushProperty name="height" value="0.05" units="cm"/>
      <inkml:brushProperty name="color" value="#FF0066"/>
    </inkml:brush>
  </inkml:definitions>
  <inkml:trace contextRef="#ctx0" brushRef="#br0">377 44 13755,'-1'-2'184,"1"0"1,0 0-1,0 0 1,-1 0-1,1 1 1,-1-1-1,0 0 1,0 0-1,0 0 0,1 1 1,-2-1-1,1 0 1,0 1-1,0-1 1,0 1-1,-1-1 1,1 1-1,-1-1 1,1 1-1,-1 0 0,1 0 1,-1 0-1,0 0 1,0 0-1,1 0 1,-1 1-1,0-1 1,0 0-1,0 1 0,0 0 1,0-1-1,-3 1 1,-3 0 84,0 0 0,0 1 0,0-1 0,0 2 0,0-1 0,-14 6 0,7-2-63,0 0 1,0 1 0,1 1 0,0 0 0,0 1-1,0 1 1,1 0 0,0 1 0,1 0 0,0 1-1,1 0 1,0 1 0,1 0 0,-18 27 0,20-25-60,1 0 1,0 1 0,1 0 0,1 0-1,0 0 1,2 0 0,-1 1-1,-1 21 1,5-28-113,-1 0 0,2 0 0,-1 0 0,1 0 0,1 0 1,0 0-1,0-1 0,0 1 0,1-1 0,0 1 0,1-1 0,0 0 0,0 0 0,1-1 0,0 1 0,8 8 0,-5-8 5,1 0-1,0 0 1,0-1-1,1 0 0,0 0 1,0-1-1,0-1 1,1 0-1,0 0 0,0-1 1,21 5-1,-14-5 56,1-1 0,-1 0 0,1-2 0,-1 0 0,1-1 0,32-4 0,-41 2 25,-1 0-1,1-1 1,-1 1-1,0-2 1,0 1 0,0-1-1,-1-1 1,1 1-1,-1-2 1,0 1 0,-1-1-1,1 0 1,-1-1 0,9-9-1,-12 10-38,1 1 0,-1-1-1,-1 0 1,1 0 0,-1 0-1,0-1 1,0 1 0,-1-1-1,0 1 1,0-1 0,-1 0-1,1 0 1,-1 0 0,-1 0 0,0 0-1,0 0 1,0 0 0,-1 0-1,1 0 1,-4-9 0,-1 0-51,0 1 0,-1 0 0,-1 1 0,-1-1 0,0 1 0,-1 0 0,0 1 0,-1 0 0,0 1 0,-1 0 0,-1 0 0,0 1 0,0 1 0,-21-14 0,27 21-51,-1-1 0,0 1-1,0 0 1,0 0-1,0 1 1,-13-2-1,16 3-206,0 0 0,0 1-1,0 0 1,-1 0-1,1 0 1,0 0-1,0 1 1,0 0-1,0-1 1,0 2-1,0-1 1,0 0-1,-4 3 1,8-4 176,0 0-1,0 0 1,0 0 0,-1 0 0,1 0-1,0 0 1,0 0 0,0 0 0,0 0-1,0 0 1,0 1 0,0-1 0,0 0 0,0 0-1,0 0 1,0 0 0,-1 0 0,1 0-1,0 0 1,0 0 0,0 0 0,0 1-1,0-1 1,0 0 0,0 0 0,0 0 0,0 0-1,0 0 1,0 0 0,0 0 0,0 1-1,0-1 1,0 0 0,0 0 0,0 0-1,0 0 1,0 0 0,0 0 0,0 0 0,1 0-1,-1 1 1,0-1 0,0 0 0,0 0-1,0 0 1,0 0 0,0 0 0,0 0-1,0 0 1,0 0 0,0 0 0,0 0 0,1 0-1,-1 0 1,0 1 0,0-1 0,0 0-1,0 0 1,0 0 0,0 0 0,0 0-1,1 0 1,-1 0 0,0 0 0,0 0 0,0 0-1,9 2-1572,12 0-6</inkml:trace>
</inkml:ink>
</file>

<file path=ppt/ink/ink1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7:56.862"/>
    </inkml:context>
    <inkml:brush xml:id="br0">
      <inkml:brushProperty name="width" value="0.05" units="cm"/>
      <inkml:brushProperty name="height" value="0.05" units="cm"/>
      <inkml:brushProperty name="color" value="#FF0066"/>
    </inkml:brush>
  </inkml:definitions>
  <inkml:trace contextRef="#ctx0" brushRef="#br0">642 238 7674,'-11'-21'1096,"1"-1"0,-8-26 0,13 33-441,0 0 0,-1 0 0,-1 0 1,0 1-1,-2 0 0,-13-20 1,20 32-515,0 0 1,0 0 0,1 0-1,-1 0 1,0 0 0,-1 1-1,1-1 1,0 1 0,0-1-1,-1 1 1,1 0 0,-1 0-1,1 0 1,-1 0 0,-4-1-1,5 3-60,0-1 1,-1 0-1,1 0 0,0 1 1,0-1-1,0 1 0,-1 0 1,1 0-1,0 0 0,0 0 1,0 0-1,0 0 0,1 0 1,-1 1-1,0-1 0,0 1 1,1-1-1,-1 1 0,1 0 1,-2 2-1,-6 8 107,0 1-1,2 0 1,-11 24 0,7-15-83,-143 342 566,21 118-85,128-464-568,-25 129 119,-16 185-1,18 153-89,19 166-27,11-538-39,20 136 1,-11-184-50,2 0 0,3-2 0,36 92 0,-25-90-25,3-1 1,58 90-1,-75-134 87,0-1 0,2-1 0,0 0-1,1 0 1,22 17 0,-31-29 5,0-1 0,0 0-1,1-1 1,-1 1 0,1-1-1,0-1 1,0 1 0,0-1 0,1-1-1,-1 0 1,1 0 0,-1 0 0,1-1-1,0-1 1,-1 1 0,1-1 0,11-2-1,-8-1 2,1 0-1,-1-1 0,0 0 0,0-1 1,0 0-1,-1-1 0,0 0 1,0-1-1,13-10 0,12-12 1,38-42 1,-72 69-1,199-221 0,-158 168-3,-3-3 0,44-81 1,-37 43 42,-5-3 0,60-206 0,6-224 1148,-88 381-616,-5-1 0,-7-187 0,-13 238-725,-4-1-1,-4 2 0,-4 0 0,-44-139 0,43 184 65,-1 1 0,-4 1 0,-1 0-1,-2 2 1,-3 1 0,-53-68 0,58 87 78,0 1 1,-2 1-1,-1 1 0,-1 2 0,-1 1 0,0 1 0,-2 1 0,-1 2 1,0 1-1,-65-24 0,75 34-157,1 1 0,-1 1 0,0 1 0,0 0 0,0 2 0,-1 1 0,1 0 0,-27 4 0,-57 15-413,103-17 569</inkml:trace>
</inkml:ink>
</file>

<file path=ppt/ink/ink1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8:40.721"/>
    </inkml:context>
    <inkml:brush xml:id="br0">
      <inkml:brushProperty name="width" value="0.05" units="cm"/>
      <inkml:brushProperty name="height" value="0.05" units="cm"/>
      <inkml:brushProperty name="color" value="#FF0066"/>
    </inkml:brush>
  </inkml:definitions>
  <inkml:trace contextRef="#ctx0" brushRef="#br0">1343 2513 9138,'4'3'101,"0"0"1,0 0-1,0-1 1,0 1-1,0-1 1,0 0-1,1 0 1,-1-1-1,1 1 1,-1-1-1,1 0 1,0 0-1,-1 0 1,9-1-1,7 0 18,1 0 1,21-4-1,-24 1 67,41-3 296,373-22 4087,-386 28-4409,423-10 163,-48-38-293,187-12 12,105 62 1157,-67 3-908,88-50-275,-254 12 11,2 16 111,256 44 385,-141-1-399,-74-25-72,64 1-39,-1 33-9,-322-5-7,362 30 26,-70-48 51,-144-5 297,-2 17 7,139 66-339,-1-1-32,57-73 291,-308-16 249,68 18-193,-45-1-332,-1-24 5,93-45 9,-4-22 0,-288 52-5,262-39 23,175-37-28,-60-30-24,-449 113 6,-1-3 0,-1-1-1,68-39 1,-88 43-1,-1-2 1,-1 0-1,0-2 0,-2-1 1,0 0-1,-1-2 0,22-29 1,-34 38 17,0-1 1,-2 1-1,1-1 1,-2 0-1,0-1 1,-1 0-1,0 0 1,-1 0-1,-1 0 1,2-19-1,-3 8 108,-1-1 0,-2 1 0,-1 0-1,0-1 1,-9-31 0,-8-25-65,-49-133 0,47 164-79,-2 1 1,-2 1-1,-49-72 1,53 94 10,-2 1 0,0 0 0,-2 2 0,-40-34 0,24 28 7,-1 2 1,-68-35-1,30 23-8,-257-147 6,287 155-6,-31-19-11,-156-77 0,148 93-12,-148-39 0,-104 9 29,-353 14-49,-306 36 80,343 45-8,1 46-40,-293 91-55,612-102 49,-388 33 40,-5-49 97,-815-62 407,827-58-532,9-40 180,516 79 11,-631-88 314,105 66-453,23 3-27,445 27-16,-449-38 6,-1 36-5,-419 81-12,627 17 13,401-50-3,1 4 1,1 4-1,-111 52 1,140-49 2,1 2 0,-104 78 0,-88 111-7,219-190-7,1 1 1,3 1-1,0 2 0,2 1 0,2 1 1,2 1-1,1 1 0,-27 73 1,32-62-9,2 1 1,2 1-1,-9 80 1,19-105 13,2-1 0,1 1 0,1-1 0,1 1 0,2-1 0,1 0 0,1 0 0,16 45 0,-3-27 2,2-1 0,2-1 0,2-1 0,57 76 0,-56-88 0,1 0 0,2-2 0,0-2 0,2 0-1,1-2 1,55 33 0,-32-29 76,1-2 0,82 27 1,123 22 562,494 66 643,-453-93-1196,-230-34-143,-1 3-1,77 32 0,-130-44-290,-1 2 0,0 0 0,-1 0 0,0 2 0,0 0 0,18 15 0,-27-17 136,-1-1 1,0 0 0,-1 1-1,6 9 1,-11-17 211</inkml:trace>
</inkml:ink>
</file>

<file path=ppt/ink/ink1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8:46.675"/>
    </inkml:context>
    <inkml:brush xml:id="br0">
      <inkml:brushProperty name="width" value="0.05" units="cm"/>
      <inkml:brushProperty name="height" value="0.05" units="cm"/>
      <inkml:brushProperty name="color" value="#FF0066"/>
    </inkml:brush>
  </inkml:definitions>
  <inkml:trace contextRef="#ctx0" brushRef="#br0">381 459 12379,'-22'-49'3818,"13"26"-2150,8 20-1562,0 1 0,0-1 1,0 1-1,-1 0 0,1 0 0,0 0 0,-1 0 1,0 0-1,1 0 0,-1 0 0,0 1 0,0-1 0,0 0 1,0 1-1,0 0 0,-1-1 0,-2 0 0,1 1-11,1 0-1,0 0 1,-1 1 0,1-1-1,-1 1 1,1 0-1,0 0 1,-1 0-1,1 1 1,-1-1 0,-4 3-1,-8 2 109,1 1 0,1 0 1,-1 2-1,-20 13 0,24-14-88,-4 2-24,-63 42 143,71-45-226,-1 0 0,0 1 0,1 0 0,1 0 0,-1 0 0,1 1 0,-6 9 0,11-14-4,-1 0-1,1 0 0,-1 0 0,1 0 0,0 0 0,0 1 0,0 3 0,1-6-2,0 0-1,0 0 0,0 0 1,0-1-1,0 1 0,0 0 1,0 0-1,0 0 0,0 0 1,1-1-1,-1 1 0,0 0 1,1 0-1,-1-1 0,1 1 1,-1 0-1,0 0 1,1-1-1,0 1 0,-1-1 1,1 1-1,-1 0 0,1-1 1,0 1-1,-1-1 0,1 1 1,0-1-1,0 0 0,-1 1 1,1-1-1,0 0 0,0 1 1,-1-1-1,1 0 0,2 0 1,5 1-1,0 0 1,1-1-1,-1 0 1,1 0-1,-1-1 1,1 0-1,8-2 1,59-19-82,-71 21 71,63-27-210,-11 4 119,-55 24 118,0-1 1,1 1-1,-1-1 0,0 1 1,0 0-1,0 0 1,1 0-1,-1 0 1,0 0-1,0 1 1,1-1-1,-1 1 1,0-1-1,0 1 0,0 0 1,0 0-1,0 0 1,0 0-1,0 0 1,0 0-1,0 0 1,-1 1-1,3 1 0,3 4 75,0 0 0,0 1-1,9 14 1,-13-17-84,18 25 64,-1 2 0,-2 1 0,19 44 0,-28-54 20,-1 0-1,-1 1 1,-1 0 0,-1 1 0,3 46 0,-7-62-71,-1 0 0,-1 0-1,0-1 1,0 1 0,-1 0 0,0-1-1,0 1 1,-1-1 0,0 0 0,0 0-1,-8 13 1,8-17 5,0 1 0,0-1 0,-1 0 0,1 0 0,-1 0 0,0-1 0,0 1 0,-1-1 0,1 0 0,-1 0 0,1 0 0,-1-1 0,0 0 0,0 0 0,0 0 0,0 0 0,0-1 0,-1 0 0,1 0 0,-8 0 0,8-1-20,0 0 1,0 0-1,0 0 1,0-1-1,0 0 0,0 0 1,0-1-1,0 1 1,1-1-1,-1 0 1,0 0-1,1-1 0,-1 1 1,1-1-1,0 0 1,0 0-1,0-1 0,1 1 1,-1-1-1,-3-5 1,3 5-5,0-1 0,1 0-1,0-1 1,0 1 0,1 0 0,-1-1 0,1 0 0,1 1 0,-1-1-1,1 0 1,0 0 0,0 0 0,0 0 0,1 0 0,0 0 0,1-11 0,2 3 1,1 1 0,-1 0 0,2 0 0,0 1 0,1-1 1,8-14-1,50-68 20,-46 69-22,21-27 11,46-69 67,-73 101-57,0-1 0,-1 0-1,15-44 1,-23 58-3,-2 1 1,1-1-1,-1 0 0,0 1 1,-1-1-1,0-12 1,0 18-9,0-1 0,0 1-1,-1 0 1,1-1 0,-1 1 0,1 0 0,-1 0 0,0 0 0,0 0-1,0 0 1,0-1 0,0 2 0,0-1 0,-1 0 0,1 0 0,-1 0 0,1 1-1,-1-1 1,0 0 0,1 1 0,-1 0 0,0-1 0,0 1 0,0 0 0,-4-1-1,5 1 1,0 1 0,0 0 0,-1-1 0,1 1 0,0 0 0,-1 0-1,1 0 1,0 0 0,-1 0 0,1 0 0,0 0 0,-1 1 0,1-1-1,0 0 1,0 1 0,-1-1 0,1 1 0,-1 0 0,-1 1 6,1-1 0,0 1 1,0 0-1,0 0 1,0 0-1,0 0 0,0 0 1,-1 3-1,-2 4 58,0-1 0,1 1 0,-6 17 0,9-23-54,0 0 0,1 0 0,-1 0 1,0 0-1,1 0 0,0 0 0,0 0 0,0 0 0,0 0 0,0 0 0,1 0 0,0 0 0,-1 0 0,1 0 0,0 0 1,0 0-1,1 0 0,-1 0 0,0 0 0,1-1 0,0 1 0,0-1 0,0 1 0,0-1 0,0 0 0,0 0 0,4 3 0,-2-2-3,-1 0-1,1-1 0,0 0 0,0 0 0,0 0 0,1 0 0,-1-1 0,0 0 0,1 0 0,-1 0 0,1 0 0,-1-1 1,1 1-1,-1-1 0,1 0 0,-1-1 0,0 1 0,9-3 0,24-9 32,-27 8 20,1 1 0,-1 0-1,1 0 1,-1 1 0,20-1 0,-29 3-63,-1 0 0,1 0 1,0 0-1,-1 0 1,1 1-1,-1-1 1,1 0-1,-1 0 1,1 1-1,-1-1 1,1 0-1,-1 1 1,1-1-1,-1 1 1,1-1-1,-1 0 1,1 1-1,-1-1 0,0 1 1,1-1-1,-1 1 1,0-1-1,0 1 1,1 0-1,-1-1 1,0 1-1,0-1 1,0 1-1,0 0 1,1-1-1,-1 1 1,0 0-1,0 27 16,0-14 3,0-10-22,0 0 0,1 0 0,0 0 0,-1 0 0,4 7-1,-4-11 0,0 0-1,1 1 1,-1-1-1,0 1 0,0-1 1,1 0-1,-1 1 0,0-1 1,0 0-1,1 1 1,-1-1-1,0 0 0,1 1 1,-1-1-1,0 0 0,1 0 1,-1 0-1,1 1 0,-1-1 1,1 0-1,-1 0 1,0 0-1,1 0 0,0 0 1,0 0 4,0 0 1,-1 0-1,1-1 1,0 1-1,0 0 1,0-1-1,0 1 1,0-1-1,-1 1 1,1-1-1,0 1 1,0-1-1,-1 0 1,1 1-1,0-1 1,0-1-1,13-16 285,-2-1 1,17-30-1,14-21 61,-38 63-334,1 0 0,0 0-1,0 0 1,1 1 0,0 0 0,13-9 0,-14 11-8,17-9 13,-22 13-23,0 0 1,0 0-1,0-1 1,0 1-1,0 0 0,0 0 1,0 0-1,0 0 1,0 0-1,0 0 0,0 0 1,0 0-1,0 0 0,0 1 1,0-1-1,0 0 1,0 1-1,0-1 0,0 1 1,0-1-1,1 2 1,2 0-2,-1 1 1,1 0 0,-1 1 0,0-1 0,0 0-1,0 1 1,-1 0 0,1 0 0,-1 0 0,0 0-1,0 0 1,2 8 0,-3-10 0,-1 0 1,1 0-1,0 0 1,0 0-1,-1 0 1,1 0-1,0-1 1,1 1-1,-1 0 1,0-1-1,0 1 1,1-1-1,-1 1 1,1-1-1,-1 1 1,1-1-1,3 2 1,-3-2 2,-1-1 1,1 1-1,0-1 1,0 0-1,-1 0 1,1 1-1,0-1 1,0 0-1,0 0 1,0-1-1,-1 1 1,1 0 0,0-1-1,0 1 1,-1-1-1,3 0 1,2-2 5,-1 0 0,1 0 0,-1 0 0,0-1 0,0 0 1,0 0-1,-1 0 0,0-1 0,0 1 0,5-8 0,8-11 15,-3 3-16,-1 0 0,0 0 0,-1-1 0,-1-1 0,14-40 0,-22 48-3,1-1-1,1-25 0,-5 32-2,1 1 0,-1-1 0,-1 0-1,0 1 1,0-1 0,-4-14 0,5 21-2,0 0 0,-1 0 0,1 0 0,0 1 1,-1-1-1,1 0 0,0 0 0,-1 1 1,1-1-1,-1 0 0,1 1 0,-1-1 0,1 0 1,-1 1-1,0-1 0,1 1 0,-1-1 1,0 1-1,1-1 0,-2 0 0,1 1 0,1 0-1,-1 0 1,1 0 0,-1 0-1,0 1 1,1-1-1,-1 0 1,1 0 0,-1 0-1,0 0 1,1 1 0,-1-1-1,1 0 1,-1 1-1,1-1 1,-1 0 0,1 1-1,-1-1 1,1 0-1,-1 2 1,-2 2-2,0-1 0,0 1-1,1 0 1,-1 0 0,-2 8-1,1-3 3,1 0-1,-1 0 1,2 1-1,0 0 1,0-1-1,0 1 1,1 0-1,1 0 1,0 0-1,0 0 1,3 14-1,-2-19 19,0 0 0,0-1 0,1 1 0,0 0 0,0-1 0,0 1 0,0-1 0,1 0 0,0 1 0,0-1 0,0 0 0,0-1 0,0 1 0,1-1 0,0 1 0,0-1-1,0 0 1,0 0 0,0-1 0,0 1 0,1-1 0,-1 0 0,1 0 0,7 1 0,-5-1 59,1-1 0,-1 1 0,1-2 0,-1 1 0,1-1 0,0 0 0,-1-1 0,1 0 0,-1 0 0,1-1 0,-1 1 0,1-2 0,-1 1 0,0-1 0,0 0 0,0 0 0,-1-1 0,1 0-1,7-7 1,-9 8-44,-1 0 0,0-1 0,0 0 0,0 0-1,-1-1 1,1 1 0,-1-1 0,0 1-1,0-1 1,-1 0 0,1 0 0,-1 0 0,0 0-1,-1-1 1,1 1 0,-1-1 0,0 1 0,0-1-1,-1 1 1,0-1 0,0 1 0,0-1-1,0 1 1,-1-1 0,0 1 0,-3-10 0,3 12-45,0 1 0,0 0 1,0-1-1,0 1 0,-1 0 1,1 0-1,-1-1 1,1 1-1,-1 1 0,0-1 1,0 0-1,0 0 0,0 1 1,0-1-1,-1 1 1,1-1-1,0 1 0,-1 0 1,1 0-1,-5-1 0,-11-7-649,17 9 579,1 0 29,0 0 0,-1 0-1,1 0 1,0 0 0,-1 0-1,1 0 1,0-1 0,-1 1-1,1 0 1,0 0-1,0 0 1,-1 0 0,1-1-1,0 1 1,0 0 0,-1 0-1,1-1 1,0 1 0,0 0-1,-1 0 1,1-1-1,0 1 1,0 0 0,0 0-1,0-1 1,0 1 0,-1 0-1,1-1 1,0 1 0,0 0-1,0-1 1,0 1-1,0 0 1,0-1 0,0 1-1,0 0 1,0-1 0,0 1-1,0 0 1,0-1 0,0 1-1,1 0 1,-1-1-1,0 1 1,0 0 0,0-1-1,0 1 1,0 0 0,1 0-1,-1-1 1,0 1 0,0 0-1,1 0 1,-1-1-1,0 1 1,1 0 0,22-15-1122</inkml:trace>
</inkml:ink>
</file>

<file path=ppt/ink/ink1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8:49.642"/>
    </inkml:context>
    <inkml:brush xml:id="br0">
      <inkml:brushProperty name="width" value="0.05" units="cm"/>
      <inkml:brushProperty name="height" value="0.05" units="cm"/>
      <inkml:brushProperty name="color" value="#FF0066"/>
    </inkml:brush>
  </inkml:definitions>
  <inkml:trace contextRef="#ctx0" brushRef="#br0">303 907 10170,'9'-10'4738,"8"-6"246,-15 14-4805,0 1 0,1 0 0,-1 0 0,0 0 1,0 0-1,1 0 0,-1 1 0,5-2 1,67-5 1056,79 1 0,-93 5-881,28 2 101,-55 1-346,-1-2 1,0-1 0,1-1 0,34-8-1,-38 2 3,0 0-1,0-2 1,-1-2-1,-1 0 0,0-2 1,30-20-1,-21 11 116,-9 6 94,43-35 1,-62 44-279,-1 1 0,1-1 0,-1 0 0,-1-1 0,0 1 0,0-1 0,0 0 0,-1-1 0,4-11 0,0-3 63,-2-1 0,0 0 0,-2 0 0,-1 0 0,-1-1 1,-1 1-1,-1-35 0,-2 54-77,0 0 1,0 0-1,-1 1 1,0-1-1,0 0 1,0 0-1,-1 1 1,0 0-1,0-1 1,0 1-1,0 0 0,-1 1 1,0-1-1,0 0 1,-1 1-1,1 0 1,-1 0-1,1 1 1,-11-7-1,-6-2 73,-1 1 0,0 1-1,-34-11 1,-23-4 154,41 14-177,1-2-1,0-1 1,-56-31-1,81 37-79,0 1 1,-1 0-1,0 1 1,0 0-1,0 1 0,-1 1 1,0 0-1,0 0 1,-18-1-1,-5 5-14,0 1 1,0 3-1,-56 11 0,55-8 9,-92 19-2,106-19 6,1 0 0,-1 2 0,-29 16 0,21-8-11,1 2 0,-30 25-1,45-32 7,1 1 0,1 1 0,0 1-1,1 0 1,-16 23 0,23-28 6,1 1 1,0-1-1,1 1 1,0 0 0,0 0-1,1 0 1,-2 16-1,1 2-11,1 51-1,3-68 24,1 1 0,1-1 0,0 0 0,0 1-1,1-1 1,1 0 0,0 0 0,0-1 0,1 0 0,1 1 0,0-1 0,1-1-1,0 0 1,0 0 0,1 0 0,0-1 0,17 15 0,-11-12 36,1-1-1,0 0 1,1-2-1,0 0 1,1 0 0,-1-2-1,1 0 1,1-1 0,-1 0-1,1-2 1,29 5 0,0-5 99,0-2 0,1-2 1,-1-1-1,0-3 1,0-2-1,-1-2 1,0-2-1,54-19 0,-38 1-1176,-62 28 1003,0 0 0,-1 0 0,1 0 0,0 0 0,0 0 0,0 0 0,0 0 0,0 0-1,0 0 1,0 0 0,0 0 0,0 0 0,0 0 0,0 0 0,0 0 0,0 1 0,0-1 0,0 0 0,0 0 0,0 0 0,0 0 0,0 0 0,0 0 0,0 0 0,0 0 0,0 0 0,0 0 0,0 0 0,0 0-1,0 0 1,0 1 0,0-1 0,0 0 0,0 0 0,0 0 0,0 0 0,0 0 0,0 0 0,0 0 0,0 0 0,0 0 0,0 0 0,0 0 0,0 0 0,0 0 0,0 0 0,0 0 0,1 0 0,-1 0 0,0 0-1,0 0 1,0 0 0,0 0 0,0 1 0,0-1 0,0 0 0,0 0 0,0 0 0,0 0 0,0 0 0,0 0 0,0 0 0,1 0 0,-6 12-1077</inkml:trace>
</inkml:ink>
</file>

<file path=ppt/ink/ink1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8:58.385"/>
    </inkml:context>
    <inkml:brush xml:id="br0">
      <inkml:brushProperty name="width" value="0.05" units="cm"/>
      <inkml:brushProperty name="height" value="0.05" units="cm"/>
      <inkml:brushProperty name="color" value="#FF0066"/>
    </inkml:brush>
  </inkml:definitions>
  <inkml:trace contextRef="#ctx0" brushRef="#br0">12 1077 7506,'-2'-2'544,"1"0"0,0 0 1,-1 0-1,1-1 1,0 1-1,0 0 0,1-1 1,-1 1-1,0 0 1,1-1-1,0 1 0,-1-5 1,1 6-423,1 0 0,-1 0 0,0 0 0,0 0 1,1 0-1,-1 0 0,1 0 0,-1 0 0,1 0 1,0 0-1,-1 0 0,1 0 0,0 0 0,0 1 1,-1-1-1,1 0 0,0 0 0,0 1 0,0-1 1,0 1-1,0-1 0,0 0 0,0 1 0,0 0 0,0-1 1,0 1-1,0 0 0,1 0 0,-1-1 0,1 1 1,14-2 665,0 1 1,31 0-1,-1 1-297,100-14 662,9-1-207,-127 15-650,0 0 0,1 1 0,43 9 1,5 7 340,98 17 163,-127-27-444,80 2 0,-55-9 185,0-3 0,122-21 0,-192 24-527,215-49 520,-147 34-404,1 2-1,0 4 1,88-1-1,-131 8-109,1-1 0,-1-2 0,48-13 0,83-37 186,-90 29-68,40-23 265,-14 5-209,-93 42-189,28-10 106,34-18 0,-55 25-32,-1-1 0,0 0 1,-1-1-1,1 1 0,-1-1 0,0-1 0,11-14 1,-14 16-23,-1-1 0,0 1 1,0-1-1,-1 0 1,0 0-1,0 0 0,0-1 1,-1 1-1,0-1 1,1-12-1,-3 15-47,0-1 1,0 0-1,0 0 1,0 0-1,-1 0 1,0 1-1,-1-1 1,1 0-1,-1 1 1,0-1-1,0 1 0,-1 0 1,0 0-1,-5-9 1,-6-3-9,0 0 0,-1 1 0,-1 1 0,-31-24 0,-79-43 0,104 70-4,-1 0 1,0 2-1,-1 1 1,0 0 0,0 2-1,-1 1 1,0 1-1,0 1 1,-31-1-1,-31-3 24,-98-20 0,140 18-24,1-1 0,1-3 1,0-2-1,-43-22 0,69 29-18,0 0 0,0 2 0,-1 0 1,0 1-1,0 1 0,-32-6 0,14 8-39,1 2 1,-69 6-1,-73 21-56,157-22 114,-69 13-2,1 3 0,0 5 0,-132 56 0,-108 54-20,189-76 32,115-46-6,0 0 0,1 1 0,-31 26-1,45-31-2,0 0-1,1 0 0,0 0 1,0 1-1,1 1 0,1-1 1,0 1-1,0 0 0,-4 12 0,4-8 5,2 0 0,-1 0-1,2 0 1,0 1 0,1-1-1,-1 26 1,3-35-1,0-1 0,0 1 1,1 0-1,0 0 0,0 0 0,1 0 0,-1-1 0,1 1 0,0-1 1,1 1-1,-1-1 0,1 0 0,4 6 0,-2-6-4,0 1 0,0-2 1,0 1-1,0 0 0,1-1 0,0 0 0,0-1 0,0 1 0,0-1 1,13 5-1,0-2-123,0 0 0,1-2 0,30 5 0,61-3-1609,-23-8-6,14-9 542</inkml:trace>
</inkml:ink>
</file>

<file path=ppt/ink/ink1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8:59.283"/>
    </inkml:context>
    <inkml:brush xml:id="br0">
      <inkml:brushProperty name="width" value="0.05" units="cm"/>
      <inkml:brushProperty name="height" value="0.05" units="cm"/>
      <inkml:brushProperty name="color" value="#FF0066"/>
    </inkml:brush>
  </inkml:definitions>
  <inkml:trace contextRef="#ctx0" brushRef="#br0">428 1691 11715,'-6'-2'530,"0"1"0,0-1 1,0 0-1,1-1 1,-1 1-1,-10-8 1,-31-24 1639,47 33-2168,-105-73 2981,88 62-2822,0 0-1,1-2 1,0 0-1,2 0 1,-1-1 0,2-1-1,0-1 1,1 0-1,1 0 1,0-1 0,1 0-1,2-1 1,-1 0-1,2-1 1,-5-21 0,5 10 36,1 0 0,1-1 0,2 1 0,1-1 0,2 0 0,1 1 1,1-1-1,2 1 0,9-39 0,23-58 1020,64-149 1,-92 256-1079,30-76 885,5 2-1,102-168 1,-138 253-1026,0 1 1,11-11-1,-13 17-746,-5 8-278,-7 10-1320,7-14 1840,-6 11-2479,6-12 2869,-1 0 1,0 0-1,1 0 1,-1-1-1,0 1 1,1 0-1,-1 0 1,1 0-1,-1-1 0,0 1 1,1 0-1,-1-1 1,1 1-1,-1 0 1,1-1-1,-2 0 1</inkml:trace>
</inkml:ink>
</file>

<file path=ppt/ink/ink1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8:59.981"/>
    </inkml:context>
    <inkml:brush xml:id="br0">
      <inkml:brushProperty name="width" value="0.05" units="cm"/>
      <inkml:brushProperty name="height" value="0.05" units="cm"/>
      <inkml:brushProperty name="color" value="#FF0066"/>
    </inkml:brush>
  </inkml:definitions>
  <inkml:trace contextRef="#ctx0" brushRef="#br0">1 2 13043,'0'-1'4470,"3"4"-1901,6 9-573,47 104 2894,-7-13-3359,17 11-707,28 56-291,-81-143-587,-2 1 0,0 0 0,-2 1 0,8 42 0,-17-69-9,0 0 0,1 0-1,-1 0 1,0 0 0,0 0 0,0 0-1,-1 0 1,1 0 0,0-1 0,-1 1-1,0 4 1,0-6-3,1 1 1,-1 0 0,1-1-1,-1 1 1,1-1-1,-1 1 1,0-1-1,1 1 1,-1-1-1,1 1 1,-1-1-1,0 0 1,1 1-1,-1-1 1,0 0-1,0 0 1,1 0-1,-1 1 1,0-1-1,0 0 1,1 0-1,-1 0 1,0 0-1,0 0 1,0 0-1,1 0 1,-1 0-1,0-1 1,1 1-1,-1 0 1,0 0-1,0-1 1,1 1-1,-2-1 1,-10-4-900,0-2 0,1 1 0,0-1 0,-16-13 0,-28-25-701</inkml:trace>
</inkml:ink>
</file>

<file path=ppt/ink/ink1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9:00.272"/>
    </inkml:context>
    <inkml:brush xml:id="br0">
      <inkml:brushProperty name="width" value="0.05" units="cm"/>
      <inkml:brushProperty name="height" value="0.05" units="cm"/>
      <inkml:brushProperty name="color" value="#FF0066"/>
    </inkml:brush>
  </inkml:definitions>
  <inkml:trace contextRef="#ctx0" brushRef="#br0">1 344 11186,'0'-14'771,"0"0"-1,2 0 1,-1 1-1,2-1 1,0 1-1,0 0 0,1 0 1,1 0-1,8-16 1,-2 10-95,0 1 1,2 1-1,0 0 0,0 0 1,2 1-1,0 1 1,1 1-1,23-17 1,-34 27-619,0 1 0,0 0 0,0 0 1,1 0-1,-1 0 0,1 1 1,0 0-1,-1 0 0,1 1 0,0 0 1,0 0-1,0 0 0,0 1 0,0-1 1,1 2-1,-1-1 0,0 1 0,0-1 1,0 2-1,0-1 0,-1 1 0,1 0 1,0 0-1,-1 0 0,1 1 0,-1 0 1,1 0-1,-1 0 0,0 1 1,-1-1-1,6 7 0,-1-1 27,-1 0 0,0 1 0,0 0 0,-1 1-1,-1 0 1,0 0 0,0 0 0,-1 1 0,-1-1 0,0 1 0,0 1 0,2 15 0,-3-7-38,0 1 1,-1 0 0,-2 0 0,0 1 0,-1-1 0,-6 26 0,6-42-39,0 0-1,0 0 1,-1 0-1,0-1 1,-4 8-1,5-10-15,-1 0 0,0-1 0,0 1 0,0-1 0,0 1 0,0-1 0,0 0 0,-1 0 0,1 0 0,-1 0 0,1 0 0,-5 1 0,-3 1-351,0 0-1,0-1 1,-1-1 0,1 0-1,0 0 1,-1-1 0,1 0-1,-1-1 1,0 0 0,1-1-1,-1 0 1,-11-3 0,19 4 7,-1-1 1,1 0-1,0-1 1,0 1-1,-1 0 1,1-1-1,0 0 1,0 0-1,1 0 1,-1 0-1,0 0 1,1 0 0,-1-1-1,-3-4 1,5 4 130,0 0 0,-1 0 0,2-1 0,-1 1 0,0 0 0,0-5 1</inkml:trace>
</inkml:ink>
</file>

<file path=ppt/ink/ink1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9:00.635"/>
    </inkml:context>
    <inkml:brush xml:id="br0">
      <inkml:brushProperty name="width" value="0.05" units="cm"/>
      <inkml:brushProperty name="height" value="0.05" units="cm"/>
      <inkml:brushProperty name="color" value="#FF0066"/>
    </inkml:brush>
  </inkml:definitions>
  <inkml:trace contextRef="#ctx0" brushRef="#br0">1 141 11050,'109'79'7253,"-96"-68"-6450,0 1 1,0 1-1,-1 0 1,-1 1-1,14 21 1,-21-28-583,0 0 0,-1 0 0,0 0 0,-1 0 0,1 1 0,-1-1 1,1 12-1,-2-15-139,-1 1 1,0 0 0,0 0-1,0-1 1,0 1 0,-1 0-1,0 0 1,0-1-1,0 1 1,-1-1 0,1 1-1,-1-1 1,-2 5 0,3-8-65,0 1 0,0-1 1,1 0-1,-1 0 0,0 1 1,0-1-1,0 0 0,-1 0 1,1 0-1,0 0 0,0-1 1,0 1-1,-1 0 0,1 0 1,0-1-1,-1 1 1,1-1-1,-1 1 0,1-1 1,-1 1-1,1-1 0,-1 0 1,1 0-1,-1 0 0,1 0 1,-3 0-1,1-1-4,1 1 1,-1-1-1,1 0 0,-1 0 0,1 0 1,-1-1-1,1 1 0,0 0 0,0-1 1,0 1-1,0-1 0,0 0 1,0 0-1,-3-4 0,-1-2-8,0-1 0,1-1 1,1 1-1,-1-1 0,1 0 0,1 0 0,0 0 0,0 0 1,1-1-1,0 1 0,1-1 0,0-11 0,1 3-57,0 1 0,2-1 0,0 1-1,1-1 1,0 1 0,8-21-1,-2 13-756,13-27-1,-18 45-137,1 1 1,-1-1-1,1 1 1,0 0-1,1 0 0,0 0 1,9-8-1,-3 7 1601,6 0-204</inkml:trace>
</inkml:ink>
</file>

<file path=ppt/ink/ink1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9:00.861"/>
    </inkml:context>
    <inkml:brush xml:id="br0">
      <inkml:brushProperty name="width" value="0.05" units="cm"/>
      <inkml:brushProperty name="height" value="0.05" units="cm"/>
      <inkml:brushProperty name="color" value="#FF0066"/>
    </inkml:brush>
  </inkml:definitions>
  <inkml:trace contextRef="#ctx0" brushRef="#br0">1 0 14723,'17'24'1336,"-4"2"817,-2 4-201,-2 3-695,-2 3-241,3 1-360,-3-2-128,1-4-184,1-5-128,-4-7-144,3-6-136,-3-13-704,-1-6-504,-4-16-1177,-4-8 1201</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2:54.923"/>
    </inkml:context>
    <inkml:brush xml:id="br0">
      <inkml:brushProperty name="width" value="0.05" units="cm"/>
      <inkml:brushProperty name="height" value="0.05" units="cm"/>
      <inkml:brushProperty name="color" value="#FF0066"/>
    </inkml:brush>
  </inkml:definitions>
  <inkml:trace contextRef="#ctx0" brushRef="#br0">1 27 10226,'2'0'3905,"1"0"-1328,7 0 95,4 0 129,7 0-233,5-2-247,3 2-729,-1 2-360,6-1-752,1 1-215,0-4-321,2 1-329,-9-3-1135,-4-2-656,-7 1-1977,-8-6 2072</inkml:trace>
</inkml:ink>
</file>

<file path=ppt/ink/ink1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9:01.061"/>
    </inkml:context>
    <inkml:brush xml:id="br0">
      <inkml:brushProperty name="width" value="0.05" units="cm"/>
      <inkml:brushProperty name="height" value="0.05" units="cm"/>
      <inkml:brushProperty name="color" value="#FF0066"/>
    </inkml:brush>
  </inkml:definitions>
  <inkml:trace contextRef="#ctx0" brushRef="#br0">25 1 16740,'-11'9'1016,"1"0"344,7 2-536,4-5-464,7-4-296,5-4-1152,4-4 2985,5-9-1777</inkml:trace>
</inkml:ink>
</file>

<file path=ppt/ink/ink1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9:01.629"/>
    </inkml:context>
    <inkml:brush xml:id="br0">
      <inkml:brushProperty name="width" value="0.05" units="cm"/>
      <inkml:brushProperty name="height" value="0.05" units="cm"/>
      <inkml:brushProperty name="color" value="#FF0066"/>
    </inkml:brush>
  </inkml:definitions>
  <inkml:trace contextRef="#ctx0" brushRef="#br0">2 293 14347,'5'39'3083,"-1"-21"-2360,-2 0 0,0-1 0,-1 1 0,-1 0 1,-3 23-1,0-32-610,-1-12-73,-1-15-12,4 11-19,2-1 0,-1 0 0,1 1 0,0-1 0,1 0 0,0 1 0,0 0 1,0-1-1,1 1 0,0 0 0,1 0 0,4-7 0,3-3 277,0 1 1,1 1 0,23-23-1,-27 30 128,0 1 0,0 0 0,1 0 0,15-9 0,-22 15-346,0 0 0,0 0 0,0 0 0,0 0 0,0 0 1,0 0-1,0 1 0,0-1 0,1 1 0,-1-1 0,0 1 0,0 0 0,1 0 0,-1 0 1,0 0-1,0 0 0,1 0 0,-1 1 0,0-1 0,0 1 0,0 0 0,0 0 1,1-1-1,-1 1 0,0 1 0,-1-1 0,5 3 0,1 4 3,-1 0 0,0 0 0,0 1 0,-1 0 0,0 0 0,-1 1 0,0-1 0,0 1 0,2 11 0,-5-17-64,-1 1 0,1 0 1,-1 0-1,1 7 0,-1-11-6,0 0 1,0 0-1,0 0 0,0 0 0,-1 1 0,1-1 0,0 0 1,0 0-1,-1 0 0,1 0 0,-1 0 0,1 1 1,-1-1-1,1 0 0,-1 0 0,0 0 0,1-1 0,-1 1 1,0 0-1,-1 2 0,1-3 0,0-1 1,0 1-1,0 0 1,1 0-1,-1 0 1,0-1-1,0 1 1,1 0-1,-1-1 1,0 1-1,1-1 1,-1 1-1,0 0 1,1-1-1,-1 0 1,1 1-1,-1-1 1,1 1-1,-1-1 1,1 0-1,-1 1 1,1-1-1,-1 0 1,1 1-1,0-2 1,-4-4 4,2-1 0,-1 0 0,1 1 0,0-1 0,1 0 0,-1 0 0,1 0 0,1 0 0,-1 0 0,1-1 0,1-6 0,0 0 5,1-1-1,1 1 1,0 0-1,8-20 1,-6 19 87,1 0-1,1 0 1,0 0-1,1 1 1,20-26-1,22-19 205,-50 58-290,1 0 0,0 1 1,-1-1-1,1 1 0,0-1 1,0 1-1,-1-1 0,1 1 0,0-1 1,0 1-1,0 0 0,0-1 1,-1 1-1,1 0 0,0 0 1,0 0-1,0-1 0,0 1 0,0 0 1,0 0-1,0 0 0,0 1 1,0-1-1,0 0 0,-1 0 0,1 0 1,0 1-1,0-1 0,0 1 1,0-1-1,0 0 0,-1 1 0,1-1 1,0 1-1,0 0 0,-1-1 1,1 1-1,0 0 0,-1-1 0,1 1 1,-1 0-1,1 0 0,4 6 61,0 0-1,0 0 1,6 15-1,-6-11 14,3 4 96,13 18 0,-18-29-129,0-1 1,0 1-1,0-1 0,0 1 0,1-1 0,-1 0 0,1-1 0,0 1 0,-1 0 0,6 1 0,-9-4-52,0 0 1,1 0-1,-1 0 0,0 0 0,0 0 1,0 0-1,1 0 0,-1 0 0,0 0 0,0 0 1,0 0-1,1 0 0,-1 0 0,0 0 0,0 0 1,0 0-1,1 0 0,-1 0 0,0 0 1,0-1-1,0 1 0,0 0 0,0 0 0,1 0 1,-1 0-1,0-1 0,0 1 0,0 0 0,0 0 1,0 0-1,0 0 0,0-1 0,1 1 1,-1 0-1,0 0 0,0 0 0,0-1 0,0 1 1,0 0-1,0 0 0,0 0 0,0-1 0,1-11-288,-1 9 86,0-3-126,1-3-1073,-1 1 0,1 0 0,1-1 0,0 1 0,0 0 0,0 0-1,7-13 1,5-3-841</inkml:trace>
</inkml:ink>
</file>

<file path=ppt/ink/ink1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9:02.413"/>
    </inkml:context>
    <inkml:brush xml:id="br0">
      <inkml:brushProperty name="width" value="0.05" units="cm"/>
      <inkml:brushProperty name="height" value="0.05" units="cm"/>
      <inkml:brushProperty name="color" value="#FF0066"/>
    </inkml:brush>
  </inkml:definitions>
  <inkml:trace contextRef="#ctx0" brushRef="#br0">141 459 12091,'7'-9'2030,"-4"6"-773,0-1 1,0 0 0,-1 0-1,1 0 1,2-8-1,-4 10-1053,-1 0-1,1 0 1,-1 0 0,0 0-1,0-1 1,0 1-1,0 0 1,0 0-1,0 0 1,-1 0-1,1 0 1,-1-1 0,0 1-1,1 0 1,-1 0-1,-1-2 1,0 0-161,0 0 0,-1 0 0,1 0 1,-1 1-1,0-1 0,0 0 0,0 1 1,0 0-1,-1 0 0,1 0 0,-1 0 1,0 0-1,0 1 0,0 0 0,0 0 1,-4-2-1,5 3-45,0 0 0,1 1 1,-1-1-1,1 1 0,-1-1 1,0 1-1,1 0 0,-1 0 0,0 0 1,1 1-1,-1-1 0,1 1 1,-1-1-1,1 1 0,-1 0 0,1 0 1,-1 0-1,1 0 0,-1 0 1,1 0-1,0 1 0,0-1 0,0 1 1,0 0-1,0 0 0,0 0 1,0-1-1,-2 5 0,0 0 9,0 1 1,1-1-1,-1 1 0,1 0 0,1 0 1,-1 0-1,1 1 0,1-1 0,-2 11 0,1-6 35,2 1-1,-1 0 0,1-1 1,4 24-1,-4-33-26,1 0 0,0-1 1,-1 1-1,1-1 0,0 1 0,0-1 1,0 1-1,1-1 0,-1 0 0,0 1 1,1-1-1,0 0 0,-1 0 0,1 0 1,0 0-1,0-1 0,0 1 0,0 0 1,0-1-1,1 1 0,-1-1 0,0 0 1,1 0-1,-1 0 0,1 0 0,0 0 1,-1 0-1,1-1 0,-1 1 0,1-1 1,0 0-1,-1 0 0,1 0 0,0 0 1,2-1-1,3 0 56,0 0 1,1 0-1,-1-1 1,0-1-1,-1 1 1,1-1-1,0 0 0,-1-1 1,0 0-1,10-7 1,-3-1 26,0-1-1,-1 0 1,0-1 0,-1-1 0,-1 0-1,0 0 1,-1-1 0,0-1 0,12-31-1,-17 31-37,0 0 0,-2 0 0,0 0 0,0-1 0,-2 1 0,0-20 0,-1 33-51,0-2 12,0 1 1,1-1 0,-1 1 0,1-1 0,2-6 0,-2 10 0,0 1 1,-1 0 0,1-1-1,0 1 1,0 0-1,-1-1 1,1 1-1,0 0 1,0 0 0,0 0-1,1 0 1,-1 0-1,0 0 1,0 0 0,1 0-1,-1 0 1,0 1-1,1-1 1,-1 0 0,1 1-1,-1-1 1,1 1-1,2-1 1,2 0 53,1 1 0,0-1-1,0 1 1,0 0 0,-1 1 0,1-1 0,0 1 0,0 1-1,-1-1 1,1 1 0,0 0 0,-1 1 0,0 0 0,0 0-1,10 6 1,-9-4-36,0 0 0,0 1-1,-1 0 1,0 0 0,0 1 0,-1-1-1,0 1 1,0 0 0,0 1 0,-1-1-1,0 1 1,3 8 0,-5-10-32,3 6 4,0 0 0,-1 0 0,-1 1 1,0-1-1,2 17 0,-6-22-9,-2-8 5,-2-11 8,-3-17-19,1 0 1,1 0-1,-1-30 1,6 45 0,1 0 1,0 0-1,1 1 0,1-1 1,0 0-1,0 1 1,1-1-1,10-23 1,-11 32 0,0 1 1,0 0-1,1 0 0,-1 0 1,1 1-1,0-1 1,0 1-1,1-1 1,-1 1-1,0 0 1,1 0-1,0 1 0,0-1 1,0 1-1,4-3 1,-4 4-8,-1 0-1,1 0 1,0 0 0,-1 0 0,1 0 0,0 1 0,0-1-1,0 1 1,-1 0 0,1 0 0,0 1 0,0-1 0,0 1 0,-1 0-1,1 0 1,0 0 0,-1 0 0,1 1 0,3 1 0,2 3-8,9 4-2048,-17-10 1905,0 0 0,0 0-1,0 0 1,0 0 0,0 0 0,0 0-1,0 0 1,0 0 0,0 0-1,0 0 1,-1 0 0,1-1-1,0 1 1,0 0 0,0-1 0,0 1-1,0-1 1,-1 1 0,1-1-1,0 1 1,1-2 0,11-13-1255</inkml:trace>
</inkml:ink>
</file>

<file path=ppt/ink/ink1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9:02.620"/>
    </inkml:context>
    <inkml:brush xml:id="br0">
      <inkml:brushProperty name="width" value="0.05" units="cm"/>
      <inkml:brushProperty name="height" value="0.05" units="cm"/>
      <inkml:brushProperty name="color" value="#FF0066"/>
    </inkml:brush>
  </inkml:definitions>
  <inkml:trace contextRef="#ctx0" brushRef="#br0">13 28 25573,'6'6'6186,"-6"-1"-5442,-4-1-480,-2-8-264,-3-7 0,16-17 0</inkml:trace>
</inkml:ink>
</file>

<file path=ppt/ink/ink1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9:14.345"/>
    </inkml:context>
    <inkml:brush xml:id="br0">
      <inkml:brushProperty name="width" value="0.05" units="cm"/>
      <inkml:brushProperty name="height" value="0.05" units="cm"/>
      <inkml:brushProperty name="color" value="#FF0066"/>
    </inkml:brush>
  </inkml:definitions>
  <inkml:trace contextRef="#ctx0" brushRef="#br0">1 0 9170,'0'4'192</inkml:trace>
</inkml:ink>
</file>

<file path=ppt/ink/ink1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9:15.907"/>
    </inkml:context>
    <inkml:brush xml:id="br0">
      <inkml:brushProperty name="width" value="0.05" units="cm"/>
      <inkml:brushProperty name="height" value="0.05" units="cm"/>
      <inkml:brushProperty name="color" value="#FF0066"/>
    </inkml:brush>
  </inkml:definitions>
  <inkml:trace contextRef="#ctx0" brushRef="#br0">5 64 4073,'0'0'159,"-1"-1"1,1 1 0,0 0-1,-1-1 1,1 1 0,0 0-1,-1-1 1,1 1-1,0-1 1,0 1 0,0 0-1,-1-1 1,1 1-1,0-1 1,0 1 0,0-1-1,0 1 1,0 0 0,0-1-1,0 1 1,0-1-1,0 1 1,0-1 0,0 1-1,0-1 1,0 1-1,0 0 1,0-1 0,1 1-1,-1-1 1,0 1 0,0 0-1,0-1 1,1 1-1,-1-1 1,0 1 0,0 0-1,1-1 1,-1 1-1,0 0 1,1-1 0,-1 1-1,1 0 1,-1 0 0,0-1-1,1 1 1,-1 0-1,1 0 1,-1 0 0,0 0-1,1 0 1,-1-1-1,1 1 1,5-8 1216,3 3-1333,-8 4-21,0 1 0,0-1 0,0 0 0,1 1 0,-1-1 0,0 1 0,0-1 0,1 1 0,-1-1 0,0 1 0,1 0 0,-1 0 0,0 0 0,1 0 0,-1 0 0,0 0 0,1 0 0,-1 0 0,0 0-1,2 1 1,27 6 518,-1-1-1,1-1 0,0-2 1,42 0-1,135-16 727,-191 13-1006,0 1 0,24 5 1,11 0 17,-38-6-157,1-1 1,0 0 0,0-1 0,-1 0 0,17-5-1,6-1 529,41-4-1,-33 6-242,-25 3-200,27-4-34,-43 6-134,0 1 0,0 0 0,-1 0 0,1 0 0,0 0 0,0 1 0,0-1 0,-1 1 0,1 0 0,0 0 0,-1 0 0,4 1 0,0 5 147,-6-6-239,0-1 1,0 1-1,0-1 1,1 1-1,-1-1 1,0 1 0,1-1-1,-1 1 1,0-1-1,1 1 1,-1-1-1,1 0 1,-1 1-1,0-1 1,1 0-1,-1 1 1,1-1 0,-1 0-1,1 0 1,-1 1-1,1-1 1,-1 0-1,1 0 1,-1 0-1,1 0 1,0 0-1,0 0 1,16 1-610</inkml:trace>
</inkml:ink>
</file>

<file path=ppt/ink/ink1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9:19.189"/>
    </inkml:context>
    <inkml:brush xml:id="br0">
      <inkml:brushProperty name="width" value="0.05" units="cm"/>
      <inkml:brushProperty name="height" value="0.05" units="cm"/>
      <inkml:brushProperty name="color" value="#FF0066"/>
    </inkml:brush>
  </inkml:definitions>
  <inkml:trace contextRef="#ctx0" brushRef="#br0">197 218 6881,'-5'-19'1193,"-6"-39"2976,10 51-3650,0 0-1,1 0 1,0 1-1,1-1 1,0 0-1,2-11 1,2 5 391,-4 11-607,0-1 0,0 1 1,0-1-1,0 1 0,0-1 0,-1 1 0,1-1 0,-1 1 0,0-1 1,0-4-1,0 7-275,0-1 1,0 1 0,0 0 0,0 0 0,0 0 0,0 0 0,0 0-1,0-1 1,0 1 0,0 0 0,0 0 0,0 0 0,-1 0 0,1 0-1,0 0 1,0 0 0,0-1 0,0 1 0,0 0 0,0 0 0,-1 0-1,1 0 1,0 0 0,0 0 0,0 0 0,0 0 0,-1 0 0,1 0-1,0 0 1,0 0 0,0 0 0,0 0 0,0 0 0,-1 0 0,1 0-1,0 0 1,0 0 0,0 0 0,0 0 0,-1 0 0,1 0 0,0 0-1,0 0 1,0 0 0,0 0 0,0 0 0,0 0 0,-1 1 0,1-1-1,0 0 1,-13 9 761,-12 19 172,5-3-663,2 2 0,1 0 1,1 1-1,1 1 0,-17 48 0,25-55-213,1 0 0,0 1 0,-3 43-1,4 72 38,4-115-114,2 33 11,2-1 0,18 96 0,-19-141-18,1 1 1,0-1-1,0 0 0,1 0 1,0 0-1,1-1 1,0 1-1,1-1 0,0-1 1,8 12-1,-8-14 3,0 0-1,1-1 1,-1 1 0,1-1-1,0-1 1,1 1-1,-1-1 1,1 0 0,0-1-1,-1 0 1,2 0-1,-1-1 1,11 2 0,-6-2 12,1 0 1,-1-1 0,0-1 0,0 0 0,0-1 0,1 0 0,-1-1 0,0 0 0,0-1 0,-1-1 0,1 0 0,-1-1 0,18-9 0,-17 7 93,-1-1 1,0 0 0,0-1-1,-1-1 1,0 0 0,0 0-1,-1-1 1,-1 0 0,0-1-1,0 0 1,-1 0 0,7-16 0,-5 7 31,-2-1 1,0 0 0,-2 0-1,0-1 1,5-43 0,-4-119 123,-8 167-255,0-1-1,-1 1 1,-1-1 0,-1 1-1,0 0 1,-9-21 0,9 27 19,-1 1 1,-1 0 0,0 0-1,0 1 1,-1 0-1,-1 0 1,0 0 0,0 1-1,0 0 1,-14-10 0,12 12 34,0 0 1,0 1 0,0 1 0,-1-1 0,1 2 0,-23-7 0,0 3 181,-36-4-1,46 9-351,-1-1 0,1-1 0,0-1-1,-30-12 1,48 16-483,-1-2 0,0 1 0,1-1 0,0 0 0,0 0 0,0 0-1,0-1 1,0 1 0,1-1 0,0 0 0,-6-11 0,-14-28-2470</inkml:trace>
</inkml:ink>
</file>

<file path=ppt/ink/ink1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9:24.928"/>
    </inkml:context>
    <inkml:brush xml:id="br0">
      <inkml:brushProperty name="width" value="0.05" units="cm"/>
      <inkml:brushProperty name="height" value="0.05" units="cm"/>
      <inkml:brushProperty name="color" value="#FF0066"/>
    </inkml:brush>
  </inkml:definitions>
  <inkml:trace contextRef="#ctx0" brushRef="#br0">0 51 10090,'5'-8'694,"13"-17"1231,-16 23-1657,-1 0-1,1 1 1,-1-1-1,1 1 1,-1 0 0,1-1-1,0 1 1,0 0 0,0 0-1,-1 0 1,5-1 0,-6 2-164,1 1-1,0-1 1,-1 1 0,1-1 0,-1 0 0,1 1 0,0-1 0,-1 1 0,0 0-1,1-1 1,-1 1 0,1-1 0,-1 1 0,0 0 0,1-1 0,-1 1 0,0 0-1,0-1 1,1 1 0,-1 0 0,0 0 0,0-1 0,0 2 0,5 10 673,-2-9-658,0 0 0,0-1 0,0 0 1,0 1-1,0-1 0,1-1 0,-1 1 0,0 0 1,6 1-1,32 7 354,6-2-97,1-3 0,55 0-1,97-11 518,-177 5-788,241-18 681,-41 3-513,-133 12-244,1 4 0,-1 4 0,124 22 0,291 60 743,-445-76-561,1-4 0,0-1 0,-1-4 0,1-2 0,0-3 1,77-14-1,-55 1-9,0 0 32,132-11-1,-148 26 127,-1 3 0,71 11 0,130 35 1275,-215-35-1370,0-3 1,1-3-1,0-1 0,101-6 0,-27-12 124,107-7 545,-185 16-833,74-15 0,47-21 25,-153 36-320,0 0 1,0 2-1,0 0 1,28 0-1,-35 3-16,0-1-1,-1 2 0,1-1 1,0 2-1,-1-1 0,0 1 1,0 0-1,0 1 1,13 7-1,2 2-2396,3-9 926</inkml:trace>
</inkml:ink>
</file>

<file path=ppt/ink/ink1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9:28.180"/>
    </inkml:context>
    <inkml:brush xml:id="br0">
      <inkml:brushProperty name="width" value="0.05" units="cm"/>
      <inkml:brushProperty name="height" value="0.05" units="cm"/>
      <inkml:brushProperty name="color" value="#FF0066"/>
    </inkml:brush>
  </inkml:definitions>
  <inkml:trace contextRef="#ctx0" brushRef="#br0">38 1 3329,'-6'2'272,"-3"-1"144,-2 5-176,-1 0-232</inkml:trace>
</inkml:ink>
</file>

<file path=ppt/ink/ink1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9:29.233"/>
    </inkml:context>
    <inkml:brush xml:id="br0">
      <inkml:brushProperty name="width" value="0.05" units="cm"/>
      <inkml:brushProperty name="height" value="0.05" units="cm"/>
      <inkml:brushProperty name="color" value="#FF0066"/>
    </inkml:brush>
  </inkml:definitions>
  <inkml:trace contextRef="#ctx0" brushRef="#br0">964 37 6809,'-10'-4'677,"0"0"-1,0 0 0,0 1 0,0 1 0,0 0 0,-1 0 0,1 1 1,0 0-1,-1 1 0,0 0 0,-17 2 0,18-1-286,1-1 0,-1-1 0,1 0 0,0 0 0,-13-4 0,11 2 10,-1 1 0,-21-2 0,11 5-202,-1 1 0,1 1 0,0 1 0,-27 7 1,-84 35 226,58-19-102,55-20-142,-1 1 1,-21 12 0,33-15-135,1 0 0,1 0 0,-1 1 0,1 0 0,0 0 0,0 1 0,-9 12 0,-5 11 5,-34 63-1,-6 39 25,35-76-29,19-41-26,0 1 1,1 1-1,1-1 1,-4 20-1,8-29-1,0 0-1,0 0 0,1-1 0,0 1 0,1 0 0,-1 0 1,1-1-1,0 1 0,1 0 0,0-1 0,0 1 0,0-1 1,6 10-1,2 0 48,1 0 1,1-1-1,23 24 0,-8-9-18,-2-2-17,88 94-6,-107-117-52,33 33 125,2-2-1,47 31 1,-73-58 47,0 1 0,0-2 0,1 0 0,0-1 0,1-1 1,0-1-1,0 0 0,0-1 0,0 0 0,25 0 0,-13-3-97,-1-2 0,1-1 0,41-9 0,84-27 35,-71 16 37,-29 8 289,53-20 1,-90 27-247,1-1 0,-1-1 0,-1 0 0,0-1 0,0-1 0,26-23 0,-16 8 53,0-2 0,-2 0 0,33-51 0,-43 57-117,-1 0-1,-2-1 0,0 0 0,-2-1 0,0 0 0,6-31 0,-13 46-45,-1-1 1,0 0-1,-1 1 1,1-1 0,-2 0-1,0 1 1,0-1-1,0 1 1,-4-11-1,1 7 34,-1 0 1,-1 0-1,1 1 0,-2 0 1,-13-20-1,-7-1 69,-1 1 0,-2 1-1,-38-31 1,32 29-159,-4-4 27,-100-84 78,128 113-52,0 0-1,0 1 1,0 1-1,-1 0 1,0 0-1,0 2 0,-1-1 1,-22-3-1,16 5 35,0 1 0,0 1-1,0 1 1,0 0 0,-28 5 0,2 5 41,0 1 1,0 2 0,2 3 0,-56 26 0,79-33-279,15-7-91,1-1-1,0 2 1,0-1-1,0 0 1,0 1-1,0 0 1,0 0-1,1 1 1,0-1-1,-7 7 1,11-9 165,0-1 1,0 0-1,-1 0 1,1 1-1,0-1 1,0 0-1,0 0 0,0 1 1,0-1-1,-1 0 1,1 0-1,0 1 1,0-1-1,0 0 1,0 1-1,0-1 1,0 0-1,0 0 1,0 1-1,0-1 0,0 0 1,0 1-1,0-1 1,0 0-1,0 0 1,0 1-1,1-1 1,-1 0-1,0 1 1,0-1-1,0 0 0,0 0 1,1 1-1,-1-1 1,18 15-1725</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2:55.336"/>
    </inkml:context>
    <inkml:brush xml:id="br0">
      <inkml:brushProperty name="width" value="0.05" units="cm"/>
      <inkml:brushProperty name="height" value="0.05" units="cm"/>
      <inkml:brushProperty name="color" value="#FF0066"/>
    </inkml:brush>
  </inkml:definitions>
  <inkml:trace contextRef="#ctx0" brushRef="#br0">325 18 14739,'-1'-2'268,"-1"1"0,1-1 1,-1 1-1,0-1 0,0 1 0,0 0 0,0 0 1,0 0-1,0 0 0,0 0 0,0 0 0,0 0 0,0 1 1,0-1-1,0 1 0,-1 0 0,1-1 0,0 1 0,0 0 1,-1 0-1,1 1 0,0-1 0,0 0 0,-3 2 0,-4 0 6,-1 0-1,1 1 1,0 1-1,-11 5 0,2 0-3,1 2-1,0-1 0,1 2 0,0 0 1,0 1-1,2 1 0,0 0 1,-15 19-1,22-25-164,1 1 0,0 0 0,0 1 0,1-1 0,0 1 0,1 0 0,0 0 0,0 1 0,1-1 0,1 1 0,0 0 0,0-1 0,1 1 0,1 0 0,-1 0 0,3 17 0,0-20-55,0 0-1,0 0 1,1 0-1,0-1 1,0 1-1,0-1 1,1 0 0,1 0-1,-1 0 1,1-1-1,0 0 1,0 1-1,1-2 1,0 1-1,10 7 1,0-1 63,1-1 0,0-1 0,1-1 0,0 0 0,23 7 0,-24-10 32,-1-2 0,2 0-1,-1-1 1,0 0 0,1-2 0,-1 0 0,1-1-1,-1-1 1,1 0 0,33-8 0,-26 3 136,-1-1 0,0-1-1,-1-1 1,0-2 0,0 0 0,-1-1 0,21-16 0,-37 24-249,0-1 0,0 1 0,-1-1 1,0-1-1,0 1 0,0-1 0,0 0 1,-1 0-1,5-8 0,-8 10-26,1 1-1,-1-1 1,1 1-1,-1-1 1,-1 1-1,1-1 1,0 0-1,-1 0 0,0 1 1,0-1-1,0 0 1,0 0-1,0 0 1,-1 1-1,0-1 1,0 0-1,0 1 1,0-1-1,0 1 1,-3-6-1,-4-4-12,0 0 0,-1 1 0,0 0 1,-1 0-1,-1 0 0,0 2 0,-23-19 0,15 15-40,-1 0-1,-1 2 0,-1 0 0,-29-11 1,28 14-934,0 1 0,-1 1 0,-45-7 0,14 11-267</inkml:trace>
</inkml:ink>
</file>

<file path=ppt/ink/ink1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9:34.341"/>
    </inkml:context>
    <inkml:brush xml:id="br0">
      <inkml:brushProperty name="width" value="0.05" units="cm"/>
      <inkml:brushProperty name="height" value="0.05" units="cm"/>
      <inkml:brushProperty name="color" value="#FF0066"/>
    </inkml:brush>
  </inkml:definitions>
  <inkml:trace contextRef="#ctx0" brushRef="#br0">20 165 7914,'-2'1'105,"1"0"0,-1 0 0,1 0 0,0 1 1,-1-1-1,1 1 0,0-1 0,0 1 0,0-1 0,0 1 1,0-1-1,0 1 0,0 0 0,1 0 0,-1-1 0,1 1 1,-1 0-1,1 0 0,0 0 0,-1 0 0,1 0 0,0 0 1,0-1-1,0 1 0,1 0 0,-1 0 0,0 0 0,1 0 0,-1 0 1,1-1-1,0 1 0,0 0 0,-1-1 0,1 1 0,0 0 1,0-1-1,1 1 0,-1-1 0,0 1 0,0-1 0,1 0 1,-1 1-1,1-1 0,-1 0 0,1 0 0,-1 0 0,1 0 1,0-1-1,0 1 0,-1 0 0,1-1 0,0 1 0,0-1 1,0 1-1,2-1 0,3 0 140,0 0 0,0 0 0,0-1 0,-1 0 0,1-1 1,10-3-1,39-18 794,-21 7-571,31-8-100,2 3-1,0 3 1,73-9-1,-86 21-247,0 2 0,0 2 0,1 3 0,82 11 0,-68-5 375,85-4-1,69-15 475,-102 5-556,0-2 77,-27 2-15,114 5 1,-167 5-428,200 8 181,-181-11-55,119-17 0,-60-9 134,24-3 265,-123 26-441,1 1 0,-1 1 0,0 0 1,37 6-1,-34 0 10,-1 1 0,1 1 0,34 17-1,-31-13 73,49 14 0,-66-23-154,0 0 1,0 0-1,0-1 0,0-1 1,0 1-1,1-2 1,-1 0-1,18-3 1,-14-1 123,-1 0-1,0 0 1,0-1 0,0-1 0,-1 0 0,21-16 0,12-7 198,-42 28-416,0 1-1,-1-1 0,1 1 0,0 0 0,0 0 1,0 0-1,0 0 0,4 0 0,-5 1-82,-1 0-1,1 0 1,-1 0-1,1 0 0,-1 0 1,1 0-1,0 1 1,-1-1-1,1 1 1,-1-1-1,0 1 0,1-1 1,-1 1-1,1 0 1,-1 0-1,0 0 1,0 0-1,1 0 0,0 1 1,16 25-1001</inkml:trace>
</inkml:ink>
</file>

<file path=ppt/ink/ink1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9:38.144"/>
    </inkml:context>
    <inkml:brush xml:id="br0">
      <inkml:brushProperty name="width" value="0.05" units="cm"/>
      <inkml:brushProperty name="height" value="0.05" units="cm"/>
      <inkml:brushProperty name="color" value="#FF0066"/>
    </inkml:brush>
  </inkml:definitions>
  <inkml:trace contextRef="#ctx0" brushRef="#br0">349 757 9138,'-2'-10'478,"2"5"-80,-1 1 0,1-1-1,-1 1 1,0-1 0,-4-8 0,5 13-373,0 0 0,0 0 0,0 0 1,0 0-1,0-1 0,0 1 1,-1 0-1,1 0 0,0 0 1,0 0-1,0 0 0,0-1 0,0 1 1,0 0-1,-1 0 0,1 0 1,0 0-1,0 0 0,0 0 1,0 0-1,-1 0 0,1-1 0,0 1 1,0 0-1,0 0 0,-1 0 1,1 0-1,0 0 0,0 0 1,0 0-1,0 0 0,-1 0 1,1 0-1,0 0 0,0 0 0,0 1 1,-1-1-1,1 0 0,0 0 1,0 0-1,0 0 0,0 0 1,-1 0-1,1 0 0,0 0 0,0 1 1,0-1-1,0 0 0,0 0 1,-1 0-1,1 0 0,0 0 1,0 1-1,0-1 0,0 0 0,0 0 1,0 1-1,-6 10 880,-3 28 1370,8-36-1954,1 0-1,-1 0 0,1 1 0,0-1 0,0 0 0,0 1 1,1-1-1,-1 0 0,1 1 0,1 2 0,-2-5-194,1 0-1,0 0 1,0 0 0,-1 0-1,1 0 1,0 0-1,0 0 1,0-1 0,0 1-1,0 0 1,0-1-1,0 1 1,0-1-1,0 1 1,0-1 0,0 1-1,0-1 1,0 0-1,1 1 1,-1-1 0,0 0-1,2 0 1,30-1 1231,-25 0-1064,16-1 181,0 0 1,0 2-1,1 1 1,-1 1-1,27 6 1,-21-2-294,-1-1 0,42 1 1,-52-6-55,0 0 1,0-2 0,0 0 0,36-10 0,-20 0 173,0-2 1,-1-1-1,35-21 1,-22 11-117,-41 22-170,1 0 0,-1 0 0,1 0 1,0 1-1,0 0 0,10-1 0,-13 2-13,1 1-1,-1 0 1,0 0-1,1 1 0,-1-1 1,0 1-1,1 0 1,-1 0-1,0 1 1,0-1-1,6 4 1,-6-4-2,-1 1 1,1-1-1,0 0 0,0 0 1,0 0-1,0-1 0,0 1 1,0-1-1,0 0 0,0 0 1,0 0-1,0-1 1,0 0-1,0 1 0,0-1 1,0-1-1,4 0 0,7-5 6,0 0 0,26-18-1,-20 12-4,-1 0 5,0-1 1,-1-2-1,-1 0 1,0 0-1,16-21 0,-33 35 0,0 0-1,1 0 1,-1 0-1,0 0 0,0 0 1,0 0-1,0 0 0,-1-1 1,1 1-1,0 0 1,-1-1-1,0 1 0,1 0 1,-1-1-1,0 1 0,0 0 1,-1-1-1,0-3 0,-1-5 53,-1-1-1,-7-18 0,2 7-9,-1-7 16,-22-60 28,27 79-82,-1 1-1,-1 0 0,0 1 0,0-1 1,-1 1-1,-12-13 0,-10-5 9,-2 2 1,-47-30-1,36 30-19,-1 2 0,-56-21 0,84 39-2,-1 0-1,0 0 0,0 2 0,-1 0 1,1 1-1,-1 0 0,1 2 1,-27 1-1,-10 5-5,-70 17 1,-22 4 41,113-25-40,-41-3 0,5 0 6,59 2 1,0 0 0,-1 1 0,1 0 0,0 1 0,0-1 0,0 2 0,1-1 0,-1 1 0,1 1 0,-13 8 0,-6 6-16,-39 37-1,56-47 17,-5 5-1,-1 1 1,2 1-1,0 0 1,1 1-1,-15 25 1,22-31 0,1 0-1,-1 0 1,2 0-1,0 1 1,0 0-1,1 0 1,1 0-1,0 0 1,0 0-1,1 21 1,2-16 6,0-1 1,1 0-1,1 0 0,0 1 1,8 22-1,-7-30 3,0 1 1,1-1-1,0 0 1,0 0-1,1 0 0,0-1 1,0 0-1,1 0 1,14 12-1,-4-6 64,1-2 0,0 0 0,0-1 0,1-1 0,1-1 0,0 0 0,0-2 1,0 0-1,27 4 0,-10-4 82,0-1 0,1-3 0,0 0 0,54-5 0,9-13 53,-12 2-1157,-86 12 695,0 1 0,-1 0 0,1 0 0,-1 0 0,1 1 0,-1-1 0,1 0 0,-1 1-1,1 0 1,-1-1 0,1 1 0,-1 0 0,0 0 0,1 1 0,-1-1 0,0 0-1,0 1 1,0-1 0,0 1 0,0 0 0,2 2 0,17 21-2112</inkml:trace>
</inkml:ink>
</file>

<file path=ppt/ink/ink1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29:43.382"/>
    </inkml:context>
    <inkml:brush xml:id="br0">
      <inkml:brushProperty name="width" value="0.05" units="cm"/>
      <inkml:brushProperty name="height" value="0.05" units="cm"/>
      <inkml:brushProperty name="color" value="#FF0066"/>
    </inkml:brush>
  </inkml:definitions>
  <inkml:trace contextRef="#ctx0" brushRef="#br0">372 811 11971,'2'5'390,"-1"0"1,1-1 0,1 1-1,-1-1 1,0 1 0,1-1-1,0 0 1,0 0 0,1 0-1,-1-1 1,1 1 0,-1-1-1,1 0 1,0 0 0,8 5-1,4 0 114,0 0 0,0 0 1,20 4-1,0 0-126,0-3 1,0-1-1,1-2 1,-1-1 0,39 0-1,-21-6 423,-1-1 0,100-19 0,196-61 1917,-327 76-2620,-1-1 0,0-1 0,29-16 0,-42 20-38,-1 0 1,0-1-1,0 0 0,0 0 0,0 0 0,-1-1 1,0 0-1,0-1 0,-1 1 0,0-1 0,0 0 1,6-11-1,-9 12 10,0 0 1,0 0-1,-1 0 1,0 0-1,0 0 0,0 0 1,-1 0-1,0-11 1,-9-51 394,7 60-424,-5-27 7,-2 2 0,-1-1 1,-2 2-1,-1-1 0,-2 2 0,-1 0 0,-1 0 0,-24-31 0,30 48-48,0 1 0,0 0 0,-2 1 0,1 0 0,-2 1 0,-18-13 0,11 12-3,0 0 1,-1 1-1,-45-15 1,-10 2 7,-1 2-1,-1 5 1,0 2 0,-158-7 0,208 22-11,1 1 0,0 1 0,-49 11 0,57-8 3,0 1 0,1 1 0,-1 1 0,1 1-1,-32 20 1,23-11 1,1 1 0,1 2-1,1 1 1,1 0 0,1 2-1,0 1 1,2 0 0,1 2 0,2 0-1,0 2 1,2 0 0,1 0-1,-21 59 1,32-72 5,-1 0 1,2-1-1,0 1 0,1 1 1,1-1-1,0 0 0,1 0 1,4 29-1,-3-36 7,1 1 1,1-1 0,0 0-1,0 0 1,1 0 0,0 0-1,0-1 1,1 0 0,0 0-1,1 0 1,-1 0 0,2-1-1,-1 0 1,1 0 0,0-1-1,9 8 1,0-4 33,0 0-1,1 0 1,0-2 0,0 0 0,0-1-1,1 0 1,0-2 0,20 4 0,-11-4 109,1-2 0,-1-1-1,1-1 1,50-6 0,-26-2 220,86-24 0,41-24-38,-175 53-339,0 1 0,1-1 0,-1 1 0,1 0 0,-1 1 0,1-1 0,7 1 0,-10 0-7,-1 0-1,0 1 0,0-1 0,0 0 0,0 1 0,1-1 1,-1 1-1,0-1 0,0 1 0,0 0 0,0-1 1,0 1-1,0 0 0,-1 0 0,1-1 0,0 1 1,0 0-1,-1 0 0,1 0 0,0 0 0,-1 0 1,1 0-1,-1 0 0,1 0 0,-1 1 0,1-1 1,-1 0-1,0 0 0,0 0 0,1 0 0,-1 3 1,0 8-847,0 0 0,-1-1 0,-1 1 0,1 0-1,-2-1 1,0 1 0,-5 12 0,-12 24-1470</inkml:trace>
</inkml:ink>
</file>

<file path=ppt/ink/ink1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2T10:55:50.419"/>
    </inkml:context>
    <inkml:brush xml:id="br0">
      <inkml:brushProperty name="width" value="0.05" units="cm"/>
      <inkml:brushProperty name="height" value="0.05" units="cm"/>
      <inkml:brushProperty name="color" value="#66CC00"/>
    </inkml:brush>
  </inkml:definitions>
  <inkml:trace contextRef="#ctx0" brushRef="#br0">43 1 48,'-42'24'8</inkml:trace>
</inkml:ink>
</file>

<file path=ppt/ink/ink1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0:03.999"/>
    </inkml:context>
    <inkml:brush xml:id="br0">
      <inkml:brushProperty name="width" value="0.05" units="cm"/>
      <inkml:brushProperty name="height" value="0.05" units="cm"/>
      <inkml:brushProperty name="color" value="#FF0066"/>
    </inkml:brush>
  </inkml:definitions>
  <inkml:trace contextRef="#ctx0" brushRef="#br0">418 22 13603,'-2'-3'258,"0"1"0,-1 0-1,1 0 1,-1 1 0,1-1 0,-1 0 0,0 1 0,0 0-1,0 0 1,0 0 0,0 0 0,-4-1 0,2 2-32,1 0 0,-1 0 1,1 1-1,-1-1 0,1 1 1,0 0-1,-9 3 0,-8 4 359,0 1-1,1 0 1,-35 24 0,-51 45 790,93-67-1196,-4 2 59,1 1-1,-16 17 1,29-28-180,0 1 1,-1 0-1,1 1 1,0-1-1,1 1 1,-1-1-1,1 1 0,0 0 1,0-1-1,1 1 1,-1 0-1,1 0 1,-1 10-1,2-12-14,0 0-1,1 1 0,-1-1 1,1 0-1,0 0 1,0 0-1,0 0 1,0 0-1,1 0 0,-1 0 1,1 0-1,0 0 1,-1 0-1,1-1 1,1 1-1,-1-1 0,0 0 1,1 1-1,-1-1 1,6 3-1,5 4 117,1-1-1,0-1 1,16 7 0,-20-10-100,136 64 729,-111-50-594,0 2 0,33 27 0,-51-33-135,-1-1 0,0 2 0,-2 0 0,1 1-1,16 25 1,-22-27-47,-1 0-1,0 0 0,-1 1 1,-1 0-1,0 0 1,-1 0-1,-1 1 0,2 18 1,-2-14-3,-2 1 1,-1 0 0,-1 0 0,0 0 0,-2 0 0,0 0 0,-8 29 0,8-41-3,-1 0 0,-1 0 1,0 0-1,0 0 1,0-1-1,-1 1 1,-12 13-1,13-16-1,-1-1 0,0-1 0,0 1 0,-1-1 0,1 0-1,-1 0 1,0-1 0,0 1 0,0-1 0,0-1 0,-1 1 0,-7 1 0,8-2 4,-1-1 0,1 0 0,0 0-1,-1-1 1,1 1 0,-1-1 0,1-1 0,-1 1 0,1-1 0,-1-1 0,-8-2 0,11 3 3,-1-1-1,1 0 0,-1 0 1,1-1-1,0 1 1,0-1-1,0 0 1,0 0-1,0 0 1,1-1-1,0 1 1,-1-1-1,1 0 0,0 0 1,-3-7-1,2 3 7,1 0-1,0 0 0,1-1 0,0 1 1,0-1-1,1 0 0,0 0 0,0 1 1,1-1-1,0 0 0,3-17 0,2-7 30,18-57-1,37-81 157,13-51 341,-70 209-503,0 0 0,-1 0 0,-1 0 1,0 0-1,0 0 0,-3-22 0,1 29-32,0 1 0,0-1 0,0 0 0,-1 1 0,0-1 0,0 1 0,-1 0 0,0 0 0,0 0 0,0 0 0,0 0 0,-1 0 0,1 1 0,-1 0 0,0 0 0,-1 0 0,-6-5 0,6 5-5,-2 1-1,1-1 1,0 1-1,-1 1 1,0-1-1,-12-2 1,-42-5 64,46 9-237,0-1-1,0-1 1,-24-7-1,39 10 78,-1 0 0,0 0 0,0-1 0,1 1 1,-1 0-1,0-1 0,1 1 0,-1-1 0,0 1 0,1 0 0,-1-1 0,1 0 0,-1 1 1,0-1-1,1 1 0,-1-1 0,0-1 0,1 2 16,0 0-1,0-1 1,0 1 0,0-1-1,0 1 1,0-1 0,0 1-1,0 0 1,1-1 0,-1 1-1,0-1 1,0 1 0,0 0-1,0-1 1,1 1 0,-1 0-1,0-1 1,0 1 0,0 0-1,1-1 1,-1 1 0,0 0-1,1-1 1,3-2-240,0 0 1,0 1-1,0-1 1,7-2-1,-5 2 798,32-17-726</inkml:trace>
</inkml:ink>
</file>

<file path=ppt/ink/ink1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0:04.203"/>
    </inkml:context>
    <inkml:brush xml:id="br0">
      <inkml:brushProperty name="width" value="0.05" units="cm"/>
      <inkml:brushProperty name="height" value="0.05" units="cm"/>
      <inkml:brushProperty name="color" value="#FF0066"/>
    </inkml:brush>
  </inkml:definitions>
  <inkml:trace contextRef="#ctx0" brushRef="#br0">0 26 19556,'0'0'4017,"6"-2"-2609,5-1-744,4-3-311,3 1-978,5-3-623,-3 6 568</inkml:trace>
</inkml:ink>
</file>

<file path=ppt/ink/ink1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0:04.373"/>
    </inkml:context>
    <inkml:brush xml:id="br0">
      <inkml:brushProperty name="width" value="0.05" units="cm"/>
      <inkml:brushProperty name="height" value="0.05" units="cm"/>
      <inkml:brushProperty name="color" value="#FF0066"/>
    </inkml:brush>
  </inkml:definitions>
  <inkml:trace contextRef="#ctx0" brushRef="#br0">54 1 20676,'-14'31'1705,"-1"-1"847,4-4-895,3-7-1081,3-10-320,8-13-448,7-9-304,1-9-977,7-4-1087,-1 0 1384</inkml:trace>
</inkml:ink>
</file>

<file path=ppt/ink/ink1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0:05.099"/>
    </inkml:context>
    <inkml:brush xml:id="br0">
      <inkml:brushProperty name="width" value="0.05" units="cm"/>
      <inkml:brushProperty name="height" value="0.05" units="cm"/>
      <inkml:brushProperty name="color" value="#FF0066"/>
    </inkml:brush>
  </inkml:definitions>
  <inkml:trace contextRef="#ctx0" brushRef="#br0">11 146 13587,'-1'0'404,"0"-1"1,0-1-1,0 1 1,1 0-1,-1 0 0,0 0 1,0 0-1,1 0 1,-1-1-1,1 1 0,-1 0 1,1-1-1,0 1 1,-1 0-1,1-1 0,0 1 1,0 0-1,0-3 1,0 2-100,1-1 0,-1 1 1,1 0-1,0-1 0,0 1 1,-1 0-1,1 0 1,1 0-1,1-4 0,3-1 42,0 0 0,0 0 0,1 1 0,10-8 0,-7 6-123,1 1 0,0 0 0,0 1 0,20-9 0,-26 13-192,1 0-1,-1 0 1,1 1-1,-1 0 0,1 0 1,-1 0-1,1 0 0,-1 1 1,1 0-1,0 0 0,-1 1 1,12 2-1,-15-3-28,0 1 1,0 0-1,0-1 0,-1 1 0,1 0 1,0 1-1,0-1 0,0 0 0,-1 0 1,1 1-1,-1-1 0,1 1 0,-1-1 1,0 1-1,1 0 0,-1-1 0,1 3 1,0 0 0,-1-1 0,0 0 1,0 0-1,-1 0 1,1 1-1,-1-1 1,1 0-1,-1 1 0,0 6 1,-2 1 5,0 1-1,0-1 1,-1 0 0,-1 0 0,-5 12 0,-99 200-38,88-186-131,12-20-48,8-16 198,0-1-1,-1 0 1,1 1-1,0-1 0,0 0 1,0 1-1,0-1 1,0 0-1,0 1 1,0-1-1,0 0 1,0 1-1,0-1 1,0 0-1,0 1 1,0-1-1,1 0 1,-1 0-1,0 1 0,0-1 1,0 0-1,0 1 1,0-1-1,1 0 1,-1 0-1,0 1 1,0-1-1,0 0 1,1 0-1,-1 1 1,0-1-1,1 0 0,-1 0 1,0 0-1,0 0 1,1 1-1,-1-1 1,0 0-1,1 0 1,-1 0-1,0 0 1,1 0-1,-1 0 1,0 0-1,1 0 0,-1 0 1,0 0-1,1 0 1,-1 0-1,20-1-106,-19 0 100,31-4-46,19-3 155,-1 1 0,94 1 0,-135 6-15,-1 1 1,0 0-1,-1 1 0,1 0 1,0 0-1,0 0 0,-1 1 1,1 0-1,6 5 0,-11-7-38,-1 1-1,1-1 0,-1 1 0,0 0 1,0 0-1,0 0 0,0 0 0,0 0 1,0 1-1,0-1 0,-1 1 0,1-1 0,-1 1 1,0-1-1,0 1 0,0 0 0,0-1 1,0 1-1,0 0 0,-1 0 0,0 0 0,1 0 1,-1 0-1,0-1 0,0 1 0,-1 0 1,0 6-1,-1-2 27,-1 1 0,1-1 0,-1 0 0,-1 0 0,0 0 0,0-1 0,0 1 1,0-1-1,-1 0 0,0 0 0,-1 0 0,-7 6 0,-1 0-1,0-1 1,-1-1-1,0 0 0,-21 10 0,23-14-56,-1 0 0,1-1-1,-24 5 1,32-9-89,0 0 1,0 0-1,0 0 0,1-1 1,-1 0-1,0 0 0,0 0 1,0-1-1,0 1 1,0-1-1,0 0 0,1-1 1,-1 1-1,-6-4 0,9 4-63,1 0 0,-1 0-1,1 0 1,-1 0 0,1-1-1,0 1 1,0 0 0,0-1-1,0 1 1,-1 0 0,2-1-1,-1 0 1,0 1 0,0-1 0,0 0-1,1 1 1,-1-1 0,1 0-1,0 1 1,-1-1 0,1 0-1,0 0 1,0 0 0,0 1-1,0-1 1,0 0 0,0 0 0,2-2-1,-1-3-450,1 1-1,0 0 1,1 0-1,0 0 0,0 0 1,5-8-1,21-24-1857,10-5 980</inkml:trace>
</inkml:ink>
</file>

<file path=ppt/ink/ink1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0:05.390"/>
    </inkml:context>
    <inkml:brush xml:id="br0">
      <inkml:brushProperty name="width" value="0.05" units="cm"/>
      <inkml:brushProperty name="height" value="0.05" units="cm"/>
      <inkml:brushProperty name="color" value="#FF0066"/>
    </inkml:brush>
  </inkml:definitions>
  <inkml:trace contextRef="#ctx0" brushRef="#br0">127 58 9986,'43'-42'3269,"-43"41"-3175,0 1 0,1-1 1,-1 1-1,1 0 0,-1-1 1,1 1-1,-1-1 0,1 1 1,-1 0-1,1 0 0,-1-1 1,1 1-1,-1 0 0,1 0 0,0 0 1,-1 0-1,1-1 0,-1 1 1,2 0-1,-2 1-33,0-1-1,1 0 1,-1 0 0,0 0 0,0 1-1,1-1 1,-1 0 0,0 0 0,0 1-1,1-1 1,-1 0 0,0 1-1,0-1 1,0 0 0,0 1 0,0-1-1,0 0 1,1 1 0,-1-1 0,0 0-1,0 1 1,0-1 0,0 0-1,0 1 1,-4 28 2001,3-24-1726,-3 24 242,0 0-1,2 0 1,1 0-1,2 1 1,0-1-1,2 0 1,12 51-1,-13-71-484,1-1-1,0 0 1,0 0 0,1 0-1,0 0 1,0 0 0,0-1-1,1 0 1,1 0 0,6 8-1,-8-12-23,-1 0-1,1 0 0,0 0 1,-1 0-1,1-1 0,1 1 1,-1-1-1,0 0 0,1 0 1,-1-1-1,1 0 0,-1 1 0,1-1 1,0-1-1,-1 1 0,1-1 1,0 1-1,0-1 0,-1-1 1,8 0-1,-2-1 124,0-1-1,0 0 1,0-1-1,-1 0 1,1 0 0,-1-1-1,0-1 1,0 1-1,-1-1 1,13-12 0,-8 6 143,-1 0 1,0-1-1,-1 0 1,0-1-1,13-24 1,-20 32-250,-1 0 1,0 0 0,0 0 0,-1 0-1,0 0 1,0 0 0,0-1-1,-1 1 1,0-1 0,0 1-1,-1-1 1,0 1 0,0-1-1,0 0 1,-1 1 0,0-1-1,0 1 1,-1-1 0,1 1 0,-4-8-1,-1 5-55,1 0 0,-1 0 0,0 0 0,-1 1 0,0 0 0,-1 0 0,1 1 0,-2 0 0,1 0 0,-1 1 0,1 0 0,-12-5 0,3 2-43,0 1-1,-1 1 0,0 1 0,0 0 0,0 1 0,-20-2 1,15 5-339,1 0 0,0 1 0,-41 5 0,21 1-4053,-45 13 0,49-11 1866</inkml:trace>
</inkml:ink>
</file>

<file path=ppt/ink/ink1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0:06.015"/>
    </inkml:context>
    <inkml:brush xml:id="br0">
      <inkml:brushProperty name="width" value="0.05" units="cm"/>
      <inkml:brushProperty name="height" value="0.05" units="cm"/>
      <inkml:brushProperty name="color" value="#FF0066"/>
    </inkml:brush>
  </inkml:definitions>
  <inkml:trace contextRef="#ctx0" brushRef="#br0">53 319 14043,'-26'6'1808,"0"-4"1049,26-8-737,14-5-127,20-20-441,20-6-87,11-10-305,-1-5-208,1 10-416,-9 3-312,-11 16-464,-8 5-232,-13 10-576,-6 5-369,-10 1-479,-5-6-1897</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14.354"/>
    </inkml:context>
    <inkml:brush xml:id="br0">
      <inkml:brushProperty name="width" value="0.05" units="cm"/>
      <inkml:brushProperty name="height" value="0.05" units="cm"/>
      <inkml:brushProperty name="color" value="#FF0066"/>
    </inkml:brush>
  </inkml:definitions>
  <inkml:trace contextRef="#ctx0" brushRef="#br0">0 15 12779,'2'-2'254,"0"0"0,1 1 0,-1-1 0,0 0 0,0 1 0,1 0 0,2-2 0,-4 3-174,0 0 0,0-1 0,-1 1 0,1 0 0,0 0 0,0 0 0,-1 0 0,1 0 1,0 0-1,-1 1 0,1-1 0,0 0 0,0 0 0,-1 0 0,1 1 0,0-1 0,-1 0 0,1 1 0,0-1 0,-1 0 0,1 1 0,-1-1 0,1 1 0,-1-1 1,1 1-1,-1-1 0,1 1 0,-1 0 0,1-1 0,-1 1 0,0-1 0,1 1 0,-1 0 0,1 1 0,1 5 266,0 1 1,-1 0-1,1 0 0,-1-1 0,-1 1 0,0 0 1,-1 13-1,1-9-54,-9 108 1855,4-76-1213,1 88-1,5-121-958,0-1-1,1 1 0,0-1 1,1 0-1,0 0 0,0 0 1,6 11-1,-9-21-8,0 0 0,0 0 0,0 0-1,0 0 1,0 0 0,0 1 0,0-1 0,0 0 0,0 0 0,0 0 0,0 0 0,0 1-1,0-1 1,0 0 0,0 0 0,0 0 0,0 0 0,0 0 0,0 0 0,0 1-1,0-1 1,1 0 0,-1 0 0,0 0 0,0 0 0,0 0 0,0 0 0,0 0 0,0 0-1,1 0 1,-1 1 0,0-1 0,0 0 0,0 0 0,0 0 0,0 0 0,1 0-1,-1 0 1,0 0 0,0 0 0,0 0 0,0 0 0,0 0 0,1 0 0,-1 0 0,0 0-1,0 0 1,0 0 0,0 0 0,0-1 0,1 1 0,-1 0 0,0 0 0,-1-9-1697,-6-8-264,1 0 659</inkml:trace>
</inkml:ink>
</file>

<file path=ppt/ink/ink1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0:06.267"/>
    </inkml:context>
    <inkml:brush xml:id="br0">
      <inkml:brushProperty name="width" value="0.05" units="cm"/>
      <inkml:brushProperty name="height" value="0.05" units="cm"/>
      <inkml:brushProperty name="color" value="#FF0066"/>
    </inkml:brush>
  </inkml:definitions>
  <inkml:trace contextRef="#ctx0" brushRef="#br0">0 55 15891,'82'-22'7477,"40"-5"-4643,-106 25-2601,1 0 0,0 0 1,29 2-1,-44 0-218,1 0 1,0 1-1,0-1 0,0 0 0,-1 1 0,1 0 1,0 0-1,-1-1 0,1 2 0,-1-1 0,1 0 1,-1 0-1,1 1 0,-1-1 0,0 1 0,0 0 1,4 3-1,-5-2-1,1 0 0,-1 0 0,1 0 0,-1 0 0,0 0 0,0 0 0,-1 0 0,1 0 0,0 0 0,-1 0 0,0 1 0,0-1 0,0 0 0,-1 7 0,-2 17 243,-2 0 0,-8 29 1,-22 53-3223,31-96 1697,7-20-1456,9-7 830</inkml:trace>
</inkml:ink>
</file>

<file path=ppt/ink/ink1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0:06.760"/>
    </inkml:context>
    <inkml:brush xml:id="br0">
      <inkml:brushProperty name="width" value="0.05" units="cm"/>
      <inkml:brushProperty name="height" value="0.05" units="cm"/>
      <inkml:brushProperty name="color" value="#FF0066"/>
    </inkml:brush>
  </inkml:definitions>
  <inkml:trace contextRef="#ctx0" brushRef="#br0">322 0 13859,'-36'5'2084,"1"2"1,-45 13-1,61-14-1438,1 1 0,0 1 0,1 0 0,0 1 0,-30 22 0,44-29-560,0 0 1,0 1 0,0 0 0,1 0-1,-1 0 1,0 0 0,1 0-1,0 0 1,0 0 0,-3 8-1,4-9-51,0 0-1,1 0 0,0 0 0,-1 0 0,1 1 0,0-1 0,0 0 0,0 0 0,0 0 0,0 0 0,1 1 1,-1-1-1,1 0 0,0 0 0,-1 0 0,1 0 0,0 0 0,0 0 0,0 0 0,2 2 0,1 2 18,1-1-1,-1 1 1,1-1-1,0 0 1,1 0 0,-1-1-1,1 0 1,7 5-1,8 2 41,25 10-1,-28-13-31,93 32 355,-9-4 187,-85-29-428,0 1-1,0 1 1,24 17-1,-36-22-143,-1 0 0,1 0 0,-1 0 0,1 1 0,-1-1 0,-1 1 0,1 0 0,-1 1 0,0-1 0,0 0 0,0 1 0,-1 0 0,1-1 0,-2 1 0,3 9 0,-3-11-25,-1 0 1,0-1-1,0 1 0,0 0 0,0 0 1,0-1-1,-1 1 0,0 0 0,0-1 1,0 1-1,0 0 0,0-1 0,-1 1 1,0-1-1,1 0 0,-1 0 0,0 1 1,-1-1-1,1 0 0,-1-1 0,1 1 1,-1 0-1,0-1 0,0 1 0,0-1 1,-4 2-1,0 0-22,-1 0-1,0-1 1,0 0 0,0 0-1,0-1 1,-1 0 0,1-1-1,-1 1 1,1-2 0,-1 1 0,-15-2-1,-10-2-76,-54-13 1,70 12 86,12 3 6,0-1-1,0 1 1,1-1 0,-1 0-1,1-1 1,-10-4-1,13 6 3,1-1 0,-1 1 0,1 0 0,-1-1 0,1 1 0,-1 0 0,1-1 0,0 0-1,0 1 1,0-1 0,0 0 0,0 0 0,0 1 0,1-1 0,-1 0 0,0 0 0,1 0 0,0 0 0,-1 0 0,1 0 0,0 0 0,0 0-1,0-3 1,1-4 24,1-1 0,0 1 0,0 0 0,1 0-1,0 0 1,8-15 0,33-50 307,-28 47-147,5-6 175,-2-2 0,-1 0 0,16-46 1,-32 75-315,-1 0 0,1-1 0,-1 1 0,0-1 0,0 1 0,-1-1 0,0 1 0,0-1 1,-2-9-1,2 14-59,-1 1 1,1-1-1,-1 0 1,0 0-1,1 1 0,-1-1 1,0 0-1,0 1 1,0-1-1,0 1 1,-1-1-1,1 1 1,0 0-1,0-1 1,-1 1-1,1 0 1,-1 0-1,1 0 1,-1 0-1,0 0 1,1 0-1,-1 0 1,0 1-1,0-1 0,1 1 1,-1-1-1,0 1 1,0 0-1,0-1 1,0 1-1,1 0 1,-1 0-1,0 0 1,-3 1-1,1-1-331,0 1 0,0 0 1,0-1-1,0 1 0,1 0 0,-1 1 0,0-1 0,1 1 1,-1-1-1,1 1 0,-4 3 0,32-9-7691</inkml:trace>
</inkml:ink>
</file>

<file path=ppt/ink/ink1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0:06.965"/>
    </inkml:context>
    <inkml:brush xml:id="br0">
      <inkml:brushProperty name="width" value="0.05" units="cm"/>
      <inkml:brushProperty name="height" value="0.05" units="cm"/>
      <inkml:brushProperty name="color" value="#FF0066"/>
    </inkml:brush>
  </inkml:definitions>
  <inkml:trace contextRef="#ctx0" brushRef="#br0">0 45 13763,'6'2'1224,"1"-2"721,-1-2-745,1-7-584,2-2-384,3 0-920,2 1-520,-1 7 528</inkml:trace>
</inkml:ink>
</file>

<file path=ppt/ink/ink1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0:07.168"/>
    </inkml:context>
    <inkml:brush xml:id="br0">
      <inkml:brushProperty name="width" value="0.05" units="cm"/>
      <inkml:brushProperty name="height" value="0.05" units="cm"/>
      <inkml:brushProperty name="color" value="#FF0066"/>
    </inkml:brush>
  </inkml:definitions>
  <inkml:trace contextRef="#ctx0" brushRef="#br0">51 71 16083,'-13'9'2393,"-4"1"2040,9-5-1977,3-3-1295,-3-4-633,8-7-728,4-4-432,7-9-1193,6-2-951,24-2 1391</inkml:trace>
</inkml:ink>
</file>

<file path=ppt/ink/ink1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0:07.656"/>
    </inkml:context>
    <inkml:brush xml:id="br0">
      <inkml:brushProperty name="width" value="0.05" units="cm"/>
      <inkml:brushProperty name="height" value="0.05" units="cm"/>
      <inkml:brushProperty name="color" value="#FF0066"/>
    </inkml:brush>
  </inkml:definitions>
  <inkml:trace contextRef="#ctx0" brushRef="#br0">0 111 15075,'7'-7'904,"0"0"-1,0 0 1,0 0-1,1 1 1,0 0-1,0 0 1,9-4-1,5-2 563,37-13 0,-56 23-1347,6-1 85,-1 0 0,1 1 1,-1-1-1,14-1 0,-20 4-197,-1 0 0,1 0 1,-1 0-1,1 0 0,-1 0 1,1 0-1,-1 0 0,1 0 1,-1 1-1,0-1 0,1 0 0,-1 1 1,1-1-1,-1 1 0,0 0 1,0-1-1,1 1 0,-1 0 1,0 0-1,0 0 0,0 0 0,0 0 1,0 0-1,0 0 0,0 0 1,0 0-1,0 0 0,0 1 1,-1-1-1,1 0 0,-1 1 1,1-1-1,-1 0 0,1 1 0,0 1 1,-1 5-23,0 0 0,0 0 0,0-1 0,-1 1 1,0 0-1,-1-1 0,-3 13 0,-5 27-312,9-33-200,1 0 0,0 0 1,1 0-1,3 20 0,-3-29 381,1 1-1,-1 0 1,1-1 0,0 1 0,0-1 0,0 1-1,1-1 1,0 0 0,0 0 0,0 0 0,1-1 0,0 1-1,4 4 1,57 37 30,4 4 1071,-67-48-891,-1-1 1,1 0-1,-1 1 0,0-1 0,0 1 0,1-1 1,-1 1-1,0 0 0,-1-1 0,1 1 0,0 0 1,0 0-1,-1 0 0,1 0 0,-1-1 1,1 1-1,-1 0 0,0 0 0,0 0 0,0 0 1,0 0-1,0 0 0,0 0 0,-1 0 1,1 0-1,-1 0 0,1-1 0,-1 1 0,0 0 1,0 0-1,-1 2 0,-2 3 51,-1 0 0,1-1 0,-1 0 0,0 0 1,-1 0-1,-10 8 0,6-7-171,-1 1 1,0-2 0,0 0-1,0 0 1,-1-1-1,0 0 1,-21 5 0,20-7-700,1 0 0,-1-1 0,1-1 1,-20 0-1,12-4-1312,13-2 816</inkml:trace>
</inkml:ink>
</file>

<file path=ppt/ink/ink1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0:08.044"/>
    </inkml:context>
    <inkml:brush xml:id="br0">
      <inkml:brushProperty name="width" value="0.05" units="cm"/>
      <inkml:brushProperty name="height" value="0.05" units="cm"/>
      <inkml:brushProperty name="color" value="#FF0066"/>
    </inkml:brush>
  </inkml:definitions>
  <inkml:trace contextRef="#ctx0" brushRef="#br0">0 175 15699,'3'-4'655,"0"0"-1,0 0 0,0 0 1,0 1-1,1 0 0,-1-1 0,1 1 1,0 0-1,5-2 0,2-1 718,0 0 0,14-3-1,22-11 750,-22 7-1141,30-18 446,-50 29-1416,0-2 0,-1 1 0,0-1 0,0 1 0,0-1 0,0 0 0,-1 0 1,7-10-1,-10 14-45,0 0 1,0-1-1,1 1 0,-1 0 1,0-1-1,0 1 1,0-1-1,0 1 1,0 0-1,1-1 0,-1 1 1,0-1-1,0 1 1,0 0-1,0-1 1,0 1-1,0-1 1,0 1-1,0 0 0,-1-1 1,-5-1-2017,-13 8-1615,0 8 765,-1 6 1106</inkml:trace>
</inkml:ink>
</file>

<file path=ppt/ink/ink1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0:08.412"/>
    </inkml:context>
    <inkml:brush xml:id="br0">
      <inkml:brushProperty name="width" value="0.05" units="cm"/>
      <inkml:brushProperty name="height" value="0.05" units="cm"/>
      <inkml:brushProperty name="color" value="#FF0066"/>
    </inkml:brush>
  </inkml:definitions>
  <inkml:trace contextRef="#ctx0" brushRef="#br0">44 0 14443,'-18'36'7639,"-4"19"-5925,21-53-1690,1 1 0,-1-1 0,0 1-1,1-1 1,-1 1 0,1 0 0,0-1 0,0 1 0,0-1 0,0 1 0,1 0 0,-1-1 0,1 1 0,-1-1 0,1 1 0,0-1 0,1 3 0,-1-3-9,1-1 1,-1 1 0,0-1-1,1 1 1,-1-1 0,1 1 0,0-1-1,-1 0 1,1 0 0,0 0-1,0 0 1,0 0 0,0 0-1,0-1 1,0 1 0,0-1-1,0 1 1,0-1 0,0 0 0,0 0-1,3 0 1,78-3 550,-58 1-100,49 2-1,-66 1-352,0 0 0,0 0-1,-1 1 1,1 0 0,0 1 0,-1-1 0,1 2-1,-1-1 1,0 1 0,8 5 0,-9-5-26,0 1 0,0-1 0,-1 1 1,1 0-1,-1 0 0,-1 1 0,8 11 0,-10-15-63,-1 0-1,0 1 0,0 0 0,0-1 0,0 1 0,0-1 1,-1 1-1,1 0 0,-1 0 0,0-1 0,0 1 0,0 0 1,0 0-1,0-1 0,0 1 0,-1 0 0,1-1 0,-1 1 1,0 0-1,0-1 0,0 1 0,0-1 0,-3 5 0,-4 5-40,-1 0 0,0 0 0,-1-1 0,-1 0 0,1 0 0,-2-1 0,1-1 0,-2 0-1,1-1 1,-1 0 0,-22 10 0,29-16-265,0 0-1,0 0 1,-10 2 0,14-4 134,1 0 0,-1 1 0,0-1 0,1 0 0,-1 0 0,1 0 0,-1-1 0,1 1 0,-1 0 0,1-1 0,-1 1 0,1 0 0,-1-1 0,1 0 0,-1 1 0,1-1 0,0 0 0,-1 0 0,0-1 0,-3-8-972</inkml:trace>
</inkml:ink>
</file>

<file path=ppt/ink/ink1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0:08.642"/>
    </inkml:context>
    <inkml:brush xml:id="br0">
      <inkml:brushProperty name="width" value="0.05" units="cm"/>
      <inkml:brushProperty name="height" value="0.05" units="cm"/>
      <inkml:brushProperty name="color" value="#FF0066"/>
    </inkml:brush>
  </inkml:definitions>
  <inkml:trace contextRef="#ctx0" brushRef="#br0">0 14 19284,'19'-4'2937,"-6"0"3456,-9 1-4905,-10 1-911,-1 17-89,1 3-360</inkml:trace>
</inkml:ink>
</file>

<file path=ppt/ink/ink1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0:17.621"/>
    </inkml:context>
    <inkml:brush xml:id="br0">
      <inkml:brushProperty name="width" value="0.05" units="cm"/>
      <inkml:brushProperty name="height" value="0.05" units="cm"/>
      <inkml:brushProperty name="color" value="#FF0066"/>
    </inkml:brush>
  </inkml:definitions>
  <inkml:trace contextRef="#ctx0" brushRef="#br0">1203 2275 9770,'-31'2'897,"22"-1"-133,-1 0 0,1-1 0,0 0 0,-11-2 0,40-2 1415,91-4-830,0-6-1,-1-4 0,145-44 0,-128 17-856,-2-5 0,-3-5 0,118-72-1,-109 48-196,-3-5-1,-4-5 1,-4-6-1,-4-5 1,102-114 0,-78 44-103,-110 131-166,-2-2 1,-1-2 0,-2 0 0,21-52 0,-38 74-24,-1 0 0,-1-1 0,-1 0 0,4-35 0,-8 40-4,0 0-1,-2 0 1,0 0 0,0 0-1,-2 0 1,-7-29 0,3 26-2,-1 1 0,0 1 0,-1-1 0,-1 1 0,-1 1 0,0 0 0,-2 0 0,1 1 0,-2 1 0,0 0 0,-1 1 0,-20-15 0,-3 2 0,0 2-1,-2 1 1,0 3 0,-61-24 0,28 17 3,0 3 0,-1 3 1,-2 4-1,0 3 0,0 4 0,-1 2 0,-1 4 1,1 4-1,-1 3 0,1 3 0,-119 24 1,68 1-20,2 6 0,2 6 1,-140 67-1,167-61 8,2 4 1,3 5-1,2 4 0,-89 77 1,-141 159-52,109-69 48,169-175 10,1 2 1,-48 91 0,65-100-1,2 1-1,2 0 1,2 2-1,2 0 1,-10 58-1,21-79 0,2 1 0,1-1-1,1 1 1,4 40 0,0-49 3,0 0 0,2 0 0,0 0 0,1 0 0,1-1 0,17 35 1,-14-36 11,1-2 0,1 0 1,0 0-1,1-1 0,0 0 1,1-1-1,1-1 0,0 0 1,1-2-1,0 1 0,1-2 1,0 0-1,1-1 1,25 9-1,-10-7 43,0-1 1,1-1-1,0-2 1,0-2-1,1-1 0,0-1 1,57-4-1,-31-4 116,1-3-1,64-16 1,123-51 440,226-129 651,-408 173-1090,183-86 342,-39 19-169,-52 25-213,-159 73-130,37-17-205,0-1 0,-2-2 0,48-34 0,-73 46-31,-1 0-1,0-1 0,-1 0 1,8-10-1,-7 7-30,-2-1 0,10-20 0</inkml:trace>
</inkml:ink>
</file>

<file path=ppt/ink/ink1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6:43.180"/>
    </inkml:context>
    <inkml:brush xml:id="br0">
      <inkml:brushProperty name="width" value="0.05" units="cm"/>
      <inkml:brushProperty name="height" value="0.05" units="cm"/>
      <inkml:brushProperty name="color" value="#FF0066"/>
    </inkml:brush>
  </inkml:definitions>
  <inkml:trace contextRef="#ctx0" brushRef="#br0">0 82 13859,'2'-5'682,"0"1"0,-1 0 0,1-1-1,-1 0 1,0 1 0,0-6 0,9 21 81,-8-8-711,0-1 1,1 1-1,-1-1 1,1 0-1,0 0 1,-1 0-1,1 0 1,0-1-1,0 1 1,1-1-1,-1 1 1,0-1-1,0 0 0,1-1 1,3 2-1,7-1 242,-1 0-1,24-2 0,-23 1-150,102-4 775,212-5 736,2 17-315,-257-3-1032,517 20 1945,-560-25-2045,0-1 1,49-9-1,-75 10-186,0-1 0,0 0 0,0 0-1,0-1 1,0 1 0,-1-1 0,1 0 0,0 0 0,-1 0 0,0-1 0,1 1 0,4-6 0,-8 8-18,1-1-1,-1 1 1,0-1 0,0 1 0,1-1 0,-1 0 0,0 1 0,0-1-1,0 1 1,0-1 0,0 0 0,0 1 0,0-1 0,0 1 0,0-1-1,0 0 1,0 1 0,0-1 0,0 0 0,0 1 0,-1-1 0,1 1-1,0-1 1,0 1 0,-1-1 0,1 1 0,0-1 0,-2 0 0,-13-13-133,6 8-322,-1 1 1,1 1-1,-1 0 0,0 0 0,0 1 1,0 0-1,-1 0 0,1 1 1,-1 1-1,-11-1 0,-37-2-1372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2:36.339"/>
    </inkml:context>
    <inkml:brush xml:id="br0">
      <inkml:brushProperty name="width" value="0.05" units="cm"/>
      <inkml:brushProperty name="height" value="0.05" units="cm"/>
      <inkml:brushProperty name="color" value="#FF0066"/>
    </inkml:brush>
  </inkml:definitions>
  <inkml:trace contextRef="#ctx0" brushRef="#br0">137 102 4481,'-16'3'908,"-104"16"8855,120-19-9719,8-6 998,14-4-75,-18 10-834,0-1-1,1 0 1,-1 1-1,0 0 1,0 0 0,1 1-1,-1-1 1,0 1 0,5 1-1,38 14 473,-6-1-386,-16-10-139,1 0 0,42 1-1,53-6 63,217-26 206,-135 7 148,143 8 296,1 16-571,-65 1-192,327-25 34,83 8 370,-108-8 236,-97-1-598,-249 24-72,193-4 32,-301-8-21,747-31 45,-616 54 29,-157-6-37,215-6-26,-78-3-32,12 29 21,-91-8 3,158 13 372,-297-32-157,1-1 1,28-2-1,-45 1-149,1-1 1,-1-1-1,1 1 1,-1-1-1,0-1 1,1 1-1,-1-1 1,0 0-1,-1-1 1,12-7-1,-16 10-171,0 0-1,-1-1 1,1 1-1,0 0 1,-1-1 0,1 0-1,-1 1 1,1-1-1,-1 0 1,0 0-1,0 0 1,0 0-1,0 1 1,0-2-1,0 1 1,0 0-1,-1 0 1,1 0 0,-1 0-1,1-3 1,-5-17-791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08.978"/>
    </inkml:context>
    <inkml:brush xml:id="br0">
      <inkml:brushProperty name="width" value="0.05" units="cm"/>
      <inkml:brushProperty name="height" value="0.05" units="cm"/>
      <inkml:brushProperty name="color" value="#FF0066"/>
    </inkml:brush>
  </inkml:definitions>
  <inkml:trace contextRef="#ctx0" brushRef="#br0">166 94 12315,'40'-39'5802,"-44"48"-2348,-16 13-2081,5-5-603,-17 23 0,-74 137 674,101-166-1332,-1 0 1,-7 23-1,12-31-97,0 0 0,1 0 0,-1 0 0,1 0 1,-1 0-1,1 0 0,0 0 0,0 1 0,0-1 0,0 0 1,1 0-1,-1 0 0,1 0 0,0 0 0,0 0 0,0 0 1,2 3-1,-2-4-16,0-1 1,0 0 0,0 0 0,0 0-1,0 0 1,1 0 0,-1 0 0,0 0-1,1 0 1,-1-1 0,0 1 0,1 0-1,-1-1 1,1 1 0,-1-1 0,1 1-1,-1-1 1,1 0 0,-1 0 0,1 1-1,-1-1 1,1 0 0,-1-1 0,1 1 0,-1 0-1,1 0 1,-1-1 0,1 1 0,-1-1-1,1 1 1,-1-1 0,1 1 0,1-2-1,2-1-3,0 0 0,0 0 0,-1 0 0,1-1 0,-1 1 0,0-1 0,0 0-1,5-6 1,31-53-39,-17 26 30,2-5 24,-16 25-25,1 0 0,1 1 0,14-17 0,-21 29 36,0 0 0,0 0 0,0 1-1,0-1 1,1 1 0,-1 0 0,1 0 0,0 0 0,0 1 0,0 0 0,0 0 0,0 0 0,1 0 0,-1 1 0,10-1 0,-12 2 21,1-1 0,-1 2 0,1-1 0,-1 0 0,1 0 0,-1 1 0,0 0 0,1 0 0,-1 0 0,0 0 0,0 0 0,1 1 0,-1 0 0,0-1 0,0 1 0,-1 0 0,1 0 0,0 1 0,-1-1 0,1 0 0,-1 1 0,0 0 0,1-1 0,-2 1 0,1 0 0,0 0 0,1 4 0,2 4-10,-1 0-1,0 1 1,-1-1-1,0 1 1,-1-1-1,1 19 1,2 4-12,-2-29-22,-1-8-4,2-8-11,5-26-22,0 1-18,13-35 1,-17 60 45,0 0 0,0 0 0,1 1 0,0 0 0,1 0 0,0 0 1,11-11-1,-11 14 25,0 0 0,1 0 0,0 1 0,0 0 0,1 0 0,-1 1 0,1 0 0,0 1 0,19-7 0,-21 10 40,0-1 0,1 1 0,-1 0 0,0 0 1,1 1-1,-1 0 0,1 0 0,-1 1 0,0 0 0,1 0 1,-1 1-1,0 0 0,0 0 0,9 5 0,4 3-13,0 2 0,0 0 0,23 20-1,8 5-6655,-38-31 3845,4-5 1187</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14.651"/>
    </inkml:context>
    <inkml:brush xml:id="br0">
      <inkml:brushProperty name="width" value="0.05" units="cm"/>
      <inkml:brushProperty name="height" value="0.05" units="cm"/>
      <inkml:brushProperty name="color" value="#FF0066"/>
    </inkml:brush>
  </inkml:definitions>
  <inkml:trace contextRef="#ctx0" brushRef="#br0">0 50 13139,'55'-3'3575,"106"-19"0,-111 13-2259,0 2 0,67-1 0,-108 8-1158,1 0 0,-1 1-1,1 0 1,-1 1-1,0 0 1,0 1 0,16 5-1,-22-6-137,0 0-1,0-1 0,0 1 0,0 0 1,0 0-1,0 1 0,-1-1 0,1 1 0,-1-1 1,1 1-1,-1 0 0,0 0 0,0 0 0,0 0 1,-1 0-1,1 0 0,-1 0 0,0 1 0,1-1 1,-1 1-1,-1-1 0,2 7 0,-2-2-4,0-1-1,0 0 1,-1 1-1,0-1 1,0 1 0,-1-1-1,0 0 1,0 0-1,-1 0 1,-6 13-1,-3 2 41,-29 37 0,32-46-45,-14 18 32,-28 29 0,40-49-103,0 0 1,-1-1-1,0-1 1,0 1-1,-21 10 0,27-17-192,1-1 0,-1 1 0,0-1 0,-1 0 0,-8 1 0,13-2 44,0-1 0,0 0 0,0 0 0,1 0 0,-1 0 1,0 0-1,0 0 0,0 0 0,0 0 0,1-1 1,-1 1-1,0-1 0,0 0 0,1 1 0,-1-1 1,0 0-1,1 0 0,-1 0 0,1 0 0,-1 0 1,1 0-1,-3-3 0,-3-9-1110</inkml:trace>
</inkml:ink>
</file>

<file path=ppt/ink/ink2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6:44.775"/>
    </inkml:context>
    <inkml:brush xml:id="br0">
      <inkml:brushProperty name="width" value="0.05" units="cm"/>
      <inkml:brushProperty name="height" value="0.05" units="cm"/>
      <inkml:brushProperty name="color" value="#FF0066"/>
    </inkml:brush>
  </inkml:definitions>
  <inkml:trace contextRef="#ctx0" brushRef="#br0">1 139 11010,'41'-13'717,"1"2"0,1 2-1,0 2 1,63-3 0,111 3 502,228-13 336,532-27 865,-35 50-2237,255 27 377,-514-16 295,-142 0-507,445 32 323,-786-32-557,258-15 0,-111-29 32,212-10-87,-88 35-65,30 0 418,-249-10 367,-76 3-347,315 0 163,-385 10-574,128-5 272,73 0 138,1 21-158,12 20 655,-299-31-634,1-2 0,-1 0 0,1-1 0,-1-1 0,40-7-1,-41 4-260,1 1 0,32-1 0,-78 12-2105,-17 0 494,-10 8 471</inkml:trace>
</inkml:ink>
</file>

<file path=ppt/ink/ink2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7:14.316"/>
    </inkml:context>
    <inkml:brush xml:id="br0">
      <inkml:brushProperty name="width" value="0.05" units="cm"/>
      <inkml:brushProperty name="height" value="0.05" units="cm"/>
      <inkml:brushProperty name="color" value="#FF0066"/>
    </inkml:brush>
  </inkml:definitions>
  <inkml:trace contextRef="#ctx0" brushRef="#br0">564 1010 7402,'-9'3'797,"3"0"-184,1-1-1,-1 0 0,1 0 0,-1-1 1,1 1-1,-1-1 0,0-1 0,-10 1 1,15-1-542,0 0 0,1-1 0,-1 1 1,0-1-1,0 1 0,0-1 0,1 0 0,-1 1 1,0-1-1,1 0 0,-1 1 0,1-1 1,-1 0-1,1 0 0,-1 0 0,1 1 0,-1-1 1,1 0-1,0 0 0,-1 0 0,1 0 1,0 0-1,0 0 0,0 0 0,0 0 1,0 0-1,0 0 0,0 0 0,0 0 0,0 1 1,0-1-1,1-1 0,-1-2 82,1 1-1,-1 0 0,1 0 1,0-1-1,0 1 1,0 0-1,0 0 0,3-3 1,-4 5-85,1 0 1,0 1-1,0-1 0,0 1 1,0-1-1,0 0 1,0 1-1,0-1 0,0 1 1,0 0-1,0-1 1,0 1-1,0 0 0,0 0 1,0-1-1,0 1 1,2 0-1,22 1 597,-12 0-319,49-4 539,120-22 1,-96 10-732,-12 6 89,0 3 1,126 4-1,-146 6-53,125 1 401,-154-6-453,-1-2 0,1 0 1,-1-1-1,1-2 0,26-9 1,1-5 38,73-39 0,-101 46-77,-2-1 0,1-1 0,-2-1 0,0-1 1,23-24-1,-29 21 72,-1 1 1,0-2-1,-2 0 1,0 0-1,12-33 0,-1 2-15,-19 46-137,3-9 54,1-1 0,-2 0 0,7-22 0,-12 33-53,0 0-1,-1 0 1,1-1 0,-1 1 0,0 0-1,0 0 1,0 0 0,-1 0 0,1 0-1,-2-1 1,1 1 0,0 1-1,-1-1 1,0 0 0,-4-8 0,-2 2 3,-1 0 0,0 0 0,0 0 0,-1 1 0,0 1 0,-1 0 0,-22-14 0,16 10-27,0 0 0,-22-22 1,23 18 6,-29-24 0,36 34-7,1 1 1,-2 0 0,1 0-1,-1 1 1,-16-6-1,-6 1-2,0 2 0,0 1 0,-1 1 0,-35-1 0,-134 3 42,201 4-37,-241 7-22,-274 42 0,434-36-41,1 4 0,-133 44 0,176-48 43,0 3 1,1 0 0,-64 41-1,96-54 19,0 1-1,1 0 1,-1 0-1,1 0 1,0 1-1,-7 7 1,9-8-1,0-1 0,0 1 0,1-1 1,-1 1-1,1 0 0,0 0 0,0-1 0,0 1 0,1 0 0,-1 0 0,1 0 1,0 5-1,1 0 1,0 1 0,0 0 0,1-1 0,6 19 0,19 37 3,-9-24 3,5 18 38,4-1 1,48 80-1,-59-114 13,1 0 0,0-2 0,2 0 0,1-1 1,0-1-1,2 0 0,45 30 0,-41-35 93,0-1 0,1-1 1,1-1-1,0-1 0,55 12 0,-10-9 240,86 5-1,-109-15-280,54-3 0,-77-3-393,1 0 1,-1-2-1,40-12 1,64-24-7627,-81 20 4805</inkml:trace>
</inkml:ink>
</file>

<file path=ppt/ink/ink2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7:16.602"/>
    </inkml:context>
    <inkml:brush xml:id="br0">
      <inkml:brushProperty name="width" value="0.05" units="cm"/>
      <inkml:brushProperty name="height" value="0.05" units="cm"/>
      <inkml:brushProperty name="color" value="#FF0066"/>
    </inkml:brush>
  </inkml:definitions>
  <inkml:trace contextRef="#ctx0" brushRef="#br0">307 1001 9394,'0'1'249,"0"1"-1,0 0 1,1-1-1,-1 1 1,0-1-1,0 1 1,1 0-1,-1-1 1,1 1-1,0-1 1,-1 1-1,1-1 1,0 1 0,0-1-1,0 0 1,0 1-1,0-1 1,0 0-1,0 0 1,2 2-1,0-1-35,0-1 1,0 1-1,0-1 0,0 0 0,0 0 1,0 0-1,0 0 0,1 0 0,5 0 0,6 0 105,0-1-1,1-1 1,22-3-1,-27 3 223,79-12 1103,145-12 672,97-4-648,-239 15-1290,167-31 623,-230 38-936,0-2-1,0-2 1,-1 0-1,0-2 1,40-25-1,-51 27-70,0-2 0,-2 0-1,1 0 1,-1-2 0,-1 0 0,-1-1-1,0 0 1,-1-1 0,11-20 0,-20 31-43,-1 1 1,0-2 0,-1 1 0,0 0 0,0-1 0,0 1-1,0-1 1,-1 1 0,0-12 0,-1 4-10,-1 1 1,0-1-1,-6-23 1,-6-55 34,11 71 27,0 0 0,-1 0 1,-2 0-1,-8-28 0,9 42-4,1 0-1,-1 0 0,0 1 1,-1-1-1,1 1 1,-1 0-1,-1 0 1,1 1-1,-1-1 1,0 1-1,0 1 1,0-1-1,-13-6 0,-7-2 9,-1 1 0,-38-12 0,23 10 11,-113-52 41,79 32 61,58 28-89,-1 0 1,0 1-1,0 0 0,0 2 0,-1 0 1,-34 0-1,-118 12 3,61 3-21,1 4 0,0 5 0,1 5 0,-135 50-1,227-69-10,-1 1-1,1 1 1,0 0-1,1 1 0,0 1 1,0 0-1,1 1 1,1 1-1,0 0 0,1 1 1,0 0-1,1 1 1,1 1-1,0 0 0,1 0 1,1 1-1,1 0 1,0 1-1,1 0 0,1 0 1,0 0-1,-2 23 0,3-19-1,-9 53-12,-8 130 0,23-190 54,0 0-1,0-1 0,2 1 1,0-1-1,0 1 0,1-1 1,1 0-1,1-1 0,0 1 1,0-1-1,1 0 0,1 0 1,0-1-1,1 0 0,0-1 1,1 0-1,15 13 0,-7-8 47,1-1 1,0 0-1,1-2 0,1 0 0,0-1 0,1-2 1,0 0-1,0-1 0,43 11 0,-19-11 117,1-2-1,0-2 1,0-1-1,76-6 1,-60-3 235,-1-3 1,120-32 0,-162 35-150,0-1 1,-1-1 0,1-1-1,-1-1 1,-1 0 0,32-22-1,-49 30-255,0 0 0,1 0-1,-1 0 1,0 0 0,0-1-1,0 1 1,1 0 0,-1-1-1,-1 1 1,1 0 0,0-1-1,0 1 1,0-1-1,-1 0 1,1 1 0,-1-1-1,1 1 1,-1-1 0,0 0-1,0 1 1,1-3 0,-1 3-112,0 0 1,0 0-1,1 1 1,-1-1-1,0 0 1,1 0-1,-1 1 1,1-1-1,-1 0 1,1 1-1,-1-1 1,1 0-1,0 1 1,-1-1-1,1 1 1,0-1-1,-1 1 1,1-1-1,0 1 1,0 0-1,-1-1 1,2 0-1,16-2-4970</inkml:trace>
</inkml:ink>
</file>

<file path=ppt/ink/ink2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21.95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77 149 7106,'-8'-17'5981,"5"29"-5205,-1 16-271,4 1 17,4 33 0,-2-40-362,0 0-1,-2 1 1,-3 33-1,0-42-130,2-9 16,0 0 1,0 0 0,1-1-1,-1 1 1,1 0 0,0 0-1,0 0 1,1 0 0,0 0-1,1 5 1,2 4 8,-1 0 0,0 0 0,-1 0 0,0 1 1,-2-1-1,0 22 0,1 17-26,-1-52-13,0 1 0,0 0 0,0 0 0,0-1 0,0 1 0,1 0 0,-1 0 1,1-1-1,-1 1 0,1 0 0,0-1 0,0 1 0,0-1 0,-1 1 0,1-1 1,1 1-1,-1-1 0,0 1 0,0-1 0,0 0 0,1 0 0,1 2 0,1-2 113,0 1 0,1-1 0,-1 0-1,0 0 1,1 0 0,-1 0 0,9 0-1,0 0 38,0-1 0,18 0 1,-26-1-150,1 0 1,-1 0 0,0-1-1,0 1 1,0-1 0,0 0-1,0 0 1,8-6 0,2-1 4,-7 2 32,2 2 0,-1-1 0,18-7 0,-23 12-10,0 0-1,0 0 0,1 0 1,-1 0-1,0 1 1,0 0-1,0 0 0,0 0 1,0 0-1,0 1 0,1-1 1,-1 1-1,7 2 1,0 2 7,2-2 0,-1 0 0,0 0 0,1-1 0,-1 0 0,1-1 1,-1-1-1,1 0 0,19-2 0,-26 1-37,1 0 0,0 0 0,0 1 0,0 0-1,-1 0 1,9 2 0,-12-1-9,1 0 1,-1 0-1,1 1 0,-1-1 0,1 1 1,-1 0-1,0 0 0,0 0 0,0 0 0,0 0 1,0 1-1,-1-1 0,4 4 0,16 24 49,-14-19-31,0 0 0,11 11 1,-16-19-20,-1-1-1,1 0 1,0 0 0,0 1-1,0-2 1,0 1 0,0 0-1,0 0 1,1-1 0,-1 0 0,0 0-1,8 2 1,24 1 33,-11-2 55,-1 2 1,0 0-1,36 12 0,-49-13-84,0 0-1,0 0 0,1-1 0,-1 0 0,1-1 0,0 0 1,15-1-1,-10-1-16,0-1 1,0-1-1,-1-1 0,20-6 1,-26 7 14,1 1 1,0 0 0,0 0-1,0 1 1,1 0 0,13 2-1,63 9-3,-4 0 12,-16-11-23,-48 0 11,-1 0 0,1 1-1,35 6 1,-2 6 6,30 5-6,-71-15-2,-1-2-1,0 1 1,1-1 0,-1-1 0,0 1-1,12-4 1,-10 2-3,78-21 29,-66 19-52,-21 4 25,-1 0 1,0 0 0,0-1 0,0 1-1,0 0 1,0-1 0,1 1 0,-1-1-1,0 0 1,0 0 0,0 0 0,-1 0-1,1 0 1,0 0 0,0 0 0,0 0-1,2-3 1,2-3-40,-1 0 0,1 0 1,-1 0-1,5-10 0,-8 12-2,0 0 1,-1 0-1,1 0 1,-1 0-1,0 0 0,0 0 1,-1 0-1,1-9 1,-3-9-240,1 18 255,0 1-1,1 0 0,0-1 1,0 1-1,0 0 0,0-1 1,1 1-1,1-7 1,5-9 20,2 1 0,20-35 0,-17 32 9,15-33 1,-22 41-1,0 4-12,-1 0 1,-1-1-1,0 1 1,3-18-1,-6 26 8,0 0 0,0 0 1,-1 0-1,1 0 0,-1-1 0,1 1 0,-1 0 0,0 0 1,0 0-1,0 0 0,0 1 0,-1-4 0,0 3-1,0-1 0,1 0 0,0 1 0,0-1 0,-2-6 0,2 0 3,1 0-1,0 0 0,0-1 0,1 1 0,0 0 1,4-15-1,-2 12 2,-1-1 0,1-19 0,-3 31-2,0-1 0,0 1 0,0 0 0,0 0-1,0-1 1,0 1 0,0 0 0,-1 0 0,1-1 0,0 1-1,-1 0 1,1 0 0,-1 0 0,1 0 0,-1 0 0,0-1-1,1 1 1,-3-1 0,2 1-2,-1 0 1,1 0-1,-1 1 0,0-1 0,1 1 0,-1 0 1,0-1-1,0 1 0,1 0 0,-1 0 1,0 0-1,0 0 0,-2 1 0,-52 1 12,0-3 1,0-1-1,0-4 0,0-1 0,-96-28 1,125 27 56,-1 1 0,0 2 1,0 0-1,0 2 1,0 1-1,-39 2 1,7 6 164,-147 9 52,156-14-227,1-2 0,-56-9 1,89 8-33,-120-15 894,104 14-513,-1 2 0,-36 3 0,60 0-275,0-1 1,-13 6 0,14-5 83,1 0 1,-1 0-1,-9 1 0,14-3-156,1 0 1,0 0-1,0 0 1,0-1-1,0 1 1,-1-1-1,1 0 1,0 0-1,0 0 1,0 0-1,0 0 1,-4-3-1,-26-20 237,25 17-183,-1 0-1,-1 1 1,1 0 0,-12-5 0,17 10-73,1-1 0,-1 1 0,1 0 1,-1 1-1,0-1 0,1 1 1,-1-1-1,1 1 0,-1 0 0,0 0 1,1 1-1,-1-1 0,0 1 1,1 0-1,-1 0 0,1 0 0,-4 2 1,0 0-8,0 1 0,0 0 0,0 1 1,1-1-1,0 1 0,-9 9 0,-29 37-899,75 40-8696,-30-32 15444,-1-58-5845,-7 7 105,0 0 1,-1 0-1,1-1 0,-17 12 1,-7 7 80,23-19-156,0 1 0,0 0 1,1 1-1,0-1 0,0 1 0,1 1 1,0-1-1,1 1 0,0 0 1,1 1-1,0-1 0,-6 22 1,-6 67 56,10-55-101,-17 65 0,17-92-11,2 1 1,-4 35-1,7-44 29,1 0 0,0 0 1,0-1-1,1 1 0,0 0 0,1 0 1,5 17-1,-5-20-21,1 0-1,-2 0 1,1 0-1,-1 0 1,1 0-1,-2 1 1,1-1-1,-1 1 1,0-1 0,0 0-1,-1 1 1,0-1-1,0 0 1,0 0-1,-1 1 1,0-1 0,-4 8-1,6-13-10,0 0 1,0 1-1,0-1 0,0 0 1,0 1-1,1-1 0,-1 0 1,0 1-1,0-1 0,1 0 1,-1 0-1,1 0 0,-1 1 1,1-1-1,0 0 0,-1 0 1,1 0-1,0 0 0,0 0 0,0 0 1,0 0-1,0 0 0,1 1 1,0 0 39,1 1 1,0-1-1,0 1 0,0-1 1,0 0-1,1 0 0,3 1 1,-3-2 19,0 0 0,0 0 0,0 0 0,1-1 0,-1 0 0,0 0 0,0 0 1,5-1-1,36-9 415,-21 5-210,-22 4-250,71-10 575,-62 10-577,-1 1 1,0 0 0,1 0 0,-1 1-1,11 3 1,-17-4-228,0 1-1,0-1 1,-1 0-1,1 0 1,0 0-1,0-1 1,0 1-1,-1-1 1,1 0 0,0 0-1,-1 0 1,1-1-1,-1 1 1,1-1-1,-1 0 1,0 0-1,1 0 1,3-3 0,5-7-510,16-19 0</inkml:trace>
</inkml:ink>
</file>

<file path=ppt/ink/ink2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26.559"/>
    </inkml:context>
    <inkml:brush xml:id="br0">
      <inkml:brushProperty name="width" value="0.05" units="cm"/>
      <inkml:brushProperty name="height" value="0.05" units="cm"/>
      <inkml:brushProperty name="color" value="#FF0066"/>
    </inkml:brush>
  </inkml:definitions>
  <inkml:trace contextRef="#ctx0" brushRef="#br0">776 1862 9970,'0'0'58,"0"1"-1,0-1 1,0 0 0,1 1-1,-1-1 1,0 0 0,0 0-1,1 1 1,-1-1-1,0 0 1,0 0 0,1 1-1,-1-1 1,0 0 0,1 0-1,-1 0 1,0 1 0,1-1-1,-1 0 1,0 0-1,1 0 1,0 0 0,26 7 1801,42 4 0,-14-2-619,191 30 1537,-180-33-1890,119-2-1,-2-14 54,137-6-394,-242 12-391,0-3-1,0-3 1,-1-4 0,-1-4 0,141-51-1,-211 67-147,144-61 214,-119 48-2,0-2 0,47-35 1,-41 24 476,50-50 1,-68 57-422,0 0 1,-2-2-1,27-42 1,-29 37-63,-1 0 1,-1-1-1,17-57 1,-25 67-119,-1 0 1,0-1-1,-2 0 1,0 1-1,-1-1 1,-1 0-1,-4-29 1,1 34-13,0 0 1,-1 1-1,-1-1 1,-1 1 0,0 0-1,-11-19 1,-56-74 62,24 39-129,0-8 3,-65-88-2,95 141-27,0 1 1,-1 1 0,-2 0-1,-43-31 1,25 26-15,0 3 1,-2 1-1,-78-29 1,-139-22-102,113 40 121,-161-38 37,-23 4-198,277 60 49,1 3 1,-1 2-1,0 3 0,-74 9 1,39 5-17,0 3 0,2 5 0,-94 36 0,157-49 128,-1 1 0,2 1 0,-1 2 0,2 0 0,0 1 1,1 1-1,-25 24 0,16-11-3,0 2 0,2 1 0,1 1 0,2 2 0,2 0 0,-26 52 1,-29 103-34,24-54 52,39-105-9,1 1-1,2 1 0,2 0 1,0 0-1,-3 37 0,10-16 4,2-1 0,13 96 0,-12-144-6,3 27 18,1-1 0,2 0 0,1 0 0,1-1 0,1 0 0,2-1 0,25 45 0,-26-56 48,1 0-1,1-1 1,0 0 0,1-1-1,1-1 1,0 0 0,1-1-1,0-1 1,2-1-1,-1 0 1,1-1 0,27 12-1,-13-11 96,-1-1 0,1-1 0,1-2 0,0-1 0,0-2 0,0-1 0,57-1 0,-22-6-752,0-3 1,119-25-1,-118 17-965,7 7 461</inkml:trace>
</inkml:ink>
</file>

<file path=ppt/ink/ink2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27.222"/>
    </inkml:context>
    <inkml:brush xml:id="br0">
      <inkml:brushProperty name="width" value="0.05" units="cm"/>
      <inkml:brushProperty name="height" value="0.05" units="cm"/>
      <inkml:brushProperty name="color" value="#FF0066"/>
    </inkml:brush>
  </inkml:definitions>
  <inkml:trace contextRef="#ctx0" brushRef="#br0">549 1 14235,'3'-1'489,"-1"1"0,0 0 0,1 0 0,-1 1-1,0-1 1,0 0 0,1 1 0,-1-1 0,0 1 0,3 1 0,-5-1-301,1 0 0,0-1 0,0 1 0,-1 0-1,1 0 1,0 0 0,-1 0 0,1 0 0,-1 0 0,1 0 0,-1 0 0,0 1 0,1-1 0,-1 0 0,0 0 0,0 0 0,0 0 0,0 0 0,0 0 0,0 1 0,0-1 0,0 0 0,0 0 0,-1 2 0,-1 7 176,0 0 1,-1 1-1,0-1 1,0-1-1,-1 1 1,-1 0-1,-5 9 0,-8 8 232,-21 28-1,5-14-383,-2-1 0,-2-2 0,-1-1-1,-2-3 1,-81 53 0,105-75-229,-1-2-1,-28 13 1,42-21-207,-1 0-1,0-1 1,0 1 0,0-1 0,0 0 0,0 0 0,0-1 0,0 1 0,0-1 0,0 0-1,0-1 1,0 1 0,0-1 0,0 0 0,-5-2 0,-10-6-1262</inkml:trace>
</inkml:ink>
</file>

<file path=ppt/ink/ink2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27.874"/>
    </inkml:context>
    <inkml:brush xml:id="br0">
      <inkml:brushProperty name="width" value="0.05" units="cm"/>
      <inkml:brushProperty name="height" value="0.05" units="cm"/>
      <inkml:brushProperty name="color" value="#FF0066"/>
    </inkml:brush>
  </inkml:definitions>
  <inkml:trace contextRef="#ctx0" brushRef="#br0">71 9 10834,'-9'-2'1086,"1"0"0,-1 0 0,1 1 0,-15 0-1,23 1-962,-1 0-1,0 0 1,1 0-1,-1 0 1,0 1-1,1-1 0,-1 0 1,1 0-1,-1 1 1,0-1-1,1 0 0,-1 1 1,1-1-1,-1 1 1,1-1-1,-1 1 1,1-1-1,-1 1 0,1-1 1,0 1-1,-1-1 1,1 1-1,0 0 0,-1-1 1,1 1-1,0-1 1,0 1-1,0 0 1,0-1-1,-1 1 0,1 0 1,0 0-1,2 23 1606,4 4-675,2 0-1,2-1 1,16 36-1,-8-19-458,-12-29-426,52 137 745,-48-120-863,-2 0-1,10 62 1,-18-92-72,1 32-113,0-33 57,-1 0 0,0 1 1,-1-1-1,1 0 0,0 1 0,0-1 0,0 0 0,-1 1 1,1-1-1,-1 0 0,1 0 0,-1 1 0,1-1 0,-1 0 1,0 0-1,1 0 0,-1 0 0,0 0 0,0 0 0,-1 1 1,1-2-52,0 0 1,0 1-1,1-1 1,-1 0-1,0 0 1,0 0-1,0-1 1,0 1-1,1 0 1,-1 0-1,0 0 1,0-1-1,0 1 1,1 0-1,-1-1 1,0 1-1,1 0 1,-1-1-1,0 1 1,0-1-1,1 1 1,-1-1-1,1 0 1,-1 1-1,1-1 1,-1 1 0,1-1-1,-1 0 1,1 0-1,-1 0 1,-13-24-2138,14 24 2196,-12-26-1329</inkml:trace>
</inkml:ink>
</file>

<file path=ppt/ink/ink2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28.182"/>
    </inkml:context>
    <inkml:brush xml:id="br0">
      <inkml:brushProperty name="width" value="0.05" units="cm"/>
      <inkml:brushProperty name="height" value="0.05" units="cm"/>
      <inkml:brushProperty name="color" value="#FF0066"/>
    </inkml:brush>
  </inkml:definitions>
  <inkml:trace contextRef="#ctx0" brushRef="#br0">0 249 13107,'12'-16'806,"1"1"0,0 0 0,1 0 0,0 2 0,1 0 1,1 0-1,0 2 0,32-18 0,-5 6 575,2 3 0,62-20 0,-97 37-1211,10-4 303,27-5 0,-41 11-408,0 0 0,0 0 0,0 1 0,0 0 0,0 0 0,0 0 0,0 1 0,0 0 0,7 2 0,-11-2-54,1 0 1,-1 0-1,0 0 1,0 1 0,1-1-1,-1 1 1,0-1-1,0 1 1,0 0-1,-1 0 1,1 0-1,0 0 1,-1 0-1,1 0 1,-1 0-1,0 0 1,1 1-1,-1-1 1,0 0-1,0 1 1,-1-1-1,1 1 1,-1-1-1,1 1 1,-1 0-1,0 3 1,1 5 17,-1 0 0,-1-1 0,0 1 0,-1-1 0,-3 15 0,-11 37 115,-48 116-1,57-163-157,-1 0 0,0-1 1,-1 0-1,0-1 0,-1 0 0,0 0 0,-13 11 0,21-22-68,0-1 1,1 1-1,-1-1 0,0 1 0,0-1 0,0 0 0,0 0 0,0 0 0,0 0 0,-1 0 0,1 0 0,0 0 0,0-1 0,-4 1 0,5-1 6,0 0 0,1 0-1,-1 0 1,1 0 0,-1-1-1,0 1 1,1 0 0,-1 0-1,1 0 1,-1-1 0,0 1 0,1 0-1,-1-1 1,1 1 0,-1 0-1,1-1 1,0 1 0,-1-1-1,1 1 1,-1-2 0,0 1-58,0-1 0,1 1-1,-1-1 1,1 1 0,-1-1 0,1 1 0,0-1 0,-1 0 0,1 1 0,0-1 0,0-2-1,1-2 75,0 0-1,0 1 0,1-1 0,2-7 0,14-35-441</inkml:trace>
</inkml:ink>
</file>

<file path=ppt/ink/ink2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28.990"/>
    </inkml:context>
    <inkml:brush xml:id="br0">
      <inkml:brushProperty name="width" value="0.05" units="cm"/>
      <inkml:brushProperty name="height" value="0.05" units="cm"/>
      <inkml:brushProperty name="color" value="#FF0066"/>
    </inkml:brush>
  </inkml:definitions>
  <inkml:trace contextRef="#ctx0" brushRef="#br0">61 0 9954,'0'3'1107,"0"-1"0,-1 1 0,1-1 0,-1 1 0,1-1-1,-1 1 1,-1 2 0,-17 27 1772,8-14-1515,6-9-1096,2 0 1,-1 0 0,1 0-1,0 0 1,1 1 0,0-1 0,0 1-1,1-1 1,1 1 0,-1 0-1,1 0 1,3 13 0,0-2-58,1 0 1,1 0-1,2 0 0,12 30 1,-16-43-188,1 0 1,0 0-1,0-1 0,1 1 0,11 12 1,-14-17-54,0-1 0,0 0 0,1 0 0,-1 0 0,1 0 0,-1-1 0,1 1 0,0-1 0,-1 1 0,1-1 0,0 0 0,0 0 0,0 0 0,0-1 0,0 1 0,0-1 0,0 1 0,0-1 0,0 0 0,4-1 0,-1 0-186,-1 0-1,1 0 0,-1-1 1,0 0-1,1 0 0,-1-1 1,0 1-1,0-1 1,-1 0-1,1 0 0,0-1 1,-1 0-1,0 1 0,5-7 1,3-4-920,0-1 1,-2 0-1,11-19 1,7-17-437</inkml:trace>
</inkml:ink>
</file>

<file path=ppt/ink/ink2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29.547"/>
    </inkml:context>
    <inkml:brush xml:id="br0">
      <inkml:brushProperty name="width" value="0.05" units="cm"/>
      <inkml:brushProperty name="height" value="0.05" units="cm"/>
      <inkml:brushProperty name="color" value="#FF0066"/>
    </inkml:brush>
  </inkml:definitions>
  <inkml:trace contextRef="#ctx0" brushRef="#br0">1 281 13395,'1'13'1372,"1"-1"1,1 1 0,0-1-1,1 0 1,10 23 0,36 56 2710,-7-15-2591,-29-40-1140,13 49 1,-25-78-279,-60-155 22,40 107-128,1 0 1,-21-81-1,36 109 29,0 0-1,1 0 1,0 0 0,1 0 0,0 0-1,1 0 1,1 0 0,0 0 0,0 0-1,2 0 1,-1 1 0,2-1-1,-1 1 1,2 0 0,0 1 0,0-1-1,1 1 1,0 0 0,1 1 0,0 0-1,17-16 1,-20 21 15,1 1 0,-1 1 0,1-1 0,0 1 0,0 0 0,0 0 0,0 1 0,0-1 0,1 1 0,-1 1 0,13-3 0,-16 4 5,0 0 0,0 0 1,0 0-1,0 0 0,0 0 0,0 0 0,0 1 0,0-1 0,0 1 1,0 0-1,0 0 0,0 0 0,-1 0 0,1 1 0,0-1 0,-1 1 1,1-1-1,-1 1 0,0 0 0,1 0 0,-1 0 0,0 0 0,0 1 1,0-1-1,-1 0 0,1 1 0,2 5 0,-1 0 20,0 0-1,0 1 0,-1-1 1,-1 1-1,1 0 1,-1 0-1,-1-1 0,0 1 1,0 0-1,0 0 1,-5 17-1,0-2 18,-2 0-1,-18 44 1,23-63-48,0 0 0,0 0 0,-1-1 0,1 1 0,-1-1 0,0 0 0,0 1 0,-1-1 0,1-1 0,-1 1 0,-5 4 0,67 1 2051,-34-4-1874,1 1-1,-1 2 1,0 0-1,-1 2 1,0 0-1,35 22 1,-39-23-4132,-16-8 1842</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15.120"/>
    </inkml:context>
    <inkml:brush xml:id="br0">
      <inkml:brushProperty name="width" value="0.05" units="cm"/>
      <inkml:brushProperty name="height" value="0.05" units="cm"/>
      <inkml:brushProperty name="color" value="#FF0066"/>
    </inkml:brush>
  </inkml:definitions>
  <inkml:trace contextRef="#ctx0" brushRef="#br0">33 139 16668,'5'12'418,"0"1"1,0-1-1,-1 1 1,-1 0-1,0 0 1,-1 1-1,0-1 1,-1 0-1,-1 1 1,0-1-1,-1 1 1,0-1 0,-1 0-1,0 0 1,-1 0-1,-1 0 1,-8 20-1,9-24-209,2-5-108,0-1-1,-1 1 1,1-1 0,-1 1 0,0-1 0,0 1 0,0-1 0,0 0 0,-4 4 0,5-7-93,1 0-1,0 1 1,0-1 0,0 0 0,0 0-1,-1 0 1,1 0 0,0 0 0,0 1 0,0-1-1,-1 0 1,1 0 0,0 0 0,0 0-1,-1 0 1,1 0 0,0 0 0,0 0-1,-1 0 1,1 0 0,0 0 0,0 0 0,-1 0-1,1 0 1,0 0 0,0 0 0,-1 0-1,1 0 1,0 0 0,0 0 0,-1 0 0,1-1-1,0 1 1,0 0 0,0 0 0,-1 0-1,1 0 1,0 0 0,0-1 0,0 1-1,-1 0 1,1 0 0,0 0 0,0-1 0,0 1-1,0 0 1,0 0 0,0-1 0,-1 1-1,1 0 1,0-1 0,-3-16 133,4-3-134,0 0 0,2 0 0,0 1-1,1-1 1,1 1 0,1 0 0,0 0 0,17-30 0,-23 48-8,5-10-16,1 0 0,1 0 0,9-12 0,-15 21 12,1 0 0,0 0 0,0 0 0,1 0 0,-1 0 0,0 0 0,1 0 0,4-2 0,-6 4 2,1-1 1,-1 1-1,0 0 0,0 0 1,0-1-1,1 1 0,-1 0 1,0 0-1,0 0 0,0 0 1,1 0-1,-1 0 0,0 1 1,0-1-1,0 0 0,1 1 1,-1-1-1,0 1 0,0-1 1,0 1-1,2 1 1,3 3-9,0 0 0,0 1 1,-1 0-1,0 0 0,0 1 1,-1-1-1,7 14 1,-4-9 20,0-1 1,8 11-1,-9-14 57,1 0-1,0-1 0,0 0 1,0 0-1,1-1 0,-1 0 1,1 0-1,1-1 0,16 7 1,-19-9 0,0-1 1,0 1-1,0-1 1,0 0-1,0 0 1,1-1-1,-1 0 0,0 0 1,0 0-1,0-1 1,1 0-1,-1 0 1,0 0-1,0-1 1,10-4-1,-13 5-9,-1-1-1,1 1 0,-1 0 0,0-1 1,0 1-1,0-1 0,0 0 1,0 1-1,0-1 0,0 0 1,0 0-1,-1 0 0,1-1 0,-1 1 1,0 0-1,1-1 0,-1 1 1,0-1-1,0 1 0,-1-1 1,1 1-1,0-1 0,-1 1 0,0-1 1,1 0-1,-1 1 0,0-1 1,-1 0-1,1-2 0,-3-5 48,0 2 0,-1-1-1,0 0 1,0 1-1,-10-14 1,-33-38-251,24 31-206,14 17-50,6 10 133,0-1 0,0 0 0,1 0-1,-1-1 1,1 1 0,0-1 0,0 1 0,1-1 0,-1 1-1,1-1 1,-1 0 0,0-6 0,2 9 156,0 1 1,0-1-1,0 0 1,0 1-1,0-1 1,0 1-1,0-1 1,0 1 0,0-1-1,0 1 1,0-1-1,0 1 1,0-1-1,1 1 1,-1-1-1,0 1 1,0-1-1,1 1 1,-1-1-1,1 0 1,16-7-1356</inkml:trace>
</inkml:ink>
</file>

<file path=ppt/ink/ink2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30.106"/>
    </inkml:context>
    <inkml:brush xml:id="br0">
      <inkml:brushProperty name="width" value="0.05" units="cm"/>
      <inkml:brushProperty name="height" value="0.05" units="cm"/>
      <inkml:brushProperty name="color" value="#FF0066"/>
    </inkml:brush>
  </inkml:definitions>
  <inkml:trace contextRef="#ctx0" brushRef="#br0">75 205 12099,'-1'5'7399,"1"-5"-7242,7 12 2645,13 15-572,-20-26-2080,153 184 5195,-143-171-5268,0-1-1,-2 1 0,0 1 0,7 16 0,-11-22-93,-1-1 0,-1 1 0,0-1 0,0 1 0,0 0-1,-1-1 1,-1 1 0,1 0 0,-2 10 0,1-17-39,0 0 0,0-1 0,0 1 0,-1 0 0,1-1 1,0 1-1,-1 0 0,1-1 0,-1 1 0,0-1 0,1 1 0,-1 0 0,0-1 0,0 0 1,0 1-1,0-1 0,0 0 0,0 1 0,0-1 0,-1 0 0,0 1 0,0-2-56,0 1 0,1-1-1,-1 0 1,1 0 0,-1 0-1,0 0 1,1 0-1,-1-1 1,1 1 0,-1 0-1,1-1 1,-1 1 0,1-1-1,-1 1 1,1-1 0,-1 0-1,1 0 1,0 0-1,-1 0 1,1 0 0,0 0-1,0 0 1,-2-2 0,-21-19-1913,0-2 0,2-1 0,-21-29 1,-52-87-5595,84 122 7141,0 1 0,-14-39 0,22 50 846,1 0 1,0 0 0,0-1 0,1 1 0,0-1-1,0 0 1,0 1 0,1-1 0,1 0-1,-1 1 1,3-11 0,-1 13-11,-1 1-1,1-1 1,1 0-1,-1 1 1,1-1 0,0 1-1,0 0 1,0 0-1,0 0 1,1 1 0,-1-1-1,1 1 1,6-5 0,7-4 1454,37-18 1,-36 20-980,8-4 464,1 1 0,39-13 1,-57 23-1129,0 0 0,0 1 0,-1 0 1,2 1-1,-1 0 0,0 0 0,0 1 0,0 0 1,0 1-1,0 0 0,0 0 0,11 4 1,-17-5-139,-1 1 0,0 0 0,1 0 1,-1 0-1,0 0 0,0 0 1,1 1-1,-1-1 0,0 1 0,0-1 1,0 1-1,-1 0 0,1 0 0,0 0 1,-1 0-1,1 0 0,-1 0 1,2 3-1,-2-2-7,0 0-1,-1 0 1,1 0 0,-1 0-1,1 0 1,-1 0 0,0 0-1,0 0 1,-1 0 0,1 0 0,-1 0-1,1 0 1,-2 4 0,-3 5 9,-1 1 1,0-1-1,-1 0 1,0-1-1,-12 16 0,9-14-34,-45 57 79,46-61-121,1 0 0,-1-1 0,0 0-1,-1-1 1,-13 9 0,20-14-77,0 0-1,0-1 1,-1 0 0,1 1 0,0-1 0,-1 0 0,1 0-1,-1-1 1,1 1 0,-1-1 0,1 0 0,-1 0-1,1 0 1,-1 0 0,1 0 0,-5-2 0,6 1-94,0 0 0,-1 0 1,1 0-1,-1 0 0,1-1 1,0 1-1,0-1 0,0 1 1,0-1-1,0 0 0,0 0 1,0 0-1,1 0 0,-1 0 1,1 0-1,-1 0 0,1 0 1,0-1-1,0 1 0,0-1 1,0 1-1,-1-4 0,2 3 253,-1 0 1,0 0-1,1 0 0,0 0 0,0 0 0,-1-1 1,2-2-1,7-17-249,-7 21 173</inkml:trace>
</inkml:ink>
</file>

<file path=ppt/ink/ink2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30.774"/>
    </inkml:context>
    <inkml:brush xml:id="br0">
      <inkml:brushProperty name="width" value="0.05" units="cm"/>
      <inkml:brushProperty name="height" value="0.05" units="cm"/>
      <inkml:brushProperty name="color" value="#FF0066"/>
    </inkml:brush>
  </inkml:definitions>
  <inkml:trace contextRef="#ctx0" brushRef="#br0">0 283 13315,'43'17'3461,"37"19"2063,-70-32-4992,-1 2 1,0-1 0,-1 2-1,1-1 1,-1 1 0,8 9-1,-15-15-466,0 0 0,-1 0 0,1 0 0,0 0 0,0 0 0,-1 0 0,1 0 0,-1 0-1,1 1 1,-1-1 0,1 0 0,-1 1 0,1 1 0,-15-8 308,11 3-340,-1-1 0,1 1 0,0-1 0,0 0 0,0-1 0,0 1 0,1 0 0,-5-7 0,-15-33 94,16 27-119,0 0 1,1-1-1,1 0 0,0 0 0,1 0 1,1-1-1,1 1 0,0 0 0,1-1 1,1 1-1,4-21 0,-4 33-74,0 0 0,0 0 0,0 0 0,1 0 1,0 0-1,0 0 0,0 1 0,6-9 0,-6 10-151,0 1 0,1-1 1,-1 1-1,1 0 0,-1 0 0,1 0 0,-1 0 1,1 0-1,0 1 0,0-1 0,0 1 1,0 0-1,0 0 0,7-2 0,26-1-3343,-4 0 3648,-2-3-144</inkml:trace>
  <inkml:trace contextRef="#ctx0" brushRef="#br0" timeOffset="1">477 59 11650,'1'14'1574,"0"0"-1,-1-1 1,0 1-1,-1 0 1,-1 0-1,-3 14 1,3-21-1270,1 0 0,0 0 0,0 0 0,0 0 0,1 0 0,0 1 0,1-1 0,-1 0 0,1 0 0,1 0 0,2 9 0,-3-12-229,0-1 0,1 0 0,-1 0-1,1 0 1,0 0 0,0 0 0,0-1 0,0 1-1,0 0 1,1-1 0,-1 0 0,1 1 0,0-1-1,-1 0 1,1 0 0,0-1 0,0 1 0,0 0-1,0-1 1,1 0 0,-1 0 0,0 0 0,1 0-1,-1 0 1,6 0 0,-6-1-33,1 0 0,-1 0 0,1 0-1,-1 0 1,0 0 0,1-1 0,-1 1 0,1-1 0,-1 0-1,0 0 1,0 0 0,1-1 0,-1 1 0,0-1 0,0 0-1,0 0 1,-1 0 0,1 0 0,0 0 0,-1 0-1,1-1 1,-1 1 0,0-1 0,0 0 0,0 0 0,0 0-1,0 0 1,-1 0 0,3-6 0,-1 1-17,-1 0 0,1 0 0,-2 0 0,1 0 0,-1 0 0,0 0 0,-1 0 0,0-1 1,0 1-1,-1 0 0,0 0 0,-1 0 0,1 0 0,-1 0 0,-1 0 0,0 0 0,0 0 0,0 1 0,-1 0 0,0-1 0,-8-9 0,7 10-173,1 1 0,-1 0 0,0 0 0,-1 1 0,1 0 0,-1 0 0,0 0-1,0 0 1,-1 1 0,1 0 0,-1 0 0,0 1 0,0 0 0,0 0 0,0 1 0,-1 0-1,1 0 1,-1 1 0,1 0 0,-1 0 0,0 0 0,1 1 0,-10 1 0,-6 6-1561,22-7 1577,0 0 0,1 1 0,-1-1 0,0 0 0,0 1 0,0-1 0,1 1 0,-1-1 0,0 1-1,1 0 1,-1-1 0,0 1 0,1-1 0,-1 1 0,1 0 0,-1 0 0,1-1 0,-1 1 0,1 0-1,-1 1 1,1-1 50,1-1 0,-1 1 0,0 0 0,0-1 0,0 1 0,1-1 0,-1 1 0,0-1 0,1 1 0,-1-1 0,0 1 0,1-1 0,-1 1 0,1-1 0,-1 1 0,1-1-1,-1 0 1,1 1 0</inkml:trace>
</inkml:ink>
</file>

<file path=ppt/ink/ink2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32.028"/>
    </inkml:context>
    <inkml:brush xml:id="br0">
      <inkml:brushProperty name="width" value="0.05" units="cm"/>
      <inkml:brushProperty name="height" value="0.05" units="cm"/>
      <inkml:brushProperty name="color" value="#FF0066"/>
    </inkml:brush>
  </inkml:definitions>
  <inkml:trace contextRef="#ctx0" brushRef="#br0">189 806 18564,'-2'-1'409,"0"1"-1,0-1 1,0 0-1,0 1 1,0-1 0,0 1-1,0 0 1,0-1-1,0 1 1,0 0 0,0 0-1,0 1 1,0-1-1,0 0 1,-4 2 0,2-1-195,0 1 1,0 0 0,0 0 0,0 0 0,1 0 0,-1 1 0,-3 3 0,-4 4-246,0 1 0,1 1 0,-10 14 0,19-25 124,-10 14-67,1 0 1,0 1-1,-14 30 1,22-40-21,0 0 0,0 0 1,1 0-1,-1 0 0,2 0 0,-2 10 1,2-12-6,0-1 0,1 0 1,-1 0-1,1 1 0,0-1 0,0 0 1,0 0-1,0 0 0,0 0 1,0 0-1,1 0 0,0 0 0,2 4 1,-3-6-3,0 0 1,1 0 0,-1 0-1,0 1 1,0-1 0,1 0-1,-1 0 1,0-1-1,1 1 1,-1 0 0,1 0-1,-1-1 1,1 1 0,0-1-1,-1 1 1,1-1 0,-1 0-1,1 1 1,0-1-1,-1 0 1,1 0 0,0 0-1,-1-1 1,1 1 0,0 0-1,-1 0 1,1-1 0,-1 1-1,1-1 1,1-1-1,4-1 0,-1 0 0,0-1 0,0 0 0,0 0-1,8-8 1,-3 2 9,-1 0-1,0 0 1,-1-1 0,-1-1 0,1 0-1,-2 0 1,0 0 0,0-1-1,7-20 1,-9 16-3,0 0 1,-1 0-1,-1 0 0,0 0 1,-1 0-1,-1-1 0,-2-23 1,-1 21 13,0 0 0,-2 0 0,0 0 0,-1 0-1,-1 1 1,-1 0 0,-1 0 0,0 0 0,-2 1 0,0 1 0,0-1 0,-2 2 0,0 0 0,-18-19 0,27 32 94,-1 0 0,1 0 1,-1 0-1,1 1 0,-8-5 0,11 7-81,-1 0 0,1 0-1,-1-1 1,0 1 0,1 0 0,-1 0-1,1-1 1,-1 1 0,0 0 0,1 0-1,-1 0 1,0 0 0,1 0-1,-1 0 1,0 0 0,1 0 0,-1 0-1,0 1 1,1-1 0,-1 0 0,1 0-1,-1 0 1,0 1 0,1-1 0,-1 0-1,1 1 1,-1-1 0,1 1 0,-1-1-1,1 0 1,-1 1 0,1-1 0,-1 1-1,1-1 1,0 1 0,-1-1 0,1 1-1,0 0 1,-1-1 0,1 1 0,0-1-1,0 1 1,0 0 0,0-1 0,-1 2-1,-1 9 161,0 0-1,1-1 1,0 1-1,0 0 1,1 0 0,1 0-1,0 0 1,4 18-1,0-7-21,1-1-1,2 1 1,11 24-1,-9-25-75,1-1 1,1 0-1,1-1 0,0 0 0,21 21 1,-21-27-56,-1-1 0,2 0 0,-1-1 0,2-1 0,-1 0 0,1-1 0,24 11 0,-33-17-38,-1-1 0,1 0 0,-1-1-1,1 1 1,0-1 0,9 1 0,-13-2-1,0 0 0,0 0 0,-1 0 0,1-1 0,0 1 0,0 0 0,0-1 0,0 0 0,-1 1 0,1-1 0,0 0 0,0 0 0,-1 0 0,1 0 0,-1 0-1,1 0 1,-1 0 0,1 0 0,-1-1 0,0 1 0,0-1 0,1 1 0,0-4 0,2-2 0,-1 0 0,0 0 0,0 0 0,-1-1 0,0 1 0,2-14 0,1-48 0,-5 53 0,1-7 0,-1 0 0,-6-42 0,2 46 0,1 15 0,2 7 0,0 3 0,0-1 0,0 1 0,1 0 0,0 0 0,0 0 0,2 11 0,1-1 0,6 22 0,-5-27 0,0 1 0,0-1 0,1 0 0,1-1 0,13 20 0,-17-26 0,1-1 0,0 1 0,0-1 0,0 1 0,1-1 0,-1 0 0,1 0 0,0-1 0,-1 1 0,1-1 0,0 0 0,1 0 0,-1 0 0,0 0 0,1-1 0,-1 0 0,1 0 0,5 1 0,-9-2 0,1 0 0,0 0 0,-1-1 0,1 1 0,-1 0 0,1-1 0,0 1 0,-1-1 0,1 0 0,-1 1 0,0-1 0,1 0 0,-1 0 0,1 0 0,-1 0 0,0 0 0,0 0 0,0 0 0,0-1 0,0 1 0,0 0 0,0-1 0,0 1 0,0 0 0,0-1 0,-1 1 0,1-1 0,-1 0 0,1 1 0,-1-1 0,1-1 0,1-7 0,0 1 0,-1-1 0,0-17 0,-1 24 0,0-77 0,-1 69 0,0 1 0,-1-1 0,0 1 0,-1 0 0,-5-15 0,4 19 0,1 6 0,2 10 0,1-6 0,1-1 0,0 1 0,0-1 0,0 1 0,0-1 0,1 0 0,-1 0 0,1 1 0,0-1 0,0 0 0,0-1 0,0 1 0,1 0 0,-1 0 0,1-1 0,-1 0 0,1 1 0,0-1 0,0 0 0,0-1 0,0 1 0,5 2 0,-4-3 0,0 0 0,0 0 0,1 0 0,-1 0 0,0-1 0,0 0 0,0 0 0,0 0 0,0 0 0,1-1 0,-1 1 0,0-1 0,0 0 0,0-1 0,0 1 0,-1 0 0,1-1 0,0 0 0,5-4 0,-1 1-17,-1-2 0,1 1 0,-1-1 0,0 0-1,-1 0 1,0-1 0,0 0 0,-1 0 0,7-13 0,-5 6-20,0 0 0,0-1 0,-2 0 0,6-26 0,-6 49 34,0-1-1,1 0 1,-1 0 0,1 0 0,1-1-1,-1 0 1,1 0 0,11 6 0,15-3-25,-33-8 28,1 2 11,4-6-1,-2-9-13,-3 13 3,0 0 0,0 0 0,0-1-1,0 1 1,0 0 0,0 0 0,0-1-1,0 1 1,-1 0 0,1 0 0,0-1-1,0 1 1,0 0 0,0 0 0,-1 0 0,1-1-1,0 1 1,0 0 0,0 0 0,-1 0-1,1 0 1,0 0 0,0-1 0,-1 1-1,1 0 1,-2 0-2,0 0 0,1 0 1,-1-1-1,0 2 0,0-1 0,1 0 0,-1 0 1,-2 1-1,-3 0-5,5-2 1,-5-11-4,4 7 11,0 1 1,-1 0-1,0 0 0,1 0 0,-1 0 1,-1 1-1,1-1 0,0 1 1,-1 0-1,-4-2 0,7 4-2,1 0 0,-1 1 1,1-1-1,-1 1 0,1-1 0,-1 1 0,1-1 0,-1 1 0,0 0 1,1-1-1,-1 1 0,0 0 0,1 0 0,-1 0 0,1 1 0,-1-1 1,0 0-1,1 1 0,-1-1 0,1 1 0,-1-1 0,1 1 0,-1 0 0,1-1 1,-1 1-1,1 0 0,0 0 0,-1 0 0,1 0 0,0 0 0,-2 3 1,0 0 0,1 1 0,-1-1 1,1 1-1,0-1 0,0 1 1,0 0-1,1 0 1,0 0-1,0 0 0,0 0 1,0 0-1,1 0 1,0 0-1,0 0 0,1 1 1,-1-1-1,1 0 0,0 0 1,0 0-1,1 0 1,2 7-1,-1-7 3,-1 0-1,0 0 1,1 0-1,0-1 1,0 1-1,1-1 1,-1 0 0,1 0-1,0 0 1,0 0-1,0-1 1,0 0 0,1 0-1,-1 0 1,1 0-1,0 0 1,0-1 0,0 0-1,0 0 1,7 1-1,-1-1 15,-1-1 0,1 0 0,-1-1 1,0 0-1,1 0 0,-1-1 0,0-1 0,17-4 0,-13 2 0,0-1 0,0-1 1,-1 0-1,1-1 0,19-13 0,-17 8-7,-1 0 1,0-1-1,-1 0 0,0-1 0,-1-1 0,0 0 0,-1-1 1,-1 0-1,13-26 0,-16 23-8,0-1 0,-1 1 1,-1-2-1,-1 1 0,-1-1 0,-1 1 1,0-1-1,-1-27 0,-3 14 0,-1 0 1,-2 0-1,-1 0 1,-13-41-1,6 45-2,5 24 0,7 6 0,0 0 0,0 0 0,0 0 0,-1 1 0,1-1 0,0 0 0,0 0 0,0 1 0,-1-1 0,1 0 0,0 1 0,0-1 0,0 0 0,0 0 0,0 1 0,0-1 0,-1 0 0,1 1 0,0-1 0,0 0 0,0 1 0,0-1 0,0 0 0,0 1 0,0-1 0,0 0 0,1 0 0,-1 1 0,2 25 0,1 0 0,2-1 0,0 0 0,13 35 0,-7-23 0,-1-5 0,0-1 0,26 51 0,-29-68 0,1-1 0,0 0 0,1 0 0,0-1 0,1 0 0,1-1 0,23 19 0,-23-21 0,19 13 0,-28-20 0,0-1 0,1 0 0,-1 1 0,1-1 0,0 0 0,-1 0 0,1-1 0,0 1 0,-1-1 0,4 1 0,-5-1-6,0 0 1,0 0-1,-1 0 1,1 0-1,0 0 1,-1 0-1,1 0 1,0-1-1,-1 1 1,1 0-1,-1 0 1,1-1-1,0 1 1,-1 0-1,1-1 1,-1 1-1,1-1 1,-1 1-1,1 0 0,-1-1 1,1 1-1,-1-1 1,1 0-1,-1 0 1,1 0-30,0-1-1,-1 0 1,1 1 0,-1-1 0,0 1 0,0-1-1,1 0 1,-1 1 0,0-1 0,-1-1 0,1-4-237,-1 0 1,-1 1-1,1-1 0,-4-6 1,-2-7-2062,-2 0 0,-1 1 0,0 1 0,-24-33 0,7 14 494</inkml:trace>
</inkml:ink>
</file>

<file path=ppt/ink/ink2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32.328"/>
    </inkml:context>
    <inkml:brush xml:id="br0">
      <inkml:brushProperty name="width" value="0.05" units="cm"/>
      <inkml:brushProperty name="height" value="0.05" units="cm"/>
      <inkml:brushProperty name="color" value="#FF0066"/>
    </inkml:brush>
  </inkml:definitions>
  <inkml:trace contextRef="#ctx0" brushRef="#br0">21 214 11827,'-11'26'1808,"4"2"1817,5 1-209,9-3-359,6-4-360,10-10-689,6-12-344,10-12-503,6-12-305,3-7-464,-4-1-136,-6-3-256,-3-4-16,0-7-976,2-6-1049,-4 5 2041,-3 8-1040</inkml:trace>
  <inkml:trace contextRef="#ctx0" brushRef="#br0" timeOffset="1">826 97 23365,'11'26'2617,"-5"-4"1167,-6-3-1295,-7-12-1977,-6-7-512,0-15 0,1-3 0,3-8-80,11-4-2929,15-11 2121</inkml:trace>
</inkml:ink>
</file>

<file path=ppt/ink/ink2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7:58.568"/>
    </inkml:context>
    <inkml:brush xml:id="br0">
      <inkml:brushProperty name="width" value="0.05" units="cm"/>
      <inkml:brushProperty name="height" value="0.05" units="cm"/>
      <inkml:brushProperty name="color" value="#FF0066"/>
    </inkml:brush>
  </inkml:definitions>
  <inkml:trace contextRef="#ctx0" brushRef="#br0">4 22 7930,'0'0'167,"-1"0"-1,1-1 1,0 1 0,0 0 0,-1 0 0,1 0-1,0-1 1,0 1 0,0 0 0,-1 0 0,1-1 0,0 1-1,0 0 1,0-1 0,0 1 0,0 0 0,0-1 0,0 1-1,0 0 1,-1-1 0,1 1 0,0 0 0,0 0-1,1-1 1,-1 1 0,0 0 0,0-1 0,0 1 0,0 0-1,0-1 1,0 1 0,0 0 0,0-1 0,0 1 0,1 0-1,11-8 1705,-8 7-1716,-1 0 1,1 1-1,0-1 0,-1 1 0,1-1 1,6 1-1,-4 3 4,1-1 0,-1 1 0,0 0 0,0 1 0,0 0 1,0 0-1,-1 0 0,8 7 0,-5-4-13,14 10 7,-1 2 0,0 0 0,-2 1 0,0 1 0,-2 1 0,0 0 0,24 44 0,83 216 565,-87-191-392,-25-61-126,-1 1 0,-2 0 0,-1 0-1,-2 1 1,-1 0 0,2 32 0,-7-44 50,0 0 0,-1 0 0,-1 0 0,0 0 1,-2-1-1,0 1 0,-2-1 0,0 0 0,-1 0 0,-17 33 0,17-42-107,0 1-1,0-1 0,-1-1 1,-1 0-1,0 0 1,0 0-1,0-1 0,-1-1 1,0 0-1,-1 0 0,1-1 1,-1 0-1,-1 0 0,1-2 1,-1 1-1,0-2 0,0 1 1,0-2-1,-13 3 1,23-5-161,1 0 1,0 0 0,-1 1 0,1-1-1,0 0 1,0 0 0,-1 0 0,1 0-1,0-1 1,-1 1 0,1 0-1,0 0 1,0-1 0,-1 1 0,1-1-1,0 1 1,0-1 0,0 0 0,0 1-1,-1-1 1,1 0 0,0 0 0,0 1-1,1-1 1,-1 0 0,0 0 0,0 0-1,0 0 1,1-1 0,-1 1 0,0 0-1,1 0 1,-1-2 0,0 0-134,1 0 0,0-1 0,-1 1 0,1-1 0,1 1 0,-1 0 0,1-1 0,-1 1 0,1 0 0,0 0 0,0-1 0,0 1 0,2-3 0,24-43-864</inkml:trace>
</inkml:ink>
</file>

<file path=ppt/ink/ink2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7:59.459"/>
    </inkml:context>
    <inkml:brush xml:id="br0">
      <inkml:brushProperty name="width" value="0.05" units="cm"/>
      <inkml:brushProperty name="height" value="0.05" units="cm"/>
      <inkml:brushProperty name="color" value="#FF0066"/>
    </inkml:brush>
  </inkml:definitions>
  <inkml:trace contextRef="#ctx0" brushRef="#br0">5 1 10786,'0'0'87,"0"0"1,0 0-1,0 0 0,0 0 0,0 1 0,0-1 1,0 0-1,0 0 0,0 0 0,0 0 0,0 0 0,0 1 1,0-1-1,0 0 0,0 0 0,0 0 0,0 0 0,-1 1 436,1-1-435,0 0-1,0 0 0,0 0 0,0 0 0,0 0 0,-1 0 1,1 0-1,0 0 0,0 0 0,0 0 0,0 0 1,0 0-1,0 0 0,-1 0 0,1 0 0,0 0 0,0 0 1,0 0-1,0 0 0,0 0 0,-1 0 0,1 0 0,0 0 1,0 0-1,0 0 0,0 0 0,0 0 0,0 0 0,-1 0 1,1 0-1,4 16 1806,24 75 2046,47 132-336,-70-210-3543,1 1 40,6 22-1,-11-32-116,0 0-1,0-1 1,-1 1-1,1 0 1,-1 0-1,0 0 1,0-1-1,0 1 1,-1 0-1,0 0 1,-1 4-1,2-6-80,-1-1-1,0 0 0,1 1 0,-1-1 0,0 0 1,0 1-1,0-1 0,0 0 0,0 0 1,0 0-1,0 0 0,0 0 0,-1 0 0,1 0 1,0 0-1,-1 0 0,1-1 0,-1 1 0,1-1 1,0 1-1,-1-1 0,0 1 0,1-1 1,-1 0-1,-2 0 0,0 1-400,-1-1 1,1-1-1,-1 1 0,1-1 1,-1 1-1,1-1 1,-8-3-1,-11-7-1157</inkml:trace>
</inkml:ink>
</file>

<file path=ppt/ink/ink2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00.159"/>
    </inkml:context>
    <inkml:brush xml:id="br0">
      <inkml:brushProperty name="width" value="0.05" units="cm"/>
      <inkml:brushProperty name="height" value="0.05" units="cm"/>
      <inkml:brushProperty name="color" value="#FF0066"/>
    </inkml:brush>
  </inkml:definitions>
  <inkml:trace contextRef="#ctx0" brushRef="#br0">0 212 12283,'19'-17'1366,"0"1"1,0 0 0,2 2 0,22-12 0,91-41 1977,-97 52-2553,40-13 1,-66 25-675,-1 0 0,1 1 0,0 0 0,0 1 0,0 0 0,0 0 0,0 1 0,22 4 0,-29-4-96,-1 1 0,1 0 0,0 1 0,-1-1 0,1 1 0,-1-1 0,0 1-1,1 0 1,-1 0 0,0 1 0,0-1 0,0 1 0,-1-1 0,1 1 0,-1 0-1,3 4 1,-1-2 3,-2 1 0,1-1 1,0 1-1,-1 0 0,0 0 0,0 0 0,-1 0 0,0 0 0,1 7 0,-2 6 36,0 1-1,0-1 1,-2 0 0,-1 0-1,-7 28 1,3-17-2,-1-1 1,-2-1-1,0 1 1,-2-2-1,-22 37 1,30-58-104,0-1-1,0-1 1,0 1 0,-1-1 0,0 0 0,1 0 0,-2 0 0,-7 4 0,12-7-103,-1 0 0,0 0 1,1 0-1,-1 0 0,0 0 1,0-1-1,1 1 0,-1-1 0,0 1 1,0-1-1,0 0 0,0 1 0,0-1 1,0 0-1,1-1 0,-1 1 0,0 0 1,0 0-1,0-1 0,0 1 0,0-1 1,1 1-1,-1-1 0,0 0 0,0 0 1,1 0-1,-1 0 0,1 0 0,-1 0 1,1 0-1,-1-1 0,0 0 1,-7-17-1298</inkml:trace>
</inkml:ink>
</file>

<file path=ppt/ink/ink2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00.643"/>
    </inkml:context>
    <inkml:brush xml:id="br0">
      <inkml:brushProperty name="width" value="0.05" units="cm"/>
      <inkml:brushProperty name="height" value="0.05" units="cm"/>
      <inkml:brushProperty name="color" value="#FF0066"/>
    </inkml:brush>
  </inkml:definitions>
  <inkml:trace contextRef="#ctx0" brushRef="#br0">45 680 13707,'27'39'3375,"-11"-17"-2054,-1 1 1,17 32-1,-29-47-1236,0-1 0,0 1 0,0 0 0,-1 0 1,0 0-1,-1 0 0,0 0 0,0 0 0,-1 1 0,0-1 0,0 0 1,-2 9-1,2-14-64,-1 0 0,0 1 0,0-1 0,0 0 1,0 0-1,0 0 0,-1 0 0,1-1 0,-1 1 1,0 0-1,0-1 0,0 1 0,0-1 0,0 1 1,0-1-1,-6 4 0,6-5-14,0 0 0,0 0 0,0 0 0,0-1 0,0 1 0,0 0 0,0-1 0,0 1 0,-1-1 0,1 0 0,0 0 0,0 0 0,0 0 0,-1 0-1,1 0 1,0-1 0,0 1 0,0-1 0,0 0 0,0 1 0,0-1 0,0 0 0,0 0 0,0 0 0,-2-2 0,-2-1-5,1 0 0,1 0 0,-1-1 0,1 1 0,-1-1 0,1 0 0,1-1 0,-1 1 0,1-1 0,0 1 0,0-1 0,0 0 0,1 0 0,0 0 0,0-1 1,-1-11-1,2 9-2,0 1 1,0-1 0,1 1 0,0-1 0,1 1 0,-1-1 0,2 1 0,-1 0 0,1 0 0,1-1 0,-1 1 0,7-12 0,-6 14 36,1 1-1,-1-1 1,1 1 0,0 0-1,0 0 1,1 0 0,0 0 0,0 1-1,0 0 1,0 0 0,1 0-1,-1 1 1,1-1 0,10-3 0,-9 5 26,0 0 0,0 0 1,0 1-1,1 0 0,-1 0 0,1 0 1,-1 1-1,0 0 0,1 1 1,-1 0-1,0 0 0,14 4 0,-8 0 180,1 1 0,-1 0 0,0 1-1,18 12 1,-16-10 100,0 0 0,28 12-1,-42-21-299,0 1-1,-1-1 0,1 1 0,0-1 0,0 0 0,0 0 1,0 1-1,0-1 0,0 0 0,0 0 0,0 0 1,0 0-1,0 0 0,0 0 0,0 0 0,0-1 1,0 1-1,2-1 0,-3 1-19,0 0 1,1-1-1,-1 1 0,0-1 0,1 1 1,-1-1-1,0 1 0,1-1 0,-1 1 1,0-1-1,0 1 0,0-1 0,0 1 1,1-1-1,-1 1 0,0-1 0,0 0 1,0 1-1,0-1 0,0 1 0,0-1 1,-1 1-1,1-2 0,-2-5 77,0 0 1,0 0-1,-1 1 0,-3-8 1,1 5-82,-14-36 61,-65-141-1183,37 102-3864,41 71 2652,11 5 955</inkml:trace>
  <inkml:trace contextRef="#ctx0" brushRef="#br0" timeOffset="1">504 372 14715,'20'119'7282,"-19"-105"-6793,-1 1 0,0-1 1,0 0-1,-2 1 0,0-1 0,-4 17 0,6-31-481,0 0-1,0 1 1,0-1-1,0 0 1,0 0-1,0 0 1,0 0-1,0 0 0,0 0 1,0 1-1,0-1 1,0 0-1,0 0 1,0 0-1,0 0 1,0 0-1,0 1 0,0-1 1,0 0-1,0 0 1,0 0-1,0 0 1,0 0-1,0 0 1,-1 0-1,1 1 0,0-1 1,0 0-1,0 0 1,0 0-1,0 0 1,0 0-1,0 0 1,-1 0-1,1 0 0,0 0 1,0 0-1,0 0 1,0 0-1,0 0 1,0 0-1,-1 0 1,1 0-1,0 0 0,0 0 1,0 0-1,0 0 1,0 0-1,-4-8 136,-1-17-55,5 25-82,-12-93-144,4 0 0,7-160 0,1 239 133,1 1-1,0-1 0,1 1 1,1-1-1,0 1 0,1 0 1,9-22-1,-5 25 9,-8 10-3,0 0 1,0 0-1,1 0 1,-1 0-1,0 0 1,0 0-1,0 0 1,1 0-1,-1 0 0,0 0 1,0 0-1,0 0 1,1 0-1,-1 0 1,0 0-1,0 0 0,0 0 1,1 0-1,-1 0 1,0 0-1,0 1 1,0-1-1,1 0 1,-1 0-1,0 0 0,0 0 1,0 0-1,0 1 1,1-1-1,6 17 47,6 28 342,2 0 0,2 0 0,2-1 1,2-2-1,49 75 0,-63-108-347,0 0-1,0 0 1,0-1-1,1 0 1,0-1-1,1 0 1,0 0-1,0 0 1,0-1 0,1-1-1,11 5 1,-21-9-103,1-1 0,-1 0 0,1 0 0,-1 1 0,1-1 0,-1 0 0,1 0 0,-1 0-1,1 0 1,-1 1 0,1-1 0,0 0 0,-1 0 0,1 0 0,-1 0 0,1 0 0,-1 0 0,1-1 0,0 1 0,-1 0 0,1 0 0,-1 0 0,1 0 0,-1-1 0,1 1 0,-1 0 0,1-1 0,-1 1 0,1 0 0,-1-1 0,0 1 0,1 0 0,-1-1 0,1 1 0,-1-1 0,0 1 0,1-1 0,-1 1 0,1-2 0,-1 1-238,0-1 0,0 1 0,0-1 0,0 0 0,0 1 0,0-1 0,0 1 0,-1-1 0,1 1 0,-1-1 0,1 1 0,-1-1 0,1 1 0,-2-3 0,-14-20-1536</inkml:trace>
</inkml:ink>
</file>

<file path=ppt/ink/ink2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01.400"/>
    </inkml:context>
    <inkml:brush xml:id="br0">
      <inkml:brushProperty name="width" value="0.05" units="cm"/>
      <inkml:brushProperty name="height" value="0.05" units="cm"/>
      <inkml:brushProperty name="color" value="#FF0066"/>
    </inkml:brush>
  </inkml:definitions>
  <inkml:trace contextRef="#ctx0" brushRef="#br0">17 299 15739,'-16'24'2353,"16"-11"1848,14-11-1337,33-22-391,10-15-745,10-15-551,0-8-297,-6-1-624,-11 1-680,-31 1 272</inkml:trace>
</inkml:ink>
</file>

<file path=ppt/ink/ink2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37.461"/>
    </inkml:context>
    <inkml:brush xml:id="br0">
      <inkml:brushProperty name="width" value="0.05" units="cm"/>
      <inkml:brushProperty name="height" value="0.05" units="cm"/>
      <inkml:brushProperty name="color" value="#FF0066"/>
    </inkml:brush>
  </inkml:definitions>
  <inkml:trace contextRef="#ctx0" brushRef="#br0">1 1235 11819,'11'-15'4617,"11"-1"-2129,-5 4-1024,130-107 3901,29-22-2752,-37 35-1275,363-301 1290,-187 148-2196,-294 242-430,20-16-1,44-45-1,-84 77 0,1-1 1,0 1-1,-1-1 0,0 1 0,1-1 1,-1 1-1,0-1 0,0 0 1,0 0-1,0 0 0,0 0 0,0 0 1,0-2-1,-1 4 0,0-1 0,0 1 0,0 0-1,0-1 1,-1 1 0,1 0 0,0 0 0,0-1 0,0 1 0,0 0-1,-1 0 1,1-1 0,0 1 0,0 0 0,-1 0 0,1 0 0,0-1 0,0 1-1,-1 0 1,1 0 0,0 0 0,0 0 0,-1 0 0,1 0 0,0 0-1,-1-1 1,1 1 0,-1 0 0,-18 0-16,0 4-202,1 1-1,-1 0 1,1 1 0,-33 17-1,45-21 115,-78 41-1549,-1 11 557</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15.519"/>
    </inkml:context>
    <inkml:brush xml:id="br0">
      <inkml:brushProperty name="width" value="0.05" units="cm"/>
      <inkml:brushProperty name="height" value="0.05" units="cm"/>
      <inkml:brushProperty name="color" value="#FF0066"/>
    </inkml:brush>
  </inkml:definitions>
  <inkml:trace contextRef="#ctx0" brushRef="#br0">7 446 11698,'3'8'1281,"0"-1"0,-1 1 0,0 0 0,-1 0 0,1 11 0,-1-16-937,-1 0 1,-1 0-1,1 1 1,0-1 0,-1 0-1,1 0 1,-1-1 0,0 1-1,0 0 1,0 0-1,-1 0 1,1-1 0,-1 1-1,1 0 1,-1-1 0,0 1-1,-2 1 1,14-37 1224,68-211-1449,-56 167-204,11-17-84,-28 81 153,1 1 0,1 1 0,0-1 1,0 1-1,11-12 0,-15 20 18,-1 1 1,0 0-1,0-1 0,1 1 0,-1 0 0,1 1 1,0-1-1,-1 0 0,1 1 0,0-1 0,0 1 1,0 0-1,5-1 0,-6 2 11,0 0 0,0-1 0,0 2 0,0-1 0,0 0 0,0 0 1,0 1-1,0-1 0,0 1 0,0-1 0,0 1 0,-1 0 0,1 0 0,0 0 0,-1 0 0,1 0 0,0 0 0,-1 0 0,1 0 1,-1 1-1,0-1 0,1 1 0,0 1 0,3 3 83,-1 1 0,-1-1 0,1 1 0,-1-1 1,0 1-1,-1 0 0,3 10 0,9 56 684,-10-48-544,1 9 20,40 183 226,-43-212-546,0 1-147,0 1 0,-1-1 0,0 1-1,1 10 1,-2-16 17,0 1-1,0-1 1,0 0-1,0 0 1,0 0-1,0 0 0,0 0 1,-1 0-1,1 0 1,0 0-1,-1 0 1,1 0-1,-1 0 1,1 0-1,-1 0 0,1 0 1,-1 0-1,0 0 1,1-1-1,-1 1 1,0 0-1,0 0 1,0-1-1,0 1 0,1 0 1,-1-1-1,0 1 1,0-1-1,0 1 1,0-1-1,0 0 1,0 1-1,0-1 0,-1 0 1,0 0-1,-14 1-2870,-10-1 1265</inkml:trace>
</inkml:ink>
</file>

<file path=ppt/ink/ink2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38.628"/>
    </inkml:context>
    <inkml:brush xml:id="br0">
      <inkml:brushProperty name="width" value="0.05" units="cm"/>
      <inkml:brushProperty name="height" value="0.05" units="cm"/>
      <inkml:brushProperty name="color" value="#FF0066"/>
    </inkml:brush>
  </inkml:definitions>
  <inkml:trace contextRef="#ctx0" brushRef="#br0">25 8 13227,'0'0'224,"0"-1"0,-1 1 0,1-1 0,0 1 0,0 0 0,0-1 0,-1 1 0,1-1 0,0 1 0,0-1 0,-1 1 0,1 0 0,0-1 0,-1 1 0,1 0 0,-1-1 0,1 1 0,-1 0 0,1 0-88,0 0 1,-1 0 0,1 1 0,0-1-1,0 0 1,0 0 0,-1 1 0,1-1-1,0 0 1,0 1 0,0-1 0,0 0-1,0 0 1,-1 1 0,1-1 0,0 0-1,0 1 1,0-1 0,0 0 0,0 1-1,0-1 1,0 0 0,0 1 0,0-1-1,0 0 1,1 1 0,-1-1 0,0 0-1,0 1 1,0-1 0,0 0 0,1 1-1,23 98 4470,4 24-2716,-23-89-1761,-1-8 64,3 48 0,-7-66-307,-1-1-1,1 1 0,-1 0 1,0-1-1,-1 1 0,0-1 0,0 0 1,-1 0-1,0 1 0,-6 11 1,7-17-100,1 0 0,-1 0 0,1 0 1,-1 0-1,1 0 0,-1-1 1,0 1-1,0 0 0,-4 2 1,5-4 26,0 1 0,0-1 0,-1 1 1,1-1-1,0 0 0,0 1 0,0-1 1,-1 0-1,1 0 0,0 0 0,0 0 1,0 0-1,-1 0 0,1 0 0,0 0 1,0-1-1,0 1 0,-1 0 0,1-1 1,-2 0-1,-10-9-1559</inkml:trace>
</inkml:ink>
</file>

<file path=ppt/ink/ink2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38.992"/>
    </inkml:context>
    <inkml:brush xml:id="br0">
      <inkml:brushProperty name="width" value="0.05" units="cm"/>
      <inkml:brushProperty name="height" value="0.05" units="cm"/>
      <inkml:brushProperty name="color" value="#FF0066"/>
    </inkml:brush>
  </inkml:definitions>
  <inkml:trace contextRef="#ctx0" brushRef="#br0">0 576 14675,'2'-13'2417,"9"-6"1271,28-14-871,11-13-360,19-16-1017,0-8-288,5-4-472,-9 3-280,-10 12-288,-1 9-88,-20 13-248,-5 9-288,-16 17-1000,-5 9-505,-8 8-1439,2 6 1751</inkml:trace>
</inkml:ink>
</file>

<file path=ppt/ink/ink2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39.629"/>
    </inkml:context>
    <inkml:brush xml:id="br0">
      <inkml:brushProperty name="width" value="0.05" units="cm"/>
      <inkml:brushProperty name="height" value="0.05" units="cm"/>
      <inkml:brushProperty name="color" value="#FF0066"/>
    </inkml:brush>
  </inkml:definitions>
  <inkml:trace contextRef="#ctx0" brushRef="#br0">2 304 11835,'-1'2'287,"1"-1"1,0 1 0,0-1 0,0 1-1,0-1 1,0 0 0,0 1 0,0-1-1,0 1 1,0-1 0,1 1 0,-1-1 0,1 1-1,-1-1 1,1 0 0,0 1 0,0 0-1,0-1-113,0-1 0,0 1 0,0-1 0,0 1 0,0-1 0,0 0 0,0 1 0,0-1 0,0 0 0,0 0 0,0 0 0,1 0 0,-1 0 0,0 0 0,0 0 1,0 0-1,0-1 0,0 1 0,0 0 0,0 0 0,0-1 0,0 1 0,0-1 0,2-1 0,6-2 288,-1-1 0,1 0 1,-1 0-1,0-1 0,0 0 1,-1-1-1,8-7 0,1-4 179,24-35-1,-31 40-514,-1 0 0,0-1 0,9-24 0,-14 31-117,-1-1 0,0 1 1,0 0-1,0-1 0,-1 1 0,-1-1 0,1 1 0,-1-1 0,-1-12 0,1 18-15,-1 0-1,1 0 0,-1 0 1,0-1-1,1 1 1,-1 0-1,0 0 1,0 0-1,0 0 1,-1 0-1,1 1 0,0-1 1,-1 0-1,1 0 1,-1 1-1,0-1 1,-2-1-1,3 2-3,-1 0 0,1 1-1,-1-1 1,1 1 0,-1-1 0,0 1 0,1-1-1,-1 1 1,0 0 0,1 0 0,-1 0 0,0 0 0,1 0-1,-1 0 1,0 0 0,1 1 0,-1-1 0,0 0-1,1 1 1,-1 0 0,1-1 0,-1 1 0,-2 1-1,-1 2-2,0-1 0,1 1 0,-1 1 0,1-1 0,0 0 0,0 1-1,0 0 1,1 0 0,-1 0 0,1 1 0,0-1 0,-4 12 0,3-4 34,-1 0 0,2 0 1,0 0-1,-3 27 0,6-32 27,0-1-1,0 1 1,1 0-1,0 0 0,0-1 1,1 1-1,-1-1 1,2 1-1,-1-1 1,5 8-1,-5-10 14,1-1 0,0 1 1,0 0-1,0-1 0,1 0 0,-1 0 0,1 0 0,0 0 0,0-1 1,1 1-1,-1-1 0,1 0 0,-1 0 0,1-1 0,6 3 1,-1-1 4,1-1 0,0 1 1,0-2-1,0 0 0,1 0 1,-1-1-1,0-1 0,1 1 0,-1-2 1,15-2-1,-21 2-261,0 0 0,1 0 0,-1 0 0,0-1 0,-1 0 0,1 0 0,0 0 0,0-1 0,-1 0 0,0 1 0,1-2 0,-1 1 0,0 0 0,-1-1 1,1 0-1,-1 0 0,1 0 0,-1 0 0,0 0 0,-1-1 0,1 1 0,-1-1 0,0 0 0,2-5 0,-1-2-1177,-1 1 1,0-1 0,1-19 0,1-12-464</inkml:trace>
</inkml:ink>
</file>

<file path=ppt/ink/ink2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40.238"/>
    </inkml:context>
    <inkml:brush xml:id="br0">
      <inkml:brushProperty name="width" value="0.05" units="cm"/>
      <inkml:brushProperty name="height" value="0.05" units="cm"/>
      <inkml:brushProperty name="color" value="#FF0066"/>
    </inkml:brush>
  </inkml:definitions>
  <inkml:trace contextRef="#ctx0" brushRef="#br0">1 410 11931,'12'29'4707,"24"58"3110,-31-72-7179,-1-1 0,0 1 0,-1 0 0,1 17 0,-4-24-487,1 0-41,0 0 0,-1-1 0,0 1 1,0 0-1,-1 0 0,0 0 0,0 0 0,-5 13 0,6-20-105,0 0-1,-1-1 1,1 1-1,0 0 1,-1 0-1,1-1 0,-1 1 1,1 0-1,-1-1 1,1 1-1,-1-1 0,1 1 1,-1-1-1,0 1 1,0 0-1,0-1-2,1 0 0,0 0-1,-1 0 1,1 1 0,0-1 0,-1 0-1,1 0 1,0 0 0,-1 0 0,1-1-1,0 1 1,-1 0 0,1 0 0,-1 0-1,1 0 1,0 0 0,-1 0 0,1 0-1,0-1 1,0 1 0,-1 0 0,1 0-1,0 0 1,-1-1 0,0-1 1,-1 1 0,1-1 0,0 0 0,-1 0 0,1 0 0,0 0 0,1 0 0,-1 0 0,0 0 0,0 0 0,0-3 0,-1-10-26,0 0 0,1 0-1,1 0 1,0-1 0,1 1-1,1 0 1,4-20 0,-1 12-57,1 1 0,2-1 0,0 2-1,11-22 1,-17 39 74,0 1-1,0-1 0,1 1 1,-1 0-1,0 0 0,1 0 1,0 0-1,0 0 0,0 0 1,0 1-1,6-4 0,-8 5 8,0 1 0,0 0 0,0-1 0,0 1 0,0 0 0,0-1 0,1 1 0,-1 0-1,0 0 1,0 0 0,0 0 0,0 0 0,0 0 0,0 0 0,0 0 0,0 1 0,0-1 0,1 1 0,0-1 4,-1 1 1,0 0 0,1 0-1,-1 0 1,0 0 0,0 0-1,0 1 1,0-1 0,0 0-1,0 0 1,0 1 0,0-1-1,0 0 1,-1 1 0,2 2-1,1 4 39,-1 1 0,0-1 0,-1 1 0,2 9 0,-3-9-9,1-1 0,1 0 1,0 0-1,3 11 0,-5-19-33,0 1 0,0-1-1,0 0 1,0 1-1,0-1 1,0 0-1,1 1 1,-1-1-1,0 0 1,0 1-1,0-1 1,0 0-1,0 0 1,1 1-1,-1-1 1,0 0 0,0 1-1,0-1 1,1 0-1,-1 0 1,0 0-1,0 1 1,1-1-1,-1 0 1,0 0-1,1 0 1,-1 1-1,0-1 1,1 0-1,-1 0 1,0 0 0,1 0-1,-1 0 1,0 0-1,1 0 1,-1 0-1,0 0 1,1 0-1,-1 0 1,0 0-1,1 0 1,-1 0-1,0 0 1,1 0-1,-1 0 1,0-1 0,0 1-1,1 0 1,-1 0-1,0 0 1,1 0-1,-1-1 1,0 1-1,0 0 1,1 0-1,-1-1 1,0 1-1,0 0 1,0 0-1,1-1 1,-1 1 0,0-1-1,12-22 15,-9 18-10,15-33-2,1 0 0,2 2 0,33-43 0,-53 78-5,0-1 1,-1 1-1,1 0 0,0 0 1,0 0-1,0 0 0,0 0 0,0 0 1,0 0-1,0 0 0,1 1 0,-1-1 1,0 0-1,0 1 0,1-1 0,-1 1 1,0-1-1,1 1 0,-1-1 1,0 1-1,1 0 0,-1 0 0,1 0 1,-1 0-1,0 0 0,1 0 0,-1 0 1,1 0-1,-1 1 0,0-1 1,3 1-1,-4-1 0,2 0 1,-1 0 0,1 0-1,-1 0 1,0 0 0,1 0-1,-1-1 1,1 1 0,-1 0-1,1-1 1,-1 1 0,0-1-1,1 0 1,-1 1 0,0-1-1,0 0 1,0 0 0,1 0-1,-1 0 1,0 0 0,0 0-1,0 0 1,0 0 0,-1 0-1,1 0 1,1-2 0,2-5 8,0 0 1,0 0 0,3-11 0,1-2 27,-7 19-23,0 0 0,-1 1 1,1-1-1,0 1 0,0-1 0,0 1 1,0-1-1,0 1 0,0 0 0,1 0 1,-1-1-1,0 1 0,1 0 1,-1 0-1,1 0 0,-1 1 0,1-1 1,-1 0-1,1 0 0,-1 1 0,1-1 1,0 1-1,3-1 0,-2 1 16,-1 1 0,1-1 0,0 1 0,0 0 0,-1-1 0,1 1 0,-1 0 0,1 1-1,-1-1 1,1 0 0,-1 1 0,1-1 0,-1 1 0,3 2 0,4 5 73,0-1-1,-1 1 1,0 1-1,-1-1 1,1 1-1,10 21 1,-10-13-22,0 1 0,-1-1 1,8 34-1,-6-5-17,-2 2-1,1 78 1,-8-116-59,1-8-3,-1 0 0,0 0 0,0 0 1,0-1-1,0 1 0,-1 0 0,1 0 0,-2 4 0,2-6-1,0-1 0,0 0 0,0 0 1,0 0-1,-1 0 0,1 0 0,0 0 1,0 1-1,0-1 0,0 0 0,0 0 0,0 0 1,0 0-1,0 0 0,0 0 0,-1 0 1,1 0-1,0 1 0,0-1 0,0 0 1,0 0-1,0 0 0,0 0 0,-1 0 1,1 0-1,0 0 0,0 0 0,0 0 1,0 0-1,0 0 0,-1 0 0,1 0 1,0 0-1,0 0 0,0 0 0,0 0 0,0 0 1,-1 0-1,1 0 0,0 0 0,0 0 1,0 0-1,0 0 0,0-1 0,0 1 1,0 0-1,-1 0 0,1 0 0,0 0 1,0 0-1,0 0 0,0 0 0,0 0 1,0-1-1,0 1 0,0 0 0,0 0 1,-1 0-1,-5-10 12,6 10-10,-13-27 18,1-1 0,1 0 1,-11-49-1,13 45-16,-26-110-79,30 117 10,2 1 0,0-1 0,2-47 0,2 64 46,0-1 0,0 1 0,1-1 0,0 1 0,1 0-1,0 0 1,0 0 0,0 0 0,1 0 0,0 0 0,8-9 0,-9 14 24,0-1 0,0 1 0,0 0 0,0 0 0,0 0 0,1 0 0,0 1 0,-1-1 0,1 1 0,0 0 0,0 0 0,0 1 0,0-1 0,1 1 0,-1 0 0,0 0 0,1 0 0,-1 0 0,1 1 0,-1 0 0,0 0 0,1 0 0,8 2 0,-9-1 25,1 0 1,0 1-1,0-1 1,-1 1-1,1 0 0,-1 1 1,0-1-1,0 1 1,0 0-1,0 0 1,0 0-1,0 0 0,-1 1 1,0 0-1,1-1 1,-1 1-1,-1 0 1,1 0-1,-1 1 0,1-1 1,-1 1-1,0-1 1,-1 1-1,1 0 1,-1-1-1,0 1 0,0 0 1,-1 0-1,1 0 1,-1 0-1,0 0 1,0 0-1,-1 0 0,1-1 1,-1 1-1,0 0 1,-3 6-1,1 1-41,-2-1 0,0 1 0,0-1-1,-1 0 1,0 0 0,-1-1 0,0 0 0,0 0-1,-2 0 1,1-1 0,-1 0 0,-12 9 0,19-16-84,0-1 1,0 0-1,0 0 1,0 0-1,0 0 1,0 0-1,0 0 0,0-1 1,-1 1-1,1-1 1,0 1-1,0-1 1,0 0-1,-1 0 1,1 0-1,0 0 1,0 0-1,-3-1 1,3 0-104,0 1 1,0-1 0,1 0-1,-1 0 1,0 0 0,1 0 0,-1-1-1,1 1 1,-1 0 0,1-1 0,0 1-1,0 0 1,-1-1 0,1 0 0,0 1-1,0-1 1,0 0 0,1 1 0,-1-1-1,0 0 1,0-2 0,0-3-580,-1 1 0,1 0 0,0-10 0,1-23-1326</inkml:trace>
</inkml:ink>
</file>

<file path=ppt/ink/ink2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40.902"/>
    </inkml:context>
    <inkml:brush xml:id="br0">
      <inkml:brushProperty name="width" value="0.05" units="cm"/>
      <inkml:brushProperty name="height" value="0.05" units="cm"/>
      <inkml:brushProperty name="color" value="#FF0066"/>
    </inkml:brush>
  </inkml:definitions>
  <inkml:trace contextRef="#ctx0" brushRef="#br0">0 1 18524,'32'89'8754,"-11"1"-4666,4 93-3188,-12-67-407,-9-92-484,1 0 0,9 28-1,-11-41-39,2 0-1,0 0 1,0 0-1,1-1 0,0 0 1,11 14-1,-16-23-40,0 0 1,0 0-1,0 0 0,0 0 0,0 0 0,0 0 0,0 0 0,0 0 0,1 0 1,-1-1-1,0 1 0,0 0 0,3 0 0,-3-1-28,0 0 0,-1 0 0,1 0 0,0 0 0,0-1 0,0 1 0,-1 0 0,1 0 0,0-1 0,-1 1 0,1 0 0,0-1 0,-1 1-1,1 0 1,0-1 0,-1 1 0,1-1 0,-1 1 0,1-1 0,0 0 0,-1 1 0,0-1 0,1 0 0,-1 1 0,1-1 0,0-1 0,2-4-731,-1-1 0,1 0 0,-1 1 0,0-1 0,0 0 0,0-10 0,4-33-996</inkml:trace>
</inkml:ink>
</file>

<file path=ppt/ink/ink2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41.431"/>
    </inkml:context>
    <inkml:brush xml:id="br0">
      <inkml:brushProperty name="width" value="0.05" units="cm"/>
      <inkml:brushProperty name="height" value="0.05" units="cm"/>
      <inkml:brushProperty name="color" value="#FF0066"/>
    </inkml:brush>
  </inkml:definitions>
  <inkml:trace contextRef="#ctx0" brushRef="#br0">15 501 14755,'3'4'1236,"0"0"1,0 1-1,0-1 0,-1 1 0,0 0 1,4 8-1,-4-4-225,0-1 0,0 1-1,0 13 1,-1-5-410,-1 0 1,-1 0-1,-5 27 0,2-21-510,-1 0 1,-1 0-1,-18 41 0,27-70-377,-1 0-1,1-1 1,0-7-1,-1 8 135,-1-1 0,1 1 1,6-12-1,11-19-132,-8 13 70,23-32 0,-30 49 187,1 1-1,0 0 0,0 0 1,1 0-1,0 1 0,0 0 1,0 0-1,0 0 0,11-5 1,-13 9 77,-1-1 0,1 0 0,-1 0 0,0 0 0,1-1 0,-1 1 0,0-1 0,-1 0 0,1 0 0,0 0 0,-1 0 0,1 0 0,-1 0 0,0-1 0,0 1 0,-1-1 0,1 0 0,-1 1 0,1-1 0,0-8 0,7-22 110,-1-1-1,-2 0 1,-1 0-1,-2 0 1,-2 0-1,-1-1 1,-1 1-1,-10-51 0,7 62-159,-7-32 0,10 50-2,-1 0 1,0 0-1,0 0 0,-1 0 1,0 0-1,-3-6 0,5 12 4,1 0-1,0-1 1,0 1-1,-1 0 1,1-1 0,0 1-1,-1 0 1,1-1-1,0 1 1,-1 0-1,1 0 1,0-1-1,-1 1 1,1 0-1,0 0 1,-1 0-1,1-1 1,-1 1-1,1 0 1,-1 0-1,1 0 1,0 0-1,-1 0 1,1 0-1,-1 0 1,1 0 0,-1 0-1,1 0 1,0 0-1,-1 0 1,1 0-1,-1 0 1,1 1-1,0-1 1,-1 0-1,1 0 1,-1 0-1,1 1 1,0-1-1,-1 0 1,1 0-1,0 1 1,-1-1-1,1 0 1,0 1-1,-1-1 1,1 0 0,0 1-1,0-1 1,0 0-1,-1 1 1,1-1-1,0 1 1,0-1-1,0 1 1,-3 7 58,0-1 0,1 1 1,0 0-1,0 0 1,1 0-1,0 0 0,0 10 1,4 63 441,5-14-338,2-1 0,4 1-1,25 72 1,-36-130-413,5 15-76,1-10-2675,-6-25-3496,-2-11 4306</inkml:trace>
  <inkml:trace contextRef="#ctx0" brushRef="#br0" timeOffset="1">143 419 16347,'3'5'527,"-1"0"0,2 0-1,-1-1 1,0 1-1,1-1 1,0 0 0,0 0-1,0 0 1,8 5-1,-8-7-199,0 0-1,0 0 0,1 0 0,-1-1 0,0 1 0,1-1 1,-1-1-1,1 1 0,-1 0 0,1-1 0,0 0 0,6-1 1,3 0 120,-1-1 1,1-1 0,0 0-1,-1-1 1,0 0 0,14-7-1,0-2 387,45-30 0,-60 35-694,-1 0 0,0-1 0,0 0 0,16-20 1,-23 25-128,-1 0 1,0-1-1,-1 1 0,1-1 1,-1 0-1,1 0 1,0-5-1,-2 7-17,0 0 0,-1 0 0,1 0-1,-1 1 1,0-1 0,0 0 0,0 0-1,0 0 1,0 0 0,-1 0 0,0 0 0,1 0-1,-3-5 1,0 3-37,1 0 0,-2-1 0,1 1 0,0 1 0,-1-1-1,0 0 1,-8-7 0,10 10 20,0 0-1,0 1 0,0-1 1,0 1-1,0 0 0,0-1 1,0 1-1,-1 0 0,1 0 1,0 0-1,-1 1 0,1-1 1,-1 0-1,1 1 0,-1 0 1,1 0-1,0-1 0,-1 1 1,1 1-1,-1-1 1,1 0-1,-5 2 0,2 0 9,1 0-1,0 1 1,0-1-1,0 1 1,0 0 0,1 0-1,-1 1 1,1-1-1,-1 1 1,-3 5-1,-2 5 59,-15 26 0,17-24 10,0 0 0,1 1 1,0-1-1,2 1 1,0 1-1,0-1 1,2 1-1,-1 32 0,3-37-85,1 1-1,0-1 1,1 0-1,0 0 1,1 0 0,0 0-1,1 0 1,1-1-1,0 1 1,1-1-1,0 0 1,9 13-1,-10-19-291,1 1 0,-1 0 0,1-1 0,11 9 0,-16-14 136,0 0 0,0 0 0,1 0 0,-1 0-1,0 0 1,1-1 0,-1 1 0,0 0 0,1-1 0,-1 1 0,1-1 0,-1 1 0,1-1 0,-1 0 0,1 1 0,-1-1 0,1 0 0,-1 0 0,1 0 0,-1-1 0,1 1 0,-1 0-1,1 0 1,-1-1 0,0 1 0,1-1 0,-1 1 0,1-1 0,-1 0 0,0 1 0,1-1 0,-1 0 0,2-2 0,0-1-244,1-1 1,-1 1 0,-1-1-1,1 0 1,2-7-1</inkml:trace>
</inkml:ink>
</file>

<file path=ppt/ink/ink2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42.604"/>
    </inkml:context>
    <inkml:brush xml:id="br0">
      <inkml:brushProperty name="width" value="0.05" units="cm"/>
      <inkml:brushProperty name="height" value="0.05" units="cm"/>
      <inkml:brushProperty name="color" value="#FF0066"/>
    </inkml:brush>
  </inkml:definitions>
  <inkml:trace contextRef="#ctx0" brushRef="#br0">37 976 12323,'-33'15'6020,"30"-16"-3563,5-3-1208,11-7-16,81-59 1559,132-74-1,-195 125-2471,340-215 1882,-20-22-1062,-274 194-1026,159-119-172,-224 172-680,-32 19-1054,-5 3-148,1 1 0,0 1 0,-29 24 0,7 2-149</inkml:trace>
</inkml:ink>
</file>

<file path=ppt/ink/ink2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43.144"/>
    </inkml:context>
    <inkml:brush xml:id="br0">
      <inkml:brushProperty name="width" value="0.05" units="cm"/>
      <inkml:brushProperty name="height" value="0.05" units="cm"/>
      <inkml:brushProperty name="color" value="#FF0066"/>
    </inkml:brush>
  </inkml:definitions>
  <inkml:trace contextRef="#ctx0" brushRef="#br0">288 6 13651,'-3'-1'448,"0"0"1,0 0 0,0 0-1,0 1 1,0-1-1,0 1 1,0 0-1,0 0 1,0 0-1,0 0 1,0 1-1,0-1 1,-4 2-1,3-1-191,1 1 0,-1 0-1,1 0 1,0 0-1,0 0 1,-1 1 0,1-1-1,1 1 1,-1 0-1,-3 4 1,-28 39 558,3 0 1,-41 82-1,51-89-746,6-14-47,8-13-1,1-1 1,-10 24 0,15-25 38,6-7 40,11-8 93,140-64 802,20-8 276,-51 30 1031,-124 47-2264,0 0 0,-1 0 0,1-1 1,-1 1-1,1 0 0,0 0 0,-1-1 0,1 1 1,-1 0-1,1-1 0,-1 1 0,1-1 0,-1 1 1,1-1-1,-1 1 0,1-1 0,-1 1 1,0-1-1,1 1 0,-1-2 0,0 2-18,0 0 0,0-1 0,0 1 0,0 0 0,-1-1 0,1 1 0,0 0 0,0-1 0,0 1 0,-1 0 0,1-1 0,0 1 0,-1 0 1,1 0-1,0-1 0,0 1 0,-1 0 0,1 0 0,0 0 0,-1-1 0,1 1 0,-1 0 0,0 0 0,-28-7 353,26 6-349,-16-2 43,3 1-89,1-1 0,-1 0 0,1-2 0,-15-5 0,20 3-704,10 7 686,0 0 0,-1-1 0,1 1 0,0 0 0,0 0 0,0-1 0,0 1-1,-1 0 1,1 0 0,0-1 0,0 1 0,0 0 0,0-1 0,0 1 0,0 0 0,0 0-1,0-1 1,0 1 0,0 0 0,0-1 0,0 1 0,0 0 0,0-1 0,0 1 0,0 0 0,0 0-1,0-1 1,0 1 0,0 0 0,1-1 0,-1 1 0,0 0 0,0-1 0,17-10-850</inkml:trace>
</inkml:ink>
</file>

<file path=ppt/ink/ink2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46.063"/>
    </inkml:context>
    <inkml:brush xml:id="br0">
      <inkml:brushProperty name="width" value="0.05" units="cm"/>
      <inkml:brushProperty name="height" value="0.05" units="cm"/>
      <inkml:brushProperty name="color" value="#FF0066"/>
    </inkml:brush>
  </inkml:definitions>
  <inkml:trace contextRef="#ctx0" brushRef="#br0">234 518 11995,'6'-24'2293,"-4"19"-1397,0-1 1,0 0 0,-1 0-1,0 1 1,0-1 0,-1-8-1,0 14-804,0-1 0,0 0 0,0 0 0,0 1 0,0-1 0,0 0 0,0 0 0,0 1 0,-1-1 0,1 0 0,0 1-1,0-1 1,-1 0 0,1 1 0,-1-1 0,1 0 0,0 1 0,-1-1 0,1 1 0,-1-1 0,1 1 0,-1-1 0,0 1 0,1-1-1,-1 1 1,0 0 0,1-1 0,-1 1 0,0 0 0,1-1 0,-1 1 0,0 0 0,1 0 0,-1 0 0,0 0 0,0-1-1,1 1 1,-1 0 0,0 1 0,0-1 0,1 0 0,-1 0 0,-1 0 0,-2 1 44,1 0 0,-1 0 0,1 1 0,-1-1-1,1 1 1,0 0 0,-6 4 0,1 1-34,-1 0-1,2 1 1,-1 0 0,1 1-1,0-1 1,1 1-1,-9 17 1,4-4-4,1 1 0,-10 32 0,16-42-77,0 1 1,1-1-1,1 1 1,0 0-1,1 14 0,0-24-20,1 0 0,1 1 1,-1-1-1,0 0 0,1 0 0,0 0 0,0 0 0,0 0 0,1 0 0,-1 0 0,1-1 0,0 1 0,0 0 0,0-1 1,0 1-1,1-1 0,0 0 0,-1 0 0,1 0 0,0 0 0,4 3 0,-4-5-1,0 1 1,0 0-1,0-1 0,0 0 1,0 0-1,0 0 0,1 0 1,-1 0-1,0-1 0,0 1 1,1-1-1,-1 0 0,0 0 0,6 0 1,-4-1 0,0-1 1,1 1-1,-1-1 0,0 0 1,0 0-1,-1 0 1,1 0-1,6-5 0,-1-1-84,-1 1 0,0-1-1,0-1 1,-1 1 0,0-1-1,0-1 1,9-15 0,-9 11-347,-1-1 1,0 0 0,-1 0 0,0 0-1,-1-1 1,-1 1 0,3-20-1,-6 23 28,0 0-1,0 0 1,-1 0-1,-1 0 1,0 0-1,-1 1 1,0-1-1,-1 0 1,0 1-1,-7-19 1,-8-6-873,-45-66 0,28 49 962,18 25 422,-49-73 663,54 85-186,0 0 0,-1 1-1,-27-24 1,36 36-293,0 0 0,1 1 0,-1-1 0,-8-3-1,12 6-236,-1-1 0,1 1 0,-1 0-1,1 0 1,-1 0 0,1 0-1,-1-1 1,1 1 0,0 0 0,-1 0-1,1 0 1,-1 0 0,1 0-1,-1 0 1,1 0 0,-1 0 0,1 0-1,-1 0 1,1 1 0,-1-1-1,1 0 1,-1 0 0,1 0 0,-1 0-1,1 1 1,0-1 0,-1 0-1,1 1 1,-1-1 0,1 0 0,0 1-1,-1-1 1,1 0 0,0 1-1,-1-1 1,1 1 0,0-1 0,0 0-1,-1 1 1,1-1 0,0 1-1,0-1 1,0 1 0,0-1 0,0 1-1,0-1 1,0 1 0,0-1-1,0 1 1,0-1 0,0 1 0,0 0-1,0 4 226,0 1-1,1-1 1,-1 1 0,1-1-1,1 1 1,-1-1-1,1 1 1,3 7-1,25 41 1082,-28-51-1261,20 33 547,3 0 0,0-2 0,3-2 0,51 50 0,-56-61-696,1-2 0,1 0 0,0-2 0,2-1 0,-1-1 0,2-1 0,36 13 0,-61-26-227,0 0 0,0 0-1,0 0 1,1 0 0,-1 0 0,0-1-1,0 0 1,0 1 0,1-1-1,-1 0 1,0-1 0,0 1-1,0 0 1,1-1 0,-1 0-1,0 0 1,0 0 0,0 0 0,0 0-1,0-1 1,-1 1 0,1-1-1,0 0 1,0 0 0,-1 0-1,0 0 1,1 0 0,-1 0-1,0-1 1,0 1 0,2-4 0,16-24-1578</inkml:trace>
</inkml:ink>
</file>

<file path=ppt/ink/ink2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46.511"/>
    </inkml:context>
    <inkml:brush xml:id="br0">
      <inkml:brushProperty name="width" value="0.05" units="cm"/>
      <inkml:brushProperty name="height" value="0.05" units="cm"/>
      <inkml:brushProperty name="color" value="#FF0066"/>
    </inkml:brush>
  </inkml:definitions>
  <inkml:trace contextRef="#ctx0" brushRef="#br0">1 305 13635,'6'5'1152,"-1"1"-1,1-1 1,-1 1 0,-1 0 0,1 0-1,4 9 1,-4-6-112,0 1 0,-1 0 0,6 19 0,-6-8-421,0-1-1,-1 1 1,0 41-1,-3-54-570,0-3-21,0 1 0,0-1 1,0 0-1,-1 1 0,0-1 1,-2 6-1,3-11-25,0 0-1,0 1 1,0-1-1,0 0 1,0 0-1,0 0 1,0 0-1,-1 0 1,1 0-1,0 0 1,0 0-1,0 0 1,0-1-1,0 1 1,0 0-1,-1 0 1,1 0-1,0 0 1,0 0-1,0 0 1,0 0-1,0 0 1,0 0-1,0 0 1,-1 0-1,1 0 1,0 0-1,0-1 1,0 1-1,0 0 1,0 0-1,0 0 1,0 0-1,0 0 1,0 0-1,0 0 1,0-1-1,0 1 1,0 0-1,0 0 1,0 0-1,0 0 1,0 0-1,0 0 1,0-1-1,0 1 1,0 0-1,0 0 1,-4-10 13,-1-12-17,2-1 0,-3-43-1,6-43-307,1 103 282,-1-4-40,0 0 0,1 0-1,1 1 1,3-16 0,-5 24 62,0-1-1,1 1 0,-1 0 1,1-1-1,0 1 1,-1-1-1,1 1 1,0 0-1,0 0 1,-1-1-1,1 1 1,0 0-1,0 0 1,0 0-1,1 0 0,-1 0 1,0 0-1,0 0 1,1 1-1,-1-1 1,0 0-1,1 1 1,-1-1-1,0 1 1,1-1-1,-1 1 1,1 0-1,-1-1 0,1 1 1,-1 0-1,1 0 1,-1 0-1,1 0 1,-1 0-1,1 1 1,-1-1-1,2 1 1,7 3 8,0 0 1,-1 1 0,1 0 0,-1 0 0,0 1-1,9 8 1,12 7 22,-3-4 73,57 26 1,-69-37-10,-1 0 0,1-2 0,0 1 0,0-2 0,0 0 0,19 0 0,-31-2-52,-1-1 0,0 0 1,0-1-1,0 1 1,0 0-1,0-1 0,0 1 1,1-1-1,-1 1 0,0-1 1,0 0-1,-1 0 0,5-2 1,-6 2-18,1 1 1,0-1 0,-1 0 0,1 0-1,0 0 1,-1 1 0,1-1 0,-1 0-1,0 0 1,1 0 0,-1 0 0,1 0-1,-1 0 1,0 0 0,0 0 0,0 0-1,0 0 1,0 0 0,0 0 0,0 0-1,0 0 1,0 0 0,0 0 0,0 0-1,-1 0 1,1 0 0,0 0 0,-1 0-1,1 0 1,0 0 0,-2-1 0,-4-8 63,-1 0 1,-1 0 0,0 0-1,0 1 1,-1 0-1,-14-12 1,-10-9-22,-31-31-87,34 34-889,-44-52 0,72 76 659,0 1 0,0-1 0,0 0 0,1 1 0,-1-1 0,1 0 0,0 0 0,0 0 0,0 0 0,0 0 0,-1-5 0,2 6 8,0 0 0,1 0-1,-1 0 1,0 0 0,1 0-1,-1 0 1,1 0 0,-1 0-1,1 0 1,0 1 0,0-1 0,0 0-1,0 0 1,0 1 0,0-1-1,1 1 1,-1-1 0,1 1-1,1-2 1,22-17-1157</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15.731"/>
    </inkml:context>
    <inkml:brush xml:id="br0">
      <inkml:brushProperty name="width" value="0.05" units="cm"/>
      <inkml:brushProperty name="height" value="0.05" units="cm"/>
      <inkml:brushProperty name="color" value="#FF0066"/>
    </inkml:brush>
  </inkml:definitions>
  <inkml:trace contextRef="#ctx0" brushRef="#br0">0 95 17908,'13'4'1704,"9"-4"1521,10-2-745,11-7-959,5-2-289,2-2-696,-4 0-224,-11 2-1168,-10 0-1008,-22-17 1007</inkml:trace>
</inkml:ink>
</file>

<file path=ppt/ink/ink2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47.047"/>
    </inkml:context>
    <inkml:brush xml:id="br0">
      <inkml:brushProperty name="width" value="0.05" units="cm"/>
      <inkml:brushProperty name="height" value="0.05" units="cm"/>
      <inkml:brushProperty name="color" value="#FF0066"/>
    </inkml:brush>
  </inkml:definitions>
  <inkml:trace contextRef="#ctx0" brushRef="#br0">210 156 16379,'22'32'2345,"2"3"1000,4 4-529,-4 2-743,6-6-929,0 2-208,-2-5-400,-2-5-136,-6 1-224,-3-7-56,-10-5-24,-1 1-120,-6-13-584,-4-1-360,-7-10-1336,-8-8-881,-7-13 96,6-7 1121</inkml:trace>
  <inkml:trace contextRef="#ctx0" brushRef="#br0" timeOffset="1">75 253 13339,'-32'5'2488,"4"-1"1353,15-6-896,11-4-537,15-10-1127,15-6-249,13-6-504,7 0-208,6 0-232,-8 2-296,3 4-960,-7 1-433,-5 1-1439,1-2-49,-1 1 1713</inkml:trace>
</inkml:ink>
</file>

<file path=ppt/ink/ink2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47.571"/>
    </inkml:context>
    <inkml:brush xml:id="br0">
      <inkml:brushProperty name="width" value="0.05" units="cm"/>
      <inkml:brushProperty name="height" value="0.05" units="cm"/>
      <inkml:brushProperty name="color" value="#FF0066"/>
    </inkml:brush>
  </inkml:definitions>
  <inkml:trace contextRef="#ctx0" brushRef="#br0">77 48 15203,'4'15'1125,"0"0"-1,0 0 1,2 0-1,-1-1 0,2 1 1,0-1-1,14 20 1,8 6 734,36 38 1,-28-39-1424,-24-27-371,-1 1 0,-1 0 0,20 28 0,-31-40-77,1 0 0,0 1 0,0-1 1,-1 1-1,1-1 0,-1 0 0,1 1 0,-1-1 0,0 1 0,0-1 0,1 1 1,-1 0-1,0-1 0,0 1 0,0-1 0,-1 1 0,0 2 0,1-3-29,0-1 0,-1 1 0,1 0 0,-1-1 0,1 1 0,-1-1 0,0 1 0,1-1 0,-1 1 0,0-1 0,1 1 0,-1-1 0,0 1 0,1-1 0,-1 0 0,0 1 0,0-1 0,0 0 0,1 0 0,-1 0 0,0 1 0,0-1 0,0 0 0,1 0 0,-1 0 0,0 0 0,0-1 0,0 1 0,1 0 0,-1 0 0,0 0 0,-1-1 0,-6-2-340,0 0-1,0 0 1,0-1 0,0 0-1,1 0 1,-1-1-1,1 0 1,0 0 0,1 0-1,-8-8 1,-10-13-1158,-24-31 1,39 45 1138,-27-34-1069,-37-65 1,65 99 1403,2-1 0,-7-16 0,12 26 139,0-1 0,0 0 0,0 0 1,0 0-1,0 0 0,1 1 0,0-1 1,-1 0-1,2 0 0,-1 0 0,0 0 0,2-7 1,-1 9 22,0 0 1,0 1 0,0-1 0,0 0-1,0 0 1,0 1 0,1-1 0,-1 1-1,0-1 1,1 1 0,-1-1 0,1 1-1,0 0 1,-1 0 0,1 0 0,0 0-1,0 0 1,0 0 0,0 0 0,3-1-1,5 0 356,0 0 0,0 1 0,12-1 0,-16 2-216,153-3 3520,-135 4-3225,0 2 1,-1 0-1,1 2 1,37 11 0,-55-14-462,-1 0 1,1 1 0,-1-1 0,0 1 0,0 0 0,0 0 0,0 1 0,0-1-1,4 6 1,-7-7-49,-1 0 0,1 0-1,-1 0 1,1 1 0,-1-1 0,0 0-1,0 1 1,0-1 0,0 1 0,0-1-1,-1 1 1,1 0 0,-1-1 0,0 1-1,1 0 1,-1-1 0,0 1 0,-1 0-1,1-1 1,0 1 0,-1-1-1,-1 5 1,-2 5-41,-1 0 0,0-1 0,-1 0 0,-1 0 0,1-1 0,-2 1-1,1-1 1,-1-1 0,-1 0 0,0 0 0,0-1 0,-1 0 0,0 0 0,0-1 0,-1 0-1,0-1 1,0 0 0,-23 8 0,30-13-286,0 1 1,1-1-1,-1 0 0,0 0 0,0 0 0,0-1 1,0 1-1,0-1 0,0 0 0,0 0 0,0 0 1,0-1-1,0 1 0,0-1 0,0 0 1,0 0-1,0-1 0,-5-2 0,-7-8-1313</inkml:trace>
</inkml:ink>
</file>

<file path=ppt/ink/ink2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48.035"/>
    </inkml:context>
    <inkml:brush xml:id="br0">
      <inkml:brushProperty name="width" value="0.05" units="cm"/>
      <inkml:brushProperty name="height" value="0.05" units="cm"/>
      <inkml:brushProperty name="color" value="#FF0066"/>
    </inkml:brush>
  </inkml:definitions>
  <inkml:trace contextRef="#ctx0" brushRef="#br0">183 1 17420,'-17'3'1892,"-62"17"2914,67-16-4618,0 0 0,1 1 1,0 0-1,-16 10 0,26-14-185,0 0 0,0-1 1,0 1-1,0 0 1,0 0-1,0 0 0,0 0 1,0 0-1,0 0 1,1 0-1,-1 0 0,0 0 1,-1 2-1,2-2-2,0-1-1,0 0 1,0 1 0,0-1-1,0 1 1,0-1 0,1 0-1,-1 1 1,0-1-1,0 1 1,0-1 0,0 0-1,0 1 1,0-1-1,1 1 1,-1-1 0,0 0-1,0 1 1,1-1-1,-1 0 1,0 0 0,0 1-1,1-1 1,-1 0-1,0 0 1,1 1 0,-1-1-1,1 0 1,3 2-1,1 0 0,0 0 1,-1-1-1,1 0 0,7 2 0,-8-3 2,-1 1-1,52 9 577,-1 2 0,71 27 0,-119-37-362,0 1 0,0 0 0,-1 0 0,8 5 0,-11-7-162,-1 0 0,0 0 0,0 0 0,0 0 0,0 0 0,0 0 0,0 0 0,0 1 0,0-1 0,0 0 0,-1 1 0,1-1 0,0 0 0,-1 1 0,1-1 0,-1 1 0,0-1 0,1 1 0,-1-1 0,0 1 0,0-1 0,0 1 0,0 0 0,0 1 0,-2 1 14,1 0 1,-1 0 0,1 0 0,-1 0 0,0 0 0,-1-1 0,1 1 0,-1-1 0,1 0 0,-7 6-1,-3 3 76,-19 12 0,21-16-183,0-1 1,-1-1-1,0 0 0,-15 6 0,23-10-173,-1-1 0,1 1-1,0-1 1,-1 0 0,1-1-1,-1 1 1,0-1 0,1 1 0,-1-1-1,1 0 1,-1 0 0,0-1-1,1 1 1,-1-1 0,1 0 0,-1 1-1,1-2 1,-1 1 0,-3-2 0,-6-9-1513</inkml:trace>
</inkml:ink>
</file>

<file path=ppt/ink/ink2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48.681"/>
    </inkml:context>
    <inkml:brush xml:id="br0">
      <inkml:brushProperty name="width" value="0.05" units="cm"/>
      <inkml:brushProperty name="height" value="0.05" units="cm"/>
      <inkml:brushProperty name="color" value="#FF0066"/>
    </inkml:brush>
  </inkml:definitions>
  <inkml:trace contextRef="#ctx0" brushRef="#br0">7 288 14219,'-6'0'1760,"12"0"1001,5-6-8,24-9-665,13-5-392,8-12-415,3-3-313,-5 0-568,-8 5-136,-10 0-544,-7 6-448,-18 4-1025,-9-1-1143,-7 1 1560</inkml:trace>
  <inkml:trace contextRef="#ctx0" brushRef="#br0" timeOffset="1">207 102 19484,'4'46'1689,"10"-3"591,3-4-400,11-11-1367,5-2-201,1-11-985,1-8-471,0-7-1440,2-7 1143</inkml:trace>
</inkml:ink>
</file>

<file path=ppt/ink/ink2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49.284"/>
    </inkml:context>
    <inkml:brush xml:id="br0">
      <inkml:brushProperty name="width" value="0.05" units="cm"/>
      <inkml:brushProperty name="height" value="0.05" units="cm"/>
      <inkml:brushProperty name="color" value="#FF0066"/>
    </inkml:brush>
  </inkml:definitions>
  <inkml:trace contextRef="#ctx0" brushRef="#br0">1 346 10946,'61'152'9117,"10"-6"-3732,-25-54-3675,-10-14-486,-36-78-1218,0-1 0,0 1 1,0 0-1,0 0 0,0 0 0,0 0 0,1 0 0,-1 0 1,0 0-1,0 0 0,0-1 0,0 1 0,0 0 0,0 0 1,0 0-1,0 0 0,0 0 0,0 0 0,0 0 0,1 0 1,-1 0-1,0 0 0,0 0 0,0-1 0,0 1 0,0 0 1,0 0-1,0 0 0,1 0 0,-1 0 0,0 0 0,0 0 1,0 0-1,0 0 0,0 0 0,0 0 0,1 0 0,-1 0 1,0 0-1,0 0 0,0 0 0,0 1 0,0-1 0,0 0 1,0 0-1,1 0 0,-1 0 0,0 0 0,0 0 0,0 0 1,0 0-1,0-14 5,-8-27-146,-17-51 0,3 16-284,-23-130-919,39 171 1074,3-1 0,0 0 0,6-69 0,-3 98 246,1 1 0,0-1 0,1 1 0,0 0 0,-1 0 0,5-9 0,-4 12 21,-1 1 0,0 0 1,1 0-1,0 0 1,-1 0-1,1 0 0,0 0 1,0 0-1,0 0 1,0 1-1,0-1 1,0 1-1,1-1 0,-1 1 1,0 0-1,1 0 1,-1 0-1,5-1 0,3 1 104,0 0 0,0 1-1,0 0 1,0 0-1,0 1 1,0 0 0,0 1-1,-1 0 1,1 1-1,0 0 1,11 5-1,-14-6 12,-1 2 0,1-1 0,-1 0 0,1 1 0,-1 1 0,0-1 0,-1 1 0,1 0 0,-1 0 0,6 7 0,-7-7-44,-1 0 0,0 0 0,0 1 1,0-1-1,-1 0 0,0 1 0,0 0 0,0 0 1,-1-1-1,0 1 0,0 0 0,0 0 1,-1 8-1,0-3-13,-1 0-1,0-1 1,-1 1 0,-1-1 0,1 1-1,-2-1 1,1 0 0,-1 0 0,-1 0-1,0-1 1,0 1 0,-1-1 0,-9 11-1,11-14-84,-1-1-1,0 0 0,0 0 1,0 0-1,-1-1 0,1 0 1,-1 0-1,0 0 1,0-1-1,-1 1 0,1-2 1,0 1-1,-1-1 0,0 0 1,0 0-1,0 0 0,0-1 1,0 0-1,0-1 0,0 0 1,-9 0-1,11-1-233,1 0 0,-1 0 0,1 0 0,-1-1 0,1 1 0,0-1 0,-1 0 0,1 0 0,0-1 0,0 1 0,0-1 0,1 0 0,-1 0 0,1 0 0,-1-1 0,1 1 0,0-1 0,0 1 0,1-1 0,-1 0 0,1 0 0,0-1 0,0 1 0,0 0 0,1-1 0,-1 1 0,1-1 0,0 1 0,0-1 0,1 0 0,-1 1 0,2-10 0,0 6-220,0 0 1,1 1-1,6-16 0</inkml:trace>
  <inkml:trace contextRef="#ctx0" brushRef="#br0" timeOffset="1">596 94 17932,'47'209'8014,"-45"-199"-7776,0-1 1,1 1-1,0-1 1,0 1-1,1-1 1,8 14-1,-11-20-185,1-1 0,0 0 0,-1 0 0,1 1 1,0-2-1,0 1 0,0 0 0,0 0 0,0 0 0,1-1 0,-1 1 0,0-1 0,1 0 0,-1 0 0,1 0 0,-1 0 0,1 0 0,0 0 0,-1-1 1,1 1-1,0-1 0,-1 0 0,1 0 0,0 0 0,0 0 0,-1 0 0,1-1 0,5-1 0,-3 1 26,0-1 0,1-1 0,-1 1 0,0-1-1,0 0 1,-1 0 0,1-1 0,-1 1 0,1-1 0,-1 0-1,0 0 1,0-1 0,-1 1 0,0-1 0,6-8 0,-4 3-1,0 0 1,0 0-1,-1-1 1,0 1-1,-1-1 1,0 0-1,2-13 1,-4 15-65,0 1 0,-1-1 0,0 1 0,0-1 0,-1 1 1,0-1-1,0 1 0,-1 0 0,0-1 0,0 1 0,-1 0 0,0 0 0,-1 1 0,0-1 1,0 1-1,0-1 0,-1 1 0,0 1 0,-1-1 0,1 1 0,-1 0 0,-1 0 0,1 0 0,-1 1 1,-9-6-1,-1 2-435,0 2-1,-1 0 1,1 1 0,-1 0 0,0 2 0,-30-5-1,28 7-1349,-1 0-1,0 2 1,-22 1 0,15 4 70</inkml:trace>
</inkml:ink>
</file>

<file path=ppt/ink/ink2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49.781"/>
    </inkml:context>
    <inkml:brush xml:id="br0">
      <inkml:brushProperty name="width" value="0.05" units="cm"/>
      <inkml:brushProperty name="height" value="0.05" units="cm"/>
      <inkml:brushProperty name="color" value="#FF0066"/>
    </inkml:brush>
  </inkml:definitions>
  <inkml:trace contextRef="#ctx0" brushRef="#br0">0 10 21965,'4'-7'1744,"7"5"713,4 13 15,5 22-1440,1 8-175,-1 20-385,-1 8-176,-1 3-104,1 1-64,-8-8-72,2-6-16,-8-9-32,6-2-88,1-13-512,1-9-385,5-16-1191,1-10-929,8-13 1713</inkml:trace>
</inkml:ink>
</file>

<file path=ppt/ink/ink2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50.465"/>
    </inkml:context>
    <inkml:brush xml:id="br0">
      <inkml:brushProperty name="width" value="0.05" units="cm"/>
      <inkml:brushProperty name="height" value="0.05" units="cm"/>
      <inkml:brushProperty name="color" value="#FF0066"/>
    </inkml:brush>
  </inkml:definitions>
  <inkml:trace contextRef="#ctx0" brushRef="#br0">7 27 18004,'0'0'236,"-1"0"0,1 1 0,0-1 1,-1 0-1,1 0 0,0 0 0,-1 1 0,1-1 1,0 0-1,-1 0 0,1 1 0,0-1 0,0 0 1,-1 0-1,1 1 0,0-1 0,0 0 1,0 1-1,-1-1 0,1 0 0,0 1 0,0-1 1,0 0-1,0 1 0,0-1 0,0 1 0,0-1 1,0 0-1,0 1 0,0-1 0,0 1 0,0-1 1,0 0-1,0 1 0,1 0-19,-1 1-1,1-1 0,0 0 1,0 0-1,-1 0 1,1 0-1,0 0 1,0 0-1,0 0 1,2 1-1,26 17-19,-15-12-134,1-1-1,20 7 1,-34-13-62,-1 0 0,1 0 0,0 0 0,0 0 1,-1 0-1,1 0 0,0 0 0,0 0 0,0 0 0,-1 0 1,1-1-1,0 1 0,0 0 0,-1 0 0,1-1 0,0 1 0,-1 0 1,1-1-1,0 1 0,-1-1 0,1 1 0,-1-1 0,1 1 0,0-2 1,14-19 17,-4 4-16,-6 12-3,0-1 0,1 1 0,0 1 1,0-1-1,0 1 0,1 0 1,11-5-1,-14 8 0,0-1 1,-1 1 0,1 0-1,0 0 1,0 0 0,0 0-1,0 1 1,0 0 0,0 0-1,0 0 1,0 0 0,0 1-1,0-1 1,0 1 0,0 0-1,5 2 1,-2 0 42,0 1 0,-1 1-1,0-1 1,1 1 0,-1 0 0,-1 0 0,1 1 0,-1-1 0,0 1 0,-1 1-1,5 6 1,6 12 342,20 43 0,-10-9 184,27 91 0,-42-113-384,-2 0-1,-1 1 0,3 69 0,-10-96-159,0-1-1,-1 1 0,0-1 0,-1 0 1,0 1-1,0-1 0,-1 0 0,-1 0 1,0-1-1,0 1 0,-8 13 1,9-19-21,0 0 0,-1 0 0,1 0 0,-1 0 0,1 0 0,-1-1 0,0 1 0,-1-1 0,1 0 0,0 0 1,-1-1-1,0 1 0,1-1 0,-1 0 0,0-1 0,0 1 0,0-1 0,-1 0 0,1 0 0,0 0 0,0-1 0,0 0 0,-1 0 1,-4-1-1,3 1-21,0-2 1,0 1-1,0-1 1,0 0 0,0-1-1,1 1 1,-1-1-1,1-1 1,0 1-1,0-1 1,0 0 0,0 0-1,1-1 1,0 0-1,0 0 1,0 0-1,0 0 1,1-1 0,0 0-1,0 0 1,0 0-1,1 0 1,0-1-1,0 1 1,1-1 0,0 0-1,0 1 1,0-1-1,1 0 1,0 0-1,1-1 1,-1 1 0,1 0-1,1 0 1,-1 0-1,1 0 1,0 0-1,1 0 1,0 0 0,5-12-1,0 5 6,0 0 0,1 0 0,1 1 0,0 0 0,17-18-1,-1 6 6,37-31 0,-30 32-139,1 2 0,54-27-1,-65 37-215,48-32-2699,-32 18 1632,4 0 265</inkml:trace>
  <inkml:trace contextRef="#ctx0" brushRef="#br0" timeOffset="1">1061 170 18060,'-8'37'3305,"1"-5"2496,-1-5-2408,8-12-1721,10-7-1136,12-21-536,15-17 0,35-20 0</inkml:trace>
</inkml:ink>
</file>

<file path=ppt/ink/ink2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54.030"/>
    </inkml:context>
    <inkml:brush xml:id="br0">
      <inkml:brushProperty name="width" value="0.05" units="cm"/>
      <inkml:brushProperty name="height" value="0.05" units="cm"/>
      <inkml:brushProperty name="color" value="#FF0066"/>
    </inkml:brush>
  </inkml:definitions>
  <inkml:trace contextRef="#ctx0" brushRef="#br0">1029 2648 12435,'53'-2'3380,"101"-16"1,48-26-2219,-172 37-750,316-66 1389,80-19-187,-313 65-1404,141-15 0,71-9-157,-2-19 26,-253 52-19,0-4-1,-2-2 1,68-35-1,182-119 670,-247 135-671,2 4 0,2 2-1,139-46 1,-42 22-39,-135 45-5,0-2-1,52-34 1,-41 20 125,-2-3 1,-1-2-1,48-50 1,-74 67-119,-1-1 1,-1 0 0,0-2 0,-2 0-1,-1 0 1,-1-1 0,-1-1-1,-1-1 1,7-26 0,-13 31-12,0-1 1,2-40 0,-5-46 15,-2 85-26,0-17-4,-9-62-1,6 83 9,-1 0-1,-1 0 0,-1 0 0,-1 1 1,-11-24-1,7 23 1,0 1 0,-1 0 0,-1 0 0,0 2 0,-31-30 0,20 24 0,-2 2 0,0 0-1,-37-19 1,-68-41 36,-123-64 86,205 124-73,0 1-1,-1 3 0,-1 2 0,-74-11 0,19 12 64,-125 0 0,-149-1-11,-198-1-116,241 44 29,2 26 2,205-33-18,-451 83 12,516-93-19,1 4 1,-110 40-1,132-38 9,0 2-1,1 1 0,1 3 0,-65 50 0,-126 128-4,46-37 1,152-136-1,2 1 0,1 1 0,1 1 0,2 2 0,-46 73 1,39-46-11,2 2 1,-34 98-1,51-116 16,3 0-1,1 1 1,2 1-1,-4 81 0,12-106 27,-2 37 91,10 113 1,-5-155-59,1 0-1,1 0 1,0 0-1,1 0 1,1-1 0,1 1-1,0-2 1,1 1-1,0-1 1,2 0 0,11 14-1,-1-6 341,2-1 0,0-1 0,41 29 0,81 42 1050,-97-65-1304,1-3-1,1-1 1,1-2-1,0-3 1,60 13 0,-74-25-170,0-1 1,1-2-1,0-2 1,-1-1 0,55-7-1,178-43-3804,-259 47 3482,105-25-1391</inkml:trace>
</inkml:ink>
</file>

<file path=ppt/ink/ink2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55.837"/>
    </inkml:context>
    <inkml:brush xml:id="br0">
      <inkml:brushProperty name="width" value="0.05" units="cm"/>
      <inkml:brushProperty name="height" value="0.05" units="cm"/>
      <inkml:brushProperty name="color" value="#FF0066"/>
    </inkml:brush>
  </inkml:definitions>
  <inkml:trace contextRef="#ctx0" brushRef="#br0">1146 2628 11330,'7'5'489,"1"-1"-1,-1 0 0,0 0 1,1 0-1,0-1 0,10 2 1,51 10 1568,-64-14-1954,88 10 1820,136 1 1,-112-9-1141,272 25 1696,160 3-662,-109-51-1761,96 1-53,-266 15 21,-203 1-21,-1-4 1,0-2-1,-1-3 1,0-3-1,-1-2 1,0-4-1,89-41 1,-83 28 10,-1-2 0,122-87 0,-163 101 66,-2-1 0,0-1 1,30-39-1,-40 43 29,-1 0 0,-2-2 1,0 1-1,-1-2 0,13-35 0,-16 30-101,-1 0-1,-2 0 0,0-1 0,-2 0 0,-2 0 0,0 0 0,-4-47 1,-2 36-4,-2 1 1,-1 0-1,-2 0 0,-2 1 1,-16-38-1,15 51-5,0 0 0,-2 1-1,-1 1 1,0 0-1,-2 1 1,-1 1 0,0 1-1,-2 0 1,-33-26-1,-21-9-29,-121-68-1,178 112 33,-444-277 112,345 214 62,-23-10 370,-239-104 0,181 100-55,-235-99-149,323 148-342,-2 4 0,-1 5 0,-1 5 0,-1 5 0,-157-7 1,107 17-2,-204 15 1,315 1-2,1 2 1,0 3-1,1 2 0,0 2 1,1 2-1,1 2 0,-75 42 1,4 5-11,3 5 0,-141 113 0,230-161 9,2 0 0,0 2 0,2 1 1,1 1-1,1 1 0,-28 46 0,-116 259-3,114-222 6,35-74-1,2 1 0,1 0 0,-13 62-1,22-70 0,0 0-1,2 1 0,2 0 0,0-1 0,6 42 0,1-29 6,3 0-1,1-1 0,2 0 1,2 0-1,1-2 1,2 0-1,28 45 0,-19-40 1,3-2-1,1-1 0,3-2 0,1-1 1,70 62-1,-74-76 69,1-2 1,2-1-1,0-2 0,40 19 1,-21-16 148,1-3 1,65 17 0,35 2 26,165 19 1,-274-53-441,64-1 0,-86-5-348,1-1 1,-1 0 0,1-2-1,36-11 1,-50 12 166,0 0-1,0-1 1,-1 0 0,0 0-1,0-1 1,11-8 0,-9 4-29,0-1 1,-1-1 0,16-21 0,-25 30 382</inkml:trace>
</inkml:ink>
</file>

<file path=ppt/ink/ink2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57.104"/>
    </inkml:context>
    <inkml:brush xml:id="br0">
      <inkml:brushProperty name="width" value="0.05" units="cm"/>
      <inkml:brushProperty name="height" value="0.05" units="cm"/>
      <inkml:brushProperty name="color" value="#FF0066"/>
    </inkml:brush>
  </inkml:definitions>
  <inkml:trace contextRef="#ctx0" brushRef="#br0">52 119 11346,'-1'-6'397,"1"1"407,-1 1 0,1-1 1,-1 1-1,-1-1 1,-1-5-1,4 30 4576,76 269 1625,2 4-5862,-74-262-1088,2 60 1,-7-86-58,0-4-9,1 1 1,-1 0-1,0-1 1,0 1-1,0-1 1,0 1-1,0 0 1,-1-1 0,1 1-1,0-1 1,-1 1-1,1 0 1,-1-1-1,0 1 1,-1 2-1,2-4 4,0 0-1,0 0 1,0 0-1,0 0 0,-1 0 1,1 0-1,0 0 1,0 0-1,0 0 0,0 1 1,0-1-1,0 0 1,0 0-1,-1 0 0,1 0 1,0 0-1,0 0 1,0 0-1,0 0 0,0 0 1,0 0-1,-1 0 0,1 0 1,0 0-1,0 0 1,0 0-1,0 0 0,0 0 1,0-1-1,-1 1 1,1 0-1,0 0 0,0 0 1,0 0-1,0 0 1,0 0-1,0 0 0,0 0 1,0 0-1,0 0 1,-1 0-1,1-1 0,0 1 1,0 0-1,0 0 1,0 0-1,-5-8-333,0 1 1,1-1-1,0 0 1,0 0-1,-4-13 0,0 0-78,6 16 353,-105-272-1865,93 234 1882,2 0 0,2-1 1,2 0-1,-3-69 0,10 101 86,1 0 0,1 0 0,0-1 0,1 1 0,0 0 0,7-21 0,-7 29 12,0-1 0,0 1 1,0-1-1,1 1 0,-1 0 0,1 0 0,0 0 0,0 0 0,1 1 0,-1-1 1,1 1-1,0 0 0,0 0 0,0 0 0,0 1 0,0-1 0,0 1 0,10-4 1,-4 4 80,0-1 0,1 1 1,-1 1-1,1 0 1,-1 0-1,1 1 1,0 1-1,-1 0 0,1 0 1,17 5-1,-15-3 35,1 1 0,-1 1 0,0 1 0,0 0 0,-1 0 0,0 1 0,20 15 0,-26-17-124,-1 0 0,1 0 0,-1 1 1,0 0-1,0 0 0,-1 1 1,1-1-1,-1 1 0,-1 0 0,1 0 1,-1 0-1,-1 1 0,1-1 1,-1 1-1,-1-1 0,1 1 0,-1 0 1,-1 0-1,1-1 0,-1 1 1,-1 0-1,1 0 0,-1 0 0,-3 8 1,1 0-11,-2-1-1,0 1 1,-1-1 0,0 0 0,-1 0 0,-13 19 0,14-24-28,-1 0 0,0-1 1,0 0-1,-1 0 0,-1-1 1,1 0-1,-1 0 0,-1-1 1,-14 9-1,20-14-69,1-1 1,0 1-1,-1-1 0,1 0 0,-1 0 1,1 0-1,-1 0 0,1 0 1,-1-1-1,0 0 0,1 0 0,-1 0 1,0 0-1,1 0 0,-1-1 0,0 0 1,1 0-1,-1 0 0,1 0 1,-1 0-1,1-1 0,0 1 0,0-1 1,-1 0-1,1 0 0,-3-3 0,1 0-297,0 1 0,0-1 0,1 0 0,-1-1 0,1 1 0,1-1 0,-1 0 0,1 0 0,0 0 0,0 0 0,1-1-1,-4-12 1,-2-42-1486</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16.031"/>
    </inkml:context>
    <inkml:brush xml:id="br0">
      <inkml:brushProperty name="width" value="0.05" units="cm"/>
      <inkml:brushProperty name="height" value="0.05" units="cm"/>
      <inkml:brushProperty name="color" value="#FF0066"/>
    </inkml:brush>
  </inkml:definitions>
  <inkml:trace contextRef="#ctx0" brushRef="#br0">0 80 19540,'21'-33'-3297,"-3"-13"2297</inkml:trace>
</inkml:ink>
</file>

<file path=ppt/ink/ink2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57.398"/>
    </inkml:context>
    <inkml:brush xml:id="br0">
      <inkml:brushProperty name="width" value="0.05" units="cm"/>
      <inkml:brushProperty name="height" value="0.05" units="cm"/>
      <inkml:brushProperty name="color" value="#FF0066"/>
    </inkml:brush>
  </inkml:definitions>
  <inkml:trace contextRef="#ctx0" brushRef="#br0">0 220 17140,'49'47'3315,"-37"-37"-2500,0 1 0,-1 0 1,-1 0-1,0 1 0,11 17 1,-19-26-693,0 0 0,0 0 1,-1 1-1,0-1 1,0 1-1,0-1 0,0 1 1,0-1-1,0 1 0,-1-1 1,0 7-1,0-10-110,0 0 0,0 0 0,0 0-1,0 0 1,0 0 0,-1 0 0,1 0 0,0 0-1,0 0 1,0 0 0,0 0 0,0 0 0,-1 0 0,1 0-1,0 0 1,0 0 0,0 0 0,0 0 0,0 0-1,0 0 1,-1 0 0,1 0 0,0 0 0,0 0 0,0-1-1,0 1 1,0 0 0,0 0 0,-1 0 0,1 0-1,0 0 1,0 0 0,0 0 0,0 0 0,0 0 0,0-1-1,0 1 1,0 0 0,0 0 0,0 0 0,0 0-1,0 0 1,0-1 0,0 1 0,0 0 0,0 0-1,-6-8 192,-3-16-117,1-1 1,1 0-1,-7-48 1,9 50-212,1-6-873,0 1 0,2-1 0,1-34-1,1 57 498,1-1-1,-1 1 0,1-1 0,2-6 0,-1 9 263,0 1 0,-1-1 0,2 0 0,-1 1 0,0-1 0,4-2 0</inkml:trace>
</inkml:ink>
</file>

<file path=ppt/ink/ink2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57.797"/>
    </inkml:context>
    <inkml:brush xml:id="br0">
      <inkml:brushProperty name="width" value="0.05" units="cm"/>
      <inkml:brushProperty name="height" value="0.05" units="cm"/>
      <inkml:brushProperty name="color" value="#FF0066"/>
    </inkml:brush>
  </inkml:definitions>
  <inkml:trace contextRef="#ctx0" brushRef="#br0">48 203 14987,'12'20'2545,"1"4"1560,1 6-1393,1 0-631,-2-1-1185,0 1-272,0-8-448,0-1-112,0-5-88,-2-4-200,-3-5-512,1-5-472,-3-11-673,-3-10-559,-3-14-329,-2-6 16,-12-13 1393</inkml:trace>
  <inkml:trace contextRef="#ctx0" brushRef="#br0" timeOffset="1">67 32 8578,'-19'-13'1400,"1"4"1609,3 3-993,6 3-527,3 5-401,8-2-544,4 0-392,7 1-896,3-1-417,7 0 489</inkml:trace>
</inkml:ink>
</file>

<file path=ppt/ink/ink2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58.294"/>
    </inkml:context>
    <inkml:brush xml:id="br0">
      <inkml:brushProperty name="width" value="0.05" units="cm"/>
      <inkml:brushProperty name="height" value="0.05" units="cm"/>
      <inkml:brushProperty name="color" value="#FF0066"/>
    </inkml:brush>
  </inkml:definitions>
  <inkml:trace contextRef="#ctx0" brushRef="#br0">0 235 10938,'15'37'3342,"1"0"-1,26 42 0,-20-38-1129,-19-36-1874,-2-4-231,0 0-1,-1 0 0,1 1 1,0-1-1,-1 0 0,1 1 0,-1-1 1,0 1-1,1-1 0,-1 1 1,0 1-1,0-1 105,-2-6-142,1-7-48,2-5-19,1 0-1,1 0 0,0 1 0,1-1 0,1 1 1,0 0-1,1 0 0,1 0 0,0 1 1,1 0-1,19-25 0,-23 35 21,-1 0 0,1 0 0,0 1 0,0 0 0,1-1 0,-1 1 0,1 1 0,0-1 0,-1 1 0,1 0 0,0 0 0,0 0 0,1 1 0,-1-1 0,0 1 0,9 0 0,-9 1 86,-1 0-1,0 0 1,1 1 0,-1-1 0,0 1 0,1 0-1,-1 1 1,0-1 0,0 1 0,0-1 0,0 1 0,0 0-1,0 1 1,-1-1 0,1 1 0,-1 0 0,1 0-1,-1 0 1,0 0 0,4 6 0,-3-3 49,0 0 0,0 0 0,-1 0 0,0 0 0,0 1 0,-1 0 0,0-1 0,3 13 0,-4-15-136,-1 0 1,1 0 0,-1 0-1,0 0 1,0 0 0,-1 0 0,1 0-1,-1 0 1,1 0 0,-1 0-1,-1 0 1,1 0 0,0-1 0,-1 1-1,0 0 1,-3 4 0,5-8-22,-1 1 1,1 0 0,-1-1-1,1 1 1,-1 0 0,1-1 0,-1 1-1,1-1 1,-1 1 0,0-1 0,1 0-1,-1 1 1,0-1 0,1 0-1,-1 1 1,0-1 0,0 1 0,0-1-1,1-1 1,-1 1 0,1 0 0,-1 0 0,1 0-1,-1 0 1,1 0 0,-1 0 0,1 0 0,-1-1-1,1 1 1,0 0 0,-1 0 0,1-1 0,-1 1 0,1 0-1,0-1 1,-1 1 0,1 0 0,-1-1 0,0-1 0,0-1 1,-1 1-1,1 0 1,0 0-1,1-1 1,-1 1-1,0-1 1,1 1-1,-1-4 1,0-6-2,1 0 0,0 0-1,1 0 1,1 0 0,-1 0 0,2 0-1,0 1 1,0-1 0,1 1 0,1 0 0,6-13-1,39-74-11,-43 87 15,0-1-1,1 2 0,0-1 0,0 1 0,1 0 0,12-9 0,-19 17 10,0 1 1,0-1-1,0 1 0,0 0 1,1 0-1,-1 0 0,0 0 0,0 0 1,1 0-1,-1 0 0,1 1 1,-1-1-1,1 1 0,-1 0 1,1 0-1,-1 0 0,1 0 1,-1 0-1,1 0 0,-1 1 1,0-1-1,1 1 0,-1 0 1,1-1-1,-1 1 0,0 0 0,0 1 1,1-1-1,-1 0 0,0 1 1,0-1-1,0 1 0,0-1 1,1 4-1,5 3 72,0 1-1,-1 0 1,0 0-1,-1 1 1,10 20-1,-1-1 5,1 1-85,16 45 1,-30-118-9237,-3 28 7226</inkml:trace>
</inkml:ink>
</file>

<file path=ppt/ink/ink2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58.979"/>
    </inkml:context>
    <inkml:brush xml:id="br0">
      <inkml:brushProperty name="width" value="0.05" units="cm"/>
      <inkml:brushProperty name="height" value="0.05" units="cm"/>
      <inkml:brushProperty name="color" value="#FF0066"/>
    </inkml:brush>
  </inkml:definitions>
  <inkml:trace contextRef="#ctx0" brushRef="#br0">57 566 16668,'15'-6'1169,"0"0"1,-1-1-1,0 0 1,0-1-1,0-1 1,17-15-1,-25 19-979,0 0-1,-1-1 1,0 1 0,0-1 0,-1 0-1,0-1 1,0 1 0,0-1 0,-1 1-1,0-1 1,0 0 0,-1 0 0,1-1-1,-2 1 1,3-14 0,-4 13-159,1 1-1,-1-1 1,-2-14-1,1 20-28,1-1-1,-1 1 1,0-1-1,1 1 1,-1-1-1,0 1 1,0 0 0,-1 0-1,1-1 1,0 1-1,-1 0 1,0 0-1,1 0 1,-1 1-1,-2-3 1,0 1-1,1 1 0,-1 0 0,0 0 0,1 1 0,-1-1 0,0 1 0,0 0 0,0 0 0,0 0 0,0 0 0,-1 1 0,1 0 0,0 0 0,0 0 0,0 0 1,0 0-1,0 1 0,-1 0 0,1 0 0,0 0 0,1 1 0,-1-1 0,-4 3 0,1-1-2,-1 1 1,1 0-1,0 1 1,0 0-1,1 0 0,0 0 1,0 1-1,0 0 1,0 0-1,-7 11 0,8-9 6,1 0-1,-1 0 0,1 0 0,1 1 0,0 0 0,0-1 1,0 1-1,1 1 0,1-1 0,-1 9 0,1-12 11,1-1 1,1 0-1,-1 0 0,1 0 0,-1 0 0,2 1 0,-1-1 0,0 0 0,1-1 0,0 1 0,0 0 1,1 0-1,-1-1 0,1 1 0,0-1 0,0 0 0,1 0 0,-1 0 0,6 5 0,-2-4 22,1 0-1,-1 0 0,1-1 1,0 0-1,0-1 0,0 1 1,0-1-1,0-1 0,1 0 0,-1 0 1,1-1-1,0 0 0,-1 0 1,1-1-1,0 0 0,0 0 1,-1-1-1,1 0 0,13-4 1,-13 2-33,1 1 0,-1-2 1,1 1-1,-1-1 1,-1-1-1,1 1 0,0-1 1,-1-1-1,0 0 1,0 0-1,-1 0 0,0-1 1,0 0-1,0-1 1,-1 0-1,0 0 0,6-11 1,-4 1-65,-1-2 1,-1 1 0,0-1-1,-2 0 1,5-39-1,7-35-307,-15 90 353,1 0 1,-1 0 0,0 0 0,1 0-1,0 1 1,0-1 0,0 1-1,0-1 1,0 1 0,1 0-1,3-4 1,-5 6 13,0 0 0,1 1 0,-1-1 1,0 0-1,1 0 0,-1 1 0,1-1 0,-1 1 0,1-1 0,-1 1 0,1-1 0,-1 1 1,1 0-1,-1 0 0,1 0 0,-1 0 0,1 0 0,0 0 0,-1 0 0,1 1 0,-1-1 1,1 0-1,-1 1 0,1 0 0,-1-1 0,0 1 0,1 0 0,-1-1 0,1 1 0,-1 0 1,0 0-1,2 2 0,2 2 38,1 0 0,0 0 0,-1 1 0,0 0 0,-1 0 0,1 1 0,-1-1 0,-1 1 0,1 0 0,-1 0 0,0 0 0,-1 1 0,1-1 0,-2 1 0,3 10 0,-2-4 15,-1 1 0,0-1 0,-1 1 0,-1-1 0,0 0 0,-1 1 0,-5 20 0,6-30-45,-1 0 0,0 0-1,1 0 1,-2 0 0,1 0 0,-5 6 0,7-10-8,0-1 1,0 0-1,-1 1 1,1-1 0,0 0-1,0 0 1,0 1-1,0-1 1,-1 0 0,1 0-1,0 1 1,0-1-1,-1 0 1,1 0 0,0 0-1,-1 1 1,1-1-1,0 0 1,0 0 0,-1 0-1,1 0 1,0 0-1,-1 0 1,1 1 0,0-1-1,-1 0 1,1 0-1,0 0 1,-1 0 0,1 0-1,0 0 1,-1 0-1,1-1 1,0 1 0,-1 0-1,1 0 1,0 0-1,-1 0 1,1 0 0,0 0-1,-1-1 1,1 1-1,0 0 1,0 0 0,-1 0-1,1-1 1,0 1-1,0 0 1,0 0 0,-1-1-1,1 1 1,0 0 0,0-1-1,0 1 1,0 0-1,-1 0 1,1-1 0,0 1-1,0 0 1,0-1-1,0 1 1,0 0 0,0-1-1,0 1 1,0-1-1,-3-23 15,3-5-8,2 1 0,1-1-1,1 0 1,2 1 0,11-36-1,-12 48-9,1 0-1,1 0 1,0 1-1,1 0 1,1 1-1,0-1 1,1 2-1,0-1 0,17-16 1,-17 22-28,0-1 1,0 1-1,0 0 0,1 1 0,0 1 1,0-1-1,1 2 0,0-1 0,0 2 1,0 0-1,0 0 0,26-3 1,-17 2-2852,-18 4 721</inkml:trace>
</inkml:ink>
</file>

<file path=ppt/ink/ink2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8:59.322"/>
    </inkml:context>
    <inkml:brush xml:id="br0">
      <inkml:brushProperty name="width" value="0.05" units="cm"/>
      <inkml:brushProperty name="height" value="0.05" units="cm"/>
      <inkml:brushProperty name="color" value="#FF0066"/>
    </inkml:brush>
  </inkml:definitions>
  <inkml:trace contextRef="#ctx0" brushRef="#br0">170 27 17588,'1'-1'348,"-1"0"1,0 0-1,0 0 0,0 0 1,0 0-1,0 0 1,0 0-1,0 0 1,0 0-1,0 0 0,0 0 1,0 0-1,-1 0 1,1 0-1,0 0 1,-1 0-1,1 0 0,-1-1 1,0 2-141,0-1 1,0 0 0,1 1-1,-1-1 1,0 1 0,0-1-1,0 1 1,1-1 0,-1 1-1,0 0 1,0-1-1,0 1 1,0 0 0,0 0-1,-2-1 1,-2 1 54,-1 0-1,1 1 1,-1-1 0,1 1 0,-9 3-1,5-2-185,0 1 0,1 1-1,-1-1 1,1 2 0,-9 5-1,12-7-70,0 0-1,1 0 0,-1 1 1,1 0-1,0 0 0,0 0 1,0 1-1,1-1 0,-5 8 1,7-10-7,0 0 1,1 0-1,-1 0 1,1 0-1,-1 0 1,1 0-1,0 0 1,-1 0-1,1 0 1,0 0-1,1 0 1,-1 1 0,0-1-1,0 0 1,1 0-1,0 0 1,-1 0-1,1 0 1,0 0-1,0 0 1,0-1-1,0 1 1,0 0-1,0 0 1,1-1-1,-1 1 1,0 0-1,1-1 1,1 2 0,5 4 34,0-1 1,0 0 0,1 0 0,15 8 0,46 16 766,3 2 515,-71-31-1261,1 1-1,0-1 0,-1 1 0,0-1 1,1 1-1,-1 0 0,0 0 0,0 0 0,4 5 1,-6-6-45,1 1 0,0-1 0,-1 0 0,0 0 0,1 1 0,-1-1 0,0 0 0,1 0 0,-1 1 0,0-1 0,0 0 0,0 1 0,0-1 0,-1 0 0,1 1 0,0-1 0,0 0 0,-1 0 0,1 1 0,-1-1 0,1 0 0,-1 0 0,0 2 0,-4 4-79,0 0 0,0 0 0,0-1 0,-1 0 0,0 0 0,0 0 0,0 0 1,-1-1-1,0 0 0,0-1 0,0 0 0,-1 0 0,1 0 0,-1-1 0,0 0 0,0 0 0,-16 2 0,-21 2-291</inkml:trace>
</inkml:ink>
</file>

<file path=ppt/ink/ink2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00.012"/>
    </inkml:context>
    <inkml:brush xml:id="br0">
      <inkml:brushProperty name="width" value="0.05" units="cm"/>
      <inkml:brushProperty name="height" value="0.05" units="cm"/>
      <inkml:brushProperty name="color" value="#FF0066"/>
    </inkml:brush>
  </inkml:definitions>
  <inkml:trace contextRef="#ctx0" brushRef="#br0">3 487 11971,'-3'-3'4397,"3"3"-4317,6-6 1848,12-6-430,114-60 2177,-13 9-1823,-38 16-677,289-161 3457,-237 132-4151,-153 87-2928,-78 48-7823,67-36 8630</inkml:trace>
</inkml:ink>
</file>

<file path=ppt/ink/ink2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00.461"/>
    </inkml:context>
    <inkml:brush xml:id="br0">
      <inkml:brushProperty name="width" value="0.05" units="cm"/>
      <inkml:brushProperty name="height" value="0.05" units="cm"/>
      <inkml:brushProperty name="color" value="#FF0066"/>
    </inkml:brush>
  </inkml:definitions>
  <inkml:trace contextRef="#ctx0" brushRef="#br0">258 7 12899,'-2'-1'324,"-1"0"1,0 0 0,0 0-1,0 0 1,0 1 0,0-1-1,0 1 1,0 0 0,0 0-1,0 0 1,0 0 0,0 0-1,0 1 1,0 0 0,0-1-1,0 1 1,0 0 0,0 0-1,0 1 1,-3 1 0,-5 3 135,1 1 0,0 0 1,-14 14-1,12-9-89,0 0-1,1 0 1,1 1-1,0 0 1,0 1 0,2 0-1,-1 0 1,-6 20-1,6-12 174,2 0 0,0 1-1,2-1 1,0 1 0,-1 30-1,5-45-373,1 0-1,0 0 0,0 0 0,1 0 0,0 0 1,0-1-1,1 1 0,0 0 0,0-1 0,4 8 1,-3-11-94,-1 1 0,1-1 0,0 1 0,0-1 1,0 0-1,0 0 0,1-1 0,0 1 0,0-1 1,0 0-1,0 0 0,0 0 0,0 0 0,1-1 1,0 1-1,6 1 0,-1-1-34,1 0 1,-1-1-1,1-1 0,0 0 1,-1 0-1,1-1 1,0 0-1,-1-1 0,1 0 1,0-1-1,-1 0 0,1 0 1,-1-1-1,14-6 1,0-2-628,0 0 0,-1-2 0,-1 0 0,39-31 1,-11 2-2201,0-3 831</inkml:trace>
</inkml:ink>
</file>

<file path=ppt/ink/ink2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01.066"/>
    </inkml:context>
    <inkml:brush xml:id="br0">
      <inkml:brushProperty name="width" value="0.05" units="cm"/>
      <inkml:brushProperty name="height" value="0.05" units="cm"/>
      <inkml:brushProperty name="color" value="#FF0066"/>
    </inkml:brush>
  </inkml:definitions>
  <inkml:trace contextRef="#ctx0" brushRef="#br0">712 8 12835,'0'-1'198,"0"1"0,-1-1 0,1 1 0,0-1 0,-1 1 0,1-1 0,-1 1 0,1 0 0,-1-1 0,1 1 0,-1-1 0,1 1 1,-1 0-1,1-1 0,-1 1 0,1 0 0,-2-1 0,2 1-104,-1 0 1,1 0-1,0 0 1,-1 1-1,1-1 1,0 0 0,-1 0-1,1 0 1,0 0-1,-1 0 1,1 1-1,0-1 1,0 0-1,-1 0 1,1 0-1,0 1 1,0-1-1,-1 0 1,1 0-1,0 1 1,0-1-1,0 0 1,-1 1-1,0 1 167,0 1-1,0-1 0,0 0 1,1 1-1,-1-1 0,1 1 1,-1 3-1,0 17 690,1 1 1,6 41-1,0-4-187,1 64 623,-10 142-1,-10-112-826,-8 0-1,-6-1 1,-47 152-1,-64 198 264,19-113-183,69-223-584,0-1-3,36-130-29,-1 0 0,-26 47 0,-44 58 583,83-138-593,-1 0 0,1 1 0,0-1 0,1 1-1,-2 5 1,-3 10 165,5-19-197,1 0 0,0-1 1,-1 1-1,1 0 0,-1-1 0,1 1 0,-1 0 1,1-1-1,-1 1 0,1 0 0,-1-1 0,1 1 0,-1-1 1,0 1-1,1-1 0,-1 0 0,0 1 0,0-1 0,1 0 1,-1 1-1,0-1 0,0 0 0,0 0 0,1 1 0,-1-1 1,0 0-1,0 0 0,0 0 0,1 0 0,-1 0 0,-1-1 1,1 1-239,0 0 1,0 0-1,0-1 1,1 1 0,-1 0-1,0-1 1,0 1-1,0-1 1,1 1 0,-1-1-1,0 1 1,1-1-1,-1 1 1,0-1 0,1 0-1,-1 0 1,1 1-1,-1-1 1,1 0 0,-1 0-1,1 1 1,0-1 0,-1 0-1,1 0 1,0 0-1,0 0 1,-1 1 0,1-1-1,0 0 1,0 0-1,0 0 1,0 0 0,0 0-1,0 0 1,1 0-1,-1 1 1,0-1 0,0 0-1,1 0 1,-1 0-1,0 0 1,1 1 0,0-2-1,10-10-1427</inkml:trace>
</inkml:ink>
</file>

<file path=ppt/ink/ink2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01.466"/>
    </inkml:context>
    <inkml:brush xml:id="br0">
      <inkml:brushProperty name="width" value="0.05" units="cm"/>
      <inkml:brushProperty name="height" value="0.05" units="cm"/>
      <inkml:brushProperty name="color" value="#FF0066"/>
    </inkml:brush>
  </inkml:definitions>
  <inkml:trace contextRef="#ctx0" brushRef="#br0">126 13 12507,'0'-1'250,"0"0"0,0 0 0,0 0 1,0 1-1,1-1 0,-1 0 0,0 1 0,1-1 1,-1 0-1,1 1 0,-1-1 0,1 0 0,-1 1 1,1-1-1,1 0 0,1 3 1805,-1 8-676,-1 20-388,-2-1 1,-1 0-1,-1 0 0,-10 42 0,2-27-91,-3-1-1,-22 51 0,24-67-786,2 1 1,1 1-1,1-1 0,1 1 1,-4 50-1,10-79-108,1 1-1,0-1 1,0 1-1,0 0 1,0-1-1,0 1 1,0-1 0,0 1-1,0-1 1,0 1-1,0 0 1,0-1-1,0 1 1,0-1-1,1 1 1,-1-1 0,0 1-1,0-1 1,1 1-1,-1-1 1,0 1-1,1-1 1,-1 1-1,0-1 1,1 0 0,-1 1-1,1-1 1,-1 1-1,1-1 1,-1 0-1,1 0 1,-1 1 0,1-1-1,-1 0 1,1 0-1,-1 1 1,1-1-1,-1 0 1,1 0-1,-1 0 1,1 0 0,-1 0-1,1 0 1,0 0-1,-1 0 1,1 0-1,-1 0 1,1 0 0,-1 0-1,1-1 1,0 1-1,0 0 1,5-2 71,-1-1 0,1 1-1,-1-1 1,6-3 0,-5 2-21,37-21 260,-2-2 0,-1-2 0,56-52 0,-93 78-338,1 0-1,-1-1 0,0 1 1,0-1-1,0 1 0,-1-1 0,1 0 1,-1 0-1,2-5 0,2-5-728,1 7 309</inkml:trace>
</inkml:ink>
</file>

<file path=ppt/ink/ink2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26.453"/>
    </inkml:context>
    <inkml:brush xml:id="br0">
      <inkml:brushProperty name="width" value="0.05" units="cm"/>
      <inkml:brushProperty name="height" value="0.05" units="cm"/>
      <inkml:brushProperty name="color" value="#FF0066"/>
    </inkml:brush>
  </inkml:definitions>
  <inkml:trace contextRef="#ctx0" brushRef="#br0">702 1524 12387,'3'1'399,"-1"-1"1,0 1 0,1-1-1,-1 1 1,1 0 0,-1 0-1,0 0 1,0 1 0,0-1-1,1 0 1,1 3 0,13 6 581,-6-6-571,1-1 0,-1 0 1,1 0-1,14 1 0,51 0 674,-53-3-825,603 1 3536,-50-44-2924,-408 21-526,98-14 834,-203 23-811,-1-3 0,69-25 0,-37 5 281,154-82 0,-228 105-509,-2-1 0,0 0 0,0-1 0,-1-1 0,-1-1 0,23-26 0,-31 31-85,-1 0 0,-1 0 0,1-1 1,-2 0-1,1 0 0,-2 0 0,0-1 0,0 0 0,-1 0 0,-1 0 1,0-1-1,2-18 0,-5 9-8,0 0 1,-1 1-1,-1-1 1,-1 0-1,-1 1 1,-1 0-1,-11-28 1,-6-19-28,-13-33 13,28 83-30,-2 2 1,0-1 0,-18-25 0,11 23-6,-1 0 0,-1 1 0,0 1 0,-2 1 0,-23-17 0,-8-1-4,-57-28 0,30 24 0,-116-39 0,120 54 84,-1 3 1,0 4-1,-115-12 0,-235 5-29,313 20-56,16 0 9,-181-5 1,0 19-5,206-3-3,-128 31-1,149-24 0,2 2 0,0 2 0,-64 33 0,58-19 3,1 2 0,1 3 0,2 1 0,2 3 0,2 2 0,2 1 0,-64 83 0,94-108-3,1 0 1,1 1 0,0 0 0,2 1 0,-17 44 0,23-49 2,0 0 1,1 0 0,0 0-1,1 1 1,1-1-1,1 1 1,0-1 0,1 1-1,4 21 1,5 0-3,1-1-1,1 0 1,2-1 0,2-1-1,37 63 1,-33-66 2,1-1-1,1-1 1,1-1 0,2-1-1,1-1 1,1-2 0,1 0-1,2-2 1,0-1 0,1-1-1,56 27 1,-25-21 8,0-2 0,93 24 1,138 10 131,-187-45-81,110 1 1,-154-15-40,-1-2 1,0-3-1,74-16 1,-129 19-18,14-2-4,28-10-1,-43 13-16,0-1-1,-1 0 1,1 0-1,-1-1 1,0 1-1,0-1 1,0 0-1,0 0 1,0 0-1,-1-1 1,5-5-1,-6 6-223,0 0 0,-1-1 0,1 1 0,-1-1 0,0 1 0,0-1 0,1-6 0,-1 6-531,0-1-1,0 1 1,0 0-1,1 0 1,1-4 0,5-8-1613</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23.816"/>
    </inkml:context>
    <inkml:brush xml:id="br0">
      <inkml:brushProperty name="width" value="0.05" units="cm"/>
      <inkml:brushProperty name="height" value="0.05" units="cm"/>
      <inkml:brushProperty name="color" value="#FF0066"/>
    </inkml:brush>
  </inkml:definitions>
  <inkml:trace contextRef="#ctx0" brushRef="#br0">1 0 16556,'0'8'4863,"4"12"-2495,6 21 1,20 49-152,-9-32-1217,-8-17-608,35 122 1300,-44-143-1993,0-1 1,-2 0 0,0 1-1,-2-1 1,0 1 0,-4 30-1,3-49 316,-2 10-3293,3-10 3173,0-1-1,0 0 1,0 0 0,-1 0-1,1 0 1,0 0-1,0 0 1,0 0 0,-1 0-1,1 0 1,0 0-1,0 0 1,-1 0 0,1 0-1,0 0 1,0 0-1,0 0 1,-1 0 0,1 0-1,0-1 1,0 1-1,0 0 1,-1 0 0,1 0-1,0 0 1,0 0-1,0 0 1,0-1 0,-1 1-1,1 0 1,0 0 0,0 0-1,0 0 1,0-1-1,0 1 1,0 0 0,0 0-1,-1 0 1,1-1-1,0 1 1,-3-7-1925</inkml:trace>
</inkml:ink>
</file>

<file path=ppt/ink/ink2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05.074"/>
    </inkml:context>
    <inkml:brush xml:id="br0">
      <inkml:brushProperty name="width" value="0.05" units="cm"/>
      <inkml:brushProperty name="height" value="0.05" units="cm"/>
      <inkml:brushProperty name="color" value="#FF0066"/>
    </inkml:brush>
  </inkml:definitions>
  <inkml:trace contextRef="#ctx0" brushRef="#br0">10 748 11250,'-1'3'245,"0"1"373,-1-1 0,1 1 0,0 0-1,0 0 1,-1 7 0,2-10-493,0 0-1,0-1 1,0 1 0,0 0 0,0 0 0,0 0 0,0 0 0,0-1 0,1 1 0,-1 0-1,0 0 1,1 0 0,-1-1 0,0 1 0,1 0 0,-1-1 0,1 1 0,-1 0 0,1-1-1,0 1 1,-1 0 0,1-1 0,0 1 0,-1-1 0,1 1 0,0-1 0,-1 0-1,1 1 1,0-1 0,0 0 0,0 1 0,-1-1 0,1 0 0,0 0 0,1 0 0,3 1 173,-1-1 0,1 0 0,0 0 0,0 0 0,-1-1 0,1 1 0,0-1 0,8-3 0,38-17 1273,-40 16-1271,244-124 3824,-139 67-3034,300-179 1467,-289 153-2239,172-103 109,-284 183-468,1 1 0,-1 0 1,19-5-1,-24 10-55,1 0 0,-1 0-1,1 1 1,-1 0 0,19 2 0,-28-1 92,1 0-406,0 0-1,0 0 0,1 0 0,-1 0 0,0 0 1,0 0-1,1-1 0,-1 1 0,0-1 0,0 1 1,0-1-1,0 0 0,0 0 0,3-1 1,8-9-1327</inkml:trace>
</inkml:ink>
</file>

<file path=ppt/ink/ink2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05.440"/>
    </inkml:context>
    <inkml:brush xml:id="br0">
      <inkml:brushProperty name="width" value="0.05" units="cm"/>
      <inkml:brushProperty name="height" value="0.05" units="cm"/>
      <inkml:brushProperty name="color" value="#FF0066"/>
    </inkml:brush>
  </inkml:definitions>
  <inkml:trace contextRef="#ctx0" brushRef="#br0">216 1 12603,'-8'2'5494,"-3"8"-3601,5-5-766,-79 64 3845,69-54-4511,0 0-1,1 1 1,-13 19-1,24-29-414,0 1 0,0-1 0,1 1-1,0 0 1,1 0 0,-1 0 0,1 0 0,0 0-1,1 0 1,0 1 0,0-1 0,1 1 0,-1-1-1,2 1 1,-1-1 0,1 0 0,0 1-1,1-1 1,-1 0 0,5 11 0,-3-11-59,0 0 0,0 0 0,1 0 0,0-1 0,0 1 1,1-1-1,0 0 0,0 0 0,0-1 0,0 1 0,1-1 0,0 0 1,0-1-1,1 1 0,-1-1 0,1-1 0,0 1 0,0-1 0,12 4 0,-10-5-293,0 0-1,0 0 1,1-1-1,-1 0 1,12 0 0,-18-1-5,1-1 1,-1 1 0,1 0-1,-1-1 1,0 0 0,1 0-1,-1 0 1,0 0 0,1-1 0,-1 1-1,0-1 1,0 0 0,0 0-1,0 0 1,-1 0 0,1 0-1,3-5 1,10-18-1169</inkml:trace>
</inkml:ink>
</file>

<file path=ppt/ink/ink2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05.926"/>
    </inkml:context>
    <inkml:brush xml:id="br0">
      <inkml:brushProperty name="width" value="0.05" units="cm"/>
      <inkml:brushProperty name="height" value="0.05" units="cm"/>
      <inkml:brushProperty name="color" value="#FF0066"/>
    </inkml:brush>
  </inkml:definitions>
  <inkml:trace contextRef="#ctx0" brushRef="#br0">11 96 17444,'-1'1'216,"1"0"0,-1-1-1,0 1 1,0 0 0,1 0 0,-1-1 0,0 1 0,1 0 0,-1 0 0,0 0 0,1 0 0,-1 0 0,1 0 0,0 0-1,-1 0 1,1 0 0,0 0 0,0 0 0,0 0 0,0 0 0,-1 1 0,1-1 0,1 0 0,-1 0 0,0 0 0,0 0-1,0 0 1,1 0 0,-1 0 0,0 0 0,1 0 0,-1 0 0,1 0 0,0 1 0,1 0-37,-1 0-1,1 0 1,0-1 0,0 1 0,0-1 0,0 0 0,1 1 0,-1-1-1,0 0 1,0 0 0,1 0 0,-1-1 0,5 2 0,2 0-87,0-1 0,0 0 1,1-1-1,-1 0 0,0 0 1,0-1-1,0 0 1,0 0-1,0-1 0,9-3 1,-13 3-93,0 0 0,0 0 1,0-1-1,0 1 0,-1-1 1,1 0-1,-1 0 1,0-1-1,0 1 0,0-1 1,0 0-1,-1 0 0,1 0 1,-1 0-1,0-1 0,-1 1 1,1-1-1,3-8 0,-2 1 6,-2 5-2,0 0-1,1 1 1,0-1-1,0 1 1,1-1 0,5-7-1,-9 14-3,0 0 0,0-1 0,1 1 0,-1 0 0,0 0 0,0 0 0,0-1 0,0 1 0,1 0 0,-1 0 0,0 0 0,0 0 1,1 0-1,-1-1 0,0 1 0,0 0 0,1 0 0,-1 0 0,0 0 0,0 0 0,1 0 0,-1 0 0,0 0 0,0 0 0,1 0 0,-1 0 0,0 0 0,1 0 0,-1 0 0,1 0 0,5 8 3,1 17 9,-6-21-8,10 32 210,1-1 1,21 39-1,40 65 1212,-42-81-773,-26-49-530,0 1 0,0 0-1,-1 1 1,0-1 0,2 13 0,-5-19-99,0 0 1,-1 0 0,0 0-1,0 0 1,0 0 0,0 0 0,-1 0-1,0 0 1,1 0 0,-2 0 0,1 0-1,0 0 1,-1-1 0,1 1-1,-1 0 1,0-1 0,-5 7 0,-1-2-9,0 1 0,0-1 0,-1 0 0,0-1 0,0 0 0,-1 0 0,0-1 0,0-1 0,-1 0 0,-21 8 0,16-7-111,-1-2 0,0 1 1,0-2-1,0-1 0,0 0 1,-32-1-1,43-1-142,-1 0 0,1-1 1,-1 0-1,1 0 0,-7-3 1,11 4 35,1-1 1,-1 0-1,1 1 0,-1-1 1,1 0-1,0 0 1,-1 0-1,1 0 1,0 0-1,0 0 1,0 0-1,0 0 1,0 0-1,0-1 0,0 1 1,0 0-1,0-1 1,1 1-1,-1-1 1,1 1-1,-1-1 1,1 1-1,-1-1 1,1 1-1,0-1 1,-1-2-1,3-23-2806,9-17 1154</inkml:trace>
</inkml:ink>
</file>

<file path=ppt/ink/ink2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06.858"/>
    </inkml:context>
    <inkml:brush xml:id="br0">
      <inkml:brushProperty name="width" value="0.05" units="cm"/>
      <inkml:brushProperty name="height" value="0.05" units="cm"/>
      <inkml:brushProperty name="color" value="#FF0066"/>
    </inkml:brush>
  </inkml:definitions>
  <inkml:trace contextRef="#ctx0" brushRef="#br0">160 715 14971,'-1'-3'559,"0"1"0,0-1 0,0 1 0,-1 0-1,1-1 1,-1 1 0,0 0 0,0 0 0,-3-3 0,4 5-378,0-1 0,0 1 1,0 0-1,0-1 1,-1 1-1,1 0 1,0 0-1,0 0 1,-1 0-1,1 0 1,0 0-1,0 0 1,0 0-1,-1 1 0,1-1 1,0 0-1,0 1 1,0-1-1,0 1 1,0-1-1,0 1 1,0-1-1,0 1 1,-2 1-1,-7 6 124,1-1 1,0 1-1,0 1 0,1 0 1,0 0-1,1 1 0,-1-1 0,2 2 1,0-1-1,0 1 0,1 0 1,-7 19-1,10-23-262,0 0 0,0 1-1,1-1 1,0 1 0,1-1 0,-1 1 0,1-1 0,2 15 0,-1-19-35,-1 0-1,1 0 1,0 0 0,0 0 0,0 0 0,0-1 0,1 1 0,-1 0 0,1-1 0,0 1-1,0-1 1,-1 0 0,1 1 0,1-1 0,-1 0 0,0 0 0,1 0 0,-1-1-1,1 1 1,-1 0 0,1-1 0,0 0 0,-1 0 0,1 1 0,3-1 0,2 1-7,-1-1 1,0-1-1,0 1 1,1-1 0,-1 0-1,0-1 1,0 0-1,1 0 1,-1-1 0,0 1-1,0-1 1,10-5-1,0-1-48,0 0-1,-1-1 0,27-20 0,-30 20-24,-1-1 0,-1-1 0,0 0 0,0 0-1,-1-1 1,-1-1 0,0 0 0,-1 0 0,0 0 0,-1-1 0,0 0 0,-1-1 0,-1 1 0,0-1 0,-1 0-1,4-30 1,0-45-296,-5-136 0,-4 131 91,2 65 198,-3-67-125,1 82 199,-1 1 1,0 0-1,-1 0 0,-8-22 0,10 34 25,0-1 1,0 1-1,0-1 1,-1 1-1,1 0 0,-1-1 1,0 1-1,-3-3 0,5 4-1,-1 1 0,0-1 0,1 1 0,-1-1 0,0 1 0,0-1 0,0 1 0,1 0 0,-1-1 0,0 1 0,0 0 0,0 0 0,0 0-1,0 0 1,0 0 0,0 0 0,1 0 0,-1 0 0,0 0 0,0 0 0,0 0 0,0 0 0,0 1 0,0-1 0,1 0 0,-1 1 0,0-1 0,0 0 0,0 1-1,1-1 1,-1 1 0,0 0 0,-3 2 69,0 1 0,1-1 0,0 1 0,-1 0 0,2-1 0,-1 1 0,0 1 0,-2 4 0,-16 39 439,18-40-448,-3 6 38,2 0 0,-1 0-1,2 0 1,0 0 0,0 0 0,1 1 0,1 0-1,1-1 1,0 1 0,1 0 0,0-1 0,1 1 0,1-1-1,7 23 1,14 28 201,44 83-1,-62-135-296,1-1 0,1 0-1,0 0 1,1 0 0,0-1 0,0-1-1,19 17 1,-24-24-19,-1 0 0,1-1-1,0 1 1,0-1 0,0 0-1,0 0 1,0 0 0,0 0-1,0-1 1,1 0 0,-1 0-1,1 0 1,-1 0 0,1-1 0,-1 1-1,1-1 1,-1 0 0,1-1-1,-1 1 1,1-1 0,-1 0-1,0 0 1,1 0 0,-1-1-1,0 1 1,0-1 0,7-4-1,-5 2 2,0 0 0,-1-1 0,1 0 0,-1 0 0,0 0 0,0-1 0,-1 0 0,1 0 0,-1 0 0,-1 0 0,1-1 0,-1 1 0,0-1 0,-1 0 0,1 0 0,0-8 0,2-8-2,-1 0 0,-2-1 0,0-39 0,-6 16 14,4 46-15,0 1 0,0 0 1,0 0-1,0-1 0,0 1 1,0 0-1,0 0 0,0 0 1,0-1-1,0 1 0,0 0 0,0 0 1,0 0-1,0-1 0,0 1 1,0 0-1,0 0 0,0-1 1,0 1-1,-1 0 0,1 0 1,0 0-1,0 0 0,0-1 0,0 1 1,0 0-1,-1 0 0,1 0 1,0 0-1,0 0 0,0-1 1,-1 1-1,1 0 0,0 0 0,0 0 1,0 0-1,-1 0 0,1 0 1,0 0-1,0 0 0,0 0 1,-1 0-1,1 0 0,0 0 1,0 0-1,-1 0 0,1 0 0,0 0 1,-7 8-18,5-2 14,1 0 0,-1 1-1,1-1 1,1 0-1,-1 1 1,1-1 0,0 1-1,2 10 1,-1-7 6,1 0 0,0 0 0,1-1 1,7 19-1,-8-24-1,-1-1-1,1 1 1,1-1 0,-1 1 0,0-1-1,1 0 1,0 0 0,0 0-1,0 0 1,0-1 0,0 1 0,0-1-1,6 3 1,-6-4-2,-1 0 1,0 0-1,1 0 0,-1 0 1,1-1-1,-1 1 0,1-1 0,0 0 1,-1 0-1,1 0 0,-1 0 0,1 0 1,0 0-1,-1-1 0,1 0 1,-1 1-1,1-1 0,-1 0 0,0 0 1,1 0-1,-1 0 0,3-2 0,4-5 0,0 0-1,0-1 1,-1 1-1,0-2 1,0 1-1,-1-1 1,7-13-1,7-8 12,51-64 161,-64 84 33,-6 7-205,-4 7-544,1-3 306,1 1-1,-1-1 0,0 1 0,1-1 0,-1 1 0,1-1 0,-1 0 1,0 1-1,0-1 0,1 0 0,-1 1 0,0-1 0,1 0 0,-1 0 1,0 0-1,-1 1 0,-4 0-3468,3 1 2170</inkml:trace>
</inkml:ink>
</file>

<file path=ppt/ink/ink2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12.566"/>
    </inkml:context>
    <inkml:brush xml:id="br0">
      <inkml:brushProperty name="width" value="0.05" units="cm"/>
      <inkml:brushProperty name="height" value="0.05" units="cm"/>
      <inkml:brushProperty name="color" value="#FF0066"/>
    </inkml:brush>
  </inkml:definitions>
  <inkml:trace contextRef="#ctx0" brushRef="#br0">702 1180 10970,'-24'15'1176,"18"-11"-343,-1 0 1,1 0-1,-11 9 0,17-13-810,0 0 0,0 0-1,0 1 1,0-1 0,0 0 0,0 0-1,0 0 1,0 0 0,-1 0 0,1 0-1,0 0 1,0 0 0,0 0 0,0 0-1,0 0 1,0 0 0,0 1-1,0-1 1,0 0 0,0 0 0,0 0-1,0 0 1,0 0 0,0 0 0,0 0-1,0 0 1,0 0 0,0 1-1,0-1 1,0 0 0,0 0 0,0 0-1,0 0 1,0 0 0,0 0 0,0 0-1,0 0 1,0 0 0,0 0-1,0 1 1,0-1 0,0 0 0,1 0-1,-1 0 1,0 0 0,0 0 0,6 2 601,10-2 175,31-2 629,0 1 1,74 10 0,-110-7-1325,335 46 1742,-165-38-669,292-20 1,-149-7-118,77-5-12,-347 15-985,0-2 0,-2-3 0,1-1 0,-1-3 0,-1-3 0,-1-1 0,-1-3 0,-1-2 0,52-35 0,-86 51 26,0-1 0,-1 0 0,-1 0 0,1-1 1,16-21-1,-26 28-61,0 0 0,0-1-1,0 1 1,-1-1 0,0 1 0,0-1 0,0 0 0,0 0 0,-1 0 0,0 0-1,0 0 1,0 0 0,0-1 0,-1 1 0,0 0 0,0 0 0,-1 0-1,1-1 1,-1 1 0,0 0 0,-3-7 0,0-1-10,-2 0-1,0 1 1,0 0 0,-9-12 0,-37-45 3,31 42-4,-54-67 9,-174-166 1,99 135 99,122 106-99,-1 0 1,-1 2-1,-50-22 1,27 19-30,0 3 0,-108-21 0,85 27-8,-122-1 0,-79 22-11,2 18 11,125-10-48,-227 59 1,261-46 25,-248 74-83,317-90 74,1 2-1,-77 42 1,105-49 35,1 1 0,0 0 1,1 2-1,0 0 0,1 1 1,0 0-1,1 1 0,1 0 1,-18 28-1,23-30 6,1 2 0,0-1 0,1 1 1,0 0-1,2 0 0,-1 0 0,2 1 0,0 0 0,1 0 1,0 0-1,1 0 0,1 0 0,3 19 0,0-15-1,0-1 0,2 0-1,0 0 1,1-1-1,1 0 1,1 0-1,1 0 1,0-1-1,1 0 1,19 23-1,-10-16 9,2-2-1,1 0 0,1-1 0,0-1 0,2-2 0,0 0 0,1-2 0,1 0 0,57 23 0,-29-19 61,1-2-1,1-3 1,1-1-1,74 6 1,-45-13 128,1-3 0,108-10 0,171-42-512,-172 18-2982,-124 22 1872</inkml:trace>
</inkml:ink>
</file>

<file path=ppt/ink/ink2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15.262"/>
    </inkml:context>
    <inkml:brush xml:id="br0">
      <inkml:brushProperty name="width" value="0.05" units="cm"/>
      <inkml:brushProperty name="height" value="0.05" units="cm"/>
      <inkml:brushProperty name="color" value="#FF0066"/>
    </inkml:brush>
  </inkml:definitions>
  <inkml:trace contextRef="#ctx0" brushRef="#br0">1 117 9338,'0'-31'1960,"4"1"1929,1 6-1520,3 5-57,1 12-327,0 1-113,10 8-32,-3 2-55,14 3-305,5 1-256,10-5-559,9 1-225,9-4-856,-4-4-825,8 10 729</inkml:trace>
</inkml:ink>
</file>

<file path=ppt/ink/ink2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18.202"/>
    </inkml:context>
    <inkml:brush xml:id="br0">
      <inkml:brushProperty name="width" value="0.05" units="cm"/>
      <inkml:brushProperty name="height" value="0.05" units="cm"/>
      <inkml:brushProperty name="color" value="#FF0066"/>
    </inkml:brush>
  </inkml:definitions>
  <inkml:trace contextRef="#ctx0" brushRef="#br0">653 1606 12659,'0'2'205,"-1"-1"0,0 1 0,1 0 0,-1 0 0,1 0 0,0 0 1,0 0-1,0 0 0,0 0 0,0 0 0,0 0 0,0 0 0,1 0 1,0 3-1,0-4-57,-1 0 1,1 1 0,0-1 0,0 0 0,0 0 0,0 0-1,0 0 1,0 0 0,0 0 0,0 0 0,1-1-1,-1 1 1,0 0 0,0 0 0,1-1 0,-1 1-1,0-1 1,1 0 0,-1 1 0,1-1 0,1 0-1,12 2 447,1-1-1,0-1 1,0 0 0,0-1-1,31-7 1,-4 2 86,1 2 62,-1 2 0,79 6 0,87 23 624,-134-17-1254,1-3 0,-1-4 1,1-3-1,96-12 1,-58-5 0,-1-4 1,123-41 0,244-73 279,-421 119-355,-1-3 0,-1-3-1,-1-1 1,-1-4 0,77-49-1,5-25 123,-116 83-35,-1-1 1,-1 0 0,-1-2-1,19-26 1,-34 42-90,1 0 0,-1-1 0,-1 1 0,1-1 0,-1 0 0,0 1 0,0-1 0,0 0 0,-1 0 1,0-1-1,0 1 0,0-11 0,-2 9 0,0 0 0,-1 0 0,1 0 0,-2 0 1,1 0-1,-1 0 0,0 1 0,0-1 0,-6-6 0,-15-27 81,9 15-76,0 0-1,-13-35 1,4-7-23,-30-72 7,45 122-37,0 1 1,-1 0 0,-1 0-1,-1 1 1,-22-24 0,11 19 0,0 1 0,-1 1 1,0 1-1,-2 2 0,-44-23 1,-146-50 246,193 80-188,-248-87 310,228 84-359,-1 1 0,-1 2 1,1 2-1,-48-1 0,-182 11-8,-96 32 22,-1 22-4,296-44-7,1 4 0,-78 28 0,118-33-1,1 2 1,0 2-1,1 0 1,1 3-1,0 0 1,-42 37 0,-146 162-7,116-110 24,66-69-26,-60 78 0,84-98 10,1 0 0,0 1 0,2 1 0,0-1 1,2 2-1,-12 41 0,15-43 21,2 1 1,0 0-1,1-1 0,2 1 1,0 0-1,1 0 1,1-1-1,5 26 0,-3-30 3,0-1-1,1 0 1,1 0-1,0 0 1,1 0 0,1-1-1,0-1 1,1 1-1,1-1 1,0-1-1,14 15 1,2-4 25,1-1 0,0-1-1,2-1 1,0-2 0,55 25 0,167 53 418,-147-65-373,0-5 1,2-4-1,1-5 1,156 6-1,-99-26-98,-141 1 0,0-1 0,0-1 0,-1-1 0,1-1 0,22-9 0,-42 14-48,0 0-1,-1-1 1,1 1-1,-1-1 1,1 1-1,-1-1 1,1 0-1,-1 0 1,0 0-1,0 0 1,3-5 0,-4 7 7,-1-1 0,1 0 0,-1 1 0,0-1 0,0 0 1,1 0-1,-1 1 0,0-1 0,0 0 0,0 0 1,0 1-1,0-1 0,0 0 0,0 0 0,0 1 0,0-1 1,0 0-1,-1-1 0,1 1-35,-1 0 0,0 0 0,0-1-1,1 1 1,-1 0 0,0 0 0,0 0 0,0 1 0,0-1 0,0 0-1,0 0 1,0 0 0,0 1 0,-2-2 0,-21-6-2924,-5 4 1009</inkml:trace>
</inkml:ink>
</file>

<file path=ppt/ink/ink2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33.353"/>
    </inkml:context>
    <inkml:brush xml:id="br0">
      <inkml:brushProperty name="width" value="0.05" units="cm"/>
      <inkml:brushProperty name="height" value="0.05" units="cm"/>
      <inkml:brushProperty name="color" value="#FF0066"/>
    </inkml:brush>
  </inkml:definitions>
  <inkml:trace contextRef="#ctx0" brushRef="#br0">78 21 12283,'0'-1'205,"0"0"1,0 0-1,0 0 1,0 0-1,0 1 1,0-1-1,0 0 1,0 0-1,0 0 1,-1 0-1,1 0 1,0 1-1,-1-1 1,1 0-1,0 0 1,-1 0-1,1 1 1,-1-1-1,1 0 1,-1 1-1,1-1 1,-1 0-1,-1 0 1,1 1-47,0 0 0,0 0 1,0 0-1,0 0 0,0 0 0,0 0 1,0 0-1,0 1 0,1-1 0,-1 0 1,0 1-1,0-1 0,0 1 0,0-1 1,0 1-1,1-1 0,-1 1 0,0 0 1,0-1-1,1 1 0,-1 0 1,-1 1-1,-3 4 119,0 0 0,0 0-1,1 1 1,0 0 0,0 0 0,0 0 0,1 0 0,0 0 0,0 1 0,1-1 0,0 1 0,0 0-1,1 0 1,0-1 0,1 1 0,-1 0 0,2 12 0,3 12 93,0 0-1,2-1 1,11 33-1,-10-38-79,4 17-17,15 53 92,-24-91-370,0-1 1,0 1 0,0 0 0,1-1 0,-1 0-1,1 1 1,0-1 0,0 0 0,1-1-1,-1 1 1,1 0 0,0-1 0,0 0-1,0 0 1,0 0 0,6 2 0,-4-2-240,1 0 1,-1-1-1,1 0 0,0-1 1,0 0-1,0 0 1,0 0-1,0-1 0,0 0 1,0 0-1,8-2 1,1 0-2282,25-9 1,-37 10 2154,18-6-1458</inkml:trace>
</inkml:ink>
</file>

<file path=ppt/ink/ink2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33.863"/>
    </inkml:context>
    <inkml:brush xml:id="br0">
      <inkml:brushProperty name="width" value="0.05" units="cm"/>
      <inkml:brushProperty name="height" value="0.05" units="cm"/>
      <inkml:brushProperty name="color" value="#FF0066"/>
    </inkml:brush>
  </inkml:definitions>
  <inkml:trace contextRef="#ctx0" brushRef="#br0">1 1 9906,'8'7'10405,"-9"3"-9511,5 61 2252,9 83-1007,-11-144-2129,-1 1-1,2 0 1,-1-1 0,2 1 0,-1-1 0,7 13 0,-10-23-54,0 0 0,0 0 0,0 1-1,0-1 1,1 0 0,-1 0 0,0 0 0,0 0 0,0 0 0,0 0-1,0 1 1,0-1 0,1 0 0,-1 0 0,0 0 0,0 0 0,0 0-1,0 0 1,0 0 0,1 0 0,-1 0 0,0 0 0,0 0 0,0 0-1,0 0 1,1 0 0,-1 0 0,0 0 0,0 0 0,0 0 0,0 0-1,1 0 1,-1 0 0,0 0 0,0 0 0,0 0 0,0 0-1,0 0 1,1 0 0,-1-1 0,0 1 0,0 0 0,0 0 0,0 0-1,0 0 1,0 0 0,1 0 0,-1 0 0,0-1 0,0 1 0,0 0-1,0 0 1,0 0 0,0 0 0,0-1 0,0 1 0,0 0 0,0 0-1,0 0 1,0 0 0,0-1 0,0 1 0,0 0 0,0 0 0,0 0-1,0-1 1,3-13-2071,-2 6 1728,0 0 1,1-1-1,0 1 1,3-9 0,12-22 260</inkml:trace>
</inkml:ink>
</file>

<file path=ppt/ink/ink2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34.185"/>
    </inkml:context>
    <inkml:brush xml:id="br0">
      <inkml:brushProperty name="width" value="0.05" units="cm"/>
      <inkml:brushProperty name="height" value="0.05" units="cm"/>
      <inkml:brushProperty name="color" value="#FF0066"/>
    </inkml:brush>
  </inkml:definitions>
  <inkml:trace contextRef="#ctx0" brushRef="#br0">10 60 12043,'3'6'4220,"-3"6"-2910,0-7-527,-3 67 2579,0-3-2344,3-62-911,1 1 1,0 0 0,0 0-1,1-1 1,-1 1-1,6 10 1,-6-15-68,0 0-1,0 0 1,1-1-1,-1 1 1,1 0-1,0-1 1,-1 1-1,1-1 1,1 0-1,-1 0 1,0 0-1,0 0 1,1 0-1,-1 0 1,1 0-1,0-1 1,-1 1-1,1-1 1,0 0-1,0 0 1,0 0-1,5 1 1,-4-2-13,0 0 0,0 0 0,0 0 1,1-1-1,-1 1 0,0-1 0,0 0 1,0 0-1,0 0 0,0-1 1,0 0-1,-1 1 0,1-1 0,0-1 1,-1 1-1,4-3 0,0 0 10,-1-1 1,1 0-1,-2 0 0,1 0 0,0-1 0,-1 0 1,0 0-1,-1 0 0,7-14 0,-10 18-19,0 0 0,1 0 1,-1-1-1,0 1 0,-1-1 0,1 1 0,-1-1 0,1 1 1,-1-1-1,0 1 0,0-1 0,-1 1 0,1-1 0,-1 1 1,0-1-1,1 1 0,-2-1 0,1 1 0,0 0 1,-1 0-1,1-1 0,-1 1 0,0 0 0,0 0 0,-5-4 1,-3-3 37,-1 2 0,0 0 1,0 0-1,-1 1 0,-22-11 1,23 13-436,0 0 1,0-1-1,0-1 1,1 0-1,0 0 1,0-1-1,-10-11 1,13 9-1493,7 10 1807,0 0 0,0 0-1,0-1 1,0 1 0,-1 0-1,1 0 1,0-1 0,0 1-1,0 0 1,0 0 0,0-1-1,0 1 1,0 0 0,0 0-1,0-1 1,0 1 0,0 0-1,0 0 1,0-1 0,0 1-1,0 0 1,0 0 0,0-1-1,0 1 1,1 0 0,-1 0-1,0-1 1,0 1 0,0 0-1,0 0 1,0 0 0,1-1-1,-1 1 1,0 0 0,0 0-1,0 0 1,1-1 0,-1 1-1,0 0 1,19-2-1296</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24.306"/>
    </inkml:context>
    <inkml:brush xml:id="br0">
      <inkml:brushProperty name="width" value="0.05" units="cm"/>
      <inkml:brushProperty name="height" value="0.05" units="cm"/>
      <inkml:brushProperty name="color" value="#FF0066"/>
    </inkml:brush>
  </inkml:definitions>
  <inkml:trace contextRef="#ctx0" brushRef="#br0">1 189 14075,'2'-9'574,"1"1"0,0 0 1,1 0-1,-1 1 0,2-1 0,-1 1 0,1 0 0,0 0 1,1 0-1,-1 0 0,1 1 0,9-7 0,1 2-179,1 0-1,0 2 0,0 0 0,1 0 1,0 2-1,0 0 0,1 1 1,0 1-1,0 1 0,1 0 1,-1 2-1,1 0 0,-1 1 1,27 2-1,-41 0-366,0-1 0,-1 1 1,1 0-1,0 1 0,0-1 0,-1 1 1,1 0-1,-1 0 0,0 0 0,1 1 1,-1-1-1,5 5 0,-7-5-24,-1 0 0,1 0-1,0 0 1,-1 0 0,1 1-1,-1-1 1,1 1 0,-1-1-1,0 1 1,0-1 0,0 1-1,-1-1 1,1 1 0,-1 0-1,1 0 1,-1-1 0,0 1 0,0 0-1,0 0 1,0-1 0,0 1-1,-2 4 1,-1 4-4,0-1-1,-1 0 1,0 0 0,-1-1 0,0 1-1,0-1 1,-1 0 0,0-1-1,-1 1 1,-8 8 0,-14 12 9,-40 31 1,64-56-9,-24 20-68,0-1 0,-1-2 0,-50 27 0,76-46 12,-1-1 0,1 1 0,-1-1 0,-9 2 0,14-3 46,-1 1 1,1-1 0,-1 0 0,1 0 0,-1 0 0,1 0-1,-1 0 1,1 0 0,-1 0 0,1 0 0,-1 0 0,1 0 0,-1 0-1,0 0 1,1 0 0,-1 0 0,1-1 0,-1 1 0,1 0-1,-1 0 1,1-1 0,-1 1 0,1 0 0,0 0 0,-1-1 0,1 1-1,-1-1 1,1 1 0,0 0 0,-1-1 0,1 1 0,0-1-1,-1 1 1,1-1 0,0 1 0,0-1 0,0 1 0,-1-1 0,1 1-1,0-1 1,0 1 0,0-1 0,0 1 0,0-1 0,0 1-1,0-1 1,0 1 0,0-1 0,0 0 0,0 1 0,0-1 0,1 1-1,-1-1 1,0 0 0,1 0 7,-1 0-1,1 1 1,-1-1-1,1 0 1,-1 0-1,1 0 1,0 0-1,0 1 1,-1-1-1,1 0 1,0 1-1,0-1 1,0 1-1,0-1 1,-1 1-1,1-1 1,0 1-1,0-1 1,0 1-1,0 0 1,0 0-1,0-1 1,0 1-1,0 0 1,0 0-1,1 0 1,-1 0-1,0 0 1,2 1-1,3-1 62,1 1 0,-1 0 0,10 4 0,271 66 1659,-181-46-1684,-91-21-190,-5-1-349,0-1 0,19 2 0,-27-3 71,1-1 0,0 0 0,-1 0 0,1-1 0,0 1 0,0-1 0,-1 1 0,1-1 0,-1 0 0,1 0 0,-1 0 0,1 0 0,-1 0-1,1 0 1,2-3 0,15-15-1519</inkml:trace>
</inkml:ink>
</file>

<file path=ppt/ink/ink2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34.437"/>
    </inkml:context>
    <inkml:brush xml:id="br0">
      <inkml:brushProperty name="width" value="0.05" units="cm"/>
      <inkml:brushProperty name="height" value="0.05" units="cm"/>
      <inkml:brushProperty name="color" value="#FF0066"/>
    </inkml:brush>
  </inkml:definitions>
  <inkml:trace contextRef="#ctx0" brushRef="#br0">0 126 13875,'8'-4'1600,"5"-5"1297,3-2-809,9-6-591,-1 3-585,-6 1-640,1 0-80,-4 1-576,-1-1-392,1 0-1281,0 6 1049</inkml:trace>
</inkml:ink>
</file>

<file path=ppt/ink/ink2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35.065"/>
    </inkml:context>
    <inkml:brush xml:id="br0">
      <inkml:brushProperty name="width" value="0.05" units="cm"/>
      <inkml:brushProperty name="height" value="0.05" units="cm"/>
      <inkml:brushProperty name="color" value="#FF0066"/>
    </inkml:brush>
  </inkml:definitions>
  <inkml:trace contextRef="#ctx0" brushRef="#br0">0 138 12899,'10'-11'5216,"73"-69"419,-47 47-4328,-32 29-1189,7-5 275,-11 9-390,1 0 1,-1 0 0,0 0 0,0 0-1,0 0 1,1 0 0,-1 0 0,0 0-1,0 0 1,0 0 0,1 0 0,-1 0 0,0 0-1,0 0 1,1 0 0,-1 0 0,0 0-1,0 0 1,0 1 0,0-1 0,1 0-1,-1 0 1,0 0 0,0 0 0,0 0-1,0 1 1,1-1 0,-1 0 0,0 0-1,0 0 1,0 0 0,0 1 0,0-1-1,0 0 1,0 0 0,0 0 0,1 1-1,-1-1 1,0 0 0,0 0 0,0 1 0,0-1-1,0 0 1,0 0 0,0 0 0,0 1-1,0-1 1,0 0 0,-1 0 0,1 0-1,0 1 1,0-1 0,0 7-4,-1 0 0,1 1 0,-1-1 0,-1 0 0,0 0 0,-4 12 0,-2 5-9,-4 14-9,7-23-49,0 1 1,-4 24-1,9-38 54,0-1 0,-1 0 0,1 0 0,0 0 0,0 1 0,0-1 0,0 0 0,0 0 1,1 0-1,-1 0 0,0 1 0,0-1 0,1 0 0,-1 0 0,1 0 0,-1 0 0,1 0 0,-1 0 0,1 0 0,0 0 0,-1 0 0,1 0 0,0 0 0,0 0 0,0 0 0,0-1 0,0 1 0,0 0 0,0-1 0,0 1 0,0-1 1,0 1-1,1 0 0,4 0-4,0 0 0,-1 0 0,1-1 0,0 1 0,11-2 0,7 1 46,-20 1 4,0-1 0,0 1 1,0 0-1,0 0 0,0 0 1,0 0-1,0 1 0,0 0 1,-1 0-1,1 0 0,-1 0 1,1 0-1,-1 1 0,4 3 1,-5-4 1,0 1 0,0-1 1,-1 1-1,1-1 0,-1 1 0,0-1 0,0 1 1,1 0-1,-2 0 0,1-1 0,0 1 1,-1 0-1,1 0 0,-1 0 0,0 0 1,0 0-1,0 0 0,0 0 0,0 0 1,-2 4-1,0-1 6,1 0-1,-2 0 1,1-1-1,-1 1 1,1-1-1,-2 1 1,1-1 0,0 0-1,-1 0 1,0-1-1,0 1 1,-6 4 0,5-5-31,-1 1 0,1-1 1,-1 0-1,-1 0 1,1 0-1,0-1 1,-1 0-1,1 0 1,-1-1-1,-7 2 1,11-4-101,1 1 0,-1-1 0,1 0 1,-1 0-1,1 0 0,0 0 0,-1-1 0,1 1 1,-1-1-1,1 1 0,-1-1 0,1 0 0,0 0 1,0 0-1,-3-1 0,4 1-52,0 0 0,0 0 0,-1 0 0,1 0 0,0 0 0,0 0 0,0 0 0,0 0 0,0-1 0,1 1 0,-1 0 0,0 0 0,1-1-1,-1 1 1,0-1 0,1 1 0,0-1 0,-1 1 0,1-1 0,0 1 0,0-1 0,0 1 0,0-1 0,0 1 0,0-1 0,1-1 0,-1-1 160,1 1-1,0 0 1,0-1-1,0 1 1,4-5-1,13-17-203</inkml:trace>
</inkml:ink>
</file>

<file path=ppt/ink/ink2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35.414"/>
    </inkml:context>
    <inkml:brush xml:id="br0">
      <inkml:brushProperty name="width" value="0.05" units="cm"/>
      <inkml:brushProperty name="height" value="0.05" units="cm"/>
      <inkml:brushProperty name="color" value="#FF0066"/>
    </inkml:brush>
  </inkml:definitions>
  <inkml:trace contextRef="#ctx0" brushRef="#br0">85 1 14019,'-3'3'470,"0"0"-1,0 0 1,1 0 0,-1 0-1,1 1 1,0 0 0,0-1-1,0 1 1,1 0 0,-1 0-1,-1 7 1,3-7-240,-1 1 0,1 0 1,0-1-1,0 1 0,0-1 0,1 1 1,-1 0-1,1-1 0,2 7 0,0-3-78,0 0 0,1 0 0,0 0-1,1-1 1,-1 1 0,2-1-1,-1 0 1,1-1 0,-1 1 0,13 8-1,-13-10-34,0-1 0,0 0 0,0-1 0,1 1 0,9 3-1,-13-6-57,0 0-1,0-1 0,0 1 1,0-1-1,0 0 1,0 1-1,0-1 0,1 0 1,-1 0-1,0 0 1,0-1-1,0 1 0,0-1 1,0 1-1,0-1 1,0 1-1,0-1 0,0 0 1,0 0-1,3-2 0,0 0 93,0 0-1,0-1 1,-1 0-1,1 0 1,-1 0-1,0-1 1,0 1-1,0-1 1,-1 0-1,1 0 1,3-9-1,-6 11-112,0 1-1,0-1 1,0 1-1,-1-1 0,1 0 1,-1 1-1,0-1 0,0 0 1,1 0-1,-2 1 1,1-1-1,0 0 0,-1 1 1,1-1-1,-1 0 0,0 1 1,0-1-1,0 1 1,0-1-1,0 1 0,0-1 1,-1 1-1,1 0 1,-1 0-1,0-1 0,0 1 1,-3-2-1,0-1-37,-1 1 0,0 0-1,-1 0 1,1 1 0,-1-1 0,1 2 0,-1-1-1,0 1 1,0 0 0,0 0 0,-1 1-1,1 0 1,-8-1 0,-7 1-563,0 1 0,1 1 0,-24 4 0,40-4-221,0 0 0,-1 0 1,1 1-1,-6 2 0,7-2-949,12-7 406</inkml:trace>
</inkml:ink>
</file>

<file path=ppt/ink/ink2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35.755"/>
    </inkml:context>
    <inkml:brush xml:id="br0">
      <inkml:brushProperty name="width" value="0.05" units="cm"/>
      <inkml:brushProperty name="height" value="0.05" units="cm"/>
      <inkml:brushProperty name="color" value="#FF0066"/>
    </inkml:brush>
  </inkml:definitions>
  <inkml:trace contextRef="#ctx0" brushRef="#br0">0 0 12195,'8'7'864,"0"-2"0,1 1 1,-1-1-1,1 0 1,0-1-1,0 0 0,18 4 1,-5 1 77,-12-6-643,34 14 1220,-1 1 1,46 27-1,-76-38-1228,-1 1 0,0 1 1,0 0-1,-1 1 0,0 0 1,-1 0-1,0 1 0,-1 1 1,0 0-1,-1 0 0,8 15 1,-9-11-94,-1-1-1,0 2 1,-1-1 0,-1 0 0,0 1 0,-1 0 0,1 21-1,-4-12-57,0 0 0,-2 0 0,0 0 0,-8 29 0,6-37-158,-1 0 1,-1-1-1,0 0 1,-2 0-1,0 0 1,-1-1-1,-13 19 1,12-20-571,-2-1 0,0-1 1,0 0-1,-21 17 1,-22 11-744</inkml:trace>
</inkml:ink>
</file>

<file path=ppt/ink/ink2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45.405"/>
    </inkml:context>
    <inkml:brush xml:id="br0">
      <inkml:brushProperty name="width" value="0.05" units="cm"/>
      <inkml:brushProperty name="height" value="0.05" units="cm"/>
      <inkml:brushProperty name="color" value="#FF0066"/>
    </inkml:brush>
  </inkml:definitions>
  <inkml:trace contextRef="#ctx0" brushRef="#br0">29 301 11130,'-2'0'219,"1"1"1,-1-1-1,1 1 0,-1 0 0,1-1 0,-1 1 0,1 0 0,0 0 0,-1 0 0,1 0 0,0 0 1,0 0-1,0 1 0,0-1 0,0 0 0,0 1 0,0-1 0,0 0 0,1 1 0,-1-1 0,0 1 1,1-1-1,-1 1 0,1-1 0,0 1 0,-1 0 0,1-1 0,0 1 0,0 0 0,0 2 0,0-4-164,0 1-1,0-1 0,0 0 0,0 0 0,0 0 0,0 0 0,0 1 0,1-1 0,-1 0 0,0 0 0,0 0 0,0 0 0,0 1 0,0-1 0,0 0 0,0 0 0,0 0 0,1 0 0,-1 0 1,0 0-1,0 0 0,0 1 0,0-1 0,0 0 0,1 0 0,-1 0 0,0 0 0,0 0 0,0 0 0,0 0 0,1 0 0,-1 0 0,0 0 0,0 0 0,0 0 0,0 0 0,1 0 0,7-4 954,7-10-108,-15 13-771,9-8 52,-1 1 0,1-1 1,0 1-1,1 1 1,0 0-1,0 0 0,1 1 1,-1 0-1,1 1 0,1 0 1,21-6-1,-11 6-175,0 1 0,36-1 0,-47 4 15,-1 0 0,0-1 1,0 0-1,0-1 0,0 0 1,0-1-1,-1 0 0,14-8 1,-8 4 62,-1-2 1,0 0 0,0-1 0,15-15 0,-23 18-45,-7 3 11,0 4-45,-1 0 0,1 1 0,-1-1 1,1 1-1,-1 0 0,1-1 0,-1 1 1,1 0-1,-3 0 0,0 0-52,-1-1 1,1 1-1,0-1 0,-1 0 1,1-1-1,0 1 0,0-1 1,0 1-1,0-1 0,0 0 1,0-1-1,-5-3 0,8 4-104,-1 1-1,1-1 1,-1 0 0,1 1-1,0-1 1,-1 0-1,1 0 1,0 0 0,0 0-1,0 0 1,1 0-1,-1 0 1,0 0 0,1 0-1,-1 0 1,1-1-1,0 1 1,0 0 0,0 0-1,0-1 1,0 1-1,0 0 1,1 0 0,-1 0-1,1 0 1,-1-1-1,2-1 1,12-25-1001</inkml:trace>
</inkml:ink>
</file>

<file path=ppt/ink/ink2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46.203"/>
    </inkml:context>
    <inkml:brush xml:id="br0">
      <inkml:brushProperty name="width" value="0.05" units="cm"/>
      <inkml:brushProperty name="height" value="0.05" units="cm"/>
      <inkml:brushProperty name="color" value="#FF0066"/>
    </inkml:brush>
  </inkml:definitions>
  <inkml:trace contextRef="#ctx0" brushRef="#br0">1 183 12643,'4'-9'5448,"9"-10"-4001,-9 12-649,-1 3-557,77-106 3547,-78 107-3740,1 1-1,-1-1 1,1 0-1,0 1 1,0 0-1,0-1 1,0 1-1,0 0 1,0 0-1,1 1 1,-1-1-1,0 1 1,1 0-1,0 0 1,-1 0-1,1 0 1,-1 0-1,1 1 1,0 0-1,0 0 1,-1 0-1,1 0 1,0 0-1,-1 1 1,6 1-1,-8-1-46,1-1-1,0 1 1,-1 0 0,1 0-1,-1 1 1,1-1-1,-1 0 1,1 0 0,-1 1-1,0-1 1,0 1-1,1-1 1,-1 1 0,0 0-1,-1-1 1,1 1 0,0 0-1,0 0 1,-1-1-1,1 1 1,-1 0 0,1 2-1,1 6-3,-1 1-1,1 18 0,-2-22 4,-3 93 63,0-43-36,2-32-30,-1 0 0,-1-1 0,-1 1 0,-1-1 0,-1 1-1,-1-2 1,-15 32 0,18-44 17,0 1-1,0 0 1,-3 20-1,2-11 13,4-15-23,-1-1 0,0 0 0,0 1-1,0-1 1,-1 0 0,0 0 0,0 0-1,0 0 1,0-1 0,-6 6 0,-9 19-23,18-29 21,0 0 0,0 0-1,0 0 1,0 0 0,0 0 0,0 0 0,0 0 0,0 0 0,0 0 0,0 1-1,0-1 1,0 0 0,-1 0 0,1 0 0,0 0 0,0 0 0,0 0 0,0 0-1,0 0 1,0 0 0,0 0 0,0 0 0,0 0 0,0 0 0,-1 0-1,1 0 1,0 0 0,0 0 0,0 0 0,0 0 0,0 0 0,0 0 0,0 0-1,0 0 1,0 0 0,0 0 0,-1 0 0,1 0 0,0 0 0,0 0 0,0 0-1,0 0 1,0 0 0,0 0 0,0 0 0,0 0 0,0 0 0,0 0 0,0 0-1,-1 0 1,1-1 0,0 1 0,0 0 0,0 0 0,0 0 0,0 0-1,-3-9 35,0-10 17,3 12-14,1-1 1,-1 0-1,1 1 0,1-1 1,-1 1-1,1-1 1,0 1-1,1 0 0,0-1 1,0 1-1,1 1 1,-1-1-1,1 0 0,9-10 1,-8 11 16,1 0 0,-1 0 0,1 0 0,0 1 1,0-1-1,1 2 0,0-1 0,0 1 0,0 0 0,0 0 1,1 1-1,-1 0 0,16-4 0,-20 6-15,1 1 0,0-1 1,-1 1-1,1 0 0,0 0 0,0 0 0,0 1 0,-1-1 0,1 1 0,0 0 1,-1 0-1,7 3 0,-2 0 58,1 1-1,-1 1 1,11 9 0,-5-4-48,-12-10-113,-1 0-1,0 0 1,0 0-1,0 0 1,1-1-1,-1 1 1,1 0-1,-1-1 1,0 1-1,1-1 1,-1 0-1,1 1 1,-1-1-1,1 0 1,-1 0-1,1 0 1,-1 0-1,1 0 1,-1 0-1,1 0 1,-1-1-1,1 1 1,-1-1-1,1 1 1,2-2-1,0-1-264,1 0 1,-1 0-1,0-1 0,0 1 0,7-8 0,-10 9 447,16-16-405</inkml:trace>
</inkml:ink>
</file>

<file path=ppt/ink/ink2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46.722"/>
    </inkml:context>
    <inkml:brush xml:id="br0">
      <inkml:brushProperty name="width" value="0.05" units="cm"/>
      <inkml:brushProperty name="height" value="0.05" units="cm"/>
      <inkml:brushProperty name="color" value="#FF0066"/>
    </inkml:brush>
  </inkml:definitions>
  <inkml:trace contextRef="#ctx0" brushRef="#br0">78 41 10202,'0'-3'429,"0"0"-1,-1 0 1,1 1-1,-1-1 1,1 0-1,-1 1 1,0-1-1,0 0 1,-1 1-1,-2-6 1,4 8-309,0 0-1,-1-1 1,1 1 0,0-1 0,-1 1-1,1 0 1,-1-1 0,1 1 0,0 0-1,-1-1 1,1 1 0,-1 0 0,1 0-1,-1-1 1,1 1 0,-1 0 0,1 0 0,-1 0-1,1 0 1,-1 0 0,1-1 0,-1 1-1,0 0 1,0 1-11,0-1 0,0 1 0,0-1 0,0 1-1,0-1 1,0 1 0,1 0 0,-1-1 0,0 1 0,0 0 0,1 0-1,-1 0 1,0-1 0,1 1 0,-1 0 0,1 0 0,-1 2 0,-3 3 221,2 1 0,-1 0 0,1 1 0,-1-1 0,2 0 1,-1 1-1,1-1 0,1 0 0,-1 1 0,1 8 0,2 9 660,9 42-1,-6-41-692,2 26 0,-7-49-372,1 11 279,-3-11-585,-3-8-901,-1-6-249,1-1-1,0 0 1,0 0 0,1 0 0,-4-24-1,5 24 719,-3-15-275</inkml:trace>
</inkml:ink>
</file>

<file path=ppt/ink/ink2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47.018"/>
    </inkml:context>
    <inkml:brush xml:id="br0">
      <inkml:brushProperty name="width" value="0.05" units="cm"/>
      <inkml:brushProperty name="height" value="0.05" units="cm"/>
      <inkml:brushProperty name="color" value="#FF0066"/>
    </inkml:brush>
  </inkml:definitions>
  <inkml:trace contextRef="#ctx0" brushRef="#br0">1 5 10482,'0'0'529,"1"-1"0,0 1 0,0-1 0,-1 1 0,1-1-1,0 1 1,0 0 0,0-1 0,-1 1 0,1 0 0,0-1 0,2 1 0,13 1 2265,18 7-1297,-30-7-792,49 18 1675,2 2-894,-29-13-1231,-20-6-687,0 0 0,0 0 0,0-1 0,0 0 0,11 1-1,-16-2 303,-1 0-1,0 0 1,1 0-1,-1 0 0,1 0 1,-1 0-1,0 0 0,1-1 1,-1 1-1,0 0 0,1 0 1,-1-1-1,0 1 0,1 0 1,-1 0-1,0-1 1,1 1-1,-1 0 0,0-1 1,0 1-1,0 0 0,1-1 1,-1 1-1,0 0 0,0-1 1,0 1-1,0-1 0,1 1 1,1-15-1054,-1 8 1495,7-8-520</inkml:trace>
</inkml:ink>
</file>

<file path=ppt/ink/ink2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39:47.390"/>
    </inkml:context>
    <inkml:brush xml:id="br0">
      <inkml:brushProperty name="width" value="0.05" units="cm"/>
      <inkml:brushProperty name="height" value="0.05" units="cm"/>
      <inkml:brushProperty name="color" value="#FF0066"/>
    </inkml:brush>
  </inkml:definitions>
  <inkml:trace contextRef="#ctx0" brushRef="#br0">7 24 6889,'-5'-12'3499,"4"12"-3313,1-1-1,0 1 1,0-1 0,0 1-1,0 0 1,0-1 0,0 1-1,0-1 1,0 1 0,0-1-1,0 1 1,0-1 0,0 1-1,0 0 1,0-1 0,0 1-1,0-1 1,0 1-1,1-1 1,-1 1 0,0 0-1,0-1 1,0 1 0,1 0-1,-1-1 1,1 0 0,-1 1-124,0 0 1,0 0 0,1 0-1,-1 0 1,0 0 0,0 0-1,1 0 1,-1 0 0,0 0-1,0 0 1,0 0 0,1 0-1,-1 0 1,0 0 0,0 0-1,0 0 1,1 1 0,-1-1-1,0 0 1,0 0 0,0 0-1,0 0 1,1 0 0,-1 0-1,0 1 1,0-1 0,0 0-1,0 0 1,0 0 0,1 0-1,-1 1 1,0-1 0,0 0-1,0 0 1,0 0 0,0 1-1,0-1 1,0 0 0,0 0-1,0 1 1,0-1 0,0 0-1,0 0 1,0 1 0,3 12 1173,7 72 2019,6 85-266,-7-88-2196,-1-10-273,-8-66-515,0-5-133,0-1 0,0 0-1,0 1 1,-1-1 0,1 1 0,0-1 0,0 0 0,0 1 0,0-1-1,0 1 1,0-1 0,0 1 0,1-1 0,-1 0 0,0 1 0,0-1-1,0 1 1,0-1 0,0 0 0,1 1 0,7-5-987</inkml:trace>
</inkml:ink>
</file>

<file path=ppt/ink/ink2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07.414"/>
    </inkml:context>
    <inkml:brush xml:id="br0">
      <inkml:brushProperty name="width" value="0.05" units="cm"/>
      <inkml:brushProperty name="height" value="0.05" units="cm"/>
      <inkml:brushProperty name="color" value="#FF0066"/>
    </inkml:brush>
  </inkml:definitions>
  <inkml:trace contextRef="#ctx0" brushRef="#br0">41 81 6545,'0'-1'162,"-1"0"-1,1 0 0,0 0 0,0 0 0,0 0 1,-1 0-1,1 1 0,0-1 0,-1 0 0,1 0 1,-1 0-1,1 0 0,-1 1 0,1-1 1,-1 0-1,0 1 0,1-1 0,-1 0 0,0 1 1,1-1-1,-1 1 0,0-1 0,0 1 0,0-1 1,0 1-1,1 0 0,-1-1 0,0 1 0,-1-1 1,0 1 88,1 0 1,0-1 0,-1 1-1,1-1 1,0 0 0,0 1-1,0-1 1,0 0 0,-1 0 0,1 0-1,0 0 1,0 0 0,1 0-1,-1 0 1,-1-1 0,1 0 245,1 1 1,-1-1-1,1 0 1,0 0-1,-1 0 1,1 1 0,0-1-1,0 0 1,0 0-1,0 0 1,0 1-1,1-1 1,-1 0 0,1-3-1,1-8 1176,-2 13-1655,0 0-1,0 0 0,0 0 0,0 0 1,0-1-1,0 1 0,0 0 1,0 0-1,0 0 0,0 0 0,0 0 1,0 0-1,0 0 0,0 0 1,0 0-1,0-1 0,0 1 0,0 0 1,0 0-1,0 0 0,0 0 1,0 0-1,0 0 0,0 0 0,0 0 1,0 0-1,0 0 0,0-1 1,0 1-1,1 0 0,-1 0 0,0 0 1,0 0-1,0 0 0,0 0 1,0 0-1,0 0 0,0 0 0,0 0 1,0 0-1,0 0 0,0 0 1,0 0-1,1 0 0,-1 0 0,0 0 1,0 0-1,0 0 0,0 0 1,0 0-1,0 0 0,0 0 0,0 0 1,0 0-1,1 0 0,-1 0 1,0 0-1,0 0 0,0 0 0,0 0 1,0 0-1,0 0 0,4 5 284,8 19 313,-6-11-457,0 0 0,-1 0 0,0 0 0,3 16 0,-6-12-103,0-1-1,-1 0 1,-2 28-1,-9 50 15,4-46-18,1-22-16,3-19 6,1 0 0,0 0 0,-1 9 0,3-16-29,-1 1-1,0-1 0,0 0 1,0 1-1,1-1 0,-1 1 1,0-1-1,0 0 0,1 1 1,-1-1-1,0 0 1,1 1-1,-1-1 0,0 0 1,1 0-1,-1 1 0,0-1 1,1 0-1,-1 0 0,1 0 1,-1 0-1,0 1 0,1-1 1,-1 0-1,1 0 0,-1 0 1,1 0-1,-1 0 1,1 0-1,-1 0 0,0 0 1,1 0-1,-1 0 0,1-1 1,-1 1-1,1 0 0,17-4 352,9-7 386,43-11-1,-7 3-504,56-14-242,-117 32-188,-1 0 0,1 1 0,-1-1 0,1 0 0,-1 0 0,1 0 0,-1 0 0,0 0 0,0 0 0,1 0 0,-1-1 1,0 1-1,0 0 0,0-1 0,0 1 0,0-1 0,-1 1 0,1-1 0,0 1 0,-1-1 0,1 1 0,0-3 0,0-2-799,0 0 1,-1 1-1,1-1 0,-2-11 0,0 0-469</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24.834"/>
    </inkml:context>
    <inkml:brush xml:id="br0">
      <inkml:brushProperty name="width" value="0.05" units="cm"/>
      <inkml:brushProperty name="height" value="0.05" units="cm"/>
      <inkml:brushProperty name="color" value="#FF0066"/>
    </inkml:brush>
  </inkml:definitions>
  <inkml:trace contextRef="#ctx0" brushRef="#br0">23 271 10730,'11'20'3161,"-3"-6"-286,0 1-1,11 29 0,-17-39-2568,-1 0-1,0 1 1,0 0-1,0-1 1,0 1-1,-1 0 1,0-1-1,0 1 1,-1 0-1,1-1 1,-1 1-1,-3 7 1,-10 23 478,13-34-751,0 1 1,0-1 0,-1 0 0,1 0-1,0-1 1,-1 1 0,1 0-1,-1 0 1,0-1 0,0 1-1,0-1 1,0 1 0,0-1 0,-2 2-1,3-3-27,0 0 0,1 0 0,-1 0 0,0 0 1,1 0-1,-1 0 0,0 0 0,0 0 0,1 0 0,-1 0 0,0 0 0,1 0 0,-1 0 0,0-1 0,1 1 0,-1 0 0,0 0 0,1-1 0,-1 1 0,0-1 0,1 1 0,-1 0 1,1-1-1,-1 1 0,1-1 0,-1 1 0,1-1 0,-1 0 0,1 1 0,0-1 0,-1 1 0,1-1 0,0 0 0,-1 1 0,1-1 0,0 0 0,0 0 0,0 0 0,-2-5 8,0 0-1,1 0 1,0-9-1,1 13-12,-2-13-5,2 0-1,0 0 1,1 0 0,3-20-1,-2 28 2,-1 0-1,1 1 0,0-1 0,0 0 1,1 1-1,0-1 0,0 1 0,0 0 1,1 0-1,0 0 0,7-7 0,-9 11 4,0 0-1,0 0 1,0 1 0,0-1-1,0 1 1,1-1-1,-1 1 1,1 0 0,-1 0-1,1 0 1,-1 0-1,1 1 1,-1-1 0,1 1-1,0-1 1,-1 1-1,1 0 1,0 0 0,-1 0-1,1 0 1,0 1-1,-1-1 1,1 1 0,0-1-1,-1 1 1,1 0-1,3 2 1,6 3 14,-1 1 0,0 0 0,0 0 1,14 14-1,-3-3 58,-12-11 48,0 0 0,0-1 0,0 0 0,1-1 0,0 0 0,0 0 0,16 3 0,-23-7-43,0 0 1,0 0-1,0-1 1,-1 1-1,1-1 0,0 0 1,0 0-1,0-1 0,0 1 1,0-1-1,0 0 1,0 0-1,0 0 0,-1 0 1,1-1-1,-1 0 0,1 0 1,-1 0-1,1 0 0,-1 0 1,0 0-1,0-1 1,0 0-1,0 1 0,4-7 1,-6 7-47,1 0 1,-1 0-1,0-1 1,0 1-1,0 0 1,0-1-1,0 1 1,-1-1-1,1 1 1,-1-1-1,1 0 1,-1 1-1,0-1 1,0 1-1,0-1 1,0 0-1,-1 1 1,1-1-1,-1 1 1,0-1-1,0-2 1,-3-5 15,-1 0 1,0 0 0,-10-15-1,10 17-37,-44-66-76,-15-24-1786,50 66-125,13 31 1815,1 1 0,0-1 0,0 1 0,-1-1 0,1 0 0,0 1 0,0-1 0,0 0 0,-1 0 0,1 1 0,0-1 0,0 0 0,0 1 0,0-1 0,0 0 0,1 0 0,-1 1 0,0-1 0,0 0 0,0 1 0,1-1 0,-1 0 0,0 1 0,1-1 0,-1 1 1,0-1-1,1 0 0,-1 1 0,1-1 0,-1 1 0,1-1 0,-1 1 0,1-1 0,-1 1 0,1 0 0,0-1 0,-1 1 0,1 0 0,0-1 0,18 0-2448</inkml:trace>
</inkml:ink>
</file>

<file path=ppt/ink/ink2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07.723"/>
    </inkml:context>
    <inkml:brush xml:id="br0">
      <inkml:brushProperty name="width" value="0.05" units="cm"/>
      <inkml:brushProperty name="height" value="0.05" units="cm"/>
      <inkml:brushProperty name="color" value="#FF0066"/>
    </inkml:brush>
  </inkml:definitions>
  <inkml:trace contextRef="#ctx0" brushRef="#br0">1 0 14459,'8'6'1940,"-1"0"0,1 0 0,-1 0 0,11 14 0,-10-11-1310,-2 1 0,1 0-1,-1 1 1,-1 0 0,0 0 0,4 12-1,-6-16-506,7 22 258,1-1 0,24 44 0,-20-37-550,-19-46-2618,1 1 1013,-1 0 1,0 0 0,0 0 0,-12-17 0,-1 15 294</inkml:trace>
</inkml:ink>
</file>

<file path=ppt/ink/ink2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08.142"/>
    </inkml:context>
    <inkml:brush xml:id="br0">
      <inkml:brushProperty name="width" value="0.05" units="cm"/>
      <inkml:brushProperty name="height" value="0.05" units="cm"/>
      <inkml:brushProperty name="color" value="#FF0066"/>
    </inkml:brush>
  </inkml:definitions>
  <inkml:trace contextRef="#ctx0" brushRef="#br0">48 186 8994,'-40'3'8850,"40"-3"-8777,0 0 0,0 0-1,-1 0 1,1 0 0,0 0 0,-1 0 0,1 0 0,0 0-1,0 0 1,-1 0 0,1-1 0,0 1 0,-1 0 0,1 0 0,0 0-1,0 0 1,-1 0 0,1-1 0,0 1 0,0 0 0,0 0 0,-1-1-1,1 1 1,0 0 0,0 0 0,0-1 0,-1 1 0,1 0 0,0 0-1,0-1 1,0 1 0,0 0 0,0 0 0,0-1 0,0 1 0,0 0-1,0-1 1,0 1 0,0 0 0,0-1 0,0 1 0,0 0 0,0 0-1,0-1 1,0 1 0,0 0 0,0-1 0,0 1 0,1 0-1,-1 0 1,0-1 0,0 1 0,0 0 0,0 0 0,1-1 0,-1 1-1,0 0 1,1-1 0,11-16 1022,-4 9-798,0 1 1,0-1-1,1 2 0,-1-1 0,17-8 1,52-23 498,-44 24-483,-22 9-217,66-28 657,-66 29-607,1 0 0,-1 1 0,1 1 1,23-2-1,-32 3-129,0 1 0,0 0 0,0 1 0,0-1 0,-1 0 1,1 1-1,0 0 0,0-1 0,0 1 0,0 0 0,-1 0 0,1 1 0,-1-1 0,1 1 1,-1-1-1,1 1 0,-1 0 0,0 0 0,0 0 0,1 0 0,2 4 0,-4-3 20,1 0-1,0 0 0,-1 1 1,0-1-1,1 0 0,-1 1 0,-1-1 1,1 1-1,0-1 0,-1 1 1,0-1-1,0 1 0,0-1 0,0 1 1,0-1-1,-1 1 0,-1 5 0,-1-1 63,0-1-1,0 0 0,-1 0 1,1 0-1,-2 0 0,1-1 0,-1 1 1,0-1-1,0 0 0,-11 9 1,-3 1 65,0-1 1,-27 15-1,28-18-253,-33 18 218,45-27-793,0 0 1,0-1-1,-11 3 0,10 0-3414</inkml:trace>
</inkml:ink>
</file>

<file path=ppt/ink/ink2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14.170"/>
    </inkml:context>
    <inkml:brush xml:id="br0">
      <inkml:brushProperty name="width" value="0.05" units="cm"/>
      <inkml:brushProperty name="height" value="0.05" units="cm"/>
      <inkml:brushProperty name="color" value="#FF0066"/>
    </inkml:brush>
  </inkml:definitions>
  <inkml:trace contextRef="#ctx0" brushRef="#br0">0 31 7914,'0'-28'5661,"4"27"-2720,-3 1-2820,0 0 1,-1 0-1,1-1 0,0 1 0,-1 0 0,1 0 0,0 0 0,-1 0 0,1 0 0,0 0 0,-1 0 1,1 0-1,0 0 0,-1 0 0,1 0 0,0 0 0,-1 0 0,1 1 0,0-1 0,-1 0 1,1 1-1,0-1 0,0 1 0,13 32 2015,-12-27-2004,-1-1 0,1 0-1,0 0 1,1-1 0,-1 1 0,1 0-1,0-1 1,6 8 0,1-4-3,0 0 0,0-1 0,1 0 1,17 9-1,-15-9-42,-1 0 1,0 0 0,14 13-1,-13-8 10,0-1 0,1-1 0,26 16 0,-31-21-66,1-1-1,-1-1 1,1 1-1,-1-2 1,1 1-1,0-1 1,19 1-1,96-4 322,-18-1-149,-90 3-181,17 0 187,61-5 0,109-33 1213,-187 33-1401,0 0 0,0 1 1,0 0-1,0 2 0,1 0 1,-1 1-1,0 0 0,1 2 1,17 3-1,190 61 446,-217-63-427,-1 0 0,0 0-1,0 0 1,0 1 0,-1 0 0,1 0 0,-1 1 0,0-1-1,0 1 1,0 1 0,-1-1 0,0 1 0,0 0 0,0 0-1,4 9 1,29 37 82,-9-15 24,-27-33-96,0 0 0,0 1-1,0-1 1,0 1 0,0-1-1,-1 1 1,0-1-1,0 1 1,0 0 0,-1-1-1,0 1 1,0 5-1,-1 9 306,-6 33-1,3-24-142,1-8-77,2-5 187,-2-1-1,-5 21 0,-3-2-192,7-23-43,0-1 0,1 1 0,0 0 0,1 0 0,-3 20 0,5-29-22,1-1-65,-1 0-1,1 0 0,-1-1 1,0 1-1,1 0 0,-1 0 1,1 0-1,-1-1 0,0 1 1,1 0-1,-1 0 0,0-1 1,1 1-1,-1 0 0,0-1 1,1 1-1,-1 0 0,0-1 1,0 1-1,0 0 0,1-1 1,-1 1-1,0-2 0,5-12-802,-3 7 12,7-17-3860,-7 17 2793,1 0 1,-1 0-1,5-7 1,3-2-78</inkml:trace>
</inkml:ink>
</file>

<file path=ppt/ink/ink2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14.997"/>
    </inkml:context>
    <inkml:brush xml:id="br0">
      <inkml:brushProperty name="width" value="0.05" units="cm"/>
      <inkml:brushProperty name="height" value="0.05" units="cm"/>
      <inkml:brushProperty name="color" value="#FF0066"/>
    </inkml:brush>
  </inkml:definitions>
  <inkml:trace contextRef="#ctx0" brushRef="#br0">46 1 9178,'-5'2'10370,"1"1"-8451,2 4-1634,0-1 0,1 1 0,0 0 0,0-1 0,0 1 0,1 0 0,0-1 0,1 14 0,0 2 144,-2 8 144,-2 0 0,-9 38 0,8-47-254,-7 14 587,13-33-851,-1-1 0,0 0 0,0 0 0,0 0 0,1 0 1,-1 0-1,1 0 0,-1 0 0,1-1 0,-1 1 0,1 0 1,-1-1-1,1 1 0,-1-1 0,3 1 0,6-5-50,0 0-1,0 0 0,-1-1 1,12-8-1,-11 7 3,-1 0 0,1 1 0,14-5-1,-20 8-5,0 1 0,-1 0 0,1 1 0,0-1 0,0 1 0,0 0 0,0 0 0,0 0 0,0 0 0,0 0 0,0 1 0,0 0 0,5 1 0,-9-2 12,1 0-1,-1 0 1,1 0 0,-1 0 0,0 0-1,1 0 1,-1 0 0,1 0-1,-1-1 1,0 1 0,1 0-1,-1 0 1,0 0 0,1-1-1,-1 1 1,0 0 0,1-1 0,-1 1-1,0 0 1,1-1 0,-1 1-1,0 0 1,0-1 0,0 1-1,1 0 1,-1-1 0,0 1 0,0-1-1,0 1 1,0 0 0,0-1-1,0 1 1,0-1 0,0 1-1,0-1 1,0 1 0,0 0-1,0-1 1,0 0 0,0-18 657,-10-15 152,8 26-739,-1 0-1,1 0 1,0 0-1,1 0 1,-1-10-1,2 15-69,1 1-1,-2-1 1,1 1-1,0-1 0,0 1 1,-1 0-1,1-1 1,-1 1-1,0-1 1,0 1-1,0 0 0,-2-4 1,1 4-212,0 0 1,0 0 0,0 1-1,0-1 1,0 0 0,0 1-1,-1 0 1,1-1-1,0 1 1,-1 0 0,-4-1-1,-4-4-2631,6-9 983</inkml:trace>
</inkml:ink>
</file>

<file path=ppt/ink/ink2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23.194"/>
    </inkml:context>
    <inkml:brush xml:id="br0">
      <inkml:brushProperty name="width" value="0.05" units="cm"/>
      <inkml:brushProperty name="height" value="0.05" units="cm"/>
      <inkml:brushProperty name="color" value="#FF0066"/>
    </inkml:brush>
  </inkml:definitions>
  <inkml:trace contextRef="#ctx0" brushRef="#br0">1 57 9594,'0'-2'637,"0"0"0,0 0-1,0 0 1,1 0 0,-1 1 0,0-1 0,1 0 0,0-2-1,0 3-454,-1 0 0,1 0 0,0 0 0,0 0 0,-1 1 0,1-1 0,0 0 0,0 0 0,0 0 0,0 1 0,0-1 0,0 0 0,0 1 0,0-1 0,0 1-1,0-1 1,0 1 0,1 0 0,-1-1 0,0 1 0,2 0 0,0 0 148,1 0 1,-1 0-1,0 0 0,0 1 0,0 0 0,0-1 1,-1 1-1,1 0 0,0 0 0,0 1 0,0-1 0,-1 1 1,1-1-1,-1 1 0,1 0 0,-1 0 0,3 3 1,-1-2-29,1 0-1,-1 1 1,1-2 0,0 1 0,7 3 0,1-2-27,0-1 0,0-1 0,0 1 0,0-2 0,0 0 0,0-1 0,21-2 0,-11 0-229,-1-2 0,0-1 1,34-10-1,-51 12-537,0 1 0,0-1 0,-1 1 0,1-1 0,-1-1 0,1 1 0,-1-1 0,6-6 0,-1 2-1700,5-2 546</inkml:trace>
</inkml:ink>
</file>

<file path=ppt/ink/ink2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23.473"/>
    </inkml:context>
    <inkml:brush xml:id="br0">
      <inkml:brushProperty name="width" value="0.05" units="cm"/>
      <inkml:brushProperty name="height" value="0.05" units="cm"/>
      <inkml:brushProperty name="color" value="#FF0066"/>
    </inkml:brush>
  </inkml:definitions>
  <inkml:trace contextRef="#ctx0" brushRef="#br0">1 1 17996,'15'64'5572,"16"29"-2864,8 33-1473,-36-115-1217,-1-2-114,0 0-1,0 1 1,1-2 0,0 1-1,9 15 1,-12-23 42,0-1-1,0 0 0,0 0 1,1 0-1,-1 0 1,0 1-1,0-1 1,0 0-1,1 0 1,-1 0-1,0 0 1,0 0-1,1 0 1,-1 0-1,0 0 0,0 0 1,1 1-1,-1-1 1,0 0-1,0 0 1,1 0-1,-1-1 1,0 1-1,0 0 1,1 0-1,-1 0 1,0 0-1,0 0 0,1 0 1,-1 0-1,0 0 1,0 0-1,0 0 1,1-1-1,-1 1 1,0 0-1,0 0 1,0 0-1,1 0 1,-1-1-1,0 1 1,0 0-1,0 0 0,0-1 1,0 1-1,0 0 1,1 0-1,-1-1 1,9-13-2104,-7 10 1346,9-9-869</inkml:trace>
</inkml:ink>
</file>

<file path=ppt/ink/ink2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24.094"/>
    </inkml:context>
    <inkml:brush xml:id="br0">
      <inkml:brushProperty name="width" value="0.05" units="cm"/>
      <inkml:brushProperty name="height" value="0.05" units="cm"/>
      <inkml:brushProperty name="color" value="#FF0066"/>
    </inkml:brush>
  </inkml:definitions>
  <inkml:trace contextRef="#ctx0" brushRef="#br0">0 284 9954,'1'-5'1144,"0"-1"0,0 1 0,1 0 0,0-1 0,0 1 0,0 0-1,6-9 1,-2 5-39,0 1-1,1 0 0,9-9 0,1-2-56,24-33 0,9-12-340,-44 57-630,1 0 0,0 1-1,0 0 1,0 1 0,1 0 0,14-8 0,-21 12-71,1 0 1,0 0-1,-1 1 0,1-1 0,0 1 1,0-1-1,0 1 0,0-1 1,-1 1-1,1 0 0,0 0 0,0 0 1,0 0-1,0 0 0,0 0 0,0 1 1,0-1-1,2 1 0,-3 0-6,1 0 0,-1 0-1,1 0 1,-1 0-1,0 0 1,1 1 0,-1-1-1,0 0 1,0 1 0,0-1-1,0 1 1,0-1 0,0 1-1,0-1 1,0 4 0,2 3-4,-1 0 0,0 0 0,-1 0 0,0 1 0,-1-1 0,0 14 0,0-17 6,0 0 0,-1 0 0,0 0-1,0 0 1,0 0 0,-1 0 0,1-1 0,-1 1 0,0 0-1,-1-1 1,-4 8 0,2-6-13,0 0 1,0 0-1,-1-1 1,0 0-1,0 0 0,-12 7 1,4-2-145,-32 21-465,42-29 574,1 1-1,0 0 0,0 0 0,0 0 0,0 1 0,0-1 0,0 1 1,1 0-1,-3 5 0,10-13 370,0 0 0,0 0 0,1 0 0,9-3 0,-6 2-136,1 2 0,1-1 1,-1 1-1,0 1 0,1 0 0,-1 1 0,1-1 0,0 2 0,0 0 0,-1 0 0,1 1 1,0 0-1,-1 1 0,1 0 0,-1 1 0,0 0 0,11 5 0,-17-6-170,0 1 0,0 0 0,-1 0-1,1 0 1,-1 0 0,1 1 0,-1-1-1,0 1 1,0 0 0,-1 0 0,5 7 0,-5-6-116,-2-5 42,0 0 0,1 1 0,-1-1 0,0 0 0,0 0 0,0 0-1,0 1 1,0-1 0,0 0 0,0 0 0,1 0 0,-1 0 0,0 1 0,0-1 0,0 0 0,0 0-1,1 0 1,-1 0 0,0 0 0,0 0 0,0 0 0,1 0 0,-1 0 0,0 1 0,0-1-1,0 0 1,1 0 0,-1 0 0,0 0 0,0 0 0,0 0 0,1 0 0,-1 0 0,0 0-1,0-1 1,0 1 0,1 0 0,-1 0 0,0 0 0,0 0 0,0 0 0,1 0 0,-1 0-1,0 0 1,0-1 0,0 1 0,0 0 0,1 0 0,-1 0 0,0 0 0,0 0 0,0-1-1,0 1 1,0 0 0,0 0 0,0 0 0,1-1 0,-1 1 0,0 0 0,0 0 0,0 0-1,0-1 1,0 1 0,0 0 0,6-19-3185,-5 15 2273,7-16-1854,5 1 1031</inkml:trace>
</inkml:ink>
</file>

<file path=ppt/ink/ink2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24.371"/>
    </inkml:context>
    <inkml:brush xml:id="br0">
      <inkml:brushProperty name="width" value="0.05" units="cm"/>
      <inkml:brushProperty name="height" value="0.05" units="cm"/>
      <inkml:brushProperty name="color" value="#FF0066"/>
    </inkml:brush>
  </inkml:definitions>
  <inkml:trace contextRef="#ctx0" brushRef="#br0">0 0 15643,'4'11'5550,"9"5"-3275,-6-8-1395,7 9-20,-2 1 0,-1 0 0,0 1 0,14 35 0,-14-26-806,-3 0 0,11 56 0,-17-111-6898,-3 9 5266</inkml:trace>
</inkml:ink>
</file>

<file path=ppt/ink/ink2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24.744"/>
    </inkml:context>
    <inkml:brush xml:id="br0">
      <inkml:brushProperty name="width" value="0.05" units="cm"/>
      <inkml:brushProperty name="height" value="0.05" units="cm"/>
      <inkml:brushProperty name="color" value="#FF0066"/>
    </inkml:brush>
  </inkml:definitions>
  <inkml:trace contextRef="#ctx0" brushRef="#br0">0 69 13123,'0'-2'439,"1"1"0,-1-1 0,0 1 0,0-1 0,1 1 0,-1 0 0,1-1 0,-1 1 0,1 0 0,-1-1 0,1 1 0,0 0 0,1-2 0,0 1-64,0-1 0,0 1-1,0 0 1,1 0 0,-1 1 0,3-3 0,2 0 115,1 0-1,-1 1 1,15-4 0,-10 3-144,1 1 1,-1 1-1,17-1 1,-23 2-276,0 1 1,-1 0-1,1 0 1,0 1 0,-1-1-1,1 1 1,-1 1-1,1-1 1,9 4 0,-13-3-48,0-1 1,0 0-1,-1 1 1,1-1 0,0 1-1,0-1 1,-1 1-1,1 0 1,-1 0 0,1 0-1,-1 0 1,0 0-1,0 0 1,0 0 0,0 0-1,0 0 1,-1 1-1,1-1 1,0 0-1,-1 0 1,0 1 0,0-1-1,1 0 1,-1 1-1,-1-1 1,1 1 0,0-1-1,0 0 1,-2 5-1,0-1 38,0 1 0,0 0 0,-1-1 0,0 0 0,0 1 0,0-1 0,-1-1 0,-9 12-1,3-5-93,-2-1-1,0 0 0,0-1 0,0 0 0,-2-1 0,-25 14 0,38-22-140,0-1 0,0 1-1,0 0 1,0-1 0,0 1 0,-1-1 0,1 0 0,0 1 0,0-1 0,-1 0 0,1 0-1,0 0 1,0 0 0,0 0 0,-1 0 0,1 0 0,0 0 0,0 0 0,-1-1-1,1 1 1,0 0 0,0-1 0,0 1 0,0-1 0,-2 0 0,-5-6-1348</inkml:trace>
</inkml:ink>
</file>

<file path=ppt/ink/ink2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24.953"/>
    </inkml:context>
    <inkml:brush xml:id="br0">
      <inkml:brushProperty name="width" value="0.05" units="cm"/>
      <inkml:brushProperty name="height" value="0.05" units="cm"/>
      <inkml:brushProperty name="color" value="#FF0066"/>
    </inkml:brush>
  </inkml:definitions>
  <inkml:trace contextRef="#ctx0" brushRef="#br0">15 29 20764,'-2'-4'1009,"2"-2"-729,-13-12 296</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25.636"/>
    </inkml:context>
    <inkml:brush xml:id="br0">
      <inkml:brushProperty name="width" value="0.05" units="cm"/>
      <inkml:brushProperty name="height" value="0.05" units="cm"/>
      <inkml:brushProperty name="color" value="#FF0066"/>
    </inkml:brush>
  </inkml:definitions>
  <inkml:trace contextRef="#ctx0" brushRef="#br0">4 589 12995,'0'1'196,"0"-1"0,0 1 0,0-1 0,0 1 0,0-1 0,0 1 0,0-1 0,0 1 0,1-1 0,-1 1 1,0-1-1,0 1 0,0-1 0,0 1 0,1-1 0,-1 1 0,0-1 0,0 0 0,1 1 0,-1-1 0,0 1 0,1-1 0,-1 0 1,1 1-1,-1-1 0,0 0 0,1 0 0,-1 1 0,1-1 0,-1 0 0,1 0 0,-1 0 0,1 1 0,-1-1 0,1 0 0,-1 0 0,1 0 1,-1 0-1,1 0 0,-1 0 0,1 0 0,-1 0 0,1 0 0,0 0 0,31-3 1627,-24 1-697,-7 2-1096,-1 0 0,1 0 0,-1 0 0,0 0 0,1 0 0,-1 0 1,0 0-1,1-1 0,-1 1 0,1 0 0,-1 0 0,0 0 0,1-1 1,-1 1-1,0 0 0,0 0 0,1-1 0,-1 1 0,0 0 0,0-1 1,1 1-1,-1 0 0,0-1 0,0 1 0,0 0 0,1-1 0,-1 1 1,0 0-1,0-1 0,0 1 0,0-1 0,0 1 0,0 0 0,0-1 1,0 1-1,0-1 0,-4-18 430,2 12-308,-5-35 26,1 1 1,2-1 0,2 0-1,5-58 1,4 26-184,26-116 1,-33 189 10,7-21 65,-7 22-64,0-1 0,0 1 0,0 0 0,1-1 0,-1 1-1,0 0 1,0-1 0,0 1 0,1 0 0,-1-1 0,0 1-1,0 0 1,1-1 0,-1 1 0,0 0 0,0 0 0,1-1-1,-1 1 1,0 0 0,1 0 0,-1-1 0,0 1 0,1 0 0,-1 0-1,1 0 1,-1 0 0,0 0 0,1 0 0,-1 0 0,0 0-1,1 0 1,-1 0 0,1 0 0,-1 0 0,0 0 0,1 0-1,-1 0 1,1 0 0,-1 0 0,0 0 0,1 0 0,-1 1-1,0-1 1,1 0 0,-1 0 0,0 0 0,1 1 0,-1-1-1,0 0 1,0 0 0,1 1 0,-1-1 0,1 1 0,4 6 117,0 1 0,-1-1 0,0 1 0,0 0 0,-1 1 1,4 8-1,2 8 159,9 14 131,2-2-1,2 0 1,1-1 0,29 34-1,-45-61-382,32 45 222,-34-47-299,-2-1 1,1 1-1,-1 0 1,0 0 0,0 0-1,2 11 1,-5-17-46,0-1 0,0 1 0,0-1 0,0 1 0,0 0 0,0-1 1,0 1-1,0-1 0,0 1 0,-1-1 0,1 1 0,0-1 0,0 1 0,-1-1 1,1 1-1,0-1 0,0 1 0,-1-1 0,1 1 0,-1-1 0,1 1 1,0-1-1,-1 0 0,1 1 0,-1-1 0,1 0 0,-1 1 0,1-1 1,-1 0-1,1 0 0,-1 1 0,1-1 0,-1 0 0,0 0 0,1 0 0,-1 0 1,1 0-1,-1 0 0,1 0 0,-1 0 0,0 0 0,1 0 0,-2 0 1,-28-4-5408,25 3 4670,-7-1-1311</inkml:trace>
  <inkml:trace contextRef="#ctx0" brushRef="#br0" timeOffset="1">1 432 17308,'9'-10'2072,"11"-1"1609,10-2-392,13 0-1193,5 0-456,0 0-863,-5-1-273,-6-3-608,-9 2-472,-4 8-2321,-6 5 1833</inkml:trace>
</inkml:ink>
</file>

<file path=ppt/ink/ink2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29.615"/>
    </inkml:context>
    <inkml:brush xml:id="br0">
      <inkml:brushProperty name="width" value="0.05" units="cm"/>
      <inkml:brushProperty name="height" value="0.05" units="cm"/>
      <inkml:brushProperty name="color" value="#FF0066"/>
    </inkml:brush>
  </inkml:definitions>
  <inkml:trace contextRef="#ctx0" brushRef="#br0">2596 654 9178,'0'1'426,"0"0"0,0 0 0,-1 0 0,1 0 1,0 0-1,-1-1 0,1 1 0,-1 0 0,0 0 0,1 0 0,-1-1 0,1 1 0,-1 0 1,0 0-1,0-1 0,-1 2 0,-18 11 2184,9-6-814,-200 155 1481,179-140-2672,-67 34 0,50-31-373,30-14-159,-1-1 0,0-2 0,-1 0-1,1-1 1,-2-1 0,1-1 0,-1-1 0,-26 2 0,-19-2 123,25-3-79,-73 14-1,-2 6 111,0-5 0,-1-5 0,-211-8-1,271-5-223,-51-2-1,89 2-2,1-1 0,-1-1 0,-26-8 1,39 9 17,0 0 1,0 0-1,1-1 1,0 0-1,-1 0 1,1 0-1,-9-10 0,-35-42 266,35 38-193,-19-18-1,-34-18 1,44 36-73,-31-30 1,48 41-4,0-1 0,0 0 1,1 0-1,0 0 0,1-1 0,0 0 1,0 0-1,-3-11 0,-13-44 147,15 40-116,-2 1 1,-1-1-1,0 1 0,-14-21 0,14 27-8,6 11-28,0 1 1,0-1-1,-1 1 1,0 0-1,-5-7 1,5 9-16,-8-7 87,1-1-1,1 0 0,-1 0 0,2-1 0,0 0 0,-15-27 1,-21-59 499,43 95-576,1 0 0,-1 0-1,1 1 1,-1-1 0,0 1-1,0-1 1,-1 1 0,1 0 0,0 0-1,-1 0 1,1 0 0,-6-3-1,1 2 9,0 0 0,0 1-1,0 0 1,-8-2-1,8 3 13,5 0 7,0 1-1,0-1 0,0 1 0,0-1 1,1 0-1,-1 0 0,0 0 1,0 0-1,0 0 0,1 0 0,-1 0 1,0-1-1,-2-2 0,2 1 100,0-1 0,0 1 0,0-1 0,0 0 0,-1-5 0,2 6-84,-12-24 307,11 23-345,-1 0-1,1-1 1,0 1-1,0-1 1,1 0-1,-1 0 1,1 0-1,0 1 1,0-9-1,8-46 498,-7 59-502,0-1 1,0 1 0,0 0 0,1 0-1,-1-1 1,0 1 0,0 0-1,0 0 1,-1-1 0,1 1 0,0 0-1,0 0 1,0-1 0,0 1 0,0 0-1,0 0 1,0-1 0,0 1-1,0 0 1,-1 0 0,1-1 0,0 1-1,0 0 1,0 0 0,0 0 0,-1 0-1,1-1 1,0 1 0,0 0 0,0 0-1,-1 0 1,1 0 0,0 0-1,0-1 1,-1 1 0,1 0-4,0 1 0,-1-1 0,1 0 0,0 0 0,-1 0 0,1 0 0,0 1 0,0-1 1,-1 0-1,1 0 0,0 0 0,0 1 0,0-1 0,-1 0 0,1 0 0,0 1 0,0-1 0,0 0 0,0 0 0,0 1 0,0-1 0,-1 0 1,1 1-1,0-1 0,0 0 0,0 1 0,0-1 0,0 1 0,0 8 6,0 0 1,0 1-1,1-1 1,3 14-1,-2-10 6,0-1 0,0 15 0,-3-5-5,-7 39 0,-1 9 7,8-61-9,1 0-1,0 0 0,1 0 0,0 1 0,3 13 1,6 2-5,-8-20-1,0-1 0,0 1 0,-1 0 0,1-1 0,-1 1 0,0 0 0,0 0 0,-1 8 0,0-30 0,0-43 0,-7-59 0,4 100 0,-4-43 0,7 56 0,0 0 0,0-1 0,1 1 0,0 0 0,0 0 0,0-1 0,3-7 0,-3 13 0,-1 0 0,1 0 0,-1 0 0,1 0 0,0 0 0,-1 0 0,1 0 0,0 1 0,0-1 0,0 0 0,0 0 0,0 0 0,0 1 0,0-1 0,0 1 0,0-1 0,0 1 0,0-1 0,0 1 0,0 0 0,0-1 0,1 1 0,-1 0 0,0 0 0,0 0 0,0 0 0,1 0 0,0 0 0,5 1 0,0 0 0,-1 0 0,13 4 0,-4-1 0,46 7 0,-37-8 0,-1 2 0,43 13 0,-62-16 0,-1-1 0,1 1 0,-1 0 0,0 1 0,0-1 0,0 1 0,0-1 0,0 1 0,-1 0 0,1 0 0,3 6 0,-2-3 0,-1 0 0,0 0 0,0 0 0,0 1 0,3 11 0,-6-17 0,0 0 0,0 0 0,1 0 0,-1 1 0,0-1 0,0 0 0,0 0 0,0 0 0,0 1 0,0-1 0,-1 0 0,1 0 0,0 0 0,-1 1 0,1-1 0,0 0 0,-1 0 0,0 0 0,1 0 0,-1 0 0,0 0 0,1 0 0,-1 0 0,-1 1 0,-2 1 0,1-1 0,-1 1 0,0-1 0,0 0 0,-6 3 0,-9 4 0,4 0 0,0-1 0,-23 8 0,30-13 0,0-1 0,-1 0 0,1 0 0,-1-1 0,1 0 0,-17-1 0,-66-7-456,92 7 28,0 1 0,0-1 0,0 0 0,0 0 0,0 1 0,0-1 0,0 0 0,0 1 0,0-1 0,0 1 0,2 1 0,15 15-2690,-13-12 2026,18 19-1405</inkml:trace>
</inkml:ink>
</file>

<file path=ppt/ink/ink2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2:30.320"/>
    </inkml:context>
    <inkml:brush xml:id="br0">
      <inkml:brushProperty name="width" value="0.05" units="cm"/>
      <inkml:brushProperty name="height" value="0.05" units="cm"/>
      <inkml:brushProperty name="color" value="#008C3A"/>
    </inkml:brush>
  </inkml:definitions>
  <inkml:trace contextRef="#ctx0" brushRef="#br0">138 211 16548,'-1'-2'74,"-1"-8"2193,4 10-721,5 6-331,163 202 4006,-81-95-4123,161 237 426,-224-308-1473,3 3-47,28 60 0,-54-98-137,0 0 0,-1 0 1,4 14-1,-5-20 73,-1 0 0,0 0-1,0 0 1,0 0 0,1-1 0,-1 1-1,0 0 1,0 0 0,0 0 0,-1 0-1,1 0 1,0 0 0,0-1 0,0 1-1,-1 0 1,1 0 0,0 0 0,-1 0-1,1-1 1,0 1 0,-1 0 0,1 0 0,-1-1-1,0 1 1,1 0 0,-1-1 0,1 1-1,-1-1 1,0 1 0,0-1 0,1 1-1,-1-1 1,0 1 0,0-1 0,1 0-1,-1 1 1,0-1 0,0 0 0,0 0-1,0 0 1,-1 1 0,-13-2-786,0 1 1,0-2-1,0 0 1,1-1-1,-22-6 1,-21-5-663,31 11 1319,0 0 1,0 2-1,0 1 1,0 1-1,0 1 1,-39 9 0,58-10 256,0 1 130,1-1 0,0 0 0,-1 0 0,-6-1 0,12 0-123,0 0 0,-1 0 0,1 0 0,0 0 0,-1 0 0,1-1 0,0 1 0,0 0 0,0-1 0,-1 1 0,1-1 0,0 0-1,0 1 1,0-1 0,0 0 0,0 1 0,0-1 0,0 0 0,0 0 0,0 0 0,1 0 0,-1 0 0,0 0 0,0 0 0,1 0-1,-1 0 1,0-2 0,0-1 79,0 0 1,1 1-1,-1-1 0,1 0 0,0 0 0,0 0 0,0 0 0,2-7 0,11-37 809,3 5-300,2 2 0,33-59 0,60-78 675,-81 133-1019,109-178 950,19-29-284,-152 242-958,4-6 13,1-1 0,1 2 0,26-28 0,-38 42-40,1 1 0,0-1 0,0 0 0,-1 1 1,1-1-1,0 1 0,0-1 0,0 1 0,0 0 0,-1-1 1,1 1-1,0 0 0,0 0 0,0-1 0,0 1 0,2 0 1,-3 0-2,1 0 1,0 1-1,-1-1 1,1 0 0,-1 0-1,1 1 1,-1-1-1,1 0 1,-1 1-1,1-1 1,-1 0 0,1 1-1,-1-1 1,1 1-1,-1-1 1,0 1 0,1-1-1,0 2 1,0 1-4,1 0 1,-1 0 0,0 1 0,0-1-1,0 1 1,0 3 0,-1-5 1,4 20-144,-1 1-1,-1-1 1,-1 1-1,-1-1 1,-1 1-1,-1-1 0,-1 0 1,-1 1-1,-7 22 1,9-40 90,0 0 1,0 0 0,-1-1-1,0 1 1,1-1 0,-2 1-1,-6 6 1,-30 26-34,6-7 71,16-10 14,1 1-1,1 0 0,-14 26 0,-37 75 140,45-79-52,-107 237 374,123-264-426,-37 83 267,38-89-228,0-1 0,-1 0 0,0 0 0,-1-1 0,0 1 0,0-1 0,-15 11 0,19-16-36,0-1 0,0 1-1,-1-1 1,1 0 0,-1-1 0,-6 4 0,9-5-27,-1 0 0,1 0 0,0 1 0,0-1 0,0 0 0,0 0-1,-1 0 1,1-1 0,0 1 0,0 0 0,0 0 0,-1 0 0,1-1 0,0 1 0,0-1 0,0 1-1,0-1 1,0 1 0,0-1 0,0 0 0,0 0 0,0 1 0,0-1 0,0 0 0,1 0 0,-1 0 0,-1-1-1,-3-7 8,1 1-1,-1-1 0,2 0 0,-1 0 0,1-1 0,-3-17 0,-4-28-35,2 0 0,3 0 0,2 0 0,7-92 0,46-218-181,-46 343 201,-4 17 4,1 0 0,-1 0 0,1 0 0,1 0 0,-1 0 0,1 0-1,2-6 1,-2 12-2,0 6-3,-2-5 2,7 32-5,3 15 184,1 0 1,21 51-1,-27-86-80,1 0 0,0-1 0,1 0 0,1 0 0,0 0 0,1-1 1,0 0-1,1-1 0,0 0 0,1-1 0,20 16 0,-12-15 1,0-1 0,1 0 0,0-2 0,0 0 0,41 10 0,-19-7-63,-39-10-39,0 0 0,0 0 0,-1 1 0,1-1 0,0 0 1,0 1-1,-1 0 0,1 0 0,3 3 0,-5-4-7,0-1 0,-1 1-1,1 0 1,-1 0 0,0-1 0,1 1-1,-1 0 1,0 0 0,1-1 0,-1 1-1,0 0 1,0 0 0,0 0 0,1 0-1,-1 0 1,0-1 0,0 1 0,0 0-1,0 0 1,-1 0 0,1 0-1,0-1 1,0 1 0,0 0 0,-1 0-1,1 0 1,-1-1 0,1 1 0,0 0-1,-1 0 1,1-1 0,-1 1 0,1 0-1,-1-1 1,0 1 0,1-1 0,-1 1-1,0-1 1,0 2 0,-6 3-107,0 0 0,0-1 1,-1 1-1,1-1 0,-1 0 0,0-1 1,0 0-1,-16 4 0,-74 9-606,73-13 563,-57 7-268,-157 26-288,204-29 735,0 2-1,0 2 1,1 1 0,-53 28-1,65-28 214,17-11 93,4-3-181,6-6 57,11-11 75,25-22 0,-25 25-191,274-255 805,-212 197-653,98-119 0,-136 142-173,-3-2 1,-1-1-1,44-92 1,-80 146-65,20-49 30,-19 48-28,-1-1-1,1 1 0,-1-1 0,1 0 1,-1 1-1,0-1 0,1 0 1,-1 1-1,0-1 0,0 0 0,0 0 1,0 1-1,0-1 0,-1 0 1,1 1-1,-1-1 0,1 0 0,-1 1 1,1-1-1,-2-1 0,1 2-3,0 1-1,0-1 1,-1 1-1,1-1 1,0 1-1,0 0 1,-1-1-1,1 1 1,0 0-1,0 0 1,-1 0-1,1 0 1,0 0-1,-1 0 1,1 1-1,0-1 1,0 0-1,-1 1 1,1-1-1,0 1 1,0-1-1,0 1 1,0-1 0,-2 2-1,-34 21-95,2 4 2,2 2-1,0 1 1,-36 45-1,-80 115-29,134-171 127,-32 44-3,-74 103 6,114-154-11,7-12 7,0 0 0,0 0 0,0 0 0,0 0 0,0 0-1,1 0 1,-1 0 0,0 0 0,0 1 0,0-1 0,0 0-1,0 0 1,0 0 0,0 0 0,0 0 0,0 0 0,0 0-1,0 0 1,0 0 0,0 0 0,0 0 0,0 0 0,0 0-1,0 0 1,0 0 0,0 0 0,0 0 0,0 0 0,0 0-1,0 0 1,0 0 0,0 1 0,0-1 0,0 0 0,0 0-1,0 0 1,0 0 0,0 0 0,0 0 0,0 0 0,0 0-1,0 0 1,0 0 0,0 0 0,0 0 0,0 0 0,0 0-1,0 0 1,0 0 0,0 0 0,0 0 0,0 0 0,0 0-1,0 0 1,16-15-17,-8 6 15,311-333 11,-297 316-5,-8 9 2,0 1 0,1 0 0,21-16 0,-35 31-5,1-1 0,-1 1-1,1 0 1,0 0-1,0 0 1,0 0 0,0 1-1,2-2 1,-3 2-1,-1 0 0,1 0 0,0 0 0,-1 0 1,1 0-1,-1 0 0,1 0 0,0 0 0,-1 0 0,1 0 0,-1 0 1,1 1-1,0-1 0,-1 0 0,1 0 0,-1 1 0,1-1 1,-1 0-1,2 1 0,-1 1-1,1 0 1,-1 1 0,0-1-1,0 0 1,1 1 0,-1-1-1,-1 0 1,1 1 0,0-1-1,-1 1 1,1-1 0,-1 5-1,3 24-15,-1 0-1,-4 45 1,1-42 7,-10 194-10,-3 119 187,19-227-66,-3-104-176,1-1 0,0 1 1,0-1-1,2 1 1,6 15-1,-17-43-256,0 2 1,0-1-1,-2 1 0,1 0 0,-12-12 1,2 5-1384,-36-29 0,32 29-135,17 13 220,5 2 615,10 5-93,-3-1 478,38 8-605</inkml:trace>
</inkml:ink>
</file>

<file path=ppt/ink/ink2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2:38.096"/>
    </inkml:context>
    <inkml:brush xml:id="br0">
      <inkml:brushProperty name="width" value="0.05" units="cm"/>
      <inkml:brushProperty name="height" value="0.05" units="cm"/>
      <inkml:brushProperty name="color" value="#008C3A"/>
    </inkml:brush>
  </inkml:definitions>
  <inkml:trace contextRef="#ctx0" brushRef="#br0">1 642 11819,'0'0'200,"0"-1"0,0 1 1,0 0-1,0-1 0,0 1 1,0 0-1,0-1 0,0 1 1,0 0-1,0-1 1,0 1-1,0 0 0,0-1 1,1 1-1,-1 0 0,0-1 1,0 1-1,0 0 0,0 0 1,1-1-1,-1 1 1,0 0-1,0 0 0,1-1 1,-1 1-1,0 0 0,1 0 1,-1 0-1,0-1 0,0 1 1,1 0-1,-1 0 1,0 0-1,1 0 0,0 0 1,14 3 1951,-10 0-1903,-1-1-1,1 1 1,-1 0 0,6 5-1,-8-6-77,0 1-1,0-1 0,0 1 0,-1 0 0,1 0 0,-1 0 0,0 0 0,0 0 0,0 0 0,0 0 0,0 0 0,-1 0 0,1 0 0,-1 0 0,0 0 0,0 1 0,0-1 0,0 0 0,-1 4 0,1 28 677,0-35-834,0 0 0,0 1 1,0-1-1,0 1 0,0-1 0,0 1 1,0-1-1,0 1 0,0-1 0,1 1 0,-1-1 1,0 1-1,0-1 0,0 0 0,1 1 1,-1-1-1,0 1 0,0-1 0,1 0 0,-1 1 1,0-1-1,1 0 0,-1 1 0,0-1 0,1 0 1,-1 1-1,0-1 0,1 0 0,-1 0 1,1 0-1,-1 1 0,1-1 0,-1 0 0,0 0 1,1 0-1,0 0 0,1 0 32,-1-1 1,1 0-1,-1 0 0,1 1 0,-1-1 1,1 0-1,-1 0 0,0 0 0,0-1 1,1 1-1,0-2 0,56-60 677,335-379 1209,-351 390-1799,99-110-2469,-131 153 2016,0 1-1,11-8 0</inkml:trace>
</inkml:ink>
</file>

<file path=ppt/ink/ink2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2:39.294"/>
    </inkml:context>
    <inkml:brush xml:id="br0">
      <inkml:brushProperty name="width" value="0.05" units="cm"/>
      <inkml:brushProperty name="height" value="0.05" units="cm"/>
      <inkml:brushProperty name="color" value="#008C3A"/>
    </inkml:brush>
  </inkml:definitions>
  <inkml:trace contextRef="#ctx0" brushRef="#br0">8 262 13059,'1'0'187,"-1"0"0,1-1 0,-1 1 0,1-1 0,0 1 0,-1 0-1,1-1 1,0 1 0,-1 0 0,1 0 0,0 0 0,-1-1 0,1 1 0,0 0 0,1 0 0,-2 0-125,0 0 0,0 1 0,1-1-1,-1 0 1,0 0 0,0 0 0,0 0 0,1 1 0,-1-1-1,0 0 1,0 0 0,0 1 0,0-1 0,1 0 0,-1 0 0,0 0-1,0 1 1,0-1 0,0 0 0,0 0 0,0 1 0,0-1-1,0 0 1,0 1 0,0-1 0,0 0 0,0 0 0,0 1 0,-6 27 1419,3-17-1062,1-1-90,-2 6 544,-3 32 1,7-45-761,0 1 0,0-1 0,0 1-1,0 0 1,0-1 0,1 1 0,0-1 0,0 1-1,0-1 1,0 1 0,0-1 0,0 0 0,1 0-1,0 0 1,2 4 0,-3-6-62,-1 0 0,1-1 0,0 1 0,0 0 0,0 0 0,1 0 0,-1-1 0,0 1 0,0 0 0,0-1 0,0 1 0,1-1 0,-1 0 0,0 1 0,1-1 0,-1 0 0,0 0 0,0 0 0,1 0 0,-1 0 0,0 0 0,1 0 0,-1 0 0,0 0 0,1-1 0,-1 1 0,0 0 0,0-1 0,1 1 0,-1-1 0,2-1-1,3-1 184,1-2-1,-1 1 0,0-1 0,7-7 0,-10 9-137,58-56 991,25-24-322,168-133-1851,-189 166 440</inkml:trace>
</inkml:ink>
</file>

<file path=ppt/ink/ink2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2:43.236"/>
    </inkml:context>
    <inkml:brush xml:id="br0">
      <inkml:brushProperty name="width" value="0.05" units="cm"/>
      <inkml:brushProperty name="height" value="0.05" units="cm"/>
      <inkml:brushProperty name="color" value="#008C3A"/>
    </inkml:brush>
  </inkml:definitions>
  <inkml:trace contextRef="#ctx0" brushRef="#br0">2605 4318 12851,'11'-4'328,"0"1"1,0 0 0,-1 0-1,2 1 1,-1 1 0,0 0-1,0 0 1,19 2 0,4 5 366,41 14 1,-47-11-606,1-2 0,45 6 0,-16-11-42,-1-2 0,1-2 0,-1-4 0,0-1 0,0-3-1,58-19 1,327-129 1625,-190 57-647,337-133 273,-148 56-1024,-17-40-24,43-95-81,-297 194-128,110-88 33,-218 154-55,-2-3-1,64-77 0,-49 41 83,105-170-1,-161 230-73,-2-1 1,-1 0-1,-2-1 1,-2-1-1,-1 0 1,-1-1-1,-2 0 0,-2 0 1,-1-1-1,-1 0 1,-3-37-1,-3 33 17,-2 0-1,-1 1 1,-17-60 0,4 40 52,-42-94 1,20 62-25,-101-203 45,116 251-115,-1 2-1,-2 2 1,-2 0-1,-56-58 1,43 59-4,-2 2 0,-2 2 1,0 2-1,-54-28 0,-214-93 53,310 151-51,-320-127 83,226 99-3,-142-26 1,82 33 22,-1 6 1,-1 8-1,0 7 1,-169 19-1,112 8-91,1 11-1,-306 88 1,-388 176-11,899-295-1,-529 200 47,390-138-25,-211 127-1,193-82-17,-185 158-1,264-191-4,3 3 0,3 3-1,5 5 1,-126 179 0,132-153-40,-78 165 0,119-210 6,3 1 0,4 2 0,-31 139 0,50-178 47,1 0-1,2 0 1,2 0-1,1 1 1,1-1 0,2 0-1,1 0 1,2 0-1,1-1 1,18 51 0,-10-47 70,1-1 1,2-1-1,1 0 1,2-1-1,1-1 1,1-1-1,2-1 0,2-2 1,48 44-1,-31-38 102,3-2 0,0-2 0,2-2 0,87 37 0,225 65 500,226 26-23,-402-122-435,234 15 0,-301-45-376,-1-4 0,0-5-1,0-6 1,162-34 0,-31-22-1601,-7-9 684</inkml:trace>
</inkml:ink>
</file>

<file path=ppt/ink/ink2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11.80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8 21 5705,'-8'-21'10095,"11"37"-8930,0-10-857,-3-3-231,1-1 1,0 1-1,0-1 1,1 1-1,-1-1 1,2 3-1,-2-4-68,0 0-1,-1-1 1,1 1-1,0-1 1,-1 1 0,1-1-1,0 1 1,0-1-1,-1 0 1,1 1-1,0-1 1,0 0-1,0 1 1,0-1 0,-1 0-1,1 0 1,0 0-1,0 0 1,0 0-1,0 0 1,0 0 0,0 0-1,-1 0 1,3-1-1,1 0 37,1 1 0,0-1 0,-1 1 0,1 0 0,-1 0 0,1 0 0,0 0 1,-1 1-1,1 0 0,-1 0 0,1 0 0,5 3 0,2 1 45,-1 1 0,0 1 1,14 10-1,-17-11-89,1 0 0,1-1 1,-1-1-1,1 1 0,-1-2 0,1 1 0,19 3 0,-21-5 4,0-1-1,0-1 0,1 1 0,-1-1 0,0 0 0,0-1 0,0 0 0,0 0 1,0-1-1,13-4 0,67-24 479,-76 27-406,1 1 1,-1 0-1,0 1 0,1 0 0,19 2 1,-23 0-73,0-1 1,1 1 0,-1-1 0,1-1 0,-1 0-1,0 0 1,0-1 0,0 0 0,0 0 0,0-1 0,0-1-1,0 1 1,10-7 0,-7 2 47,-3 2 34,0 1 0,1 0 0,12-5 0,-19 9-76,1 0 0,-1 0 0,1 0 0,-1 1 0,1-1 1,-1 1-1,1 0 0,0 0 0,-1 0 0,1 0 0,-1 1 1,1 0-1,-1 0 0,4 1 0,14 7 0,-14-6-11,0 0 1,0 0 0,8 1 0,-13-3 1,1-1-1,-1 0 1,0 0 0,1 1 0,-1-1 0,0-1-1,1 1 1,-1 0 0,1-1 0,-1 1-1,0-1 1,1 1 0,3-3 0,1 0-2,-1 1 1,1 0-1,0 0 1,0 0-1,0 1 1,8-1-1,-8 2-1,1-1 0,0-1-1,-1 1 1,13-6 0,-12 3 17,-6 3-16,-1 1-1,1-1 1,-1 0 0,0 1 0,1-1 0,0 1 0,-1-1 0,1 1-1,-1 0 1,1 0 0,-1 0 0,1 0 0,0 0 0,-1 0 0,3 0-1,14 0 1,-17 0 1,1 0-1,0 0 0,0 0 0,0 0 0,0 0 1,0 0-1,0 1 0,0-1 0,-1 1 1,1-1-1,3 2 0,-4-2 8,0 1-1,0-1 1,0 0 0,1 1-1,-1-1 1,0 0 0,0 0-1,0 0 1,1 0-1,-1 0 1,0 0 0,0-1-1,0 1 1,0 0 0,1 0-1,-1-1 1,0 1 0,0-1-1,1 0 1,0 0 21,-1 1 1,0-1-1,1 1 1,-1-1 0,0 1-1,1-1 1,-1 1-1,0 0 1,1 0-1,-1 0 1,1 0-1,-1 0 1,1 0-1,-1 0 1,0 0-1,3 1 1,-3 0 2,1 0 1,0 0-1,-1 0 0,1 0 1,-1 0-1,1 0 0,-1 1 1,0-1-1,2 2 0,-2-1 41,0-1 0,0 0 0,0 0 0,0 0 0,0 0 0,1 0 0,-1 0 0,0 0 0,3 1 0,-2-3-36,-1-1-1,0 1 0,0-1 0,0 1 0,0-1 1,0 0-1,-1 0 0,1 1 0,0-1 0,0-3 1,0 0-33</inkml:trace>
</inkml:ink>
</file>

<file path=ppt/ink/ink2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21.794"/>
    </inkml:context>
    <inkml:brush xml:id="br0">
      <inkml:brushProperty name="width" value="0.4" units="cm"/>
      <inkml:brushProperty name="height" value="0.8" units="cm"/>
      <inkml:brushProperty name="color" value="#00F900"/>
      <inkml:brushProperty name="tip" value="rectangle"/>
      <inkml:brushProperty name="rasterOp" value="maskPen"/>
    </inkml:brush>
  </inkml:definitions>
  <inkml:trace contextRef="#ctx0" brushRef="#br0">1445 66 7122,'-36'-28'15013,"23"28"-15026,-10-1 669,18 0-562,0 0-1,-1 1 1,1 0-1,0 1 1,0-1-1,-1 1 1,-6 1-1,-1 1 1,0 0 1,0-1-1,0-1 0,-22 0 0,-30 2 500,63-2-596,-13 0 37,-1 1 1,1-2-1,-1 0 1,-15-2 0,29 1-33,0 1 1,0-1-1,0 0 1,0 1-1,1-1 1,-1 0-1,0 0 1,-2-3-1,3 4-2,0-1 0,1 0-1,-1 1 1,0-1 0,0 1 0,0-1 0,0 1-1,1-1 1,-1 1 0,0 0 0,0-1-1,0 1 1,0 0 0,0 0 0,0-1 0,0 1-1,0 0 1,0 0 0,0 0 0,0 0 0,0 1-1,0-1 1,0 0 0,1 0 0,-1 0-1,0 1 1,-1 0 0,-18 8-3,14-5 5,-1-1 0,0 0 0,-13 4 0,18-7-2,-1 1 0,1-1 0,0 0 0,-1 0 0,1 0 0,0 0 0,-1 0 0,1-1 0,0 1 0,0 0 0,-1-1 0,1 0 0,0 0 0,0 1 0,0-1 0,-4-2 0,2 1 0,-1 0 0,1 0 0,-1 1 0,0 0 0,0 0 0,1 0 0,-1 0 0,0 1 0,0 0 1,0 0-1,0 0 0,0 1 0,-9 1 0,7-1 0,0 0 0,0 0 1,-1-1-1,1 0 0,-9-1 0,-42-15 7,53 15-7,0 0 0,1 0 0,-1 0-1,0 1 1,0 0 0,1 0 0,-1 0-1,-6 2 1,8-1 0,-1-1-1,1 1 1,-1-1-1,1 0 1,0 0 0,-1 0-1,1 0 1,-1 0-1,1-1 1,0 0-1,-1 0 1,1 0 0,0 0-1,0 0 1,-4-2-1,-1-3 1,3 2 0,-1 1-1,0-1 1,-9-3-1,13 6 0,-1 0 0,1 1 0,-1-1-1,0 1 1,1-1 0,-1 1 0,1 0-1,-1 0 1,0 0 0,1 1 0,-1-1 0,-3 1-1,-2 1-1,-1-1 0,1 0 1,0-1-1,-1 0 0,-9-1 0,10 0 0,0 1 0,0 0 0,0 0 1,1 0-1,-1 1 0,-8 2 0,8 0-2,1-1 0,-1 1 0,-12 7 0,18-9 3,1 0 1,-1 0-1,0 0 0,0 0 0,-1-1 0,1 1 1,0-1-1,0 0 0,0 0 0,0 1 0,0-1 1,0-1-1,-3 1 0,-26-9-18,27 7 18,0 1 0,0-1 0,0 1 0,0 0 0,0 0 1,0 0-1,0 1 0,0-1 0,0 1 0,0 0 0,-7 1 0,7 0 3,-1 1-7,0-1 0,0 0-1,-1 0 1,1-1 0,0 1 0,0-1 0,-1 0 0,-6-1 0,1-6 2,10 6 3,0 0 0,0 0 0,0 1 0,0-1 0,0 0 0,0 1 0,0-1 0,0 1 0,0-1 0,0 1 0,0 0 0,0-1 0,0 1 0,-1 0 0,-1 0 1,1 0-1,-1 0 1,1 0 0,-1 0-1,1 1 1,-1-1-1,1 1 1,-1-1 0,-3 3-1,-10 2 2,14-4-2,0-1-1,-1 0 1,1 0-1,-1 1 0,1-1 1,-1-1-1,1 1 1,0 0-1,-1 0 0,1-1 1,0 0-1,-5-1 1,-11-2 6,2 4-4,11-1-1,0 1-1,1-1 1,-1 2 0,0-1 0,0 0 0,-10 3 0,11 2 1,3-5-3,1 1 0,0 0 1,-1 0-1,1-1 0,-1 1 0,1-1 0,-1 1 1,1 0-1,-1-1 0,0 1 0,1-1 0,-1 1 0,0-1 1,1 1-1,-1-1 0,0 0 0,0 1 0,-1-1 1,-1 1 0,-2-3 5,1-1-5,4 2 0,0 1 0,0 0 0,0 0 0,0 0-1,0 0 1,0 0 0,-1 0 0,1 0 0,0 0 0,0 0 0,0 0 0,0 0-1,0 0 1,-1 0 0,1 0 0,0 0 0,0 0 0,0 0 0,0 0 0,0 0 0,0 1-1,-1-1 1,1 0 0,0 0 0,0 0 0,0 0 0,0 0 0,0 0 0,0 0 0,0 0-1,0 0 1,-1 1 0,1-1 0,0 0 0,0 0 0,0 0 0,0 0 0,0 0-1,0 0 1,0 0 0,0 1 0,0-1 0,0 0 0,0 0 0,0 0 0,0 1 0,-1 5 12,1-6-10,-1 3 0,1 0-1,1-1 1,-1 1 0,0-1-1,1 1 1,-1-1-1,2 4 1,-2-5-102,1 0-1,0 0 1,16 10-1803,7-6 1022</inkml:trace>
</inkml:ink>
</file>

<file path=ppt/ink/ink2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50.838"/>
    </inkml:context>
    <inkml:brush xml:id="br0">
      <inkml:brushProperty name="width" value="0.05" units="cm"/>
      <inkml:brushProperty name="height" value="0.05" units="cm"/>
      <inkml:brushProperty name="color" value="#FF0066"/>
    </inkml:brush>
  </inkml:definitions>
  <inkml:trace contextRef="#ctx0" brushRef="#br0">1 785 10930,'3'-24'8592,"6"3"-4998,-2 10-3121,15-18 0,-9 13 650,131-149 1730,14 10-1569,23-25-594,-122 115-601,45-45-254,-94 101-296,-15 16-835,-17 17-1036,-5 6-153,11-12-122,-25 23 1,2-14 1101</inkml:trace>
</inkml:ink>
</file>

<file path=ppt/ink/ink2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51.242"/>
    </inkml:context>
    <inkml:brush xml:id="br0">
      <inkml:brushProperty name="width" value="0.05" units="cm"/>
      <inkml:brushProperty name="height" value="0.05" units="cm"/>
      <inkml:brushProperty name="color" value="#FF0066"/>
    </inkml:brush>
  </inkml:definitions>
  <inkml:trace contextRef="#ctx0" brushRef="#br0">188 3 13067,'0'0'68,"0"-1"1,0 1 0,0 0 0,0 0-1,0 0 1,0 0 0,0 0-1,0 0 1,0 0 0,0 0-1,-1-1 1,1 1 0,0 0-1,0 0 1,0 0 0,0 0 0,0 0-1,0 0 1,0 0 0,0 0-1,-1 0 1,1 0 0,0 0-1,0 0 1,0 0 0,0 0-1,0 0 1,0 0 0,0 0-1,-1 0 1,1 0 0,0 0 0,0 0-1,0 0 1,0 0 0,0 0-1,0 0 1,0 0 0,-1 0-1,1 0 1,0 0 0,0 0-1,0 0 1,0 0 0,0 0 0,0 0-1,0 0 1,0 1 0,-1-1-1,1 0 1,0 0 0,0 0-1,-6 9 1417,-2 11-578,-125 324 3538,129-336-4323,-1 4 129,-1 0 0,2 0 0,0 0 1,0 0-1,1 1 0,-2 16 0,5-28-234,0-1-1,0 1 1,0-1-1,0 1 1,0-1-1,0 1 1,0-1-1,0 1 1,1-1 0,-1 1-1,0-1 1,0 0-1,1 1 1,-1-1-1,0 1 1,0-1-1,1 0 1,-1 1-1,0-1 1,1 0 0,-1 1-1,1-1 1,-1 0-1,0 1 1,1-1-1,-1 0 1,1 0-1,-1 0 1,1 1-1,-1-1 1,1 0 0,-1 0-1,1 0 1,-1 0-1,0 0 1,1 0-1,0 0 1,21-3 321,-20 2-318,12-3 90,-1 0 1,0-1-1,0 0 1,-1-1-1,16-10 1,57-44 88,-60 41-171,15-9 127,31-23-1544,-63 44 1144,-1 0 0,1-1 0,-1 1 0,0-1 0,-1-1 0,6-9 0,2-10-254</inkml:trace>
</inkml:ink>
</file>

<file path=ppt/ink/ink2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51.597"/>
    </inkml:context>
    <inkml:brush xml:id="br0">
      <inkml:brushProperty name="width" value="0.05" units="cm"/>
      <inkml:brushProperty name="height" value="0.05" units="cm"/>
      <inkml:brushProperty name="color" value="#FF0066"/>
    </inkml:brush>
  </inkml:definitions>
  <inkml:trace contextRef="#ctx0" brushRef="#br0">25 0 15651,'-13'7'1553,"7"10"695,0 7-135,8 11-817,9 6-296,4 0-176,-2 0-80,2 0-247,0-2-113,2-6-176,-1-1-72,1-6-64,-2-4-8,-8-6-512,1-3-529</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44.199"/>
    </inkml:context>
    <inkml:brush xml:id="br0">
      <inkml:brushProperty name="width" value="0.05" units="cm"/>
      <inkml:brushProperty name="height" value="0.05" units="cm"/>
      <inkml:brushProperty name="color" value="#FF0066"/>
    </inkml:brush>
  </inkml:definitions>
  <inkml:trace contextRef="#ctx0" brushRef="#br0">44 659 9978,'-4'0'264,"2"0"167,0 0 1,-1 1-1,1-1 1,0-1-1,0 1 1,0 0-1,0 0 0,-1-1 1,1 1-1,0-1 1,0 0-1,0 0 1,0 1-1,0-1 1,0-1-1,0 1 0,-2-2 1,23 2 792,39-5-222,80-19 0,52-25-81,-166 43-799,224-80 246,-8-18-368,-174 75 17,41-17 0,-13 7 53,100-59 0,-190 96-20,142-80 1455,-116 68-631,1 2 0,62-19 0,-88 30-676,1 1 1,0 0-1,9 0 0,-9 4-709,-6-3 371,0 1 0,1-1 1,-1 0-1,0 0 1,1 1-1,-1-1 1,0 0-1,1 0 1,-1 0-1,1 0 1,-1 1-1,0-1 1,1 0-1,-1 0 0,1 0 1,-1 0-1,1 0 1,-1 0-1,0 0 1,1 0-1,14-2-1276</inkml:trace>
</inkml:ink>
</file>

<file path=ppt/ink/ink2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51.984"/>
    </inkml:context>
    <inkml:brush xml:id="br0">
      <inkml:brushProperty name="width" value="0.05" units="cm"/>
      <inkml:brushProperty name="height" value="0.05" units="cm"/>
      <inkml:brushProperty name="color" value="#FF0066"/>
    </inkml:brush>
  </inkml:definitions>
  <inkml:trace contextRef="#ctx0" brushRef="#br0">1 554 11170,'5'0'663,"1"-1"0,-1 1 0,0-1-1,1-1 1,-1 1 0,0-1-1,1 0 1,-1 0 0,0-1-1,-1 1 1,1-1 0,6-5 0,6-5 1190,29-30 0,-18 15-741,214-224 3505,-190 192-5180,70-62 0,-120 120-818,-1 1 1219,-1 1 1,0-1 0,1 1-1,-1 0 1,0-1 0,0 1-1,1-1 1,-1 1 0,1 0-1,-1-1 1,0 1 0,1 0-1,-1 0 1,1-1 0,-1 1-1,1 0 1,-1 0 0,1 0-1,-1 0 1,1 0 0,-1-1-1,0 1 1,1 0 0,-1 0-1,1 0 1,-1 0 0,1 0-1,-1 1 1,1-1 0,-1 0-1,1 0 1,-1 0 0,1 0-1,-1 0 1,1 1 0,11 10-1693</inkml:trace>
</inkml:ink>
</file>

<file path=ppt/ink/ink2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52.601"/>
    </inkml:context>
    <inkml:brush xml:id="br0">
      <inkml:brushProperty name="width" value="0.05" units="cm"/>
      <inkml:brushProperty name="height" value="0.05" units="cm"/>
      <inkml:brushProperty name="color" value="#FF0066"/>
    </inkml:brush>
  </inkml:definitions>
  <inkml:trace contextRef="#ctx0" brushRef="#br0">25 292 12123,'14'-12'1302,"0"0"1,-1-2-1,0 1 1,-1-1-1,19-30 1,-25 33-1044,0 1 1,-1 0-1,0-1 0,-1 0 1,0 0-1,-1 0 1,0-1-1,0 1 1,-2-1-1,2-16 1,-3 26-242,0 0 0,0 0 0,0 0 1,0 0-1,0 0 0,-1 0 0,1 1 1,-1-1-1,1 0 0,-1 0 0,0 0 1,1 1-1,-1-1 0,0 0 0,0 1 1,0-1-1,0 1 0,-1-1 0,1 1 1,0 0-1,-1-1 0,1 1 0,-3-1 1,3 1-17,-1 0 1,0 1 0,0-1-1,0 1 1,0 0 0,1 0-1,-1 0 1,0 0-1,0 0 1,0 0 0,0 0-1,0 0 1,0 1 0,1-1-1,-1 1 1,0-1 0,0 1-1,0 0 1,1 0-1,-1 0 1,0 0 0,1 0-1,-3 2 1,-3 3-2,0 0-1,1 0 1,-1 1 0,1 0-1,0 0 1,1 1 0,0 0-1,0 0 1,1 0-1,-4 10 1,1 0 88,0 0-1,2-1 0,0 2 1,-2 20-1,6-34-12,0 1-1,1 0 1,0 0-1,0-1 1,0 1-1,2 8 1,-2-12-38,1 0 0,0 0 0,0 0 0,0 0 1,-1 0-1,2 0 0,-1 0 0,0 0 0,0 0 0,1-1 1,-1 1-1,0-1 0,1 1 0,0-1 0,-1 1 0,1-1 0,0 0 1,0 0-1,0 0 0,2 1 0,5 1 77,-1 0 0,1-1 0,0 0-1,0-1 1,0 1 0,16-1 0,-4-2-22,37-4 1,-50 3-203,1 0 0,0 0 0,-1 0 0,0-1 0,0 0 0,0-1 0,0 0 0,0 0 0,-1-1-1,11-8 1,-10 7-543,-1-2 0,0 1-1,-1 0 1,1-1 0,-2-1-1,1 1 1,-1-1-1,8-18 1,4-14-832</inkml:trace>
</inkml:ink>
</file>

<file path=ppt/ink/ink2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53.237"/>
    </inkml:context>
    <inkml:brush xml:id="br0">
      <inkml:brushProperty name="width" value="0.05" units="cm"/>
      <inkml:brushProperty name="height" value="0.05" units="cm"/>
      <inkml:brushProperty name="color" value="#FF0066"/>
    </inkml:brush>
  </inkml:definitions>
  <inkml:trace contextRef="#ctx0" brushRef="#br0">10 670 13115,'-1'1'318,"0"0"0,0 0 0,0 0-1,0 1 1,1-1 0,-1 0 0,0 1 0,1-1 0,-1 0 0,1 1 0,-1-1 0,1 1 0,0-1 0,0 1 0,0-1 0,0 1-1,0-1 1,0 1 0,0 1 0,1 2 268,1-1 0,0 0-1,-1 0 1,1 0 0,4 6-1,-5-9-528,1 2 135,3 6 414,0 0 0,5 13 0,-8-18-541,-1 0 0,0 0 1,0 0-1,-1 0 0,1 0 1,-1 0-1,0 0 0,0 0 1,-1 6-1,-7 35 24,7-43-79,-1-7 2,1-12 0,2-12-46,1 0 0,2 0 0,10-37 1,-13 61 25,1-7-8,1 0 1,0 0-1,0 1 1,1-1-1,1 1 1,0 0-1,10-15 1,-14 24 34,0 0 0,0 0 1,1 1-1,-1-1 0,1 1 1,-1-1-1,1 1 0,0-1 0,0 1 1,-1 0-1,1 0 0,0 0 0,0 0 1,0 0-1,0 0 0,0 1 1,0-1-1,0 1 0,0-1 0,1 1 1,-1 0-1,0 0 0,0 0 1,0 0-1,0 0 0,0 0 0,1 1 1,-1-1-1,4 2 0,-2-1 68,0 1-1,-1 0 0,1 0 0,0 1 0,-1-1 0,1 1 1,-1-1-1,0 1 0,0 0 0,0 0 0,0 1 0,0-1 1,-1 1-1,4 5 0,-4-4-43,0-3-32,-1 0 0,0 0 1,1 0-1,-1 0 0,0 1 1,0-1-1,-1 0 1,1 1-1,0-1 0,-1 0 1,1 1-1,-1-1 0,0 1 1,0 3-1,0-6-11,0 0 0,0 1 1,0-1-1,0 0 0,0 0 0,0 0 0,0 0 0,-1 0 0,1 0 0,0 0 1,0 0-1,0 0 0,0 0 0,0 1 0,0-1 0,0 0 0,0 0 0,0 0 1,0 0-1,-1 0 0,1 0 0,0 0 0,0 0 0,0 0 0,0 0 0,0 0 1,0 0-1,0 0 0,0 0 0,-1 0 0,1 0 0,0 0 0,0 0 0,0 0 1,0 0-1,0 0 0,0 0 0,0 0 0,0 0 0,-1 0 0,1 0 0,0 0 1,-1-1-5,0 0 1,0-1-1,0 1 1,1 0-1,-1 0 1,0 0-1,0 0 1,1-1-1,-1 1 1,1 0-1,-1-1 1,1 1-1,0 0 1,-1-1-1,1 1 1,0 0-1,0-1 1,0-1-1,1-29-171,0 24 124,1 1-1,0 0 1,0 0-1,0 0 1,1 0-1,7-12 1,28-37-270,-33 50 270,-4 3 27,7-8-154,19-20 0,-25 29 156,0 0 1,0 0-1,1 0 0,-1 0 1,1 0-1,-1 0 1,1 1-1,0-1 1,0 1-1,0 0 0,-1 0 1,1 0-1,0 0 1,0 0-1,4 0 1,-6 2 16,0-1 0,0 0 0,0 0 0,0 0 0,0 1 0,0-1 0,0 0 0,0 1 0,0-1 1,0 1-1,0-1 0,0 1 0,0 0 0,-1-1 0,1 1 0,0 0 0,0 0 0,-1-1 1,1 1-1,-1 0 0,1 0 0,0 1 0,0 0 0,0-1 0,0 0 0,-1 0 0,1 0 1,0 0-1,0 0 0,0 0 0,1 0 0,1 1 0,-3-2 5,1 0 0,-1 0 0,0 0 0,1 0-1,-1 0 1,1 0 0,-1 0 0,1 0 0,-1 0 0,1 0 0,-1 0-1,1 0 1,-1 0 0,1-1 0,-1 1 0,0 0 0,1 0 0,-1-1-1,1 1 1,-1 0 0,0 0 0,1-1 0,-1 1 0,0 0 0,1-1-1,-1 1 1,0-1 0,1 1 0,-1-1 0,8-13-5,-1-3 4,-1 0 0,-1 0 0,-1-1 0,3-23 0,4-11 10,-11 51-5,0 0 1,0 0-1,0 1 1,0-1-1,0 0 1,0 0-1,1 1 1,-1-1-1,0 0 1,0 0-1,1 1 1,-1-1-1,1 0 1,-1 1-1,1-1 1,-1 1 0,1-1-1,-1 1 1,1-1-1,-1 1 1,1-1-1,0 1 1,-1-1-1,1 1 1,0-1-1,-1 1 1,1 0-1,0 0 1,0-1-1,-1 1 1,1 0-1,0 0 1,0 0-1,-1 0 1,1 0-1,0 0 1,0 0-1,-1 0 1,1 0-1,0 0 1,0 0-1,-1 0 1,1 1-1,0-1 1,1 1-1,1 1 33,1-1 0,-1 1 0,0 1-1,0-1 1,0 0 0,0 1 0,4 4-1,1 4 63,1 0 0,-1 0 0,-1 1 0,0 1 0,-1-1 1,0 1-1,-1 0 0,0 1 0,5 25 0,-3 4-32,3 81 1,-10-105-56,-1-17-7,-3-10-5,-34-132-58,36 131 50,-42-146-169,37 122 118,1 1 0,-3-62 0,9 86 53,0 0 1,0 0-1,1 0 1,0 0-1,1 0 0,0 0 1,3-10-1,-4 16 8,0-1 1,1 1-1,-1-1 0,0 1 0,1 0 1,-1 0-1,1-1 0,0 1 1,0 0-1,0 1 0,0-1 0,0 0 1,0 0-1,1 1 0,-1 0 1,0-1-1,1 1 0,-1 0 0,1 0 1,0 0-1,-1 0 0,1 1 1,0-1-1,3 0 0,-1 1 36,0 0 0,1 1 0,-1-1 0,1 1 0,-1 0-1,0 0 1,1 1 0,-1 0 0,0 0 0,0 0 0,0 0 0,0 1 0,-1 0 0,1 0-1,-1 0 1,1 0 0,-1 1 0,5 5 0,-6-6 5,0 1 0,0-1 0,0 1 1,0 0-1,-1 0 0,1 0 0,-1 0 0,0 0 1,0 1-1,-1-1 0,1 0 0,-1 1 0,0 0 0,0-1 1,-1 1-1,1 0 0,-1-1 0,0 1 0,0 0 0,-1-1 1,-1 8-1,0-3-15,-1-1 0,-1 1 1,1 0-1,-2-1 0,1 0 1,-1 0-1,0 0 0,-1-1 0,0 1 1,0-1-1,0-1 0,-1 1 1,-15 10-1,20-16-136,0 1 1,-1-1-1,1 0 1,-1 0-1,1 0 1,-1 0-1,0-1 1,1 1-1,-1-1 1,0 1-1,0-1 1,1 0-1,-1 0 1,0 0-1,1-1 1,-1 1-1,0-1 1,0 1-1,1-1 1,-1 0-1,1 0 1,-1 0-1,1 0 0,-5-3 1,3 1-286,1 1 1,0-1-1,0 0 0,0 0 0,0 0 1,0 0-1,0-1 0,1 1 1,0-1-1,-1 1 0,1-1 0,1 0 1,-1 0-1,1 0 0,-2-7 1,0-22-1082</inkml:trace>
</inkml:ink>
</file>

<file path=ppt/ink/ink2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54.009"/>
    </inkml:context>
    <inkml:brush xml:id="br0">
      <inkml:brushProperty name="width" value="0.05" units="cm"/>
      <inkml:brushProperty name="height" value="0.05" units="cm"/>
      <inkml:brushProperty name="color" value="#FF0066"/>
    </inkml:brush>
  </inkml:definitions>
  <inkml:trace contextRef="#ctx0" brushRef="#br0">20 2 10818,'0'-1'231,"-1"1"-1,1 0 1,-1 0-1,0 0 1,1-1-1,-1 1 0,0 0 1,1 0-1,-1 0 1,0 0-1,1 0 1,-1 0-1,1 0 1,-1 1-1,0-1 0,1 0 1,-1 0-1,0 0 1,1 1-1,-1-1 1,1 0-1,-1 1 1,1-1-1,-1 0 0,1 1 1,-1-1-1,0 1 1,0 0 15,1 0-1,0 1 1,-1-1 0,1 0-1,0 0 1,-1 0 0,1 0 0,0 0-1,0 1 1,0-1 0,0 0 0,0 0-1,0 0 1,1 2 0,0 2 191,0 0 0,1 0 0,0 0 1,0 0-1,0 0 0,3 4 0,10 16 542,-1 1-1,17 43 0,-19-42-621,2-1-1,26 38 1,12 22-433,-50-80-197,10 15-315,-12-20 470,1-1 0,-1 1 1,0-1-1,0 0 0,1 1 0,-1-1 0,1 1 0,-1-1 0,0 0 0,1 1 1,-1-1-1,1 0 0,-1 1 0,1-1 0,-1 0 0,1 0 0,-1 1 0,1-1 1,-1 0-1,1 0 0,-1 0 0,1 0 0,-1 0 0,1 0 0,-1 0 0,1 0 1,0 0-1,-1 0 0,1 0 0,-1 0 0,1 0 0,-1 0 0,1-1 0,0 1 1,3-3-1516,-1 0 0,1 0 0,-1-1 0,5-6 0,3-4-1215</inkml:trace>
</inkml:ink>
</file>

<file path=ppt/ink/ink2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54.614"/>
    </inkml:context>
    <inkml:brush xml:id="br0">
      <inkml:brushProperty name="width" value="0.05" units="cm"/>
      <inkml:brushProperty name="height" value="0.05" units="cm"/>
      <inkml:brushProperty name="color" value="#FF0066"/>
    </inkml:brush>
  </inkml:definitions>
  <inkml:trace contextRef="#ctx0" brushRef="#br0">127 875 13275,'-11'-1'3202,"9"1"-2765,0-1 1,1 1-1,-1 0 0,0 0 1,1 0-1,-1 1 1,1-1-1,-1 0 1,0 0-1,1 1 1,-1-1-1,1 1 0,-1 0 1,-1 0-1,-1 2-117,1-1 0,-1 1 1,1-1-1,0 1 0,0 0 0,0 0 0,0 0 0,-4 7 0,-16 30 467,15-24-602,-11 27 25,18-40-200,-1 1-1,1-1 0,1 0 0,-1 1 0,0-1 0,1 1 0,0-1 0,0 1 1,0-1-1,1 7 0,-1-9-9,0-1 0,0 1 0,0 0 0,1-1-1,-1 1 1,0-1 0,0 1 0,1-1 0,-1 1 0,0-1 0,1 1 0,-1-1 0,0 1 0,1-1 0,-1 0 0,1 1 0,-1-1 0,1 0-1,-1 1 1,1-1 0,-1 0 0,1 1 0,-1-1 0,1 0 0,-1 0 0,1 0 0,0 0 0,-1 1 0,1-1 0,-1 0 0,1 0 0,-1 0-1,1 0 1,0 0 0,-1 0 0,1-1 0,-1 1 0,1 0 0,-1 0 0,1 0 0,0 0 0,-1-1 0,1 1 0,-1 0 0,1-1 0,-1 1 0,1-1-1,2-1-13,0 0-1,0 0 0,-1 0 0,1 0 0,-1 0 0,1-1 0,1-2 0,3-7-97,-1 0 0,0 0 0,0 0 0,-2-1 0,6-21-1,-5 18-106,1-1 0,7-15 0,-8 26 90,-1 9 79,3 16 69,-2-4-21,-3-12 9,0 1 1,0 0 0,0-1-1,1 0 1,-1 0 0,1 1-1,0-1 1,0-1 0,0 1-1,0 0 1,1-1 0,5 4-1,-7-5-3,0-1-1,0 1 0,0 0 1,0-1-1,0 1 1,0-1-1,1 1 1,-1-1-1,0 0 1,0 0-1,0 0 0,1 0 1,-1-1-1,0 1 1,0 0-1,0-1 1,1 0-1,-1 1 1,0-1-1,0 0 0,0 0 1,0 0-1,0-1 1,3-1-1,2-4 0,0 0-1,0 0 0,0 0 1,-1-1-1,0 0 1,-1 0-1,1-1 0,-2 1 1,1-1-1,-1 0 1,3-12-1,2-7 7,-2 0 0,7-46 0,9-319 18,-22 342-15,-1 32-9,2-17 10,-2-1 0,-10-71 1,9 102 10,0 1 0,-1 0 0,0 0 0,0 0 0,0 0 0,0 0 0,-1 0 1,-5-6-1,8 9-4,-1 1 1,0 0-1,0 0 1,0 0 0,0 0-1,0 1 1,0-1-1,0 0 1,-1 0 0,1 1-1,0-1 1,0 0-1,0 1 1,-1 0-1,1-1 1,0 1 0,-1 0-1,1-1 1,0 1-1,-1 0 1,1 0 0,-1 0-1,1 0 1,0 0-1,-1 0 1,1 1 0,0-1-1,-1 0 1,1 1-1,0-1 1,0 1-1,-1-1 1,1 1 0,0 0-1,0 0 1,-2 1-1,0 1 49,-1 0-1,1 0 1,-1 1-1,1-1 1,0 1-1,1 0 1,-1 0-1,1 0 1,-1 0-1,1 1 1,0-1-1,1 1 1,-1-1-1,1 1 1,-1 5-1,0 1 74,0 1-1,1 0 1,0 0-1,1 1 0,2 11 1,1-4 43,0 0 0,2 0 0,11 30 0,29 57 387,-34-81-444,105 208 428,-94-192-560,-1 7-776,-29-65-5783,-10-18 5957,5-4 487</inkml:trace>
</inkml:ink>
</file>

<file path=ppt/ink/ink2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55.287"/>
    </inkml:context>
    <inkml:brush xml:id="br0">
      <inkml:brushProperty name="width" value="0.05" units="cm"/>
      <inkml:brushProperty name="height" value="0.05" units="cm"/>
      <inkml:brushProperty name="color" value="#FF0066"/>
    </inkml:brush>
  </inkml:definitions>
  <inkml:trace contextRef="#ctx0" brushRef="#br0">2 386 11378,'-2'6'3291,"14"-14"-1142,20-15-591,49-34 407,-64 47-1732,-1 0 1,2 2-1,18-8 0,-26 13-664,-1 1 0,1 0 1,0 1-1,0 0 0,-1 0 1,1 1-1,11 2 0,-11-2-208,0 1 0,0-1-1,0-1 1,0 0 0,0 0 0,11-4 0,-15 4 481,4-2 645,1 0 1,-1-1 0,0 0-1,0-1 1,0 0 0,-1-1-1,13-8 1,47-48 4096,-60 54-3994,0-1 1,-2-1 0,1 0-1,-1 0 1,9-16-1,-15 24-561,0 1 0,-1-1-1,1 1 1,0-1 0,-1 1 0,1-1-1,-1 0 1,0 1 0,1-1 0,-1 0-1,0 1 1,0-1 0,0 0 0,0 1-1,0-1 1,-1 1 0,1-1 0,0 0 0,-1 1-1,1-1 1,-1 1 0,0-1 0,1 1-1,-1-1 1,0 1 0,0-1 0,0 1-1,0 0 1,0-1 0,0 1 0,0 0-1,-1 0 1,1 0 0,0 0 0,-1 0-1,1 0 1,-1 0 0,1 1 0,-1-1-1,-1 0 1,-1-1-20,1 1 0,-1 0 0,0 0-1,0 0 1,0 1 0,0-1 0,0 1 0,0 0 0,0 0-1,0 0 1,0 1 0,0-1 0,0 1 0,0 0 0,-7 3-1,6-2-4,1 1-1,-1 0 0,1 0 0,0 0 1,0 0-1,0 1 0,1-1 0,-1 1 0,1 0 1,0 0-1,0 1 0,0-1 0,1 0 1,-1 1-1,1 0 0,0-1 0,1 1 1,-1 0-1,1 0 0,0 0 0,0 0 1,0 0-1,1 7 0,-1 4 52,2 0 0,0 0 0,1 0-1,0 0 1,2 0 0,5 18 0,-6-24 17,0 0 1,1-1-1,0 0 1,0 0-1,1 0 1,10 15-1,-13-21-96,0-1 0,1 0 0,-1 0-1,0 1 1,1-2 0,-1 1-1,1 0 1,0 0 0,-1-1 0,1 1-1,0-1 1,0 0 0,0 0-1,0 0 1,0 0 0,0-1 0,0 1-1,0-1 1,1 0 0,-1 0-1,0 0 1,0 0 0,0 0 0,0-1-1,0 1 1,5-2 0,-2 0-283,-1 0 1,1-1 0,0 1 0,-1-1-1,7-5 1,32-26-749</inkml:trace>
  <inkml:trace contextRef="#ctx0" brushRef="#br0" timeOffset="1">978 153 23829,'-23'28'2089,"-3"-4"575,2-11-519,8-11-1817,4-6-985,12-13-2495,13-9 1920</inkml:trace>
</inkml:ink>
</file>

<file path=ppt/ink/ink2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57.545"/>
    </inkml:context>
    <inkml:brush xml:id="br0">
      <inkml:brushProperty name="width" value="0.05" units="cm"/>
      <inkml:brushProperty name="height" value="0.05" units="cm"/>
      <inkml:brushProperty name="color" value="#FF0066"/>
    </inkml:brush>
  </inkml:definitions>
  <inkml:trace contextRef="#ctx0" brushRef="#br0">279 25 8954,'0'-7'880,"1"-6"391,-2 13-682,-1 6-50,-5 18 594,1 0-1,1 0 1,-3 35 0,-12 92 433,1-17-1095,17-110-348,2 0 1,0 1-1,6 38 1,1-26-9,-3-13-61,4 41 1,-4 15-6,-1-28 65,-6 95 0,-28 193 70,7-137-160,-1 1-1,24-107 23,1-8 19,-1-53 21,-1 31 284,-21 123-1,20-172-192,0 0-1,0 26 1,3-42-176,0-1 0,0 1 0,0-1 0,0 1 0,0-1 0,-1 0 0,1 1 0,0-1 1,-1 1-1,1-1 0,-1 0 0,1 1 0,-1-1 0,1 0 0,-1 1 0,0-1 0,0 0 0,0 0 1,0 0-1,0 0 0,0 0 0,-1 2 0,1-4 3,0 0 0,0 1-1,0-1 1,0 0 0,1 0 0,-1 0-1,0 0 1,1 0 0,-1 0 0,1 0 0,-1 0-1,1 0 1,0 0 0,-1 0 0,1-1 0,-1 1-2,0-2 16,1-1 1,-1 0 0,0 1 0,1-1-1,0 1 1,0-1 0,0 0-1,1-6 1,8-31 128,-6 30-136,49-278 15,-25-138-12,-22 281 10,38-234-1,8 52-83,-41 231 72,-4-138 0,-21-3-43,9 205 13,6 32 15,-1-1 0,1 1-1,0-1 1,-1 1 0,1-1 0,-1 1 0,0 0 0,0-1 0,1 1 0,-1 0-1,0-1 1,0 1 0,0 0 0,0 0 0,0 0 0,0 0 0,-3-1 0,3 1 2,1 1 0,-1 0 0,1 0 0,-1 0 0,1 0 0,-1 0 1,1 0-1,-1 0 0,1 0 0,-1 0 0,1 0 0,-1 1 0,1-1 1,-1 0-1,1 0 0,-1 0 0,1 1 0,-1-1 0,1 0 0,-1 0 1,1 1-1,0-1 0,-1 0 0,1 1 0,-1-1 0,1 1 0,0-1 1,-1 0-1,1 1 0,0-1 0,-1 1 0,-6 16-3,6-15 4,-3 12-1,0 1 0,1 0 0,0 0 1,1 1-1,1-1 0,0 0 0,2 1 1,2 23-1,1 36 1,-2 0 0,-16 136 0,-26 55 11,-1 26-7,33-211 12,-3 0 0,-26 99 0,21-121 512,-13 114 1,4 202 2177,25-374-2650,0 0 1,0-1-1,0 1 0,0 0 0,0 0 1,0-1-1,0 1 0,0 0 0,0 0 1,-1-1-1,1 1 0,0 0 0,0 0 1,-1-1-1,1 1 0,0 0 0,-1-1 1,1 1-1,-1 0 0,1-1 0,-1 1 1,1-1-1,-1 1 0,0 0 82,0 0-100,1-6-1748,-2-4-258,-1-9 645</inkml:trace>
</inkml:ink>
</file>

<file path=ppt/ink/ink2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0:59.536"/>
    </inkml:context>
    <inkml:brush xml:id="br0">
      <inkml:brushProperty name="width" value="0.05" units="cm"/>
      <inkml:brushProperty name="height" value="0.05" units="cm"/>
      <inkml:brushProperty name="color" value="#FF0066"/>
    </inkml:brush>
  </inkml:definitions>
  <inkml:trace contextRef="#ctx0" brushRef="#br0">1 148 9618,'8'-24'1092,"-3"8"-392,1-1-1,13-23 1,-11 73 3156,9 35-1577,-10-42-1804,6 41 0,1 71-65,-4 161 1,-1 39 874,-1-156-807,-7-154-449,-2 251 39,-24 140 105,24-300 286,2-98-353,2-1 1,0 0 0,10 35 0,-11-48-65,3 13 91,-5-20-131,0 1 1,0 0-1,0-1 0,0 1 0,0 0 0,-1 0 1,1-1-1,0 1 0,0 0 0,-1-1 1,1 1-1,0 0 0,-1-1 0,1 1 0,0-1 1,-1 1-1,1 0 0,-1-1 0,1 1 1,-1-1-1,1 1 0,-1-1 0,-1 1 0,-8 7 10,7-6-7,1-1 1,0 1-1,0-1 0,-1 1 0,1-1 1,-1 0-1,-4 2 0,6-3-4,0 0 0,0 0 0,-1 0 0,1 0 0,0 0 0,0-1 0,0 1 0,0 0 0,0 0 0,0-1 0,0 1 0,0-1 0,0 1 0,0-1 0,0 1 0,0-1 0,0 0 0,0 1 0,1-1 0,-1 0 0,0 0 0,0 0 0,1 1 0,-2-3 0,-1-2-1,0 1 0,0-2-1,0 1 1,1 0 0,-1 0 0,-2-11-1,-6-38 1,8 38 2,-4-29 11,0-80-1,5 74-14,-1-47-252,4 0 0,26-178 0,-10 175 18,18-112 75,-18-2 182,-28-78-11,0 185 5,3-139 0,10 224 8,1 0 0,1 0 0,1 1 0,0-1 0,2 1-1,10-22 1,-2-3 859,-5 82-753,5 53-141,0-3 0,4 215 92,-18 3 27,-1-298-106,-24 633 1321,16-440-877,-3 27 1338,6-204-1178,1 2 436,2-25-1073,2-8-591,5-16-1191,1-10 764</inkml:trace>
</inkml:ink>
</file>

<file path=ppt/ink/ink2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01.632"/>
    </inkml:context>
    <inkml:brush xml:id="br0">
      <inkml:brushProperty name="width" value="0.05" units="cm"/>
      <inkml:brushProperty name="height" value="0.05" units="cm"/>
      <inkml:brushProperty name="color" value="#FF0066"/>
    </inkml:brush>
  </inkml:definitions>
  <inkml:trace contextRef="#ctx0" brushRef="#br0">0 0 13547,'6'13'1992,"0"11"2329,5 26-2520,2 12-321,-2 10-512,0-2-288,2-3-344,-2-6-88,-2-9-120,4-2-40,-3-14-80,-5-7-152,-5-10-760,-4-10-368,-9-16-1185,-3-6-271,1-9 1536</inkml:trace>
</inkml:ink>
</file>

<file path=ppt/ink/ink2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02.440"/>
    </inkml:context>
    <inkml:brush xml:id="br0">
      <inkml:brushProperty name="width" value="0.05" units="cm"/>
      <inkml:brushProperty name="height" value="0.05" units="cm"/>
      <inkml:brushProperty name="color" value="#FF0066"/>
    </inkml:brush>
  </inkml:definitions>
  <inkml:trace contextRef="#ctx0" brushRef="#br0">0 272 8258,'23'-29'1763,"1"1"0,2 1 0,0 1 1,2 1-1,1 2 0,62-39 0,-77 53-1321,0 1 0,1 1 0,0 0-1,24-7 1,-34 13-349,0-1 1,0 1-1,0 0 1,1 0-1,-1 1 0,0 0 1,1 0-1,-1 0 1,0 0-1,0 1 1,1 0-1,-1 0 0,0 0 1,0 1-1,0 0 1,0 0-1,9 5 1,-11-4-42,0-1 0,0 1 0,0 0 0,0 0 1,-1 1-1,1-1 0,-1 1 0,0-1 1,0 1-1,0 0 0,-1-1 0,1 1 0,-1 0 1,0 0-1,0 0 0,0 0 0,0 0 1,-1 1-1,0-1 0,0 0 0,0 6 0,-1 3 58,-1 1 0,0 0 0,-1 0 0,0-1 0,-7 16 0,4-13-72,-1 0 0,0 0 1,-2 0-1,0-1 0,0-1 1,-1 0-1,-1 0 0,0-1 0,-25 23 1,32-33-49,1-1-1,-1 1 1,0-1 0,0 0 0,0 0 0,0 0 0,0 0 0,0 0 0,0-1 0,0 0 0,-5 1-1,6-2-123,1 0 0,-1 0 0,1 0 0,-1 0 0,0 0-1,1-1 1,-1 1 0,1-1 0,-1 0 0,1 0-1,0 0 1,-1 0 0,1 0 0,0 0 0,0 0-1,0-1 1,0 1 0,0-1 0,0 0 0,-3-3-1,-9-15-2169,9-1 734</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09.616"/>
    </inkml:context>
    <inkml:brush xml:id="br0">
      <inkml:brushProperty name="width" value="0.05" units="cm"/>
      <inkml:brushProperty name="height" value="0.05" units="cm"/>
      <inkml:brushProperty name="color" value="#FF0066"/>
    </inkml:brush>
  </inkml:definitions>
  <inkml:trace contextRef="#ctx0" brushRef="#br0">114 213 14659,'0'0'150,"0"-1"0,0 1 1,0 0-1,0 0 0,0 0 0,0-1 0,0 1 0,1 0 0,-1 0 1,0 0-1,0-1 0,0 1 0,0 0 0,0 0 0,0 0 0,0-1 1,0 1-1,0 0 0,0 0 0,0-1 0,0 1 0,0 0 0,0 0 1,0 0-1,-1-1 0,1 1 0,0 0 0,0 0 0,0 0 0,0-1 1,0 1-1,-1 0 0,-5 3 1638,-10 12-740,6-4-817,1 0-1,0 1 0,1 0 1,0 0-1,1 1 0,0-1 1,1 2-1,1-1 1,0 1-1,1 0 0,0 0 1,1 0-1,1 0 0,0 1 1,0 23-1,3-34-212,-1 1 0,0 0 0,1-1 0,0 1 0,0-1 0,1 1 0,-1-1 0,1 1 0,0-1 0,0 0 0,0 0 0,1 0 0,-1 0 0,1 0 0,0-1 0,4 5 0,-4-5-13,0-1 1,1 0-1,-1 0 1,0 0-1,0 0 1,1-1-1,-1 1 0,1-1 1,-1 0-1,1 0 1,0 0-1,0-1 1,-1 1-1,1-1 1,0 0-1,0 0 1,-1 0-1,1-1 0,0 1 1,6-2-1,-2-1-1,1 0 0,-1 0 0,1-1 0,-1 0-1,0-1 1,0 0 0,-1 0 0,0 0-1,1-1 1,9-11 0,-2 1-8,-1-1-1,0-1 1,13-22-1,-18 25-62,-1-1 0,0 0-1,-1 0 1,-1-1 0,0 0 0,-1 0-1,-1 0 1,3-31 0,-6 26-77,-1-1 0,0 1 1,-2 0-1,0 0 1,-2 0-1,-9-33 0,12 50 132,0 3 15,1 0 0,0 0 1,-1 0-1,0 0 0,1 0 0,-1 0 0,0 0 1,0 0-1,0 1 0,0-1 0,0 0 0,-3-2 1,4 4 1,-1 0-1,1 0 1,0 0 0,0 0 0,0 0 0,0-1-1,0 1 1,-1 0 0,1 0 0,0 0 0,0 0 0,0 0-1,0 0 1,-1 0 0,1 0 0,0 0 0,0 0 0,0 0-1,0 0 1,0 0 0,-1 0 0,1 0 0,0 0 0,0 1-1,0-1 1,0 0 0,-1 0 0,1 0 0,0 0-1,0 0 1,0 0 0,0 0 0,0 0 0,0 0 0,0 1-1,-1-1 1,1 0 0,0 0 0,0 0 0,0 1 0,-4 9 147,1 12 110,2 2 60,2-1 0,0 1 0,2-1 0,0 0 0,11 37 0,-5-29 19,2-1 1,1 1-1,25 42 1,-28-56-229,30 48 243,-39-64-352,1 0-1,-1-1 1,1 1-1,-1 0 1,1 0 0,0-1-1,-1 1 1,1 0-1,0 0 1,-1-1-1,1 1 1,0-1-1,0 1 1,0-1-1,0 1 1,-1-1 0,1 0-1,0 1 1,0-1-1,0 0 1,1 1-1,0-2 0,-1 1 0,1 0 0,-1-1 1,0 1-1,1-1 0,-1 0 0,0 1 0,0-1 0,1 0 0,-1 0 0,0 0 0,0 0 0,0 0 0,2-2 0,8-9 20,-1-1 0,16-25-1,-18 25 4,1 0-1,1 0 1,13-14-1,-19 23 3,0 1 0,0 0 0,0-1 0,0 2 0,1-1 0,-1 0-1,1 1 1,0 0 0,-1 0 0,1 1 0,0-1 0,0 1 0,0 0 0,7-1-1,-2 2 38,0 0 0,0 1 0,0 0-1,0 0 1,0 1 0,0 1 0,0 0-1,0 0 1,-1 0 0,1 1 0,10 7-1,10 7-967,52 42-1,-67-49 77,14 8-2067,3-8 968</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45.176"/>
    </inkml:context>
    <inkml:brush xml:id="br0">
      <inkml:brushProperty name="width" value="0.05" units="cm"/>
      <inkml:brushProperty name="height" value="0.05" units="cm"/>
      <inkml:brushProperty name="color" value="#FF0066"/>
    </inkml:brush>
  </inkml:definitions>
  <inkml:trace contextRef="#ctx0" brushRef="#br0">20 590 11202,'-15'4'2699,"11"-2"-478,10-3 1133,31-7-1536,57-23 0,-23 8-1177,180-47 443,4-1-101,-6-20 557,143-122 1086,-375 202-2282,17-14-1,-26 18-243,0 0 0,1 1-1,-1 0 1,2 1-1,-1-1 1,20-6 0,-28 11-98,-1 1 0,1 0 0,-1-1 0,1 1 0,0 0 0,-1 0 0,1 0 1,-1-1-1,1 1 0,0 0 0,-1 0 0,1 0 0,0 0 0,-1 0 0,1 0 0,0 0 1,-1 0-1,1 1 0,0-1 0,-1 0 0,1 0 0,-1 0 0,1 1 0,0-1 0,-1 0 1,1 1-1,-1-1 0,1 0 0,-1 1 0,1-1 0,-1 1 0,1-1 0,-1 1 0,0-1 1,1 1-1,-1-1 0,0 1 0,1 0 0,-1 0 0,0 0-5,1 0 0,-1 1 0,0-1 0,0 0-1,-1 1 1,1-1 0,0 0 0,0 1 0,-1-1 0,1 0 0,0 1-1,-1-1 1,1 0 0,-1 0 0,0 0 0,1 1 0,-2 0 0,0 1-226,0-1 0,0 1 0,0 0 0,0-1 1,0 1-1,-1-1 0,1 0 0,-1 0 0,1 0 1,-1 0-1,0-1 0,0 1 0,0-1 0,0 1 0,0-1 1,0 0-1,0 0 0,-5 0 0,-28 4-1209</inkml:trace>
</inkml:ink>
</file>

<file path=ppt/ink/ink2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02.934"/>
    </inkml:context>
    <inkml:brush xml:id="br0">
      <inkml:brushProperty name="width" value="0.05" units="cm"/>
      <inkml:brushProperty name="height" value="0.05" units="cm"/>
      <inkml:brushProperty name="color" value="#FF0066"/>
    </inkml:brush>
  </inkml:definitions>
  <inkml:trace contextRef="#ctx0" brushRef="#br0">190 298 15731,'-2'7'772,"0"0"0,0 0 0,-1 0 0,0 0 0,-1 0 0,1-1 0,-1 1 0,0-1 0,-6 7-1,-2 2 12,-31 44 1074,-13 16-1107,49-64-654,1 1 1,0-1-1,0 1 0,-7 24 1,12-32-70,0 0 0,0 0 0,1 1 1,-1-1-1,1 0 0,0 0 0,0 0 0,1 0 0,-1 1 1,1-1-1,0 0 0,0 0 0,0 0 0,0 0 0,1 0 1,0-1-1,-1 1 0,1 0 0,1-1 0,-1 1 1,1-1-1,-1 0 0,1 0 0,0 0 0,6 5 0,-2-3 0,0 0-1,1 0 0,0-1 0,0 0 0,0 0 0,0-1 0,0 0 1,1-1-1,-1 1 0,1-2 0,12 2 0,-11-2-184,1-1 0,-1 0-1,0-1 1,1 0 0,-1 0 0,0-1 0,0 0-1,0-1 1,11-5 0,-12 4-381,0-1 0,0 0 1,0 0-1,-1-1 0,0 0 0,0 0 1,0-1-1,-1 0 0,9-12 1,-1 1-725,-1-1 0,-1-1 1,-1 0-1,10-22 0,-15 26 735,-1-1-1,-1 1 1,-1-1-1,0 0 1,-1-1 0,-1 1-1,1-19 1,-3-101 7117,5 151-4367,1 4-452,7 7 19,1 0 1,30 37-1,-23-33-828,23 41 0,-39-61-908,0 0 1,-1 0-1,-1 1 0,0-1 1,0 1-1,-1 0 1,0 0-1,0 0 1,-1 12-1,0-21-52,-1 0-1,0 0 1,0-1 0,0 1-1,0 0 1,0 0 0,0-1-1,-1 1 1,1 0 0,0-1-1,0 1 1,0 0 0,-1-1-1,1 1 1,0 0 0,-1-1-1,1 1 1,-1 0 0,0 0-1,1-1 0,0 0 1,-1 0-1,1 0 0,0 0 1,-1 0-1,1 0 0,0 0 1,-1 0-1,1 0 1,0-1-1,-1 1 0,1 0 1,0 0-1,-1 0 0,1 0 1,0 0-1,-1 0 0,1-1 1,0 1-1,0 0 0,-1 0 1,1-1-1,0 1 1,0 0-1,-1-1 0,-2-2 2,1 0-1,-1 0 0,1-1 1,-1 1-1,-1-5 1,-14-35-118,2 0 1,1-2-1,3 1 1,-13-87-1,21 107 55,2 0 1,0 1-1,2-1 0,5-47 0,-4 64 60,0 0-1,1-1 0,1 1 1,-1 1-1,1-1 0,0 0 1,0 1-1,1-1 0,4-5 1,-5 8 9,0 1 0,0-1 1,1 1-1,-1 0 1,1 0-1,0 1 0,0-1 1,0 1-1,0-1 0,0 1 1,1 0-1,-1 1 0,0-1 1,1 1-1,6-1 0,-4 1 58,0 0 0,0 0 0,0 1 0,0 0 0,0 0-1,0 1 1,0 0 0,0 0 0,8 3 0,-12-3-50,0 0 1,-1 0-1,1 0 1,0 0-1,-1 1 1,1-1-1,-1 1 1,1 0-1,-1 0 1,0 0-1,0 0 1,0 0-1,0 0 1,0 1-1,0-1 1,0 1-1,-1-1 1,1 1-1,-1-1 1,0 1-1,0 0 1,0 0-1,0 0 1,0 3-1,0 1-10,-1 0-1,0 0 1,0 0 0,-1 0-1,0 0 1,0 0-1,0 0 1,-1 0-1,0-1 1,-5 12-1,-5 8 5,-21 32 1,14-26 2,6-8 20,3-8 91,1 0 0,1 1 0,0 0 0,-6 22 0,13-38-99,1 0-1,0 0 1,-1 0-1,1 1 0,0-1 1,-1 0-1,1 0 0,0 0 1,0 0-1,0 0 1,0 0-1,0 0 0,0 0 1,0 0-1,0 1 0,1-1 1,-1 0-1,0 0 0,1 0 1,-1 0-1,1 0 1,-1 0-1,1 0 0,-1 0 1,1 0-1,0-1 0,-1 1 1,1 0-1,0 0 0,0 0 1,0-1-1,-1 1 1,1 0-1,0-1 0,0 1 1,2 0-1,4 2 73,1-1 0,-1 1 0,1-2 0,-1 1 0,1-1 0,13 1 0,49-4 206,-35-2-516,-1-2 0,0-1 0,50-18 0,34-7-2898,-77 24 2474</inkml:trace>
</inkml:ink>
</file>

<file path=ppt/ink/ink2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03.695"/>
    </inkml:context>
    <inkml:brush xml:id="br0">
      <inkml:brushProperty name="width" value="0.05" units="cm"/>
      <inkml:brushProperty name="height" value="0.05" units="cm"/>
      <inkml:brushProperty name="color" value="#FF0066"/>
    </inkml:brush>
  </inkml:definitions>
  <inkml:trace contextRef="#ctx0" brushRef="#br0">89 243 14307,'-1'0'92,"1"0"0,0 0 1,0 0-1,0 0 0,-1 0 0,1 0 1,0 0-1,0 1 0,0-1 0,-1 0 0,1 0 1,0 0-1,0 0 0,0 0 0,-1 0 1,1 0-1,0 0 0,0 1 0,0-1 0,0 0 1,-1 0-1,1 0 0,0 0 0,0 1 0,0-1 1,0 0-1,0 0 0,0 0 0,0 0 1,-1 1-1,1-1 0,0 0 0,0 0 0,0 1 1,0-1-1,0 0 0,0 0 0,0 0 1,0 1-1,0-1 0,0 0 0,0 0 0,0 0 1,0 1-1,0-1 0,1 0 0,-1 0 0,0 0 1,0 1-1,6 14 2447,-5-14-2477,84 134 5127,-55-92-4484,5 8-57,-11-17-263,-1 2 0,30 60 1,-52-93-378,1 1 0,-1-1 0,0 1 1,0 0-1,0-1 0,0 1 0,0 5 0,-1-8-7,0 0 0,0-1 0,0 1 0,0-1 0,0 1 0,-1 0 0,1-1 0,0 1 0,0-1 0,0 1 0,-1 0 0,1-1 0,0 1 0,-1-1 0,1 1 0,-1-1 0,1 1-1,0-1 1,-1 0 0,0 1 0,0 0-1,0-1 0,0 1 1,-1-1-1,1 1 0,0-1 0,0 0 0,-1 0 0,1 1 0,0-1 0,-1 0 0,1 0 0,0 0 1,-3-1-1,-4 0-28,0-1 0,0 0 0,1-1 0,-1 0 1,1 0-1,-1-1 0,1 0 0,0 0 1,-8-6-1,-2-3-150,0-2 0,-19-19 1,17 13 37,1-1 1,0 0 0,2-1-1,1-1 1,1 0 0,1-1-1,1 0 1,1-1-1,-13-51 1,21 62 124,0 1 0,1-1-1,0 0 1,1 0 0,2-18 0,-1 25 14,1-1 1,1 1-1,0-1 1,0 1-1,0 0 0,1 0 1,1 0-1,-1 0 1,1 0-1,7-9 1,-4 7 23,1 1 0,0 0 0,1 0 0,0 1 1,0 0-1,1 1 0,0 0 0,0 1 0,1 0 0,0 0 1,18-6-1,-16 7 49,0 1 1,0 1 0,0 0-1,1 1 1,-1 0 0,1 1 0,-1 0-1,1 1 1,0 1 0,14 2-1,-22-2-27,0 0 0,-1 1 0,1 0-1,-1 0 1,0 0 0,0 0 0,1 1-1,5 4 1,-9-5-13,1 0 0,0 0 0,-1 1 0,1 0 0,-1-1 0,0 1 0,0 0 0,0 0 0,0 0 0,0 0 0,-1 1 0,1-1 0,-1 0 0,2 7 0,-2-2 19,0 0-1,-1 0 1,0 0-1,0-1 0,0 1 1,-1 0-1,-1 0 1,1 0-1,-1 0 1,0-1-1,-5 10 0,0 1 10,-2 0 0,0 0 0,-17 22-1,13-21-39,-1-2 0,-1 0 0,-24 23 0,28-31-38,0 0 0,0-1 0,-1 0 0,0-1 1,0 0-1,-22 9 0,31-15-25,1-1-1,0 1 1,-1 0 0,0-1-1,1 1 1,-1-1 0,1 0-1,-1 1 1,0-1 0,1-1-1,-1 1 1,1 0 0,-1-1-1,0 1 1,1-1 0,-4-1-1,4 1-72,0 0-1,0-1 1,0 1-1,1-1 1,-1 1-1,0-1 1,0 0-1,1 1 1,-1-1-1,1 0 1,0 0-1,-1 0 1,1 0-1,-1-4 0,-1-2-412,1 0-1,0 0 1,0 0-1,1 0 1,0 0-1,1 0 0,-1 0 1,3-14-1,-1 10-91,1 1 0,0 0 0,1 0 0,0 0 0,1 0 0,0 1 0,1 0 1,0-1-1,0 2 0,1-1 0,1 1 0,9-13 0,29-21-510</inkml:trace>
</inkml:ink>
</file>

<file path=ppt/ink/ink2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04.380"/>
    </inkml:context>
    <inkml:brush xml:id="br0">
      <inkml:brushProperty name="width" value="0.05" units="cm"/>
      <inkml:brushProperty name="height" value="0.05" units="cm"/>
      <inkml:brushProperty name="color" value="#FF0066"/>
    </inkml:brush>
  </inkml:definitions>
  <inkml:trace contextRef="#ctx0" brushRef="#br0">1 268 10314,'20'7'1190,"0"1"0,0 2-1,-1 0 1,0 0 0,-1 2-1,0 0 1,0 1 0,-2 1 0,0 1-1,21 24 1,-16-14 112,-11-13-438,-1 0 0,21 18 0,-29-30-827,-1 0 0,0 1 0,0-1 0,1 0 0,-1 0 0,0 0 0,1 1 0,-1-1 0,0 0 0,0 0 0,1 0 0,-1 0 0,0 1-1,1-1 1,-1 0 0,1 0 0,-1 0 0,0 0 0,1 0 0,-1 0 0,0 0 0,1 0 0,1-7 317,-8-12-36,-22-38-26,15 34-247,2-1 0,-17-48 0,26 64-43,0-1 0,0 1-1,1 0 1,0-1 0,1 1-1,0-1 1,0 1 0,1-1-1,0 1 1,0-1 0,1 1-1,0 0 1,5-11 0,-3 8 9,1 0 0,0 1 0,1 0 0,11-16 0,-15 23-205,0 0 0,0 1 0,1-1 0,0 1 0,-1-1 1,1 1-1,0 0 0,0 0 0,0 0 0,0 0 0,1 1 0,-1 0 1,0-1-1,1 1 0,-1 0 0,1 0 0,-1 1 0,1-1 0,3 1 0,4 0-915,0 0-1,0-1 0,0 0 0,0 0 1,-1-1-1,15-5 0,-13 2 593,-4 2 453,-1 0 0,0 1 0,1 0 0,14-3 1,-20 5 169,-1 0 1,1 0-1,-1 0 1,1 0 0,-1 0-1,1 0 1,-1 0 0,1 1-1,-1-1 1,0 1-1,1-1 1,-1 1 0,0-1-1,1 1 1,-1 0-1,0-1 1,1 1 0,-1 0-1,0 0 1,0 0 0,0 0-1,0 0 1,0 0-1,0 0 1,0 1 0,-1-1-1,1 0 1,0 0 0,-1 1-1,1-1 1,0 0-1,0 3 1,1 6 931,0 1-1,1 20 1,-3-23-683,1 0 1,0 0-1,0 0 1,1 0-1,0 0 1,0 0-1,1 0 1,4 8-1,-3-8-153,1-1-1,0 0 0,1 0 1,0 0-1,0-1 1,0 0-1,1 0 1,0-1-1,11 7 1,-13-8-135,1-1 1,0 0 0,-1 0-1,1-1 1,0 0-1,0 0 1,1 0-1,-1-1 1,0 0-1,1 0 1,-1 0 0,1-1-1,10-1 1,-15 1-55,0 0 0,0 0 0,0-1-1,0 1 1,-1-1 0,1 1 0,0-1 0,0 0 0,-1 0 0,1 1 0,-1-1 0,1 0 0,-1-1 0,1 1 0,-1 0 0,1 0 0,-1-1 0,0 1 0,0 0 0,2-4 0,-2 3 9,0-1 1,0 1 0,-1-1 0,1 1 0,-1-1-1,0 0 1,1 1 0,-1-1 0,0 1-1,-1-1 1,1 1 0,0-1 0,-2-3-1,-1-5 34,-1 0 0,0 0-1,-1 0 1,0 1-1,-9-14 1,5 12-48,0-1 1,0 2-1,-1-1 1,-1 1-1,0 1 1,0 0-1,-21-13 0,22 16-141,-1 1 0,1 0-1,-1 1 1,-1 0-1,1 0 1,-1 2-1,0-1 1,0 1-1,-20-1 1,27 3-81,0 1 1,-1 0-1,1 1 1,0-1-1,-6 2 1,9-2 54,1 1 1,-1-1 0,1 1 0,0-1-1,-1 1 1,1-1 0,0 1 0,-1 0-1,1 0 1,0-1 0,0 1 0,0 0-1,-1 0 1,1 0 0,0 0 0,0 1-1,1-1 1,-1 0 0,0 0 0,0 0-1,0 1 1,0 1 0,1-2 28,0-1 0,0 1 1,0-1-1,0 1 0,0 0 1,0-1-1,0 1 0,0-1 1,0 1-1,0 0 0,0-1 1,0 1-1,1-1 0,-1 1 0,0-1 1,0 1-1,1 0 0,-1-1 1,1 1-1,10 9-1608</inkml:trace>
</inkml:ink>
</file>

<file path=ppt/ink/ink2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04.989"/>
    </inkml:context>
    <inkml:brush xml:id="br0">
      <inkml:brushProperty name="width" value="0.05" units="cm"/>
      <inkml:brushProperty name="height" value="0.05" units="cm"/>
      <inkml:brushProperty name="color" value="#FF0066"/>
    </inkml:brush>
  </inkml:definitions>
  <inkml:trace contextRef="#ctx0" brushRef="#br0">178 885 17476,'0'-1'71,"0"1"1,0 0 0,0 0-1,-1 0 1,1-1 0,0 1 0,0 0-1,0 0 1,-1 0 0,1 0-1,0-1 1,-1 1 0,1 0-1,0 0 1,0 0 0,-1 0-1,1 0 1,0 0 0,-1 0-1,1 0 1,0 0 0,0 0-1,-1 0 1,1 0 0,0 0 0,-1 0-1,1 0 1,0 0 0,0 0-1,-1 0 1,1 1 0,0-1-1,-1 0 1,1 0 0,0 0-1,0 0 1,0 1 0,-1-1-1,1 0 1,0 0 0,-1 1-1,-11 10 1176,-1 5-671,0 1 0,2 0 0,0 1 1,-10 22-1,-28 79 335,42-101-821,-16 57 162,21-68-212,1 0 1,-1 0 0,2 0 0,-1 0 0,1 0-1,0 0 1,0 1 0,3 8 0,-3-15-35,0 0 1,0 0 0,0 0-1,0 0 1,0-1 0,1 1 0,-1 0-1,0 0 1,1 0 0,-1-1-1,1 1 1,-1 0 0,1 0 0,-1-1-1,1 1 1,0-1 0,-1 1-1,1 0 1,0-1 0,-1 1-1,1-1 1,0 1 0,0-1 0,-1 0-1,1 1 1,0-1 0,0 0-1,0 1 1,-1-1 0,1 0 0,0 0-1,1 0 1,1 0-2,-1-1 1,0 1-1,0-1 1,0 0-1,0 1 1,0-1-1,0 0 0,0 0 1,0-1-1,0 1 1,-1 0-1,1-1 1,2-2-1,10-10 5,-1-1 0,-1-1-1,-1 0 1,0-1 0,-1 0 0,-1 0-1,10-27 1,-3 2 0,-2-1-1,9-52 1,-14 51-10,-3 0 1,2-81 0,-8 97-2,-2 0 1,-1-1 0,-1 1-1,-1 1 1,-14-43 0,12 50 13,-1 0 0,0 1 0,-15-26 0,21 43 16,1 1 1,0-1-1,0 0 1,0 1-1,-1-1 1,1 0-1,-1 1 1,1 0-1,-1-1 1,0 1-1,1 0 1,-1 0-1,0 0 1,0 0-1,0 0 1,0 0-1,0 1 1,0-1-1,0 0 1,0 1-1,0 0 1,0-1-1,0 1 1,-4 0-1,4 1 30,0 0-1,-1 0 1,1-1-1,0 1 1,0 1-1,0-1 1,0 0-1,0 0 1,0 1-1,0-1 1,0 1-1,0 0 1,1-1-1,-1 1 0,1 0 1,-1 0-1,1 0 1,0 0-1,0 0 1,-2 5-1,-2 7 139,0 0-1,1 0 1,1 1-1,0-1 1,1 1-1,0 21 1,1-4 299,9 62 1,-6-77-435,1 0 1,0-1-1,2 1 1,0-1-1,1 0 1,0 0-1,1-1 1,1 0-1,1 0 1,0-1-1,0 0 1,2-1-1,13 15 1,-6-10-26,1-1 1,1-1-1,24 16 1,-32-24-27,0-1 0,1 0 0,0-1 0,0-1 0,1 0 0,-1 0 0,16 2 1,-28-7-12,0 0 1,0 0 0,1 1 0,-1-1 0,0 0 0,0 0-1,0 0 1,1 0 0,-1 0 0,0-1 0,0 1-1,0 0 1,0 0 0,0-1 0,1 1 0,-1-1 0,0 1-1,0-1 1,0 1 0,0-1 0,0 0 0,0 1 0,0-1-1,-1 0 1,1 0 0,0 0 0,0 0 0,0 0 0,-1 0-1,1 0 1,-1 0 0,1 0 0,-1 0 0,1-2 0,1-2 0,-1-1 1,0 0-1,0 0 1,-1 0 0,0-10-1,0 4 2,0-3 5,1-2-7,0-1-1,-2 1 1,0-1-1,-4-17 1,5 34-2,0 0 1,0 1 0,0-1 0,0 1-1,-1-1 1,1 1 0,0-1 0,0 0-1,0 1 1,0-1 0,-1 1 0,1-1-1,0 1 1,0-1 0,-1 1 0,1-1-1,0 1 1,-1-1 0,1 1 0,-1 0-1,1-1 1,0 1 0,-1 0-1,1-1 1,-1 1 0,0-1 0,-2 4 1,2-2 0,0 0-1,0 0 1,0 0-1,1 1 1,-1-1-1,0 0 0,1 0 1,-1 1-1,1-1 1,-1 0-1,1 1 1,0-1-1,-1 0 1,1 2-1,-1 23 7,1-19-6,0-3-1,0 1 0,1-1 0,-1 1 0,1 0 0,0-1 0,0 1 0,0-1 0,1 1 0,0-1 0,-1 0 0,6 8 0,-5-10 0,-1 0 0,1 0 0,0 0 0,0 0 0,0 0 0,0-1 0,0 1 0,0-1 0,1 0 0,-1 1 0,0-1 0,1 0 0,-1 0 0,1 0 0,-1-1 0,1 1 0,-1-1 0,1 1 0,-1-1 0,1 0 0,0 0 0,4-1 0,-4 1 0,0 0 0,0-1 0,0 1 0,0-1 0,0 0 0,0 0 0,-1 0 1,1 0-1,0 0 0,-1-1 0,1 1 0,-1-1 0,1 0 0,-1 0 0,3-3 0,-2 2 0,0-1 1,-1 0-1,1 1 0,-1-1 1,0 0-1,0-1 0,0 1 0,-1 0 1,2-6-1,0-5 1,-1-1-1,0 0 1,-1 0 0,-2-26 0,1 33-2,0 6 0,0 0 1,0 0-1,0 0 0,0 0 1,-1 0-1,0 0 1,1 0-1,-1 0 1,0 1-1,0-1 0,-3-4 1,6 7 0,4 3 2,15 11 2,0 0-2,-18-13-2,0 1-1,0-1 1,0 0 0,0 1 0,1-1-1,-1-1 1,0 1 0,0 0 0,1-1-1,-1 0 1,0 0 0,1 0 0,-1 0-1,0 0 1,1 0 0,-1-1 0,0 0-1,0 0 1,0 0 0,1 0 0,-1 0-1,5-4 1,3-2-2,0 0 0,-1-2 1,0 1-1,14-16 0,0 0 0,-8 9 2,-1 0 0,-1-1 0,0-1 0,-1 0 0,-1 0 0,15-30 0,-26 45 0,0-1 0,0 1 0,0 0 0,0 0 0,-1-1 0,1 1 0,-1 0 0,0-1 0,1 1 1,-1-1-1,0 1 0,-1 0 0,0-5 0,1 7 0,0-1 0,0 1 0,0 0 0,0 0 0,0 0 0,0 0 0,0 0 0,-1-1 0,1 1 1,0 0-1,0 0 0,0 0 0,0 0 0,0 0 0,-1 0 0,1 0 0,0 0 0,0 0 0,0-1 0,0 1 0,-1 0 0,1 0 0,0 0 0,0 0 1,0 0-1,0 0 0,-1 0 0,1 0 0,0 0 0,0 0 0,0 0 0,0 0 0,-1 0 0,1 1 0,0-1 0,0 0 0,0 0 0,0 0 0,-1 0 1,1 0-1,0 0 0,0 0 0,0 0 0,0 1 0,0-1 0,0 0 0,-1 0 0,1 0 0,0 0 0,0 0 0,0 0 0,0 1 0,0-1 0,0 0 1,0 0-1,0 0 0,0 0 0,0 1 0,0-1 0,0 0 0,-7 13 4,4-7-4,1 0 0,0 0 0,0 1 0,1-1 0,-1 1 0,1-1 0,1 1 0,-1-1 0,2 10 0,-1-14 0,0 0 0,0 1 0,1-1 0,-1 0 0,1 0 0,0 0 0,-1 0 0,1 0 0,0 0 0,0-1 0,0 1 0,0 0 0,0 0-1,1-1 1,-1 1 0,1 0 0,-1-1 0,1 0 0,-1 1 0,1-1 0,0 0 0,-1 0 0,1 0 0,0 0 0,0 0 0,0 0 0,0 0 0,0-1 0,0 1 0,0-1 0,0 1 0,4-1 0,-1 0-1,-1 0-1,0 0 1,0 0 0,0-1 0,0 1 0,0-1 0,0 0 0,0-1 0,0 1 0,0-1 0,0 0 0,4-2 0,-1 0 0,0-1 0,-1 0 0,1-1 0,-1 0-1,9-9 1,-1-4 2,-1 0 0,0 0 0,14-31 1,-17 28 0,-1-1 0,-1 0 1,0 0-1,-2-1 1,-1 0-1,-1 0 1,-1-1-1,-1 1 1,-1-1-1,-1 1 1,-1-1-1,-6-33 1,-23-101 210,39 198-195,56 206 176,-50-198-162,2 0 0,2-1 0,28 47 0,-34-74-229,-8-15-79,-4-11-143,-3-4-763,-1 0 1,0 0-1,-1 1 0,-6-15 1,-2-4-1236,-11-32 40</inkml:trace>
</inkml:ink>
</file>

<file path=ppt/ink/ink2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05.560"/>
    </inkml:context>
    <inkml:brush xml:id="br0">
      <inkml:brushProperty name="width" value="0.05" units="cm"/>
      <inkml:brushProperty name="height" value="0.05" units="cm"/>
      <inkml:brushProperty name="color" value="#FF0066"/>
    </inkml:brush>
  </inkml:definitions>
  <inkml:trace contextRef="#ctx0" brushRef="#br0">0 85 17316,'30'34'2784,"7"-6"2241,22-23-2312,8-8-377,2-20-1135,-10-3-425,-24 0-456,-14-1-168,-23 2-2593,-24 3 1809</inkml:trace>
</inkml:ink>
</file>

<file path=ppt/ink/ink2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07.700"/>
    </inkml:context>
    <inkml:brush xml:id="br0">
      <inkml:brushProperty name="width" value="0.05" units="cm"/>
      <inkml:brushProperty name="height" value="0.05" units="cm"/>
      <inkml:brushProperty name="color" value="#FF0066"/>
    </inkml:brush>
  </inkml:definitions>
  <inkml:trace contextRef="#ctx0" brushRef="#br0">0 3 15435,'1'-1'116,"-1"1"-1,0 0 0,0 0 1,0 0-1,0 0 1,0-1-1,1 1 0,-1 0 1,0 0-1,0 0 0,0 0 1,1 0-1,-1 0 1,0 0-1,0-1 0,0 1 1,1 0-1,-1 0 0,0 0 1,0 0-1,0 0 1,1 0-1,-1 0 0,0 0 1,0 0-1,0 0 0,1 0 1,-1 0-1,0 0 1,0 1-1,1-1 0,-1 0 1,0 0-1,0 0 0,5 8 1785,0 16-591,-5-21-906,22 165 3300,1-15-3085,-15-130-454,-2-6 112,-6-17-270,0 0 0,0 0 0,0 1 0,0-1 0,0 0 0,0 0 0,0 0 0,0 0 0,1 1 0,-1-1 0,0 0 0,0 0 0,0 0 0,0 0 0,0 0 0,0 1 0,0-1 0,0 0 0,1 0 0,-1 0 0,0 0 0,0 0 0,0 0 0,0 0 0,0 0 0,1 0 0,-1 0 0,0 1 0,0-1 0,0 0 0,0 0 0,1 0 0,-1 0 0,0 0 0,0 0 0,0 0 0,0 0 0,1 0 0,-1 0 0,0 0 0,0 0 0,0-1 0,0 1 0,1 0 0,-1 0 0,0 0 0,0 0 0,0 0 0,0 0 0,0 0 0,1 0 0,-1 0 0,0 0 0,0-1 0,0 1 0,0 0 0,0 0 0,0 0 0,0 0 0,0 0 0,0-1 0,1 1 0,-1 0 0,0 0 0,0 0 0,0 0 0,0-1 0,0 1 0,10-17 106,-4 7-45,-3 7-58,1 1 0,-1-1-1,1 0 1,0 1 0,-1 0-1,1 0 1,0 0 0,0 0-1,8-2 1,42-7 0,-43 9-6,41-5-1,-24 4-543,-1-2 0,36-10-1,-60 14 277,0 0 0,-1 0 0,1 0 0,0-1 0,-1 1 0,1-1 0,-1 0 0,0 0 0,1 0 0,-1 0 0,0 0 0,0 0 0,2-5-1,1 0-1042,-1-1 0,0 0 0,3-11-1,-2 6 358,7-14-339</inkml:trace>
</inkml:ink>
</file>

<file path=ppt/ink/ink2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08.427"/>
    </inkml:context>
    <inkml:brush xml:id="br0">
      <inkml:brushProperty name="width" value="0.05" units="cm"/>
      <inkml:brushProperty name="height" value="0.05" units="cm"/>
      <inkml:brushProperty name="color" value="#FF0066"/>
    </inkml:brush>
  </inkml:definitions>
  <inkml:trace contextRef="#ctx0" brushRef="#br0">34 57 14347,'67'141'8880,"0"-2"-5363,-42-96-2970,-19-34-476,0 1 0,-1-1 0,0 1 0,0 0 0,6 20 0,-11-28-86,1-1 1,-1 0 0,0 1 0,0-1 0,0 1 0,0-1 0,0 1 0,0-1-1,0 0 1,0 1 0,-1-1 0,1 0 0,-1 1 0,1-1 0,-1 0 0,1 1 0,-1-1-1,0 0 1,1 0 0,-1 1 0,0-1 0,0 0 0,0 0 0,0 0 0,0 0-1,0 0 1,0 0 0,0-1 0,0 1 0,-2 1 0,1-2-49,1 1 0,-1 0 0,0-1 0,0 1 0,0-1 0,1 0 0,-1 0 0,0 1 0,0-1 0,0 0 0,1 0 0,-1-1 0,0 1 0,0 0 0,0-1 1,1 1-1,-1-1 0,0 1 0,0-1 0,1 0 0,-1 0 0,-2-1 0,-5-6-258,-1-1 1,1 0-1,1-1 1,-1 0-1,1 0 0,1-1 1,-9-17-1,-3-4-190,-22-55-1,33 69 454,2-1 0,0 0 0,1 0 0,-4-34 0,9 49 71,0-1 0,0 1 0,0-1 0,0 1 0,1-1 0,-1 1 0,1-1 0,0 1 1,1 0-1,-1 0 0,1-1 0,0 1 0,0 0 0,4-6 0,-2 5 68,0 1 1,0 0-1,0 0 0,0 0 0,1 0 0,0 1 1,-1-1-1,1 1 0,11-4 0,4-1 471,0 2 0,1 0 0,0 2 0,41-4 0,-35 5 419,1 1 0,0 1-1,53 7 1,-75-6-827,0 1 0,-1 1 0,1-1 0,0 1 1,-1 0-1,8 3 0,-12-4-114,1 0 1,0 0-1,-1 1 0,1-1 0,-1 0 1,1 0-1,-1 1 0,0-1 1,1 1-1,-1-1 0,0 1 1,0-1-1,0 1 0,0 0 0,-1 0 1,1-1-1,0 1 0,-1 0 1,1 0-1,-1 0 0,1 0 0,-1 0 1,0 3-1,0 0-12,-1 1 0,0-1 0,0 0 1,0 0-1,-1 0 0,0 0 0,0 0 0,0-1 0,0 1 0,-1 0 0,-4 6 1,-5 4 16,-24 25 0,16-20-75,0-1-1,-34 24 1,42-35-335,0 0 1,0-1 0,0-1 0,-1 0 0,0 0 0,-26 6 0,37-12 181,-1 1 1,1-1 0,-1 1 0,1-1 0,0 0 0,-1 0 0,1 0-1,-1 0 1,1 0 0,-1-1 0,1 1 0,-1-1 0,-3-1 0,2-1-25,1 1 0,-1-1-1,1 0 1,0 0 0,0 0 0,0 0 0,-4-6 0</inkml:trace>
</inkml:ink>
</file>

<file path=ppt/ink/ink2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32.809"/>
    </inkml:context>
    <inkml:brush xml:id="br0">
      <inkml:brushProperty name="width" value="0.05" units="cm"/>
      <inkml:brushProperty name="height" value="0.05" units="cm"/>
      <inkml:brushProperty name="color" value="#FF0066"/>
    </inkml:brush>
  </inkml:definitions>
  <inkml:trace contextRef="#ctx0" brushRef="#br0">41 15 10338,'0'0'86,"0"-1"0,0 1 0,1 0-1,-1-1 1,0 1 0,0 0 0,1-1 0,-1 1-1,0 0 1,0-1 0,0 1 0,0 0 0,0-1-1,0 1 1,0 0 0,0-1 0,0 1-1,0-1 1,0 1 0,0 0 0,0-1 0,0 1-1,0-1 1,0 1 0,0 0 0,0-1 0,0 1-1,0 0 1,-1-1 0,1 1 0,0 0 0,0-1-1,0 1 1,-1 0 0,1-1 0,0 1 0,0 0-1,-1 0 1,1-1 0,0 1 0,-1 0 0,0 0-31,1 0 1,-1 0 0,1 0 0,-1 0-1,1 1 1,-1-1 0,1 0 0,0 0 0,-1 1-1,1-1 1,-1 0 0,1 0 0,-1 1-1,1-1 1,0 1 0,-1-1 0,1 0 0,0 1-1,0-1 1,-1 1 0,1-1 0,0 1-1,0-1 1,-1 0 0,1 1 0,0-1 0,0 1-1,0-1 1,0 1 0,0-1 0,0 1-1,0-1 1,0 2 0,-13 68 1931,8-52-1443,1 0 1,1 0-1,-1 36 1,4-51-429,0 0 0,1 0 0,-1 0 0,1 0 0,-1-1-1,1 1 1,2 5 0,-3-7-66,1-1 0,-1 1-1,1 0 1,-1 0 0,1-1-1,-1 1 1,1 0 0,0-1 0,-1 1-1,1-1 1,0 1 0,-1-1-1,1 1 1,0-1 0,0 0 0,0 1-1,-1-1 1,1 0 0,0 1-1,0-1 1,0 0 0,0 0-1,0 0 1,0 0 0,-1 0 0,1 0-1,0 0 1,0 0 0,0 0-1,0-1 1,1 1 0,4-3 141,0 1-1,0-1 1,0-1 0,0 1 0,-1-1-1,0 0 1,1 0 0,-1 0 0,-1-1 0,1 0-1,4-5 1,3-4 54,25-24 204,74-71-982,-109 107 234,0 1 0,0 0 0,-1-1 0,1 1 0,0 0 0,0 0 0,0 0 0,0 0 0,0 0 0,0 1-1,0-1 1,1 0 0,3 0 0,15 4-1321</inkml:trace>
</inkml:ink>
</file>

<file path=ppt/ink/ink2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33.485"/>
    </inkml:context>
    <inkml:brush xml:id="br0">
      <inkml:brushProperty name="width" value="0.05" units="cm"/>
      <inkml:brushProperty name="height" value="0.05" units="cm"/>
      <inkml:brushProperty name="color" value="#FF0066"/>
    </inkml:brush>
  </inkml:definitions>
  <inkml:trace contextRef="#ctx0" brushRef="#br0">45 67 10002,'-1'-4'4009,"1"4"-3926,0 0 1,0 0-1,0 0 1,-1 0-1,1 0 1,0 0-1,0 0 1,0 0-1,0 0 168,0 0-168,-6 7 1789,-5 13-693,7-10-711,0 0 0,0 0 0,0 0 1,2 0-1,-1 1 0,1 0 0,0 13 1,1-24-455,1 0 0,0 0 0,0 0 1,0 0-1,0 0 0,0 0 0,0 1 0,0-1 1,0 0-1,0 0 0,0 0 0,0 0 0,0 0 1,0 1-1,0-1 0,0 0 0,0 0 0,0 0 1,0 0-1,0 0 0,0 0 0,1 1 1,-1-1-1,0 0 0,0 0 0,0 0 0,0 0 1,0 0-1,0 0 0,0 0 0,0 0 0,0 1 1,1-1-1,-1 0 0,0 0 0,0 0 0,0 0 1,0 0-1,0 0 0,0 0 0,1 0 1,-1 0-1,0 0 0,0 0 0,0 0 0,0 0 1,0 0-1,0 0 0,1 0 0,-1 0 0,0 0 1,0 0-1,0 0 0,0 0 0,0 0 0,1 0 1,-1 0-1,0 0 0,0 0 0,0 0 1,0 0-1,0-1 0,0 1 0,0 0 0,1 0 1,-1 0-1,0 0 0,0 0 0,0 0 0,8-9 233,-7 8-177,134-148 424,-130 143-560,-4 4-244,0 0-1,1 0 0,-1 0 0,1 0 0,0 1 0,-1-1 0,1 0 0,0 1 0,0-1 0,0 1 0,0 0 0,0 0 0,4-2 0,-3 7-1076</inkml:trace>
</inkml:ink>
</file>

<file path=ppt/ink/ink2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34.213"/>
    </inkml:context>
    <inkml:brush xml:id="br0">
      <inkml:brushProperty name="width" value="0.05" units="cm"/>
      <inkml:brushProperty name="height" value="0.05" units="cm"/>
      <inkml:brushProperty name="color" value="#FF0066"/>
    </inkml:brush>
  </inkml:definitions>
  <inkml:trace contextRef="#ctx0" brushRef="#br0">26 19 10146,'2'-1'599,"0"1"1,0-1-1,0 0 0,0 0 1,0 0-1,0 0 0,0 0 1,0 0-1,3-3 0,4-2 1310,-8 6-1848,-1 0-1,0 0 1,0 0 0,0 0-1,0 1 1,1-1 0,-1 0-1,0 0 1,0 0 0,0 0-1,0 0 1,0 1 0,0-1 0,0 0-1,1 0 1,-1 0 0,0 1-1,0-1 1,0 0 0,0 0-1,0 0 1,0 1 0,0-1-1,0 0 1,0 0 0,0 0-1,0 1 1,0-1 0,0 0 0,0 0-1,0 0 1,0 0 0,-1 1-1,1-1 1,0 0 0,0 0-1,0 0 1,0 0 0,0 1-1,-3 10 383,3-11-354,-6 22 606,-15 32-1,13-36-557,1 0 0,-8 31 1,15-50-135,1 1 0,-1 0 0,0 0 0,0 0 1,0 0-1,0 0 0,0 0 0,0 0 1,1 0-1,-1 0 0,0 0 0,0 0 0,0 0 1,0 0-1,0 0 0,0 0 0,1 0 1,-1 0-1,0 0 0,0 0 0,0 0 0,0 0 1,0 0-1,0 0 0,0 0 0,1 0 1,-1 1-1,0-1 0,0 0 0,0 0 0,0 0 1,0 0-1,0 0 0,0 0 0,0 0 1,1 0-1,-1 0 0,0 1 0,0-1 0,0 0 1,0 0-1,0 0 0,0 0 0,0 0 1,0 0-1,0 1 0,0-1 0,0 0 0,0 0 1,0 0-1,0 0 0,0 0 0,0 0 1,0 1-1,0-1 0,0 0 0,0 0 0,0 0 1,0 0-1,10-9 55,0 0 0,-1-2 0,11-12 0,2-4-43,-2 3-165,-8 10-443,16-17 0,-25 28-75,1 0 0,-1 0 0,1 0 0,0 0 0,0 1 0,0-1 0,1 1 0,-1 0 1,9-2-1,14-1-1954</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55.759"/>
    </inkml:context>
    <inkml:brush xml:id="br0">
      <inkml:brushProperty name="width" value="0.05" units="cm"/>
      <inkml:brushProperty name="height" value="0.05" units="cm"/>
      <inkml:brushProperty name="color" value="#FF0066"/>
    </inkml:brush>
  </inkml:definitions>
  <inkml:trace contextRef="#ctx0" brushRef="#br0">1957 7845 7890,'0'0'74,"-1"0"0,1 0 0,0 0-1,-1 0 1,1 0 0,0-1 0,-1 1 0,1 0 0,0 0 0,0 0 0,-1 0 0,1 0 0,0 0 0,0-1 0,-1 1 0,1 0 0,0 0 0,0 0 0,-1-1 0,1 1 0,0 0 0,0 0 0,0-1-1,0 1 1,-1 0 0,1 0 0,0-1 0,0 1 0,0 0 0,0-1 0,0 1 0,0 0 0,0-1 0,0 1 0,0 0 0,0 0 0,0-1 0,0 1 0,0 0 0,0-1 0,0 1 0,0 0-1,0-1 1,0 1 0,0 0 0,1 0 0,-1-1 0,0 1 0,0 0 0,0 0 0,0-1 0,1 1 0,-1 0 0,0 0 0,0-1 0,0 1 0,1 0 0,15-11 971,0 4-855,0 2-1,0 0 0,0 0 1,1 2-1,0 0 1,-1 1-1,1 1 0,31 1 1,8 5 98,74 16 1,9 1 127,-34-14-267,123-8-1,107-22 5,-1-1 20,275 43 14,204 42 949,3-30-797,481-17-213,428-30 2436,24-33-2116,-1336 39-462,182-1 88,-140 28 522,-1 26 107,-81-7-552,-357-36-130,278 32-81,-235-24 283,0 4 0,108 38 0,-147-43-144,0-1 0,0-1 0,0 0 0,1-2 0,0 0 0,0-2 0,0 0 0,35-2 0,-52-1-69,1 1-1,-1-1 0,0 0 0,1 0 0,-1 0 1,0-1-1,1 1 0,-1-1 0,0 0 0,0 0 0,-1-1 1,1 1-1,0-1 0,-1 0 0,1 0 0,-1 0 0,0 0 1,0 0-1,0-1 0,3-5 0,1 0 140,1 0 0,0 0 0,1 1 0,11-8 0,-11 9-126,-1 0-1,0-1 1,0 1 0,-1-1-1,12-18 1,-8 11-19,1 0-1,0 0 0,16-15 1,17-20-8,65-113 24,-102 151-12,99-176 42,-53 89-17,-22 42-28,-2-2 1,-3-1-1,-3-2 1,23-87-1,18-185 14,-29 130-15,30-232 0,-57 313-55,-9-196 0,-50-263 41,-1-26 164,46 517-136,-31-410-18,20 373-89,-62-237 0,-147-304 29,126 358 75,24-8 5,50 211-15,-31-193 12,10 47-8,-22 1 3,23 133 75,-68-127 0,94 210 13,-45-63 0,48 80-62,0 1-1,-1 0 1,-1 1 0,-26-20 0,-14-3-24,-2 2-1,-1 3 0,-81-34 1,100 53-16,0 2 1,-1 2 0,-1 1 0,-58-6 0,-184-8 10,239 23-9,13 1-2,-466-36-4,-114-19 168,-3 29-1,-83 20-160,-537 1 3,100 47 9,529-14-7,-243 24-8,-97 3 0,607-46-3,-276 12-10,-806 43 57,712-29-63,605-28 18,-485 46 6,561-48 0,-116 13 0,-162 40 0,243-39 0,1 2 0,0 3 1,2 2-1,-109 62 0,143-69-4,1 1 0,0 2 0,2 1-1,0 1 1,2 1 0,0 1 0,2 1-1,0 0 1,2 2 0,1 1 0,-22 45 0,14-14 0,2 1 0,3 2 1,3 0-1,3 1 0,-9 72 1,9 8-6,4 176 0,51 391 44,-13-377-48,-5 220-5,-19 3 18,14 411-1,44-360 12,44-8 0,-22-267-18,15-5-1,-73-249 6,52 146-12,-52-164 6,52 92 1,-65-131 12,2 3 62,1 1 0,24 27-1,-33-45-41,0-1 0,1 1 0,-1-1 0,2 0 0,-1-1 0,1 0 0,-1 0 0,1 0 0,1-1 0,-1-1 0,11 4 0,1-2 160,0 0-1,0-2 1,33 2-1,63-6 524,-91 0-572,53-1 173,0-4 0,0-4-1,-1-2 1,145-45 0,-162 37-893,2 2 0,0 3 0,88-11 1,-121 25-257</inkml:trace>
</inkml:ink>
</file>

<file path=ppt/ink/ink2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34.950"/>
    </inkml:context>
    <inkml:brush xml:id="br0">
      <inkml:brushProperty name="width" value="0.05" units="cm"/>
      <inkml:brushProperty name="height" value="0.05" units="cm"/>
      <inkml:brushProperty name="color" value="#FF0066"/>
    </inkml:brush>
  </inkml:definitions>
  <inkml:trace contextRef="#ctx0" brushRef="#br0">6 0 10002,'0'2'400,"-1"0"0,0 0-1,0-1 1,1 1 0,-1 0 0,1 0-1,-1 0 1,1 0 0,0 0-1,0 0 1,0 0 0,0 0 0,0 0-1,0 0 1,0 0 0,1 0 0,-1 0-1,2 2 1,1 5 1000,0-1 0,8 14-1,-5-11-606,-6-11-781,0 1 1,1-1-1,-1 0 0,1 1 1,-1-1-1,0 1 0,1-1 1,-1 0-1,1 1 0,-1-1 1,1 0-1,-1 1 1,1-1-1,-1 0 0,1 0 1,-1 0-1,1 1 0,-1-1 1,1 0-1,-1 0 0,1 0 1,-1 0-1,1 0 0,0 0 1,-1 0-1,1 0 1,-1 0-1,1 0 0,-1 0 1,1 0-1,-1-1 0,1 1 1,-1 0-1,1 0 0,-1-1 1,1 1-1,-1 0 1,1-1-1,0 1 0,20-16-664,-19 14 476,63-50-4470,-40 36 3553</inkml:trace>
  <inkml:trace contextRef="#ctx0" brushRef="#br0" timeOffset="1">337 0 12243,'-10'15'1424,"1"-2"1264,4 2-511,5-4-265,1-2-535,12-3-561,4-3-152,9-1-200,0-2-104,0-2-176,2-3-136,1-10-736,5-5-1128,3-1 999</inkml:trace>
</inkml:ink>
</file>

<file path=ppt/ink/ink2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36.208"/>
    </inkml:context>
    <inkml:brush xml:id="br0">
      <inkml:brushProperty name="width" value="0.05" units="cm"/>
      <inkml:brushProperty name="height" value="0.05" units="cm"/>
      <inkml:brushProperty name="color" value="#FF0066"/>
    </inkml:brush>
  </inkml:definitions>
  <inkml:trace contextRef="#ctx0" brushRef="#br0">1090 58 8914,'-4'2'9095,"-4"0"-5747,-15 6-1397,21-7-1794,0 0 1,0-1-1,0 1 0,0-1 1,-1 1-1,1-1 1,0 0-1,0 0 1,0 0-1,-1 0 0,1 0 1,-3-1-1,-28-9 371,15 5-370,16 5-149,-28-8 215,-40-5-1,59 12-187,0 1 0,0 0 0,0 0 0,-1 1 0,1 1 0,0-1 0,-13 5 0,-19 8 18,17-5-20,0-1 0,-33 5 0,50-12 28,0 0 0,1 0-1,-1-1 1,0-1 0,0 1 0,1-1 0,-1-1 0,1 0-1,-1 0 1,1 0 0,-10-5 0,-32-19 461,37 19-445,0 0 1,0 0-1,-1 1 1,0 1-1,0 1 1,-27-6-1,25 8-43,1 1 1,-1 0-1,1 1 0,-1 1 0,1 1 0,0 0 1,-1 1-1,1 1 0,-15 5 0,25-8 27,-1 1 0,1-1 0,-1 0-1,0-1 1,1 1 0,-10-2 0,10 1-31,1 0 1,-1 0 0,1 0-1,-1 0 1,1 1-1,-1-1 1,1 1 0,0 1-1,-1-1 1,1 0 0,-4 3-1,5-2-20,0 0 0,0 0-1,0 1 1,0-1 0,1 1-1,-1 0 1,1 0 0,0 0-1,0 0 1,-3 4 0,-1 3 34,6-9-43,0-1 0,-1 0 0,1 0-1,0 1 1,0-1 0,0 0 0,0 0 0,0 1-1,0-1 1,0 0 0,0 1 0,0-1 0,0 0-1,0 0 1,0 1 0,0-1 0,0 0 0,0 0-1,0 1 1,1-1 0,-1 0 0,0 1 0,0-1-1,0 0 1,0 0 0,0 0 0,1 1 0,-1-1-1,0 0 1,0 0 0,0 0 0,1 1 0,-1-1-1,0 0 1,11 6 31,-9-5-18,7 3 64,0-1-1,0 0 1,0-1 0,0 0 0,1 0 0,-1-1 0,1 0 0,10-1-1,-4 0 74,26 5-1,-33-3-133,0 1-1,0 0 1,-1 0-1,1 1 1,-1 0 0,10 6-1,-16-9-12,0 1-1,1-1 0,-1 1 0,0 0 0,0 0 1,-1 0-1,1 0 0,0 0 0,-1 1 1,1-1-1,1 3 0,-3-3-3,1 0 0,-1-1 0,0 1 0,1-1 0,-1 1 0,0 0 0,0-1 0,0 1 0,0-1 0,0 1 0,-1 0 0,1-1 0,0 1 0,-1-1 0,1 1 0,-1 0 0,0-1 0,1 0 0,-1 1 0,-1 1 0,0 0-4,0-1 0,0 0 0,0 0 1,0 0-1,0-1 0,0 1 0,0 0 1,-1-1-1,1 1 0,-1-1 0,1 0 0,-1 0 1,0 0-1,1 0 0,-1 0 0,0 0 1,1-1-1,-1 0 0,0 1 0,0-1 0,-3 0 1,-2-1-13,0 1 0,0-1 1,1 0-1,-1-1 0,1 0 0,-14-4 1,-50-29-141,20 11 104,47 22 53,-12-6 3,16 8-4,-1-1 0,0 1-1,1 0 1,-1 0 0,1-1 0,-1 1 0,1-1-1,-1 1 1,1-1 0,-1 1 0,1-1 0,0 1-1,-1-1 1,1 1 0,0-1 0,-1 1 0,1-1-1,0 1 1,-1-2 0,2 2 1,-1-1 0,0 1-1,0-1 1,1 1 0,-1-1 0,0 1-1,1-1 1,-1 1 0,0-1 0,1 1-1,-1 0 1,1-1 0,-1 1 0,1 0 0,-1-1-1,1 1 1,-1 0 0,1-1 0,-1 1-1,1 0 1,1 0 0,16-6 49,-14 5-32,55-18 262,111-53 0,-159 67-344,-6 2-62,1 0 0,-1 0 0,0 1 0,1 0 0,0 0 0,0 0 0,-1 1 0,1-1 0,0 2 0,10-2 0,-15 2 61,-1 0 0,0 0 1,1 1-1,-1-1 0,1 0 0,-1 0 0,0 0 0,1 0 0,-1 0 1,0 0-1,1 0 0,-1 1 0,1-1 0,-1 0 0,0 0 0,0 1 1,1-1-1,-1 0 0,0 0 0,1 1 0,-1-1 0,0 0 0,0 1 1,0-1-1,1 1 0,-1 15-1067</inkml:trace>
</inkml:ink>
</file>

<file path=ppt/ink/ink2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37.428"/>
    </inkml:context>
    <inkml:brush xml:id="br0">
      <inkml:brushProperty name="width" value="0.05" units="cm"/>
      <inkml:brushProperty name="height" value="0.05" units="cm"/>
      <inkml:brushProperty name="color" value="#FF0066"/>
    </inkml:brush>
  </inkml:definitions>
  <inkml:trace contextRef="#ctx0" brushRef="#br0">32 46 11578,'-3'0'423,"1"1"-97,1-1 0,-1 0 0,1 0 0,-1 1 0,1-1 0,-1 1 0,1 0 0,-1-1 0,1 1 1,-1 0-1,1 0 0,0 0 0,-1 0 0,1 0 0,0 0 0,0 0 0,0 0 0,-2 2 0,3-2-244,0-1 0,0 0-1,0 0 1,0 1 0,0-1 0,0 0 0,0 0-1,0 1 1,0-1 0,0 0 0,0 0 0,0 1 0,0-1-1,0 0 1,0 0 0,0 1 0,0-1 0,1 0 0,-1 0-1,0 1 1,0-1 0,0 0 0,0 0 0,1 0-1,-1 0 1,0 1 0,0-1 0,0 0 0,1 0 0,-1 0-1,0 0 1,0 0 0,1 1 0,9 2 662,-7-2-308,99 22 3707,55 2-2045,-132-22-1792,38 4 155,22 4-80,-72-9-358,-1 1 0,0 0 0,1 1 0,16 8 0,-24-9-66,1 0 1,-1 0-1,8 6 0,-12-8-16,0 0 1,0 0-1,0 0 0,0 0 1,0 0-1,-1 0 0,1 0 1,0 0-1,0 0 0,-1 0 1,1 0-1,0 0 1,-1 1-1,0-1 0,1 0 1,-1 1-1,0-1 0,1 0 1,-1 1-1,0-1 0,0 2 1,0-2-34,-1 0 0,1-1 0,0 1 0,-1 0 0,1-1 0,-1 1 0,1 0 0,0-1 0,-1 1 1,0-1-1,1 1 0,-1-1 0,1 1 0,-1-1 0,0 1 0,1-1 0,-1 0 0,0 1 0,1-1 0,-1 0 1,0 1-1,0-1 0,1 0 0,-1 0 0,0 0 0,0 0 0,1 0 0,-1 0 0,0 0 0,0 0 0,1 0 1,-2 0-1,-2-1-332,-1 1 0,1-1 0,0 0 0,0 0 0,-5-1-1,-2-3-744,0-1 0,0 0 0,1 0 0,0-1 0,0 0 0,-11-11 0,-1 0-1235,-27-18-1,-32-12 974,22 19 7305,59 29-5804,-1 0 1,1 0 0,0-1 0,0 1-1,0 0 1,0 0 0,0 0 0,-1 0-1,1 0 1,0-1 0,0 1-1,0 0 1,0 0 0,0 0 0,0 0-1,0-1 1,0 1 0,0 0 0,0 0-1,0 0 1,0-1 0,0 1-1,0 0 1,0 0 0,0 0 0,0-1-1,0 1 1,0 0 0,0 0 0,0 0-1,0 0 1,0-1 0,0 1-1,0 0 1,0 0 0,0 0 0,1 0-1,-1-1 1,0 1 0,0 0 0,0 0-1,0 0 1,0 0 0,0 0-1,1-1 1,6-4 806,-1 2-534,0 1 1,0 0-1,0 0 0,0 0 0,0 1 1,1 0-1,8 0 0,-8 0-116,28-1 188,-1 1 1,1 2-1,0 1 1,-1 2-1,1 2 1,-1 0-1,-1 3 1,1 1 0,44 19-1,-67-24-377,-1 0 1,0 1-1,0-1 1,-1 2-1,12 10 0,-18-15-23,0 1 0,0 0-1,0 0 1,-1 0 0,1 0-1,-1 0 1,0 1 0,0-1 0,0 1-1,0-1 1,-1 1 0,1 0-1,-1-1 1,0 1 0,0 0-1,-1 0 1,1 0 0,0 7 0,-2-7-12,0 0 1,0 1 0,0-1 0,-1 0 0,1-1 0,-1 1 0,0 0 0,0 0 0,0-1-1,0 1 1,-4 3 0,1-1 28,1-1-1,-1 0 0,0 0 1,-1 0-1,1-1 1,-8 5-1,9-7 53,0 0 0,0 0 0,0 0 0,-1-1 0,1 1 0,-1-1 1,1 0-1,-1 0 0,0 0 0,1-1 0,-1 0 0,-5 0 0,1-1 170,1-1 0,0 1 0,0-1 0,0-1 0,0 0 0,-8-4 1,-47-15-214,62 22-146,0-1-1,0 1 1,-1 0 0,1-1-1,0 1 1,0-1 0,0 0-1,0 1 1,0-1 0,0 0 0,0 0-1,0 0 1,0 1 0,-1-3-1,2 3-74,0-1-1,0 0 0,0 0 0,0 1 1,0-1-1,0 0 0,0 0 0,0 1 1,0-1-1,0 0 0,0 0 1,0 1-1,1-1 0,-1 0 0,0 1 1,1-1-1,-1 0 0,0 1 0,1-1 1,-1 1-1,1-1 0,-1 0 0,1 1 1,-1-1-1,1 1 0,-1-1 1,2 0-1,20-19-2140</inkml:trace>
</inkml:ink>
</file>

<file path=ppt/ink/ink2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39.249"/>
    </inkml:context>
    <inkml:brush xml:id="br0">
      <inkml:brushProperty name="width" value="0.05" units="cm"/>
      <inkml:brushProperty name="height" value="0.05" units="cm"/>
      <inkml:brushProperty name="color" value="#FF0066"/>
    </inkml:brush>
  </inkml:definitions>
  <inkml:trace contextRef="#ctx0" brushRef="#br0">0 1 15963,'0'9'1657,"0"0"1087,6 10-1031,3 3-65,9 10-512,7 5-272,4-2-271,1-2-153,-6-3-272,-5-4-80,-12-2-40,-7 0-48,-13 0-480,-5-1-513,-14-7-719,2-1-904,1-6-1,3-1 1249</inkml:trace>
</inkml:ink>
</file>

<file path=ppt/ink/ink2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39.622"/>
    </inkml:context>
    <inkml:brush xml:id="br0">
      <inkml:brushProperty name="width" value="0.05" units="cm"/>
      <inkml:brushProperty name="height" value="0.05" units="cm"/>
      <inkml:brushProperty name="color" value="#FF0066"/>
    </inkml:brush>
  </inkml:definitions>
  <inkml:trace contextRef="#ctx0" brushRef="#br0">1 46 16051,'12'-7'670,"1"0"0,1 1-1,-1 1 1,1 0 0,0 1-1,0 1 1,1 0-1,19-1 1,-23 3-548,1 1 0,0 0 0,0 1 0,0 0 0,-1 1 1,1 0-1,-1 1 0,0 0 0,1 1 0,17 9 0,-25-11-94,1 1 1,-1-1-1,0 1 1,0 0-1,0 1 1,0-1-1,-1 1 0,1 0 1,-1 0-1,0 0 1,0 0-1,-1 0 0,1 1 1,-1-1-1,0 1 1,0-1-1,0 1 1,0 0-1,-1 0 0,0 0 1,0 0-1,-1 0 1,1 0-1,-1 9 0,-1-7-5,0 0 0,0-1 0,0 0-1,-1 1 1,0-1 0,0 0-1,0 0 1,-1 0 0,0 0-1,0 0 1,-1-1 0,1 1-1,-1-1 1,0 0 0,-1 0 0,1 0-1,-1-1 1,0 0 0,-6 4-1,3-3-1,0 0 0,-1-1 0,1 0 0,-1-1 0,0 0-1,0-1 1,-1 0 0,1 0 0,-12 1 0,-12-1-1658,-41-3 0,68 0 1093,-16 0-676</inkml:trace>
</inkml:ink>
</file>

<file path=ppt/ink/ink2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40.146"/>
    </inkml:context>
    <inkml:brush xml:id="br0">
      <inkml:brushProperty name="width" value="0.05" units="cm"/>
      <inkml:brushProperty name="height" value="0.05" units="cm"/>
      <inkml:brushProperty name="color" value="#FF0066"/>
    </inkml:brush>
  </inkml:definitions>
  <inkml:trace contextRef="#ctx0" brushRef="#br0">174 12 14443,'-1'-1'190,"1"0"1,-1 0-1,1 1 0,-1-1 0,1 0 0,-1 1 1,1-1-1,-1 1 0,0-1 0,1 1 1,-1-1-1,0 1 0,1-1 0,-1 1 1,0 0-1,0-1 0,1 1 0,-1 0 1,0-1-1,0 1 0,0 0 0,1 0 0,-1 0 1,0 0-1,0 0 0,0 0 0,0 0 1,1 0-1,-1 0 0,0 0 0,0 1 1,0-1-1,0 1 0,-4 0 274,0 0-1,1 1 1,-1-1-1,-6 5 1,1 0-157,0 1 0,0 0-1,1 0 1,1 0 0,-1 1 0,1 1 0,0-1 0,1 1-1,-7 12 1,10-16-265,1 1 0,0 0 0,0 0 0,1 0 0,-1 0 0,2 0 0,-1 1 0,0-1 0,1 1 1,0-1-1,1 1 0,0 0 0,0-1 0,0 1 0,1-1 0,-1 1 0,4 10 0,-2-11-39,0 1 0,1 0 1,0-1-1,0 0 1,0 0-1,1 0 0,0 0 1,0-1-1,7 8 0,-8-10-13,1 0 0,0 0 0,0 0 0,0 0 0,0 0 1,0-1-1,0 0 0,1 0 0,-1 0 0,1 0 0,-1-1 0,1 0 0,0 0 0,6 1 0,-2-2-450,0 1-1,0-1 1,1-1 0,-1 0 0,0 0 0,0-1-1,0 0 1,0-1 0,0 0 0,-1 0-1,11-6 1,7-5-1031</inkml:trace>
</inkml:ink>
</file>

<file path=ppt/ink/ink2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40.615"/>
    </inkml:context>
    <inkml:brush xml:id="br0">
      <inkml:brushProperty name="width" value="0.05" units="cm"/>
      <inkml:brushProperty name="height" value="0.05" units="cm"/>
      <inkml:brushProperty name="color" value="#FF0066"/>
    </inkml:brush>
  </inkml:definitions>
  <inkml:trace contextRef="#ctx0" brushRef="#br0">10 259 17092,'6'6'945,"0"-1"1,1 1-1,-1-1 1,2 0-1,-1-1 1,0 0-1,1 0 1,11 4-1,-15-6-692,7 1 228,0 2-1,-1 0 1,17 10 0,-25-14-462,0 0 0,0 0 0,-1 1 0,1-1 1,0 1-1,-1-1 0,1 1 0,-1 0 0,1-1 1,-1 1-1,0 0 0,0 0 0,1 0 0,-1 0 0,-1 0 1,1 0-1,0 0 0,0 1 0,-1-1 0,0 0 0,1 0 1,-1 0-1,0 1 0,0-1 0,0 4 0,-1-5-25,1 0 0,0 0 0,0 0 0,-1 0 0,1 0 0,-1 0 0,1 0 0,-1 0 0,1 0 0,-1 0 0,0 0 0,1 0 0,-1-1 0,0 1 0,0 0 0,0 0 0,1-1 0,-1 1 0,0-1 0,0 1-1,0-1 1,0 1 0,0-1 0,0 1 0,0-1 0,0 0 0,0 0 0,0 1 0,-1-1 0,-1 0 0,0 0-32,0 0 0,0 0 0,0-1 0,0 1 0,1-1 0,-1 0 0,0 1 0,0-1 0,0 0 0,-3-2 0,0-2-34,-1 0 0,1 0 1,0 0-1,0-1 0,1 1 1,0-1-1,0-1 0,0 1 0,1-1 1,0 1-1,0-1 0,-3-10 0,-2-6-101,1 1 0,-9-40 0,14 51 144,1-1 0,0 1 0,1 0 1,0-1-1,1 1 0,1-13 0,0 20 35,0 0-1,0 0 0,0 0 0,0 0 0,0 0 0,1 0 0,0 0 0,0 0 0,0 0 0,0 1 0,1-1 0,-1 1 0,1 0 0,0-1 0,0 1 0,0 1 0,0-1 0,1 0 1,3-2-1,4-1 181,1 0 0,0 1 0,1 0 0,-1 0 0,1 2 0,0-1 0,0 2 0,0 0 0,0 0 0,0 1 0,0 1 0,0 0 0,25 4 0,-35-4-139,1 1 1,0 0-1,-1 0 1,1 1-1,-1-1 0,1 1 1,-1-1-1,0 1 0,0 0 1,0 0-1,0 1 0,0-1 1,0 1-1,-1-1 0,4 4 1,-5-3-33,1-1 1,-1 1 0,1 0-1,-1 0 1,0 0 0,0-1-1,0 1 1,0 0 0,-1 0-1,1 1 1,-1-1 0,0 0-1,0 0 1,0 0 0,0 0-1,0 0 1,-1 0 0,1 0-1,-2 4 1,-2 3 1,0 1 1,0-1-1,-1 0 0,-12 19 1,-31 37 25,14-22-25,11-13-19,10-14-3,1 0-1,-10 19 0,21-35 10,0 0 0,1 1 0,-1-1-1,1 1 1,-1-1 0,1 1-1,-1-1 1,1 1 0,0 0 0,0-1-1,-1 1 1,1-1 0,0 1-1,1 0 1,-1-1 0,0 1 0,0-1-1,1 1 1,-1-1 0,1 1-1,-1-1 1,1 1 0,0-1 0,0 1-1,-1-1 1,1 0 0,0 1 0,0-1-1,0 0 1,0 0 0,1 0-1,-1 0 1,0 0 0,0 0 0,1 0-1,-1 0 1,0 0 0,4 1-1,3 1 102,0 0-1,0 0 1,1-1-1,-1 0 0,1 0 1,-1-1-1,1 0 1,17-1-1,-2-1 157,0-2-1,26-5 1,-21 2-382,1-1 0,-1-2 0,0-1-1,-1-1 1,0-1 0,-1-2 0,25-16 0,-16 2-485</inkml:trace>
</inkml:ink>
</file>

<file path=ppt/ink/ink2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1:49.621"/>
    </inkml:context>
    <inkml:brush xml:id="br0">
      <inkml:brushProperty name="width" value="0.05" units="cm"/>
      <inkml:brushProperty name="height" value="0.05" units="cm"/>
      <inkml:brushProperty name="color" value="#FF0066"/>
    </inkml:brush>
  </inkml:definitions>
  <inkml:trace contextRef="#ctx0" brushRef="#br0">1516 637 11819,'-17'-19'1117,"-1"-3"826,-40-35 1,51 51-1716,-1 0-1,0 0 1,0 1-1,0 0 0,-1 1 1,0 0-1,0 0 1,0 1-1,-13-3 0,7 3-62,-1 1-1,1 1 1,0 1-1,-1 0 1,1 1-1,0 1 1,0 0-1,-20 6 1,-3 3 69,-73 32 1,75-25-67,0 1 1,1 2-1,-62 50 0,-79 94 313,141-125-394,2 1 1,1 1-1,2 2 1,-35 71 0,-74 198 100,117-260-190,-72 187 11,21 6-6,28-31 9,-19 231 0,58-332-12,4 0-1,5 0 1,29 179 0,-18-217 5,4 0 1,28 76 0,-32-116 29,1 0 1,2-1-1,24 35 1,73 92 190,-40-56 149,97 183 1,-108-177-153,5-4-1,4-2 1,109 122 0,-149-193-77,1-1 1,2-1-1,1-2 1,1-2-1,2-2 1,1-1 0,1-2-1,1-1 1,57 21-1,90 25 52,79 32-112,-81-16-80,74 28 19,57-10 12,-238-84-37,1-3 0,91 6 0,162-16 133,3-20 274,-244 10-260,702-72 467,-697 63-595,376-46 8,5 28-8,222 41-14,-257 1-7,-285-9 1,350 2 0,-3-18 1,238-30 37,-612 35-35,965-121 179,-914 94-126,186-31 37,-105 29 4,348-4 0,-556 42-89,555-21 85,-166-22 127,43-4-61,1 21-119,-34 29 337,-75 1 61,-1-21-274,81-53-103,-293 36-53,239-57 62,-363 79-57,1-1 1,-1-3-1,-1-1 0,-1-3 0,58-35 0,-73 37 4,153-109 19,-157 108-38,-1 0-1,-1-1 1,0-1-1,-2-1 0,27-41 1,-27 31 7,-2-1 0,-1-1-1,-1-1 1,-2 1 0,-2-2 0,8-44 0,-5-12 4,3-118 0,-14 103 27,-4-1 1,-31-191-1,-55-159-24,61 349 4,-5 1-1,-54-120 1,11 69-29,-158-245 0,-145-116-19,30 105 120,300 360-81,12 13-10,-3 1 1,-1 2-1,-2 2 0,-1 2 1,-2 1-1,-83-45 1,38 35-19,-2 5 1,-2 3 0,-109-25-1,-301-48 17,456 100 5,-722-116 96,98 67 7,-504 49-114,686 12 22,219-3-8,-1263 17 48,781 2-89,1-38 254,-120-20 476,308 51-174,-1 43-343,-349 117-444,822-153 234,-126 26-25,-383 76-9,-4-33 61,364-69-726,0-9 1,-254-25-1,336 3-1856,12 4 899</inkml:trace>
</inkml:ink>
</file>

<file path=ppt/ink/ink2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05.240"/>
    </inkml:context>
    <inkml:brush xml:id="br0">
      <inkml:brushProperty name="width" value="0.05" units="cm"/>
      <inkml:brushProperty name="height" value="0.05" units="cm"/>
      <inkml:brushProperty name="color" value="#FF0066"/>
    </inkml:brush>
  </inkml:definitions>
  <inkml:trace contextRef="#ctx0" brushRef="#br0">80 1432 9810,'6'-5'617,"0"0"0,1 1 0,0 0 0,-1 0 0,1 1 0,0 0 0,14-4 0,-16 6-329,0 0 0,0 0 1,0 1-1,0 0 0,0 0 0,0 0 0,1 1 0,-1-1 0,0 1 1,0 0-1,-1 1 0,10 3 0,10 5 160,1-1 1,-1 0-1,1-2 0,41 5 1,-11-7-26,75-3 0,57-13-79,-131 7-205,184-8 686,-161 11-472,83 11 0,33 17-280,60 6-32,-189-28-24,126-7 0,-54-12 500,187-43 0,-291 48-318,0-1 0,0-1 1,-1-2-1,43-24 0,100-69 662,-139 80-622,-2-2-1,51-52 1,-72 65-112,0-1 1,-2 0-1,0-1 1,17-31-1,-25 40-80,0-1 1,0 0-1,-1 0 1,0 0-1,0 0 0,-1-1 1,0 1-1,-1-1 1,0 1-1,-1-1 0,0 1 1,-1-14-1,-1 15-27,0 1 0,0 0 0,-1 0 0,0 0 1,0 0-1,-1 1 0,0-1 0,0 1 0,0 0 0,-1 0 0,1 1 0,-1-1 0,-11-8 0,-7-4-6,0 1 0,-34-17-1,11 6 5,-106-78 3,-55-35 4,173 123-45,0 1 0,-1 1 0,-55-16 0,-116-20-90,175 45 97,-615-162-175,589 151 129,-213-56-316,233 67 334,-1 1-1,0 2 1,0 2 0,-1 1 0,-50 6-1,47 2 36,0 1-1,1 3 0,0 1 1,1 2-1,0 2 0,1 1 1,-72 45-1,84-43 9,1 1 0,0 1 0,2 1-1,1 1 1,-36 45 0,-85 143 15,122-176-16,5-9-1,2 0 0,0 1-1,2 1 1,0 0-1,3 1 1,-10 37 0,15-43 51,1 0 1,1 1 0,1-1-1,1 0 1,1 1 0,1-1-1,6 34 1,-4-43-12,1 0 0,0 0 0,1 0 0,1 0 1,0-1-1,1 0 0,0 0 0,1 0 0,0-1 0,1-1 0,0 1 0,1-1 0,12 10 0,-7-9-96,0 0-1,1-1 0,0-1 0,1-1 0,0 0 0,1-1 1,0-1-1,37 10 0,-1-6-1479,109 9 0,3-9 109</inkml:trace>
</inkml:ink>
</file>

<file path=ppt/ink/ink2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06.345"/>
    </inkml:context>
    <inkml:brush xml:id="br0">
      <inkml:brushProperty name="width" value="0.05" units="cm"/>
      <inkml:brushProperty name="height" value="0.05" units="cm"/>
      <inkml:brushProperty name="color" value="#FF0066"/>
    </inkml:brush>
  </inkml:definitions>
  <inkml:trace contextRef="#ctx0" brushRef="#br0">1026 1764 10754,'-11'-14'383,"5"7"23,1-1-1,-2 1 1,1 0-1,-1 0 0,0 1 1,0-1-1,-16-9 0,18 16 777,7 4-495,7 7-86,0-4-370,-1 0-1,1 0 0,1-1 0,-1 0 1,1-1-1,0 0 0,20 7 0,2-2 320,46 8 0,-34-10-91,-1-3 0,55 0-1,89-12 629,-15-13 305,242-58 0,-324 56-1077,-1-4 0,151-67 1,-193 71-201,-2-3 0,0-1 0,-2-2 0,0-2 0,-2-2 0,54-55 0,-80 70-82,0 0 0,-1-1 0,-1 0-1,0-1 1,-2 0 0,0-1 0,-2-1 0,0 1 0,-1-1 0,-1-1 0,-1 0 0,6-35 0,-9 25 1,-2 0-1,-1 0 1,-1 1 0,-2-1 0,-1 0-1,-1 0 1,-2 1 0,-1 0 0,-20-48-1,7 31 5,-2 0 1,-3 2-1,-1 0 0,-2 2 0,-39-44 1,44 59-11,-2 2 0,0 1 0,-2 0 1,-1 2-1,-1 2 0,-1 1 0,-1 1 0,-1 1 1,0 2-1,-1 1 0,-55-16 0,28 17 0,-1 2 0,0 3 0,-1 3 0,-104 1-1,33 12-22,-150 26-1,195-17 1,-96 28-1,133-27-3,1 2 1,0 3-1,-54 30 1,14 3-5,2 4-1,2 3 1,-151 143 0,188-154 2,3 3-1,-73 105 1,-51 137 18,148-250-9,2 0 1,2 1-1,-23 87 0,38-112 4,1 0-1,0 0 1,2 0-1,1 36 0,2-41 7,0-1-1,1 1 1,0-1 0,2 0-1,-1 0 1,2 0-1,8 16 1,-5-15 20,0-1 0,1 0-1,0-1 1,1 0 0,1-1 0,0 0 0,16 12 0,-9-10 26,1-1 0,0 0 0,1-2 0,36 16 0,-11-10 33,1-3 0,1-1 0,0-3 0,77 8 0,-51-11 16,0-4 0,-1-2 0,1-4 0,0-4 0,-1-2 0,0-4 0,85-24 0,-76 12-142,-2-4 0,-2-3-1,112-60 1,-162 74-363,-1-1 0,33-28 0,-48 35-165,0 0 0,-1 0 0,-1-1 0,0-1 0,0 0 0,9-18 0,-9 7-624,-9 6 190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58.644"/>
    </inkml:context>
    <inkml:brush xml:id="br0">
      <inkml:brushProperty name="width" value="0.05" units="cm"/>
      <inkml:brushProperty name="height" value="0.05" units="cm"/>
      <inkml:brushProperty name="color" value="#FF0066"/>
    </inkml:brush>
  </inkml:definitions>
  <inkml:trace contextRef="#ctx0" brushRef="#br0">247 421 15619,'-3'1'243,"0"0"0,0 0 0,0 1 0,0-1 0,0 1 0,0 0 0,0-1 0,1 1 1,-1 0-1,1 1 0,-4 3 0,-1 2 355,1 0 1,-8 12-1,7-9-297,-11 19 403,0 1 0,2 1 0,-16 46 0,23-54-564,2 1 1,1 1-1,1-1 1,1 1-1,-1 34 1,5-52-96,0 0 1,1 0-1,-1 0 1,2-1 0,-1 1-1,1 0 1,3 8-1,-4-13-25,0-1 0,0 1-1,1-1 1,-1 1-1,1-1 1,-1 1-1,1-1 1,0 0 0,0 0-1,0 0 1,0 0-1,0 0 1,0-1-1,1 1 1,-1 0-1,0-1 1,1 0 0,0 1-1,-1-1 1,1 0-1,0-1 1,4 2-1,-3-1 5,1-1-1,-1 0 0,0 0 0,0-1 0,0 1 0,0-1 0,0 0 0,0 0 1,0 0-1,0-1 0,7-3 0,-1 0 16,-1-1-1,0 0 1,12-10-1,-11 8-36,0-1-1,-1 0 1,0-1-1,-1 0 1,0 0 0,-1-1-1,0 0 1,0 0-1,-1-1 1,-1 0-1,0 0 1,-1 0-1,0 0 1,0-1-1,-2 1 1,1-1-1,-2 0 1,0 0-1,0 0 1,-1 0-1,-1 0 1,-3-18-1,-1 7-128,-1-1 1,-1 2-1,-18-40 0,-40-67-647,21 47 325,28 50 345,-90-174 279,105 204-108,-18-27 698,18 29-679,1 0 1,-1 0-1,0 0 1,0 0-1,0 0 0,0 0 1,0 0-1,0 0 1,0 1-1,0-1 1,0 0-1,0 1 1,0-1-1,0 1 1,-1-1-1,1 1 1,0-1-1,0 1 1,0 0-1,-1 0 1,0 0-1,1 0-41,0 0 1,1 0-1,-1 0 0,1 1 1,-1-1-1,1 0 0,-1 0 1,1 1-1,-1-1 0,1 1 0,-1-1 1,1 0-1,0 1 0,-1-1 1,1 1-1,-1-1 0,1 1 1,0-1-1,0 1 0,-1-1 1,1 1-1,0-1 0,0 1 0,0 0 1,-1-1-1,1 1 0,0-1 1,0 1-1,0 0 0,0-1 1,0 1-1,0-1 0,0 1 1,0-1-1,1 1 0,-1 0 1,0-1-1,0 1 0,1 0 1,8 27 544,-8-27-538,12 27 441,1 0-1,36 50 1,46 44 91,30 25-323,-96-116-299,2 0 0,47 34 0,-76-62-46,0-1 0,0 0 0,1 0 0,-1 0 1,1-1-1,5 3 0,-9-4 24,1 0 0,0 0 0,0 0 0,0 0 0,0 1 0,0-1 0,0-1 0,-1 1 0,1 0 0,0 0 0,0 0 0,0 0 0,0 0 0,0-1 0,-1 1 0,1 0 0,0-1 0,0 1 0,-1-1 0,1 1 0,0-1 0,0 1 0,-1-1 0,1 1 0,-1-1 0,1 0 0,0 1 0,-1-1 0,1 0 0,-1 0 0,0 1 0,1-1 0,-1 0-1,1-1 1,1-5-694,1 0-1,-1-1 1,-1 1-1,0-1 0,1-13 1,-2-41-3943,0 56 4269,-4-61-2412</inkml:trace>
</inkml:ink>
</file>

<file path=ppt/ink/ink2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10.540"/>
    </inkml:context>
    <inkml:brush xml:id="br0">
      <inkml:brushProperty name="width" value="0.05" units="cm"/>
      <inkml:brushProperty name="height" value="0.05" units="cm"/>
      <inkml:brushProperty name="color" value="#FF0066"/>
    </inkml:brush>
  </inkml:definitions>
  <inkml:trace contextRef="#ctx0" brushRef="#br0">607 3562 9802,'0'0'138,"1"-1"1,-1 1-1,0-1 0,0 0 0,0 1 0,1-1 1,-1 1-1,0-1 0,1 1 0,-1-1 1,1 0-1,-1 1 0,0 0 0,1-1 1,-1 1-1,1-1 0,-1 1 0,1 0 1,0-1-1,-1 1 0,1-1 0,16-6 216,-10 4 1,38-18 289,-1-2 0,-1-2 0,-1-2 0,-1-1 0,-2-2 0,70-70 0,81-121 1260,-26 27-677,2 19-424,18-21-359,-13-11-335,-54 45-83,64-85-2,-102 145 154,117-204 1,-160 238 30,-3-2 1,-3-1-1,-3-1 1,25-107-1,-34 92 119,-3-1 0,6-152-1,-21 190-227,-2 1-1,-1 0 0,-4-1 0,-1 2 0,-2-1 1,-24-66-1,28 99-79,0 0 0,-1 0 0,-1 1 0,-16-24 0,19 33-7,-1-1-1,1 1 0,-1 0 1,0 1-1,-1-1 1,1 1-1,-1 0 1,0 1-1,0 0 0,-1 0 1,-12-5-1,0 3 6,0 1 0,0 1 0,0 1 0,0 0 0,-1 2-1,-35 1 1,8 4-13,-83 17 0,55-3-14,-91 35-1,-66 41-67,-8 22-248,189-87 207,3 3 0,-71 58 0,12 9-139,-160 190 1,37 15 49,194-245 164,2 1 0,3 2 0,-37 100 0,-5 70 35,22-66 9,-20 48-1,-68 221 2,121-366 8,3 1 1,-9 93 0,21-122 40,3 1-1,1-1 0,2 0 1,1 0-1,14 59 0,-12-80 22,1 0 0,1 0 0,1-1 0,1 1 0,0-2 0,2 1 0,0-1 0,1-1 0,0 0 0,2-1 0,0 0 0,0-1 0,27 20 0,-34-30-26,0-1 0,0 0 0,0-1 0,0 0 0,1 0 0,-1 0 0,1-1 0,-1 0-1,1-1 1,0 1 0,0-1 0,0-1 0,0 0 0,0 0 0,0 0 0,0-1-1,0-1 1,8-1 0,13-6 160,-1 0 1,-1-2-1,41-21 0,-52 23-143,-11 7-51,199-102 449,-8-18-1636,-113 59-12,-2 2 324</inkml:trace>
</inkml:ink>
</file>

<file path=ppt/ink/ink2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11.593"/>
    </inkml:context>
    <inkml:brush xml:id="br0">
      <inkml:brushProperty name="width" value="0.05" units="cm"/>
      <inkml:brushProperty name="height" value="0.05" units="cm"/>
      <inkml:brushProperty name="color" value="#FF0066"/>
    </inkml:brush>
  </inkml:definitions>
  <inkml:trace contextRef="#ctx0" brushRef="#br0">381 419 12179,'-6'-5'769,"0"0"0,0 1 0,0 0 0,0 0 0,-1 0 0,0 1 0,-8-4 0,10 6-552,1 0 1,-1 0 0,0 0 0,0 1 0,1 0-1,-1 0 1,0 0 0,0 0 0,0 1-1,1 0 1,-1 0 0,-9 3 0,2 1-39,1 1 0,-1 0 1,1 0-1,1 1 0,-1 1 0,1 0 0,0 0 1,1 1-1,0 0 0,0 0 0,1 1 0,-13 22 1,5-6 79,1 0 1,2 1 0,0 1 0,-12 43 0,19-49-85,0 0 0,2 1 0,0-1 0,1 1 0,1 30 0,2-43-101,1 0 1,0 0-1,1 0 0,0 0 1,1-1-1,4 14 0,-4-17-46,0 0 0,0-1 0,0 1-1,1-1 1,-1 0 0,1 0 0,0-1 0,1 1 0,-1-1-1,1 0 1,6 5 0,-7-6-21,0-1 0,1 1 1,-1-1-1,1 0 0,-1 0 0,1 0 1,0-1-1,0 1 0,-1-1 0,1-1 0,0 1 1,0-1-1,0 1 0,9-2 0,-7 0-4,-1 0 0,0-1 0,1 0 0,-1 0 0,0 0 0,0-1 0,0 0 0,-1 0 0,1-1-1,6-4 1,-1-2 0,-1 1-1,0-2 0,0 1 1,-1-1-1,0-1 1,-1 0-1,0 0 0,-1 0 1,9-23-1,-8 13 3,-1-1 0,-1 0 0,-1 0 0,-2 0 0,0-1 0,-1 1 0,-1-1 0,-3-25 0,-1 15-28,-1 1-1,-2-1 0,-2 1 0,0 0 0,-15-32 1,4 18-48,-3 1 0,-1 1 0,-2 1 0,-3 1 0,-55-68 0,77 104 106,-22-23 148,26 28-144,0 1 0,0-1 0,-1 1 1,1 0-1,0-1 0,0 1 0,-1 0 1,1 0-1,-1 1 0,1-1 0,-1 0 1,1 1-1,-4-1 0,6 1-15,-1 0 0,0 0-1,0 0 1,0 0 0,1 0 0,-1 1-1,0-1 1,0 0 0,1 0 0,-1 0-1,0 1 1,0-1 0,1 0 0,-1 1-1,0-1 1,1 1 0,-1-1 0,0 1-1,1-1 1,-1 1 0,1 0 0,-1-1 0,0 2-1,0-1 14,0 1 0,1 0-1,-1-1 1,1 1 0,-1 0 0,1 0-1,-1-1 1,1 1 0,0 0 0,0 2-1,0 3 93,1 1-1,-1-1 0,2 1 0,2 10 0,5 4 148,0 0-1,2-1 0,0 0 1,24 33-1,-22-35-118,19 28 193,1-2 0,58 60-1,-67-81-475,2 0-1,0-2 1,1-1 0,1-2-1,40 22 1,-62-38-222,-1 0 0,1-1 1,0 0-1,1 0 0,-1 0 1,12 2-1,-14-4 42,-1 0 0,0 0 0,0 0 0,0-1 0,0 1 0,0-1 0,0 1 0,0-1 0,0 0 0,0 0-1,0-1 1,0 1 0,-1 0 0,1-1 0,0 0 0,2-2 0,19-18-1371</inkml:trace>
</inkml:ink>
</file>

<file path=ppt/ink/ink2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11.893"/>
    </inkml:context>
    <inkml:brush xml:id="br0">
      <inkml:brushProperty name="width" value="0.05" units="cm"/>
      <inkml:brushProperty name="height" value="0.05" units="cm"/>
      <inkml:brushProperty name="color" value="#FF0066"/>
    </inkml:brush>
  </inkml:definitions>
  <inkml:trace contextRef="#ctx0" brushRef="#br0">175 14 12995,'-1'-1'267,"-1"-1"0,1 1 0,-1 0 1,0 0-1,1 0 0,-1 0 0,0 0 1,0 0-1,0 0 0,0 0 0,1 1 1,-1-1-1,0 1 0,0 0 0,0-1 1,0 1-1,0 0 0,0 0 0,0 0 1,0 0-1,0 1 0,0-1 0,0 1 1,0-1-1,0 1 0,0-1 0,0 1 0,0 0 1,1 0-1,-3 2 0,-6 7 195,0 1-1,1 0 1,0 0-1,1 1 0,1 1 1,-12 23-1,14-25-267,-4 5 150,2 0-1,0 1 1,-7 24 0,14-40-336,-1 0 1,1 0-1,0 0 1,0 0-1,0 0 1,0 1 0,-1-1-1,1 0 1,1 0-1,-1 0 1,0 0-1,0 0 1,0 0 0,0 0-1,1 0 1,-1 0-1,0 0 1,1 0-1,-1 0 1,1 0 0,0 0-1,-1 0 1,1 0-1,-1-1 1,1 1-1,0 0 1,0 0 0,0-1-1,-1 1 1,1 0-1,0-1 1,0 1 0,0-1-1,0 1 1,0-1-1,0 0 1,0 1-1,0-1 1,0 0 0,0 0-1,0 1 1,0-1-1,0 0 1,3 0-1,4 0 7,0-1 0,0 0 0,0 0 0,13-3 0,-19 3-7,24-6 123,0 2 0,0 1 0,1 1 0,-1 1 0,38 2 1,-58 0-64,0 1 1,1 0 0,-1 1 0,0-1 0,0 1 0,0 0 0,8 5 0,-11-6-33,0 1 0,0 0 0,0 1 0,-1-1 0,1 0 0,0 1 0,-1-1 0,0 1 0,1 0 1,-1 0-1,0 0 0,-1 0 0,1 0 0,2 6 0,-2-2-11,0 0 0,-1 0 0,0 0 1,0 0-1,-1 1 0,1-1 0,-2 0 0,1 0 1,-1 0-1,0 1 0,0-1 0,-5 13 1,2-10-20,0 1 1,-1-1 0,0 1-1,0-1 1,-1-1 0,0 1-1,-12 12 1,15-18-41,-1-1-1,1 1 1,-1-1 0,0 0-1,1 0 1,-2 0 0,-6 3-1,9-5-38,-1 0 0,0 0 0,0-1 0,1 1 0,-1 0-1,0-1 1,0 0 0,0 0 0,0 1 0,0-2 0,0 1 0,0 0-1,-5-2 1,3 0-253,-1 0 0,1 0 0,-1-1 0,1 0 0,0 0 0,0 0 0,0-1 0,1 1 0,-1-1 0,-5-6 0,5 3-97,1 1 1,-7-13-1</inkml:trace>
</inkml:ink>
</file>

<file path=ppt/ink/ink2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12.160"/>
    </inkml:context>
    <inkml:brush xml:id="br0">
      <inkml:brushProperty name="width" value="0.05" units="cm"/>
      <inkml:brushProperty name="height" value="0.05" units="cm"/>
      <inkml:brushProperty name="color" value="#FF0066"/>
    </inkml:brush>
  </inkml:definitions>
  <inkml:trace contextRef="#ctx0" brushRef="#br0">0 0 18780,'17'30'1536,"0"7"633,1 4-233,5 7-511,3 0-473,3-3-456,5-1-88,1-3-216,-2-4-64,-3-9-232,-2-8-232,-13-10-816,-1-7-417,-14-8-839,-9-6-305,-15-13-7,-11-2 23,-15-12 1609</inkml:trace>
</inkml:ink>
</file>

<file path=ppt/ink/ink2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12.445"/>
    </inkml:context>
    <inkml:brush xml:id="br0">
      <inkml:brushProperty name="width" value="0.05" units="cm"/>
      <inkml:brushProperty name="height" value="0.05" units="cm"/>
      <inkml:brushProperty name="color" value="#FF0066"/>
    </inkml:brush>
  </inkml:definitions>
  <inkml:trace contextRef="#ctx0" brushRef="#br0">73 294 9330,'-9'-7'340,"1"1"399,0-1 0,0 0 1,1-1-1,-1 0 0,-5-9 0,11 15-523,1 0 0,0-1 0,-1 1 0,1-1 0,0 1 1,0-1-1,1 0 0,-1 1 0,1-1 0,-1 0 0,1 1 0,0-1 0,0 0 0,0 0 0,0 1 0,0-1 0,1 0 0,-1 1 0,1-1 0,0 0 1,-1 1-1,1-1 0,1 1 0,1-5 0,2-1 223,1 1 1,0 0 0,0 0-1,0 1 1,0-1-1,1 1 1,12-7-1,57-33 1657,-56 36-1743,-1 1 0,1 0-1,0 2 1,1 0 0,22-4 0,-35 10-270,0-1-1,0 1 0,0 1 1,0 0-1,0 0 1,0 0-1,0 1 0,0 0 1,0 1-1,0-1 0,-1 2 1,1-1-1,0 1 1,-1 0-1,0 1 0,13 7 1,-12-4-25,1 1 1,-2-1 0,1 1 0,-1 1-1,0 0 1,0 0 0,-1 0-1,0 1 1,8 19 0,-5-7-11,-2 0 1,0 1 0,6 39-1,-11-48-35,0 0 0,-1 1 1,-1-1-1,-2 28 0,1-36-92,0-1 1,0 1-1,0-1 1,-1 1 0,0-1-1,0 1 1,0-1-1,-1 0 1,1 0-1,-1 0 1,-1-1-1,1 1 1,-1-1 0,1 0-1,-6 5 1,7-7-206,-1-1 0,1 1 0,-1-1 1,0 0-1,1 0 0,-1 1 1,0-2-1,0 1 0,0 0 0,0-1 1,0 1-1,1-1 0,-1 0 0,0 0 1,0 0-1,0 0 0,0 0 0,0-1 1,0 0-1,0 1 0,0-1 0,1 0 1,-1 0-1,0 0 0,1-1 0,-1 1 1,1-1-1,-5-3 0,2-3-1296</inkml:trace>
</inkml:ink>
</file>

<file path=ppt/ink/ink2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12.893"/>
    </inkml:context>
    <inkml:brush xml:id="br0">
      <inkml:brushProperty name="width" value="0.05" units="cm"/>
      <inkml:brushProperty name="height" value="0.05" units="cm"/>
      <inkml:brushProperty name="color" value="#FF0066"/>
    </inkml:brush>
  </inkml:definitions>
  <inkml:trace contextRef="#ctx0" brushRef="#br0">44 685 15835,'9'5'676,"1"1"0,-1 0 0,0 0 0,0 1 0,-1 0-1,0 0 1,0 1 0,6 9 0,1 3 72,-2 1 1,0 0-1,-2 1 1,13 33-1,-21-39-605,-3-16-140,0 0-1,0 1 1,0-1 0,0 0-1,-1 0 1,1 0 0,0 1-1,0-1 1,0 0 0,0 0 0,0 0-1,0 0 1,0 1 0,0-1-1,-1 0 1,1 0 0,0 0-1,0 0 1,0 0 0,0 1-1,-1-1 1,1 0 0,0 0-1,0 0 1,0 0 0,-1 0-1,1 0 1,0 0 0,0 0-1,0 0 1,-1 0 0,1 0 0,0 0-1,0 0 1,-1 0 0,-1 0 5,0-1 0,0 0 0,0 0 0,0 0 0,0 0 1,0 0-1,0-1 0,1 1 0,-1 0 0,-3-4 1,-13-14-23,0 0 1,2-1 0,0-1 0,1-1 0,1 0 0,-21-45 0,27 47-47,0 0 1,1-1 0,1 0-1,1 0 1,1 0 0,1 0 0,1-1-1,1-37 1,1 54 55,0 0 0,1 1-1,0-1 1,0 0 0,0 1-1,0-1 1,1 1 0,0-1 0,0 1-1,0 0 1,0 0 0,6-8-1,-6 10 12,0 0 0,0 0 0,1 0 0,-1 0 0,1 0 0,0 0-1,0 1 1,-1-1 0,1 1 0,0 0 0,0 0 0,0 0-1,0 0 1,0 0 0,1 1 0,-1-1 0,0 1 0,0 0 0,6 0-1,-1 1 42,1 1 0,-1-1 0,1 1 0,-1 1 0,0-1 0,11 6-1,49 28 435,-28-13-118,5 0 273,0-2 1,54 18-1,-96-39-583,-1 1 0,0 0 0,1-1 0,-1 1 0,1-1 1,-1 0-1,1 0 0,-1 0 0,5 0 0,-6 0-41,-1-1 0,1 1 0,0 0 0,-1-1 0,1 1 0,0-1 0,-1 1 0,1-1 0,-1 1 0,1-1 0,0 1 0,-1-1 0,0 0 0,1 1 0,-1-1 0,1 0 0,-1 1 0,0-1 0,1 0 0,-1 1 0,0-1 0,0 0 0,1 0 0,-1 1 0,0-1 0,0 0 0,0 0 0,0 0 0,0 1 0,0-3 0,-1-9 72,0-1-1,-1 1 1,0 0-1,-1 0 0,-1 0 1,-9-23-1,4 13-14,-2 1 1,-24-34-1,19 32-52,-2 2-1,0 0 1,-27-22 0,-68-50-281,55 48-367,51 39 365,3 4 21,1 0-1,0-1 1,-1 1 0,1-1 0,1 0 0,-1 0 0,0 0 0,1 0-1,-1-1 1,1 1 0,0-1 0,-3-6 0,5 10 103,0-1-1,0 0 1,0 0 0,0 0 0,0 1-1,0-1 1,0 0 0,1 0-1,-1 1 1,0-1 0,0 0 0,1 0-1,-1 1 1,0-1 0,1 0-1,-1 1 1,1-1 0,-1 0 0,1 1-1,-1-1 1,1 0 0,-1 1 0,1-1-1,-1 1 1,1-1 0,0 1-1,-1 0 1,2-1 0,2-1-368,-1 1 0,0-1 0,1 1 0,-1 0 0,7-1 0,26-2-1023</inkml:trace>
</inkml:ink>
</file>

<file path=ppt/ink/ink2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13.251"/>
    </inkml:context>
    <inkml:brush xml:id="br0">
      <inkml:brushProperty name="width" value="0.05" units="cm"/>
      <inkml:brushProperty name="height" value="0.05" units="cm"/>
      <inkml:brushProperty name="color" value="#FF0066"/>
    </inkml:brush>
  </inkml:definitions>
  <inkml:trace contextRef="#ctx0" brushRef="#br0">121 342 10146,'21'28'2640,"26"37"3673,-42-59-5831,-2 1 0,1-1 0,-1 1 0,0 0-1,-1 0 1,1 1 0,-1-1 0,0 8 0,-1-14-429,-1 0 0,0 0-1,0 0 1,0 0 0,0 0 0,1 0 0,-2 0 0,1 0 0,0 0 0,0 0 0,0 0 0,0 0 0,-1 0 0,1 0 0,0 0 0,-1 1-1,0-2-37,1 0-1,0 0 0,-1 0 0,1 0 0,-1 0 0,1 0 1,0 0-1,-1 0 0,1 0 0,0 0 0,-1 0 0,1 0 0,-1 0 1,1-1-1,0 1 0,-1 0 0,1 0 0,0 0 0,0-1 1,-1 1-1,1 0 0,0-1 0,-1 1 0,1 0 0,0 0 1,0-1-1,-1 0 0,-3-5 9,-1 0 1,1-1-1,-4-7 0,-109-244-581,110 244 531,-29-67-93,31 68 105,0-1-1,1 0 1,-4-25-1,7 36 23,1 1 0,0 0-1,0 0 1,0 0-1,0 0 1,0 0-1,0-1 1,1 1-1,-1 0 1,1 0-1,-1 0 1,1 0-1,0 0 1,1-3-1,-1 4 12,1 0-1,-1 0 0,0 0 0,0-1 1,0 1-1,0 0 0,1 0 0,-1 1 1,1-1-1,-1 0 0,1 0 0,-1 1 1,1-1-1,-1 1 0,2-1 1,4 0 85,0 0 1,-1 1 0,1 0 0,0 0-1,-1 1 1,1 0 0,11 2 0,22 7 489,0 2 0,-1 2 0,0 1-1,62 35 1,-87-42-515,0 2-1,0-1 1,-1 2-1,0-1 1,-1 2 0,17 19-1,-25-25-384,1 0 1,-1 0-1,0 1 1,0 0-1,0-1 1,-1 2-1,-1-1 1,1 0-1,-1 0 0,0 1 1,0-1-1,-1 1 1,0 0-1,-1-1 1,0 1-1,-1 13 0,-7 27-1126</inkml:trace>
</inkml:ink>
</file>

<file path=ppt/ink/ink2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13.450"/>
    </inkml:context>
    <inkml:brush xml:id="br0">
      <inkml:brushProperty name="width" value="0.05" units="cm"/>
      <inkml:brushProperty name="height" value="0.05" units="cm"/>
      <inkml:brushProperty name="color" value="#FF0066"/>
    </inkml:brush>
  </inkml:definitions>
  <inkml:trace contextRef="#ctx0" brushRef="#br0">0 318 16940,'32'-5'2912,"14"-20"4082,12-8-4914,5-13-824,0-4-599,-11 3-1338,-8-3-415,-21-11 448</inkml:trace>
</inkml:ink>
</file>

<file path=ppt/ink/ink2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15.046"/>
    </inkml:context>
    <inkml:brush xml:id="br0">
      <inkml:brushProperty name="width" value="0.05" units="cm"/>
      <inkml:brushProperty name="height" value="0.05" units="cm"/>
      <inkml:brushProperty name="color" value="#FF0066"/>
    </inkml:brush>
  </inkml:definitions>
  <inkml:trace contextRef="#ctx0" brushRef="#br0">199 0 13507,'-5'1'621,"-1"0"1,0 0-1,0 1 1,0 0-1,1 0 1,-1 0-1,1 0 1,0 1-1,-7 5 1,4-3-269,1 1 0,1 0 1,-1 1-1,1 0 1,-7 9-1,-57 88 1454,67-99-1744,0-1 1,1 1-1,-1 0 0,1 0 1,0 0-1,1 0 0,-3 10 1,4-14-57,0 0 0,0 0 1,0-1-1,0 1 0,0 0 1,0-1-1,0 1 0,1 0 1,-1 0-1,0-1 0,0 1 0,0 0 1,1-1-1,-1 1 0,0 0 1,1-1-1,-1 1 0,1-1 1,-1 1-1,1-1 0,-1 1 1,1-1-1,-1 1 0,1-1 0,-1 1 1,1-1-1,-1 1 0,1-1 1,0 0-1,-1 1 0,1-1 1,0 0-1,-1 0 0,1 0 0,1 1 1,2-1 23,0 1-1,-1-1 1,1 0 0,8 0 0,-9-1-7,24-2 200,1-1 0,41-13 0,-49 11-119,1 1 0,0 0 0,0 2 0,0 0 0,32 1 0,-47 2-63,0 1 0,0 0 0,0 1 0,0-1 0,0 1 1,6 2-1,-10-3-19,1 1 0,-1-1-1,0 0 1,1 1 0,-1-1 0,0 1 0,0-1 0,0 1 0,0 0 0,0 0 0,-1 0 0,1 0-1,-1 0 1,1 1 0,-1-1 0,1 3 0,0-1 18,-2 0 0,1 0 0,0 0 0,-1 0 0,0 0 0,0 0 0,0 0 0,-1 0 0,1 0 0,-1 0 1,0 0-1,0 0 0,0 0 0,0-1 0,-1 1 0,0 0 0,-2 3 0,-3 5 120,0-1 0,0 0 0,-18 18 0,12-16-191,0-1 0,-1 0 1,-1-1-1,0-1 0,0 0 0,-1-2 0,0 1 1,-1-2-1,0 0 0,0-1 0,-29 6 1,21-9-1536,25-3 1498,0 0-1,-1 0 1,1 0 0,0 0 0,-1 0-1,1 0 1,0 0 0,-1 0 0,1 0-1,0 0 1,-1 0 0,1 0 0,0 0-1,-1 0 1,1 0 0,0-1 0,0 1-1,-1 0 1,1 0 0,0 0-1,0 0 1,-1-1 0,1 1 0,0 0-1,0 0 1,-1-1 0,1 1 0,0 0-1,0 0 1,0-1 0,0 1 0,0 0-1,-1-1 1,1 1 0,0 0-1,0-1 1,0 1 0,0 0 0,0-1-1,0 1 1,0 0 0,0-1 0,0 1-1,0 0 1,0 0 0,0-1 0,0 1-1,0 0 1,0-1 0,1 1-1,-1 0 1,0-1 0,0 1 0,0 0-1,0 0 1,1-1 0,-1 1 0,0-1-1,13-12-1635</inkml:trace>
</inkml:ink>
</file>

<file path=ppt/ink/ink2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15.646"/>
    </inkml:context>
    <inkml:brush xml:id="br0">
      <inkml:brushProperty name="width" value="0.05" units="cm"/>
      <inkml:brushProperty name="height" value="0.05" units="cm"/>
      <inkml:brushProperty name="color" value="#FF0066"/>
    </inkml:brush>
  </inkml:definitions>
  <inkml:trace contextRef="#ctx0" brushRef="#br0">257 32 13035,'0'-2'252,"0"1"0,-1-1 0,1 1 0,0-1 0,-1 1 0,0-1-1,1 1 1,-1 0 0,0-1 0,0 1 0,1 0 0,-1 0 0,0 0 0,0-1 0,-1 1 0,1 0 0,0 0 0,0 0 0,0 1 0,-1-1 0,1 0 0,0 0 0,-1 1 0,1-1 0,-1 1 0,1-1 0,-1 1 0,1 0 0,-1-1 0,1 1 0,-1 0-1,1 0 1,-1 0 0,1 0 0,-1 0 0,-2 1 0,-3 0 40,1 1-1,-1 0 1,1 0-1,-1 0 1,1 1-1,0 0 1,-7 4-1,-4 4 259,0 0 0,-23 22-1,33-27-441,1 0-1,-1 1 0,2-1 1,-1 1-1,1 1 0,0-1 1,0 1-1,-5 12 1,9-18-94,1 1 0,-1-1 1,0 0-1,1 1 1,-1-1-1,1 1 1,0-1-1,0 1 1,0-1-1,0 1 1,0-1-1,0 1 1,1-1-1,-1 0 1,1 1-1,0-1 1,-1 0-1,4 5 1,-3-4-9,1-1 0,0 0 0,0 1 0,0-1 0,1 0 0,-1 0 0,0 0 0,1-1-1,-1 1 1,1-1 0,0 1 0,-1-1 0,1 0 0,0 0 0,4 1 0,8 2 4,1-2 0,0 0 0,0-1 1,0 0-1,17-2 0,24 1 5,-52 0-11,0 0 0,0 1 0,0 0 0,0 0 0,0 0 0,8 3 0,-12-3 1,1 0 0,0 0-1,-1 0 1,1 0-1,-1 0 1,1 0 0,-1 1-1,0-1 1,1 0-1,-1 1 1,0-1 0,0 1-1,0-1 1,0 1-1,0 0 1,0-1 0,0 1-1,-1 0 1,1 0-1,-1-1 1,1 4 0,0 2 21,-1-1 0,0 0 1,-1 1-1,0-1 1,0 0-1,0 1 1,-1-1-1,0 0 0,0 0 1,0 0-1,-1 0 1,0-1-1,-4 8 0,-5 5 99,0-1 0,-26 28 0,18-24-188,-1-1 0,-1 0 0,-1-2 0,0-1 0,-2-1 1,-34 17-1,58-32-75,-1 0 0,0 0 0,0-1 0,0 1 0,1-1 0,-1 1 0,0-1 0,0 0 0,-3 1 0,5-1 68,0 0 0,-1 0-1,1 0 1,0-1 0,-1 1-1,1 0 1,0 0 0,-1 0-1,1 0 1,0 0 0,-1-1 0,1 1-1,0 0 1,0 0 0,-1 0-1,1-1 1,0 1 0,0 0-1,-1-1 1,1 1 0,0 0-1,0 0 1,-1-1 0,1 0-103,0 0 0,0 0 1,-1 0-1,1 0 0,0 0 1,0 0-1,0 0 0,0 0 1,0 0-1,1-1 0,-1 1 1,0-1-1,10-29-1327</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59.092"/>
    </inkml:context>
    <inkml:brush xml:id="br0">
      <inkml:brushProperty name="width" value="0.05" units="cm"/>
      <inkml:brushProperty name="height" value="0.05" units="cm"/>
      <inkml:brushProperty name="color" value="#FF0066"/>
    </inkml:brush>
  </inkml:definitions>
  <inkml:trace contextRef="#ctx0" brushRef="#br0">1 17 16460,'10'23'1881,"2"-1"1,1-1-1,1 0 1,25 30-1,-9-12-584,16 20-3,31 43-400,-67-86-950,-1 0 0,0 0 1,-1 1-1,10 29 0,-17-45-17,-1 1 1,0-1 0,1 0-1,-1 1 1,0-1-1,0 1 1,0-1-1,0 0 1,0 1-1,0 1 1,0-2 22,0-1 0,-1 0-1,1 1 1,0-1 0,0 0 0,0 1 0,0-1 0,-1 0 0,1 1-1,0-1 1,0 0 0,-1 0 0,1 1 0,0-1 0,-1 0 0,1 0-1,0 0 1,0 1 0,-1-1 0,1 0 0,0 0 0,-1 0 0,1 0-1,-1 0 1,0 1 0,-1-2-192,-1 1 0,0 0 0,1-1-1,-1 1 1,1-1 0,-1 0 0,1 0 0,-1 0 0,-4-2 0,-7-6-493,-1 0 0,1 0 0,1-1 0,-1-1 0,2 0 0,0-1 0,-18-22 0,10 8 87,1-2 1,-29-57-1,41 73 764,-13-32 558,19 41-493,0 0 1,0-1 0,0 1 0,1-1 0,-1 1 0,1 0 0,0-1 0,0 1 0,0-1-1,0 1 1,2-4 0,-2 4-35,1 1 0,0 0 0,0 0 0,0 0-1,1 0 1,-1 1 0,0-1 0,1 0 0,-1 0 0,1 1-1,0-1 1,0 1 0,-1-1 0,1 1 0,0 0 0,0 0 0,0 0-1,0 0 1,0 0 0,1 0 0,-1 0 0,0 1 0,0-1-1,3 1 1,8-2 371,-1 0 0,1 1 0,14 1-1,-20 0-310,90 5 1680,121 20 0,-199-22-1877,-15-2-54,0-1 0,0 1-1,0-1 1,0 0 0,0 0 0,7-2 0,-10 2-32,0 0-1,-1-1 1,1 1 0,0 0-1,0-1 1,0 1 0,0-1-1,0 1 1,-1-1 0,1 0 0,0 1-1,0-1 1,-1 0 0,1 1-1,-1-1 1,1 0 0,0 0-1,-1 0 1,0 1 0,1-1 0,-1 0-1,1 0 1,-1 0 0,0 0-1,0 0 1,1 0 0,-1 0-1,0 0 1,0 0 0,0 0 0,0 0-1,0 0 1,-1-1 0,0-5-991,0-1-1,0 1 1,-5-13 0,0 3-314,-5-27-559</inkml:trace>
</inkml:ink>
</file>

<file path=ppt/ink/ink2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16.061"/>
    </inkml:context>
    <inkml:brush xml:id="br0">
      <inkml:brushProperty name="width" value="0.05" units="cm"/>
      <inkml:brushProperty name="height" value="0.05" units="cm"/>
      <inkml:brushProperty name="color" value="#FF0066"/>
    </inkml:brush>
  </inkml:definitions>
  <inkml:trace contextRef="#ctx0" brushRef="#br0">162 162 17044,'0'-2'315,"4"-11"1936,-4 13-2181,0 0 1,0 0-1,0-1 0,0 1 1,0 0-1,0 0 1,0 0-1,0 0 0,0-1 1,0 1-1,0 0 1,0 0-1,0 0 1,1 0-1,-1-1 0,0 1 1,0 0-1,0 0 1,0 0-1,0 0 0,0 0 1,0 0-1,0-1 1,1 1-1,-1 0 1,0 0-1,0 0 0,0 0 1,0 0-1,0 0 1,0 0-1,1 0 0,-1 0 1,0 0-1,0 0 1,0 0-1,0 0 1,1 0-1,-1 0 0,0 0 1,0 0-1,0 0 1,0 0-1,1 0 0,-1 0 1,0 0-1,0 0 1,0 0-1,0 0 1,0 0-1,1 0 0,-1 0 1,0 0-1,0 0 1,0 0-1,0 0 0,0 1 1,1-1-1,-1 0 1,0 0-1,2 5 396,1 0 0,-1 1 1,0-1-1,1 9 0,6 13 65,122 294-202,-129-314-802,-1-5 198,-1 0 0,0-1-1,1 1 1,0 0 0,-1-1-1,1 1 1,0 0 0,0-1-1,0 1 1,0-1 0,0 1-1,0-1 1,0 0 0,1 0-1,1 2 1,0-4-2023,2-5 934</inkml:trace>
  <inkml:trace contextRef="#ctx0" brushRef="#br0" timeOffset="1">13 232 13291,'0'0'180,"-1"0"1,0 0-1,1 0 1,-1 0-1,1 0 1,-1-1 0,0 1-1,1 0 1,-1 0-1,0-1 1,1 1-1,-1 0 1,1-1-1,-1 1 1,1-1-1,-1 1 1,1-1-1,-1 1 1,1-1-1,-1 0 1,1 1-55,0-1 0,0 1 0,0-1 0,0 1 0,0-1 0,0 1 0,0-1 0,0 1-1,0-1 1,0 0 0,0 1 0,0-1 0,1 1 0,-1-1 0,0 1 0,0 0 0,1-1 0,-1 1 0,0-1 0,1 0 0,3-4 629,1 1 0,-1-1-1,10-6 1,124-88 3427,-110 82-3714,0 1 0,2 1 0,39-14-1,-60 26-438,0 1-1,0-1 0,0 2 1,1-1-1,-1 1 0,0 1 0,1-1 1,-1 2-1,0-1 0,1 1 0,16 5 1,-20-4-26,1 0 0,-1 0 1,0 1-1,0 0 1,0 1-1,0-1 0,-1 1 1,1 0-1,-1 1 0,0-1 1,0 1-1,-1 0 1,1 0-1,-1 0 0,0 1 1,-1 0-1,5 7 1,-2 0 4,-1 1 0,0 1 0,-1-1 0,-1 1 0,0-1 1,-1 1-1,0 0 0,-1 0 0,-1 0 0,-2 20 0,-1-7 4,-1-1 0,-1 1 0,-2-1 0,-16 43 0,17-54-103,-1-1-1,-13 23 1,17-34-93,1 0 1,-1 0-1,0 0 0,-1 0 1,1-1-1,-1 1 1,1-1-1,-1 0 1,0 0-1,0 0 0,-1 0 1,-6 2-1,10-4 8,-1-1 0,1 1 0,0-1 0,-1 0 0,1 0 0,-1 0 0,1 0 0,0 0 0,-1 0 0,1 0 0,-1 0 0,1-1 0,0 1 0,-1 0 0,1-1 0,0 1 0,-1-1 0,1 1 0,0-1 0,0 0 0,0 0 0,-1 0 0,1 1-1,0-1 1,-2-2 0,-4-15-1395</inkml:trace>
</inkml:ink>
</file>

<file path=ppt/ink/ink2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16.727"/>
    </inkml:context>
    <inkml:brush xml:id="br0">
      <inkml:brushProperty name="width" value="0.05" units="cm"/>
      <inkml:brushProperty name="height" value="0.05" units="cm"/>
      <inkml:brushProperty name="color" value="#FF0066"/>
    </inkml:brush>
  </inkml:definitions>
  <inkml:trace contextRef="#ctx0" brushRef="#br0">4 386 13515,'10'12'1042,"-1"0"1,0 0-1,-1 1 0,0 0 1,-1 0-1,0 1 0,-1 0 1,-1 0-1,7 29 0,-6-13-627,-3 0-1,1 44 0,-4-73-402,0 1 0,0 0 0,0 0 0,-1-1 0,1 1 0,0 0 0,-1 0 0,0-1 0,1 1 0,-1 0 0,0-1-1,0 1 1,0-1 0,0 1 0,-1 1 0,2-3-9,-1 0-1,1 0 1,-1 1-1,1-1 1,0 0-1,-1 0 1,1 1-1,-1-1 1,1 0-1,-1 0 1,1 0-1,-1 0 1,1 0-1,-1 0 1,1 1-1,-1-1 1,1 0-1,-1-1 1,1 1-1,0 0 1,-1 0 0,0 0-1,0 0 1,0-1 0,0 0 0,-1 1-1,1-1 1,0 0 0,0 0 0,0 1 0,0-1-1,0 0 1,1 0 0,-1 0 0,-1-2 0,-4-6 6,1 0 1,-1-1-1,2 1 1,-1-1 0,2 0-1,-4-14 1,-11-66 15,14 67-22,2 0 0,0 1 0,2-1 1,4-42-1,-4 63-3,0-1 0,1 0 0,0 0 0,-1 0 0,1 1 0,0-1 0,1 0 0,-1 1 1,0-1-1,1 1 0,-1 0 0,1-1 0,0 1 0,2-3 0,-2 4 3,0 0-1,-1 0 1,1 0-1,0 0 1,0 0 0,-1 1-1,1-1 1,0 0 0,0 1-1,0 0 1,0-1-1,0 1 1,0 0 0,0 0-1,0 0 1,0 0-1,0 1 1,0-1 0,0 0-1,0 1 1,1 0-1,61 22 446,-10-2 245,-10-9-82,-15-4-203,1 2 0,-1 1 0,36 18 0,-61-27-380,12 5 456,-15-7-458,-1 0 0,1 0 0,-1 0 0,1 0 0,-1 0-1,1 0 1,-1 0 0,1 0 0,-1 0 0,1-1 0,-1 1 0,1 0 0,-1 0 0,1-1 0,-1 1 0,1 0 0,-1 0 0,0-1 0,1 1 0,-1-1-1,0 1 1,1 0 0,-1-1 0,0 1 0,1-1 0,-1 1 0,0-1 0,0 1 0,1 0 0,-1-1 0,0 1 0,0-1 0,0 0 0,2-6 100,-1 0 1,0 0-1,-1 0 1,1 0-1,-1 0 1,-1 0-1,1 0 1,-1 0-1,-1 1 1,1-1-1,-1 0 1,-5-11 0,-1-1-29,-1-1 1,-22-34 0,8 23-388,-50-54 1,28 35-1043,41 46 903,0-1 0,1 0 0,0 0-1,0 0 1,-4-10 0,6 15 284,1-1-1,-1 0 1,1 0-1,-1 0 1,1 0-1,0 0 1,0 0-1,-1 0 1,1 0-1,0 0 1,0 0-1,0 0 1,0-1-1,0 1 1,0 0-1,1 0 1,-1 0-1,0 0 1,0 0-1,1 0 1,-1 0-1,0 0 1,1 0-1,-1 1 1,1-1-1,0 0 1,-1 0-1,1 0 1,0 0-1,-1 1 1,1-1-1,0 0 1,0 1-1,0-1 1,-1 0-1,1 1 1,0-1-1,0 1 1,2-1-1,1 0-190,0 0 0,0 1 0,0-1 0,8 1 0</inkml:trace>
</inkml:ink>
</file>

<file path=ppt/ink/ink2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17.206"/>
    </inkml:context>
    <inkml:brush xml:id="br0">
      <inkml:brushProperty name="width" value="0.05" units="cm"/>
      <inkml:brushProperty name="height" value="0.05" units="cm"/>
      <inkml:brushProperty name="color" value="#FF0066"/>
    </inkml:brush>
  </inkml:definitions>
  <inkml:trace contextRef="#ctx0" brushRef="#br0">94 680 14027,'4'14'1636,"5"16"3966,-13-48-2062,-5-24-2426,-3-14-1007,-13-68 168,-24-140-120,46 239-152,0 0 0,1 0 0,4-51 0,-1 72-3,-1 0-1,1 0 1,0 0-1,0 0 1,0 1-1,1-1 1,-1 0-1,1 1 1,0-1-1,0 1 1,0-1-1,0 1 1,5-4-1,-6 5 3,1 1-1,0-1 0,0 1 0,0 0 0,1 0 0,-1 0 1,0 0-1,0 0 0,1 1 0,-1-1 0,0 1 0,1-1 1,-1 1-1,0 0 0,1 0 0,-1 0 0,0 0 0,1 0 0,-1 0 1,1 1-1,3 1 0,0 0 19,0 0 0,0 0 0,0 1 0,0-1-1,-1 1 1,0 1 0,7 4 0,1 3 103,18 20 0,2 5 275,-2 2-1,31 51 1,42 89 766,-65-99-957,-35-70-398,0 1-1,-1 0 0,0 0 0,-1 1 0,2 20 0,-4-29-112,0 1 1,0 0-1,0-1 1,-1 1-1,1 0 1,-1-1 0,0 1-1,1-1 1,-1 1-1,-3 3 1,-1 2-867</inkml:trace>
  <inkml:trace contextRef="#ctx0" brushRef="#br0" timeOffset="1">190 545 22085,'39'22'1680,"13"-11"433,-4-11-489,10-18-1336,-8-8-928,6-15 424</inkml:trace>
</inkml:ink>
</file>

<file path=ppt/ink/ink2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19.659"/>
    </inkml:context>
    <inkml:brush xml:id="br0">
      <inkml:brushProperty name="width" value="0.05" units="cm"/>
      <inkml:brushProperty name="height" value="0.05" units="cm"/>
      <inkml:brushProperty name="color" value="#FF0066"/>
    </inkml:brush>
  </inkml:definitions>
  <inkml:trace contextRef="#ctx0" brushRef="#br0">1 15 14835,'2'-9'1945,"3"3"999,3 17-271,1 15-313,2 23-567,-7 10-329,7 21-544,0 9-256,-9 2-400,1-4-224,-4-7-616,-5-10-344,8-12-1512,9-6-425,21-19 1473</inkml:trace>
</inkml:ink>
</file>

<file path=ppt/ink/ink2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20.207"/>
    </inkml:context>
    <inkml:brush xml:id="br0">
      <inkml:brushProperty name="width" value="0.05" units="cm"/>
      <inkml:brushProperty name="height" value="0.05" units="cm"/>
      <inkml:brushProperty name="color" value="#FF0066"/>
    </inkml:brush>
  </inkml:definitions>
  <inkml:trace contextRef="#ctx0" brushRef="#br0">228 118 14683,'2'-5'197,"16"-42"2511,-17 43-2322,0 0 0,0 0-1,0 0 1,-1 0-1,0 0 1,0 0 0,0 0-1,0 0 1,0 0-1,-2-4 1,2 7-305,0 0 1,0 0 0,-1 0-1,1 0 1,-1 1-1,1-1 1,-1 0-1,1 0 1,-1 0-1,0 0 1,1 1-1,-1-1 1,0 0-1,1 1 1,-1-1-1,0 0 1,0 1-1,0-1 1,0 1-1,1-1 1,-1 1-1,0 0 1,0-1-1,0 1 1,0 0-1,0 0 1,0-1-1,0 1 1,0 0-1,0 0 1,0 0-1,0 0 1,0 1-1,0-1 1,0 0-1,-1 0 1,-3 2 89,0-1 1,0 1-1,1-1 1,-1 1-1,-7 5 1,-2 2 97,1 0 0,0 1 1,1 1-1,0 0 0,1 0 1,-18 24-1,17-18-24,0 2 1,0-1-1,2 2 1,-12 28 0,20-41-201,-1 0 0,1 1 0,1-1 0,-1 0 0,1 1 0,0-1 0,1 9 0,0-15-44,0 0 1,0 0 0,0 0 0,0-1-1,0 1 1,0 0 0,0 0 0,1 0-1,-1 0 1,0 0 0,0 0 0,1 0 0,-1 0-1,1 0 1,-1-1 0,1 1 0,-1 0-1,1 0 1,0-1 0,-1 1 0,1 0-1,0-1 1,0 2 0,0-2 0,0 0-1,0 0 1,0 1-1,1-1 1,-1 0-1,0 0 1,0 0 0,0 0-1,0 0 1,0 0-1,0-1 1,0 1 0,0 0-1,0 0 1,0-1-1,2 0 1,5-3 3,-1 0 0,0-1-1,0 1 1,6-7 0,20-17 3,-2-1-1,0-1 1,47-65 0,-63 76-3,-14 19-5,-1 0 0,0-1 0,0 1 0,0 0 1,0 0-1,1-1 0,-1 1 0,0 0 0,0 0 0,1 0 0,-1-1 1,0 1-1,1 0 0,-1 0 0,0 0 0,0 0 0,1 0 0,-1 0 0,0 0 1,1 0-1,-1 0 0,0 0 0,1 0 0,-1 0 0,0 0 0,1 0 0,-1 0 1,0 0-1,0 0 0,1 0 0,-1 0 0,0 0 0,1 0 0,-1 0 1,0 0-1,1 1 0,-1-1 0,0 0 0,0 0 0,1 0 0,-1 1 0,0-1 1,0 0-1,0 0 0,1 1 0,-1-1 0,0 0 0,0 0 0,0 1 1,0-1-1,0 0 0,1 1 0,-1-1 0,0 0 0,0 0 0,0 1 0,4 20 3,-3-18-2,4 22 95,1-2 0,1 1 0,2-1 0,0 0 0,1 0 0,20 31 0,-21-39 24,-1 1 0,0 0 1,-1 0-1,7 26 1,-13-35-329,1 0 1,-1 1 0,0-1 0,0 0 0,-1 0 0,0 1 0,-1-1 0,1 0 0,-1 1-1,-1-1 1,1 0 0,-1 0 0,-4 9 0,8-35-5334,12-11 3656</inkml:trace>
</inkml:ink>
</file>

<file path=ppt/ink/ink2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20.672"/>
    </inkml:context>
    <inkml:brush xml:id="br0">
      <inkml:brushProperty name="width" value="0.05" units="cm"/>
      <inkml:brushProperty name="height" value="0.05" units="cm"/>
      <inkml:brushProperty name="color" value="#FF0066"/>
    </inkml:brush>
  </inkml:definitions>
  <inkml:trace contextRef="#ctx0" brushRef="#br0">23 170 14315,'40'-39'5744,"-18"19"-3675,0-2 0,-1-1 0,28-40 0,-49 63-2064,0 0-1,0 0 1,0 0-1,0 0 1,0 0-1,0 0 1,0 0-1,0 0 1,0 0-1,0 0 1,0 0-1,0 0 1,0 0-1,0 0 1,0 0-1,0 0 1,-1 0-1,1 0 1,0 0-1,0-1 1,0 1-1,0 0 1,0 0-1,0 0 1,0 0-1,0 0 1,0 0-1,0 0 1,0 0 0,0 0-1,0 0 1,0 0-1,0 0 1,0 0-1,0 0 1,0 0-1,0 0 1,0 0-1,0 0 1,0-1-1,0 1 1,0 0-1,0 0 1,0 0-1,0 0 1,0 0-1,0 0 1,0 0-1,-6 4 23,-9 12-39,0 0-1,1 0 0,-23 37 0,16-17-130,-19 42 0,36-69 128,0 0 0,0 0 1,1 0-1,0 0 0,1 0 0,0 1 0,-2 16 0,4-25 14,0 1 0,0-1 0,1 0 0,-1 0 0,0 1 0,1-1-1,-1 0 1,0 0 0,1 1 0,-1-1 0,1 0 0,0 0 0,-1 0-1,1 0 1,0 0 0,0 0 0,0 0 0,0 0 0,0 0 0,0-1-1,0 1 1,0 0 0,0-1 0,0 1 0,0 0 0,0-1 0,1 1 0,-1-1-1,0 0 1,0 1 0,1-1 0,-1 0 0,1 0 0,7 1-3,0 0 0,0-1 0,17-1 0,-11 0 6,-2 0 3,42 1 122,-48 1-56,-1-1 1,0 1-1,0 1 1,1-1-1,-1 1 1,8 3-1,-12-4-33,0 0 0,-1 0-1,1 0 1,-1 0-1,1 0 1,-1 0-1,1 0 1,-1 1 0,0-1-1,0 1 1,1-1-1,-1 1 1,0-1-1,0 1 1,-1-1 0,3 5-1,-3-3 6,1 0 0,0 0 0,-1 0 1,0 0-1,0 0 0,1 0 0,-2 0 0,1 0 0,-1 4 0,-2 5 54,-1 0-1,0-1 1,0 0 0,-7 12-1,9-19-71,-5 10 47,-1 0 0,0-1 0,-1 0 0,-14 18 0,18-27-103,1 1 0,-1 0 0,0-1 1,0 0-1,0 0 0,0-1 0,-1 1 0,0-1 0,1 0 0,-1-1 1,0 1-1,-1-1 0,-7 2 0,12-4-110,-1 0 0,0 0-1,1 0 1,-1 0 0,0 0-1,1-1 1,-1 1 0,0-1-1,1 0 1,-1 0 0,1 0 0,-1 0-1,1 0 1,0 0 0,-1-1-1,1 1 1,0-1 0,0 0 0,0 1-1,0-1 1,0 0 0,0 0-1,1 0 1,-3-4 0,2 3-35,0 0 0,0 0 0,1 0 0,-1 0-1,1 0 1,0-1 0,0 1 0,0-1 0,0 1 0,0-1 0,1 1 0,-1-1 0,1 1 0,0-1 0,0 0 0,1 1 0,0-5 0,0 4 15,1 0 1,0 0-1,0 0 0,5-7 1</inkml:trace>
</inkml:ink>
</file>

<file path=ppt/ink/ink2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20.940"/>
    </inkml:context>
    <inkml:brush xml:id="br0">
      <inkml:brushProperty name="width" value="0.05" units="cm"/>
      <inkml:brushProperty name="height" value="0.05" units="cm"/>
      <inkml:brushProperty name="color" value="#FF0066"/>
    </inkml:brush>
  </inkml:definitions>
  <inkml:trace contextRef="#ctx0" brushRef="#br0">100 1 12979,'-3'0'305,"0"0"0,1 1 0,-1 0 1,0-1-1,1 1 0,-1 0 0,0 0 1,1 0-1,0 1 0,-1-1 0,1 1 0,0-1 1,-1 1-1,1 0 0,0 0 0,-2 3 0,-2 2 355,0 0-1,1 0 0,-8 14 0,9-13-322,0 1 0,0-1 0,1 1 0,0-1-1,1 1 1,-2 10 0,3-16-252,1 0 1,0 0 0,0 0-1,0 0 1,0-1 0,1 1-1,-1 0 1,1 0 0,-1 0-1,3 4 1,-2-5-47,0-1 0,0 1 0,0-1 0,0 0-1,0 1 1,0-1 0,0 0 0,0 0 0,1 1 0,-1-1 0,1 0 0,-1 0 0,1-1 0,-1 1 0,1 0 0,-1 0 0,1-1 0,0 1 0,1 0 0,2-1 10,0 1 0,-1-1 0,1 0-1,0 0 1,-1 0 0,1-1 0,0 0 0,-1 1 0,1-2 0,-1 1 0,1 0 0,-1-1 0,1 0 0,-1 0 0,7-5 0,-6 4 98,0-1 1,0 1-1,0-1 0,-1 0 1,1 0-1,-1-1 0,0 1 1,0-1-1,-1 0 0,0 0 1,6-10-1,-9 14-116,0 0 1,1 1-1,-1-1 1,1 0-1,-1 0 1,0 0-1,0 0 1,0 0-1,0 0 1,1 0-1,-1 0 1,0 0-1,-1 1 1,1-1-1,0 0 0,0 0 1,0 0-1,0 0 1,-1 0-1,1 0 1,0 0-1,-1 1 1,1-1-1,-1 0 1,1 0-1,-1 0 1,1 1-1,-1-1 1,0 0-1,1 1 1,-1-1-1,0 0 1,1 1-1,-1-1 1,0 1-1,-1-1 0,-3-1-10,0 0 0,0 1 0,0-1-1,0 1 1,-8 0 0,7 0-75,-87-15-5075,78 13 1705,14 3 3343,1 0-1,0 1 1,0-1 0,-1 0-1,1 0 1,0 0-1,0 0 1,0 0-1,-1 1 1,1-1-1,0 0 1,0 0-1,0 0 1,-1 0 0,1 1-1,0-1 1,0 0-1,0 0 1,0 1-1,0-1 1,0 0-1,0 0 1,-1 1 0,1-1-1,0 0 1,0 0-1,0 1 1</inkml:trace>
</inkml:ink>
</file>

<file path=ppt/ink/ink2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21.285"/>
    </inkml:context>
    <inkml:brush xml:id="br0">
      <inkml:brushProperty name="width" value="0.05" units="cm"/>
      <inkml:brushProperty name="height" value="0.05" units="cm"/>
      <inkml:brushProperty name="color" value="#FF0066"/>
    </inkml:brush>
  </inkml:definitions>
  <inkml:trace contextRef="#ctx0" brushRef="#br0">101 24 17124,'3'-5'565,"4"-11"2695,-8 13-1472,-7 9-404,-1 3-931,0 1 0,1 0 0,0 0 1,0 1-1,1 0 0,1 1 0,-11 23 0,11-18-152,0 0 0,2 0 1,0 1-1,0 0 0,2-1 1,0 1-1,1 0 0,1 0 0,3 23 1,-3-35-222,1 0 0,1 0 0,-1 0 0,1 0 0,0 0 1,0 0-1,1-1 0,0 1 0,0-1 0,6 9 0,-6-11-37,0 1 0,1-1 0,-1 1-1,1-1 1,0 0 0,0-1 0,0 1-1,0-1 1,0 1 0,0-1 0,1-1-1,-1 1 1,1 0 0,6 0 0,-1 0-14,-1-1 1,0-1 0,0 0-1,1 0 1,-1-1 0,0 0-1,0 0 1,0-1-1,0 0 1,0-1 0,0 0-1,-1 0 1,1-1 0,-1 0-1,0-1 1,0 0 0,13-10-1,-9 5-210,-1 0 0,-1 0-1,0-1 1,-1 0-1,0-1 1,0 0 0,-1 0-1,-1-1 1,0 0-1,8-23 1,0-18-577</inkml:trace>
</inkml:ink>
</file>

<file path=ppt/ink/ink2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35.158"/>
    </inkml:context>
    <inkml:brush xml:id="br0">
      <inkml:brushProperty name="width" value="0.05" units="cm"/>
      <inkml:brushProperty name="height" value="0.05" units="cm"/>
      <inkml:brushProperty name="color" value="#FF0066"/>
    </inkml:brush>
  </inkml:definitions>
  <inkml:trace contextRef="#ctx0" brushRef="#br0">1 1 4753,'7'1'256,"-1"5"160,-2-2-1816,-3 1 896</inkml:trace>
</inkml:ink>
</file>

<file path=ppt/ink/ink2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2:37.243"/>
    </inkml:context>
    <inkml:brush xml:id="br0">
      <inkml:brushProperty name="width" value="0.05" units="cm"/>
      <inkml:brushProperty name="height" value="0.05" units="cm"/>
      <inkml:brushProperty name="color" value="#FF0066"/>
    </inkml:brush>
  </inkml:definitions>
  <inkml:trace contextRef="#ctx0" brushRef="#br0">1798 3084 6929,'12'4'4127,"-8"0"-3851,0 0-1,1 0 1,-2 0 0,1 0 0,0 1 0,-1 0 0,3 4 0,-4-5-256,-1-1 0,1 1 0,0-1 0,1 0 0,-1 0 0,1 0 0,-1 0 0,1-1 0,0 1 0,0-1 0,0 0 0,0 1 0,0-1 0,0-1 0,1 1 0,-1 0 0,1-1 0,4 2 0,13 0 14,0-2 0,0 0 0,32-2 0,-5 0 226,452-6 1994,-1-28-2158,-457 30-86,326-33 4,5 23 75,379 34 449,248 2-364,-924-21-170,1300 20 36,-712 6-36,293 14 1,-2 29 6,-138-7 219,-55-40 34,72 3-120,909 78 248,-457-40-349,-355-68-29,1-29 20,-243-6 177,-4-33-90,-13-50-127,-13-57 26,-546 141-10,-1-5 1,152-84-1,-204 93-3,-1-3 1,-2-2-1,-2-3 0,-2-2 1,79-86-1,-124 123-7,25-30-1,48-69 0,-72 93 2,-1 1 1,0-2 0,-2 1-1,1-1 1,-2 0 0,0-1 0,-1 1-1,0-1 1,1-23 0,-3 5-5,-3 0 0,0 0 0,-2 0 0,-2 0 0,-11-43-1,3 32-4,-2 1-1,-1 1 0,-30-56 0,31 71 4,-2 0 0,-1 1-1,-1 1 1,-1 1 0,-1 1-1,-1 1 1,-45-37 0,12 20-7,-2 3 1,-2 2 0,0 3 0,-2 3 0,-70-24-1,-334-79-222,79 39 137,-381-82 146,192 70 43,-4 25 16,68 30-12,-89-8 52,3-27-37,184 8-80,-269-45 45,-1174-103 447,-15 146-499,814 86 7,-1 28-57,1008-33 26,-712 42 47,-563 23 6,-1-58-21,1181-12 2,-415-5 312,1 28 55,-275 93-237,10 68-56,-152 101-105,755-203 14,9 21-13,151-63-8,2 2 0,1 2 0,2 3 0,-69 71 0,64-51-3,4 3 0,3 2 0,-55 90 0,89-126 2,1 2 0,2 0 0,1 1 0,2 1 0,2 0 0,1 1 0,2 0 0,-7 64 0,13-67 1,2-1 0,2 1 1,1 0-1,2-1 1,1 1-1,1-1 1,2-1-1,2 1 1,27 63-1,12 1-7,74 109 1,-89-155 11,2-2 1,2-1 0,64 64 0,-74-87-2,2-1 0,0-1 0,2-1 0,0-2 0,2-1 1,61 26-1,-40-26 6,0-2 1,2-3-1,0-3 1,0-2-1,74 4 0,291-17 44,-178-14-49,68-4-263,0 23-3218,-132 16 1890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59.386"/>
    </inkml:context>
    <inkml:brush xml:id="br0">
      <inkml:brushProperty name="width" value="0.05" units="cm"/>
      <inkml:brushProperty name="height" value="0.05" units="cm"/>
      <inkml:brushProperty name="color" value="#FF0066"/>
    </inkml:brush>
  </inkml:definitions>
  <inkml:trace contextRef="#ctx0" brushRef="#br0">8 1 14203,'-5'11'2201,"3"4"1719,13 3-1207,6 5-449,11 1-599,7 3-297,4-1-488,2 0-184,-3 2-424,-4-2-128,-6 0-72,-2-4-112,-4-5-504,0-4-424,-5-9-1208,-4-4-969,-6-22 1761</inkml:trace>
</inkml:ink>
</file>

<file path=ppt/ink/ink2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3:13.049"/>
    </inkml:context>
    <inkml:brush xml:id="br0">
      <inkml:brushProperty name="width" value="0.05" units="cm"/>
      <inkml:brushProperty name="height" value="0.05" units="cm"/>
      <inkml:brushProperty name="color" value="#FF0066"/>
    </inkml:brush>
  </inkml:definitions>
  <inkml:trace contextRef="#ctx0" brushRef="#br0">282 12 14755,'0'0'123,"-1"-1"0,1 1 0,0 0 0,-1 0 0,1-1 0,-1 1 1,1 0-1,-1 0 0,1 0 0,-1 0 0,1-1 0,-1 1 0,1 0 0,-1 0 0,0 0 0,1 0 0,-1 0 0,1 0 0,-1 0 0,1 0 0,-1 1 0,1-1 0,-1 0 1,1 0-1,-1 0 0,1 1 0,-1-1 0,1 0 0,-1 0 0,1 1 0,0-1 0,-1 0 0,1 1 0,-1-1 0,1 0 0,0 1 0,-1-1 0,1 1 0,0-1 0,-1 1 0,1 0 1,-15 24 889,12-20-755,-2 5 44,0 0-1,1 1 0,0-1 1,1 1-1,0 0 0,1 0 1,-2 17-1,2 4 478,3 41-1,1-15-175,-2-57-598,0-1 0,0 1 0,0 0 1,0-1-1,0 1 0,0-1 1,0 1-1,0 0 0,0-1 1,0 1-1,0 0 0,-1-1 0,1 1 1,0-1-1,0 1 0,0 0 1,-1-1-1,1 1 0,0-1 1,-1 1-1,1-1 0,-1 1 0,1-1 1,-1 1-1,1-1 0,-1 1 1,1-1-1,-1 0 0,1 1 1,-1-1-1,1 0 0,-2 1 0,1-1-1,0-1 0,0 1 0,0 0 0,0 0 0,0-1 0,0 1 0,1-1 0,-1 1 0,0-1 0,0 1 0,0-1 0,0 0 0,1 1-1,-1-1 1,0 0 0,0 0 0,1 1 0,-1-1 0,1 0 0,-1 0 0,0-1 0,-4-8 6,1 1 0,0-1-1,0 1 1,1-1 0,0 0 0,-2-17 0,-3-64-47,7 71 44,0-37-45,1 52 59,0 0 1,1 0-1,0 0 0,0 0 0,0 1 0,0-1 0,1 0 0,3-6 0,-5 10 7,1 0 0,-1 0 1,1 1-1,-1-1 1,1 0-1,0 0 0,-1 1 1,1-1-1,0 0 0,-1 1 1,1-1-1,0 1 1,0-1-1,0 1 0,-1-1 1,1 1-1,0 0 1,0 0-1,0-1 0,2 1 1,-2 0 25,1 0 0,0 0 0,0 0 0,0 0 0,-1 1 0,1-1 0,0 1 0,0-1 0,-1 1 0,3 1 1,5 3 184,-1 0 1,0 0 0,10 11-1,-7-8-45,27 18 617,79 41 1,-67-40-556,-46-25-241,36 22 69,-37-22-81,-1 0 1,1 1 0,0-1-1,-1 1 1,1-1-1,-1 1 1,0 0 0,0 0-1,0 0 1,3 5 0,-5-7-10,0 0 0,1 0 1,-1 0-1,0 0 0,0 0 1,1 0-1,-1 0 0,0 0 1,0-1-1,0 1 0,-1 0 1,1 0-1,0 0 0,0 0 1,0 0-1,-1 0 0,1 0 1,0 0-1,-1 0 1,0 1-1,0 0-27,-1-1 0,1 1 1,0-1-1,-1 1 0,1-1 0,-1 0 0,0 0 1,1 0-1,-4 2 0,-2 0-151,1-1-1,-1 1 1,0-1 0,-12 2-1,-19 0-967,-76-1 0,-14 1 581,100-1 690,0 1 0,0 1 0,1 1 0,-45 17 0,69-21 399,11-3-176,13-3 61,0-2 1,40-15-1,40-25 366,-94 42-709,54-25 396,-1-3 0,-2-2-1,75-59 1,-117 78-403,-13 11-119,-9 5-163,5 0 215,-4 1-430,0 1 1,0 0-1,0 0 0,1 1 0,-1-1 0,1 1 1,-7 8-1,-18 19-1108</inkml:trace>
</inkml:ink>
</file>

<file path=ppt/ink/ink2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6:44.842"/>
    </inkml:context>
    <inkml:brush xml:id="br0">
      <inkml:brushProperty name="width" value="0.05" units="cm"/>
      <inkml:brushProperty name="height" value="0.05" units="cm"/>
      <inkml:brushProperty name="color" value="#FF0066"/>
    </inkml:brush>
  </inkml:definitions>
  <inkml:trace contextRef="#ctx0" brushRef="#br0">11 131 11154,'-5'-30'828,"3"21"-237,1 0 0,0-1 0,0 1 0,0 0 0,1-1 0,1 1 0,2-14 0,-3 22-526,0 1 0,0-1 0,0 1 0,0-1 0,0 0 0,0 1 0,1-1 0,-1 1 1,0-1-1,0 1 0,0-1 0,1 1 0,-1-1 0,0 1 0,1-1 0,-1 1 0,0 0 0,1-1 0,-1 1 0,1 0 0,-1-1 0,1 1 0,-1 0 0,1-1 0,-1 1 0,1 0 0,0-1 0,0 2 40,1-1 0,-1 0 0,0 1 0,0-1 0,0 1 0,0-1 0,0 1 0,0 0 0,0-1 0,0 1-1,0 0 1,0 0 0,1 1 0,10 10 399,-1 2 0,0-1 0,0 2-1,-2-1 1,13 25 0,-6-10-21,30 53 342,67 108-176,-80-144-609,-20-31-169,-2 0 0,0 1 0,16 34 0,-21-29-1326,-6-20 1469,0-1 0,0 0 0,0 1 0,0-1 0,0 1 0,0-1 0,0 0 0,0 1 0,0-1 0,0 1 0,0-1 0,-1 0 0,1 1 0,0-1 0,0 0 0,0 1 0,-1-1 0,1 0 0,0 1 0,-1-1 0,1 0 0,0 0 0,0 1 0,-1-1 0,1 0 0,-1 0 0,1 1 0,0-1 0,-1 0 0,1 0 0,0 0 0,-1 0 0,1 0 0,-1 0 0,1 0 0,0 0 0,-2 0 0,-4 2 266</inkml:trace>
</inkml:ink>
</file>

<file path=ppt/ink/ink2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6:45.057"/>
    </inkml:context>
    <inkml:brush xml:id="br0">
      <inkml:brushProperty name="width" value="0.05" units="cm"/>
      <inkml:brushProperty name="height" value="0.05" units="cm"/>
      <inkml:brushProperty name="color" value="#FF0066"/>
    </inkml:brush>
  </inkml:definitions>
  <inkml:trace contextRef="#ctx0" brushRef="#br0">0 637 16684,'2'-36'1328,"11"-10"552,8-6 313,10-15-1033,6-5-208,11 0-512,2 1-160,-1 14-416,-7 8-344,-10 10-720,-6 6-744,4 11 1960,1 1-657</inkml:trace>
</inkml:ink>
</file>

<file path=ppt/ink/ink2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6:45.418"/>
    </inkml:context>
    <inkml:brush xml:id="br0">
      <inkml:brushProperty name="width" value="0.05" units="cm"/>
      <inkml:brushProperty name="height" value="0.05" units="cm"/>
      <inkml:brushProperty name="color" value="#FF0066"/>
    </inkml:brush>
  </inkml:definitions>
  <inkml:trace contextRef="#ctx0" brushRef="#br0">14 382 10818,'6'-8'1458,"-1"0"-1,0 0 1,5-13-1,-5 8-197,7-24-1,-5 5-304,4-37 1,-4-13-297,-7 73-653,0-1-1,-1 1 1,0 0-1,0-1 1,-1 1-1,-4-14 0,6 21-16,-1 1 0,1 0 0,-1-1-1,1 1 1,0 0 0,-1 0 0,0 0-1,1 0 1,-1 0 0,0-1 0,0 1-1,1 0 1,-1 1 0,0-1-1,0 0 1,0 0 0,0 0 0,0 0-1,0 1 1,-1-1 0,1 0 0,0 1-1,0-1 1,0 1 0,-1 0 0,0-1-1,0 1-1,1 1 0,0 0 0,-1-1 0,1 1 0,0 0 0,-1 0 0,1 0-1,0-1 1,0 1 0,0 1 0,0-1 0,0 0 0,0 0 0,0 0 0,0 0 0,0 1-1,1-1 1,-1 0 0,0 1 0,1-1 0,-1 0 0,1 1 0,-1 2 0,-5 17 38,1 1 1,1 0-1,0 0 1,2 1 0,1-1-1,1 0 1,0 1 0,2-1-1,0 0 1,2 0 0,0 0-1,13 34 1,-15-50 30,0 0-1,1 0 1,0 0 0,0-1-1,1 1 1,0-1-1,0 0 1,0 0 0,0 0-1,7 5 1,-8-8-30,0 0 1,1 0-1,-1 0 0,1 0 0,-1 0 0,1-1 1,0 1-1,-1-1 0,1 0 0,0 0 1,0-1-1,0 1 0,0-1 0,0 0 0,0 0 1,0 0-1,7-1 0,-3-1-47,0-1 0,-1 0 0,1 0 0,-1 0 0,1-1 0,-1 0 0,0 0 0,0-1 0,-1 0 0,0 0 0,1 0-1,-2-1 1,1 0 0,-1 0 0,7-10 0,0-1-815,-1-1-1,-1 0 1,0-1-1,12-35 1,-9 8-495</inkml:trace>
</inkml:ink>
</file>

<file path=ppt/ink/ink2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6:46.319"/>
    </inkml:context>
    <inkml:brush xml:id="br0">
      <inkml:brushProperty name="width" value="0.05" units="cm"/>
      <inkml:brushProperty name="height" value="0.05" units="cm"/>
      <inkml:brushProperty name="color" value="#FF0066"/>
    </inkml:brush>
  </inkml:definitions>
  <inkml:trace contextRef="#ctx0" brushRef="#br0">0 849 15595,'23'13'2023,"-17"-11"-1601,-1 1 1,1 0-1,-1 0 0,0 0 0,0 1 0,0 0 1,0 0-1,-1 0 0,1 1 0,-1-1 0,0 1 1,-1 0-1,4 6 0,-2 0-267,-1 0 0,-1 0-1,0 1 1,-1-1 0,1 13 0,3 14-65,-5-38-64,1-4-18,-1-9-1,0-11 5,0-7-17,9-59 1,-9 81 3,1-1 0,1 1 0,0 1-1,0-1 1,1 0 0,0 1 0,0 0-1,1 0 1,0 0 0,1 0 0,6-6-1,8-3 31,-20 17-26,1-1 0,0 1 0,-1 0 0,1-1 0,0 1 0,-1 0 0,1-1 0,0 1 0,0 0 0,0 0 0,-1 0 0,1 0 0,0 0 0,0 0 0,0 0 0,-1 0 0,1 0 0,0 0 0,0 0 0,0 0 0,-1 1 0,1-1 0,0 0 0,0 0 0,-1 1 1,1-1-1,0 1 0,-1-1 0,1 1 0,0-1 0,0 1 0,1 2 8,-1 0 0,1-1 0,0 1 0,-1 0 1,1 0-1,-1 1 0,0-1 0,1 6 0,4 29 53,-6-37-63,6 81 104,-13-130-5,5 12-82,1-38 0,2 58-22,0 0 0,1 1 0,1-1 0,1 1 0,5-16 0,-8 28 0,0 0 0,1 0 0,-1 0 0,1 0 0,-1 1 0,1-1-1,0 0 1,0 1 0,4-4 0,-5 5-2,0 0 1,0 1-1,0-1 0,0 1 0,0-1 1,0 1-1,0-1 0,0 1 1,0 0-1,0-1 0,0 1 0,0 0 1,0 0-1,1 0 0,-1 0 0,0 0 1,0 0-1,0 0 0,0 0 1,0 0-1,0 0 0,1 1 0,-1-1 1,0 1-1,0-1 0,0 1 1,0-1-1,0 1 0,0-1 0,1 2 1,19 17-155,-18-15 121,1-1 0,-1 1 1,1-1-1,0 0 0,0-1 0,4 4 1,-7-6 14,1 1 0,-1-1 1,1 1-1,-1-1 0,1 0 0,-1 1 1,0-1-1,1 0 0,-1 0 0,1 0 1,-1 0-1,1 0 0,-1-1 1,1 1-1,-1 0 0,0-1 0,1 1 1,-1-1-1,1 1 0,-1-1 0,0 0 1,0 1-1,1-1 0,1-2 0,0 0-46,0 0-1,0 0 0,0 0 1,0 0-1,-1-1 0,1 1 0,-1-1 1,0 0-1,0 0 0,0 0 1,-1 0-1,0 0 0,2-5 0,1-9-107,2-34-1,-2 20 121,13-61 36,-14 83 81,0 1 0,1-1 0,0 1 0,0-1 0,1 1-1,0 0 1,8-10 0,-11 17-34,0-1 0,0 1 0,1 0 0,-1 0 0,1 0 0,-1 1 0,1-1 0,-1 0 0,1 1 0,0 0 0,0 0 0,0 0 0,-1 0 0,1 0 0,0 0 0,0 1 0,0-1 0,1 1 0,-1 0 0,0 0 0,0 0 0,0 0-1,0 1 1,0-1 0,0 1 0,0 0 0,0 0 0,0 0 0,-1 0 0,1 0 0,0 1 0,0-1 0,-1 1 0,1 0 0,3 3 0,8 8 39,-1 0 1,-1 1-1,0 1 0,11 17 1,-4-5 14,79 117 245,-47-67-237,-46-69-81,-4-6-3,1 0 0,-1 0-1,0 0 1,1 0 0,-1 0 0,1-1-1,0 1 1,-1 0 0,1-1 0,2 2-1,-4-3-1,0 0 0,0 0-1,0 0 1,0 0-1,1 0 1,-1 0 0,0 0-1,0 0 1,0 0 0,0 0-1,0 0 1,0 0 0,0 0-1,0 0 1,0 0-1,1 0 1,-1 0 0,0 0-1,0 0 1,0 0 0,0 0-1,0 0 1,0 0-1,0 0 1,0 0 0,0 0-1,0 0 1,1 0 0,-1 0-1,0 0 1,0 0 0,0 0-1,0-1 1,0 1-1,0 0 1,0 0 0,0 0-1,0 0 1,0 0 0,0 0-1,0 0 1,0 0 0,0 0-1,0 0 1,0-1-1,0 1 1,0 0 0,0 0-1,0 0 1,0 0 0,0 0-1,0 0 1,0 0 0,0 0-1,0 0 1,0-1-1,0 1 1,0 0 0,0 0-1,0 0 1,0-6 13,0 1 0,-1 0 0,0-1 0,0 1 0,0-1 1,0 1-1,-1 0 0,-3-9 0,-25-44 44,26 50-51,-76-111 22,58 90-25,1-1 0,2-1-1,-21-43 1,37 66-6,0 0 0,0 0 1,1 0-1,0 0 0,0 0 0,1 0 0,0-1 1,1-12-1,0 16 12,1-1 0,0 1 0,0-1 0,1 1 0,-1-1 0,1 1 0,0 0 0,1 0 0,-1 0 0,1 0 0,0 1 0,0-1 0,6-7 0,1 2 134,1 0-1,0 0 1,0 1 0,1 0-1,21-12 1,-25 17-14,0 0 0,-1 0 0,1 1 0,0 0 0,1 1 1,-1 0-1,0 0 0,1 1 0,-1 0 0,1 0 0,9 1 0,-15 0-92,0 1-1,1-1 0,-1 1 1,0 0-1,0 0 0,0 0 1,0 0-1,0 0 0,0 1 1,-1-1-1,1 1 0,0 0 1,-1 0-1,1 0 1,-1 0-1,1 0 0,-1 1 1,0-1-1,0 1 0,0-1 1,-1 1-1,1 0 0,-1 0 1,1 0-1,-1 0 0,0 0 1,0 0-1,1 6 1,0-2-15,-1 1 1,-1 0-1,1 0 0,-1 0 1,0 0-1,-1 0 1,0 0-1,0 0 1,-1 0-1,-4 13 1,1-10-26,1 0 0,-1-1-1,-1 1 1,0-1 0,-1 0 0,-8 11 0,12-18-92,-1 1 0,1-1 0,-1 0 0,1 0 0,-1 0 0,0-1 0,0 1 0,-5 1 0,6-3-62,1 0 0,-1 0 0,0 0 0,1-1 0,-1 1 0,0-1 0,0 0 1,0 0-1,1 0 0,-1 0 0,0 0 0,0 0 0,1-1 0,-6-1 0,4 0-192,-1 0 0,1 0-1,0 0 1,0 0-1,0-1 1,-5-4-1,-29-30-1156</inkml:trace>
</inkml:ink>
</file>

<file path=ppt/ink/ink2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6:46.572"/>
    </inkml:context>
    <inkml:brush xml:id="br0">
      <inkml:brushProperty name="width" value="0.05" units="cm"/>
      <inkml:brushProperty name="height" value="0.05" units="cm"/>
      <inkml:brushProperty name="color" value="#FF0066"/>
    </inkml:brush>
  </inkml:definitions>
  <inkml:trace contextRef="#ctx0" brushRef="#br0">0 0 18452,'8'8'1304,"5"6"921,2 12-297,7 15-624,-2 0-207,8 7-593,7 4-192,-7-2-200,7 2-24,-7-4-48,-5-1-32,3-12-328,-4-7-336,-4-15-857,3-4-615,-6-13-801,7-10 1433</inkml:trace>
</inkml:ink>
</file>

<file path=ppt/ink/ink2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6:47.068"/>
    </inkml:context>
    <inkml:brush xml:id="br0">
      <inkml:brushProperty name="width" value="0.05" units="cm"/>
      <inkml:brushProperty name="height" value="0.05" units="cm"/>
      <inkml:brushProperty name="color" value="#FF0066"/>
    </inkml:brush>
  </inkml:definitions>
  <inkml:trace contextRef="#ctx0" brushRef="#br0">13 752 14891,'0'8'1350,"0"40"3874,1-39-4833,0 1 1,0 0-1,1 0 1,0 0 0,4 9-1,-6-18-385,0 0 0,1 0-1,-1 0 1,0 0 0,1 0-1,-1 0 1,1 0 0,-1 0-1,1-1 1,0 1 0,-1 0-1,1 0 1,-1-1-1,1 1 1,0 0 0,0-1-1,0 1 1,-1-1 0,1 1-1,0-1 1,0 1 0,1-1-1,-1 0-1,0 0-1,0 0 1,0 0-1,0 0 1,0 0-1,0-1 1,0 1-1,0 0 1,0-1-1,0 1 1,0-1-1,0 1 1,0-1 0,-1 1-1,1-1 1,0 0-1,1 0 1,4-6 5,0 0 0,-1 0 1,10-16-1,-11 16 0,9-13-78,-2-2 0,0 0 0,-1 0 0,-1 0 0,-1-1 0,-1-1 0,-1 1-1,-1-1 1,-1 0 0,-2-1 0,0 1 0,-1 0 0,-2-1 0,0 1-1,-2 0 1,0 0 0,-2 0 0,-11-36 0,-92-194 355,62 153-96,74 163 584,2-1-1,3-2 1,3-1 0,60 74 0,-77-110-637,1-1 0,28 23 0,-37-35-106,1-1 0,0 0 0,0 0 1,1-1-1,0-1 0,19 7 0,-31-13-33,22 5-569,-23-5 543,0 0 1,1 0 0,-1 1-1,1-1 1,-1 0 0,0 0-1,1 0 1,-1-1 0,0 1-1,1 0 1,-1 0 0,0 0-1,1 0 1,-1 0 0,1 0-1,-1 0 1,0-1 0,0 1-1,1 0 1,-1 0 0,0-1-1,1 1 1,-1 0 0,0 0-1,0-1 1,1 1 0,-1 0 0,0 0-1,0-1 1,0 1 0,1 0-1,-1-1 1,0 1 0,0 0-1,0-1 1,0 1 0,0-1-1,0 1 1,0 0 0,0-1-1,0 1 1,0 0 0,0-1-1,0 1 1,0-1 0,0 1-1,0 0 1,0-1 0,0 1-1,0 0 1,0-1 0,-1 1-1,1 0 1,0-1 0,-2-5-673,0 1 0,-1 0 1,1 0-1,-1 0 0,0 0 0,-6-7 0,-25-22-964</inkml:trace>
</inkml:ink>
</file>

<file path=ppt/ink/ink2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6:47.516"/>
    </inkml:context>
    <inkml:brush xml:id="br0">
      <inkml:brushProperty name="width" value="0.05" units="cm"/>
      <inkml:brushProperty name="height" value="0.05" units="cm"/>
      <inkml:brushProperty name="color" value="#FF0066"/>
    </inkml:brush>
  </inkml:definitions>
  <inkml:trace contextRef="#ctx0" brushRef="#br0">1 132 16404,'0'32'1504,"7"-6"784,12-11-647,14-17-897,8-9-256,4-17-88,1 0-304,2 0-912,-5-3-808,3 3-1001,-3 2-176,1 4 1361</inkml:trace>
</inkml:ink>
</file>

<file path=ppt/ink/ink2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6:48.239"/>
    </inkml:context>
    <inkml:brush xml:id="br0">
      <inkml:brushProperty name="width" value="0.05" units="cm"/>
      <inkml:brushProperty name="height" value="0.05" units="cm"/>
      <inkml:brushProperty name="color" value="#FF0066"/>
    </inkml:brush>
  </inkml:definitions>
  <inkml:trace contextRef="#ctx0" brushRef="#br0">60 316 11955,'1'-1'390,"0"0"1,0 0 0,-1 0-1,1-1 1,0 1 0,-1 0-1,1 0 1,-1 0 0,0 0 0,1 0-1,-1-1 1,0 1 0,0 0-1,0-2 1,1-1 266,4-22 820,-1 0 0,1-49 0,-5 60-1326,0-1-1,-2 1 0,0 0 1,-1 0-1,0 0 0,-7-18 1,8 29-115,1 0 0,-1 0 0,0 0 0,0 0 0,-1 0 0,1 1 0,-6-6 0,8 9-25,-1-1 0,1 1 0,-1-1 1,1 1-1,-1-1 0,0 1 1,1-1-1,-1 1 0,0 0 1,1-1-1,-1 1 0,0 0 0,1 0 1,-1 0-1,0-1 0,1 1 1,-1 0-1,0 0 0,0 0 1,1 0-1,-1 0 0,0 0 0,0 0 1,1 1-1,-1-1 0,0 0 1,1 0-1,-1 1 0,0-1 1,1 0-1,-1 0 0,0 1 0,1-1 1,-1 1-1,1-1 0,-1 1 1,0-1-1,1 1 0,-1-1 1,1 1-1,0-1 0,-1 1 0,1 0 1,-1-1-1,1 1 0,-1 1 1,0 1 42,-1 0 0,1 0 0,0 0 0,-1 0 0,1 1 0,1-1 0,-1 0 0,0 1 0,1-1 0,0 6 0,4 34 428,-1-26-329,1 0 1,1 0-1,0-1 1,1 0-1,1 0 1,0-1-1,2 0 0,-1 0 1,2 0-1,17 20 1,-19-26-113,0-1 0,1 0 0,0 0 0,1 0 1,-1-2-1,1 1 0,12 5 0,-14-8-94,0-1 0,0 0-1,0 0 1,1-1 0,-1 0-1,1-1 1,-1 0 0,1 0-1,0-1 1,12 0 0,-1-3-99,37-10-1,-55 13 150</inkml:trace>
</inkml:ink>
</file>

<file path=ppt/ink/ink2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6:59.442"/>
    </inkml:context>
    <inkml:brush xml:id="br0">
      <inkml:brushProperty name="width" value="0.05" units="cm"/>
      <inkml:brushProperty name="height" value="0.05" units="cm"/>
      <inkml:brushProperty name="color" value="#FF0066"/>
    </inkml:brush>
  </inkml:definitions>
  <inkml:trace contextRef="#ctx0" brushRef="#br0">2 624 11763,'0'-24'1109,"-1"21"-673,1-1 0,0 0 0,0 0 0,0 1 1,1-7-1,9 1 1324,-1 3-1073,92-90 2516,174-155 859,-241 223-3742,147-118 489,-178 144-843,4-3-285,-1 0 0,1 1-1,0 0 1,0 0 0,0 1-1,9-4 1,-1 6-649</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59.595"/>
    </inkml:context>
    <inkml:brush xml:id="br0">
      <inkml:brushProperty name="width" value="0.05" units="cm"/>
      <inkml:brushProperty name="height" value="0.05" units="cm"/>
      <inkml:brushProperty name="color" value="#FF0066"/>
    </inkml:brush>
  </inkml:definitions>
  <inkml:trace contextRef="#ctx0" brushRef="#br0">1 1 15715,'0'0'256,"1"0"-1,-1 0 1,1 0-1,-1 0 1,1 0-1,-1 0 1,1 0-1,-1 0 1,1 0-1,-1 0 1,0 0-1,1 0 1,-1 1-1,1-1 1,-1 0-1,1 0 1,-1 1-1,0-1 1,1 0-1,-1 0 1,0 1-1,1-1 1,0 1-1,9 12 1609,-6-9-1206,86 113 4733,-62-77-5112,1-2 0,3-1 0,41 39 0,-58-64-321,-8-6-241,0 0-1,0 0 1,7 9 0,-14-15 232,0 0-1,0 0 1,0 0-1,1 1 1,-1-1-1,0 0 1,0 0-1,0 0 1,0 0 0,0 0-1,1 1 1,-1-1-1,0 0 1,0 0-1,0 0 1,0 0-1,0 1 1,0-1-1,0 0 1,0 0 0,0 0-1,0 1 1,0-1-1,0 0 1,0 0-1,0 0 1,0 1-1,0-1 1,0 0 0,0 0-1,0 0 1,0 1-1,0-1 1,0 0-1,0 0 1,0 0-1,0 1 1,0-1-1,0 0 1,-1 0 0,1 0-1,0 0 1,0 1-1,0-1 1,0 0-1,0 0 1,-1 0-1,1 0 1,0 0 0,0 0-1,0 0 1,-1 1-1,-13-2-3141,-14-7-690,-9-5 1405</inkml:trace>
</inkml:ink>
</file>

<file path=ppt/ink/ink2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16.256"/>
    </inkml:context>
    <inkml:brush xml:id="br0">
      <inkml:brushProperty name="width" value="0.05" units="cm"/>
      <inkml:brushProperty name="height" value="0.05" units="cm"/>
      <inkml:brushProperty name="color" value="#FF0066"/>
    </inkml:brush>
  </inkml:definitions>
  <inkml:trace contextRef="#ctx0" brushRef="#br0">0 314 10002,'1'0'291,"-1"1"0,1-1 0,-1 1 0,0-1 0,1 1 0,-1-1 0,0 1 0,0-1 0,1 1 0,-1-1 0,0 1 0,0-1 0,0 1 1,0-1-1,1 1 0,-1-1 0,0 1 0,0 0 0,0-1 0,0 1 0,0-1 0,-1 2 0,1-1-81,0 0 0,0 0-1,0 0 1,0 0 0,1 1 0,-1-1 0,0 0 0,0 0 0,1 0 0,-1 0 0,1 0-1,-1 0 1,1 0 0,-1 0 0,1 0 0,-1 0 0,2 2 0,-1-2-106,-1 0 1,1 0 0,-1 0-1,0 0 1,1 1 0,-1-1-1,0 0 1,0 0 0,0 0-1,0 1 1,0-1 0,0 0-1,0 0 1,0 1 0,-1-1-1,0 2 1,0 2 171,-1 11-33,0 1 0,1 0 0,1-1-1,0 1 1,1 0 0,4 17 0,-5-32-223,0-1-1,0 0 1,1 0-1,-1 0 1,1 1-1,-1-1 1,1 0-1,-1 0 1,1 0-1,0 0 1,-1 0-1,1 0 1,0 0-1,0 0 1,0 0-1,0 0 1,0 0-1,1 0 1,-1 0 0,0-1 0,0 0 0,0 0 0,0 0 0,0 1 1,0-1-1,0 0 0,0 0 0,0 0 0,0-1 0,0 1 0,0 0 0,-1 0 1,1 0-1,0-1 0,0 1 0,0-1 0,1 0 0,5-3 111,-1 0 0,0-1-1,0 0 1,9-10 0,-9 9-45,177-209 1370,-10 11-2352,-136 166-426,-10 7 367</inkml:trace>
</inkml:ink>
</file>

<file path=ppt/ink/ink2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17.473"/>
    </inkml:context>
    <inkml:brush xml:id="br0">
      <inkml:brushProperty name="width" value="0.05" units="cm"/>
      <inkml:brushProperty name="height" value="0.05" units="cm"/>
      <inkml:brushProperty name="color" value="#FF0066"/>
    </inkml:brush>
  </inkml:definitions>
  <inkml:trace contextRef="#ctx0" brushRef="#br0">63 160 10826,'-5'11'9009,"-15"32"-5954,20-43-3026,-9 16 945,-9 21 0,16-32-810,0 0 1,1 0 0,-1 0-1,1 0 1,0 0-1,1 0 1,-1 0-1,1 0 1,0 8-1,0-12-132,1 0-1,-1 0 1,0 0-1,0 0 1,1 0-1,-1 0 1,0 0-1,1 0 0,-1 0 1,1 0-1,-1-1 1,1 1-1,-1 0 1,1 0-1,0 0 1,-1-1-1,1 1 1,0 0-1,0-1 0,0 1 1,-1-1-1,1 1 1,2 0-1,-1 0 10,0-1-1,1 1 0,-1-1 1,0 1-1,1-1 1,-1 0-1,0 0 0,1 0 1,-1 0-1,3-1 0,5-1 42,0-1-1,0 0 0,-1 0 1,11-6-1,10-7 36,0 0-1,29-23 1,53-47-208,-42 31-400,-46 36 77,65-45-2789,-31 33 1771</inkml:trace>
</inkml:ink>
</file>

<file path=ppt/ink/ink2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18.260"/>
    </inkml:context>
    <inkml:brush xml:id="br0">
      <inkml:brushProperty name="width" value="0.05" units="cm"/>
      <inkml:brushProperty name="height" value="0.05" units="cm"/>
      <inkml:brushProperty name="color" value="#FF0066"/>
    </inkml:brush>
  </inkml:definitions>
  <inkml:trace contextRef="#ctx0" brushRef="#br0">13 243 12235,'0'-1'5292,"0"6"-2129,-4 18-1002,-3 15-732,6-31-1123,0 0 1,1 0-1,0-1 0,0 1 1,1 0-1,2 8 1,-3-14-257,0 1 0,0-1 0,1 1 0,-1-1 0,1 0 0,-1 1 1,1-1-1,0 1 0,0-1 0,0 0 0,-1 0 0,1 1 0,0-1 0,0 0 1,1 0-1,-1 0 0,0 0 0,0 0 0,0 0 0,1 0 0,-1-1 1,0 1-1,1 0 0,-1-1 0,1 1 0,-1-1 0,1 0 0,-1 1 1,1-1-1,-1 0 0,1 0 0,-1 0 0,1 0 0,1 0 0,7-2 26,0-1-1,0 0 1,0-1-1,0 0 1,-1 0-1,0-1 1,10-6-1,227-164-725,-109 71-719,-22 25 571</inkml:trace>
</inkml:ink>
</file>

<file path=ppt/ink/ink2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6:57.109"/>
    </inkml:context>
    <inkml:brush xml:id="br0">
      <inkml:brushProperty name="width" value="0.05" units="cm"/>
      <inkml:brushProperty name="height" value="0.05" units="cm"/>
      <inkml:brushProperty name="color" value="#FF0066"/>
    </inkml:brush>
  </inkml:definitions>
  <inkml:trace contextRef="#ctx0" brushRef="#br0">79 261 13531,'8'22'1189,"1"0"1,2-1-1,14 24 0,43 55 1551,-41-62-2437,-6-11-135,-21-27-169,0 0 0,0 0 0,0 0 0,1 0-1,-1 0 1,0 0 0,0 0 0,0 1 0,0-1 0,0 0-1,0 0 1,1 0 0,-1 0 0,0 0 0,0 0 0,0 0-1,0 1 1,0-1 0,0 0 0,0 0 0,0 0-1,0 0 1,0 0 0,0 1 0,0-1 0,0 0 0,0 0-1,0 0 1,0 0 0,0 1 0,0-1 0,0 0 0,0 0-1,0 0 1,0 0 0,0 0 0,0 1 0,0-1 0,0 0-1,0 0 1,0 0 0,0 0 0,0 0 0,0 1 0,0-1-1,-1 0 1,1 0 0,0 0 0,0 0 0,0 0-1,0 0 1,0 0 0,0 0 0,-1 1 0,1-1 0,0 0-1,0 0 1,0 0 0,0 0 0,0 0 0,-1 0 0,1 0-1,-10-1-260,2-3-98,0 0 0,0-1 0,1 0 0,-1 0 0,1 0 0,-6-7 0,-39-42-1811,51 53 2159,-15-17-191,1 0 0,1-1 0,1 0 1,0-2-1,2 1 0,-13-30 0,20 40 243,1-1 0,0-1 0,0 1 0,1 0 0,0-1 0,1-15 0,1 19 48,0 0 0,1 0 0,0 0 0,1 0 0,0 0 0,0 0-1,1 0 1,0 1 0,7-15 0,-4 13 259,0-1 0,1 1 0,0 0 0,16-15 0,-19 21-193,0-1 0,0 1 0,0 0 0,0 0 0,1 0 1,-1 1-1,1-1 0,-1 1 0,1 0 0,0 0 0,0 1 0,8-2 1,-11 3-129,0 0 0,-1 0-1,1 0 1,0 1 0,-1-1 0,1 0 0,0 1 0,-1-1 0,1 1 0,0-1 0,-1 1 0,1 0 0,-1 0 0,1 0 0,-1 0 0,0 0 0,1 0 0,-1 0 0,0 0 0,0 0 0,0 1 0,0-1 0,0 1 0,0-1 0,0 0 0,0 1 0,0 0 0,0 2 0,2 4 18,-1 0 1,1 1 0,-2-1 0,2 12 0,0 10 69,-1 0 0,-1 1-1,-2-1 1,-1 0 0,-1 0 0,-13 53-1,12-68-109,2-8-1,0 0 0,0 0 0,-1 0 0,0-1 0,0 1-1,-5 7 1,16-19 6,0 0-1,0 1 1,1 0-1,15-6 1,-5 3-6,2-2-152,-1 0 0,31-20 0,-42 23-403,-1 0 0,0-1-1,-1 0 1,1 0 0,-1-1-1,-1 1 1,1-1 0,5-12-1,5-6-735</inkml:trace>
</inkml:ink>
</file>

<file path=ppt/ink/ink2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6:57.576"/>
    </inkml:context>
    <inkml:brush xml:id="br0">
      <inkml:brushProperty name="width" value="0.05" units="cm"/>
      <inkml:brushProperty name="height" value="0.05" units="cm"/>
      <inkml:brushProperty name="color" value="#FF0066"/>
    </inkml:brush>
  </inkml:definitions>
  <inkml:trace contextRef="#ctx0" brushRef="#br0">20 153 11755,'4'3'1077,"0"0"0,0 1 1,0-1-1,5 8 1,22 34 2021,-16-21-2227,91 111 677,-100-128-1408,1 1-1380,-10-16-619,-13-16-194,-1 1 0,-24-27 1,9 12 676,11 13 716,7 8 812,0-1-1,0 0 1,-17-33 0,30 49-31,0-1-1,0 1 1,0-1 0,0 1-1,1-1 1,-1 1 0,1-1-1,-1 1 1,1-1 0,0 0-1,0 1 1,0-1 0,1 0-1,-1 1 1,0-1 0,1 1-1,0-1 1,0 1 0,0-1-1,0 1 1,0 0 0,0-1-1,0 1 1,1 0 0,-1 0 0,1 0-1,0 0 1,0 0 0,-1 0-1,5-2 1,1-1 197,0 0 0,0 0 0,1 1 0,-1 1 0,1-1 0,0 1 0,0 0 0,11-2 0,-1 1 449,0 1 0,22 0 0,-31 2-532,0 1 0,0 1 0,0 0 0,1 0 0,-1 0-1,9 4 1,-16-4-210,0-1-1,1 1 1,-1 0-1,0 0 1,0 0-1,0 1 1,0-1 0,0 0-1,-1 1 1,1-1-1,0 1 1,-1 0-1,1-1 1,-1 1-1,1 0 1,-1 0-1,0 0 1,0 0-1,0 0 1,0 0 0,0 0-1,0 1 1,-1-1-1,1 0 1,-1 0-1,1 1 1,-1-1-1,0 0 1,0 1-1,0-1 1,0 0-1,0 1 1,-1 3 0,-2 4-1,1 0 0,-2 0 0,1 0 0,-1-1 0,0 1 0,-7 9 0,-23 34-82,-2-3 0,-50 55 0,49-61-792,23-25-997,9-14 626</inkml:trace>
</inkml:ink>
</file>

<file path=ppt/ink/ink2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09.305"/>
    </inkml:context>
    <inkml:brush xml:id="br0">
      <inkml:brushProperty name="width" value="0.05" units="cm"/>
      <inkml:brushProperty name="height" value="0.05" units="cm"/>
      <inkml:brushProperty name="color" value="#FF0066"/>
    </inkml:brush>
  </inkml:definitions>
  <inkml:trace contextRef="#ctx0" brushRef="#br0">97 56 7234,'0'-1'44,"-1"1"0,1 0 0,0-1 0,0 1 0,-1-1 1,1 1-1,0 0 0,0-1 0,-1 1 0,1-1 0,-1 1 1,1 0-1,0 0 0,-1-1 0,1 1 0,0 0 0,-1 0 1,1-1-1,-1 1 0,1 0 0,-1 0 0,1 0 0,-1 0 1,1 0-1,-1 0 0,1-1 0,-1 1 0,1 0 1,-1 1-1,0-1 0,1 0 0,0 0 0,-1 0-1,1 0 1,-1 0 0,1 0 0,-1 0 0,1 0-1,-1 0 1,1 0 0,-1 0 0,1-1 0,-1 1 0,1 0-1,-1 0 1,1 0 0,0 0 0,-1-1 0,1 1-1,-1 0 1,1-1 0,0 1 0,-1 0 0,1-1 0,0 1-1,-1 0 1,1-1 0,0 1 0,0 0 0,-1-1 0,1 1-1,0-1 1,0 1 0,0-1 0,-1 1 0,1 0-1,0-1 1,0 1 0,0-1 0,0 1 0,0-1 0,0-19 2877,0 19-2770,0 0 1,0 0 0,-1 0 0,1 0 0,0 0-1,0 0 1,-1 0 0,1 0 0,-1 0 0,1 0-1,-1 1 1,1-1 0,-1 0 0,1 0 0,-1 0-1,0 1 1,1-1 0,-2 0 0,2 0-124,0 1-1,0 0 1,-1 0 0,1 0 0,0 0 0,0 0-1,0 0 1,0 0 0,0 0 0,-1 0-1,1 0 1,0 0 0,0 0 0,0 1 0,0-1-1,0 0 1,-1 0 0,1 0 0,0 0 0,0 0-1,0 0 1,0 0 0,0 0 0,-1 0 0,1 0-1,0 1 1,0-1 0,0 0 0,0 0-1,0 0 1,0 0 0,0 0 0,0 0 0,0 1-1,0-1 1,0 0 0,-1 0 0,1 0 0,0 0-1,0 0 1,0 1 0,-2 8 194,2-6-43,-10 14 211,9-15-326,-1 1-1,0-1 1,1 1 0,0-1 0,0 1 0,-2 4-1,-19 107 1360,18-96-2002,1 0 0,1 1 0,-1 28 0,4-36-791,2-5 483</inkml:trace>
</inkml:ink>
</file>

<file path=ppt/ink/ink2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09.602"/>
    </inkml:context>
    <inkml:brush xml:id="br0">
      <inkml:brushProperty name="width" value="0.05" units="cm"/>
      <inkml:brushProperty name="height" value="0.05" units="cm"/>
      <inkml:brushProperty name="color" value="#FF0066"/>
    </inkml:brush>
  </inkml:definitions>
  <inkml:trace contextRef="#ctx0" brushRef="#br0">2 0 10762,'0'4'1041,"2"1"399,0 7-200,-1 6-176,-1 2-151,-3 5-73,1-3-176,2-2-152,-2-1-296,2-3-72,0-1-128,0-4-64,2-3-456,-2-6-272,0 0-545,2-1-151,9-8 800</inkml:trace>
</inkml:ink>
</file>

<file path=ppt/ink/ink2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09.927"/>
    </inkml:context>
    <inkml:brush xml:id="br0">
      <inkml:brushProperty name="width" value="0.05" units="cm"/>
      <inkml:brushProperty name="height" value="0.05" units="cm"/>
      <inkml:brushProperty name="color" value="#FF0066"/>
    </inkml:brush>
  </inkml:definitions>
  <inkml:trace contextRef="#ctx0" brushRef="#br0">21 1 10850,'0'18'1041,"0"1"447,-2 1-368,0 3-304,-2-3-320,-3 0-64,5 3-239,0-1-57,2-2-80,4-5-128,-4-2-249,-4-15-1151,2-3 208,4-8 696</inkml:trace>
</inkml:ink>
</file>

<file path=ppt/ink/ink2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10.390"/>
    </inkml:context>
    <inkml:brush xml:id="br0">
      <inkml:brushProperty name="width" value="0.05" units="cm"/>
      <inkml:brushProperty name="height" value="0.05" units="cm"/>
      <inkml:brushProperty name="color" value="#FF0066"/>
    </inkml:brush>
  </inkml:definitions>
  <inkml:trace contextRef="#ctx0" brushRef="#br0">17 0 12075,'0'17'984,"0"5"600,-5 1-256,3 3-431,-4 1-113,3-1-272,4-1-152,-1-5-240,4-5-176,0-6-600,1-2-240,1-8-705,-1-3-375,7-5 1176</inkml:trace>
  <inkml:trace contextRef="#ctx0" brushRef="#br0" timeOffset="1">117 12 10562,'0'24'1505,"0"7"1647,0 3-1319,2 3-441,-4 2-352,2-4-520,2-4-128,-2-3-1264,8 0 672</inkml:trace>
</inkml:ink>
</file>

<file path=ppt/ink/ink2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29.167"/>
    </inkml:context>
    <inkml:brush xml:id="br0">
      <inkml:brushProperty name="width" value="0.05" units="cm"/>
      <inkml:brushProperty name="height" value="0.05" units="cm"/>
      <inkml:brushProperty name="color" value="#FF0066"/>
    </inkml:brush>
  </inkml:definitions>
  <inkml:trace contextRef="#ctx0" brushRef="#br0">510 985 10002,'44'8'5452,"-35"-9"-5118,1 0 1,-1 0-1,1-2 1,-1 1-1,1-1 1,11-6-1,21-5 378,124-36 1296,-134 38-1816,-1-1 0,-1-2 0,33-19 0,-52 27-180,-1-1 0,0 0 0,-1-1 0,1 0 0,-2 0 0,1-1 0,-1 0 0,-1 0 0,0-1 0,0 0 0,-1 0 0,-1-1 0,0 0 0,0 0 0,-1 0 0,-1 0 0,0-1 0,0 0 0,-1 1 0,0-19 0,-1-5 72,-1 0 0,-1 0 0,-3 0 0,-12-61 0,11 79-42,0 1 1,-1 0-1,-1 0 0,0 0 0,-2 1 1,0 0-1,0 0 0,-2 1 0,0 0 1,0 1-1,-16-15 0,9 14-5,0 1-1,0 1 1,-1 1-1,-1 0 1,0 1-1,0 1 1,-1 1-1,0 1 0,-1 1 1,0 1-1,0 1 1,0 1-1,-31-2 1,25 3-24,-98-6-34,104 9 61,1 0 0,-1 2 0,-36 7 0,49-7 3,-1 1 0,1 1 0,-1 0 1,1 0-1,1 1 0,-1 0 0,1 0 0,-1 1 0,-7 8 0,-7 8 173,-31 37-1,36-38-189,-20 22-24,-31 50 0,56-74 0,1 2 0,1-1 0,0 1-1,2 1 1,-9 31 0,10-22 20,1 0 0,2 0 1,1 1-1,1-1 0,4 58 0,0-69 68,2 0 0,0-1-1,1 1 1,1-1 0,1 0-1,1-1 1,1 1 0,0-1 0,1-1-1,17 25 1,-8-18 65,2 0 0,0-1 0,2-1 0,0-2 0,1 0 0,2-1 0,0-1 0,47 25 0,-60-38-182,0 0 0,0 0 0,0-2 1,1 1-1,0-2 0,-1 0 0,1 0 0,0-1 0,0-1 0,0 0 0,0 0 1,16-4-1,-13 1-257,0-1 0,0-1 0,0 0 0,-1-1 0,0 0 0,0-2 0,0 0 0,-1 0 0,14-11 0,10-13-193</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00.017"/>
    </inkml:context>
    <inkml:brush xml:id="br0">
      <inkml:brushProperty name="width" value="0.05" units="cm"/>
      <inkml:brushProperty name="height" value="0.05" units="cm"/>
      <inkml:brushProperty name="color" value="#FF0066"/>
    </inkml:brush>
  </inkml:definitions>
  <inkml:trace contextRef="#ctx0" brushRef="#br0">8 510 15659,'-4'2'1801,"0"-8"1679,4-7-823,13-16-713,0-10-215,11-15-729,8-2-272,3 3-400,2-5-304,-2 10-560,-1 5-528,-10 2-1017,-4 8-1079,-7-6 1728</inkml:trace>
</inkml:ink>
</file>

<file path=ppt/ink/ink2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6:55.607"/>
    </inkml:context>
    <inkml:brush xml:id="br0">
      <inkml:brushProperty name="width" value="0.05" units="cm"/>
      <inkml:brushProperty name="height" value="0.05" units="cm"/>
      <inkml:brushProperty name="color" value="#FF0066"/>
    </inkml:brush>
  </inkml:definitions>
  <inkml:trace contextRef="#ctx0" brushRef="#br0">1 0 14163,'8'12'691,"0"0"0,-1 0-1,0 0 1,-1 1 0,-1 0-1,7 20 1,5 13 46,-7-23-427,86 182 1950,-93-200-2112,0 1 1,0-1 0,1 0-1,0 1 1,0-2 0,6 6-1,-9-9-91,1 1-1,0-1 0,0 0 0,0 0 0,-1 0 0,1 0 1,0 0-1,0 0 0,1-1 0,-1 1 0,0-1 0,0 1 1,0-1-1,0 0 0,0 0 0,0 0 0,1 0 1,-1 0-1,0 0 0,0-1 0,3 0 0,7-2-19,-1-1-1,0 0 0,0-1 1,0 0-1,-1 0 0,0-2 1,18-12-1,-23 14-423,1 0 0,-1 0-1,0 0 1,0-1 0,-1 0 0,0 0-1,0 0 1,0 0 0,-1-1 0,0 0 0,0 1-1,-1-1 1,4-14 0,0-16-1811,-1-7 924</inkml:trace>
</inkml:ink>
</file>

<file path=ppt/ink/ink2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6:55.995"/>
    </inkml:context>
    <inkml:brush xml:id="br0">
      <inkml:brushProperty name="width" value="0.05" units="cm"/>
      <inkml:brushProperty name="height" value="0.05" units="cm"/>
      <inkml:brushProperty name="color" value="#FF0066"/>
    </inkml:brush>
  </inkml:definitions>
  <inkml:trace contextRef="#ctx0" brushRef="#br0">0 295 9866,'6'17'1660,"0"-1"0,1 0 1,1 0-1,0-1 0,12 18 0,-3-10-820,1 0 0,27 27 0,-39-44-821,0 0-1,0-1 0,0 0 1,1 0-1,-1 0 0,16 7 0,-22-11-22,0-1-1,1 0 0,-1 0 0,1 1 0,-1-1 0,0 0 1,1 0-1,-1 0 0,1 0 0,-1 0 0,1 1 0,-1-1 0,1 0 1,-1 0-1,0 0 0,1 0 0,-1 0 0,1-1 0,-1 1 0,1 0 1,-1 0-1,0 0 0,1 0 0,-1 0 0,1 0 0,-1-1 1,0 1-1,1 0 0,-1 0 0,1-1 0,-1 1 0,0 0 0,1-1 1,-1 1-1,0 0 0,0-1 0,1 1 0,-1 0 0,0-1 0,0 1 1,1-1-1,-1 1 0,0 0 0,0-1 0,0 1 0,0-1 1,0 1-1,0-1 0,0 1 0,0-1 0,0 1 0,0 0 0,0-1 1,-3-28-360,3 28 352,-8-26-304,0 0-1,-21-42 1,3 5-110,20 47 320,0-1 0,1 0 0,1 0 1,0-1-1,2 1 0,-1-37 0,3 49 159,0-1 1,1 1-1,0 0 1,0-1-1,0 1 0,1 0 1,0 0-1,0 0 1,1 0-1,-1 0 1,1 0-1,1 1 1,-1-1-1,1 1 0,0 0 1,0 0-1,0 0 1,1 1-1,0-1 1,0 1-1,0 0 1,0 1-1,10-6 0,-5 4 304,0 1 0,1 0 0,-1 1 0,12-2 0,-19 4-218,1 0-1,-1 0 0,1 1 1,0 0-1,-1-1 1,1 2-1,-1-1 1,1 0-1,0 1 0,-1-1 1,1 1-1,-1 0 1,1 0-1,-1 0 1,6 4-1,-7-4-102,-1 0 0,0 0 0,0 0 0,0 0 0,0 1 0,0-1 1,0 0-1,0 1 0,0-1 0,-1 1 0,1-1 0,0 1 0,-1-1 0,1 1 0,-1-1 0,0 1 0,0-1 0,1 1 0,-1 0 0,0-1 0,0 1 1,0-1-1,-1 1 0,1 0 0,0-1 0,-1 1 0,1-1 0,-1 1 0,0 2 0,-2 1 37,1 1 0,-1 0 0,-1 0 0,1-1 0,-1 0-1,-5 6 1,-11 11-320,-1-2 0,-1-1-1,0-1 1,-2 0 0,0-2 0,-33 16-1,30-16-40,18-7-196</inkml:trace>
</inkml:ink>
</file>

<file path=ppt/ink/ink2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03.120"/>
    </inkml:context>
    <inkml:brush xml:id="br0">
      <inkml:brushProperty name="width" value="0.05" units="cm"/>
      <inkml:brushProperty name="height" value="0.05" units="cm"/>
      <inkml:brushProperty name="color" value="#FF0066"/>
    </inkml:brush>
  </inkml:definitions>
  <inkml:trace contextRef="#ctx0" brushRef="#br0">26 10 7714,'-1'-1'299,"0"0"0,0 0 0,0 0 1,0 1-1,0-1 0,0 0 0,0 1 1,0-1-1,0 1 0,0-1 0,0 1 1,-1-1-1,1 1 0,0 0 0,0 0 0,0-1 1,-1 1-1,1 0 0,0 0 0,-3 1 1,5-1-210,0 0 0,-1 0 1,1 0-1,-1 1 0,1-1 1,-1 0-1,1 1 0,0-1 1,-1 1-1,1-1 0,-1 0 1,1 1-1,-1-1 0,0 1 1,1 0-1,-1-1 0,0 1 1,1-1-1,-1 1 1,0-1-1,1 1 0,-1 0 1,0-1-1,0 2 0,5 18 371,-5-18-316,2 16 602,0 1-1,-3 34 0,0-35-625,1 1 0,4 30 0,-4-49-174,0-1-1,0 1 0,0 0 1,0 0-1,0 0 1,0 0-1,0 0 1,1-1-1,-1 1 0,0 0 1,0 0-1,0 0 1,0 0-1,0 0 1,0 0-1,1 0 0,-1 0 1,0-1-1,0 1 1,0 0-1,0 0 1,1 0-1,-1 0 0,0 0 1,0 0-1,0 0 1,0 0-1,0 0 0,1 0 1,-1 0-1,0 0 1,0 0-1,0 0 1,0 0-1,1 0 0,-1 0 1,0 0-1,0 0 1,0 0-1,0 1 1,1-1-1,-1 0 0,0 0 1,0 0-1,0 0 1,0 0-1,0 0 1,0 0-1,0 1 0,1-1 1,-1 0-1,0 0 1,0 0-1,0 0 1,0 0-1,0 1 0,0-1 1,0 0-1,0 0 1,0 0-1,0 0 1,0 1-1,0-1 0,2-2 188,6-3-260</inkml:trace>
</inkml:ink>
</file>

<file path=ppt/ink/ink2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03.374"/>
    </inkml:context>
    <inkml:brush xml:id="br0">
      <inkml:brushProperty name="width" value="0.05" units="cm"/>
      <inkml:brushProperty name="height" value="0.05" units="cm"/>
      <inkml:brushProperty name="color" value="#FF0066"/>
    </inkml:brush>
  </inkml:definitions>
  <inkml:trace contextRef="#ctx0" brushRef="#br0">1 17 7778,'1'-3'97,"2"-10"3671,0 12-1798,1 8-1337,2 14 235,-1 0 1,-1 1 0,-1 0 0,1 37 0,0 2-810,-2-21-1640,-2-38 1477</inkml:trace>
</inkml:ink>
</file>

<file path=ppt/ink/ink2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03.668"/>
    </inkml:context>
    <inkml:brush xml:id="br0">
      <inkml:brushProperty name="width" value="0.05" units="cm"/>
      <inkml:brushProperty name="height" value="0.05" units="cm"/>
      <inkml:brushProperty name="color" value="#FF0066"/>
    </inkml:brush>
  </inkml:definitions>
  <inkml:trace contextRef="#ctx0" brushRef="#br0">6 1 11674,'-2'18'1017,"-2"1"423,4-1-488,2 1-272,4-2-368,3-1-112,0 5-136,0-1-24,-5 1-256,-4-1-144,0-7-352,-2 0-312,2-11 592</inkml:trace>
</inkml:ink>
</file>

<file path=ppt/ink/ink2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04.088"/>
    </inkml:context>
    <inkml:brush xml:id="br0">
      <inkml:brushProperty name="width" value="0.05" units="cm"/>
      <inkml:brushProperty name="height" value="0.05" units="cm"/>
      <inkml:brushProperty name="color" value="#FF0066"/>
    </inkml:brush>
  </inkml:definitions>
  <inkml:trace contextRef="#ctx0" brushRef="#br0">30 1 10898,'-4'29'1393,"-7"3"1159,6 5-1168,-1-2-143,2 2-433,8 2-168,7-2-328,-2 2-320,4-3-1152,-1 1 808</inkml:trace>
</inkml:ink>
</file>

<file path=ppt/ink/ink2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30.171"/>
    </inkml:context>
    <inkml:brush xml:id="br0">
      <inkml:brushProperty name="width" value="0.05" units="cm"/>
      <inkml:brushProperty name="height" value="0.05" units="cm"/>
      <inkml:brushProperty name="color" value="#FF0066"/>
    </inkml:brush>
  </inkml:definitions>
  <inkml:trace contextRef="#ctx0" brushRef="#br0">358 846 10578,'1'3'190,"0"0"0,1 1 0,-1-1 0,0 0 0,1 0-1,0 0 1,0 0 0,0 0 0,0 0 0,0-1 0,0 1-1,1-1 1,-1 1 0,1-1 0,0 0 0,0 0 0,0 0 0,0 0-1,0-1 1,0 1 0,0-1 0,6 2 0,-1-1 98,0 0 0,0 0-1,0-1 1,0 0 0,0 0 0,0-1 0,1 0 0,15-3 0,-8-1 142,0 0 0,0-1 1,0-1-1,25-13 1,60-40 773,-74 43-931,-16 9-185,152-100 1092,-139 90-1042,-1-2 0,-1-1 0,0-1-1,27-36 1,-40 45-124,0 0 0,-1-1 0,-1 0 1,0-1-1,-1 1 0,0-1 0,-2-1 0,7-25 0,-9 30-5,-1-1 1,0 0-1,-1 0 1,0 0-1,-1 1 1,0-1-1,0 0 0,-1 1 1,-1-1-1,0 1 1,0-1-1,-9-17 1,3 12-2,0 0 0,-2 1 0,1 1 1,-2 0-1,0 0 0,0 1 0,-1 1 1,-1 0-1,0 1 0,-1 0 0,0 1 1,-30-15-1,20 14-15,-1 0 0,-1 2 0,1 0 0,-1 2 0,-1 2-1,1 0 1,-46-2 0,42 7-7,1 2 0,0 0 0,-43 10-1,-86 29 58,116-29 5,14-4-7,-1 2-1,1 0 1,-29 16 0,49-22-42,1 1 0,0 0 0,0 1 0,0 0 1,0 0-1,1 0 0,0 1 0,1 0 0,-1 1 0,1-1 0,1 1 0,0 0 0,-9 18 0,8-8-8,0 0 1,1 0-1,1 0 0,1 1 0,-1 32 0,7 95-4,-1-115 71,2 0 0,1 0 0,1 0 1,2-1-1,12 31 0,-14-45 46,1 0 0,1-1 0,1-1 0,0 1 0,0-1 0,2 0 0,-1-1 0,2-1 0,0 0 0,26 21 0,-24-23 16,1-1-1,0 0 0,1-1 0,-1 0 0,2-2 1,-1 0-1,1 0 0,-1-2 0,25 4 1,-21-6-49,1-1 0,-1 0 1,0-2-1,1 0 0,-1-1 1,0-1-1,37-11 0,-23 3-646,-1-2 0,0-1 0,-1-1-1,-1-2 1,39-27 0,-1-12-805</inkml:trace>
</inkml:ink>
</file>

<file path=ppt/ink/ink2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34.302"/>
    </inkml:context>
    <inkml:brush xml:id="br0">
      <inkml:brushProperty name="width" value="0.05" units="cm"/>
      <inkml:brushProperty name="height" value="0.05" units="cm"/>
      <inkml:brushProperty name="color" value="#FF0066"/>
    </inkml:brush>
  </inkml:definitions>
  <inkml:trace contextRef="#ctx0" brushRef="#br0">152 113 9562,'-1'-4'301,"0"0"1,0 0-1,0 0 1,0 0-1,1 0 0,-1 0 1,1 0-1,0 0 1,0 0-1,1 0 0,-1 0 1,1 1-1,1-6 1,4-33 2208,-6 32 85,-4 28-1240,-6 48-355,3 0 1,2 87 0,3 102 151,0-219-1018,-8 93 256,9-125-386,0 1 0,0-1 0,0 1 0,-1-1-1,0 0 1,1 0 0,-1 0 0,-1 0 0,-3 7 0,5-10-24,0-1 0,1 1 1,-1 0-1,0 0 0,0-1 0,0 1 1,0-1-1,0 1 0,1 0 0,-1-1 1,0 0-1,0 1 0,0-1 0,0 0 1,0 1-1,-1-1 0,1 0 0,-1 0 1,0 0-48,1 0 1,-1-1-1,1 1 1,-1-1-1,1 1 1,-1-1-1,1 0 1,-1 1-1,1-1 1,0 0-1,-1 0 1,1 0-1,0 0 1,0 0-1,0 0 1,-2-2-1,-1-3-469,0 0 0,0-1 0,0 1 0,0-1 0,1 0 0,0 0 0,-2-11 1,-2-1-567,-7-23-190</inkml:trace>
</inkml:ink>
</file>

<file path=ppt/ink/ink2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34.647"/>
    </inkml:context>
    <inkml:brush xml:id="br0">
      <inkml:brushProperty name="width" value="0.05" units="cm"/>
      <inkml:brushProperty name="height" value="0.05" units="cm"/>
      <inkml:brushProperty name="color" value="#FF0066"/>
    </inkml:brush>
  </inkml:definitions>
  <inkml:trace contextRef="#ctx0" brushRef="#br0">62 112 12243,'-3'2'368,"-1"0"0,0 0 0,1 1 1,-1 0-1,1-1 0,0 1 0,0 0 1,0 1-1,0-1 0,0 0 0,1 1 0,-3 5 1,2-3 0,0 1 0,0 0 0,1-1 1,0 1-1,0 0 0,-1 13 0,2 0 137,1-1 0,1 0 0,1 0 1,6 32-1,-8-51-503,0 0 0,0-1-1,0 1 1,0 0 0,0 0 0,0 0 0,0 0 0,0 0 0,0 0 0,0 0-1,0-1 1,0 1 0,0 0 0,0 0 0,0 0 0,0 0 0,0 0 0,0 0 0,0 0-1,1 0 1,-1 0 0,0 0 0,0-1 0,0 1 0,0 0 0,0 0 0,0 0 0,0 0-1,0 0 1,0 0 0,1 0 0,-1 0 0,0 0 0,0 0 0,0 0 0,0 0 0,0 0-1,0 0 1,0 0 0,1 0 0,-1 0 0,0 0 0,0 0 0,0 0 0,0 0 0,0 0-1,0 0 1,0 0 0,0 0 0,1 0 0,-1 0 0,0 0 0,0 1 0,0-1 0,0 0-1,0 0 1,0 0 0,0 0 0,0 0 0,0 0 0,8-78 87,-7 74-85,3-34 10,11-45 0,-13 71 33,2 1-1,-1 0 0,2 0 0,-1 0 1,2 1-1,-1 0 0,1 0 0,11-14 1,-15 21-13,1 1 0,-1-1 1,0 1-1,1 0 0,0 0 1,-1 0-1,1 0 1,0 0-1,0 0 0,0 1 1,5-2-1,-6 2-17,0 1-1,0-1 1,0 1 0,0 0-1,0 0 1,1 0 0,-1 0-1,0 1 1,0-1 0,0 0-1,0 1 1,0-1 0,0 1-1,0 0 1,0 0-1,0 0 1,0 0 0,0 0-1,2 2 1,2 3-97,0-1 1,0 2-1,0-1 0,-1 0 1,0 1-1,-1 0 0,1 0 1,-1 1-1,5 13 1,-3-7-897,14 21 1,-16-30 724,1 1 1,0-1 0,5 5-1</inkml:trace>
</inkml:ink>
</file>

<file path=ppt/ink/ink2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36.108"/>
    </inkml:context>
    <inkml:brush xml:id="br0">
      <inkml:brushProperty name="width" value="0.05" units="cm"/>
      <inkml:brushProperty name="height" value="0.05" units="cm"/>
      <inkml:brushProperty name="color" value="#FF0066"/>
    </inkml:brush>
  </inkml:definitions>
  <inkml:trace contextRef="#ctx0" brushRef="#br0">120 521 11162,'-11'-16'927,"8"12"-459,0-1 1,0 1-1,0 0 1,-1 0 0,0 0-1,1 0 1,-1 1 0,-6-5-1,9 8-399,0 0 0,0 0 0,1-1-1,-1 1 1,0 0 0,0 0 0,0 0-1,1 0 1,-1 0 0,0 0 0,0 0 0,0 0-1,1 1 1,-1-1 0,0 0 0,0 0-1,1 1 1,-1-1 0,0 0 0,0 1 0,1-1-1,-1 1 1,0-1 0,1 1 0,-1-1 0,1 1-1,-1-1 1,1 1 0,-1 0 0,1-1-1,-1 1 1,1 0 0,-1-1 0,1 2 0,-4 4 110,1 0 1,1 0 0,-3 8-1,4-11-120,-7 19 94,2 0 0,0 1 0,2-1 0,0 1 0,2 0 0,0 0 0,2 1 0,1-1 0,6 44-1,-6-60-87,1-1-1,0 0 0,0 1 0,0-1 0,1 0 0,-1 0 0,7 8 1,-8-12-40,1 0 1,0 1 0,0-1 0,0 0 0,0-1 0,0 1 0,0 0 0,1-1 0,-1 1 0,0-1 0,1 0 0,-1 0 0,1 1 0,0-2-1,-1 1 1,1 0 0,0-1 0,-1 1 0,1-1 0,3 0 0,1 0-5,-1 0 0,1-1 0,0-1 0,0 1 0,-1-1 0,1 0 0,-1 0 0,1-1 0,-1 0 0,0 0 0,0 0 0,0-1 0,6-5-1,4-4-6,-1-1 0,0 0-1,15-20 1,-24 27-10,-1 1-1,0-2 1,0 1-1,-1-1 1,1 1-1,3-12 1,-7 16-6,0 0 1,0 0 0,-1 0-1,1 0 1,-1 0-1,1 0 1,-1 0-1,0 0 1,0 0-1,0 0 1,-1 0-1,1 0 1,-1 0-1,0 0 1,0 0-1,0 1 1,0-1-1,0 0 1,0 0-1,-1 1 1,-2-5-1,1 3-17,-1 1 1,1-1-1,-1 1 0,1 0 1,-1 0-1,0 0 0,0 1 0,0-1 1,-1 1-1,1 0 0,0 0 1,-1 1-1,0-1 0,-6 0 0,-5-1-56,0 1-1,-31 1 1,46 1 74,0 0 2,0 0 1,-1 0-1,1 0 1,0 0-1,0 0 1,0 0-1,0 0 1,0 0-1,-1-1 1,1 1-1,0-1 1,0 1-1,0 0 1,0-1-1,0 0 1,-1 0-1,1 0 2,1 1 0,0-1 0,0 1 0,-1-1 0,1 1 0,0-1 0,0 1 0,0-1 0,0 1 0,0-1 0,-1 0 0,1 1 0,0-1-1,0 1 1,0-1 0,1 1 0,-1-1 0,0 1 0,0-1 0,0 1 0,0-1 0,0 1 0,1-1 0,-1 0 0,3-3 22,-1-1 0,1 1 0,1 0 0,-1 0 0,6-6 0,0 2 51,1-1-1,0 1 0,0 1 0,1 0 1,0 0-1,0 1 0,13-5 1,-17 8 6,2 0 0,-1 0 0,0 1 0,1 0 0,-1 1 1,1 0-1,-1 0 0,1 1 0,0 0 0,-1 0 1,12 3-1,-15-2-29,0 1 0,0-1 1,0 1-1,0 0 0,-1 1 1,1-1-1,-1 1 0,1 0 0,-1 0 1,0 1-1,0-1 0,0 1 1,-1 0-1,6 7 0,-1 0 50,-1 0-1,0 1 0,-1 0 0,7 20 1,-9-17-55,-4-15-48,1 1 1,-1-1 0,0 0 0,0 1-1,0-1 1,0 0 0,0 0-1,0 1 1,0-1 0,1 0-1,-1 0 1,0 1 0,0-1-1,0 0 1,0 1 0,0-1 0,0 0-1,-1 0 1,1 1 0,0-1-1,0 0 1,0 1 0,0-1-1,0 0 1,0 0 0,0 1 0,0-1-1,-1 0 1,1 0 0,0 1-1,0-1 1,0 0 0,-1 0-1,1 0 1,0 1 0,0-1-1,-1 0 1,1 0 0,0 0 0,0 0-1,-1 0 1,1 1 0,0-1-1,0 0 1,-1 0 0,0-1-1,0 1 0,0-1 0,0 1 0,0-1 0,1 0 0,-1 1 1,0-1-1,0 0 0,1 0 0,-1 0 0,0 0 0,1 1 0,-1-1 1,1 0-1,-1 0 0,1 0 0,0 0 0,-1-2 0,-1-2 0,-5-12 0,0-1 0,2 0 0,0 0-1,1-1 1,-2-19 0,3 10-38,2-1-1,3-48 1,-1 70 28,0 0 0,1 0 0,-1 0 0,1 0-1,5-12 1,-6 18 9,0-1 0,-1 1-1,1-1 1,0 1 0,0 0 0,0-1-1,0 1 1,0 0 0,0 0-1,1 0 1,-1 0 0,0 0 0,3-1-1,-3 1 2,0 1-1,0 0 1,1-1-1,-1 1 1,0 0-1,0 0 1,0 0-1,0 0 1,1 0-1,-1 0 0,0 1 1,0-1-1,0 0 1,0 0-1,0 1 1,0-1-1,0 1 1,0-1-1,0 1 1,0-1-1,2 2 1,23 22-15,-22-20 15,0 0 0,0 0 0,0 0-1,1-1 1,-1 0 0,1 1 0,8 3 0,-9-6 1,0 1 1,0-1 0,0 0 0,0 0-1,1-1 1,-1 1 0,0-1 0,0 0-1,1 0 1,-1 0 0,0-1 0,1 0-1,4-1 1,-3 0 3,0 0-1,0 0 1,0-1-1,0 0 1,-1-1 0,1 1-1,9-9 1,-4 1 12,0 0 1,-1 0 0,0-1-1,-1-1 1,0 1-1,11-23 1,-17 27 0,0 0 1,0 1-1,0-2 1,-1 1 0,-1 0-1,1 0 1,-1-1-1,-1 1 1,1-1 0,-2 1-1,0-13 1,0 17-8,0 0 1,0 0-1,0 0 1,0 0 0,-1 1-1,1-1 1,-1 0-1,0 1 1,0-1-1,0 1 1,-4-4 0,4 5-5,0 0 0,0 0 1,-1 0-1,1 0 0,0 1 1,-1-1-1,1 1 0,-1-1 1,0 1-1,0 0 0,1 0 1,-1 1-1,0-1 0,0 0 1,0 1-1,-5-1 0,4 2 10,1-1-1,0 0 0,0 1 0,0 0 0,-1 0 0,1 0 1,0 0-1,0 0 0,0 1 0,0-1 0,1 1 0,-1 0 1,0 0-1,1 0 0,-1 0 0,1 0 0,0 0 0,0 1 1,-1-1-1,2 1 0,-1 0 0,0-1 0,0 1 0,-1 5 1,0-2 32,0 1 1,0 0 0,1-1 0,0 1 0,1 0 0,-1 0-1,1 1 1,1-1 0,-1 0 0,2 12 0,0-11-51,0 0-1,1 0 1,1 0 0,-1 0 0,1 0 0,0-1 0,1 1 0,0-1 0,0 0 0,1 0 0,0 0 0,0-1-1,0 1 1,1-1 0,0 0 0,9 6 0,-6-5-377,1 0-1,0-1 1,0 0-1,1-1 1,0 0-1,0-1 0,0 0 1,0 0-1,1-1 1,22 2-1,23-3-1032</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00.383"/>
    </inkml:context>
    <inkml:brush xml:id="br0">
      <inkml:brushProperty name="width" value="0.05" units="cm"/>
      <inkml:brushProperty name="height" value="0.05" units="cm"/>
      <inkml:brushProperty name="color" value="#FF0066"/>
    </inkml:brush>
  </inkml:definitions>
  <inkml:trace contextRef="#ctx0" brushRef="#br0">0 306 15067,'9'20'1871,"0"0"0,0 0 1,2-2-1,21 30 0,61 59 1512,-54-69-2485,2-2 0,82 55 0,-122-90-891,6 3 30,0 1 1,-1 0-1,1 0 1,-1 1-1,-1 0 1,6 6-1,-10-11-36,-1-1 0,0 0 0,0 0-1,0 0 1,0 0 0,0 0 0,0 1 0,0-1 0,0 0-1,0 0 1,0 0 0,0 0 0,0 0 0,0 1-1,0-1 1,0 0 0,0 0 0,0 0 0,0 0-1,0 1 1,0-1 0,0 0 0,0 0 0,0 0 0,0 0-1,0 1 1,0-1 0,0 0 0,0 0 0,0 0-1,-1 0 1,1 0 0,0 0 0,0 1 0,0-1-1,0 0 1,0 0 0,0 0 0,-1 0 0,1 0-1,0 0 1,0 0 0,0 0 0,0 0 0,0 0 0,-1 1-1,1-1 1,0 0 0,0 0 0,0 0 0,0 0-1,-1 0 1,1 0 0,0 0 0,0 0 0,0 0-1,0-1 1,-1 1 0,1 0 0,-13-3 36,-1-7-110,0 0 0,1-2 0,-13-13 0,-37-45-488,60 66 531,-132-170-1269,109 134 1011,1-1 1,-31-71-1,53 104 268,0-1 0,0 1 0,1 0 1,0-1-1,0 1 0,1-1 0,0 1 0,1-1 1,0-10-1,1 13 25,0 1 1,0-1 0,0 1-1,1-1 1,0 1 0,0 0-1,0 0 1,1 0 0,0 0-1,0 0 1,0 0 0,0 1-1,1 0 1,8-8 0,-4 4 86,2 0 1,-1 1-1,1 0 0,1 1 1,-1 0-1,1 1 1,0 0-1,0 0 1,0 1-1,1 1 1,0 0-1,20-3 1,-25 6-29,-1-1 1,0 1 0,0 0-1,1 0 1,-1 1 0,0 0 0,0 0-1,1 1 1,-1-1 0,0 1-1,-1 1 1,1-1 0,0 1 0,-1 0-1,1 0 1,-1 0 0,0 1-1,0 0 1,0 0 0,-1 1 0,1-1-1,-1 1 1,0 0 0,0 0-1,5 10 1,-4-6 14,-1 0 0,-1 1-1,0-1 1,0 1 0,-1 0-1,0-1 1,1 17 0,-1 2 101,-5 41 1,0-34-244,-2 0 1,-13 49-1,12-62-907,-2 0 0,-13 27 0,9-29-162</inkml:trace>
</inkml:ink>
</file>

<file path=ppt/ink/ink2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37.252"/>
    </inkml:context>
    <inkml:brush xml:id="br0">
      <inkml:brushProperty name="width" value="0.05" units="cm"/>
      <inkml:brushProperty name="height" value="0.05" units="cm"/>
      <inkml:brushProperty name="color" value="#FF0066"/>
    </inkml:brush>
  </inkml:definitions>
  <inkml:trace contextRef="#ctx0" brushRef="#br0">28 999 11971,'5'-6'776,"0"-1"0,0 0 1,0 0-1,-1 0 1,0-1-1,0 0 0,2-9 1,0 2 0,2-2-120,0-1-77,0-1 0,-1 0 0,0-1 1,-2 1-1,6-38 0,-11 54-568,0-1 0,0 1 0,-1-1 1,1 1-1,-1-1 0,0 1 0,1-1 0,-1 1 0,-1 0 1,1-1-1,0 1 0,-1 0 0,0 0 0,0 0 1,0 0-1,-4-5 0,4 7-14,1 0 0,0 0 0,-1-1 0,0 1 0,1 0 0,-1 0 0,0 1 0,1-1 0,-1 0 0,0 1 0,0-1 0,0 1 0,0-1 0,0 1-1,1 0 1,-1 0 0,0-1 0,0 2 0,0-1 0,0 0 0,0 0 0,0 1 0,0-1 0,1 1 0,-1-1 0,0 1 0,0 0 0,0-1 0,1 1 0,-1 0 0,1 0 0,-3 2 0,0 1-3,0-1 0,1 1 0,-1 0-1,1 0 1,0 0 0,0 1 0,0-1 0,0 1 0,1 0 0,0-1 0,0 1-1,-2 9 1,3-10 18,0 0 0,1-1 0,-1 1-1,1 0 1,0 0 0,0-1 0,0 1 0,1 6-1,0-8 2,-1 0 0,1 0 0,-1 0-1,1 0 1,0-1 0,0 1-1,0 0 1,0 0 0,0-1-1,0 1 1,1-1 0,-1 1-1,1-1 1,-1 0 0,1 1-1,-1-1 1,3 1 0,1 1 40,0-1 0,1 0 1,-1 0-1,1 0 0,-1 0 1,1-1-1,0 0 0,0-1 1,0 1-1,8-1 0,9-1 322,30-6-1,-22 3 58,40 0 513,-76-16-870,3 12-78,0 0 0,1 0-1,0-1 1,1 1 0,0 0 0,0-1 0,1 1 0,0-1-1,0 1 1,1 0 0,0 0 0,0 0 0,1 0-1,0 0 1,1 1 0,0-1 0,0 1 0,0 0 0,1 0-1,0 0 1,11-11 0,-15 17-4,0 0-1,0 0 1,1 0 0,-1 1 0,0-1-1,0 0 1,0 1 0,0-1-1,1 1 1,-1-1 0,0 1 0,0-1-1,1 1 1,-1 0 0,0 0 0,1 0-1,-1 0 1,0 0 0,1 0-1,-1 0 1,0 0 0,1 0 0,-1 1-1,0-1 1,1 0 0,-1 1 0,2 0-1,3 3-22,-1-1 0,1 1 0,-1 0 0,8 8 0,9 5-14,-19-15 42,-1 0 1,1-1-1,0 1 0,0-1 1,0 0-1,0 1 0,1-1 1,-1-1-1,0 1 1,0 0-1,1-1 0,-1 0 1,0 0-1,1 0 0,-1 0 1,0 0-1,1-1 1,-1 1-1,0-1 0,0 0 1,0 0-1,0 0 0,1 0 1,-1-1-1,-1 1 0,1-1 1,0 0-1,0 0 1,-1 0-1,1 0 0,-1 0 1,1-1-1,-1 1 0,0-1 1,3-4-1,2-2 1,-1 0 0,0-1 0,0 0 0,-1 0-1,-1-1 1,1 1 0,-2-1 0,5-21 0,14-48-8,2-15 3,-24 93 5,1 0 1,-1 0 0,0 0 0,0 0-1,0 0 1,0 0 0,0 0 0,0 0-1,-1-2 1,1 4-1,-1 0 0,1 0 0,0 0 0,0-1 0,0 1 0,0 0 0,0 0 0,0 0 0,0 0 0,0 0 0,0 0 0,0 0 0,0 0 0,0 0 0,0 0 0,0 0 0,0 0 0,0 0 0,0 0 0,0 0 0,0 0 0,0 0 0,0 0 0,-1 0 0,1 0 0,0 0 0,0 0 0,0 0 0,0 0 0,0 0 0,0 0 0,0 0 0,0 0 0,0 0 0,0 0 0,0 0 0,0 0 0,0 0 0,0 0 0,-1 0 0,1 0 0,0 0 1,0 0-1,0 0 0,0 0 0,0 0 0,0 0 0,0 0 0,0 0 0,0 0 0,0 0 0,0 0 0,0 0 0,0 0 0,0 0 0,0 0 0,0 1 0,0-1 0,0 0 0,0 0 0,0 0 0,0 0 0,0 0 0,0 0 0,0 0 0,0 0 0,-3 13 1,2-2 7,0 0 1,1 0-1,1 0 0,0 0 1,0 0-1,5 16 0,-4-19 5,0 1 0,1-1 0,0 0 1,1 1-1,0-1 0,0-1 0,1 1 0,9 11 0,-13-17-11,0-1-1,0 0 1,0 0 0,0 1-1,0-1 1,0 0 0,1 0 0,-1 0-1,0-1 1,1 1 0,-1 0-1,0 0 1,1-1 0,-1 1-1,1-1 1,-1 1 0,1-1-1,-1 0 1,1 1 0,-1-1 0,1 0-1,0 0 1,-1 0 0,1 0-1,-1 0 1,1-1 0,-1 1-1,1 0 1,-1-1 0,1 1 0,2-2-1,-2 0 0,1 0-1,-1 0 1,1 0-1,-1 0 1,0 0-1,0-1 1,0 1-1,0-1 0,0 0 1,0 0-1,-1 1 1,1-1-1,-1 0 1,1-4-1,2-7 6,0-1 0,-1 0-1,-1 0 1,-1 0 0,0 0-1,-1 0 1,-3-28 0,-1 13 9,-1 1 0,-19-57 0,14 55-7,-3 0 0,0 1 1,-2 0-1,-19-28 0,33 57-1,1 0-1,-1 0 0,1 0 0,-1 0 1,1 1-1,-1-1 0,0 0 0,0 0 1,1 1-1,-1-1 0,0 0 1,0 1-1,0-1 0,1 1 0,-2-1 1,1 1 0,1 0 0,0 0 1,0 0-1,-1 1 0,1-1 1,0 0-1,0 0 1,0 0-1,-1 1 0,1-1 1,0 0-1,0 0 1,0 1-1,-1-1 0,1 0 1,0 0-1,0 1 0,0-1 1,0 0-1,0 1 1,0-1-1,0 0 0,0 0 1,0 1-1,0-1 0,0 0 1,0 1-1,0-1 1,0 0-1,0 1 0,0 5 69,1 0-1,0 0 1,2 11-1,21 51 282,40 83-1,-62-148-341,39 78 352,-35-70-296,2-1 0,-1 1 0,1-1 0,18 16 0,-24-23-66,1-1-1,-1 0 1,1 0 0,0 0 0,0 0 0,0-1 0,0 1 0,0-1 0,0 0-1,0 1 1,1-2 0,-1 1 0,0 0 0,1-1 0,-1 1 0,0-1-1,1 0 1,-1 0 0,0 0 0,5-1 0,-4-1-81,0 1 0,0 0 0,0-1 1,0 0-1,0 0 0,0-1 0,-1 1 0,1 0 1,-1-1-1,1 0 0,-1 0 0,0 0 0,0 0 0,-1-1 1,4-5-1,0 0-444,-1-1 1,0 0-1,4-13 1,11-35-832</inkml:trace>
</inkml:ink>
</file>

<file path=ppt/ink/ink2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48.286"/>
    </inkml:context>
    <inkml:brush xml:id="br0">
      <inkml:brushProperty name="width" value="0.05" units="cm"/>
      <inkml:brushProperty name="height" value="0.05" units="cm"/>
      <inkml:brushProperty name="color" value="#FF0066"/>
    </inkml:brush>
  </inkml:definitions>
  <inkml:trace contextRef="#ctx0" brushRef="#br0">82 518 7514,'-32'-52'4862,"30"50"-4700,0 0 0,1 0 0,-1 0-1,0 1 1,0-1 0,0 0 0,0 1 0,-1 0 0,1-1-1,0 1 1,-1 0 0,1 0 0,-3-1 0,5 2-133,-1 0 0,1 0-1,-1 0 1,1 0 0,-1 0 0,1 0 0,0 0 0,-1 0 0,1 0 0,-1 0-1,1 0 1,0 0 0,-1 1 0,1-1 0,-1 0 0,1 0 0,0 0 0,-1 0-1,1 1 1,0-1 0,-1 0 0,1 0 0,0 1 0,-1-1 0,1 0 0,0 1 0,-1-1-1,1 0 1,0 1 0,0-1 0,0 0 0,-1 1 0,1-1 0,0 1 0,-5 16 504,4-14-241,1-3-264,0 0 0,0 0-1,0 0 1,0 1 0,0-1 0,0 0-1,0 0 1,0 0 0,0 0-1,0 1 1,0-1 0,0 0 0,0 0-1,0 0 1,0 0 0,0 0-1,0 1 1,0-1 0,0 0 0,1 0-1,-1 0 1,0 0 0,0 0-1,0 0 1,0 1 0,0-1 0,0 0-1,0 0 1,0 0 0,1 0 0,-1 0-1,0 0 1,0 0 0,0 0-1,0 0 1,0 0 0,1 0 0,-1 1-1,0-1 1,0 0 0,0 0-1,0 0 1,0 0 0,1 0 0,-1 0-1,0 0 1,0 0 0,0 0-1,0 0 1,0-1 0,1 1 0,-1 0-1,0 0 1,0 0 25,1 0 0,-1 0 0,1 0 0,-1-1 0,0 1 1,1 0-1,-1 0 0,0-1 0,1 1 0,-1 0 0,0-1 0,0 1 0,1 0 0,-1-1 0,0 1 0,0 0 1,0-1-1,1 1 0,-1-1 0,0 1 0,0 0 0,0-1 0,0 1 0,0-1 0,0 1 0,0 0 0,0-2 0,0 2-19,0-1-1,0 0 0,0 0 0,0 1 0,0-1 0,0 0 0,0 0 0,1 1 0,-1-1 0,0 0 0,0 1 0,1-1 0,-1 0 0,0 1 0,1-1 0,-1 0 0,0 1 0,1-1 0,-1 1 0,1-1 1,-1 0-1,1 1 0,0 0 0,-1-1 0,1 1 0,-1-1 0,1 1 0,0 0 0,-1-1 0,1 1 0,0 0 0,0 0 0,-1-1 0,1 1 0,0 0 0,0 0 0,-1 0 0,1 0 0,0 0 0,0 0 1,-1 0-1,1 0 0,0 0 0,-1 1 0,2-1 0,5 2 22,0 0 1,0 0-1,13 7 0,-9-5 23,13 6-17,-7-3 101,35 10 0,-45-16-111,0 1 0,1-2 0,-1 1 0,1-1 0,-1 0 0,0 0 0,1-1 0,9-2 0,10-5 145,-1-1 1,0-1 0,40-22 0,-12 5 107,75-28 86,156-44 1,-117 56-155,-20 5-124,133-34 498,-48 14-314,-175 43-275,0 3 0,2 3 1,-1 2-1,68 1 0,-86 6 47,0 2 0,0 1 0,68 15 0,-48-3 62,113 25 274,-129-31-178,64 19 0,-87-20-199,1 1 0,-1 0 0,-1 2 0,33 21 0,-49-28-5,0 0 1,0 1-1,0-1 1,-1 1-1,0 0 1,7 11 0,18 36 99,-3-3-58,-14-33-4,24 27 0,-28-34-35,-5-5 5,0 0 0,0 0 0,-1 1-1,1-1 1,-1 1 0,0 0 0,0-1 0,-1 1 0,1 0-1,1 9 1,-1 6 85,0 30-1,0-14-41,-2-18-5,-1 1 0,-3 23 1,0 22 23,4-38-85,1-12-4,-1 1 1,-1-1 0,0 0-1,-1 1 1,0-1-1,-5 14 1,-48 154 12,41-135 9,-9 30 14,16-53 54,0 0-1,2 0 1,-2 29-1,1-12 14,5-36-45,0 0 0,0 0 0,-1-1 0,0 1-1,0-1 1,0 1 0,0-1 0,0 0 0,-1 0 0,0 0-1,-5 6 1,-4 6 89,4-5-58,-13 23 0,19-30-76,0 1-1,0 0 0,0 0 1,1 0-1,0 0 1,0 0-1,0 0 1,0 8-1,1-13-11,0 0-1,0 0 0,-1 0 1,1 0-1,0 0 1,0 0-1,0 0 1,0 1-1,0-1 1,0 0-1,0 0 1,0 0-1,-1 0 1,1 0-1,0 0 1,0 0-1,0 0 1,0 0-1,0 0 1,0 0-1,-1 0 0,1 0 1,0 0-1,0 0 1,0 0-1,0 0 1,0 0-1,0 0 1,-1 0-1,1 0 1,0 0-1,0 0 1,0 0-1,0 0 1,0 0-1,0 0 1,-1 0-1,1 0 0,0 0 1,0 0-1,0-1 1,0 1-1,0 0 1,0 0-1,0 0 1,0 0-1,0 0 1,-1 0-1,1 0 1,0-1-1,0 1 1,0 0-1,0-4-229,0-1-1,1 1 1,0-1 0,-1 1 0,1 0-1,1-1 1,-1 1 0,1 0-1,3-7 1,-5 10-265,0-1 1,0 1-1,1-1 0,-1 0 1,0 1-1,0-1 0,0 1 1,0-1-1,-1 0 0,0-2 1,0-3-1048,2-8-854,0-3 957</inkml:trace>
</inkml:ink>
</file>

<file path=ppt/ink/ink2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48.999"/>
    </inkml:context>
    <inkml:brush xml:id="br0">
      <inkml:brushProperty name="width" value="0.05" units="cm"/>
      <inkml:brushProperty name="height" value="0.05" units="cm"/>
      <inkml:brushProperty name="color" value="#FF0066"/>
    </inkml:brush>
  </inkml:definitions>
  <inkml:trace contextRef="#ctx0" brushRef="#br0">158 1 11490,'-1'0'234,"0"0"-1,0 0 1,0 0-1,-1 0 0,1 0 1,0 0-1,0 0 0,0 1 1,0-1-1,0 1 1,0-1-1,0 0 0,0 1 1,0 0-1,0-1 0,0 1 1,0 0-1,0-1 1,0 1-1,1 0 0,-1 0 1,0 0-1,0 0 1,1 0-1,-1 0 0,1 0 1,-1 0-1,1 0 0,-1 1 1,-15 35 2483,15-35-2580,-27 94 1145,1-3-813,15-61-306,-31 83 709,40-105-617,2-7 52,2-7-78,0 2-188,1-1 1,-1 1 0,1 0 0,0 0-1,0-1 1,0 1 0,0 0 0,0 1-1,0-1 1,0 0 0,5-2-1,3-3 0,35-36 1,-29 26-36,27-20-1,33-25 21,-76 62-22,0-1 0,0 1 0,0 0 0,0 0 0,0 0 0,0 0 0,1 0 0,-1 0 0,0-1 0,0 1 0,0 0 0,0 0 0,0 0 1,1 0-1,-1 0 0,0 0 0,0 0 0,0 0 0,0 0 0,1 0 0,-1 0 0,0 0 0,0 0 0,0 0 0,0 0 0,1 0 0,-1 0 0,0 0 0,0 0 0,0 0 0,0 0 0,1 0 0,-1 0 1,0 0-1,0 0 0,0 0 0,0 0 0,0 0 0,1 0 0,-1 1 0,0-1 0,0 0 0,0 0 0,0 0 0,0 0 0,0 0 0,0 0 0,1 1 0,-1-1 0,0 0 0,0 0 0,0 0 0,-2 2 479,-3-7 52,3 3-430,0-1 0,-1 1 0,0 0 0,1 0 1,-1 0-1,0 0 0,0 1 0,-6-3 0,6 2-34,0 1 0,0 0 0,0-1 0,0 0 0,0 0 0,0 0 0,1 0 0,-1 0 1,1 0-1,0-1 0,-1 1 0,-1-4 0,-5-18 100,9 22-377,-1-1 0,1 0 0,-1 1 0,0-1 0,0 1 1,0-1-1,0 1 0,-1 0 0,1-1 0,-1 1 0,-2-4 1,0 3-1789,8 6 735</inkml:trace>
</inkml:ink>
</file>

<file path=ppt/ink/ink2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7:53.600"/>
    </inkml:context>
    <inkml:brush xml:id="br0">
      <inkml:brushProperty name="width" value="0.05" units="cm"/>
      <inkml:brushProperty name="height" value="0.05" units="cm"/>
      <inkml:brushProperty name="color" value="#FF0066"/>
    </inkml:brush>
  </inkml:definitions>
  <inkml:trace contextRef="#ctx0" brushRef="#br0">244 633 10802,'0'0'60,"0"0"-1,0 0 1,0 0-1,0 0 0,0 0 1,0-1-1,0 1 1,0 0-1,0 0 1,0 0-1,0 0 0,0 0 1,0 0-1,0 0 1,0-1 534,1 1-535,-1 0 1,0 0-1,0 0 1,0 0-1,0 0 0,0 0 1,0 0-1,0 0 1,0 0-1,0 0 1,0 0-1,1 0 0,-1 0 1,0 0-1,0 0 1,0 0-1,0 0 1,0 0-1,0 0 0,0 0 1,0 0-1,6 3 1285,7 6-424,-12-8-616,23 21 1845,-21-18-1961,1-1-1,-1 1 1,1-1-1,0 0 1,0 0-1,0 0 1,0 0-1,1-1 1,-1 1-1,1-1 1,-1 0-1,1-1 1,0 1-1,-1-1 1,9 1 0,2-1 3,0-1 0,0-1 0,0 0 0,-1-1 0,1-1 0,0 0 0,-1-1 0,0-1 0,0 0 0,17-9 0,-11 4-12,-1-1 1,-1-1-1,0-1 1,0-1-1,-1 0 1,21-24 0,-22 20-77,13-13 197,38-53 1,-59 73-183,-2 0 0,1 0 1,-2 0-1,1-1 0,-2 0 0,1 0 1,-2 0-1,0 0 0,3-22 1,-6 30-71,0-1 0,0 0 0,0 1 0,-1-1 0,0 1 0,0 0 0,0-1 0,0 1 0,-1 0 0,1-1 0,-1 1 0,-1 0 0,1 0 0,0 0 0,-4-3 0,-5-6 87,0 1-1,-24-20 0,10 9-92,9 6-21,-15-21-1,17 21-8,-21-22-1,32 36-11,0 1 0,1 0-1,-1 0 1,0 0 0,-1 0 0,1 0-1,0 1 1,0-1 0,-1 1-1,1 0 1,0 0 0,-1 0 0,0 1-1,1-1 1,-1 1 0,1 0-1,-6 0 1,-2 1-1,0 1-1,0 0 1,0 1-1,-11 5 1,-4 0 0,2-1 3,7-2 6,-26 5-1,-173 36 48,207-43-55,0 0 1,1 1-1,-1 0 1,1 0-1,0 1 1,0 0-1,0 1 1,0-1-1,-12 14 1,4-2 2,1 1-1,-24 36 1,34-47 5,1 1-1,0-1 0,1 1 1,-1 0-1,2 0 0,-1 0 1,1 0-1,0 0 0,1 1 1,0-1-1,0 0 0,1 1 1,0-1-1,0 1 0,1-1 1,0 1-1,1-1 0,3 11 1,-2-8 33,1-1 0,1 1 0,0-1 1,1 0-1,0 0 0,0-1 1,1 0-1,0 0 0,0 0 1,1-1-1,0 0 0,1 0 0,11 7 1,3-1 56,0 0 0,1-2 0,0 0 1,0-2-1,36 11 0,-20-11 471,0-1-1,74 6 1,-107-15-445,0 1 1,0-2-1,0 1 0,0-1 1,0 0-1,0 0 1,0-1-1,7-2 0,-10 2-320,-1 1 0,1-1-1,-1 0 1,0 0 0,1 0-1,-1 0 1,0-1 0,0 1-1,0-1 1,-1 0 0,1 1-1,-1-1 1,1 0 0,-1-1 0,3-6-1,-1 3-5679</inkml:trace>
</inkml:ink>
</file>

<file path=ppt/ink/ink2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02.719"/>
    </inkml:context>
    <inkml:brush xml:id="br0">
      <inkml:brushProperty name="width" value="0.05" units="cm"/>
      <inkml:brushProperty name="height" value="0.05" units="cm"/>
      <inkml:brushProperty name="color" value="#FF0066"/>
    </inkml:brush>
  </inkml:definitions>
  <inkml:trace contextRef="#ctx0" brushRef="#br0">591 838 15459,'81'24'4178,"-56"-16"-3428,37 8 1,3-8 146,98 1 0,-96-8-407,97 15 0,-151-14-441,313 44 1193,-133-36-305,216-19 1,-252-5-212,20-1-77,-90 9-337,127-1 923,-174 8-1150,1-1 0,-1-2 1,0-2-1,0-2 0,-1-1 1,48-15-1,-29 2-34,47-14 320,-80 29-321,-20 4-44,1 0 0,-1 0 0,0 0 0,0-1-1,1 0 1,-1 0 0,0 0 0,-1-1 0,1 1-1,5-5 1,8-7 29,20-21-1,-34 30-34,1-1 1,0 1-1,-1-1 0,0 0 1,-1 0-1,1 0 1,-1 0-1,4-12 0,-6 16 0,-1 0 0,0 0 0,1 0 0,-1 0 0,0 0 0,0-1 0,0 1-1,0 0 1,0 0 0,-1 0 0,1 0 0,-1-1 0,0 1 0,1 0 0,-1 0 0,-2-3 0,-1-2 8,0 1 0,-1 0 0,-8-8 0,-9-12 40,-17-40-1,24 39-27,-23-32 1,24 41-21,0 1 1,0 1-1,-2 0 1,0 1-1,-1 0 0,-33-21 1,34 27-3,0 0 0,0 1 1,-1 1-1,-1 1 1,-23-6-1,-90-9-15,0-1 13,36-6 23,60 17-34,0 1 0,-45-6 1,31 11-47,-74 2 0,-51 13-78,-60 0-24,147-15 123,1-3 0,0-5 0,-157-42 0,79 20 0,24 7 40,113 22 5,1 1 1,-1 2 0,0 1 0,-46 2-1,-106 20-75,21-1 46,93-17 17,33-1 8,-36 4-1,58-3-2,-1 0 0,1 1-1,0 0 1,0 0 0,0 1 0,0 0-1,-12 8 1,-111 66-3,121-72 0,2 1 0,-1 0 1,1 0-1,0 1 0,0 0 0,1 1 1,0 0-1,-11 16 0,-9 8-14,16-18 20,1 0 0,0 1 0,-16 28 1,17-22 10,0-2-22,1 1 0,-8 26 0,16-40 10,0 0 1,0 1-1,1-1 1,0 0-1,0 1 1,1-1-1,0 0 1,1 1-1,-1-1 1,1 0-1,2 9 1,3 3-21,-4-6 20,2 0 0,-1 0 0,2-1 1,0 1-1,0-1 0,9 14 0,-10-22 1,0 1 0,1-1 1,-1 0-1,1 0 0,0 0 0,0-1 0,0 1 1,0-1-1,1 0 0,-1-1 0,11 4 1,6 0-10,42 7-1,-17-5 44,41 19 27,-63-18-44,1-1-1,48 9 1,-2-10 147,71 12 298,-83-3-253,28 4 107,-80-18-295,1-2 1,0 1-1,-1-1 1,1 0 0,-1-1-1,11-1 1,47-16-956,-18 4-3592,-17 6 2671</inkml:trace>
</inkml:ink>
</file>

<file path=ppt/ink/ink2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08.216"/>
    </inkml:context>
    <inkml:brush xml:id="br0">
      <inkml:brushProperty name="width" value="0.05" units="cm"/>
      <inkml:brushProperty name="height" value="0.05" units="cm"/>
      <inkml:brushProperty name="color" value="#FF0066"/>
    </inkml:brush>
  </inkml:definitions>
  <inkml:trace contextRef="#ctx0" brushRef="#br0">19 1 9938,'-2'3'443,"0"0"0,0 1 0,0-1 0,0 1 0,0-1 0,1 1 1,0 0-1,0-1 0,0 1 0,-1 6 0,2-8-221,0 1 0,0-1 0,0 1 0,0-1 0,0 1 0,1-1 0,-1 1 0,1-1 0,0 1 0,0-1 0,-1 0 0,2 0 0,-1 1 0,0-1 0,0 0 0,1 0 0,1 2 0,1 1 60,0-1 1,-1 1-1,1 0 0,-1 0 0,0 0 1,3 8-1,-5-10-314,0 0-1,0 0 1,0 0 0,-1 0-1,1 1 1,-1-1 0,0 0-1,0 0 1,0 0-1,0 1 1,-1-1 0,1 0-1,-2 5 1,0 1-977,9-11-2742</inkml:trace>
</inkml:ink>
</file>

<file path=ppt/ink/ink2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08.561"/>
    </inkml:context>
    <inkml:brush xml:id="br0">
      <inkml:brushProperty name="width" value="0.05" units="cm"/>
      <inkml:brushProperty name="height" value="0.05" units="cm"/>
      <inkml:brushProperty name="color" value="#FF0066"/>
    </inkml:brush>
  </inkml:definitions>
  <inkml:trace contextRef="#ctx0" brushRef="#br0">0 1 8074,'5'14'4466,"6"29"0,-5-16-2167,-4-15-2037,0 0-1,-1 0 1,0 0-1,-1 0 0,0 1 1,-1-1-1,-1 0 1,1 0-1,-2-1 0,-5 17 1,7-24-76,-1 7-1585,1-9 88,0-6-290,2 0 613</inkml:trace>
</inkml:ink>
</file>

<file path=ppt/ink/ink2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08.871"/>
    </inkml:context>
    <inkml:brush xml:id="br0">
      <inkml:brushProperty name="width" value="0.05" units="cm"/>
      <inkml:brushProperty name="height" value="0.05" units="cm"/>
      <inkml:brushProperty name="color" value="#FF0066"/>
    </inkml:brush>
  </inkml:definitions>
  <inkml:trace contextRef="#ctx0" brushRef="#br0">1 1 12403,'4'9'902,"-1"0"0,0 0 1,0 1-1,-1-1 1,0 1-1,1 14 1,-1 59 380,-2-52-636,0-18-571,0-2-117,0-1 0,0 0 0,-1 1-1,0-1 1,-4 14 0,5-24-1,0 0-1,-1 0 1,1 0-1,0 0 1,0 0 0,0 0-1,0 0 1,0 0-1,0 0 1,0 0-1,0 0 1,0 1 0,0-1-1,0 0 1,-1 0-1,1 0 1,0 0 0,0 0-1,0 0 1,0 0-1,0 0 1,0 0-1,0 0 1,0 0 0,0 0-1,0 0 1,-1 0-1,1 0 1,0-1-1,0 1 1,0 0 0,0 0-1,0 0 1,0 0-1,0 0 1,0 0 0,0 0-1,0 0 1,0 0-1,-1 0 1,1 0-1,0 0 1,0 0 0,0 0-1,0 0 1,0-1-1,0 1 1,0 0 0,0 0-1,0 0 1,0 0-1,0 0 1,0 0-1,0 0 1,0 0 0,0 0-1,0 0 1,0-1-1,0 1 1,0 0 0,0 0-1,0 0 1,0 0-1,0 0 1,0 0-1,-2-7-703,1-2 749,6 4-79</inkml:trace>
</inkml:ink>
</file>

<file path=ppt/ink/ink2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09.220"/>
    </inkml:context>
    <inkml:brush xml:id="br0">
      <inkml:brushProperty name="width" value="0.05" units="cm"/>
      <inkml:brushProperty name="height" value="0.05" units="cm"/>
      <inkml:brushProperty name="color" value="#FF0066"/>
    </inkml:brush>
  </inkml:definitions>
  <inkml:trace contextRef="#ctx0" brushRef="#br0">17 0 12291,'0'23'1824,"-2"4"809,2 7-593,0-3-232,2 6-831,0-3-193,0-3-344,-2 1-104,-4-2-688,-3-1-1104,-3 14 927</inkml:trace>
</inkml:ink>
</file>

<file path=ppt/ink/ink2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10.789"/>
    </inkml:context>
    <inkml:brush xml:id="br0">
      <inkml:brushProperty name="width" value="0.05" units="cm"/>
      <inkml:brushProperty name="height" value="0.05" units="cm"/>
      <inkml:brushProperty name="color" value="#FF0066"/>
    </inkml:brush>
  </inkml:definitions>
  <inkml:trace contextRef="#ctx0" brushRef="#br0">8 16 4825,'0'-2'760,"-4"-2"985,4-1-1449,-4 1-216</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10.640"/>
    </inkml:context>
    <inkml:brush xml:id="br0">
      <inkml:brushProperty name="width" value="0.05" units="cm"/>
      <inkml:brushProperty name="height" value="0.05" units="cm"/>
      <inkml:brushProperty name="color" value="#FF0066"/>
    </inkml:brush>
  </inkml:definitions>
  <inkml:trace contextRef="#ctx0" brushRef="#br0">1227 3721 10522,'6'-11'974,"2"0"0,-1 0 0,2 1 0,-1 0 0,15-12 0,-20 18-781,2 0-1,-1 1 1,0 0-1,1 0 1,0 0-1,-1 0 1,1 1-1,0 0 1,0 0-1,1 0 1,-1 0-1,0 1 1,0 0-1,1 0 1,9 0-1,3 2 309,0 0 0,1 1 0,23 6 0,15 1 326,-21-6-193,1-2 0,-1-2 0,54-7-1,106-28 916,-66 10-1248,109-19 18,-6-17 233,-55 9-99,-30 10-222,-108 28-199,0-1 0,0-2 1,-2-2-1,0-2 1,-2-1-1,54-43 0,-1-3 132,36-29 286,-87 65-285,88-82 226,-102 91-298,-1-2-1,38-54 0,149-286 819,-189 322-799,22-73-1,-36 95-94,-2 0 1,0 0 0,-2-1-1,-1 1 1,0-38-1,-15-123 104,-1-77-54,12 210-61,-1 0 0,-3 1-1,-2-1 1,-20-65-1,26 107-3,-62-249 122,59 231-118,-1 1 1,-1 0 0,-2 1-1,0 0 1,-1 0 0,-15-24-1,-2 3-5,-1 2-1,-3 1 0,-56-60 1,-74-48-17,130 121 13,0 1-1,-2 1 1,-2 3 0,0 0 0,-1 2 0,-1 2 0,-1 1 0,-1 2-1,-1 2 1,-49-12 0,-351-74-10,70 29-77,311 65 69,-1 3 0,0 3 0,0 2 0,-75 12 0,-346 89-148,466-98 161,-16 3-10,1 2-1,0 1 1,0 1 0,1 2 0,1 0 0,0 2 0,1 2 0,-44 33 0,26-8 7,3 1 0,-39 52 0,-12 12-11,55-64 24,1 2 0,3 2-1,-45 78 1,-69 111-118,88-151 37,4 2 0,-49 103 0,17 10 23,74-161 50,1 2 1,2-1-1,-7 51 0,4 45-27,6 247 0,9-231 25,4 69 12,-2-169-5,3-1 0,17 64-1,-13-80 1,1 0-1,28 54 0,42 60 28,-78-143-25,11 18-4,1-1 0,1 0 1,2-1-1,0 0 0,1-2 1,1 0-1,35 27 0,-2-10 107,1-1-1,1-3 1,2-3-1,87 34 1,-72-39 95,0-3-1,2-3 1,111 14 0,-108-21-84,-34-5-175,77 3 1,-104-10-321,-1-1 1,0-1 0,0 0-1,0-1 1,-1-1-1,1 0 1,-1-1-1,0-1 1,20-10 0,35-30-864,-68 45 1227</inkml:trace>
</inkml:ink>
</file>

<file path=ppt/ink/ink2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11.563"/>
    </inkml:context>
    <inkml:brush xml:id="br0">
      <inkml:brushProperty name="width" value="0.05" units="cm"/>
      <inkml:brushProperty name="height" value="0.05" units="cm"/>
      <inkml:brushProperty name="color" value="#FF0066"/>
    </inkml:brush>
  </inkml:definitions>
  <inkml:trace contextRef="#ctx0" brushRef="#br0">2020 39 9626,'-3'2'330,"1"-1"-1,-1 0 0,0 0 1,1 0-1,-1 0 1,0 0-1,1-1 1,-1 1-1,0-1 1,0 1-1,-4-1 1,-2 0-55,-192 19 2146,140-17-1455,-80-5 1,73-5-739,-46-2 324,-70 6-405,-259-13 1157,343 6-798,56 5-451,-1 2-1,-1 1 1,-54 5 0,-24 1 159,84-3 102,-68 6 0,104-5-304,-39 5 503,-60 2 0,99-13-415,9 4-450,-1 0 0,1 1 0,0-1 0,-1-1 0,1 1 0,-1-1 0,5-2 0,-3 1-342,0 1-1,0 0 1,0 0 0,6-1 0,10 2-477</inkml:trace>
</inkml:ink>
</file>

<file path=ppt/ink/ink2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12.324"/>
    </inkml:context>
    <inkml:brush xml:id="br0">
      <inkml:brushProperty name="width" value="0.05" units="cm"/>
      <inkml:brushProperty name="height" value="0.05" units="cm"/>
      <inkml:brushProperty name="color" value="#FF0066"/>
    </inkml:brush>
  </inkml:definitions>
  <inkml:trace contextRef="#ctx0" brushRef="#br0">313 0 7106,'-4'1'979,"-1"1"0,1-1 0,-1 1 0,1-1 1,0 1-1,-7 4 0,5-1-332,-1 0-1,1 0 1,0 0 0,1 1-1,-8 9 1,7-9-323,0-1 1,0 0-1,-1 0 1,0 0-1,0 0 0,0-1 1,-1 0-1,1-1 1,-9 3-1,-31 17 65,14-2-253,-35 20-67,68-41-68,-1 0 0,1 0 0,-1 1-1,1-1 1,0 0 0,-1 0 0,1 0 0,0 0 0,-1 1 0,1-1-1,0 0 1,-1 0 0,1 1 0,0-1 0,-1 0 0,1 0 0,0 1-1,0-1 1,0 0 0,-1 1 0,1-1 0,0 0 0,0 1-1,0-1 1,0 0 0,-1 1 0,1-1 0,0 1 0,0-1 0,0 0-1,0 1 1,0-1 0,0 1 0,0 0 0,1 0 3,-1-1-1,1 1 1,0 0 0,0 0 0,-1-1-1,1 1 1,0 0 0,0-1 0,0 1-1,0-1 1,-1 1 0,3 0 0,32 9 54,-20-7-46,0 0-1,1 1 1,-1 0-1,-1 1 1,1 1-1,-1 0 1,20 12-1,-31-16-11,51 30 18,-48-29-11,1 0 1,0-1 0,-1 0-1,1 0 1,0 0-1,13 1 1,-19-3-6,0 0 0,0 0 0,0 0 1,0 0-1,0 0 0,0 0 0,0-1 0,0 1 0,0 0 0,0-1 0,0 1 0,0-1 1,0 1-1,0-1 0,0 1 0,0-1 0,0 0 0,0 1 0,-1-1 0,1 0 1,0 0-1,0 1 0,-1-1 0,1 0 0,-1 0 0,1 0 0,-1 0 0,1 0 1,-1 0-1,1 0 0,-1 0 0,0 0 0,0 0 0,1 0 0,-1-2 0,1-4 42,-1 0 0,0-1 0,0 1 0,-1-9 0,0 13-4,1-3 16,-1 1 0,0 0 1,0-1-1,-1 1 0,0 0 0,0 0 0,0 0 0,0 0 1,-1 0-1,0 1 0,-5-8 0,-1 2 89,-1-1-1,-23-17 1,21 18-111,11 10-51,1 0-1,0-1 1,-1 1 0,1 0 0,0 0 0,-1-1 0,1 1-1,0 0 1,-1-1 0,1 1 0,0 0 0,0-1 0,-1 1-1,1 0 1,0-1 0,0 1 0,0 0 0,0-1 0,-1 1-1,1-1 1,0 1 0,0 0 0,0-1 0,0 1-1,0-1 1,0 1 0,0 0 0,0-1 0,0 1 0,0-1-1,0 1 1,1 0 0,-1-1 0,0 0 0,1 1-68,-1-1 0,0 1 0,1-1 1,-1 1-1,1 0 0,0-1 0,-1 1 0,1 0 1,-1 0-1,1-1 0,-1 1 0,1 0 0,0 0 1,-1 0-1,1 0 0,-1 0 0,1-1 0,0 1 0,-1 0 1,2 1-1,9 4-865</inkml:trace>
</inkml:ink>
</file>

<file path=ppt/ink/ink2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17.471"/>
    </inkml:context>
    <inkml:brush xml:id="br0">
      <inkml:brushProperty name="width" value="0.05" units="cm"/>
      <inkml:brushProperty name="height" value="0.05" units="cm"/>
      <inkml:brushProperty name="color" value="#FF0066"/>
    </inkml:brush>
  </inkml:definitions>
  <inkml:trace contextRef="#ctx0" brushRef="#br0">0 800 12939,'42'-39'2424,"49"-36"0,51-27-499,-101 73-1593,25-14 36,1 3 0,111-48-1,152-40-92,-119 49-34,76-26 459,-216 84-400,0 3 0,81-10-1,-124 25-163,1 2-1,-1 0 1,0 2 0,1 1-1,-1 2 1,0 0-1,0 2 1,47 16 0,-5 3 218,135 41 740,-170-57-750,1-2 0,0-1 0,69 2 0,-24-10-40,-77 1-263,-5 0-24,-6 0-84,5 1 69,0 1-231,-1 0 0,1-1 1,-1 1-1,1-1 0,-1 0 0,1 1 1,-1-1-1,1 0 0,-1-1 0,1 1 1,-1 0-1,1-1 0,-1 1 0,1-1 1,0 0-1,-1 0 0,1 0 0,0 0 1,-3-2-1,3 2-71,1 0 0,0 0 0,-1 1 0,1-1 0,0 0 0,-1 0 0,1 1 0,-1-1 0,0 1 0,1 0 0,-1-1 0,1 1 0,-4 0 0,-11 2-1109</inkml:trace>
</inkml:ink>
</file>

<file path=ppt/ink/ink2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17.766"/>
    </inkml:context>
    <inkml:brush xml:id="br0">
      <inkml:brushProperty name="width" value="0.05" units="cm"/>
      <inkml:brushProperty name="height" value="0.05" units="cm"/>
      <inkml:brushProperty name="color" value="#FF0066"/>
    </inkml:brush>
  </inkml:definitions>
  <inkml:trace contextRef="#ctx0" brushRef="#br0">1 103 13475,'0'4'433,"1"-1"0,-1 1 0,1 0 0,0 0 1,1 0-1,-1-1 0,1 1 0,0 0 0,-1-1 0,2 0 0,-1 1 1,0-1-1,1 0 0,3 4 0,5 4 76,0-1 1,18 13 0,-25-20-404,0 0 1,0 0 0,1-1-1,-1 1 1,1-1 0,0 0-1,0 0 1,0-1-1,0 0 1,0 0 0,0 0-1,0 0 1,0-1 0,0 1-1,0-1 1,0-1 0,0 1-1,0-1 1,1 0 0,-1 0-1,0 0 1,-1-1 0,1 0-1,0 0 1,0 0 0,-1 0-1,1-1 1,-1 1-1,0-1 1,0-1 0,0 1-1,0 0 1,0-1 0,3-5-1,4-4 12,-1-1-1,0 0 0,-2-1 1,1 0-1,5-16 1,-10 23-1283,0 0 1,1 0 0,0 0 0,11-12-1,9-9-1363</inkml:trace>
</inkml:ink>
</file>

<file path=ppt/ink/ink2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47.842"/>
    </inkml:context>
    <inkml:brush xml:id="br0">
      <inkml:brushProperty name="width" value="0.05" units="cm"/>
      <inkml:brushProperty name="height" value="0.05" units="cm"/>
      <inkml:brushProperty name="color" value="#FF0066"/>
    </inkml:brush>
  </inkml:definitions>
  <inkml:trace contextRef="#ctx0" brushRef="#br0">4 3 12683,'-4'-3'7161,"12"18"-4552,153 242 662,-131-212-3207,-14-24-224,7 10-354,-22-30 368,-1 1 0,1-1-1,0 1 1,-1-1 0,1 1 0,-1-1-1,1 1 1,-1-1 0,0 1 0,1 0 0,-1-1-1,0 1 1,0 0 0,0-1 0,0 1 0,-1 0-1,0 2 1,1-3 2,-1 0-1,0 0 1,1-1-1,-1 1 1,0-1 0,0 1-1,1-1 1,-1 1-1,0-1 1,0 1-1,0-1 1,0 0-1,1 1 1,-1-1 0,0 0-1,0 0 1,0 0-1,0 1 1,0-1-1,0 0 1,0 0-1,0 0 1,0-1 0,1 1-1,-1 0 1,-1 0-1,-2-1-268,-21 0-856</inkml:trace>
</inkml:ink>
</file>

<file path=ppt/ink/ink2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48.182"/>
    </inkml:context>
    <inkml:brush xml:id="br0">
      <inkml:brushProperty name="width" value="0.05" units="cm"/>
      <inkml:brushProperty name="height" value="0.05" units="cm"/>
      <inkml:brushProperty name="color" value="#FF0066"/>
    </inkml:brush>
  </inkml:definitions>
  <inkml:trace contextRef="#ctx0" brushRef="#br0">0 238 13683,'16'-32'1320,"40"-71"2872,-50 93-3826,1 0 0,0 1 0,0 0 0,1 0-1,0 1 1,1 0 0,16-11 0,-20 16-308,0 0-1,0 0 1,1 1-1,-1 0 1,0 0-1,1 1 1,0-1 0,-1 1-1,1 0 1,0 1-1,-1-1 1,1 1-1,0 0 1,0 1 0,-1-1-1,1 1 1,9 3-1,-10-3-25,0 1-1,0 0 1,-1 0-1,1 1 1,-1-1-1,0 1 1,0 0-1,0 0 1,0 0-1,0 0 1,-1 1-1,1 0 1,-1-1-1,0 1 1,0 0-1,-1 1 1,1-1-1,-1 0 1,0 1-1,3 8 1,-3-5 29,0-1 1,0 1 0,-1-1-1,0 1 1,-1-1 0,0 1-1,0 0 1,-1-1 0,1 1-1,-2 0 1,1-1 0,-1 1-1,0-1 1,-1 0 0,0 0-1,-7 14 1,4-11-27,-2 1 0,1-1 0,-1 0 0,-1-1 0,1 0 0,-2 0 0,1-1 1,-1 0-1,-17 10 0,25-17-81,-40 22-861,40-22 669,-1 0-1,1 0 0,0 0 0,-1-1 0,1 1 0,-1 0 0,1-1 0,0 0 0,-1 1 1,0-1-1,1 0 0,-1 0 0,1 0 0,-1-1 0,-2 0 0,4 1 236,0-1 0,1 0-1,-1 0 1,0 0 0,0 1-1,1-1 1,-1 0 0,0 0-1,1 0 1,-1 0 0,1 0-1,-1 0 1,1 0 0,0 0-1,-1 0 1,1 0 0,0 0-1,0-1 1,0 1 0,0 0-1,0-1 1,-1-21 660</inkml:trace>
</inkml:ink>
</file>

<file path=ppt/ink/ink2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48.512"/>
    </inkml:context>
    <inkml:brush xml:id="br0">
      <inkml:brushProperty name="width" value="0.05" units="cm"/>
      <inkml:brushProperty name="height" value="0.05" units="cm"/>
      <inkml:brushProperty name="color" value="#FF0066"/>
    </inkml:brush>
  </inkml:definitions>
  <inkml:trace contextRef="#ctx0" brushRef="#br0">26 1 10378,'-6'26'5638,"-6"38"980,9-42-5899,0 0 0,1 31 0,2-41-567,1 0 1,0 0 0,1 0 0,1-1 0,-1 1-1,9 20 1,-10-29-138,1 1 0,-1-1 0,1 0 0,0 0 0,0 0 0,0 0-1,0 0 1,1-1 0,-1 1 0,1-1 0,-1 1 0,1-1 0,0 0 0,0 0 0,0 0 0,0 0 0,0-1 0,0 1-1,1-1 1,-1 0 0,0 0 0,1 0 0,-1 0 0,1-1 0,-1 1 0,1-1 0,3 0 0,-3 0-58,0-1 1,0 1-1,0-1 1,0 0-1,0 0 1,0-1 0,0 1-1,0-1 1,-1 1-1,1-1 1,-1 0-1,4-3 1,-1 1-227,-1-1 0,0 0-1,0 0 1,0-1 0,-1 1 0,5-9-1,1-2-757,-2-1-1,0 0 1,-1 0-1,6-25 1,0-9 276,-5 4 170</inkml:trace>
</inkml:ink>
</file>

<file path=ppt/ink/ink2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48.991"/>
    </inkml:context>
    <inkml:brush xml:id="br0">
      <inkml:brushProperty name="width" value="0.05" units="cm"/>
      <inkml:brushProperty name="height" value="0.05" units="cm"/>
      <inkml:brushProperty name="color" value="#FF0066"/>
    </inkml:brush>
  </inkml:definitions>
  <inkml:trace contextRef="#ctx0" brushRef="#br0">54 306 12651,'0'6'787,"1"-1"0,0 1 0,0 0 0,0 0 0,1 0 1,0-1-1,0 1 0,1-1 0,-1 0 0,1 1 0,5 5 1,6 8 407,24 26 0,-20-25-393,-12-13-719,0 0-1,0 0 0,-1 0 0,0 1 0,0 0 0,-1 0 0,0 1 1,0-1-1,-1 1 0,0 0 0,-1 0 0,0-1 0,0 2 1,0 16-1,-2-26-82,1 0 1,-1 0-1,0 0 1,0 1-1,0-1 1,0 0 0,0 0-1,0 0 1,0 1-1,0-1 1,0 0-1,0 0 1,-1 0 0,1 0-1,0 1 1,0-1-1,0 0 1,0 0-1,0 0 1,0 0 0,0 1-1,0-1 1,0 0-1,-1 0 1,1 0-1,0 0 1,0 0-1,0 1 1,0-1 0,0 0-1,-1 0 1,1 0-1,0 0 1,0 0-1,0 0 1,-1 0 0,1 0-1,0 0 1,0 0-1,0 0 1,0 0-1,-1 0 1,1 0 0,0 0-1,0 0 1,0 0-1,-1 0 1,1 0-1,0 0 1,0 0-1,0 0 1,0 0 0,-1 0-1,1 0 1,0 0-1,0 0 1,0-1-1,0 1 1,-1 0 0,1 0-1,-11-9 0,-5-8-18,0-2-1,1 0 0,1-1 1,-14-27-1,6 5-77,-20-54 0,34 73 46,0 0-1,2-1 1,-5-30-1,9 38 40,0 1 0,2-1 0,0 0 0,1 0 0,0 1 0,4-17 0,-3 26 13,-1 0-1,1 0 0,0 0 1,1 1-1,-1-1 1,1 1-1,0-1 0,1 1 1,-1 0-1,1 0 1,4-4-1,-6 7 18,0 1 0,0-1-1,-1 1 1,1-1 0,0 1-1,0 0 1,1-1 0,-1 1 0,0 0-1,0 1 1,0-1 0,1 0 0,-1 1-1,0-1 1,1 1 0,-1 0-1,1-1 1,-1 1 0,0 0 0,1 1-1,-1-1 1,1 0 0,-1 1 0,0-1-1,1 1 1,-1 0 0,0 0 0,0 0-1,0 0 1,4 2 0,1 2 62,-1 0 1,1 0 0,-1 1 0,0 0-1,-1 0 1,1 1 0,-1-1-1,-1 1 1,1 0 0,-1 1-1,0-1 1,-1 1 0,0-1 0,0 1-1,0 0 1,1 11 0,2 14 177,-1 0 1,0 57 0,-4-69-146,-1-18-103,0 10 121,1-1-1,0 1 1,1 0 0,0-1-1,5 15 1,-6-24-102,0 0 1,1 0-1,-1-1 1,1 1-1,-1 0 1,1 0-1,0-1 1,0 1 0,0-1-1,0 0 1,1 1-1,-1-1 1,1 0-1,-1-1 1,1 1-1,0 0 1,0-1-1,-1 1 1,1-1-1,0 0 1,0 0-1,1 0 1,-1 0-1,0-1 1,6 1-1,1 0-6,0-1-1,0 0 1,-1-1-1,1 0 1,0-1-1,0 0 1,-1 0-1,1-1 1,-1 0-1,0-1 1,17-9-1,0-3-531,0-2-1,34-30 1,25-19-3983,-30 34 2572</inkml:trace>
</inkml:ink>
</file>

<file path=ppt/ink/ink2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50.339"/>
    </inkml:context>
    <inkml:brush xml:id="br0">
      <inkml:brushProperty name="width" value="0.05" units="cm"/>
      <inkml:brushProperty name="height" value="0.05" units="cm"/>
      <inkml:brushProperty name="color" value="#FF0066"/>
    </inkml:brush>
  </inkml:definitions>
  <inkml:trace contextRef="#ctx0" brushRef="#br0">1 21 10842,'5'1'2930,"28"-2"-1733,-21 0-882,242-17 4509,6 16-3026,-141 9-1344,0 5 0,161 38 0,-245-40-388,0 1 0,-1 1 0,0 2 0,-2 2 0,1 1 0,-2 1 0,34 26 0,-30-16-1,-1 1 1,-2 2-1,-1 1 0,-1 2 1,33 48-1,-28-30-24,-2 2 1,-3 1-1,46 116 0,-58-121-9,-3 1 1,-2 1-1,-2 0 0,-3 1 0,2 54 1,-9-47 265,-2 1 0,-3-1 0,-3 0 0,-2-1 0,-3 0 1,-29 87-1,13-62 394,-57 117 0,80-192-658,0 0 0,-1-1 1,0 1-1,-1-1 0,-10 10 0,17-18-45,0 0 0,0 0 0,0-1-1,0 1 1,0 0 0,0 0 0,0 0-1,0 0 1,0 0 0,0 0 0,0 0-1,0 0 1,0 0 0,0 0 0,0 0-1,0 0 1,0 0 0,0 0 0,0 0-1,0 0 1,0 0 0,0 0-1,0-1 1,0 1 0,0 0 0,0 0-1,0 0 1,0 0 0,0 0 0,0 0-1,0 0 1,0 0 0,0 0 0,0 0-1,0 0 1,0 0 0,0 0 0,0 0-1,0 0 1,0 0 0,0 0 0,0 0-1,0 0 1,0 0 0,0 0 0,0 0-1,0 0 1,-1 0 0,1 0 0,0 0-1,0 0 1,0 0 0,0 0 0,0 0-1,0 0 1,0 0 0,0 0 0,0 0-1,0 0 1,0 0 0,0 0 0,0 0-1,0 0 1,1-11-1023,8-22-1533,-2 2 55,-3 13 1056,11-78-4805,-14 85 5782,0 0 0,-1 0 0,0 0 0,-1 0 1,-1 0-1,-3-17 0,4 26 591,1 1 0,-1-1 1,0 0-1,1 1 0,-1-1 1,0 1-1,0-1 0,0 1 1,0-1-1,0 1 0,-1-1 1,1 1-1,0 0 0,-3-2 0,4 3-16,-1-1-1,1 1 1,-1 0-1,1 0 1,0 0-1,-1 0 0,1 0 1,-1 0-1,1 0 1,-1 0-1,1 0 1,-1 0-1,1 0 0,0 0 1,-1 0-1,1 0 1,-1 0-1,1 0 1,-1 0-1,1 0 0,0 1 1,-1-1-1,0 0 1,0 1 82,1 0-1,-1 0 1,0 0 0,0-1 0,0 1 0,1 0 0,-1 0-1,1 1 1,-1-1 0,0 0 0,1 0 0,-1 2 0,-4 13 1216,1 0 0,0 1 0,-2 26 0,2 54 100,2-42-619,-2 6 36,1-35-367,1 0 0,3 42 0,-1-66-526,0-1-1,0 1 1,0-1-1,1 1 0,-1-1 1,0 1-1,1-1 1,-1 1-1,1-1 0,0 0 1,-1 1-1,1-1 0,0 0 1,0 1-1,0-1 1,0 0-1,0 0 0,0 0 1,0 0-1,0 0 0,0 0 1,0 0-1,1 0 1,-1 0-1,0 0 0,1-1 1,-1 1-1,1-1 0,-1 1 1,1-1-1,-1 1 1,3-1-1,1 0 4,0 0 1,0 0-1,0-1 0,0 1 1,1-1-1,-1-1 0,-1 1 1,7-3-1,4-2 27,-1-1 0,0-1 1,0 0-1,0-1 0,-1 0 0,23-22 0,60-73 373,-83 89-344,65-81-307,-72 91-702,-4 6 259</inkml:trace>
</inkml:ink>
</file>

<file path=ppt/ink/ink2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56.743"/>
    </inkml:context>
    <inkml:brush xml:id="br0">
      <inkml:brushProperty name="width" value="0.05" units="cm"/>
      <inkml:brushProperty name="height" value="0.05" units="cm"/>
      <inkml:brushProperty name="color" value="#FF0066"/>
    </inkml:brush>
  </inkml:definitions>
  <inkml:trace contextRef="#ctx0" brushRef="#br0">51 77 5441,'0'-1'160,"-1"0"-1,1 0 1,0 0 0,-1 0-1,0 1 1,1-1 0,-1 0-1,1 1 1,-1-1 0,0 0-1,1 1 1,-1-1 0,0 0-1,0 1 1,1-1 0,-1 1-1,0 0 1,0-1 0,0 1-1,0 0 1,0-1 0,1 1-1,-1 0 1,0 0 0,0 0-1,0 0 1,0 0 0,0 0-1,0 0 1,-1 0 0,0 0-50,0 1 0,1-1 0,-1 0 0,1 1 0,-1-1 0,0 1 1,1-1-1,0 1 0,-1 0 0,1 0 0,-1 0 0,1 0 0,0 0 0,-1 0 0,1 0 1,-2 2-1,3-3-57,1 0 0,-1 0 0,0 0 0,0 1 0,0-1 0,0 0 0,0 0 0,0 0 0,0 0 0,0 0 1,0 0-1,0 0 0,0 0 0,1 1 0,-1-1 0,0 0 0,0 0 0,0 0 0,0 0 0,0 0 0,0 0 0,1 0 1,-1 0-1,0 0 0,0 0 0,0 0 0,0 0 0,0 0 0,0 0 0,1 0 0,-1 0 0,0 0 0,0 0 0,0 0 1,0 0-1,0 0 0,0 0 0,1 0 0,-1 0 0,0 0 0,0 0 0,0 0 0,0 0 0,0-1 0,16-1 932,14-5-71,3-3 370,44-7 0,-66 15-1130,1 1-1,0 0 1,0 1 0,0 0 0,0 1 0,0 0 0,16 4-1,-7 0 2,2-1 1,-1-1-1,0-1 0,1-1 0,-1-1 0,0 0 0,1-2 1,-1-1-1,0-1 0,0 0 0,24-10 0,-40 12-121,22-7 363,56-10-1,-75 18-358,0 0 0,0 0 0,0 1 0,0 0 0,1 1 0,-1 0 0,0 1 0,0 0 1,0 0-1,13 5 0,-14-4 60,1 0 0,-1-1 0,0 0 0,1-1 0,0 0 0,-1 0 1,1-1-1,0 0 0,-1 0 0,1-1 0,15-3 0,-24 3-101,0 1 0,0 0 0,0 0 0,0 0 0,0 0 0,0 0 0,0 0 0,1 0 0,-1 0 0,0 0-1,0 0 1,0 0 0,0 0 0,0 0 0,0 0 0,0 0 0,1 0 0,-1 0 0,0 0 0,0 0 0,0 0 0,0 0 0,0 0 0,0 0 0,1 0-1,-1 0 1,0 1 0,0-1 0,0 0 0,0 0 0,0 0 0,0 0 0,0 0 0,0 0 0,0 0 0,0 0 0,1 0 0,-1 1 0,0-1-1,0 0 1,0 0 0,0 0 0,0 0 0,0 0 0,0 0 0,0 0 0,0 1 0,-3 7-364,-7 10-795,1-3-281,6 5 509</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11.805"/>
    </inkml:context>
    <inkml:brush xml:id="br0">
      <inkml:brushProperty name="width" value="0.05" units="cm"/>
      <inkml:brushProperty name="height" value="0.05" units="cm"/>
      <inkml:brushProperty name="color" value="#FF0066"/>
    </inkml:brush>
  </inkml:definitions>
  <inkml:trace contextRef="#ctx0" brushRef="#br0">1 1 13595,'2'0'406,"0"0"0,0 1 0,0-1 1,0 1-1,0-1 0,0 1 0,0 0 0,0 0 0,-1 0 0,1 0 1,0 0-1,0 0 0,-1 0 0,1 0 0,-1 1 0,3 1 1,20 29 1848,-21-27-1832,11 19 825,-1 0-1,16 45 1,-18-42-536,0-1 0,25 40 0,-21-45-462,0 0 0,2-1 1,1-1-1,0 0 0,1-2 0,1 0 1,0-1-1,2-1 0,37 20 0,-44-27-402,0-1-1,1-1 0,0 0 0,0-1 0,1 0 0,-1-2 1,1 0-1,0-1 0,0 0 0,0-2 0,0 0 1,0 0-1,0-2 0,0 0 0,27-8 0,7-7-2565,-4-6 919</inkml:trace>
</inkml:ink>
</file>

<file path=ppt/ink/ink2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00.339"/>
    </inkml:context>
    <inkml:brush xml:id="br0">
      <inkml:brushProperty name="width" value="0.05" units="cm"/>
      <inkml:brushProperty name="height" value="0.05" units="cm"/>
      <inkml:brushProperty name="color" value="#FF0066"/>
    </inkml:brush>
  </inkml:definitions>
  <inkml:trace contextRef="#ctx0" brushRef="#br0">1159 56 10786,'-45'-20'4163,"33"15"-2609,-22-11 0,28 14-1427,1-1-1,-1 1 1,0 0-1,1 0 1,-1 1-1,0 0 1,0 0-1,0 1 1,0-1 0,0 1-1,0 0 1,0 1-1,0-1 1,-11 4-1,-1 0-86,0 2-1,0 0 1,-27 13 0,-80 49-46,-116 83 0,46-13-121,153-104 83,2 1 0,-52 60 0,77-77 44,0 1-1,2 0 1,0 1 0,1 0-1,1 1 1,1 0 0,1 1-1,1 0 1,1 1 0,1 0-1,1 0 1,0 0 0,2 0-1,1 1 1,1 0 0,1-1-1,1 1 1,1-1 0,1 1 0,7 24-1,1-15 18,1-1-1,1 0 1,32 52-1,15 37 45,-43-75-42,-3 0 1,-1 1-1,-3 0 0,7 72 1,-4 197 61,-4-53 433,-8-246-357,0 0 0,2 0-1,0 0 1,1 0 0,8 21 0,-10-33-83,1 1 1,0-1 0,0 0-1,0 0 1,0 0-1,1 0 1,0-1 0,0 1-1,0-1 1,1 0-1,-1 0 1,1 0-1,0-1 1,0 0 0,1 0-1,-1 0 1,0 0-1,9 2 1,3-1-5,-1 0 1,1-1-1,0-1 0,-1-1 0,1 0 1,0-1-1,0-1 0,0-1 1,0 0-1,-1-1 0,20-6 0,2-3-594,0-1 0,-1-2 0,58-33-1,2-11-1034,-15-2 331</inkml:trace>
</inkml:ink>
</file>

<file path=ppt/ink/ink2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01.028"/>
    </inkml:context>
    <inkml:brush xml:id="br0">
      <inkml:brushProperty name="width" value="0.05" units="cm"/>
      <inkml:brushProperty name="height" value="0.05" units="cm"/>
      <inkml:brushProperty name="color" value="#FF0066"/>
    </inkml:brush>
  </inkml:definitions>
  <inkml:trace contextRef="#ctx0" brushRef="#br0">1053 204 13467,'14'-33'798,"29"-75"2882,-42 106-3543,0-1 0,0 0 0,0-1 0,0 1 0,-1 0-1,1 0 1,-1 0 0,0 0 0,0 0 0,0 0 0,-1-7 0,0 9-111,0 0 1,1 0-1,-1-1 1,0 1-1,1 0 1,-1 0-1,0 0 1,0 0-1,0 0 1,0 0-1,0 0 1,0 0-1,0 1 1,-1-1-1,1 0 1,0 1-1,0-1 1,0 1-1,-1-1 1,1 1-1,0-1 1,-1 1-1,1 0 1,0 0-1,-1 0 1,1 0-1,-3 0 1,-3 0-12,-1 0 0,1 0 0,-1 1 1,1 0-1,-1 1 0,1-1 0,-11 5 1,-4 4-13,-23 12 1,30-14 5,-316 177 155,17 30-80,284-192-83,2 2 0,0 1 0,2 1 1,1 1-1,-24 35 0,35-42 1,2 0 1,0 0-1,1 1 1,2 1-1,0 0 1,1 0 0,1 0-1,2 1 1,-4 25-1,7-27 0,1 0 0,1-1 0,1 1 0,1 0-1,0 0 1,2-1 0,0 0 0,2 1-1,0-2 1,2 1 0,0-1 0,1 0 0,1-1-1,1 0 1,0 0 0,2-1 0,24 28-1,2-4 42,-12-12 31,-1 0 0,31 47 0,-41-47 37,0 1 0,-2 1 1,-2 0-1,0 0 1,-3 1-1,0 1 1,-3 0-1,4 35 0,-2 18 148,14 97 303,-19-167-426,1 0 0,0 0 0,2-1 1,0 0-1,0 0 0,11 17 1,-14-27-57,1 0 0,-1-1 0,1 0 0,1 0 0,-1 0 0,1 0 0,0 0 0,0-1 0,0 0 0,0 0 0,1-1 0,0 1 0,-1-1 0,1 0 0,0-1 1,1 0-1,-1 0 0,0 0 0,9 1 0,-4-2 9,1-1 0,-1 0 1,0-1-1,0 0 0,1-1 1,-1 0-1,0 0 0,0-2 1,16-6-1,11-7 105,45-27 0,-77 40-182,228-138-911,-119 70-808,-1 1 602</inkml:trace>
</inkml:ink>
</file>

<file path=ppt/ink/ink2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03.774"/>
    </inkml:context>
    <inkml:brush xml:id="br0">
      <inkml:brushProperty name="width" value="0.05" units="cm"/>
      <inkml:brushProperty name="height" value="0.05" units="cm"/>
      <inkml:brushProperty name="color" value="#FF0066"/>
    </inkml:brush>
  </inkml:definitions>
  <inkml:trace contextRef="#ctx0" brushRef="#br0">13 1 9634,'-7'12'5146,"7"-12"-4927,-1 0 1,1 0 0,0 0 0,-1 0 0,-2-1 2417,3 1-2417,6 2 254,1 0 0,-1-1 0,1 0 0,0 0 0,-1-1 0,1 1 1,0-1-1,9-2 0,6 1 276,36 0 376,35 1 113,-84 1-1191,1 0 1,-1 1-1,0 0 1,-1 1 0,1 0-1,0 0 1,-1 1-1,16 9 1,-24-13-53,0 1 0,0-1 0,1 0 0,-1 0 0,0 0 1,1 0-1,-1 1 0,0-1 0,0 0 0,1 0 0,-1 0 0,0 0 0,1 0 0,-1 0 0,0 0 1,1 0-1,-1 0 0,0 0 0,1 0 0,-1 0 0,0 0 0,0 0 0,1 0 0,-1-1 0,0 1 1,1 0-1,-1 0 0,0 0 0,1 0 0,-1 0 0,0-1 0,0 1 0,0 0 0,1 0 0,-1-1 1,0 1-1,0 0 0,1 0 0,-1-1 0,0 1 0,0 0 0,0 0 0,0-1 0,0 1 0,0 0 1,1-1-1,-1 1 0,0 0 0,0-1 0,0 1 0,0 0 0,0-1 0,0 1 0,0 0 0,0-2-130,0 0-1,0 1 1,0-1-1,0 1 1,0-1-1,0 0 0,0 1 1,0-1-1,-1-2 1,0 3-180,0-1 0,-1 1 0,1-1 0,0 1 0,-1 0 0,1-1 1,-1 1-1,1 0 0,-1 0 0,1 0 0,-1 0 0,0 0 0,0 0 1,1 1-1,-1-1 0,0 0 0,0 1 0,0 0 0,-2-1 0,-18-1-1167</inkml:trace>
</inkml:ink>
</file>

<file path=ppt/ink/ink2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04.299"/>
    </inkml:context>
    <inkml:brush xml:id="br0">
      <inkml:brushProperty name="width" value="0.05" units="cm"/>
      <inkml:brushProperty name="height" value="0.05" units="cm"/>
      <inkml:brushProperty name="color" value="#FF0066"/>
    </inkml:brush>
  </inkml:definitions>
  <inkml:trace contextRef="#ctx0" brushRef="#br0">174 56 12611,'-3'-2'234,"1"1"0,-1 0 0,0 0 0,0 0 0,1 0 1,-1 0-1,0 1 0,0-1 0,0 1 0,0 0 0,0 0 1,0 0-1,0 0 0,0 0 0,0 1 0,0-1 0,0 1 0,-3 1 1,3 0-50,-1 0 1,1 0 0,0 0-1,0 0 1,1 0-1,-1 0 1,0 1 0,1 0-1,-1-1 1,1 1 0,0 0-1,0 0 1,0 0 0,-2 5-1,-51 116 4178,53-118-4227,-11 27 496,12-30-592,0 0-1,0-1 0,1 1 1,-1 0-1,1 0 1,0-1-1,0 1 1,0 0-1,1 5 0,-1-7-35,0-1 0,1 1-1,-1-1 1,0 1 0,1 0-1,-1-1 1,1 1-1,-1-1 1,1 1 0,-1-1-1,1 1 1,-1-1 0,1 0-1,-1 1 1,1-1-1,0 1 1,-1-1 0,1 0-1,0 0 1,-1 0 0,1 1-1,0-1 1,0 0-1,-1 0 1,2 0 0,22 0 25,-18 0-14,50-8 43,-46 5-40,-1 1 0,1 1 0,-1 0 1,1 0-1,0 1 0,0 0 0,-1 1 0,1 0 0,15 3 0,-2 6 58,-17-7-49,-1-1 1,1 1 0,10 1 0,-16-3-22,0-1 0,1 0 0,-1 0 1,0 0-1,0 0 0,0 0 1,1 0-1,-1 0 0,0 0 1,0 0-1,0 0 0,1 0 1,-1 0-1,0 0 0,0 0 1,1 0-1,-1 0 0,0 0 1,0 0-1,0 0 0,1 0 1,-1 0-1,0 0 0,0 0 1,0 0-1,0 0 0,1 0 1,-1-1-1,0 1 0,0 0 0,0 0 1,0 0-1,1 0 0,-1 0 1,0-1-1,0 1 0,0 0 1,0 0-1,0 0 0,0 0 1,0-1-1,1 1 0,-1 0 1,0 0-1,0 0 0,0-1 1,-6-11 184,-13-10 5,-55-57 363,64 66-393,0 0 1,2 0 0,-1 0-1,-11-28 1,20 39-150,-1 0-1,0 0 1,1 0-1,-1 0 1,1 0 0,-1 0-1,1 0 1,0 0-1,0 0 1,0 0 0,0 0-1,0 0 1,1 0-1,-1 0 1,1 0-1,-1 0 1,2-3 0,-1 3-38,1-1 1,0 1 0,-1-1 0,1 1-1,0 0 1,0 0 0,0 0-1,0 0 1,1 0 0,-1 0 0,3-1-1,5-2-689,0 0 0,0 1 0,1 0-1,-1 1 1,17-3 0,9-3-945</inkml:trace>
</inkml:ink>
</file>

<file path=ppt/ink/ink2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05.506"/>
    </inkml:context>
    <inkml:brush xml:id="br0">
      <inkml:brushProperty name="width" value="0.05" units="cm"/>
      <inkml:brushProperty name="height" value="0.05" units="cm"/>
      <inkml:brushProperty name="color" value="#FF0066"/>
    </inkml:brush>
  </inkml:definitions>
  <inkml:trace contextRef="#ctx0" brushRef="#br0">81 256 6105,'-1'-1'336,"0"0"-1,0 0 1,0 0-1,0 0 1,0 0-1,0 0 1,1-1-1,-1 1 1,0 0-1,1 0 1,-1-1-1,0 1 1,1 0-1,0-1 0,-1 1 1,1 0-1,-1-3 1,1 2-174,0 1 0,0-1 1,-1 1-1,1-1 0,-1 0 0,1 1 0,-1-1 1,0 1-1,1 0 0,-1-1 0,0 1 0,0-1 1,0 1-1,0 0 0,0 0 0,-1 0 1,1 0-1,-2-2 0,2 4-4,0-1 0,0 0 1,-1 0-1,1 1 0,0-1 0,0 1 1,0-1-1,0 1 0,-1-1 0,1 1 0,0 0 1,0-1-1,0 1 0,0 0 0,0 0 1,1 0-1,-1 0 0,-1 1 0,0 0 209,-2 2 227,-19 22 2927,23-26-3495,0 0 0,-1 0 0,1 1 0,0-1 0,0 0 0,0 0 0,0 0 0,0 0 0,0 0 0,0 0 0,0 0 0,0 0 0,0 0 0,0 1 0,0-1 0,0 0 1,0 0-1,0 0 0,0 0 0,0 0 0,0 0 0,0 0 0,0 0 0,0 1 0,0-1 0,0 0 0,0 0 0,0 0 0,0 0 0,0 0 0,0 0 0,0 0 0,0 0 0,0 0 0,0 1 0,0-1 0,0 0 0,0 0 0,0 0 0,1 0 0,-1 0 0,0 0 0,0 0 0,0 0 0,0 0 0,0 0 0,0 0 0,0 0 0,9-1 901,10-7-335,0-1-1,0 0 1,0-1-1,16-14 1,71-57 610,-40 28-814,-51 41-362,-6 5-37,0 0 1,1 0-1,0 1 1,0 0-1,16-7 0,-75 40-6209,19-12 1130,17-11 3618</inkml:trace>
</inkml:ink>
</file>

<file path=ppt/ink/ink2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05.892"/>
    </inkml:context>
    <inkml:brush xml:id="br0">
      <inkml:brushProperty name="width" value="0.05" units="cm"/>
      <inkml:brushProperty name="height" value="0.05" units="cm"/>
      <inkml:brushProperty name="color" value="#FF0066"/>
    </inkml:brush>
  </inkml:definitions>
  <inkml:trace contextRef="#ctx0" brushRef="#br0">139 1 11186,'-1'0'1375,"-1"1"-796,0-1 0,0 1 0,0 0 0,0-1 0,0 1 0,0 0 0,0 0 0,-2 2 0,-23 23 2402,15-13-1953,3-3-575,1 0 1,-1 1 0,1 0 0,1 0-1,-7 14 1,10-17-302,1 0 0,-1 0 1,2 0-1,-1 0 0,1 0 1,0 1-1,1-1 0,0 1 0,0 9 1,1-15-128,0-1 0,0 1 0,1 0 0,0 0 0,-1 0 0,1 0 1,0 0-1,0-1 0,1 1 0,-1 0 0,0-1 0,1 1 1,0-1-1,0 1 0,-1-1 0,1 0 0,1 0 0,-1 0 0,0 0 1,0 0-1,1 0 0,-1-1 0,1 1 0,0-1 0,-1 0 0,1 0 1,0 0-1,0 0 0,3 1 0,6 0 0,1 0 0,-1 0-1,0-1 1,0-1 0,21-2-1,-11 0 113,-1-1 0,1 0 0,-1-2 0,0-1-1,-1 0 1,1-2 0,-1 0 0,30-18-1,-49 25-120,0 1 1,0 0-1,-1-1 0,1 1 0,0 0 0,-1-1 0,1 1 0,0-1 1,-1 1-1,1-1 0,-1 1 0,1-1 0,-1 1 0,1-1 0,-1 0 0,1 1 1,-1-1-1,0 0 0,1 1 0,-1-1 0,0 0 0,1 0 0,-1 1 0,0-1 1,0-1-1,0 1 16,-1 0 0,0 0 1,0 0-1,0 0 1,1 0-1,-1 1 0,0-1 1,0 0-1,0 1 0,0-1 1,0 1-1,0-1 0,0 1 1,-1-1-1,1 1 1,-2-1-1,-54-20 709,24 8-376,-1 1 0,-56-11 0,88 23-244,-11-4-636,13 4 480,0 0 0,0-1 0,-1 1 1,1 0-1,0 0 0,-1-1 0,1 1 0,0 0 0,0-1 1,0 1-1,-1 0 0,1-1 0,0 1 0,0 0 0,0-1 1,0 1-1,0 0 0,0-1 0,-1 1 0,1 0 0,0-1 1,0 1-1,0 0 0,0-1 0,0 1 0,0-1 1,1 1-1,-1 0 0,0-1 0,0 1 0,0 0 0,0-1 1,0 1-1,0 0 0,1-1 0,-1 0 0,17-19-681</inkml:trace>
</inkml:ink>
</file>

<file path=ppt/ink/ink2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16.718"/>
    </inkml:context>
    <inkml:brush xml:id="br0">
      <inkml:brushProperty name="width" value="0.05" units="cm"/>
      <inkml:brushProperty name="height" value="0.05" units="cm"/>
      <inkml:brushProperty name="color" value="#FF0066"/>
    </inkml:brush>
  </inkml:definitions>
  <inkml:trace contextRef="#ctx0" brushRef="#br0">317 1254 10098,'-8'7'747,"1"0"1,0 1-1,1 0 0,-1 0 1,2 1-1,-1 0 0,-7 16 1,13-24-691,0-1 0,-1 1-1,1-1 1,0 0 0,0 1 0,0-1 0,0 1 0,0-1 0,0 0 0,0 1-1,-1-1 1,1 1 0,0-1 0,0 1 0,0-1 0,1 0 0,-1 1 0,0-1-1,0 1 1,0-1 0,0 1 0,0-1 0,0 0 0,1 1 0,-1-1 0,0 0 0,0 1-1,1-1 1,-1 0 0,0 1 0,0-1 0,1 0 0,-1 1 0,0-1 0,1 0-1,0 1 1,15 3 648,-11-4-508,33 4 975,69-1-1,39-12-187,-87 5-657,162-11 419,435-36 550,-594 44-1215,0-3 0,90-26 0,-122 27-37,0-2 1,-1-1-1,0-2 1,-1 0-1,-1-2 1,47-36-1,-53 35 22,-2-1-1,0 0 0,-1-2 1,0 0-1,-2 0 0,24-40 1,-34 47-46,1 1 1,-2-1-1,0 0 0,0 0 1,-1-1-1,-1 0 1,0 1-1,-1-1 1,-1 0-1,0 0 1,0 0-1,-2 0 1,0 0-1,-4-22 1,-1 12-14,-1-1 1,-2 1-1,0 0 1,-23-39 0,10 24-11,-54-67 1,50 76-14,-2 1 0,0 1 0,-2 2 0,-1 0 1,-1 3-1,-1 0 0,-1 3 0,-63-30 0,37 26-4,0 2-1,-1 3 1,-1 2-1,-109-14 1,32 15 16,-216 3 0,274 15-2,0 5-1,1 3 1,0 3-1,-87 27 1,137-31-1,1 1 0,0 1 1,-45 25-1,64-30 3,0 1 1,0 0-1,1 0 0,0 1 0,1 0 1,-1 0-1,2 1 0,-1 0 1,1 0-1,1 1 0,-1 0 1,-8 21-1,6-8-4,2 1 1,0 1-1,2-1 0,-3 31 1,-2 103-2,12 21 2,1-145 12,1 1 0,2-1 0,11 40 0,-7-44 50,2 0-1,0 0 0,2-1 0,1-1 0,2 0 0,0-2 0,2 0 0,1 0 1,1-2-1,1-1 0,38 32 0,-29-31 61,0-2 0,2-1 0,1-1 0,0-2 0,1-1 1,1-2-1,0-1 0,1-2 0,46 8 0,-24-9-44,0-4 0,78 1 1,120-17-510,-241 8 461,148-15 611,-120 6-540,68-25-1</inkml:trace>
</inkml:ink>
</file>

<file path=ppt/ink/ink2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44.312"/>
    </inkml:context>
    <inkml:brush xml:id="br0">
      <inkml:brushProperty name="width" value="0.05" units="cm"/>
      <inkml:brushProperty name="height" value="0.05" units="cm"/>
      <inkml:brushProperty name="color" value="#FF0066"/>
    </inkml:brush>
  </inkml:definitions>
  <inkml:trace contextRef="#ctx0" brushRef="#br0">94 0 8914,'-4'13'3609,"0"3"-2748,1 0-1,1 0 1,1 0 0,0 1 0,2 28 0,-7 94-56,3-96-797,2 70 0,5-59 295,-2 1 0,-7 68-1,-1-38 19,8 115-1,-2-177-312,-7 281 16,7-252-30,9 80 0,-9-131 6,3 25-4,-2 0 1,0 0-1,-2-1 1,-6 47-1,3-44 0,1 0 0,2 31 0,-1 8 10,-16 215-22,21-177 29,-1-30 14,-8 62 149,5-108-103,1-24 7,0 0 1,0 0-1,0 0 1,-1 0-1,0 0 1,0 0-1,0 0 1,-3 6-1,-19 46 1110,22-56-1092,-1 6 938,2-7-1037,0-1 0,0 1 1,0 0-1,0 0 1,0 0-1,0 0 1,0 0-1,0 0 0,0 0 1,0 0-1,0 0 1,0 0-1,0 0 1,0 0-1,0 0 0,-1 0 1,1 0-1,0 0 1,0 0-1,0 0 0,0 0 1,0 0-1,0 0 1,0 0-1,0 0 1,0 0-1,0 0 0,0 0 1,0 0-1,0 1 1,0-1-1,0 0 1,0-3-652,3-8 209</inkml:trace>
</inkml:ink>
</file>

<file path=ppt/ink/ink2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39.891"/>
    </inkml:context>
    <inkml:brush xml:id="br0">
      <inkml:brushProperty name="width" value="0.05" units="cm"/>
      <inkml:brushProperty name="height" value="0.05" units="cm"/>
      <inkml:brushProperty name="color" value="#FF0066"/>
    </inkml:brush>
  </inkml:definitions>
  <inkml:trace contextRef="#ctx0" brushRef="#br0">1 1 9410,'38'30'3633,"-31"-27"-3383,1 0 0,0 0 0,0-1 0,0 0 0,0 0 1,1 0-1,-1-1 0,0-1 0,11 0 0,12-1 417,36-8 1,-51 7-453,255-29 1921,-217 28-1894,0 3 0,0 2 0,58 10 0,-20 8 33,152 52 0,-154-41 598,155 31 0,-193-56-249,-1-3 0,60-3 0,-56-1 258,81 9 0,-122-6-730,0 1-1,0 1 1,-1 0 0,1 0 0,20 12 0,59 40 490,-88-53-614,-2-1-31,0 0-1,1 0 0,-1 0 1,0-1-1,0 1 0,1-1 1,-1 0-1,1 0 0,-1-1 0,1 1 1,0-1-1,-1 1 0,1-1 1,0 0-1,-1 0 0,1-1 1,-1 1-1,1-1 0,0 0 1,-1 0-1,1 0 0,4-3 1,0 0-288,-1 0 0,1-1 0,-1-1 0,-1 1 1,1-1-1,-1 0 0,0 0 0,10-15 0,31-48-929</inkml:trace>
</inkml:ink>
</file>

<file path=ppt/ink/ink2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42.320"/>
    </inkml:context>
    <inkml:brush xml:id="br0">
      <inkml:brushProperty name="width" value="0.05" units="cm"/>
      <inkml:brushProperty name="height" value="0.05" units="cm"/>
      <inkml:brushProperty name="color" value="#FF0066"/>
    </inkml:brush>
  </inkml:definitions>
  <inkml:trace contextRef="#ctx0" brushRef="#br0">167 6 5873,'-2'-1'3927,"-5"-4"-915,8 6-2877,-1 0 1,1-1-1,-1 1 0,1 0 0,-1 0 0,1-1 1,-1 1-1,1 0 0,-1 0 0,0 0 1,1-1-1,-1 1 0,0 0 0,0 0 0,0 0 1,0 0-1,0 1 0,2 5 292,2 17 152,0 0-1,-2 0 1,-1 45 0,0-21-298,-1-29-228,2 271 178,-3-241-229,-5 71 40,3-90 255,2 35-1,1 2-90,-14 174-181,11-183-15,-16 91-1,10-91-6,2 1-1,3 1 1,4 73 0,0 87 21,1-121-34,2 40 12,1-65-4,-8 137 0,-16 34 20,7-68-8,10-155-39,-1-1 0,-10 30 0,8-31-3,1 1 0,-4 37 0,5-7 35,3-13 3,-3 0 0,-8 40 0,7-51 152,2 0 0,0 0 0,2 0 0,2 28 0,0-43-22,-1-7 117,1 0 0,-1 0 0,0 0 0,-1 1-1,1-1 1,-1 0 0,-2 9 0,1-10-243,-2 10 180,4-13-225,0-1-1,0 0 1,-1 0-1,1 0 0,0 0 1,0 1-1,0-1 1,0 0-1,0 0 1,0 0-1,0 0 1,0 1-1,0-1 0,0 0 1,0 0-1,0 0 1,0 1-1,0-1 1,0 0-1,0 0 1,0 0-1,0 1 0,0-1 1,0 0-1,0 0 1,0 0-1,0 0 1,0 1-1,1-1 1,-1 0-1,0 0 0,0 0 1,0 0-1,0 0 1,0 1-1,1-1 1,-1 0-1,0 0 1,0 0-1,0 0 0,0 0 1,1 0-1,-1 0 1,0 0-1,0 1 1,0-1-1,0 0 1,1 0-1,-1 0 0,4-2-676</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10.361"/>
    </inkml:context>
    <inkml:brush xml:id="br0">
      <inkml:brushProperty name="width" value="0.05" units="cm"/>
      <inkml:brushProperty name="height" value="0.05" units="cm"/>
      <inkml:brushProperty name="color" value="#FF0066"/>
    </inkml:brush>
  </inkml:definitions>
  <inkml:trace contextRef="#ctx0" brushRef="#br0">1 568 13339,'2'-1'5516,"7"-8"-3747,12-12-572,14-22 108,-2-1 1,-2-1 0,30-58-1,-48 75-1260,-9 19-43,0 0 0,1 0-1,0 1 1,0-1 0,1 1 0,12-14-1,-18 22-1,1-1-1,-1 1 0,1-1 0,-1 1 1,0-1-1,1 1 0,-1 0 0,1-1 1,-1 1-1,1 0 0,-1-1 0,1 1 1,-1 0-1,1 0 0,0 0 0,-1-1 1,1 1-1,-1 0 0,1 0 0,-1 0 0,1 0 1,0 0-1,-1 0 0,1 0 0,-1 0 1,1 0-1,0 1 0,0-1-1,0 1-1,0 0 1,0 0-1,0 0 1,0 0-1,0 0 1,-1 1-1,1-1 1,0 0-1,-1 0 1,1 0 0,0 3-1,8 22-11,-1 1 0,7 43 0,-4-14 28,12 27 144,2-1 0,5-2 0,48 94 0,-10 7 174,-25-61 12,-138-328-87,9 23-547,65 133 89,-24-89 1,36 102 128,2-1 1,2 0 0,-1-42-1,6 56 58,1 1-1,1-1 0,1 1 1,1-1-1,14-46 0,-15 63 17,0 0-1,1 0 1,1 1-1,-1-1 0,1 1 1,0 0-1,1 0 1,0 1-1,8-8 1,-11 11 4,1 1 0,0 0 0,0 0 0,0 0 1,1 1-1,-1 0 0,0-1 0,1 2 0,0-1 1,-1 0-1,1 1 0,0 0 0,0 0 0,0 0 0,0 1 1,0 0-1,0 0 0,10 1 0,-10 0 20,1 0-1,0 0 1,0 1 0,0 0-1,-1 0 1,1 1-1,-1-1 1,0 1-1,0 0 1,0 0 0,0 1-1,0 0 1,-1 0-1,0 0 1,1 0-1,-2 1 1,1-1 0,0 1-1,-1 0 1,0 0-1,0 0 1,0 1-1,-1-1 1,3 8 0,-1 1 23,0 0 0,-1 0 1,-1 0-1,0 0 1,-1 0-1,-1 1 1,0-1-1,0 0 0,-4 17 1,1-15-25,0 0 1,-1-1-1,0 1 0,-2-1 1,0 0-1,0 0 1,-2-1-1,0 0 1,-10 14-1,14-22-73,-1 0 0,0 0 0,0-1 0,0 1 1,-1-1-1,0 0 0,0-1 0,0 0 0,-1 0 0,1 0 0,-1 0 1,0-1-1,0-1 0,0 1 0,-1-1 0,1 0 0,-1 0 0,1-1 1,-1 0-1,1-1 0,-10 0 0,12 0-264,-1-1 0,1 1 0,-1-1 0,1-1 0,-1 1 0,1-1 0,0 0 0,0 0 0,-5-3 0,8 4 146,1 0 0,0 0 0,-1 0 0,1 0 0,0 0 0,0 0 0,-1 0 0,1-1 0,0 1 0,0 0 0,0-1 0,1 1 0,-1 0 0,0-1 0,0 1 0,1-1 0,-1 0-1,1 1 1,0-1 0,-1 1 0,1-1 0,0 0 0,0 1 0,0-1 0,0 0 0,0 1 0,0-1 0,0 1 0,1-1 0,-1 0 0,1 1 0,-1-1 0,1 1 0,0-3 0,13-24-1005</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14.696"/>
    </inkml:context>
    <inkml:brush xml:id="br0">
      <inkml:brushProperty name="width" value="0.05" units="cm"/>
      <inkml:brushProperty name="height" value="0.05" units="cm"/>
      <inkml:brushProperty name="color" value="#FF0066"/>
    </inkml:brush>
  </inkml:definitions>
  <inkml:trace contextRef="#ctx0" brushRef="#br0">141 589 10458,'3'-4'342,"21"-32"2622,-23 33-2615,1 0 0,0 0 0,-1-1 0,1 1 0,-1-1 0,0 1 0,0-1 0,-1 1 0,1-5 0,-1 8-280,0-1-1,0 1 0,0 0 0,0-1 0,0 1 1,-1-1-1,1 1 0,0-1 0,0 1 0,-1 0 1,1-1-1,0 1 0,-1 0 0,1-1 0,0 1 1,-1 0-1,1-1 0,-1 1 0,1 0 0,0 0 1,-1 0-1,1-1 0,-1 1 0,1 0 0,-1 0 1,1 0-1,0 0 0,-1 0 0,1 0 0,-1 0 1,1 0-1,-1 0 0,1 0 0,-1 0 0,1 0 1,-1 0-1,-17 3 1072,13 0-984,0-1 0,0 1 0,0 0 0,1 0 0,-1 1 0,1 0 0,0-1 0,0 1-1,0 0 1,-4 7 0,-4 7 205,-13 26 1,17-29-174,-2 2-36,1 2 1,1-1-1,-7 24 1,13-36-124,0 0 0,1 0 1,0 1-1,0-1 1,0 1-1,1-1 0,0 1 1,0-1-1,1 1 1,-1-1-1,1 0 0,1 1 1,3 11-1,-5-17-25,1 0-1,-1 0 1,1 1 0,0-1-1,-1 0 1,1 0-1,0 0 1,-1 1 0,1-1-1,0 0 1,0 0-1,0 0 1,0 0 0,0-1-1,0 1 1,1 0-1,-1 0 1,0-1 0,0 1-1,0 0 1,1-1-1,-1 1 1,0-1 0,1 0-1,-1 1 1,0-1-1,1 0 1,-1 0 0,0 0-1,1 0 1,-1 0-1,1 0 1,-1 0 0,0-1-1,1 1 1,-1 0-1,0-1 1,1 1 0,-1-1-1,0 1 1,0-1-1,0 0 1,1 0 0,-1 1-1,1-2 1,5-4 6,0 1-1,-1-1 1,0 0 0,0-1 0,8-10-1,-1-2 3,-2 0 0,0-1 0,-1 0 0,-1-1 0,-1 0 0,-1 0 0,0-1 0,-2 0 0,3-29 0,-2-4-52,-3 0 0,-5-92 0,-1 112 20,-1 0-1,-11-47 1,12 70 61,-1 0 0,0 0 1,0 0-1,-1 0 0,-1 1 0,0 0 0,-1 0 1,0 0-1,0 1 0,-9-10 0,15 19-1,0 0 0,-1 0 0,1 0 0,0 0-1,0 0 1,-1 0 0,1 0 0,0 0 0,-1 1-1,1-1 1,-1 1 0,1-1 0,-1 1 0,1-1-1,-1 1 1,-2-1 0,3 2 4,0-1 0,0 0-1,-1 0 1,1 0 0,0 1 0,0-1 0,0 1 0,0-1-1,0 1 1,-1-1 0,1 1 0,0 0 0,0-1 0,0 1-1,0 0 1,-1 1 0,0 1 38,0 0-1,0 0 1,0 0-1,0 0 1,0 1-1,1-1 1,0 0 0,-1 1-1,1-1 1,0 1-1,1-1 1,-2 7-1,3 8 165,0 1 0,1-1 0,1 1 0,1-1 1,0 0-1,1 0 0,12 27 0,-7-25-31,1 0-1,1 0 1,20 27 0,-1-3 127,-25-36-272,-1 1-1,2-1 0,-1 0 1,1-1-1,11 10 0,-15-14-52,1-1-1,0 1 1,0-1-1,0 0 0,0 0 1,0 0-1,0-1 1,0 1-1,0-1 1,1 0-1,-1-1 0,0 1 1,1-1-1,-1 1 1,6-2-1,-1 0-6,1 0 0,-1-1-1,0-1 1,0 1 0,0-1-1,0-1 1,-1 0 0,1 0 0,-1-1-1,0 0 1,13-10 0,-10 6 0,-1-1 0,0 0 0,0 0 0,-1-1 0,0 0 0,-1-1 0,9-14 0,-11 14 2,-1 0-1,0 0 0,5-20 0,-8 25-7,-1 1-1,0-1 1,0 0-1,0 1 1,-1-1-1,0 0 1,-1 1-1,-1-11 0,2 16-2,0 1 0,0-1 0,0 0 0,0 1 0,0-1 0,-1 0 0,1 1 0,0-1 0,0 0 0,-1 1 0,1-1 0,0 1 0,-1-1 0,1 1 0,0-1 0,-1 1 0,1-1 0,-1 1 0,1-1 0,-1 1 0,1 0 0,-1-1 0,0 1 0,1 0 0,-1-1 0,1 1 0,-1 0 0,0-1 0,-1 1-1,1 1 1,0-1 0,0 0-1,0 0 1,0 1-1,0-1 1,0 1 0,0-1-1,-1 1 1,1-1-1,1 1 1,-1-1 0,0 1-1,-2 1 1,-2 3-1,1 0 0,-1 0 0,1 0 0,-6 9 0,4-3 2,1-1 0,0 1 1,1 0-1,0 1 0,0-1 0,-2 19 0,4-21 3,1 0-1,0 1 1,1-1-1,0 0 1,1 1-1,0-1 1,0 0-1,5 18 1,-5-24-3,0 0 1,1 0-1,-1 0 1,1 0 0,0 0-1,-1 0 1,1 0-1,1-1 1,-1 1-1,0-1 1,1 1-1,-1-1 1,1 0-1,3 2 1,-2-1 1,1-1 0,0 0 1,0 0-1,0 0 0,0 0 0,0-1 1,0 0-1,7 1 0,1-2 7,1 0-1,-1 0 0,0-1 1,0-1-1,1 0 1,16-5-1,-15 2 1,-1 0 0,1-1 0,-1 0 0,0-1 0,0-1 0,-1 0 0,0-1 0,-1-1 0,19-17 0,-16 11 18,0-1 1,-2 0-1,0 0 0,-1-2 0,0 1 1,11-29-1,-11 20 32,-1 0 1,-1-1-1,9-48 0,-22 96-67,0 0 0,1 0 0,2 1 0,0-1 0,4 32 0,-3-45 6,0-1 0,1 0 1,0 0-1,0 0 1,0 0-1,1 0 1,0-1-1,0 1 0,8 9 1,-8-12-2,0 0-1,0 0 1,0 0 0,1 0 0,0-1 0,-1 1-1,1-1 1,0 0 0,0 0 0,0 0-1,1-1 1,-1 1 0,0-1 0,0 0 0,8 1-1,-8-2 3,0 0-1,0 0 0,0 0 1,0 0-1,0-1 0,0 1 1,0-1-1,-1 0 0,1 0 1,0 0-1,0-1 0,-1 1 1,6-4-1,-4 1 5,0 1 0,0-1 1,0 0-1,-1-1 0,0 1 0,0-1 0,0 1 0,4-8 0,-3 4 7,-1-1 0,1 1 1,-2-1-1,1 0 0,-1 0 0,-1 0 0,1-1 0,-2 1 0,1-1 0,-1 1 0,0-13 0,-2 17-10,1-1 0,-1 1 0,0 0 0,0 0 0,-1-1-1,1 1 1,-1 0 0,0 0 0,0 0 0,-1 1 0,0-1 0,0 0 0,0 1-1,0 0 1,-1 0 0,1 0 0,-1 0 0,0 0 0,0 1 0,-5-4-1,3 4-2,1 0 0,-1 0 0,0 1 0,0 0-1,0 0 1,0 0 0,0 0 0,0 1 0,0 0-1,0 1 1,-1-1 0,1 1 0,0 0 0,-1 1-1,1 0 1,-12 2 0,12-1-84,1 0-1,-1 0 1,1 0 0,0 0 0,0 1-1,0 0 1,0 0 0,0 0 0,1 1-1,-1-1 1,1 1 0,0 0-1,0 1 1,0-1 0,1 1 0,0-1-1,-5 10 1,7-13 12,1-1 1,0 1-1,0-1 0,-1 1 0,1-1 1,0 1-1,0-1 0,0 1 1,0 0-1,-1-1 0,1 1 1,0-1-1,0 1 0,0 0 0,0-1 1,1 1-1,-1-1 0,0 1 1,0-1-1,0 1 0,0 0 0,1-1 1,-1 1-1,0-1 0,0 1 1,1-1-1,-1 1 0,0-1 1,1 1-1,-1-1 0,1 0 0,-1 1 1,1-1-1,-1 1 0,1-1 1,-1 0-1,1 1 0,-1-1 1,1 0-1,-1 0 0,1 1 0,-1-1 1,2 0-1,1 1-302,-1-1 0,1 0 1,0 0-1,-1 0 0,1 0 0,0 0 0,5-2 1,-3 1-217,0-1 1,0 1-1,1-2 1,5-2-1,32-22-1223</inkml:trace>
</inkml:ink>
</file>

<file path=ppt/ink/ink2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58.732"/>
    </inkml:context>
    <inkml:brush xml:id="br0">
      <inkml:brushProperty name="width" value="0.05" units="cm"/>
      <inkml:brushProperty name="height" value="0.05" units="cm"/>
      <inkml:brushProperty name="color" value="#FF0066"/>
    </inkml:brush>
  </inkml:definitions>
  <inkml:trace contextRef="#ctx0" brushRef="#br0">92 789 9138,'-17'-30'8761,"23"38"-7644,12 12-26,-16-17-1020,1 1 1,0-1 0,0 0 0,0 1 0,0-2 0,1 1 0,-1 0 0,1-1 0,-1 1-1,1-1 1,0 0 0,0 0 0,0 0 0,0-1 0,0 0 0,5 1 0,138 14 1125,-22-3-613,-83-7-391,204 25 455,-189-27-421,0-2 0,77-8 0,140-9 853,-264 15-1040,6-1 47,-1-1 0,0 0-1,30-9 1,44-20 101,-2-1-37,-72 28-93,1 0 1,-1 1 0,29-2-1,-4 4 167,-21 2-136,0-2 1,0 0-1,-1-1 0,1-1 0,19-5 1,-28 3-55,1 0 1,-1 0 0,0-1-1,0 0 1,-1-1 0,1 0 0,-2-1-1,1 0 1,-1 0 0,0-1-1,-1 0 1,0 0 0,0 0-1,-1-1 1,0 0 0,-1-1 0,8-19-1,-11 22-14,-1 0-1,0 0 1,0 0-1,-1 0 1,0 0-1,0 0 1,-3-10-1,-14-57 46,7 34-22,7 26-29,-2-1 0,0 0 1,-9-20-1,9 27-3,0 0 0,0 1 1,-1-1-1,0 1 0,0 1 0,-14-13 0,-25-18 15,-1 3-1,-54-32 0,73 52-25,-1 1 0,0 1 0,0 1 0,-1 2 0,-53-12 0,-155-12-7,183 31-2,0 1 0,0 3 0,1 3 0,-1 2 0,1 2 0,0 3 0,1 1 0,-86 34 0,120-39 8,-34 12-14,1 2 0,0 2 0,-48 32 0,72-37 12,1 2 1,1 1-1,1 0 1,1 2-1,1 1 0,0 0 1,2 2-1,1 0 1,-28 54-1,26-41-1,3-6-53,1 1 0,-14 40 0,30-69-218,0-1 0,0 1 0,1-1 0,-1 1 0,1-1-1,0 1 1,0 0 0,0-1 0,1 1 0,0 0 0,0-1-1,0 1 1,0-1 0,1 0 0,-1 1 0,1-1 0,0 0-1,3 4 1,15 22-1243</inkml:trace>
</inkml:ink>
</file>

<file path=ppt/ink/ink2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8:59.816"/>
    </inkml:context>
    <inkml:brush xml:id="br0">
      <inkml:brushProperty name="width" value="0.05" units="cm"/>
      <inkml:brushProperty name="height" value="0.05" units="cm"/>
      <inkml:brushProperty name="color" value="#FF0066"/>
    </inkml:brush>
  </inkml:definitions>
  <inkml:trace contextRef="#ctx0" brushRef="#br0">8 2367 9170,'0'-1'118,"-1"0"0,0 0 1,0 0-1,0 0 0,1-1 0,-1 1 0,1 0 1,-1-1-1,1 1 0,-1 0 0,1-1 0,0 1 1,0-1-1,-1 1 0,1 0 0,0-1 0,0 1 1,1-1-1,-1 1 0,0-3 0,1 3-17,0-1-1,0 1 1,1-1-1,-1 1 1,0-1-1,0 1 1,1 0-1,-1-1 1,1 1-1,-1 0 1,1 0-1,-1 0 1,1 0-1,0 0 1,2 0-1,11-5 499,1 1-1,0 1 1,0 1-1,33-3 1,6-2 533,-32 3-794,0-2 0,0-1 0,-1 0 0,0-2 0,-1-1 0,31-19 0,112-94 202,-140 105-469,602-433 2186,-426 326-1907,129-94-182,-183 102-12,-48 37 371,138-88 0,33 18 10,81-51-474,8-39 439,-274 187-396,138-96 78,-136 76-149,-86 74-37,0 0 1,0-1 0,0 1-1,1 0 1,-1 0 0,0 0-1,0 0 1,0 0 0,0-1-1,0 1 1,0 0 0,0 0-1,0 0 1,0 0-1,0-1 1,0 1 0,0 0-1,0 0 1,0 0 0,0 0-1,0-1 1,0 1 0,0 0-1,0 0 1,0 0 0,0 0-1,0 0 1,0-1 0,0 1-1,-1 0 1,1 0 0,0 0-1,0 0 1,0 0 0,0-1-1,0 1 1,0 0 0,0 0-1,-1 0 1,1 0 0,0 0-1,0 0 1,0 0 0,0 0-1,0 0 1,-1-1 0,1 1-1,0 0 1,0 0 0,0 0-1,0 0 1,-1 0 0,1 0-1,0 0 1,0 0 0,-9-1-137,0 0 0,0 0 1,-1 1-1,-15 1 0,-4 0-217,-60-2-475,177-12 1312,-75 11-287,-1 2 0,1 0 0,-1 0 0,1 1 0,-1 1 0,19 4 0,-27-5-130,-1 0 1,0 1-1,1-1 1,-1 1-1,0 0 1,0-1-1,0 2 1,0-1-1,0 0 1,0 0-1,4 6 1,-6-6-43,1 1-1,-1-1 1,1 1 0,-1-1 0,0 1-1,0 0 1,0 0 0,0-1 0,-1 1-1,1 0 1,-1 0 0,0 0-1,0 0 1,0 0 0,0 0 0,-1 5-1,-1 1-87,-1 1-1,1-1 0,-9 17 0,7-17-295,0 1 1,-4 15-1,8-22 295,0 0 1,0 0-1,0 0 0,0-1 1,0 1-1,1 0 1,0 4-1,-1-7 65</inkml:trace>
</inkml:ink>
</file>

<file path=ppt/ink/ink2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03.433"/>
    </inkml:context>
    <inkml:brush xml:id="br0">
      <inkml:brushProperty name="width" value="0.05" units="cm"/>
      <inkml:brushProperty name="height" value="0.05" units="cm"/>
      <inkml:brushProperty name="color" value="#FF0066"/>
    </inkml:brush>
  </inkml:definitions>
  <inkml:trace contextRef="#ctx0" brushRef="#br0">579 829 9754,'-7'-49'4497,"7"49"-4427,0 0 1,0 0-1,0-1 1,0 1-1,0 0 1,0 0-1,0 0 1,-1-1-1,1 1 0,0 0 1,0 0-1,0 0 1,0-1-1,0 1 1,0 0-1,-1 0 0,1 0 1,0 0-1,0 0 1,0-1-1,-1 1 1,1 0-1,0 0 0,0 0 1,0 0-1,-1 0 1,1 0-1,0 0 1,0 0-1,0 0 0,-1 0 1,1 0-1,0 0 1,0 0-1,-1 0 1,1 0-1,0 0 0,0 0 1,-1 0-1,1 0-20,0 0 0,0 1 0,0-1 0,-1 0 0,1 0 0,0 1 0,0-1 0,0 0 0,0 0 0,0 1 0,0-1 0,0 0 0,0 0 0,0 1 0,0-1 0,0 0 0,0 1 0,0-1 0,0 0 0,0 0-1,0 1 1,0-1 0,0 0 0,0 1 0,0-1 0,0 0 0,0 0 0,1 1 0,-1-1 0,0 0 0,0 0 0,0 0 0,0 1 0,1-1 0,-1 0 0,0 0 0,0 0 0,1 1 0,-1-1 0,3 3 112,-1-1 0,1 1 0,0-1 1,0 0-1,0 0 0,1 0 0,-1 0 1,0 0-1,7 2 0,37 7 410,-37-8-470,161 19 518,-59-10-408,37 12 116,78 10 537,-189-31-742,1-2 1,-1-1-1,0-2 1,39-7-1,-23 0-46,25-4 567,120-36 1,-168 38-452,-1-2 1,1-1-1,-2-1 0,0-2 1,-1-1-1,48-40 0,-65 49-134,59-55 227,-62 56-222,0-1 1,-1 1 0,-1-2 0,1 1-1,-2-1 1,7-13 0,-10 19-36,-1-1 0,0 0 0,0 1 0,0-1 0,0 0 0,-1 1 0,0-1 0,0 0 1,0 0-1,-1 1 0,1-1 0,-1 0 0,0 1 0,-1-1 0,1 1 0,-1-1 0,0 1 0,0 0 0,0-1 0,-6-6 1,-4-6 7,-1 1 1,-1 0 0,-22-19 0,28 27-36,-16-14 1,-2 0 0,0 2 0,-2 1 0,-57-30 0,67 40-4,-24-14-9,-2 3 0,-86-29 0,-30 14 27,35 8-3,46 9-19,-137-12 0,169 27-1,0 2 1,0 3-1,0 1 1,-64 13-1,24 5 10,-118 44-1,-77 53 5,258-107-9,0 1 1,1 2-1,1 0 0,0 1 1,1 1-1,0 1 0,2 1 1,0 1-1,-25 31 0,37-40 7,1 0-1,-1 0 0,1 1 0,1-1 0,0 1 0,1 1 0,0-1 0,1 1 1,0-1-1,-2 20 0,4-24 0,1-1 1,0 0 0,0 0-1,0 1 1,1-1 0,0 0 0,0 0-1,1 0 1,0 0 0,0 0-1,0 0 1,1 0 0,0-1-1,0 1 1,0-1 0,0 0-1,1 0 1,0 0 0,0 0-1,1-1 1,8 8 0,-1-4-11,0-1 0,0 0 1,0-1-1,1 0 0,0-1 0,0-1 1,1 0-1,25 4 0,4-2-520,66 0 1,75-10-3672,-91-2 2468</inkml:trace>
</inkml:ink>
</file>

<file path=ppt/ink/ink2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04.673"/>
    </inkml:context>
    <inkml:brush xml:id="br0">
      <inkml:brushProperty name="width" value="0.05" units="cm"/>
      <inkml:brushProperty name="height" value="0.05" units="cm"/>
      <inkml:brushProperty name="color" value="#FF0066"/>
    </inkml:brush>
  </inkml:definitions>
  <inkml:trace contextRef="#ctx0" brushRef="#br0">1 3917 9026,'254'-65'4472,"126"-55"-3479,310-155-326,-369 140-416,-262 111-212,404-170 114,-13-25 321,-276 121-146,136-71 118,163-28 402,10 33 128,-194 68-818,519-213 184,-349 126 280,370-182 399,-650 276-818,316-139 204,-409 196-392,308-132 255,206-168 1267,-206 133-1460,-324 173-28,88-21 1,-9 3-2,-114 32-33,-1-2 0,39-22 0,-70 35-14,0-1 0,0 0 0,0 0 0,0 0-1,-1 0 1,1 0 0,-1-1 0,1 1 0,-1-1 0,2-2 0,-4 4-7,0 1 1,1-1-1,-1 1 1,0-1-1,0 1 1,0-1-1,1 1 1,-1-1-1,0 0 1,0 1-1,0-1 1,0 1-1,0-1 1,0 1 0,0-1-1,-1 1 1,1-1-1,0 0 1,0 1-1,0-1 1,0 1-1,-1-1 1,1 1-1,-1-1 1,0 0-29,0 0 1,0 0-1,0 0 1,-1 0-1,1 0 1,0 0-1,-1 0 1,1 0-1,-1 1 1,1-1-1,-1 1 1,-2-1-1,-12-2-690,0 0 0,-1 1 0,1 1 0,-31 2-1,41 0 355,0 0-1,1 0 1,-11 4-1,14-5 338,0 1 0,-1 0-1,1 0 1,0 0-1,0 0 1,-1 1-1,1-1 1,0 0 0,0 1-1,-2 2 1,33-7 257,210-36 3130,-229 37-3150,1 2 1,-1 0 0,1 0-1,-1 1 1,21 4-1,-29-5-162,1 1-1,-1 0 0,1-1 1,0 1-1,-1 0 0,0 0 1,1 1-1,-1-1 0,1 0 1,-1 1-1,0 0 0,0-1 0,0 1 1,0 0-1,0 0 0,-1 0 1,1 0-1,0 0 0,-1 1 1,0-1-1,1 0 0,-1 1 1,0-1-1,0 1 0,0-1 1,-1 1-1,1 0 0,0 2 1,-1-1 31,0 0-1,-1 0 1,1 0 0,-1 0 0,0 0 0,0 0 0,-1 0 0,1 0-1,-1 0 1,1-1 0,-1 1 0,0-1 0,-1 1 0,-4 5 0,-5 5 194,-28 25 0,24-25-245,0 1-138,-39 40-843,30-19 534</inkml:trace>
</inkml:ink>
</file>

<file path=ppt/ink/ink2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06.354"/>
    </inkml:context>
    <inkml:brush xml:id="br0">
      <inkml:brushProperty name="width" value="0.05" units="cm"/>
      <inkml:brushProperty name="height" value="0.05" units="cm"/>
      <inkml:brushProperty name="color" value="#FF0066"/>
    </inkml:brush>
  </inkml:definitions>
  <inkml:trace contextRef="#ctx0" brushRef="#br0">62 35 9082,'-13'-5'1269,"6"3"-76,1-1 0,0 1 0,0-1 0,1 0 0,-1-1-1,-7-5 1,25 6 1045,3 4-1569,0 1 1,0 0-1,27 9 0,18 3 407,-12-7-397,0-3 0,48-2 0,97-11 679,-1 0-183,-143 9-428,93 12 1,-125-9-556,-1 1-1,0 0 1,0 1-1,29 14 0,-39-16-130,0 0-1,0 0 0,-1 1 0,1-1 0,-1 2 0,0-1 0,0 0 0,0 1 0,0 0 1,-1 0-1,0 0 0,0 1 0,0 0 0,-1-1 0,3 7 0,-5-8-137,0 0-1,-1 0 0,1 0 0,-1 0 0,0 0 0,0 0 1,0-1-1,0 1 0,-1 0 0,0 0 0,1 0 1,-2 0-1,1-1 0,0 1 0,-1 0 0,1-1 0,-1 1 1,0-1-1,-3 4 0,5-7 77,0 0-68,0 1 0,-1-1 1,1 0-1,0 0 0,0 0 0,0 1 1,0-1-1,0 0 0,0 0 0,0 0 1,-1 1-1,1-1 0,0 0 1,0 0-1,0 1 0,0-1 0,0 0 1,0 0-1,0 1 0,0-1 0,0 0 1,0 0-1,0 1 0,1-1 0,-1 0 1,0 0-1,0 1 0,10 9-1239</inkml:trace>
</inkml:ink>
</file>

<file path=ppt/ink/ink2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21.599"/>
    </inkml:context>
    <inkml:brush xml:id="br0">
      <inkml:brushProperty name="width" value="0.05" units="cm"/>
      <inkml:brushProperty name="height" value="0.05" units="cm"/>
      <inkml:brushProperty name="color" value="#FF0066"/>
    </inkml:brush>
  </inkml:definitions>
  <inkml:trace contextRef="#ctx0" brushRef="#br0">1 88 8554,'0'-3'4309,"0"-7"-2534,10-46 2931,-9 56-4668,-1 0 0,0 0 0,0-1 0,0 1 1,1 0-1,-1 0 0,0-1 0,0 1 0,0 0 0,1 0 0,-1 0 0,0-1 0,1 1 0,-1 0 0,0 0 1,0 0-1,1 0 0,-1 0 0,0 0 0,1 0 0,-1 0 0,0-1 0,1 1 0,-1 0 0,0 0 0,1 0 0,-1 0 1,0 1-1,0-1 0,1 0 0,-1 0 0,0 0 0,1 0 0,-1 0 0,0 0 0,1 0 0,-1 0 0,0 1 1,13 5 272,-12-6-199,12 6 159,0 0 0,0-2 0,0 1 0,0-2 0,1 0 1,-1 0-1,1-1 0,0-1 0,0 0 0,0-1 0,0-1 1,-1 0-1,1 0 0,21-7 0,18-9 400,21-6 5,-66 21-628,1 1 0,-1-1 0,1 2 0,0-1 0,0 1 0,14 2 0,-20-1-84,0-1-1,0 1 1,0 1-1,1-1 1,-2 0-1,1 1 1,0-1-1,0 1 1,0 0-1,-1 0 1,1 0 0,-1 0-1,1 1 1,-1-1-1,4 6 1,-3-4-612,1 0 1,-1 0 0,1 0-1,0-1 1,8 6-1,13 3-947</inkml:trace>
</inkml:ink>
</file>

<file path=ppt/ink/ink2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22.675"/>
    </inkml:context>
    <inkml:brush xml:id="br0">
      <inkml:brushProperty name="width" value="0.05" units="cm"/>
      <inkml:brushProperty name="height" value="0.05" units="cm"/>
      <inkml:brushProperty name="color" value="#FF0066"/>
    </inkml:brush>
  </inkml:definitions>
  <inkml:trace contextRef="#ctx0" brushRef="#br0">26 79 10338,'-2'0'774,"-1"-1"0,0 0 1,0 1-1,1-1 0,-1 0 0,1 0 0,-1-1 0,-2-1 255,17 11 820,-8-5-1534,0 0 0,1 0 0,-1-1 0,1 0 0,-1 0 0,1 0 0,0 0 0,0-1 0,0 0 0,0 0 0,6 0 0,-1-1-50,-1 0 0,1-1 0,0 0 0,-1-1 0,10-2 0,-14 3-204,152-33 1862,-144 31-1943,1 0 0,-1-1 0,0 0 0,-1-1 0,1-1 0,-1 0 0,20-13 0,-23 14-1014,-5 4-274,-19 18-4653</inkml:trace>
</inkml:ink>
</file>

<file path=ppt/ink/ink2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31.745"/>
    </inkml:context>
    <inkml:brush xml:id="br0">
      <inkml:brushProperty name="width" value="0.05" units="cm"/>
      <inkml:brushProperty name="height" value="0.05" units="cm"/>
      <inkml:brushProperty name="color" value="#FF0066"/>
    </inkml:brush>
  </inkml:definitions>
  <inkml:trace contextRef="#ctx0" brushRef="#br0">65 2 5337,'2'-1'5612,"-2"11"-4145,1 5-494,0 1 0,-2 0 0,1-1 1,-2 1-1,0-1 0,-7 26 0,-9 21-918,18-62-110,0 1-1,0-1 1,0 0 0,0 1 0,-1-1-1,1 0 1,0 1 0,0-1 0,0 0-1,-1 0 1,1 1 0,0-1 0,0 0 0,-1 0-1,1 1 1,0-1 0,-1 0 0,1 0-1,0 0 1,-1 0 0,1 1 0,0-1 0,-1 0-1,1 0 1,0 0 0,-1 0 0,1 0-1,0 0 1,-1 0 0,-11-5-4041,-5-8 1888</inkml:trace>
</inkml:ink>
</file>

<file path=ppt/ink/ink2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32.134"/>
    </inkml:context>
    <inkml:brush xml:id="br0">
      <inkml:brushProperty name="width" value="0.05" units="cm"/>
      <inkml:brushProperty name="height" value="0.05" units="cm"/>
      <inkml:brushProperty name="color" value="#FF0066"/>
    </inkml:brush>
  </inkml:definitions>
  <inkml:trace contextRef="#ctx0" brushRef="#br0">47 0 8818,'0'4'944,"0"2"752,4 1-351,-2 6-385,-2 2-184,0 7-224,-4 2-88,-2 2-176,-1 4-80,1-2-128,-1-1-112,1-4-352,1-5-264,-1-5 920,1-5-480</inkml:trace>
</inkml:ink>
</file>

<file path=ppt/ink/ink2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32.527"/>
    </inkml:context>
    <inkml:brush xml:id="br0">
      <inkml:brushProperty name="width" value="0.05" units="cm"/>
      <inkml:brushProperty name="height" value="0.05" units="cm"/>
      <inkml:brushProperty name="color" value="#FF0066"/>
    </inkml:brush>
  </inkml:definitions>
  <inkml:trace contextRef="#ctx0" brushRef="#br0">35 0 9434,'0'17'1024,"-2"3"433,1 2-425,-1 3-224,-4-3-456,4-2-112,-3 1-160,1-5-72,0-6-376,-5-1-304</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14.929"/>
    </inkml:context>
    <inkml:brush xml:id="br0">
      <inkml:brushProperty name="width" value="0.05" units="cm"/>
      <inkml:brushProperty name="height" value="0.05" units="cm"/>
      <inkml:brushProperty name="color" value="#FF0066"/>
    </inkml:brush>
  </inkml:definitions>
  <inkml:trace contextRef="#ctx0" brushRef="#br0">19 0 11042,'1'0'391,"0"1"-1,0-1 0,-1 0 0,1 1 1,0-1-1,0 1 0,-1-1 0,1 1 0,0 0 1,-1-1-1,1 1 0,-1-1 0,1 1 1,-1 0-1,1 0 0,-1-1 0,1 1 1,-1 0-1,1 0 0,-1-1 0,0 2 0,9 23 3141,-7-20-2952,29 119 4846,-25-90-5355,-2-1 0,-1 0 0,-3 60 0,0-90-237,-4 28-1047,4-30 1074,-1-1 0,1 1 0,0 0 1,0-1-1,0 1 0,0 0 0,0-1 0,-1 1 1,1-1-1,0 1 0,-1 0 0,1-1 1,0 1-1,-1-1 0,1 1 0,-1-1 1,1 1-1,-1-1 0,1 1 0,-1-1 1,1 0-1,-1 1 0,1-1 0,-1 0 1,1 1-1,-1-1 0,0 0 0,1 0 1,-1 1-1,0-1 0,1 0 0,-1 0 1,0 0-1,1 0 0,-1 0 0,0 0 1,1 0-1,-2 0 0,-2-2 5,0 0 1,0 0-1,0-1 0,1 1 1,-1-1-1,1 0 0,0 0 1,-5-6-1,-18-21 606</inkml:trace>
</inkml:ink>
</file>

<file path=ppt/ink/ink2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33.012"/>
    </inkml:context>
    <inkml:brush xml:id="br0">
      <inkml:brushProperty name="width" value="0.05" units="cm"/>
      <inkml:brushProperty name="height" value="0.05" units="cm"/>
      <inkml:brushProperty name="color" value="#FF0066"/>
    </inkml:brush>
  </inkml:definitions>
  <inkml:trace contextRef="#ctx0" brushRef="#br0">21 0 6865,'-5'0'905,"-3"6"783,3 3-328,5 10-191,-2 3-137,6 8-248,1 3-144,1 0-352,-1 1-112,3-4-112,-5-6-176,-1-6-3409,-7-10 2537</inkml:trace>
</inkml:ink>
</file>

<file path=ppt/ink/ink2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33.376"/>
    </inkml:context>
    <inkml:brush xml:id="br0">
      <inkml:brushProperty name="width" value="0.05" units="cm"/>
      <inkml:brushProperty name="height" value="0.05" units="cm"/>
      <inkml:brushProperty name="color" value="#FF0066"/>
    </inkml:brush>
  </inkml:definitions>
  <inkml:trace contextRef="#ctx0" brushRef="#br0">55 1 8866,'-2'2'792,"0"0"312,0 1 1,2 3-41,0 3-80,0 0-32,0 3-176,0 1-88,0 1-263,-2 3-137,-3 2-176,-1 5-168,-1-4-440,-2 1-201,1-3-687,-1-5-1096,7-4 1527</inkml:trace>
</inkml:ink>
</file>

<file path=ppt/ink/ink2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33.704"/>
    </inkml:context>
    <inkml:brush xml:id="br0">
      <inkml:brushProperty name="width" value="0.05" units="cm"/>
      <inkml:brushProperty name="height" value="0.05" units="cm"/>
      <inkml:brushProperty name="color" value="#FF0066"/>
    </inkml:brush>
  </inkml:definitions>
  <inkml:trace contextRef="#ctx0" brushRef="#br0">32 0 11650,'0'19'1385,"-4"7"1039,-1 15-1279,-3 7-281,1 8-432,-1-4-728,12-13 216</inkml:trace>
</inkml:ink>
</file>

<file path=ppt/ink/ink2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43.940"/>
    </inkml:context>
    <inkml:brush xml:id="br0">
      <inkml:brushProperty name="width" value="0.05" units="cm"/>
      <inkml:brushProperty name="height" value="0.05" units="cm"/>
      <inkml:brushProperty name="color" value="#FF0066"/>
    </inkml:brush>
  </inkml:definitions>
  <inkml:trace contextRef="#ctx0" brushRef="#br0">0 37 9986,'3'4'3477,"-3"-4"-3319,0 0 0,1 0 0,-1 0 0,0 0 0,0 0 0,0 0 0,1 0 0,-1 0 0,0 0 0,0 0 0,0 0 0,1 0 0,-1 0-110,0 0 0,-1 0-1,1 0 1,0 0-1,0 0 1,0 1 0,0-1-1,0 0 1,0 0-1,0 0 1,0 0 0,-1 0-1,1 0 1,0 0-1,0 0 1,0 0 0,0 1-1,0-1 1,0 0-1,0 0 1,0 0 0,0 0-1,0 0 1,0 0-1,0 1 1,0-1 0,0 0-1,0 0 1,0 0-1,0 0 1,0 0 0,0 1-1,0-1 1,0 0-1,0 0 1,0 0 0,0 0-1,0 0 1,0 0-1,0 1 1,0-1 0,0 0-1,0 0 1,0 0-1,0 0 1,1 0 0,-1 0-1,0 0 1,0 0-1,0 1 1,0-1 0,0 0-1,0 0 1,0 0-1,1 0 1,-1 0 0,0 0-1,0 0 1,0 0-1,0 0 1,0 0 0,0 0-1,1 0 1,-1 0-1,0 0 1,0 0 0,0 0-1,0 0 1,1 0-1,-7 12 1260,6-12-1280,0 0 1,0 0 0,0 1 0,0-1 0,0 0 0,0 0 0,0 1-1,0-1 1,0 0 0,0 0 0,0 1 0,0-1 0,0 0 0,0 0 0,0 0-1,0 1 1,1-1 0,-1 0 0,0 0 0,0 0 0,0 1 0,0-1 0,0 0-1,1 0 1,-1 0 0,0 0 0,0 1 0,1-1 0,0 0-8,0 0 0,0 0 0,0 0 0,0 0 0,-1 0 0,1 0 0,0 0 0,0 0 0,0 0-1,0-1 1,0 1 0,0 0 0,0-1 0,0 1 0,0 0 0,0-1 0,0 1 0,-1-1 0,1 0 0,1 0 0,24-20 269,-19 14-126,1 1 1,1 0 0,-1 0-1,12-6 1,-19 12-162,-1 0 0,0 0 0,0 0 0,1 0 0,-1 0 0,0 0 0,0 0 0,0 0 0,1 0 0,-1 0 0,0-1 0,0 2 0,1-1 0,-1 0-1,0 0 1,0 0 0,1 0 0,-1 0 0,0 0 0,0 0 0,1 0 0,-1 0 0,0 0 0,0 0 0,0 1 0,1-1 0,-1 0 0,0 0 0,0 0 0,0 0 0,1 1 0,-1-1 0,0 0 0,0 0 0,4 12 14,-4 13-9,-3-14 3,0 0 0,0-1 0,-1 1 0,-5 11 0,-9 26 62,18-47-73,-1-1 0,1 1 0,0 0 0,0-1 0,0 1 1,-1 0-1,1 0 0,0-1 0,0 1 0,0 0 1,0-1-1,0 1 0,0 0 0,1 0 0,-1-1 1,0 1-1,0 0 0,0-1 0,1 1 0,-1 0 0,0-1 1,1 1-1,-1 0 0,0-1 0,1 1 0,-1-1 1,1 1-1,-1-1 0,1 1 0,-1-1 0,1 1 1,0-1-1,-1 1 0,1-1 0,-1 0 0,1 1 0,0-1 1,-1 0-1,2 1 0,3-1 3,-1 1 1,1 0-1,0-1 1,0 0-1,6 0 1,9 0 40,-17 0-5,-1 0-1,1 1 1,-1-1 0,1 1 0,-1 0-1,1 0 1,-1 0 0,0 0 0,0 0 0,0 1-1,1-1 1,-1 1 0,0-1 0,-1 1-1,1 0 1,0-1 0,0 1 0,-1 0-1,1 0 1,-1 0 0,0 1 0,1-1-1,-1 0 1,0 0 0,0 1 0,0-1-1,-1 1 1,1-1 0,-1 1 0,1-1 0,-1 1-1,0-1 1,0 1 0,0-1 0,0 1-1,0-1 1,-1 1 0,1-1 0,-1 1-1,-1 3 1,-3 6 186,-1 1 0,-1-2 0,0 1-1,0-1 1,-14 15 0,15-19-225,0 0 0,0-1-1,-1 0 1,0 0 0,0 0 0,-1-1 0,1 0-1,-1-1 1,-8 4 0,15-7-86,0-1-1,0 0 1,0 1 0,0-1 0,0 0-1,0 1 1,0-1 0,0 0-1,0 0 1,0 0 0,0 0-1,0 0 1,0 0 0,0 0-1,0 0 1,0 0 0,1-1-1,-1 1 1,0 0 0,0 0-1,0-1 1,0 1 0,0-1-1,0 1 1,0-1 0,1 1-1,-1-1 1,0 0 0,-1 0 0,1-2-205,0 1 1,0 0 0,0-1-1,0 1 1,0 0 0,0-1-1,1 1 1,-1-1 0,1 1 0,-1-5-1,1-23-960</inkml:trace>
</inkml:ink>
</file>

<file path=ppt/ink/ink2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44.131"/>
    </inkml:context>
    <inkml:brush xml:id="br0">
      <inkml:brushProperty name="width" value="0.05" units="cm"/>
      <inkml:brushProperty name="height" value="0.05" units="cm"/>
      <inkml:brushProperty name="color" value="#FF0066"/>
    </inkml:brush>
  </inkml:definitions>
  <inkml:trace contextRef="#ctx0" brushRef="#br0">34 1 15859,'0'31'1409,"-3"8"543,-3 6-800,-1 3-287,-1-7-673,3-4-416,1-7-1281,4 1 969</inkml:trace>
</inkml:ink>
</file>

<file path=ppt/ink/ink2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37.084"/>
    </inkml:context>
    <inkml:brush xml:id="br0">
      <inkml:brushProperty name="width" value="0.05" units="cm"/>
      <inkml:brushProperty name="height" value="0.05" units="cm"/>
      <inkml:brushProperty name="color" value="#FF0066"/>
    </inkml:brush>
  </inkml:definitions>
  <inkml:trace contextRef="#ctx0" brushRef="#br0">97 17 9778,'-5'-8'792,"-1"3"393,-1 1-17,-1 4-264,5 0-144,-1 6-88,-3 1 0,3 8 17,-2 0-17,3 5-128,-3 1-128,-1 3-208,-1 4-112,-1 1-528,3 3-312,1-4-585,3-4 193,11-6 528</inkml:trace>
</inkml:ink>
</file>

<file path=ppt/ink/ink2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37.463"/>
    </inkml:context>
    <inkml:brush xml:id="br0">
      <inkml:brushProperty name="width" value="0.05" units="cm"/>
      <inkml:brushProperty name="height" value="0.05" units="cm"/>
      <inkml:brushProperty name="color" value="#FF0066"/>
    </inkml:brush>
  </inkml:definitions>
  <inkml:trace contextRef="#ctx0" brushRef="#br0">27 1 10562,'-4'20'1072,"0"2"417,-1 10-249,-1 5-184,2 5-384,1 1-143,3-6-225,0-2-248,3-9-721,1-7 4610,0-12-3120</inkml:trace>
</inkml:ink>
</file>

<file path=ppt/ink/ink2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37.849"/>
    </inkml:context>
    <inkml:brush xml:id="br0">
      <inkml:brushProperty name="width" value="0.05" units="cm"/>
      <inkml:brushProperty name="height" value="0.05" units="cm"/>
      <inkml:brushProperty name="color" value="#FF0066"/>
    </inkml:brush>
  </inkml:definitions>
  <inkml:trace contextRef="#ctx0" brushRef="#br0">56 0 9986,'-9'21'944,"3"7"721,-1 0-265,3 7-160,-2-2-280,-1 1-399,3 3-177,1 0-296,-3-2-336,2-3-657,4-8-63,4-13 296</inkml:trace>
</inkml:ink>
</file>

<file path=ppt/ink/ink2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38.243"/>
    </inkml:context>
    <inkml:brush xml:id="br0">
      <inkml:brushProperty name="width" value="0.05" units="cm"/>
      <inkml:brushProperty name="height" value="0.05" units="cm"/>
      <inkml:brushProperty name="color" value="#FF0066"/>
    </inkml:brush>
  </inkml:definitions>
  <inkml:trace contextRef="#ctx0" brushRef="#br0">4 1 12067,'-2'7'888,"0"8"456,4 4-184,-2 8-456,2 1-167,0 0-265,1 0-96,1-6-296,-2-2-296,0-3 232</inkml:trace>
</inkml:ink>
</file>

<file path=ppt/ink/ink2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38.574"/>
    </inkml:context>
    <inkml:brush xml:id="br0">
      <inkml:brushProperty name="width" value="0.05" units="cm"/>
      <inkml:brushProperty name="height" value="0.05" units="cm"/>
      <inkml:brushProperty name="color" value="#FF0066"/>
    </inkml:brush>
  </inkml:definitions>
  <inkml:trace contextRef="#ctx0" brushRef="#br0">68 0 11370,'-2'17'961,"-2"0"663,0 3-40,3 2-271,-5 0-161,2 6-400,2 2-176,-5 3-1176,-2 3-3889,-19-7 2993</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15.201"/>
    </inkml:context>
    <inkml:brush xml:id="br0">
      <inkml:brushProperty name="width" value="0.05" units="cm"/>
      <inkml:brushProperty name="height" value="0.05" units="cm"/>
      <inkml:brushProperty name="color" value="#FF0066"/>
    </inkml:brush>
  </inkml:definitions>
  <inkml:trace contextRef="#ctx0" brushRef="#br0">1 0 15507,'0'2'1689,"5"4"1423,8 3 33,15 2-656,6 2-201,12-4-704,6 1-351,0-7-673,-4-1-200,-4-2-440,-5 0-296,-3-4-1425,-8-3-447,14-10 1048</inkml:trace>
</inkml:ink>
</file>

<file path=ppt/ink/ink2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45.404"/>
    </inkml:context>
    <inkml:brush xml:id="br0">
      <inkml:brushProperty name="width" value="0.05" units="cm"/>
      <inkml:brushProperty name="height" value="0.05" units="cm"/>
      <inkml:brushProperty name="color" value="#FF0066"/>
    </inkml:brush>
  </inkml:definitions>
  <inkml:trace contextRef="#ctx0" brushRef="#br0">15 60 9138,'-13'2'4694,"13"-2"-4613,-1-1 0,1 1 0,0 0 0,0 0 0,0 0 0,0 0 1,0 0-1,0 0 0,0-1 0,-1 1 0,1 0 0,0 0 0,0 0 0,0 0 1,0 0-1,0-1 0,0 1 0,0 0 0,0 0 0,0 0 0,0 0 0,0-1 1,0 1-1,0 0 0,0 0 0,0 0 0,0 0 0,0-1 0,0 1 0,0 0 1,0 0-1,0 0 0,1 0 0,-1-1 0,0 1 0,0 0 0,0 0 0,0 0 0,18-21 2098,-16 18-2290,1 0 232,0-1 13,-1 1 0,1 1 0,0-1-1,0 0 1,0 1 0,0-1 0,0 1-1,1 0 1,4-2 0,-8 4-127,1 0 1,-1 0 0,0 0 0,1 1 0,-1-1-1,0 0 1,1 0 0,-1 1 0,0-1-1,1 0 1,-1 0 0,0 1 0,0-1-1,1 1 1,-1-1 0,0 0 0,0 1 0,0-1-1,1 0 1,-1 1 0,0-1 0,0 1-1,0-1 1,0 0 0,0 1 0,0-1-1,0 1 1,0 0 0,2 14 16,-3-1-4,-1 0 0,-5 24-1,-3 12 11,10-44-27,1-5-2,-1 1 1,0-1 0,0 0 0,0 1-1,0-1 1,0 0 0,-1 1-1,1-1 1,0 0 0,0 1-1,-1-1 1,1 0 0,-1 0-1,1 1 1,-2 1 0,1-5-47,6-4 14,6-4 0,-9 8 29,1 1 0,0 0 0,-1 0-1,1 0 1,0 1 0,-1-1 0,1 1 0,0-1 0,0 1-1,0 0 1,-1 0 0,1 0 0,0 0 0,0 1-1,0-1 1,-1 1 0,1 0 0,5 2 0,-4-1 13,1 0 0,-1 0 0,0 0 1,1 1-1,-1 0 0,-1 0 0,1 0 0,0 1 1,6 6-1,-10-8 23,1-1 0,0 0 0,-1 1 0,1-1 0,0 0 0,-1 1 1,0-1-1,1 1 0,-1-1 0,0 1 0,0-1 0,0 1 0,0-1 0,0 1 0,0-1 1,0 1-1,0-1 0,-1 1 0,1-1 0,0 1 0,-1-1 0,-1 3 0,-2 4 138,0 0 0,0-1 0,-6 7 0,0 1-49,-9 27-104,16-34-356,0 0-1,0 0 1,-1-1-1,0 1 1,-5 6-1,9-14 295,0 1-1,-1-1 1,1 0-1,0 1 1,0-1 0,0 0-1,0 0 1,0 1-1,-1-1 1,1 0 0,0 1-1,0-1 1,-1 0-1,1 0 1,0 0 0,0 1-1,-1-1 1,1 0-1,0 0 1,-1 0 0,1 0-1,0 0 1,0 1-1,-1-1 1,1 0 0,0 0-1,-1 0 1,1 0-1,0 0 1,-1 0 0,1 0-1,0 0 1,-1 0-1,1 0 1,0 0 0,-1-1-1,1 1 1,0 0-1,-1 0 1,1 0 0,0 0-1,0 0 1,-1 0-1,1-1 1,0 1-1,-1 0 1,1 0 0,0-1-1,0 1 1,0 0-1,-1 0 1,1-1 0,0 1-1,0 0 1,0 0-1,0-1 1,-1 1 0,1 0-1,0-1 1,0 1-1,0 0 1,0-1 0,0 1-1,0 0 1,0-1-1,2-14-258</inkml:trace>
</inkml:ink>
</file>

<file path=ppt/ink/ink2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45.631"/>
    </inkml:context>
    <inkml:brush xml:id="br0">
      <inkml:brushProperty name="width" value="0.05" units="cm"/>
      <inkml:brushProperty name="height" value="0.05" units="cm"/>
      <inkml:brushProperty name="color" value="#FF0066"/>
    </inkml:brush>
  </inkml:definitions>
  <inkml:trace contextRef="#ctx0" brushRef="#br0">1 0 16043,'2'30'1465,"-2"3"975,2 3-639,1 3-841,1-4-320,4-4-608,-3-5-592,6-7 336</inkml:trace>
</inkml:ink>
</file>

<file path=ppt/ink/ink2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51.946"/>
    </inkml:context>
    <inkml:brush xml:id="br0">
      <inkml:brushProperty name="width" value="0.05" units="cm"/>
      <inkml:brushProperty name="height" value="0.05" units="cm"/>
      <inkml:brushProperty name="color" value="#FF0066"/>
    </inkml:brush>
  </inkml:definitions>
  <inkml:trace contextRef="#ctx0" brushRef="#br0">6680 420 10314,'-3'-3'250,"1"0"0,0 1-1,-1-1 1,0 1 0,1 0 0,-1 0-1,0 0 1,0 0 0,-1 0 0,1 0-1,0 1 1,0 0 0,-1-1 0,1 1-1,-1 1 1,1-1 0,-1 0-1,-3 1 1,-6-1 328,-1 2-1,1-1 0,-21 5 1,2 0 98,16-3-530,0 1 0,1 1 0,-18 7 0,-1 0 86,17-6-74,0 0 232,-1-1 0,-29 5 0,41-9-316,0 0 1,0 0-1,0 0 0,0-1 1,0 1-1,1-1 1,-1-1-1,0 1 1,0-1-1,1 0 1,-1-1-1,-5-3 1,-4-2 111,3 0 87,0 1 1,0 1-1,0 0 1,0 1-1,-26-7 1,31 11-255,1 1 1,-1 1-1,0-1 1,1 1-1,-12 3 1,0-1 21,-14 1 621,-1-3 0,-62-3 0,58 0-283,29 2-356,0 0 1,0 1 0,0 1-1,1-1 1,-1 1 0,0 1-1,1-1 1,-13 7 0,13-5 78,-1-1 0,1 0-1,-1 0 1,0-1 0,0 0 0,0 0 0,0-1 0,-14 1-1,-2-5 276,-32-6 0,34 5-293,0 0-1,-31 0 1,-43 9-51,68-1-12,0-3-1,0 0 1,0-2 0,-29-4 0,41 3 19,1 0 0,-1 1 0,-24 0 0,31 2-32,0 0 0,0 1 0,0 0 1,0 0-1,1 1 0,-1 0 0,-12 6 0,10-3 38,0-1 0,0 0 1,-24 6-1,28-10 15,0 1 1,-1-2-1,1 1 0,0-1 1,0 0-1,-1 0 1,1-1-1,-9-2 1,8 1-6,-112-20 374,103 20-386,0 1 1,0 1 0,1 0 0,-1 1 0,-20 4 0,32-3-17,0-1 0,1 0 0,-1-1 0,0 1 0,0-1 0,1 0 0,-1 0 0,0-1 0,0 1 0,0-1 0,1 0 0,-1 0 0,0 0 0,1-1 0,0 0 0,-1 0 0,1 0 0,-6-4 0,5 3-13,-1 1 1,0 0-1,0-1 1,0 2 0,0-1-1,0 1 1,-1 0-1,1 0 1,0 0-1,-7 1 1,1 0 82,1-1 0,-11-3 0,0 0-6,0 1 0,1 0 0,-41 2 0,55 1-64,0-1 0,0 1 0,0-2 0,0 1 0,0-1 0,0 0 0,0 0 0,1-1 0,-1 0-1,1 0 1,-1-1 0,1 0 0,0 0 0,-7-7 0,10 8-20,-1 1-1,1-1 1,0 1-1,0 0 1,-1 0-1,0 0 1,1 0-1,-1 0 1,0 1-1,0 0 1,0 0-1,1 0 1,-1 0-1,0 1 1,-1-1-1,1 1 1,0 0-1,0 0 1,0 1-1,0-1 1,0 1-1,0 0 1,0 0 0,-7 3-1,10-4-7,-11 6 6,0-1-1,-1-1 1,0 0-1,1-1 1,-2 0-1,1-1 0,0 0 1,-16-1-1,-61-7 37,51 2-19,1 2 0,-47 3 0,19 5-19,-1-4 1,1-2-1,-70-10 0,50-8 7,61 12-6,0 1 0,-48-4 0,-60 11 24,128-2-27,0-1 0,0 0 0,0 0 0,1-1-1,-1 1 1,-7-4 0,-13-5-3,0 4 9,0 1-1,-42-2 1,-52 5-2,101 2-6,-13-2 4,0-1 0,0-2-1,-39-10 1,43 8-1,-1 1 1,0 1-1,0 2 1,-44-1-1,-131 27 10,131-12 15,-137 3-1,178-17 32,1-1 0,0-2-1,0-1 1,-43-15-1,35 9-44,0 3-1,-41-6 1,-45 4 19,-63-10-25,144 16-8,-1 2-1,-63 1 1,106 3 0,-173 5 0,138-6 0,-21 1 0,50 1 0,1 0 0,-1 1 0,1-1 0,-11 5 0,11-3 0,0-1 0,-1 0 0,0 0 0,-12 1 0,14-2-1,1-1-1,-1 0 1,0 0 0,1 0 0,-1-1-1,0 0 1,0 0 0,1 0 0,-1 0 0,1-1-1,-1 0 1,-4-2 0,2 0 1,-1 0 1,0 1-1,-1 0 1,1 0-1,0 1 1,-1 0-1,1 1 1,-1 0-1,0 0 1,1 1-1,-1 0 1,0 0-1,1 1 0,-1 0 1,1 1-1,-12 3 1,16-4-1,1 0 0,-1 0 0,0 1 0,1-2 0,-1 1 0,0 0 0,1-1 1,-1 0-1,0 0 0,0 0 0,0 0 0,1-1 0,-1 1 0,0-1 0,-6-2 0,-1 0-1,0 0 0,0 0 0,-1 2-1,1-1 1,-12 1 0,3-1-5,4 2-68,1 0 1,-30 5-1,31-3 33,1-1 1,0 0-1,-1-1 0,-22-2 1,24 0 39,1-1-1,-19-7 1,24 7 1,4 3-7,-1-1 0,1 1 0,0-1 0,-1 1 0,1 0 0,-1 0 0,1 0 0,-1 0 0,1 0 0,-1 1 0,1-1 0,0 1 0,-1 0 1,-2 0-1,3 0-8,0 0 1,-1 0-1,1 0 1,-1-1-1,1 1 1,-1-1-1,1 0 1,0 0-1,-1 0 1,1 0-1,-1 0 1,1-1-1,-1 1 1,-3-2-1,-6-4 9,11 3 3,1 1-8,0-9 6,1 0 17,6 14-14,-6-3-1,3 3-1,-1 0-1,0 0 1,-1 0 0,1 1 0,0-1 0,-1 1 0,0-1-1,2 5 1,8 12-8,5 0 18,0-1 0,1-1 0,0 0 0,26 18 0,-41-33-6,0-1 1,0 1 0,0 1 0,0-1-1,0 0 1,0 1 0,-1-1 0,0 1-1,0 0 1,0 0 0,0 0 0,0 0 0,-1 0-1,0 0 1,0 0 0,0 1 0,0-1-1,-1 0 1,1 1 0,-1-1 0,0 0-1,-1 7 1,1-11-1,0 1 0,0-1 0,0 0 0,0 0 0,0 1 0,0-1 0,0 0 0,0 0 0,0 1 1,-1-1-1,1 0 0,0 0 0,0 1 0,0-1 0,0 0 0,0 0 0,0 1 0,0-1 0,-1 0 0,1 0 0,0 0 0,0 1 0,0-1 0,0 0 0,-1 0 0,1 0 0,0 0 0,-1 1 0,1-2-1,-1 1 0,1 0 0,-1 0 0,0-1 0,1 1 0,-1 0 0,1-1 0,-1 1 0,1-1 0,-1 1 0,1-1 0,-1 1 0,1-1 0,-1 1 0,1-1 0,0 1 0,-1-1 0,1 1 0,0-1 0,0 0 0,-1 0 0,-6-18-25,-5-23-30,0 5 35,2-1 0,-7-56 1,16 84 19,0 0 1,2-16 0,-1 24 2,0 0-1,1-1 1,-1 1 0,0 0 0,1 0-1,0 0 1,-1 0 0,1 0 0,0 0-1,0 0 1,0 0 0,0 0 0,1 0-1,-1 1 1,1-1 0,-1 0 0,4-2-1,-5 4-1,0 0 0,1 0 0,-1 0 1,1-1-1,-1 1 0,0 0 0,0 0 0,1 0 0,-1-1 0,0 1 0,1 0 0,-1 0 0,0-1 0,0 1 0,1 0 0,-1-1 0,0 1 0,0 0 0,0-1 0,1 1 0,-1 0 0,0-1 0,0 1 0,0 0 0,0-1 0,0 1 0,0 0 0,0-1 0,0 1 1,0-1-1,0 1 0,0 0 0,0-1 0,0 1 0,0 0 0,0-1 0,0 1 0,0 0 0,0-1 0,-1 1 0,1 0 0,0-1 0,0 1 0,0 0 0,-1-1 0,1 1 0,0 0 0,-1-1 0,-2-6 10,-1 1-12,3 4-1,5 2 2,47 2 69,15 1 110,-54-3-122,19-2 224,32 4 0,-54-1-332,-1 0 1,1 1-1,0 0 1,-1 0-1,1 0 1,-1 1-1,0 1 1,12 6-1,-18-9-26,0 0-165,-1 0-1,0 0 0,1 0 1,-1 0-1,1 0 1,-1 0-1,1-1 0,-1 1 1,1 0-1,0-1 1,-1 0-1,1 1 0,0-1 1,-1 0-1,1 0 1,0 0-1,-1 0 0,1 0 1,2-1-1,10-8-1958</inkml:trace>
</inkml:ink>
</file>

<file path=ppt/ink/ink2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49:54.260"/>
    </inkml:context>
    <inkml:brush xml:id="br0">
      <inkml:brushProperty name="width" value="0.05" units="cm"/>
      <inkml:brushProperty name="height" value="0.05" units="cm"/>
      <inkml:brushProperty name="color" value="#FF0066"/>
    </inkml:brush>
  </inkml:definitions>
  <inkml:trace contextRef="#ctx0" brushRef="#br0">15 175 9282,'-2'-3'287,"-9"-18"1956,11 20-2006,0 0 1,-1-1 0,1 1 0,0 0-1,-1 0 1,1 0 0,0-1-1,0 1 1,0 0 0,0 0-1,0 0 1,1-1 0,-1 1 0,0 0-1,0 0 1,1-2 0,-1 3-196,1 0 0,-1-1 0,0 1 0,0 0 0,0 0 0,1 0 0,-1-1 0,0 1 0,0 0 0,1 0 0,-1 0 0,0 0 0,0 0 0,1 0 0,-1 0 0,0-1 0,0 1 0,1 0 0,-1 0 0,0 0 0,1 0 0,-1 0 0,0 0 1,0 0-1,1 0 0,-1 0 0,0 0 0,1 1 0,-1-1 0,0 0 0,0 0 0,1 0 0,-1 0 0,12 6 127,-9-4-12,8 4-6,1-1 0,0-1 1,0 0-1,0 0 0,0-1 0,1 0 0,18 0 1,93 0 439,-90-4-430,25 0 55,265 2 352,-222 4-431,118 20 0,-31 15 409,81 11 797,106-26-569,4-24-583,192-15 435,96 1-504,-531 14 123,0 7-1,185 34 0,-184-21 4,-112-19-206,1 0 1,-1-3 0,35-3-1,114-25 37,38-4 208,-166 28-188,0 2 0,73 5 0,-47 8 60,-55-6-134,-1-1 1,1-1-1,0-1 0,-1 0 0,1-1 0,0-1 0,18-4 0,6-6-18,0-3-1,45-21 0,37-12 127,-105 41-13,1 1-1,0 1 1,0 1-1,30-2 1,-26 5 55,-1 0 0,0 2 0,0 0 0,0 2 1,22 6-1,-23-3-108,-1-2 1,1-1 0,27 3-1,-34-7-42,0 0-1,0 0 1,-1-1-1,1-1 1,26-7-1,33-17 115,7-2 125,-76 27-240,-1 0 0,1 1 1,0-1-1,0 1 0,0 0 0,-1 1 1,1-1-1,7 3 0,39 13 421,-3-1-149,-8-9-3,55 2 0,-45-5-148,12 6-94,-43-6-45,1 0 0,37 0 0,-46-4-2,0 1-1,0 0 1,0 1 0,0 0 0,18 4 0,-14-2-2,0-1 0,0-1 0,0 0 0,0-1 0,23-3 0,-21 2-1,-13 1 1,0-1 0,0 0 0,-1 1 0,1-2 0,0 1 0,-1 0 0,5-3 0,-5 3 1,0-1 0,0 1 0,1 0 0,-1-1 0,1 2 0,-1-1 0,1 0 0,5 0 0,-5 1 6,-1 0-5,0 0-1,0 0 1,-1 0 0,1 0 0,0 0-1,0 1 1,0-1 0,-1 1-1,1 0 1,0-1 0,-1 1-1,6 3 1,-8-4-10,0 0 0,0 1 0,0-1 0,0 0 0,0 0 0,0 0 0,0 1 0,0-1-1,0 0 1,0 0 0,0 0 0,0 1 0,-1-1 0,1 0 0,0 0 0,0 0 0,0 0 0,0 1 0,0-1 0,0 0 0,0 0 0,-1 0 0,1 0 0,0 0 0,0 1 0,0-1 0,0 0-1,0 0 1,-1 0 0,1 0 0,0 0 0,0 0 0,0 0 0,-1 0 0,1 0 0,0 0 0,0 0 0,0 0 0,-1 0 0,1 0 0,-11 4-493,8-4 275,1 0-1,0 0 1,0 0 0,0 0-1,0 0 1,0-1-1,0 1 1,0-1 0,0 1-1,0-1 1,0 0 0,0 0-1,0 0 1,0 0-1,0 0 1,1 0 0,-3-2-1,1 0-188,1 1 0,0-1 0,0 1-1,0-1 1,1 0 0,-1 0 0,1 1 0,-1-1-1,1 0 1,-1-5 0,-1-5-1993,1-1 0,0 1 1,1-1-1,1-17 0,0 30 2148,-3-11-1340,3 11 1776,0 0 0,0 1 0,-1-1 0,1 0 0,-1 1 0,1-1-1,-1 1 1,1-1 0,-1 1 0,1-1 0,-1 1 0,1-1 0,-1 1 0,0-1 0,1 1-1,-1 0 1,-1-1 0,1 1 135,0-1 1,0 1-1,0 0 0,0 0 0,-1 0 1,1 0-1,0 0 0,0 0 0,0 1 0,-1-1 1,1 0-1,0 1 0,0-1 0,0 0 1,0 1-1,0-1 0,0 1 0,0 0 0,0-1 1,0 1-1,-1 1 0,-35 32 4287,34-31-4237,-1 1-1,1 0 1,0 0 0,0 0 0,1 0-1,-1 1 1,-2 8 0,4-12-344,1-1 1,0 1-1,0 0 1,0 0-1,0-1 0,0 1 1,0 0-1,0 0 1,0-1-1,0 1 1,0 0-1,1 0 0,-1-1 1,0 1-1,0 0 1,1-1-1,-1 1 1,0 0-1,1-1 1,-1 1-1,1-1 0,-1 1 1,1 0-1,-1-1 1,1 1-1,-1-1 1,1 1-1,-1-1 1,1 0-1,0 1 0,-1-1 1,1 0-1,0 1 1,-1-1-1,1 0 1,0 0-1,0 1 0,-1-1 1,1 0-1,1 0 1,4 1 39,0 0-1,0-1 1,10 1 0,-13-1-15,8 0 19,1 0 0,-1 1-1,0 1 1,0 0 0,0 0 0,14 5 0,-22-6-29,0 1 0,0-1 0,0 0 1,0 1-1,0-1 0,0 1 0,0 0 1,-1 0-1,1 0 0,-1 0 0,0 1 1,0-1-1,1 1 0,-1-1 0,-1 1 1,1 0-1,0 0 0,-1-1 0,1 1 1,-1 0-1,0 1 0,0-1 0,0 0 1,-1 0-1,1 0 0,0 4 0,-1 1 49,-1 1 0,0-1-1,0 0 1,-1 0 0,0 0 0,0 0-1,-1 0 1,1 0 0,-2 0-1,1-1 1,-1 1 0,-6 7 0,1-2-55,-1 0 1,-1-1 0,1 0 0,-2-1 0,-17 14 0,24-21-30,0 0 1,-1 0 0,1-1 0,-1 0 0,1 0 0,-1-1 0,0 1 0,0-1 0,0 0-1,-1-1 1,-10 2 0,16-3-1,1 0 0,-1 0 0,1 0 0,-1 0 0,1 0 0,0 0 0,-1 0 0,1-1 0,-1 1-1,1 0 1,-1 0 0,1 0 0,0-1 0,-1 1 0,1 0 0,0-1 0,-1 1 0,1 0 0,0-1 0,-1 1 0,1 0 0,0-1 0,-1 1-1,1 0 1,0-1 0,0 0 0,-3-15-27,7-19-7,13-40-5,19-114-41,-26 33 5,-11 156 81,1-1-1,0 1 1,0-1 0,0 1 0,0-1 0,1 1 0,-1-1-1,0 1 1,0-1 0,0 1 0,0 0 0,0-1-1,0 1 1,1-1 0,-1 1 0,0 0 0,0-1-1,1 1 1,-1 0 0,0-1 0,1 1 0,-1 0 0,0-1-1,1 1 1,-1 0 0,0 0 0,1-1 0,-1 1-1,1 0 1,-1 0 0,0 0 0,1-1 0,-1 1 0,1 0-1,0 0-79,-1 0 0,1 0 0,-1 1 0,0-1-1,1 0 1,-1 0 0,1 0 0,-1 1 0,0-1-1,1 0 1,-1 0 0,0 1 0,0-1 0,1 0-1,-1 1 1,0-1 0,0 0 0,1 1 0,-1-1-1,0 0 1,0 1 0,0-1 0,0 0 0,1 1-1,-1-1 1,0 1 0,0-1 0,0 0 0,0 1-1,0-1 1,0 1 0,0-7-843</inkml:trace>
</inkml:ink>
</file>

<file path=ppt/ink/ink2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21.107"/>
    </inkml:context>
    <inkml:brush xml:id="br0">
      <inkml:brushProperty name="width" value="0.05" units="cm"/>
      <inkml:brushProperty name="height" value="0.05" units="cm"/>
      <inkml:brushProperty name="color" value="#FF0066"/>
    </inkml:brush>
  </inkml:definitions>
  <inkml:trace contextRef="#ctx0" brushRef="#br0">4550 641 8306,'-33'-3'842,"0"-2"-1,0-1 1,-48-15 0,14 3-606,0 2-1,-96-8 1,-138 12 417,208 17-43,-118 20-1,-88 34-96,203-39-452,-560 127 314,590-130-365,2 2 0,0 3 1,1 3-1,-98 54 1,-12 29 0,7-5-6,145-90-5,-243 149 4,198-116-3,-114 102 0,54-20-3,24-24-4,-186 161-29,235-218 25,15-13 19,3 2 0,1 1 0,1 2 0,3 1 0,1 1 0,2 2 0,-34 72 0,0 23 211,7 2 1,-71 289-1,97-250-205,25-140-17,2 1 0,4 59-1,0-81-6,1 0-1,0 0 0,1-1 0,1 0 0,1 1 0,0-2 0,1 1 0,1-1 0,0-1 1,1 1-1,16 16 0,14 14-39,2-3 0,49 39 0,-83-75 48,265 201 36,21-26 48,-238-149-63,2-3-1,0-2 0,123 40 1,-100-49 24,0-3 0,142 9 1,172-17 48,-323-8-83,609 12 694,-1 49 722,-298 0-969,-18-2-180,3-19-106,-162-33-19,206-19 1,201-55 222,57-8-202,-542 69-168,0 6 0,0 4 0,165 29 1,-67 14 12,-109-20 34,150 14-1,-146-34 54,205-17-1,121-43 7,-288 30-105,343-39 3,-398 55-2,2 4 0,186 20 0,-229-7-4,0 3-1,-1 2 1,87 35 0,119 34 17,-218-73-15,1-2-1,0-3 1,78 1-1,-63-10 1,-1-2-1,122-28 1,119-51 11,-271 73-15,199-66 0,-168 51 4,92-50 0,-46 12-21,180-137 1,-269 184-20,-2-1-1,-1-2 1,0 0 0,-1-1-1,-1 0 1,-1-1 0,-1-1-1,-1-1 1,-2 0 0,0-1-1,-1 0 1,-1-1 0,-2 0-1,-1 0 1,7-43 0,-9 29 59,-2-1 0,-2 0 0,-2 1 0,-8-63 1,-47-158 214,47 227-226,-171-698 159,150 595-141,-6 1 0,-61-147 0,69 215-6,-3 2 0,-3 1 0,-3 1 0,-3 3 0,-90-109 0,90 128-19,-2 2 0,-60-45 1,-102-58-7,124 89-5,2 0 0,-170-112 7,173 120 3,-113-49 0,-100-14-1,-6 16 8,-170-60 4,228 57-10,-137-51 39,251 111-35,-2 5 0,-134-16 0,-258 5 6,-210 20-16,99 9 4,1 45 0,185 27 4,-459 124 0,666-119 50,160-40-111,-78 38 0,133-53-106,-27 17-1,40-22 68,0 0 1,1 1 0,0-1-1,-1 1 1,2 0 0,-1 1 0,1-1-1,-6 10 1,4-3-74,0 0 0,-5 19 1,10-29 151</inkml:trace>
</inkml:ink>
</file>

<file path=ppt/ink/ink2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23.081"/>
    </inkml:context>
    <inkml:brush xml:id="br0">
      <inkml:brushProperty name="width" value="0.05" units="cm"/>
      <inkml:brushProperty name="height" value="0.05" units="cm"/>
      <inkml:brushProperty name="color" value="#FF0066"/>
    </inkml:brush>
  </inkml:definitions>
  <inkml:trace contextRef="#ctx0" brushRef="#br0">1 97 9938,'6'-9'2684,"-5"8"-2444,-1 0-1,1 1 1,-1-1 0,1 0 0,-1 0 0,1 0 0,-1 1-1,1-1 1,0 0 0,-1 1 0,1-1 0,0 1 0,0-1-1,-1 1 1,1-1 0,0 1 0,0-1 0,0 1 0,1-1-1,3-1 2566,5 3-681,10 0-482,22-1 0,-21 0-1182,28-3 406,-1-2 0,0-2 1,54-15-1,-55 11-524,1 1-1,0 3 1,56-2 0,-86 9-448,-2-1 109,27 4 0,-37-3-467,-1 1 0,0 1 0,0-1 0,0 1 0,7 3 0,14 9-2523,12 7 980</inkml:trace>
</inkml:ink>
</file>

<file path=ppt/ink/ink2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23.934"/>
    </inkml:context>
    <inkml:brush xml:id="br0">
      <inkml:brushProperty name="width" value="0.05" units="cm"/>
      <inkml:brushProperty name="height" value="0.05" units="cm"/>
      <inkml:brushProperty name="color" value="#FF0066"/>
    </inkml:brush>
  </inkml:definitions>
  <inkml:trace contextRef="#ctx0" brushRef="#br0">25 114 10690,'-20'-9'6387,"20"9"-6231,0 0-1,-1-1 1,1 1-1,0 0 1,-1 0-1,1 0 1,0-1-1,0 1 1,-1 0-1,1-1 1,0 1-1,0 0 1,-1 0-1,1-1 1,0 1-1,0 0 1,0-1-1,0 1 1,0 0-1,-1-2 1,2 2-78,-1 0 1,0-1-1,0 1 1,1-1 0,-1 1-1,0 0 1,0-1-1,1 1 1,-1 0 0,0-1-1,1 1 1,-1 0-1,0 0 1,1-1-1,-1 1 1,1 0 0,-1 0-1,1 0 1,-1 0-1,0-1 1,1 1-1,0 0 1,11-3 595,0 0 0,1 0 1,-1 1-1,21 0 0,53 5 367,-31-1-444,206-15 1872,-1-22-336,-205 27-1746,97-19 232,-152 27-619,0 0 0,0 0 0,1 0 0,-1 0 0,0 0 0,0 0 0,0 0 0,0 0 0,0 0 0,1 0 0,-1 0 0,0 0 0,0 0 0,0 0 0,0 0 0,1 0 0,-1 0 0,0 0 0,0 0 0,0 0 0,0 0 1,1 0-1,-1 0 0,0 0 0,0 0 0,0 0 0,0 0 0,0 1 0,1-1 0,-1 0 0,0 0 0,0 0 0,0 0 0,0 0 0,0 0 0,0 1 0,0-1 0,-3 6 1,-11 7-10,7-8-15,-14 10-661,20-14 589,0-1-1,1 1 1,-1-1-1,0 1 0,1 0 1,-1 0-1,1-1 1,-1 1-1,1 0 1,0 0-1,-1 0 0,1-1 1,0 1-1,-1 0 1,1 0-1,0 0 1,0 0-1,0 0 0,0-1 1,0 1-1,0 0 1,0 0-1,0 0 1,0 1-1,15 23-982</inkml:trace>
</inkml:ink>
</file>

<file path=ppt/ink/ink2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35.985"/>
    </inkml:context>
    <inkml:brush xml:id="br0">
      <inkml:brushProperty name="width" value="0.05" units="cm"/>
      <inkml:brushProperty name="height" value="0.05" units="cm"/>
      <inkml:brushProperty name="color" value="#FF0066"/>
    </inkml:brush>
  </inkml:definitions>
  <inkml:trace contextRef="#ctx0" brushRef="#br0">72 485 7826,'-2'1'145,"-37"20"3483,36-19-3017,-1 1 0,1-1 0,0 1 0,0-1 0,1 1-1,-1 0 1,1 0 0,-1 0 0,-2 4 0,9-9 2881,19-13-2245,157-91 2831,-86 54-3045,-62 34-797,302-193 237,-330 209-557,5-5-398,0 0 1,0-1 0,13-14 0,-21 21 246,0-1 0,1 1 0,-1-1 0,0 1 0,0-1 1,0 1-1,0-1 0,0 0 0,-1 1 0,1-1 0,0 0 1,-1 0-1,1 0 0,-1 1 0,0-1 0,1 0 0,-1 0 0,0 0 1,0 0-1,0 0 0,-1 0 0,1 1 0,0-1 0,-1 0 0,1 0 1,-1 0-1,0 1 0,1-1 0,-1 0 0,-1-2 0,-15-12-3229,-2 1 1354</inkml:trace>
</inkml:ink>
</file>

<file path=ppt/ink/ink2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36.188"/>
    </inkml:context>
    <inkml:brush xml:id="br0">
      <inkml:brushProperty name="width" value="0.05" units="cm"/>
      <inkml:brushProperty name="height" value="0.05" units="cm"/>
      <inkml:brushProperty name="color" value="#FF0066"/>
    </inkml:brush>
  </inkml:definitions>
  <inkml:trace contextRef="#ctx0" brushRef="#br0">0 71 12331,'21'-4'1536,"3"-5"864,13-8-327,4-1 159,5 3-359,-3 7-217,-10 18-544,-7 8-383,-20 21-481,-12 8-104,-18 6-112,-8 1-168,-1-4-761,5-7-847,21 1 944</inkml:trace>
</inkml:ink>
</file>

<file path=ppt/ink/ink2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36.761"/>
    </inkml:context>
    <inkml:brush xml:id="br0">
      <inkml:brushProperty name="width" value="0.05" units="cm"/>
      <inkml:brushProperty name="height" value="0.05" units="cm"/>
      <inkml:brushProperty name="color" value="#FF0066"/>
    </inkml:brush>
  </inkml:definitions>
  <inkml:trace contextRef="#ctx0" brushRef="#br0">10 1 18116,'0'18'1336,"2"4"505,2 10-345,3 5-512,-3 2-320,5 2-264,-2 0-120,-5-6-168,0-2-40,-6-5-376,-3-6-360,0-5-744,-8-8-849,2 2 1241</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16.190"/>
    </inkml:context>
    <inkml:brush xml:id="br0">
      <inkml:brushProperty name="width" value="0.05" units="cm"/>
      <inkml:brushProperty name="height" value="0.05" units="cm"/>
      <inkml:brushProperty name="color" value="#FF0066"/>
    </inkml:brush>
  </inkml:definitions>
  <inkml:trace contextRef="#ctx0" brushRef="#br0">19 186 9426,'-1'0'343,"0"0"0,0 0 0,0 0-1,1 0 1,-1 0 0,0 0 0,0 0 0,0 0 0,0 0 0,1 0 0,-1 1-1,0-1 1,0 0 0,0 1 0,1-1 0,-1 0 0,0 1 0,0-1-1,1 1 1,-2 0 0,2 0-123,0-1-1,0 1 1,0 0-1,0-1 1,0 1-1,0-1 1,0 1-1,0-1 1,0 1-1,0-1 1,0 1-1,0 0 1,0-1-1,1 1 1,-1-1-1,0 1 1,0-1-1,1 1 1,-1-1-1,0 1 1,1-1-1,0 1 1,4 5 717,0-1 1,1 0 0,8 6-1,3 1 388,29 14 0,-27-15-717,24 16 1,-40-25-589,0 1 0,-1 0 0,1 0 0,-1-1 0,0 2 0,0-1 1,0 0-1,2 4 0,-4-6-16,0 0 1,1 0-1,-1 0 0,0 0 1,1 0-1,-1 0 0,0 0 1,0 0-1,0 0 1,0 0-1,0 0 0,0 0 1,0 0-1,0 1 0,-1-1-1,1-1 0,0 1 0,-1-1 0,1 1 0,0-1 0,-1 1 0,1-1 0,-1 1 0,1-1 0,-1 0 0,1 1-1,-1-1 1,1 0 0,-1 1 0,1-1 0,-1 0 0,0 1 0,1-1 0,-1 0 0,1 0 0,-1 0 0,0 0 0,1 0 0,-1 0-1,-1 0 1,0 0 3,0 0-1,-1 0 1,1-1-1,0 0 0,-1 1 1,1-1-1,0 0 1,0 0-1,0 0 1,0 0-1,0 0 0,0-1 1,0 1-1,0 0 1,0-1-1,0 0 1,1 1-1,-3-4 1,-4-4 7,0-2 0,-6-11 1,10 16-8,-5-8-8,0-1 1,1 0 0,0 0-1,2-1 1,0 0 0,0 0-1,2-1 1,0 1 0,-2-20-1,6 32-13,-1 0-1,1 0 0,1 1 0,-1-1 1,0 0-1,1 0 0,0 1 0,0-1 1,0 1-1,0-1 0,0 1 0,1-1 1,0 1-1,-1 0 0,1-1 0,1 1 1,-1 0-1,0 0 0,1 1 0,-1-1 1,1 0-1,0 1 0,0 0 0,0-1 1,0 1-1,0 0 0,1 1 0,-1-1 1,1 1-1,4-2 0,1 0-493,0 1-1,0 0 0,1 0 0,-1 1 1,0 0-1,12 1 0,-7 0-1610,0 0 1,15-4-1,-2-2 565</inkml:trace>
</inkml:ink>
</file>

<file path=ppt/ink/ink2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37.473"/>
    </inkml:context>
    <inkml:brush xml:id="br0">
      <inkml:brushProperty name="width" value="0.05" units="cm"/>
      <inkml:brushProperty name="height" value="0.05" units="cm"/>
      <inkml:brushProperty name="color" value="#FF0066"/>
    </inkml:brush>
  </inkml:definitions>
  <inkml:trace contextRef="#ctx0" brushRef="#br0">1 428 15539,'18'-25'1513,"10"-4"815,11-8 33,13-6-617,0-3-288,5-1-447,-3 1-225,2 5-408,-1 6-120,-4 5-88,-11 8-144,-12 7-584,-7 6-440,-12 7-833,-5 2-887,-1 13 1567</inkml:trace>
  <inkml:trace contextRef="#ctx0" brushRef="#br0" timeOffset="1">604 455 16259,'54'-68'5368,"18"-40"-2289,-64 96-2892,-3 5-89,4-7 95,13-25-1,-21 35-185,1 1 1,-1-1-1,1 0 0,-1 1 0,0-1 1,-1 0-1,1 0 0,-1 0 1,1 0-1,-1 0 0,0 0 0,-1-7 1,0 10-15,1-1 1,-1 1 0,1-1 0,-1 1-1,0-1 1,1 1 0,-1 0-1,0-1 1,0 1 0,0 0-1,0-1 1,0 1 0,0 0-1,0 0 1,-1 0 0,1 0-1,0 0 1,-1 0 0,1 1-1,0-1 1,-1 0 0,1 1-1,-1-1 1,1 1 0,-1-1 0,1 1-1,-1 0 1,0-1 0,1 1-1,-1 0 1,1 0 0,-4 1-1,1-1-26,0 1-1,0-1 0,0 1 0,-1 0 1,1 1-1,0-1 0,1 1 0,-1 0 1,0 0-1,0 0 0,-4 3 0,0 3 42,0-1 0,1 1 1,0 1-1,0-1 0,0 1 0,2 0 0,-1 1 0,1 0 0,0-1 0,1 2 0,-5 16 0,5-15 106,1 1-1,1 0 1,0 0-1,0 0 1,1 0-1,1 0 1,1 0-1,-1 0 1,5 18 0,-3-24-58,0-1 0,0 0 0,1-1 0,-1 1 0,1 0 0,1-1 0,-1 1 1,1-1-1,0 0 0,0 0 0,1-1 0,-1 1 0,1-1 0,0 0 0,0 0 1,1-1-1,-1 1 0,1-1 0,-1 0 0,12 3 0,-11-3-169,0-1 0,0-1 0,0 1 0,1-1 0,-1 0 0,0 0-1,0-1 1,1 0 0,-1 0 0,1-1 0,-1 1 0,0-1 0,0-1 0,0 1 0,1-1 0,-1 0-1,-1-1 1,1 1 0,0-1 0,-1 0 0,6-4 0,-5 2-677,-1-1 0,-1 1-1,1-1 1,-1 0 0,0 0 0,-1-1 0,1 1 0,-1-1-1,2-8 1,9-21-1309</inkml:trace>
</inkml:ink>
</file>

<file path=ppt/ink/ink2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38.294"/>
    </inkml:context>
    <inkml:brush xml:id="br0">
      <inkml:brushProperty name="width" value="0.05" units="cm"/>
      <inkml:brushProperty name="height" value="0.05" units="cm"/>
      <inkml:brushProperty name="color" value="#FF0066"/>
    </inkml:brush>
  </inkml:definitions>
  <inkml:trace contextRef="#ctx0" brushRef="#br0">5 324 13819,'-2'15'1969,"1"0"1,0-1-1,1 1 0,0 0 1,4 20-1,0 13-254,-2-28-1243,7 37 0,-7-53-440,0-6-23,1-7-18,2-16-60,18-86-250,-20 99 296,1 0 1,1 1 0,0-1-1,0 1 1,1 0 0,0 1 0,8-11-1,-13 20 25,0-1-1,1 1 0,-1 0 1,0 0-1,0-1 1,1 1-1,-1 0 0,1 0 1,-1 0-1,1 0 1,-1 1-1,1-1 0,-1 0 1,1 1-1,0-1 0,3 0 1,-4 1 7,0 0 1,1 0-1,-1 0 1,0 1-1,0-1 1,0 0-1,0 1 1,1-1-1,-1 1 1,0-1-1,0 1 1,0 0-1,0-1 1,0 1 0,0 0-1,0 0 1,-1-1-1,1 1 1,0 0-1,0 0 1,-1 0-1,1 0 1,0 0-1,0 2 1,2 4 68,0 0 0,0 0 1,0 0-1,-1 1 1,0-1-1,-1 1 1,2 11-1,-1 56 255,-2-60-286,-4-51-5,5 12-118,2-1 0,6-35 0,-7 52 46,0 1 1,0-1 0,1 1 0,0-1 0,0 1 0,0 0 0,1 0 0,0 1 0,1-1 0,-1 1 0,1 0 0,6-6-1,-10 11 25,1 0-1,-1 0 0,0 0 0,0 0 0,0 0 0,0 1 0,1-1 0,-1 1 0,0-1 0,1 0 1,-1 1-1,0 0 0,1-1 0,-1 1 0,1 0 0,-1 0 0,1 0 0,-1 0 0,3 0 1,-1 1-37,0 0 0,0 0 1,-1 0-1,1 1 0,0-1 1,-1 1-1,4 2 0,-4-2 22,1 0-1,0 0 0,0-1 1,1 1-1,-1-1 1,0 1-1,5 0 0,-7-2 21,1 0 0,-1 1-1,1-1 1,-1-1 0,0 1-1,1 0 1,-1 0 0,1-1-1,-1 1 1,1 0 0,-1-1-1,0 1 1,1-1 0,-1 0-1,0 0 1,0 1-1,0-1 1,1 0 0,-1 0-1,0 0 1,1-2 0,3-2 3,0-1 1,0-1 0,3-6-1,4-4 0,-6 9 4,-5 5-8,0 1 1,1 0 0,-1 0 0,1 0 0,0 0-1,0 0 1,-1 0 0,1 0 0,0 1 0,1-1-1,-1 1 1,0-1 0,0 1 0,4-2 0,-5 3 2,-1 1 1,1-1 0,-1 0 0,1 0-1,0 0 1,-1 0 0,1 0-1,-1 1 1,1-1 0,-1 0 0,1 0-1,-1 1 1,1-1 0,-1 1 0,1-1-1,-1 0 1,1 1 0,-1-1-1,1 1 1,-1-1 0,0 1 0,1 0-1,8 15 98,-6-10-42,49 93 611,-44-82-618,-2 1 1,0-1 0,-1 1 0,3 19 0,-4-16-41,-2-13-6,-1 1 1,0-1 0,0 0-1,0 0 1,-1 0 0,-1 9 0,1-17-6,0 0 1,0 0 0,0 0-1,0 1 1,0-1 0,0 0 0,0 0-1,0 0 1,0 1 0,0-1-1,0 0 1,0 0 0,0 0 0,0 1-1,0-1 1,0 0 0,0 0-1,0 0 1,0 0 0,0 1-1,0-1 1,0 0 0,-1 0 0,1 0-1,0 1 1,0-1 0,0 0-1,0 0 1,0 0 0,-1 0 0,1 0-1,0 0 1,0 1 0,0-1-1,0 0 1,-1 0 0,1 0 0,0 0-1,0 0 1,0 0 0,-1 0-1,1 0 1,0 0 0,0 0 0,0 0-1,-1 0 1,1 0 0,0 0-1,0 0 1,0 0 0,-1 0 0,1 0-1,0 0 1,0 0 0,0 0-1,-1 0 1,1 0 0,0-1-1,0 1 1,0 0 0,0 0 0,-1 0-1,1 0 1,0 0 0,0 0-1,0-1 1,0 1 0,0 0 0,-1 0-1,-6-13 12,-19-56-59,9 20-25,7 23 29,1 1 0,1-1 0,2 0 0,-4-27 0,9 44 26,0 1 1,1-1-1,0 0 1,0 0 0,1 0-1,0 0 1,1 1 0,0-1-1,0 1 1,1-1 0,0 1-1,0 0 1,1 0-1,0 0 1,11-14 0,-12 18 11,0 0 0,0 0 0,1 0-1,-1 0 1,1 1 0,0 0 0,0 0 0,0 0 0,7-3 0,-8 5 10,0 0 0,0 0 0,0 0 0,0 0 0,0 1 0,0 0 0,0 0 0,0 0 0,0 0 0,0 0 0,0 0 0,0 1 0,0-1 0,0 1 0,0 0 0,5 2 0,-3-1 40,0 0-1,-1 1 0,1-1 0,-1 1 0,1 0 1,-1 0-1,0 1 0,0-1 0,0 1 0,-1 0 1,0 0-1,1 0 0,-1 1 0,0-1 0,-1 1 1,1-1-1,-1 1 0,0 0 0,0 0 1,-1 0-1,1 0 0,-1 0 0,0 1 0,-1-1 1,1 0-1,-1 0 0,0 1 0,0-1 0,-1 0 1,1 0-1,-1 1 0,-1-1 0,1 0 0,-1 0 1,1 0-1,-1 0 0,-1 0 0,1-1 0,-1 1 1,-3 4-1,0-2-27,1 0 0,-1-1 1,-1 0-1,1 0 0,-12 6 0,16-10-45,-1 0 0,-1 0 0,1-1 0,0 0 0,0 1-1,0-1 1,-6 1 0,7-2-17,1 0 0,-1 0 0,1 0-1,-1 0 1,1 0 0,-1 0 0,1 0 0,-1-1 0,1 1-1,-1 0 1,1-1 0,-1 1 0,1-1 0,0 0-1,-1 1 1,1-1 0,-2-2 0,-2-2-393,0 0-1,0 0 1,1-1 0,0 0-1,0 1 1,0-2 0,1 1 0,0 0-1,0-1 1,-3-12 0,3 8-304,0 0 0,1 0 0,1 0 0,-1 0 0,2 0 0,0-13-1,9-21-714</inkml:trace>
</inkml:ink>
</file>

<file path=ppt/ink/ink2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38.867"/>
    </inkml:context>
    <inkml:brush xml:id="br0">
      <inkml:brushProperty name="width" value="0.05" units="cm"/>
      <inkml:brushProperty name="height" value="0.05" units="cm"/>
      <inkml:brushProperty name="color" value="#FF0066"/>
    </inkml:brush>
  </inkml:definitions>
  <inkml:trace contextRef="#ctx0" brushRef="#br0">0 0 14811,'18'43'7746,"2"23"-3840,-7-21-2456,7 18-79,24 85 4,-41-132-1477,2 1 0,10 27 0,-14-42-43,-1-1 0,1 0 0,0 0-1,-1 1 1,1-1 0,0 0 0,0 0-1,-1 0 1,1 0 0,0 0 0,0 0 0,0 0-1,0-1 1,1 1 0,-1 0 0,0-1 0,0 1-1,0 0 1,0-1 0,1 1 0,-1-1 0,0 0-1,1 1 1,-1-1 0,0 0 0,1 0 0,-1 0-1,0 0 1,1 0 0,-1 0 0,0 0-1,1 0 1,-1-1 0,0 1 0,0 0 0,1-1-1,-1 1 1,0-1 0,0 0 0,1 1 0,-1-1-1,2-1 1,12-12-2866,5-1 1029</inkml:trace>
</inkml:ink>
</file>

<file path=ppt/ink/ink2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39.362"/>
    </inkml:context>
    <inkml:brush xml:id="br0">
      <inkml:brushProperty name="width" value="0.05" units="cm"/>
      <inkml:brushProperty name="height" value="0.05" units="cm"/>
      <inkml:brushProperty name="color" value="#FF0066"/>
    </inkml:brush>
  </inkml:definitions>
  <inkml:trace contextRef="#ctx0" brushRef="#br0">91 411 14979,'0'0'139,"0"0"1,0 1-1,1-1 0,-1 0 0,0 0 1,0 0-1,0 0 0,1 1 1,-1-1-1,0 0 0,0 0 0,0 0 1,0 1-1,0-1 0,0 0 0,1 0 1,-1 0-1,0 1 0,0-1 0,0 0 1,0 0-1,0 1 0,0-1 0,0 0 1,0 0-1,0 1 0,0-1 0,0 0 1,0 0-1,0 1 0,0-1 0,0 0 1,0 0-1,0 1 0,-1-1 0,-5 10 1884,4-7-1529,-9 14 1072,-30 52 1189,36-58-2657,0 0-1,1 0 0,0 0 0,-4 19 1,5-18-88,2-10-22,0 0 1,1 0-1,-1 0 1,1 0-1,0 0 1,0 0-1,0 0 1,0 0-1,0 0 1,0 0-1,1 4 0,1-7-426,3-5 72,6-13-220,-5 8 251,0 0 200,1 1-1,0 0 1,0 0 0,1 0 0,0 1-1,1 0 1,0 1 0,1 0 0,10-7-1,-9 9 239,-1-1 0,1 0 0,-1-1 0,-1 0 0,1-1 0,-2 1 0,1-2 0,-1 1 0,0-1 0,-1-1 0,-1 1 0,7-13 0,-6 8-63,-1-2 0,0 1 0,-1-1-1,0 1 1,-2-2 0,0 1-1,-1 0 1,0 0 0,-2-1 0,0 1-1,-1-1 1,-1 1 0,0 0-1,-1 0 1,-1 0 0,-1 0 0,-13-32-1,17 47-37,0 0 8,1 0 1,-1 0-1,0 0 0,0 1 1,0-1-1,0 0 0,0 0 1,0 1-1,-1-1 0,1 1 1,-1-1-1,1 1 1,-1-1-1,1 1 0,-1 0 1,0 0-1,-2-1 0,4 2 5,-1 0-1,1-1 0,-1 1 1,1 0-1,-1 0 0,1 0 0,-1 0 1,1 1-1,-1-1 0,1 0 1,-1 0-1,1 0 0,-1 0 1,1 0-1,-1 1 0,1-1 0,-1 0 1,1 1-1,-1-1 0,1 0 1,-1 1-1,1-1 0,0 0 1,-1 1-1,1-1 0,0 0 0,-1 1 1,1-1-1,0 1 0,0-1 1,-1 1-1,1-1 0,0 1 1,0-1-1,0 1 0,0-1 0,0 1 1,0-1-1,-1 1 0,1-1 1,1 2-1,-2 26 528,3-7-299,1-1-1,0 0 1,2 0-1,1 0 1,0-1-1,1 1 1,12 20-1,-5-13-53,2-2 0,0 0 0,2 0 0,26 28 0,-40-49-200,2 2-76,-2-1-1,1 0 0,-1 1 0,6 10 0,-8-23-1881,-7-19-1502,2 15 2219,-1-12-325</inkml:trace>
  <inkml:trace contextRef="#ctx0" brushRef="#br0" timeOffset="1">132 372 14443,'27'-5'1392,"7"-6"385,8-8-281,3-1-152,-1-4-695,-6-1-73,-14 7-608,-4-3-456,-5 7-1089,2-3-391,-1 0 47,3 1 641</inkml:trace>
</inkml:ink>
</file>

<file path=ppt/ink/ink2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40.233"/>
    </inkml:context>
    <inkml:brush xml:id="br0">
      <inkml:brushProperty name="width" value="0.05" units="cm"/>
      <inkml:brushProperty name="height" value="0.05" units="cm"/>
      <inkml:brushProperty name="color" value="#FF0066"/>
    </inkml:brush>
  </inkml:definitions>
  <inkml:trace contextRef="#ctx0" brushRef="#br0">47 1 10322,'1'5'8052,"-1"-5"-7851,-7 3 2899,-11-2-1139,17-1-1884,-1-1 49,0 1 1,0 0-1,0-1 1,0 1-1,0-1 0,0 0 1,0 0-1,-3-1 1,5 5-75,1-1 1,-1 1 0,1 0 0,0-1 0,0 1 0,0 0-1,1 2 1,-1-4-23,8 22 406,2 0 1,1-1 0,1 0-1,1 0 1,0-2-1,2 0 1,24 25-1,-36-41-389,-1-1 0,1 0 0,-1-1-1,1 1 1,0-1 0,0 1 0,0-1-1,0 0 1,0-1 0,0 1 0,7 1-1,-8-3-60,0 1 0,0-1 0,0 0 1,0 0-1,0 0 0,0-1 0,0 1 0,0-1 0,0 0 0,0 0 0,0 0 0,0 0 0,-1 0 0,1 0 0,0-1 0,-1 1 0,1-1 0,2-2 1,2-2-960,0 0 1,-1-1-1,1 0 1,-1 0 0,-1 0-1,10-16 1,0-17-2061</inkml:trace>
</inkml:ink>
</file>

<file path=ppt/ink/ink2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41.962"/>
    </inkml:context>
    <inkml:brush xml:id="br0">
      <inkml:brushProperty name="width" value="0.05" units="cm"/>
      <inkml:brushProperty name="height" value="0.05" units="cm"/>
      <inkml:brushProperty name="color" value="#FF0066"/>
    </inkml:brush>
  </inkml:definitions>
  <inkml:trace contextRef="#ctx0" brushRef="#br0">0 13 9538,'4'-13'8847,"-4"13"-8784,4 26 2405,-5 63-1099,0-63-1283,0 0 0,2-1 1,0 1-1,2 0 0,7 28 0,0-31-302,-10-22 172,0-1 0,0 0 0,0 1 0,0-1 0,0 0 0,0 1 0,0-1 0,1 0 0,-1 0 0,0 1 0,0-1 0,0 0 0,0 0 0,1 1 1,-1-1-1,0 0 0,0 0 0,1 0 0,-1 1 0,0-1 0,1 0 0,-1 0 0,0 0 0,0 0 0,1 0 0,-1 1 0,0-1 0,1 0 0,-1 0 0,0 0 0,1 0 1,-1 0-1,0 0 0,1 0 0,-1 0 0,0 0 0,1 0 0,-1 0 0,0-1 0,1 1 0,-1 0 0,0 0 0,0 0 0,1 0 0,-1 0 0,0-1 0,1 1 0,-1 0 1,0 0-1,0 0 0,0-1 0,1 1 0,-1 0 0,0 0 0,0-1 0,0 1 0,1 0 0,-1-1 0,0 1 0,0 0 0,0-1 0,0 1 0,0 0 0,0-1 1,5-10-1822,2-1 564</inkml:trace>
</inkml:ink>
</file>

<file path=ppt/ink/ink2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42.227"/>
    </inkml:context>
    <inkml:brush xml:id="br0">
      <inkml:brushProperty name="width" value="0.05" units="cm"/>
      <inkml:brushProperty name="height" value="0.05" units="cm"/>
      <inkml:brushProperty name="color" value="#FF0066"/>
    </inkml:brush>
  </inkml:definitions>
  <inkml:trace contextRef="#ctx0" brushRef="#br0">1 3 11250,'0'-1'152,"0"1"0,1 0 0,-1 0 0,0 0 0,0-1 0,1 1 0,-1 0 0,0 0 0,1 0 0,-1 0 0,1 0 0,-1 0 0,0 0 0,1 0 0,-1 0 0,0 0 0,1 0-1,-1 0 1,0 0 0,1 0 0,-1 0 0,1 0 0,-1 0 0,0 0 0,1 0 0,-1 0 0,0 1 0,1-1 0,-1 0 0,0 0 0,0 0 0,1 1 0,-1-1 0,0 0 0,1 0 0,-1 1-1,0-1 1,0 0 0,0 1 0,1-1 0,-1 0 0,0 1 0,0-1 0,0 0 0,0 1 0,0-1 0,0 0 0,0 1 0,1 0 0,0 1-153,3 6 354,0 0-1,0 1 1,0 0 0,-1 0 0,-1 0 0,1 0 0,-2 0 0,2 12-1,-2 7-248,-3 41-1,1-58-46,-5 80-2400,8-80 631,9-1 533</inkml:trace>
</inkml:ink>
</file>

<file path=ppt/ink/ink2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42.583"/>
    </inkml:context>
    <inkml:brush xml:id="br0">
      <inkml:brushProperty name="width" value="0.05" units="cm"/>
      <inkml:brushProperty name="height" value="0.05" units="cm"/>
      <inkml:brushProperty name="color" value="#FF0066"/>
    </inkml:brush>
  </inkml:definitions>
  <inkml:trace contextRef="#ctx0" brushRef="#br0">14 0 9066,'-1'38'6473,"-3"17"-3306,-2 23-1666,5-46-992,0-10-487,0-1 0,2 1 0,0-1 0,6 27 0,-7-44-388,0-3 261,1-1-1,-1 1 0,0-1 0,0 1 0,0 0 0,0-1 0,0 1 1,1-1-1,-1 1 0,0-1 0,0 1 0,1-1 0,-1 1 0,0-1 1,1 1-1,-1-1 0,1 1 0,-1-1 0,1 1 0,-1-1 0,1 0 1,-1 1-1,1-1 0,7 5-1106</inkml:trace>
</inkml:ink>
</file>

<file path=ppt/ink/ink2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42.944"/>
    </inkml:context>
    <inkml:brush xml:id="br0">
      <inkml:brushProperty name="width" value="0.05" units="cm"/>
      <inkml:brushProperty name="height" value="0.05" units="cm"/>
      <inkml:brushProperty name="color" value="#FF0066"/>
    </inkml:brush>
  </inkml:definitions>
  <inkml:trace contextRef="#ctx0" brushRef="#br0">7 1 10834,'-2'5'777,"1"0"-1,0 1 0,0 0 0,0-1 0,1 1 1,0 0-1,0 6 0,0-3-118,10 108 2632,-1 0-5905,-8-109 168,5-1 792</inkml:trace>
</inkml:ink>
</file>

<file path=ppt/ink/ink2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43.210"/>
    </inkml:context>
    <inkml:brush xml:id="br0">
      <inkml:brushProperty name="width" value="0.05" units="cm"/>
      <inkml:brushProperty name="height" value="0.05" units="cm"/>
      <inkml:brushProperty name="color" value="#FF0066"/>
    </inkml:brush>
  </inkml:definitions>
  <inkml:trace contextRef="#ctx0" brushRef="#br0">1 1 11883,'2'11'1528,"0"6"1072,0 5-439,-1 11-465,1 4-479,0 6-417,0 0-152,0-4-184,0-2-352,5-13-1344,10-6 920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16.773"/>
    </inkml:context>
    <inkml:brush xml:id="br0">
      <inkml:brushProperty name="width" value="0.05" units="cm"/>
      <inkml:brushProperty name="height" value="0.05" units="cm"/>
      <inkml:brushProperty name="color" value="#FF0066"/>
    </inkml:brush>
  </inkml:definitions>
  <inkml:trace contextRef="#ctx0" brushRef="#br0">63 219 10570,'8'13'1769,"-1"4"1847,6 3-839,0 4-400,5 1-465,-1-3-584,4 2-240,-3-2-463,-3-3-177,0-3-296,-4-1-152,-4-6-448,1-1-417,-3-10-767,-3-9-856,2-13 1583,0-4-71</inkml:trace>
  <inkml:trace contextRef="#ctx0" brushRef="#br0" timeOffset="1">7 99 10018,'-3'0'1488,"-1"0"1673,10 2-1689,5-1-687,5-1-297,7-9-360,1 0-32,0-8-600,-2 0-305,-7-7-439,7-2 432</inkml:trace>
</inkml:ink>
</file>

<file path=ppt/ink/ink2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52.123"/>
    </inkml:context>
    <inkml:brush xml:id="br0">
      <inkml:brushProperty name="width" value="0.05" units="cm"/>
      <inkml:brushProperty name="height" value="0.05" units="cm"/>
      <inkml:brushProperty name="color" value="#FF0066"/>
    </inkml:brush>
  </inkml:definitions>
  <inkml:trace contextRef="#ctx0" brushRef="#br0">9 178 8346,'-8'-2'4368,"9"3"-4243,0-1 0,0 0 0,0 0 0,0 0 0,0 0 0,0 0 0,0 0 0,0 0 0,0 0 0,0 0 0,0 0 0,0-1 0,1 1 0,11-4 511,-1-1 0,0 0-1,0-1 1,-1 0 0,15-10 0,-26 16-587,0 0-1,1-1 1,-1 1 0,0-1 0,1 1 0,-1 0 0,1 0 0,-1-1 0,1 1 0,-1 0 0,0 0 0,1-1 0,-1 1 0,1 0 0,-1 0 0,1 0 0,-1 0-1,1 0 1,0 0 0,-1 0 0,1 0 0,-1 0 0,1 0 0,-1 0 0,1 0 0,-1 0 0,1 0 0,-1 0 0,1 1 0,-1-1 0,1 0 0,-1 0 0,0 1-1,1-1 1,0 1 0,0 0 109,0 1-1,-1 0 1,1 0-1,0 0 1,-1 0-1,1-1 1,-1 1-1,1 3 1,-1-3-45,0 0 0,1 1 0,-1-1 0,1 0 1,0 1-1,0-1 0,1 4 0,-1-5-50,1 0-1,-1 0 0,0 1 0,1-1 0,-1 0 0,1 0 0,0 0 0,-1-1 0,1 1 1,-1 0-1,1 0 0,0-1 0,0 1 0,-1-1 0,1 0 0,0 1 0,0-1 1,0 0-1,0 0 0,2-1 0,5 1 139,1-1 1,15-4-1,-18 3-97,182-52 1151,-176 50-1056,0 0 1,0 1-1,26-2 1,-33 4-158,1 1 1,-1 0 0,0 1-1,1 0 1,-1 0 0,0 0-1,0 1 1,0 0-1,1 0 1,8 5 0,-6-3-28,1 0 0,-1 0 0,1-1 1,-1-1-1,1 1 0,0-1 0,0-1 1,0 0-1,0-1 0,0 1 0,20-4 0,48-5 105,58-6 315,-104 13-228,0 1 1,44 6 0,-23 1-112,0-3-1,1-2 1,76-8 0,108-1 202,-213 7-212,114-9 248,-18 1-256,-96 8-76,0 1 1,47 8-1,-32-4 12,0-1 0,-1-2 1,1-2-1,68-7 1,94 3 16,-116 5-18,208 10 85,-233-9 117,-1-2 0,105-15 1,-64 5-187,-48 6-22,64-8 49,-64 4 15,88-11 99,-110 19-155,1 0 1,36 6-1,-36-3-3,-18-1-8,1-1 0,0-1 0,-1 0 0,1-1 1,0-1-1,25-5 0,-25 2 2,1 1 0,-1 1 0,1 0 0,0 2 0,0-1 0,0 2 0,31 3 0,12 2-11,117-4-1,4 0 36,-103 7-27,28 1 2,27-8-15,-63-2 30,235-3 299,-272 3-129,35-7 0,1 0-95,-4 7-31,-35 0 8,48-5 0,48-20 644,-70 17-588,-45 8-108,4 10-32,-14-9 13,0 0-1,1 0 1,-1 1 0,0-1 0,0 0-1,0 0 1,0 0 0,1 1-1,-1-1 1,0 0 0,0 0 0,0 1-1,0-1 1,0 0 0,0 0 0,0 1-1,0-1 1,1 0 0,-1 1-1,0-1 1,0 0 0,0 0 0,0 1-1,0-1 1,-1 1 0,1-1-1,0 0 0,0 0 0,0 0 1,0 1-1,0-1 0,0 0 0,0 0 1,0 0-1,0 1 0,0-1 0,1 0 0,-1 0 1,0 0-1,0 1 0,0-1 0,0 0 1,0 0-1,0 0 0,0 0 0,0 1 0,1-1 1,-1 0-1,0 0 0,0 0 0,0 0 1,0 0-1,0 0 0,1 1 0,-1-1 1,0 0-1,0 0 0,0 0 0,1 0 0,-1 0 1,0 0-1,0 0 0,0 0 0,0 0 1,1 0-1,-1 0 0,0 0 0,0 0 0,0 0 1,1 0-1,-1 0 0,0 0 0,0 0 1,0 0-1,1 0 0,-1 0 0,0 0 0,1-1 1,8 2-2,-9 2-135,-2 1 82,3-4 53,-1 0 0,1 0 1,-1 1-1,1-1 0,-1 0 0,1 0 1,-1 0-1,0 0 0,1 0 0,-1 0 1,1 0-1,0 0 0,-1 0 0,1 0 1,-1 0-1,0 0 0,1 0 0,-1 0 0,1 0 1,0-1-1,23 3-2065,-15-15-3952,15-18-2983,-21 30 8050</inkml:trace>
</inkml:ink>
</file>

<file path=ppt/ink/ink2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52.715"/>
    </inkml:context>
    <inkml:brush xml:id="br0">
      <inkml:brushProperty name="width" value="0.05" units="cm"/>
      <inkml:brushProperty name="height" value="0.05" units="cm"/>
      <inkml:brushProperty name="color" value="#FF0066"/>
    </inkml:brush>
  </inkml:definitions>
  <inkml:trace contextRef="#ctx0" brushRef="#br0">170 39 7898,'0'-2'126,"0"1"0,0-1 0,-1 0 0,1 1 0,0-1 0,-1 1 0,1-1 0,-1 1 0,0-1 0,1 1 0,-1-1 0,0 1 0,0-1 0,0 1 0,0 0 0,0-1 0,0 1 1,0 0-1,0 0 0,-1 0 0,1 0 0,0 0 0,-1 0 0,1 0 0,-1 1 0,1-1 0,-1 0 0,1 1 0,-1-1 0,1 1 0,-1 0 0,0-1 0,1 1 0,-4 0 0,0 0 570,0-1-1,-1 2 0,1-1 0,0 0 1,0 1-1,0 0 0,0 0 1,0 1-1,0-1 0,-8 6 3680,17-6-3197,8 3-556,101 57 1180,-108-58-1720,-1-1 0,0 1 0,0 0-1,0 0 1,0 1 0,0-1 0,0 1 0,-1 0-1,0 0 1,0 0 0,0 0 0,0 1 0,-1-1 0,0 1-1,0-1 1,0 1 0,0 0 0,-1 0 0,1 0-1,-1 0 1,-1 0 0,1 5 0,0-5 7,-1-1 0,0 1 0,0-1 0,0 1 1,-1 0-1,1-1 0,-3 9 0,2-11-71,0-1 1,0 1-1,0 0 0,0-1 1,0 1-1,-1 0 1,1-1-1,0 0 0,-1 1 1,1-1-1,-1 0 0,1 1 1,-1-1-1,0 0 1,0 0-1,1 0 0,-1-1 1,0 1-1,0 0 0,-2 0 1,-172 45 58,130-38-769,49-16-1352,0 0 1,8-14-1,-9 19 1263,-1 0-1,1 0 1,0 0-1,0 1 1,1-1-1,-1 1 1,1-1-1,4-3 1,2 4-625</inkml:trace>
</inkml:ink>
</file>

<file path=ppt/ink/ink2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53.011"/>
    </inkml:context>
    <inkml:brush xml:id="br0">
      <inkml:brushProperty name="width" value="0.05" units="cm"/>
      <inkml:brushProperty name="height" value="0.05" units="cm"/>
      <inkml:brushProperty name="color" value="#FF0066"/>
    </inkml:brush>
  </inkml:definitions>
  <inkml:trace contextRef="#ctx0" brushRef="#br0">13 0 12851,'0'0'1496,"2"9"1097,-2 2-273,2 12-431,2 3-297,-4 3-464,2 1-208,-4 0-448,-6-3-152,1-6-448,1-3-480,6-3-1312,6 4 1072</inkml:trace>
</inkml:ink>
</file>

<file path=ppt/ink/ink2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0:55.519"/>
    </inkml:context>
    <inkml:brush xml:id="br0">
      <inkml:brushProperty name="width" value="0.05" units="cm"/>
      <inkml:brushProperty name="height" value="0.05" units="cm"/>
      <inkml:brushProperty name="color" value="#FF0066"/>
    </inkml:brush>
  </inkml:definitions>
  <inkml:trace contextRef="#ctx0" brushRef="#br0">266 219 7138,'-6'-22'1137,"-2"0"0,-1 0 1,-1 1-1,0 1 0,-23-32 1,32 49-877,-1 1-1,0-1 1,1 1 0,-1-1 0,1 1 0,0-1 0,0 0-1,0 1 1,0-1 0,0 0 0,1 0 0,-1 0 0,1 0 0,0-6-1,-2-3 1382,1 12-1602,1 0 0,0 0 0,0 0-1,0 0 1,0 0 0,0 0 0,0 0 0,-1 0 0,1-1 0,0 1 0,0 0 0,0 0 0,0 0 0,-1 0 0,1 0 0,0 0 0,0 0-1,0 0 1,0 0 0,-1 0 0,1 0 0,0 0 0,0 0 0,0 0 0,0 1 0,-1-1 0,1 0 0,0 0 0,0 0 0,0 0 0,0 0-1,0 0 1,-1 0 0,1 0 0,0 1 0,-15 17 1568,10-11-1647,-2 3 217,0 1 1,1 0-1,0 0 0,1 1 0,1 0 0,-1 0 0,2 0 1,-1 0-1,2 1 0,0-1 0,0 1 0,1 22 1,3 9 224,1 0 0,14 60 1,1 21 366,-17 229 129,-6-188-639,6-43 271,30 229 0,-3-146 19,-28-206-548,0 0 1,0 0-1,-1 0 0,1 0 0,0-1 0,0 1 0,0 0 0,0 0 0,0 0 1,-1 0-1,1 0 0,0 0 0,0-1 0,0 1 0,0 0 0,-1 0 1,1 0-1,0 0 0,0 0 0,0 0 0,0 0 0,-1 0 0,1 0 0,0 0 1,0 0-1,0 0 0,-1 0 0,1 0 0,0 0 0,0 0 0,0 0 0,-1 0 1,1 0-1,0 0 0,0 0 0,0 0 0,0 1 0,-1-1 0,1 0 0,0 0 1,0 0-1,0 0 0,0 0 0,0 0 0,-1 1 0,1-1 0,0 0 1,0 0-1,0 0 0,0 0 0,0 1 0,0-1 0,0 0 0,0 0 0,0 0 1,0 0-1,0 1 0,-1-1 0,1 0 0,0 0 0,0 1 0,-1-5 2,-1 1 0,1 0 0,-1-1 0,1 1 0,0-1 0,1 1-1,-1-1 1,0-5 0,-1-36-3,2 27-6,-1-76 0,1 21-46,-17-136 0,0 108-257,-5-154-1,5-40-406,9 190 667,6 60 36,-3 0 0,-12-58 0,-8 13 14,-10-49 5,34 121 10,1 18-15,0-1 0,0 1 0,0 0 1,0-1-1,0 1 0,0 0 1,0-1-1,0 1 0,0 0 1,0-1-1,0 1 0,0 0 1,1 0-1,-1-1 0,0 1 0,0 0 1,0 0-1,1-1 0,-1 1 1,0 0-1,0 0 0,1-1 1,-1 1-1,0 0 0,0 0 1,1 0-1,-1 0 0,0 0 1,1-1-1,-1 1 0,0 0 0,1 0 1,-1 0-1,0 0 0,0 0 1,1 0-1,-1 0 0,0 0 1,1 0-1,-1 0 0,0 0 1,1 0-1,-1 0 0,0 0 0,1 1 1,-1-1-1,0 0 0,1 0 1,0 1 5,0 0 1,-1 0 0,1 0-1,0 0 1,-1 0 0,1 1-1,-1-1 1,1 0 0,-1 0-1,1 0 1,-1 1 0,0-1-1,0 0 1,1 0 0,-1 1 0,0-1-1,0 0 1,-1 2 0,2 2 18,6 57 120,4-1 1,2 0 0,26 73 0,-11-47 27,-4 1 0,-4 1 1,11 120-1,-28 243 432,-6-148 182,5-277-600,0-1 0,3 1 0,0-1 0,11 34 0,-24-89-166,0-1 0,2 0 0,-4-53 1,7-93-17,-9-78-99,3 125-128,-52-524-1137,36 467 1279,23 172 79,-1 0 0,0 0 1,-10-25-1,12 37-3,0-1 0,1 1 0,-1-1 0,1 1 0,-1-1 0,1 1 0,0-1 0,0 1 0,1-1 0,-1 1 0,0-1 0,1 1 0,-1-1 0,1 1 0,0-1 0,0 1 0,0 0 0,3-4 0,-3 3 4,0 1 0,0-1 0,0 1 1,0-1-1,0 0 0,0 1 0,-1-1 0,1 0 0,-1 1 0,1-1 0,-1 0 0,0 1 0,0-1 0,-1-4 0,1 7-3,0-1 0,0 1 0,0 0 0,-1-1 0,1 1-1,0-1 1,0 1 0,0-1 0,0 1 0,-1 0 0,1-1 0,0 1-1,0 0 1,-1-1 0,1 1 0,0 0 0,-1-1 0,1 1 0,0 0 0,-1 0-1,1-1 1,0 1 0,-1 0 0,1 0 0,-1 0 0,1-1 0,0 1-1,-1 0 1,1 0 0,-1 0 0,1 0 0,-1 0 0,1 0 0,0 0 0,-1 0-1,1 0 1,-1 0 0,1 0 0,-1 0 0,1 0 0,0 1 0,-1-1-1,1 0 1,-1 0 0,1 0 0,0 0 0,-1 1 0,1-1 0,0 0 0,-1 0-1,1 1 1,0-1 0,-1 0 0,1 1 0,-2 0 0,1 0 1,-1 1-1,1-1 1,0 0-1,0 1 1,0-1-1,-1 1 1,1 0-1,1-1 0,-1 1 1,0 0-1,-1 1 1,0 11-10,1 1 0,0-1 1,2 28-1,10 43-20,-7-62 30,24 147 43,17 126 448,-25 172 690,-9-127-536,-10-325-645,-1-1 0,2 1 0,3 19 0,-5-34 0,0-1 0,0 0 0,0 1 0,1-1 0,-1 1 0,0-1 0,0 0 0,0 1 0,0-1 0,0 1 0,1-1 0,-1 0 0,0 1 0,0-1 0,0 0 0,1 1 0,-1-1 0,0 0 0,1 0 0,-1 1 0,0-1 0,0 0 0,1 0 0,0 1 0,4-7 0,3-15 0,-1-29-419,-5 34-557,0-1-1,2 0 1,-1 1-1,11-25 1,-13 39 568,0 1-1,-1-1 1,1 0 0,0 0-1,-1 0 1,1 0-1,-1 1 1,1-1 0,-1 0-1,0 0 1,0 0 0,0 0-1,0 0 1,0 0 0,-1-3-1,-1 3-19,1-1 0,-1 1 0,0-1 0,0 1 0,0 0 0,-1-1 0,1 1 0,0 1 0,-6-4 0</inkml:trace>
</inkml:ink>
</file>

<file path=ppt/ink/ink2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08.240"/>
    </inkml:context>
    <inkml:brush xml:id="br0">
      <inkml:brushProperty name="width" value="0.05" units="cm"/>
      <inkml:brushProperty name="height" value="0.05" units="cm"/>
      <inkml:brushProperty name="color" value="#FF0066"/>
    </inkml:brush>
  </inkml:definitions>
  <inkml:trace contextRef="#ctx0" brushRef="#br0">224 1714 11194,'1'4'28,"-1"0"-1,1 1 1,0-1-1,0 0 1,0 0-1,1 0 1,-1 0-1,1 0 1,0 0-1,0 0 1,1 0-1,-1-1 1,1 1-1,0-1 1,0 0-1,0 1 1,0-1-1,0-1 1,1 1-1,-1 0 1,1-1-1,0 0 0,0 0 1,0 0-1,5 1 1,0 1-40,1-2 1,0 0-1,0 0 1,0-1-1,1 0 0,-1 0 1,0-1-1,0-1 1,19-3-1,29-8-54,31-4-6,-77 15 100,0 1 0,0 0 0,0 0 0,0 1 0,21 5 0,-19-2 50,0 0 1,0 1 0,0 1 0,0 1 0,-1 0-1,15 10 1,70 60 370,-21-15-308,-48-41-130,1-2-1,0 0 1,1-2 0,1-2-1,1-1 1,0-1 0,52 12-1,-1-11 212,158 6 0,-130-13 303,404 55 1694,-175-15-1774,1-23-430,72-36-6,0 1 1,119 33-9,53 1 7,-3-47 93,-505 14-81,373-36 201,-350 42-170,0 4 0,151 18 0,-50 17-39,17 3 18,-163-31-13,108-1 0,-96-11 99,85-16-1,65-25 315,24-4 177,-187 43-454,-1 2-1,90 3 1,107 22-36,-50-2-83,-150-16-30,0-3-1,-1-2 0,1-2 0,-1-3 0,77-21 0,-113 25-3,170-40-15,-143 36 86,0 2 0,64-1-1,-95 8-32,1-2 0,-1 0-1,0 0 1,0-1 0,1 0-1,-1 0 1,0-1-1,-1-1 1,18-7 0,-1-4-28,0 0 1,0-2-1,-2-1 1,0 0-1,-1-2 1,-1-1-1,0-1 1,-2 0 0,-1-2-1,-1 0 1,20-34-1,-33 48-7,0 0-1,0 1 1,-1-2-1,0 1 1,-1 0-1,0-1 0,-1 1 1,0-1-1,0 0 1,-1 0-1,-1 0 1,0 0-1,0 0 1,-1 0-1,-1 1 1,1-1-1,-2 0 0,-6-18 1,-4-5 15,-2 0 0,-2 1 0,-36-52-1,-74-83 7,8 14 332,34 39-4,68 94-333,-1 2 0,-1 0 0,-30-22 0,-76-45 205,-36-29 309,121 84-511,-1 2 0,-2 2-1,0 1 1,-2 3 0,-1 2-1,-1 1 1,0 3 0,-1 1 0,-1 3-1,-66-9 1,-118-4-8,21 3 11,-240-3 37,71 8 182,-328-88 180,28-16-356,375 71-50,125 23 6,-329-9 0,-114 51-34,1 23 11,-124 33 4,-110 6-17,198-77 130,640 0-111,-64-1 11,-135 15 0,174-7-24,0 2-1,1 2 0,1 2 1,-74 31-1,76-25-7,0 2 0,1 2 0,1 2 0,1 1 0,-43 39 0,62-47 4,1 1 1,0 1-1,1 0 1,-19 33 0,25-36 5,2 1 0,0 0 0,0 0 1,2 1-1,0 0 0,-5 32 1,7-18-4,1 0 0,2 0 0,2 37 1,17 99-11,-10-103 20,-3-25 3,2 24 11,26 108 1,-30-159-9,2 0 0,-1-1 0,1 0 1,1 0-1,0-1 0,15 22 1,-16-28-20,0 1 1,0-1-1,0 1 0,1-2 1,-1 1-1,1-1 1,0 1-1,1-2 0,-1 1 1,1-1-1,0 0 1,0 0-1,0-1 0,10 3 1,-2-3-174,0 0 0,0-2 0,0 1 0,29-5 0,69-14-281,-109 18 455</inkml:trace>
</inkml:ink>
</file>

<file path=ppt/ink/ink2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18.648"/>
    </inkml:context>
    <inkml:brush xml:id="br0">
      <inkml:brushProperty name="width" value="0.05" units="cm"/>
      <inkml:brushProperty name="height" value="0.05" units="cm"/>
      <inkml:brushProperty name="color" value="#FF0066"/>
    </inkml:brush>
  </inkml:definitions>
  <inkml:trace contextRef="#ctx0" brushRef="#br0">257 35 8250,'-3'0'297,"0"0"1,0 0-1,0 0 1,-1-1-1,1 1 1,0-1-1,-6-2 1,7 3-173,1-1 0,0 0 0,-1 0 0,1 0 0,0 0 0,0-1 0,0 1 0,0 0 0,0 0 0,0-1 0,0 1 0,0-1 0,0 1 0,1-1 0,-1 1 0,0-1 0,0-1 0,0-2 1551,1 16-766,0-10-878,-24 116 3381,21-93-3187,1 0-1,1 1 1,1 24 0,1-5 193,-9 81 0,0-23-37,11-41-236,0-11-97,-29 252-8,21-269-33,-6 43 3,-6 64 9,13-79-10,-2-1 0,-22 91 0,18-106-11,1 0-1,3 1 0,-2 84 1,9-65 2,1-33 2,-2 0 1,-2 1-1,-5 33 0,3-44 2,1 1 0,1-1 1,0 1-1,2 0 0,5 43 0,-2-45 318,-1 1 0,-1-1 0,-1 1 0,-1-1-1,-1 1 1,-1-1 0,-7 27 0,-3 6 1620,13-53-1937,0-1-1,0 0 0,-1 1 1,1-1-1,0 0 0,0 1 1,0-1-1,0 0 0,0 1 1,0-1-1,0 0 0,0 1 1,0-1-1,0 1 1,0-1-1,0 0 0,0 1 1,0-1-1,0 0 0,0 1 1,0-1-1,0 0 0,1 1 1,-1-1-1,0 0 0,0 1 1,0-1-1,1 1 0,7-5-820,9-13-1535,-8 0 1101</inkml:trace>
</inkml:ink>
</file>

<file path=ppt/ink/ink2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20.548"/>
    </inkml:context>
    <inkml:brush xml:id="br0">
      <inkml:brushProperty name="width" value="0.05" units="cm"/>
      <inkml:brushProperty name="height" value="0.05" units="cm"/>
      <inkml:brushProperty name="color" value="#FF0066"/>
    </inkml:brush>
  </inkml:definitions>
  <inkml:trace contextRef="#ctx0" brushRef="#br0">165 30 6689,'-2'-22'5492,"-1"15"-3289,1 14 489,-2 54-144,4-36-1296,-2 1 1,-6 27-1,4-25-854,1 1-1,1 0 1,2 0 0,6 56 0,-3-51-317,-2 5 22,-6 65 0,-1-19-41,7-65-59,0 0 0,2 0-1,0-1 1,8 27 0,0-2-3,-9-30 2,0 1 0,-1-1 0,0 1 0,-2 18-1,-10 59 18,6-58-10,-2 50 0,8-23-11,0-22 0,-1 0 1,-7 47-1,3-69 1,-8 26 1,7-28 2,0 0-1,-2 19 1,-15 73 9,13-74-5,-7 59 0,10 4 12,-6 60-16,6-123-15,4-24 23,0 1-1,1 0 0,0 0 0,0-1 0,1 1 1,2 11-1,-4 4 3380,2-21-3172,0-4-226,0 1 0,0 0 0,0-1-1,1 1 1,-1 0 0,-1-1 0,1 1 0,0 0-1,0-1 1,0 1 0,0-1 0,0 1 0,0 0-1,-1-1 1,1 1 0,0-1 0,-1 1 0,1-1 0,0 1-1,-1-1 1,1 1 0,-1-1 0,1 1 0,0-1-1,-1 1 1,1-1 0,-1 0 0,0 1 0,1-1-1,-1 0 1,1 1 0,-1-1 0,1 0 0,-2 0 0,-6 6-1025,-3 1 310</inkml:trace>
</inkml:ink>
</file>

<file path=ppt/ink/ink2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30.951"/>
    </inkml:context>
    <inkml:brush xml:id="br0">
      <inkml:brushProperty name="width" value="0.05" units="cm"/>
      <inkml:brushProperty name="height" value="0.05" units="cm"/>
      <inkml:brushProperty name="color" value="#FF0066"/>
    </inkml:brush>
  </inkml:definitions>
  <inkml:trace contextRef="#ctx0" brushRef="#br0">120 740 7258,'-4'8'838,"3"-7"-493,0 1 0,0-1 0,1 1 0,-1-1-1,0 1 1,1-1 0,-1 1 0,1 0 0,0-1 0,-1 1 0,1 1 980,1-15 5776,-1 11-7015,1 1 0,-1-1 0,0 1 0,0 0 1,0-1-1,0 1 0,1-1 0,-1 1 1,0 0-1,0-1 0,1 1 0,-1 0 1,0-1-1,1 1 0,-1 0 0,0-1 1,1 1-1,-1 0 0,0 0 0,1-1 1,-1 1-1,1 0 0,-1 0 0,1 0 0,-1 0 1,0 0-1,2-1 0,168-7 3291,-116 4-2936,0 2 1,1 3-1,81 12 1,-108-9-282,0-2 0,-1 0 0,1-2 0,0-2 0,47-7 0,-66 8-129,54-7 191,-56 8-204,0 0 1,-1 0-1,1 0 0,0 1 1,-1 1-1,1-1 1,9 4-1,-7-2 17,-1 0 0,1 0 0,-1-1 0,1 0 0,0 0 1,0-1-1,0-1 0,0 1 0,0-1 0,0-1 0,0 0 0,0 0 0,0-1 1,9-2-1,-12 2-32,0 1 0,0 0 0,-1 1 0,1-1 0,0 1 0,0 0 0,0 1-1,0-1 1,-1 1 0,1 0 0,0 1 0,7 2 0,-10-3-1,0-1 0,-1 1-1,1-1 1,0 0-1,0 0 1,0 0-1,0 0 1,0 0 0,0 0-1,-1-1 1,1 0-1,0 1 1,0-1-1,0 0 1,-1 0 0,1-1-1,-1 1 1,1-1-1,-1 1 1,1-1-1,-1 0 1,0 0 0,0 1-1,0-2 1,0 1-1,0 0 1,0 0 0,1-4-1,3-3 4,-1-1-1,0 0 1,0 0 0,-1 0 0,-1 0-1,3-12 1,6-19 0,35-77 1,-33 94-3,-11 21-2,-1-1 1,0 1-1,0-1 0,0 0 1,2-6-1,-3 8-1,-1 1 0,0-1 0,0 1 1,0-1-1,0 0 0,0 1 0,0-1 0,0 0 1,0 1-1,-1-1 0,1 0 0,-1 1 0,1-1 0,-1 1 1,1-1-1,-1 1 0,0-1 0,-1-1 0,-3-3 3,2 0-1,-1-1 0,1 1 1,0-1-1,0 0 0,0 0 1,1 0-1,0 0 0,1 0 1,0 0-1,-1-15 0,1 8 1,1 1 0,-2-1-1,0 1 1,-1-1-1,-4-13 1,5 22-5,0 0 0,0 1 1,-1-1-1,1 1 0,-1 0 0,0-1 0,0 1 1,-1 0-1,1 1 0,-1-1 0,0 1 1,1 0-1,-2-1 0,1 2 0,0-1 1,-9-4-1,-6 0-5,0 1 0,0 1 1,-33-6-1,29 8 1,0-2 0,-29-10-1,43 11 6,1-1-1,0 1 1,0-1-1,0-1 1,-10-9-1,12 10 0,0 0 0,0 0-1,0 1 1,-1-1-1,0 1 1,0 1 0,0-1-1,-10-2 1,2 3-7,1 1 1,0 0 0,-1 1-1,0 0 1,-14 2 0,-75 12-17,83-10 28,4-1 0,-48 8 17,-95 2 1,142-12-22,0 1 1,0 0 0,0 2 0,-27 6-1,39-7-2,0 0 0,-1 0 0,1 1 0,0 0 0,0 0-1,1 0 1,-1 1 0,1-1 0,0 1 0,0 1 0,0-1-1,0 1 1,1 0 0,-1 0 0,-5 9 0,2-2 3,0-1-1,-1 0 1,0 0 0,0-1 0,-2 0 0,-21 17-1,29-25 1,-3 4 10,-1 1 0,1 0 0,0 0 0,1 0 0,0 1 0,0 0 0,-5 11 0,-15 24 28,12-26-30,-20 38 1,30-47 4,-1-1 0,2 1-1,-1 0 1,1 0 0,0 0 0,1 0-1,-1 0 1,1 14 0,2-6 197,0 1 0,6 30 1,-5-38-89,0 1 1,1-1 0,1 0-1,-1 0 1,1 0 0,7 10-1,-7-14-118,0 0 0,0-1 0,1 1-1,-1-1 1,1 0 0,0-1 0,0 1 0,1-1-1,-1 0 1,1 0 0,-1-1 0,1 0-1,0 0 1,0 0 0,0 0 0,0-1 0,6 1-1,-1-1-450,-1 0-1,1-1 0,-1 0 1,1 0-1,-1-1 0,1-1 1,-1 0-1,0 0 0,12-5 0,-11 2-139,0 0-1,13-9 0</inkml:trace>
</inkml:ink>
</file>

<file path=ppt/ink/ink2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32.783"/>
    </inkml:context>
    <inkml:brush xml:id="br0">
      <inkml:brushProperty name="width" value="0.05" units="cm"/>
      <inkml:brushProperty name="height" value="0.05" units="cm"/>
      <inkml:brushProperty name="color" value="#FF0066"/>
    </inkml:brush>
  </inkml:definitions>
  <inkml:trace contextRef="#ctx0" brushRef="#br0">420 686 6353,'-10'-9'1658,"7"6"-1024,-1-1-1,0 1 0,0 0 1,0 0-1,-5-2 0,7 4-395,1 1-1,0 0 1,-1-1 0,1 1-1,0 0 1,-1-1-1,1 1 1,0 0 0,-1 0-1,1 0 1,-1 0-1,1 0 1,0 1-1,-1-1 1,1 0 0,0 1-1,-1-1 1,1 1-1,0-1 1,-1 1 0,1-1-1,-2 3 1,12-3 2665,9-6-1961,-1 1 1,1 1-1,34-4 0,-27 6-722,-1 2 0,0 1 0,0 0 0,42 9 0,-30-2-24,1-3 0,0 0 0,1-3 0,70-3 0,30-4 169,-9 1-150,-101 2-147,0-2 1,42-10 0,-51 7 8,1-1 0,-1-1 0,-1 0 1,32-22-1,0 0 100,-48 29-168,14-6 181,0-2-1,24-19 0,-39 28-159,-1 0-1,1 0 1,0 0-1,0 0 1,-1 0 0,1 0-1,-1-1 1,1 1-1,-1 0 1,1 0 0,-1-1-1,0 1 1,0 0-1,1-1 1,-1 1 0,0 0-1,0-1 1,0 1-1,-1 0 1,1-1 0,-1-1-1,-10-32 187,6 22-172,0 0 2,0 1 0,0 0 0,-1 0 0,-11-16 0,-36-42 78,19 27-111,25 31-8,0 0-1,-1 1 1,0 1 0,-13-11 0,15 15-7,0 0-1,0 1 1,0 1 0,-1-1-1,1 1 1,-1 1-1,-15-5 1,-10 1-13,-1 1 0,-36 0 0,-44-8 19,101 11 1,0 0-1,1-1 0,0-1 0,0 0 0,0 0 0,-14-10 0,22 12 0,-3-2-1,0 0 1,0 0-1,-1 0 0,1 1 0,-1 0 0,0 1 0,0 0 1,0 1-1,-19-3 0,0 4-4,0 1 0,0 2 0,-44 7 0,-82 29-2,79-21 4,48-11-2,-51 16 0,63-17-1,0 1 0,0 1 0,1 0-1,0 1 1,1 1 0,0 0 0,0 1 0,1 0 0,-18 19 0,10-6 2,-35 46 1,47-59 3,1 1-1,0 1 1,1-1 0,-7 20 0,9-15 9,0 1 1,1 0-1,1 0 1,1 0-1,0 1 1,2-1-1,3 32 1,-3-45-4,1 1 1,-1-1-1,1 0 1,-1 1-1,1-1 1,0 0-1,1 0 1,-1-1-1,1 1 0,0 0 1,0-1-1,0 0 1,0 1-1,0-1 1,1 0-1,5 3 1,7 4 81,0 0 0,27 11-1,-35-17-67,31 13 266,1-1 1,1-3-1,0-1 0,0-1 0,1-3 1,0-1-1,1-3 0,69 0 1,-85-7-252,-1-1 1,1-1 0,-1-1-1,0-1 1,0-2 0,0 0-1,33-18 1,-55 24-164,1 0 1,-1 1-1,0-1 1,0-1-1,0 1 1,0 0-1,5-8 1,-4 10-1188,8 2 433</inkml:trace>
</inkml:ink>
</file>

<file path=ppt/ink/ink2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35.690"/>
    </inkml:context>
    <inkml:brush xml:id="br0">
      <inkml:brushProperty name="width" value="0.05" units="cm"/>
      <inkml:brushProperty name="height" value="0.05" units="cm"/>
      <inkml:brushProperty name="color" value="#FF0066"/>
    </inkml:brush>
  </inkml:definitions>
  <inkml:trace contextRef="#ctx0" brushRef="#br0">239 83 10154,'4'-18'853,"4"-27"0,-7 45-816,-1-1-1,0 0 1,0 0 0,0 1-1,0-1 1,0 0 0,0 0-1,0 1 1,0-1 0,0 0-1,0 0 1,-1 1 0,1-1-1,0 0 1,0 1 0,-1-1-1,1 0 1,0 1 0,-1-1-1,1 0 1,-1 1 0,1-1-1,-1 1 1,1-1 0,-1 0-1,0 0 1,0 1-9,0 0 1,0 0-1,0-1 0,-1 1 1,1 0-1,0 0 1,0 0-1,0 0 0,0 0 1,0 0-1,0 1 0,0-1 1,0 0-1,0 1 0,0-1 1,-1 1-1,-2 1 169,0 0-1,0 0 1,0 0-1,0 1 1,1-1-1,-1 1 1,-5 6 0,8-7 12,1 0 0,-1-1 0,1 1 0,0 0 1,0 0-1,0 0 0,0 0 0,0-1 0,0 1 1,0 0-1,1 0 0,-1 0 0,0-1 0,1 1 1,0 0-1,0 2 0,1 3 327,5 33 937,-1 0 0,-1 52-1,0-9-983,31 565 1456,-50 3-432,12-610-1429,-3 27 208,-12 69 0,10-103-184,1-2 22,-11 35 0,17-67-133,0 1 1,0-1-1,0 1 1,0-1-1,-1 1 1,1-1-1,0 0 0,0 1 1,0-1-1,-1 1 1,1-1-1,0 0 0,-1 1 1,1-1-1,0 0 1,-1 1-1,1-1 1,0 0-1,-1 0 0,1 1 1,0-1-1,-1 0 1,1 0-1,-1 0 0,1 1 1,-1-1-1,0 0 1,0 0-29,0 0-1,1 0 1,-1-1 0,0 1 0,0 0 0,0-1 0,0 1 0,1 0-1,-1-1 1,0 1 0,0-1 0,1 1 0,-2-2 0,-19-21-1333,20 22 1178,-19-24-4299,-2 1-1,-43-37 1,62 58 4339,0 0 1,0 0-1,1 0 0,-1 0 1,1-1-1,-4-7 0,5 9 573,0 0 0,0-1-1,1 1 1,-1-1 0,0 1 0,1-1-1,-1-4 1,-2 29 3615,2-16-3557,0-1 0,0 1 0,1 0 0,-1 8 0,5 16 917,9 31 0,0 2-812,-7-25-228,17 58 1,-19-83-209,1-1 0,0 0 0,0-1 0,1 1 1,1-1-1,0 0 0,0-1 0,16 17 0,-20-24-100,0 0 0,1 0 0,-1-1 0,0 1 0,1-1-1,0 0 1,-1 0 0,1 0 0,0 0 0,0-1 0,0 0 0,0 1 0,0-2 0,0 1-1,1 0 1,-1-1 0,0 0 0,0 0 0,0 0 0,1 0 0,-1-1 0,0 1 0,0-1-1,0 0 1,0-1 0,5-1 0,18-10 447,48-31 0,-55 31-376,-10 6-102,0 0 0,0-1 0,-1 0 0,0-1 0,-1 0 0,1-1 0,-2 0 0,1 0 0,9-19 0,1-6 44,21-65 0,-34 87-48,-3 7-152,0 0 0,1 0 0,0 1 0,7-11 0,-6 12-430,0 0-1,-1-1 1,1 2-1,1-1 1,-1 0-1,6-3 1,16-7-671</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17.389"/>
    </inkml:context>
    <inkml:brush xml:id="br0">
      <inkml:brushProperty name="width" value="0.05" units="cm"/>
      <inkml:brushProperty name="height" value="0.05" units="cm"/>
      <inkml:brushProperty name="color" value="#FF0066"/>
    </inkml:brush>
  </inkml:definitions>
  <inkml:trace contextRef="#ctx0" brushRef="#br0">0 0 14731,'39'90'6951,"23"43"-2430,-20-57-3210,8 20-240,-44-83-1006,-1-1-1,-1 1 1,-1 0-1,1 0 1,-2 1-1,1 13 1,0 24-49,-3-72-139,2 1 0,0-1 0,1 1 0,1 0 0,0 0-1,16-37 1,-18 52 122,1-1 0,1 1 0,-1 0-1,1 1 1,0-1 0,0 0 0,0 1-1,0 0 1,1 0 0,0 1 0,0-1-1,0 1 1,9-4 0,-12 5 6,1 1 0,0 0 0,0 0 0,-1 0 0,1 0 0,0 1 0,0-1 0,0 1 0,0-1 0,0 1 0,0 0 0,0 0 0,0 1 0,0-1 0,0 1 0,0-1 0,0 1 0,-1 0 0,1 0 0,0 0 0,0 0 0,-1 1 0,1-1 1,-1 1-1,1 0 0,-1 0 0,0-1 0,0 1 0,3 3 0,-2-1 25,-1 0 0,0 0 1,0-1-1,0 1 0,0 1 0,-1-1 1,1 0-1,-1 0 0,0 1 1,0-1-1,-1 0 0,0 1 1,1-1-1,-1 0 0,-1 9 0,-1-2 69,1 0 0,-2 0 0,1 0 0,-2-1-1,-5 15 1,5-16-26,-1 1 0,-1-1 1,1 0-1,-1 0 0,-14 14 0,15-18-74,0 0 0,0 0 1,-1-1-1,1 0 0,-1 0 1,0-1-1,0 1 0,0-1 0,0-1 1,-7 3-1,11-4-92,1-1-1,-1 1 1,1-1-1,-1 1 1,1-1-1,-1 0 1,1 0 0,-1 0-1,0 0 1,1 0-1,-1 0 1,1 0-1,-1 0 1,1 0-1,-1-1 1,1 1 0,-1-1-1,1 1 1,-1-1-1,1 0 1,0 1-1,-1-1 1,1 0 0,0 0-1,-1 0 1,1 0-1,0 0 1,0 0-1,0 0 1,0-1 0,0 1-1,0 0 1,1-1-1,-1 1 1,0 0-1,0-1 1,1 1-1,-1-1 1,1 1 0,0-1-1,-1 1 1,1-2-1,-1-4-644,0 0-1,1 0 1,0 0-1,0 0 0,1 0 1,0 0-1,0 0 1,3-9-1,9-19-1017</inkml:trace>
  <inkml:trace contextRef="#ctx0" brushRef="#br0" timeOffset="1">444 145 12299,'1'2'464,"1"1"0,0 0 0,-1-1 0,0 1 1,0 0-1,0 0 0,0 0 0,0 0 0,0 0 0,-1 0 1,1 6-1,0 1 334,3 24 1222,-2-17-1058,0-1 0,1 1 0,6 16 0,-8-28-812,1-1 0,-1 0 0,1 0 0,0 0 0,1 0 0,-1 0 0,1 0 0,-1-1 0,1 1 0,1-1 0,-1 0 0,0 1-1,1-2 1,-1 1 0,1 0 0,4 2 0,-3-3-58,0 0-1,0 0 0,0 0 1,1-1-1,-1 1 0,0-1 0,1 0 1,-1-1-1,1 0 0,-1 1 0,1-2 1,-1 1-1,1-1 0,-1 1 1,0-2-1,1 1 0,-1 0 0,0-1 1,0 0-1,0 0 0,8-6 1,-9 6-36,0-1 0,0 0 0,-1 0 0,1 0 0,-1 0 0,0-1 0,0 1 0,0-1 0,0 0 0,-1 0 0,1 0 0,-1 0 0,0 0 0,0-1 0,-1 1 0,1-1 0,-1 1 0,0-1 0,0 1 0,-1-1 0,1 0 0,-1 1 0,0-1 0,0 0 0,-2-7 0,0 3-24,0 0 0,-1 0-1,0 0 1,0 0 0,-1 1-1,0 0 1,-1-1 0,0 1-1,0 1 1,-1-1 0,0 1-1,-11-11 1,10 12-99,0 0 1,0 0-1,0 1 1,0 0-1,-1 1 1,0-1-1,0 1 0,0 1 1,-1 0-1,1 0 1,-1 0-1,0 1 1,-10-1-1,13 2-286,0 0 0,0 1-1,0 0 1,-1 0 0,1 0-1,0 1 1,0 0 0,0 0 0,-10 3-1,16-3 215,0-1 0,-1 0-1,1 0 1,-1 0 0,1 0-1,0 1 1,-1-1-1,1 0 1,-1 0 0,1 1-1,0-1 1,-1 0 0,1 0-1,0 1 1,-1-1 0,1 1-1,0-1 1,0 0-1,-1 1 1,1-1 0,0 0-1,0 1 1,0-1 0,-1 1-1,1-1 1,0 1 0,0-1-1,0 1 1,0-1-1,0 0 1,0 1 0,0-1-1,0 1 1,0-1 0,0 1-1,0-1 1,1 1 0,6 4-1706</inkml:trace>
</inkml:ink>
</file>

<file path=ppt/ink/ink2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36.719"/>
    </inkml:context>
    <inkml:brush xml:id="br0">
      <inkml:brushProperty name="width" value="0.05" units="cm"/>
      <inkml:brushProperty name="height" value="0.05" units="cm"/>
      <inkml:brushProperty name="color" value="#FF0066"/>
    </inkml:brush>
  </inkml:definitions>
  <inkml:trace contextRef="#ctx0" brushRef="#br0">202 1 14939,'-6'0'280,"0"0"-1,0 0 0,0 1 1,0 0-1,0 0 1,0 0-1,0 1 0,0 0 1,0 0-1,1 0 1,-1 1-1,1 0 0,0 0 1,0 0-1,0 1 0,0-1 1,0 1-1,1 1 1,0-1-1,0 1 0,0-1 1,0 1-1,1 0 1,-1 0-1,-3 9 0,-5 13 6,1 0 0,1 1-1,2 0 1,1 1-1,1-1 1,1 2-1,-1 32 1,5-48-78,1-1 0,0 1-1,2 0 1,-1 0 0,5 16 0,-5-26-135,0 1-1,1-1 1,-1 1 0,1-1-1,0 0 1,0 0 0,0 0-1,1 0 1,-1-1-1,1 1 1,0 0 0,0-1-1,0 0 1,1 0 0,-1 0-1,1 0 1,0 0 0,0-1-1,5 3 1,-2-2 1,1-1 1,0 0-1,0-1 1,1 0-1,-1 0 1,0-1-1,0 1 1,0-2-1,1 1 1,-1-1-1,12-3 1,-1-1 30,0-1 0,0 0-1,30-16 1,-30 12-71,-1 0 0,0-2 0,0 0 0,-1-2-1,-1 1 1,28-32 0,-35 35-28,-1 0 0,-1 0 0,1-1 0,-2 0-1,1 0 1,-2-1 0,1 0 0,-2 0 0,0 0 0,0-1 0,-1 1 0,2-21 0,-7 14-53,-1 14-20,-4 13-15,5-3 72,0 0-1,0 1 1,1-1 0,-1 1-1,1 0 1,0-1 0,0 7 0,1-9 16,0 0 1,0 0 0,0 0 0,0 1 0,1-1 0,-1 0 0,1 0 0,0 0 0,0 0 0,0-1 0,0 1-1,0 0 1,1 0 0,-1 0 0,3 2 0,-3-4 5,0 0-1,1 0 0,-1 0 1,0 0-1,0 0 1,0 0-1,1-1 1,-1 1-1,1 0 1,-1-1-1,0 1 0,1-1 1,-1 0-1,1 1 1,-1-1-1,1 0 1,-1 0-1,1 0 1,-1 0-1,1 0 0,-1 0 1,1 0-1,-1-1 1,1 1-1,-1-1 1,2 0-1,4-2 37,0 0-1,-1 0 1,1-1-1,5-4 1,-10 6-36,18-13 74,0-1 1,-2-1 0,0-1 0,-1 0 0,29-41-1,-42 54-81,-2 2-3,0 0 1,0 0-1,0 1 1,0-1-1,5-3 1,-6 5-2,0 1-1,-1 0 1,1-1 0,0 1 0,-1 0 0,1 0 0,0-1 0,-1 1 0,1 0 0,0 0 0,0 0-1,-1 0 1,1 0 0,0 0 0,0 0 0,-1 0 0,1 0 0,0 0 0,-1 1 0,1-1 0,0 0-1,-1 0 1,1 1 0,0-1 0,-1 0 0,1 1 0,0-1 0,-1 1 0,2 0 0,4 5 0,0 0 0,0 0 0,-1 1 0,1-1 0,-1 1 0,-1 1 1,5 7-1,11 18 7,14 10-3,2-2-1,49 45 1,-36-38 89,-38-38-13,-1 1-1,-1 0 1,0 1 0,0 0 0,11 22 0,-17-27-42,0-1 1,-1 1-1,1-1 1,-1 1 0,-1 0-1,0 0 1,1 0-1,-2 0 1,1 0-1,-1 0 1,0 0 0,-1 0-1,0 0 1,-2 7-1,0-1-15,-1-1 0,0 0-1,-1-1 1,-1 1 0,0-1 0,0 0-1,-1-1 1,-1 1 0,0-2 0,0 1-1,0-1 1,-2 0 0,1 0 0,-20 12-1,21-15-21,0-1-1,-1-1 0,1 1 1,-1-1-1,0-1 0,0 0 1,0 0-1,-1-1 1,1 0-1,-1-1 0,1 0 1,-1 0-1,0-1 0,1 0 1,-1-1-1,1 0 0,-1 0 1,1-1-1,-19-6 0,18 4-151,0-1 0,0 0-1,0-1 1,1 1 0,0-2 0,0 0-1,0 0 1,1 0 0,0-1-1,1 0 1,0-1 0,0 0-1,1 0 1,0 0 0,0-1 0,1 1-1,0-1 1,1-1 0,-4-11-1,8 20-141,-1-1 0,0 0 0,1 0 0,0 0 0,0 0 0,0 0-1,0 0 1,0 1 0,0-1 0,1 0 0,0 0 0,-1 0 0,1 0 0,0 1 0,0-1-1,0 0 1,1 1 0,-1-1 0,3-2 0,0 0-422,0 0 0,1 1 0,0-1 1,0 1-1,0 0 0,0 1 0,9-5 0,25-13-1400</inkml:trace>
</inkml:ink>
</file>

<file path=ppt/ink/ink2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37.381"/>
    </inkml:context>
    <inkml:brush xml:id="br0">
      <inkml:brushProperty name="width" value="0.05" units="cm"/>
      <inkml:brushProperty name="height" value="0.05" units="cm"/>
      <inkml:brushProperty name="color" value="#FF0066"/>
    </inkml:brush>
  </inkml:definitions>
  <inkml:trace contextRef="#ctx0" brushRef="#br0">121 636 13123,'-1'-2'394,"0"1"0,0-1 1,-1 1-1,1-1 0,0 1 0,-1 0 1,1-1-1,0 1 0,-1 0 1,0 0-1,1 0 0,-1 0 0,-3-1 1,4 2-219,0 0 0,0 0 0,-1 0 1,1 0-1,0 0 0,-1 0 0,1 0 0,0 1 1,0-1-1,0 0 0,-1 1 0,1-1 0,0 1 1,0-1-1,0 1 0,0 0 0,0-1 0,0 1 1,0 0-1,0 0 0,0 0 0,-1 1 1,-6 7 32,1 0 1,0 1 0,0-1-1,1 1 1,1 0 0,-1 1-1,2 0 1,-1-1 0,2 2-1,-1-1 1,2 0 0,-1 1-1,2-1 1,-1 1 0,2-1-1,-1 1 1,3 19 0,-2-27-171,1-1 1,-1 1-1,1-1 1,0 1-1,0-1 1,0 0-1,1 0 1,2 6-1,-3-7-20,1-1 0,-1 1 0,0-1 0,1 0 0,-1 1-1,1-1 1,-1 0 0,1 0 0,-1 0 0,1 0 0,0 0-1,0 0 1,-1-1 0,1 1 0,0 0 0,0-1 0,3 1-1,0 0 7,1-1-1,-1 0 0,0 0 1,1 0-1,-1-1 0,0 1 0,0-1 1,0 0-1,10-4 0,-6 1 1,0 0-1,-1 0 0,1-1 1,14-11-1,-6 1 6,0-1-1,-1 0 1,25-33-1,-18 17 3,-2 0 0,-1-2 0,-1 0 0,-2-1 0,-2-1 0,-1-1 0,-2 0 0,-1 0 0,-2-1-1,-2 0 1,-1-1 0,-3 0 0,0 0 0,-6-67 0,2 90-27,-2 0 1,1 0-1,-2 1 0,0-1 1,-9-19-1,12 32-1,1 1-1,-1 0 1,0 0-1,-1 0 1,1 0 0,0 1-1,0-1 1,-1 0-1,1 0 1,-1 1 0,1-1-1,-1 1 1,0-1-1,0 1 1,0 0 0,-3-2-1,4 3 4,0-1-1,0 1 1,1 0-1,-1 0 1,0 0-1,0 0 0,0 0 1,0 0-1,0 0 1,0 0-1,0 1 1,0-1-1,0 0 1,0 1-1,0-1 1,-1 1-1,0 0 12,0 1-1,0-1 1,0 1 0,0-1-1,0 1 1,1 0-1,-1 0 1,-1 2-1,-5 8 96,0-1 0,2 1 0,-1 0 0,-6 20 0,-13 57 299,20-63-317,1 1-1,1 0 1,1 0 0,2 0 0,1 0 0,1 0 0,1 0 0,9 41 0,-8-53-37,2-1 0,-1 0 0,2-1 0,0 1 1,0-1-1,2 0 0,12 17 0,-13-21-17,0 0-1,1-1 0,1 0 0,-1 0 0,1-1 0,1 0 1,-1-1-1,1 0 0,0 0 0,16 5 0,-15-6-23,1-2 0,0 0 0,0 0-1,0-1 1,0 0 0,0-1 0,0-1-1,0 0 1,0 0 0,1-1 0,-1-1 0,0 0-1,12-4 1,-17 4-12,0 0-1,-1 0 1,1-1 0,0 0-1,-1-1 1,1 1 0,-1-1-1,0-1 1,-1 1-1,1-1 1,-1 0 0,0 0-1,0-1 1,0 1 0,-1-1-1,1 0 1,-2 0 0,1-1-1,-1 1 1,0-1-1,0 0 1,3-13 0,-4 11-1,-1 1 0,0 0 0,-1-1 0,0 1 1,0-1-1,-1 1 0,0-1 0,0 1 0,-1 0 0,-3-9 1,3 10-5,0 1 0,0 0 0,-1 0 1,0 0-1,-1 0 0,1 1 0,-1-1 1,0 1-1,0 0 0,-1 0 0,0 1 1,0-1-1,-7-5 0,11 10 1,0-1 1,0 0-1,0 1 0,0-1 1,0 0-1,-1 1 0,1 0 1,0-1-1,0 1 0,0 0 1,-1-1-1,1 1 0,0 0 1,0 0-1,-1 0 0,1 0 1,0 0-1,0 0 1,-1 1-1,1-1 0,-2 1 1,1 0-1,1 0 0,-1 0 0,1 0 0,-1 0 1,1 0-1,-1 1 0,1-1 0,0 0 1,0 1-1,0-1 0,0 1 0,0-1 1,-1 4-1,0-1 2,0 1 0,0 0 0,0 0 0,1 0 0,0 1-1,0-1 1,1 0 0,-1 0 0,2 11 0,0-12-6,0 1 0,0 0 0,0 0 0,1-1 0,0 1 0,0-1 0,0 1 0,1-1 0,-1 0 0,1 0 0,0 0 1,0 0-1,0-1 0,1 1 0,-1-1 0,1 0 0,0 0 0,0 0 0,0 0 0,0-1 0,1 0 0,8 4 0,-1-2-164,-1 0 0,1-1 0,0 0 1,0-1-1,0-1 0,0 1 0,0-2 0,14 0 0,3-4-1494,-1-1 0,1-1 0,43-15 0,-34 10-10,30-10-412</inkml:trace>
</inkml:ink>
</file>

<file path=ppt/ink/ink2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38.012"/>
    </inkml:context>
    <inkml:brush xml:id="br0">
      <inkml:brushProperty name="width" value="0.05" units="cm"/>
      <inkml:brushProperty name="height" value="0.05" units="cm"/>
      <inkml:brushProperty name="color" value="#FF0066"/>
    </inkml:brush>
  </inkml:definitions>
  <inkml:trace contextRef="#ctx0" brushRef="#br0">0 0 13971,'8'8'2136,"3"6"889,9 18 224,5 9-417,1 20-807,-4 6-393,-6 7-712,-3-4-320,-5-1-399,-3-10-378,-5-3-1047,0-2-808,0-4-5050,0-6 4298</inkml:trace>
</inkml:ink>
</file>

<file path=ppt/ink/ink2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38.756"/>
    </inkml:context>
    <inkml:brush xml:id="br0">
      <inkml:brushProperty name="width" value="0.05" units="cm"/>
      <inkml:brushProperty name="height" value="0.05" units="cm"/>
      <inkml:brushProperty name="color" value="#FF0066"/>
    </inkml:brush>
  </inkml:definitions>
  <inkml:trace contextRef="#ctx0" brushRef="#br0">1 16 10786,'0'-15'3115,"0"20"412,2 31-408,36 164 297,-11-63-2116,2 18-54,27 154 600,-15 0-895,11 190-713,-40-306-2914,-11-183 1670,-2 0-1,1 0 1,-4 18-1,4-26 912,-1 1-1,1-1 1,-1 0 0,0 0-1,0 0 1,0 0-1,0 0 1,0 0 0,0 0-1,0 0 1,-1 0 0,1 0-1,-1-1 1,1 1-1,-1-1 1,0 1 0,0-1-1,1 1 1,-1-1 0,0 0-1,0 0 1,-3 1-1,-16 1 476</inkml:trace>
  <inkml:trace contextRef="#ctx0" brushRef="#br0" timeOffset="1">25 1741 13299,'4'28'3968,"11"40"0,31 71-276,-40-123-3274,2 8 223,14 24 0,-18-40-448,1 0 0,-1-1 0,2 1 0,-1-1 0,1-1 0,10 11 0,-13-15-133,0 1 0,1-1 0,-1 0 0,0 0 1,1 0-1,-1-1 0,1 1 0,0-1 0,0 0 0,-1 0 0,1 0 1,0 0-1,0-1 0,0 1 0,0-1 0,0 0 0,0-1 0,-1 1 0,1 0 1,0-1-1,0 0 0,5-2 0,4-2 34,0 0 1,0-1-1,-1-1 1,23-15-1,5-7-939,-2-1 0,-2-3 0,49-53-1,-72 71-516,19-26 0,-19 20 528,10-26 1</inkml:trace>
</inkml:ink>
</file>

<file path=ppt/ink/ink2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39.864"/>
    </inkml:context>
    <inkml:brush xml:id="br0">
      <inkml:brushProperty name="width" value="0.05" units="cm"/>
      <inkml:brushProperty name="height" value="0.05" units="cm"/>
      <inkml:brushProperty name="color" value="#FF0066"/>
    </inkml:brush>
  </inkml:definitions>
  <inkml:trace contextRef="#ctx0" brushRef="#br0">307 803 7634,'-13'-17'788,"2"2"1001,0 2-1,0-1 1,-20-16 0,29 28-1564,0 1 1,0-1-1,-1 0 1,1 1 0,-1-1-1,1 1 1,-1 0-1,1 0 1,-1 0-1,0 0 1,1 0 0,-1 1-1,0-1 1,0 1-1,0 0 1,0 0-1,1 0 1,-1 0 0,0 0-1,0 0 1,0 1-1,0 0 1,1-1-1,-1 1 1,0 0 0,1 0-1,-1 1 1,1-1-1,-1 0 1,1 1-1,-5 3 1,0 2 98,-1 0 1,1 0-1,0 1 0,1 0 1,0 1-1,0-1 0,-6 15 0,-3 7 153,2 0-1,1 1 0,-16 64 0,23-71-310,1 1 1,1 0-1,1 0 0,1 0 0,5 46 0,-3-65-146,0 1 0,0 0-1,1-1 1,0 0 0,0 1 0,1-1-1,0 0 1,0 0 0,0-1-1,1 1 1,-1 0 0,2-1-1,-1 0 1,10 9 0,-8-9-16,0-1 1,1 1-1,0-1 1,0 0 0,0-1-1,0 0 1,1 0-1,-1 0 1,1-1-1,0 0 1,-1-1 0,10 1-1,3-1-169,0-1 0,-1-1 0,1 0 0,-1-2 0,1 0 0,-1-2 0,0 0 0,0-1 0,-1-1 0,22-10 0,-10 2-707,0-2 0,-1-1 0,-1-1 0,-1-2 0,27-25 0,-40 33 514,0-1 1,-2 0-1,0-1 0,0-1 0,-2 0 0,0 0 0,0-1 0,-2 0 1,0 0-1,-1-1 0,-1 0 0,-1-1 0,0 1 0,4-38 0,-6 33 591,-4 43 1034,0 3-583,1-20-593,-1 16 749,1 0 0,1-1 0,0 1 0,8 35 0,-7-50-701,-1 0 1,0 1 0,1-1-1,0 0 1,0 0 0,0 1-1,1-2 1,0 1 0,-1 0 0,1 0-1,0-1 1,1 0 0,-1 1-1,0-1 1,1-1 0,0 1-1,0 0 1,0-1 0,0 0-1,0 0 1,0 0 0,1 0 0,-1-1-1,0 0 1,8 2 0,-5-2-67,1-1 0,-1 1 0,0-1 0,0-1 0,0 1 0,0-1 0,0 0 0,0-1 0,0 0 0,0 0 0,0 0 0,-1-1 0,10-5 0,2-3-13,0-1 1,0 0-1,16-17 1,-29 25-53,-1 0 0,1 1-1,0 0 1,0-1 0,0 2 0,10-5 0,-13 6-7,0 1 1,0-1-1,0 1 1,0-1-1,0 1 1,0 0-1,0 0 1,0 0 0,0 0-1,0 0 1,0 1-1,0-1 1,0 1-1,0-1 1,0 1-1,0-1 1,0 1 0,0 0-1,0 0 1,-1 0-1,1 0 1,0 1-1,2 1 1,2 4 1,0 0 0,0 0 0,-1 0 1,1 1-1,-2 0 0,1 0 0,3 11 0,22 64 19,-22-55-1,-1 0 0,-1 1 0,-2-1 0,-1 1 0,-1 0 0,-2 1 0,-1-1 0,-1 0 0,-1 0 0,-2-1 0,-1 1 0,-1-1 1,-1 0-1,-14 30 0,16-44-16,-1 0 1,-11 17-1,15-28-5,1 1 0,-1 0 0,0-1-1,0 0 1,0 1 0,-1-1 0,1-1-1,-1 1 1,0 0 0,0-1 0,0 0-1,-5 2 1,8-3-5,-1 0 1,0-1-1,1 1 1,-1-1-1,1 0 0,-1 0 1,0 1-1,1-1 1,-1 0-1,1 0 0,-1 0 1,0-1-1,1 1 1,-1 0-1,0-1 0,1 1 1,-1-1-1,1 1 1,-3-2-1,2 0-9,1 1 0,-1 0 0,0-1 0,1 0 0,-1 1 0,1-1 0,0 0 0,0 0 0,-1 0-1,1 0 1,1 0 0,-1 0 0,-1-2 0,0-3-47,0-1 0,1 1-1,0-1 1,0 1 0,1-1 0,-1 0-1,3-12 1,0 5-44,1-1-1,1 1 1,0-1-1,8-16 1,31-59-209,-32 71 256,97-182-183,59-124 298,-156 301 0,-1 0-1,9-37 0,-18 55-24,1 0 0,-1 1 0,0-1-1,-1 0 1,0 0 0,0 0 0,0 1-1,-1-1 1,0 0 0,0 0 0,-1 1-1,0-1 1,0 1 0,-5-12 0,6 16-19,-1 0 0,1-1 1,-1 1-1,1 0 0,-1 0 1,0 0-1,0 0 1,0 1-1,0-1 0,-3-2 1,5 4-12,-1 0 0,0-1 1,0 1-1,0 0 0,0 0 1,0-1-1,0 1 1,1 0-1,-1 0 0,0 0 1,0 0-1,0 0 1,0 0-1,0 0 0,0 0 1,0 1-1,0-1 0,0 0 1,1 0-1,-1 1 1,0-1-1,0 1 0,0-1 1,1 1-1,-1-1 0,0 1 1,0-1-1,1 1 1,-1 0-1,0-1 0,1 1 1,-2 1-1,-2 5 3,-1-1-1,1 1 1,1 0 0,-1 0-1,1 0 1,0 1 0,1-1 0,0 1-1,0-1 1,0 1 0,1 0-1,0 0 1,1 0 0,0 0-1,1 9 1,1 4 16,1 0 1,0 0-1,2-1 0,11 31 0,-11-37-12,1 0-1,0 0 1,1 0-1,1-1 1,0 0-1,0-1 0,1 0 1,19 19-1,-24-26 8,1-1-1,0 0 0,0-1 1,0 1-1,0-1 1,0 0-1,1 0 0,0-1 1,-1 1-1,1-1 1,0-1-1,0 1 0,0-1 1,0 0-1,0 0 1,0-1-1,1 0 0,-1 0 1,0 0-1,0-1 1,0 0-1,0 0 1,11-4-1,-6 1 29,0-1-1,-1 0 1,0-1-1,0 0 1,0-1-1,-1 0 1,0-1 0,0 1-1,-1-2 1,0 1-1,0-1 1,10-16 0,-1-3-35,0-1 0,-2 0 1,14-39-1,-6 7-98,-2-1 1,-4 0-1,15-93 1,-26 110 109,-3 0 0,-1-1 0,-2 1 0,-2-1 0,-14-78 0,14 115-1,0-1 1,-1 1-1,0 0 0,-5-9 0,7 15-7,0 0 1,-1 1-1,1-1 0,-1 0 0,0 1 0,0 0 1,0-1-1,0 1 0,0 0 0,0 0 0,-1 0 1,1 1-1,0-1 0,-1 0 0,0 1 0,1 0 1,-5-2-1,6 3-11,0 0 0,0 0 0,0 0 0,0 0 0,0 0 1,0 0-1,0 0 0,0 0 0,0 0 0,0 1 0,0-1 0,0 0 1,0 1-1,0-1 0,0 1 0,0-1 0,0 1 0,0 0 0,0-1 1,1 1-1,-1 0 0,0-1 0,0 1 0,1 0 0,-1 0 0,0 0 1,1 0-1,-1 0 0,1 0 0,-1 1 0,-2 3 4,1 1-1,-1 0 1,1 0 0,-1 9-1,-4 21 4,2 0-1,2 0 1,1 61-1,5-49 21,2-1 1,15 67-1,-6-60 192,3 0 1,45 101-1,-51-133-94,1 0 0,1-1 0,21 27 0,-27-40-81,0 0 0,0 0 0,0-1 0,1 0 0,0-1 0,0 0 0,1 0 0,0-1 0,0 1 0,14 4-1,-19-9-23,0 0 0,1 0 0,-1 0 0,0 0 0,1-1-1,-1 0 1,0 0 0,1 0 0,-1 0 0,0-1 0,1 1-1,-1-1 1,0-1 0,0 1 0,0 0 0,0-1 0,0 0-1,0 0 1,0 0 0,0 0 0,-1-1 0,1 1 0,-1-1-1,0 0 1,0 0 0,4-5 0,-1 1 7,-1 0-1,0 0 1,0-1-1,0 1 1,-1-1-1,0-1 1,-1 1-1,0 0 1,0-1 0,-1 0-1,3-13 1,-5 16-22,0 1 0,0 0 0,-1-1 0,1 1 1,-1 0-1,0-1 0,-1 1 0,1 0 0,-1 0 0,0 0 1,-1 0-1,1 1 0,-1-1 0,-3-4 0,5 7-5,-1 0 0,1 0 0,-1 0-1,0 0 1,1 0 0,-1 0 0,0 0-1,0 1 1,0-1 0,-1 1 0,1 0-1,0-1 1,0 1 0,-1 0 0,1 0-1,-1 0 1,1 1 0,-1-1-1,1 1 1,-1-1 0,0 1 0,1 0-1,-1 0 1,1 0 0,-1 0 0,0 0-1,1 1 1,-1-1 0,-4 2 0,4 0 1,-1 0-1,1 0 1,0 0 0,0 1 0,0-1-1,0 1 1,0 0 0,0-1 0,1 1 0,0 0-1,-1 1 1,1-1 0,0 0 0,-3 7-1,3-4-24,-1 0 1,1 0-1,0 0 0,1 0 0,-1 0 0,1 1 0,1-1 0,-1 9 0,1-13-55,0 0 1,0 0 0,0 0 0,1 1-1,-1-1 1,1 0 0,-1 0-1,1 0 1,0 0 0,0 0 0,-1 0-1,2 0 1,-1-1 0,0 1 0,0 0-1,0 0 1,1-1 0,-1 1-1,1-1 1,0 1 0,-1-1 0,1 0-1,0 0 1,0 1 0,0-1-1,-1 0 1,1-1 0,0 1 0,0 0-1,1-1 1,-1 1 0,3 0 0,2 0-377,0-1 1,1 0-1,-1 0 1,0 0-1,0-1 1,0 0-1,0-1 1,13-4-1,35-17-1403</inkml:trace>
</inkml:ink>
</file>

<file path=ppt/ink/ink2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40.218"/>
    </inkml:context>
    <inkml:brush xml:id="br0">
      <inkml:brushProperty name="width" value="0.05" units="cm"/>
      <inkml:brushProperty name="height" value="0.05" units="cm"/>
      <inkml:brushProperty name="color" value="#FF0066"/>
    </inkml:brush>
  </inkml:definitions>
  <inkml:trace contextRef="#ctx0" brushRef="#br0">0 1 11987,'17'1'7634,"14"1"-5388,19-2-194,-19-2-902,-1 2-1,0 1 0,35 7 1,-60-7-992,1 0 1,0 1-1,-1 0 1,0 0-1,1 0 0,-1 1 1,0 0-1,0 0 1,6 5-1,-8-6-100,0 1 0,0 0 0,-1 0 0,1 0 0,-1 0-1,0 1 1,0-1 0,0 0 0,-1 1 0,1 0 0,-1-1 0,0 1 0,1 0-1,-1 6 1,1 2-12,-1 1 0,-1 0-1,-1 0 1,0 0 0,0 0-1,-1 0 1,-4 13 0,-32 89 103,26-82-48,1-1 87,0 0-1,-5 38 0,15-64-143,0 0 1,1 0-1,-1 1 0,1-1 1,1 0-1,-1 0 0,3 11 1,-2-15-37,-1 0 0,1 0 0,0 0 0,0-1 0,-1 1 0,1 0 0,0-1 0,1 1 0,-1-1 0,0 1 0,0-1 0,1 1 0,-1-1 0,0 0 0,1 0 0,0 1 1,-1-1-1,1 0 0,0-1 0,-1 1 0,1 0 0,0 0 0,0-1 0,0 1 0,-1-1 0,1 0 0,0 1 0,0-1 0,3 0 0,1 0-8,0-1 1,0 0-1,-1 0 0,1 0 1,0 0-1,-1-1 0,9-4 0,0 0-89,25-17-1,5-9-1297,-1-2 1,64-66-1,-48 42-2047,-12 19 1451</inkml:trace>
</inkml:ink>
</file>

<file path=ppt/ink/ink2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40.804"/>
    </inkml:context>
    <inkml:brush xml:id="br0">
      <inkml:brushProperty name="width" value="0.05" units="cm"/>
      <inkml:brushProperty name="height" value="0.05" units="cm"/>
      <inkml:brushProperty name="color" value="#FF0066"/>
    </inkml:brush>
  </inkml:definitions>
  <inkml:trace contextRef="#ctx0" brushRef="#br0">0 24 10194,'3'-16'2076,"-2"9"3512,-3 56-1014,2 34-2151,8 51-158,9 192 395,52 383-1017,-63-662-1627,-6-46-17,27 328-1968,-27-327 1743,0 0 0,0 0 0,0-1 0,0 1 1,0 0-1,-1 0 0,1 0 0,-1-1 0,1 1 0,-1 0 0,0-1 0,-1 4 1,1-5 124,1 1 1,-1-1 0,1 0-1,-1 1 1,1-1-1,-1 1 1,1-1 0,-1 0-1,0 0 1,1 1 0,-1-1-1,0 0 1,1 0 0,-1 0-1,0 0 1,1 0 0,-1 1-1,0-1 1,1-1 0,-1 1-1,0 0 1,1 0-1,-1 0 1,0 0 0,1 0-1,-1-1 1,0 1 0,1 0-1,-1 0 1,1-1 0,-1 1-1,-1-1 1,-17-15-1444</inkml:trace>
</inkml:ink>
</file>

<file path=ppt/ink/ink2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41.349"/>
    </inkml:context>
    <inkml:brush xml:id="br0">
      <inkml:brushProperty name="width" value="0.05" units="cm"/>
      <inkml:brushProperty name="height" value="0.05" units="cm"/>
      <inkml:brushProperty name="color" value="#FF0066"/>
    </inkml:brush>
  </inkml:definitions>
  <inkml:trace contextRef="#ctx0" brushRef="#br0">74 0 15283,'-20'48'1625,"1"15"1231,3 12-303,5 10-625,3-5-335,10-12-393,6-12-88,23-21-160,10-12-128,18-22-352,8-6-167,5-23-177,1-7-96,1-13-472,-4-10-417,-8-11-1135,-5-7-1361,-9-2 1881</inkml:trace>
</inkml:ink>
</file>

<file path=ppt/ink/ink2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42.651"/>
    </inkml:context>
    <inkml:brush xml:id="br0">
      <inkml:brushProperty name="width" value="0.05" units="cm"/>
      <inkml:brushProperty name="height" value="0.05" units="cm"/>
      <inkml:brushProperty name="color" value="#FF0066"/>
    </inkml:brush>
  </inkml:definitions>
  <inkml:trace contextRef="#ctx0" brushRef="#br0">209 956 11098,'-1'-20'664,"-3"-30"2448,3 45-2653,0 1 0,0-1-1,0 0 1,-1 1 0,1-1 0,-1 1-1,-3-6 1,4 9-369,1 0 1,-1 0-1,0 1 1,1-1-1,-1 0 1,0 1-1,1-1 1,-1 1-1,0-1 1,0 1-1,1-1 1,-1 1-1,0-1 1,0 1-1,0 0 1,0 0-1,1-1 1,-1 1-1,0 0 1,0 0-1,0 0 1,0 0-1,-1 0 1,0 0 18,0 0 1,0 1 0,0-1 0,0 1 0,1 0 0,-1-1 0,0 1 0,0 0-1,1 0 1,-1 0 0,-1 2 0,-5 4 176,0 1-1,0 0 0,1 1 1,0 0-1,0 0 1,-8 17-1,0 1 421,-13 37 0,19-37-328,0-1 1,2 1-1,1 0 1,1 1-1,2-1 0,-1 54 1,4-71-301,1 0 0,1 0 0,-1 0 1,2 0-1,-1-1 0,1 1 0,1-1 0,0 1 1,7 12-1,-8-17-46,1 0 0,-1-1 0,1 1 0,0-1 0,0 1 1,0-1-1,0 0 0,1-1 0,0 1 0,0-1 0,0 0 0,0 0 0,0 0 0,1-1 1,-1 0-1,1 0 0,6 2 0,-1-3-1,0 0 0,0-1 0,0 0 0,0 0 1,0-1-1,0-1 0,0 0 0,0 0 0,-1-1 0,1 0 0,14-8 1,-1 0-7,-1-1 0,0-1 0,36-27 1,-33 19-35,-2 0 0,0-1-1,-1-2 1,21-27 0,-32 35-23,-1-1 0,0 0 0,-1 0 0,-1-1 0,-1 0 0,0-1 0,9-33 0,-16 46 17,4-26-68,-4 30 72,-1 0 0,0 0-1,0 0 1,-1 0 0,1 0 0,0 0-1,-1 0 1,1 0 0,-1 0 0,0 0 0,1 0-1,-3-3 1,3 5 8,0 0 0,0-1 0,0 1 0,0 0 0,-1-1-1,1 1 1,0-1 0,0 1 0,-1 0 0,1-1 0,0 1 0,0 0-1,-1 0 1,1-1 0,0 1 0,-1 0 0,1 0 0,-1-1 0,1 1 0,0 0-1,-1 0 1,1 0 0,0 0 0,-1 0 0,1 0 0,-1 0 0,1-1-1,-1 1 1,1 0 0,0 0 0,-1 0 0,1 1 0,-1-1 0,1 0-1,0 0 1,-1 0 0,1 0 0,-1 0 0,1 0 0,0 1 0,-1-1-1,1 0 1,-1 0 0,1 1 0,0-1 0,0 0 0,-1 0 0,1 1-1,0-1 1,-1 0 0,1 1 0,0-1 0,-2 2-2,1 0-1,0 0 1,0 0 0,0 1 0,0-1 0,0 0-1,0 0 1,0 5 0,0-3 3,1 1 1,-1-1 0,1 0-1,0 1 1,1-1-1,-1 1 1,1-1-1,0 0 1,0 0 0,0 1-1,1-1 1,-1 0-1,5 7 1,-3-5 8,1-1 0,0 0 0,1 0 0,-1 0 0,1 0 0,0-1 0,0 0 0,8 6 0,0-3 28,0 0 1,1 0-1,0-1 0,0-1 1,0 0-1,1-1 0,23 3 0,-21-5-14,0 0-1,29-2 0,-40 0-20,0-1-1,0 0 1,0 0-1,0 0 1,0-1-1,0 0 1,0 0-1,-1 0 1,1-1-1,-1 1 0,6-5 1,7-8-7,-15 12 0,1 0 0,-1-1 0,1 2 0,0-1 0,0 0 0,0 1 0,5-2 0,-7 3 4,0 1-1,0-1 1,-1 1-1,1 0 1,0 0 0,0 0-1,0 0 1,0 0-1,0 0 1,0 1 0,-1-1-1,1 1 1,0-1-1,0 1 1,0 0-1,-1 0 1,1-1 0,0 1-1,-1 0 1,1 1-1,-1-1 1,3 2 0,7 7-9,-1 0 0,0 1 1,0 1-1,-1-1 1,-1 1-1,11 21 0,36 83-12,-37-73 27,-3 2 1,-1 0-1,-2 0 0,8 70 0,-16-76 10,-2-1-1,-1 1 0,-2 0 0,-2-1 0,-14 71 1,14-96-7,0-1 0,-1 1 0,-1-1 0,0 0 0,0 0-1,-15 22 1,18-31-8,0 1 0,-1-1-1,0 0 1,0 0 0,0 0-1,0 0 1,0 0-1,0-1 1,-1 1 0,0-1-1,1 0 1,-1 0 0,0 0-1,0-1 1,0 0-1,0 1 1,0-1 0,0 0-1,0-1 1,0 1 0,-1-1-1,1 0 1,0 0-1,0 0 1,-7-2 0,3 0-22,0 0 1,1-1 0,-1 0 0,1 0 0,0-1 0,0 0 0,1 0 0,-1-1-1,1 1 1,0-2 0,0 1 0,0-1 0,1 1 0,-9-13 0,5 4-37,0 1 1,1-1-1,0-1 1,2 1 0,-1-1-1,-5-24 1,6 17 2,2-1 1,1 0 0,1 0 0,0 1-1,2-1 1,1 0 0,1 0-1,0 0 1,7-23 0,2 4-23,2 0 1,1 1 0,38-72 0,12-17 6,53-151 1,-71 154 64,46-140-30,-79 219 32,-2 0 0,-2 0 0,5-83 0,-15 17 15,-1 95-4,0 1-1,-1 0 1,-1 0 0,-6-18 0,8 31 5,0 0 0,0 1 1,0-1-1,0 1 1,-1-1-1,0 1 1,0 0-1,0 0 1,0 0-1,-5-3 1,7 6-2,0 0 1,0 0 0,-1 0 0,1 0 0,0 1 0,0-1-1,-1 1 1,1-1 0,-1 1 0,1-1 0,0 1 0,-1 0-1,1-1 1,-1 1 0,1 0 0,-1 0 0,1 0 0,-1 0-1,1 1 1,-1-1 0,1 0 0,-1 1 0,1-1 0,0 0-1,-1 1 1,1 0 0,0-1 0,-1 1 0,1 0 0,0 0-1,0 0 1,-1 0 0,1 0 0,0 0 0,-1 2 0,-2 2 23,0 0 1,0 0 0,1 0-1,0 1 1,0 0 0,0 0-1,1 0 1,0 0 0,0 0-1,-2 11 1,-4 28 86,1 1 0,0 48-1,8 96 168,0-152-193,1-1 1,3 1 0,1-1 0,20 67-1,-22-90-71,1-1-1,1 0 0,0 0 0,1 0 0,1-1 0,-1 0 1,2 0-1,0-1 0,0 0 0,1-1 0,0 0 0,1 0 1,0-1-1,1-1 0,22 14 0,-23-17-14,-1-1-1,1 0 1,0 0 0,0-1 0,0 0-1,1-1 1,-1 0 0,0-1-1,1-1 1,-1 1 0,1-2-1,15-2 1,-17 2-1,0-1-1,0-1 1,0 0-1,-1 0 1,1-1 0,-1 0-1,0-1 1,0 0-1,0 0 1,-1-1-1,0 0 1,0-1 0,0 0-1,7-9 1,-5 5 8,-2-1 1,0 0 0,0-1-1,-1 1 1,0-1-1,-2-1 1,8-22 0,-11 30-11,0-1 0,0 1 1,-1 0-1,0-1 0,-1 1 1,1-1-1,-1 0 0,-1 1 1,1-1-1,-1 1 1,0-1-1,0 1 0,-1-1 1,0 1-1,0 0 0,-1 0 1,1 0-1,-1 0 0,-5-6 1,5 8-6,0 0 1,-1 1-1,0-1 1,0 1-1,0 0 1,0 0-1,0 1 1,-1-1-1,1 1 1,-1 0-1,0 0 1,1 0-1,-1 1 1,0 0-1,0 0 0,0 0 1,0 0-1,0 1 1,0 0-1,0 0 1,0 0-1,0 0 1,0 1-1,0 0 1,-9 3-1,10-3 0,1 0-1,-1 0 1,0 1 0,1 0-1,-1 0 1,1 0-1,-1 0 1,1 0 0,0 1-1,0-1 1,0 1-1,0 0 1,0 0 0,1 0-1,-1 0 1,1 1-1,0-1 1,0 0 0,0 1-1,1 0 1,-1-1-1,1 1 1,0 0 0,0 0-1,0 0 1,0 0-1,1 0 1,-1 0 0,1 0-1,0 0 1,0 0-1,1 0 1,0 5 0,1-3 1,0 0 1,0 0 0,0 0 0,1 0 0,0 0 0,0 0 0,0-1 0,1 0 0,0 1 0,5 5-1,7 5 0,28 23-1,-31-28-3,1-1-1,1 0 1,0-1-1,0 0 1,0-1-1,26 9 1,-34-15 5,-1 0 1,0 0-1,1-1 1,0 0-1,-1 0 1,1 0-1,0-1 1,-1 0-1,1 0 1,0-1-1,-1 1 0,1-2 1,0 1-1,-1-1 1,0 0-1,1 0 1,-1-1-1,0 1 1,11-8-1,4-7-612,-1-1-1,-1-1 1,33-41-1,-31 34-542,1 1 0,28-24 0,-40 41 1400,-1 0 0,-1-1 1,0 0-1,0-1 1,-1 1-1,0-1 0,0-1 1,-1 1-1,-1-1 1,0 0-1,0-1 1,-1 1-1,-1-1 0,3-13 1,-5 23-209,-1 0 1,0 0-1,0 0 1,1 0-1,-1 0 1,0 0-1,-1 0 0,1 0 1,-1-3-1,1 4-31,-1 1-1,1-1 0,0 1 0,-1-1 0,1 1 0,-1-1 0,1 1 1,-1-1-1,1 1 0,-1-1 0,1 1 0,-1 0 0,0-1 1,1 1-1,-1 0 0,0 0 0,1 0 0,-1-1 0,0 1 1,1 0-1,-1 0 0,0 0 0,1 0 0,-1 0 0,0 0 0,1 0 1,-1 0-1,0 0 0,1 0 0,-2 1 0,-5 0-1,0 0 0,0 1 0,0 0 0,0 0-1,0 1 1,0 0 0,0 0 0,1 1 0,-1-1 0,1 1-1,0 1 1,1-1 0,-1 1 0,1 0 0,0 0 0,0 1-1,0 0 1,1-1 0,-1 2 0,2-1 0,-1 0 0,1 1-1,-4 9 1,3-4 14,1 0 0,0 0 1,1 0-1,0 0 0,1 1 0,0-1 0,1 14 0,1-21-11,-1-1-1,0 0 1,1 0 0,0 0 0,0 0-1,0 0 1,0-1 0,1 1-1,0 0 1,0 0 0,0-1 0,0 1-1,0-1 1,0 0 0,1 0-1,0 0 1,0 0 0,0 0 0,0 0-1,0-1 1,0 1 0,1-1 0,-1 0-1,1 0 1,5 2 0,-2-2 27,-1 0 1,1 0 0,0-1-1,0 0 1,0 0 0,1-1-1,-1 0 1,0 0 0,10-2-1,-5 0 8,-1-1 1,0 0-1,0 0 0,0-2 0,12-5 0,8-8 32,-1-1 1,48-40-1,-71 54-76,15-14-98,0 0 1,35-41-1,-47 48-592,-2 0-1,14-24 0,-18 27-491,1-1 0,-1-1 0,-1 1 0,4-17-1,-2 5 596,5-6 166</inkml:trace>
</inkml:ink>
</file>

<file path=ppt/ink/ink2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43.178"/>
    </inkml:context>
    <inkml:brush xml:id="br0">
      <inkml:brushProperty name="width" value="0.05" units="cm"/>
      <inkml:brushProperty name="height" value="0.05" units="cm"/>
      <inkml:brushProperty name="color" value="#FF0066"/>
    </inkml:brush>
  </inkml:definitions>
  <inkml:trace contextRef="#ctx0" brushRef="#br0">93 1 25013,'-22'22'1849,"1"-7"551,-1 1-671,5-10-1585,6-8-985,13-31 513</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18.034"/>
    </inkml:context>
    <inkml:brush xml:id="br0">
      <inkml:brushProperty name="width" value="0.05" units="cm"/>
      <inkml:brushProperty name="height" value="0.05" units="cm"/>
      <inkml:brushProperty name="color" value="#FF0066"/>
    </inkml:brush>
  </inkml:definitions>
  <inkml:trace contextRef="#ctx0" brushRef="#br0">76 321 16275,'-4'-4'1012,"1"0"-1,0 0 0,-1 0 0,0 0 0,0 1 0,0 0 0,-7-5 0,10 7-894,0 1 0,0-1 0,0 1-1,0 0 1,0-1 0,0 1 0,0 0 0,0 0 0,0 0 0,0-1 0,0 1-1,0 0 1,0 0 0,0 1 0,0-1 0,0 0 0,0 0 0,-1 1 0,0 0-102,1 0 1,0 0-1,0 0 1,0 0 0,-1 0-1,1 0 1,0 0-1,0 0 1,1 1 0,-1-1-1,0 0 1,0 1-1,1-1 1,-1 0 0,1 1-1,-1 2 1,0 0 6,0 0 0,0 1 0,1-1 0,0 1 0,0-1 0,0 1 0,1-1 0,0 0 0,-1 1 1,1-1-1,1 0 0,-1 1 0,1-1 0,-1 0 0,5 7 0,1 1 92,1 0 1,0 0-1,15 17 1,-3-9 281,28 23 0,-28-26 177,31 34-1,-49-49-532,0-1-1,-1 1 1,1 0-1,-1 0 1,0 0-1,0 0 0,0 0 1,0 0-1,0 1 1,0-1-1,0 0 1,-1 0-1,1 1 1,-1-1-1,0 0 0,0 1 1,0 2-1,0-4-26,-1 1 0,1 0 0,-1-1-1,1 0 1,-1 1 0,0-1-1,0 1 1,0-1 0,0 0 0,0 1-1,0-1 1,0 0 0,0 0 0,0 0-1,-1 0 1,1 0 0,0 0-1,-1 0 1,1-1 0,-1 1 0,1 0-1,-1-1 1,1 1 0,-4 0 0,2 0-9,0-1 0,-1 1 1,1-1-1,0 1 1,-1-1-1,1 0 1,-1 0-1,1-1 1,0 1-1,-7-2 1,1-1-5,0 0 0,-12-7 1,13 6-19,0 1 0,-13-4 0,69-11-285,-39 13 295,-1 0 0,1 0 0,-1 0 0,0-1 0,-1 0 0,0-1 0,0 0 0,0 0 0,-1 0 0,11-16 0,2-8 69,24-52-1,-37 71-37,5-12 20,-1 1-1,-1-1 1,8-35 0,-15 49-33,0 0 1,-1 0 0,0 1 0,0-1-1,-1 0 1,0 0 0,-1 0 0,0 0 0,-1 0-1,0 0 1,-6-15 0,7 22-9,0 0-1,0 1 1,0 0 0,-1-1 0,1 1 0,-1 0-1,0-1 1,1 1 0,-1 0 0,0 0 0,0 1-1,0-1 1,-1 0 0,-3-2 0,5 4-2,-1-1 0,1 1 0,-1-1 0,1 1 0,-1 0 0,1 0 0,-1-1 0,1 1 0,-1 0 0,1 0 0,-1 1 0,1-1 0,-1 0 0,1 0 0,-1 1 0,1-1 0,0 1 0,-1-1 0,1 1 0,0 0 0,-1 0 0,1-1 0,0 1 0,-1 0 0,1 0 0,0 0 0,0 0 0,-1 1 0,-2 3 3,1-1 0,0 1 0,0 0 0,0 0 1,0 0-1,1 0 0,0 0 0,0 1 1,0-1-1,0 1 0,1-1 0,0 1 1,0 7-1,0-3 7,1 0 0,0 0 1,0 0-1,1 0 0,0 0 1,5 17-1,-3-20 30,-1 0 1,1-1 0,0 0-1,0 1 1,0-1-1,1-1 1,0 1-1,0 0 1,1-1-1,0 0 1,0 0-1,0 0 1,0-1 0,10 7-1,-11-9 7,0 0 0,-1 0 0,1 0 0,0-1-1,0 0 1,0 1 0,0-2 0,0 1 0,1 0 0,-1-1 0,0 1 0,0-1 0,0-1-1,0 1 1,1 0 0,-1-1 0,0 0 0,0 0 0,0 0 0,0 0 0,0-1-1,0 0 1,-1 0 0,1 0 0,5-3 0,1-3-31,0 0-1,-1-1 1,1 0-1,-2 0 1,1-1 0,-1 0-1,-1-1 1,0 0 0,9-16-1,0-10-114,20-65-1,-20 52-225,-5 16-534,-11 32 791,0-1 1,0 1-1,0 0 0,0-1 1,0 1-1,0 0 0,-1-4 1</inkml:trace>
</inkml:ink>
</file>

<file path=ppt/ink/ink2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44.378"/>
    </inkml:context>
    <inkml:brush xml:id="br0">
      <inkml:brushProperty name="width" value="0.05" units="cm"/>
      <inkml:brushProperty name="height" value="0.05" units="cm"/>
      <inkml:brushProperty name="color" value="#FF0066"/>
    </inkml:brush>
  </inkml:definitions>
  <inkml:trace contextRef="#ctx0" brushRef="#br0">15 152 11274,'-12'-1'1666,"9"-2"620,14-9 1437,-7 8-3473,19-16 1537,2 0-1,0 1 1,43-25 0,-58 39-1574,0 1-1,1 0 1,-1 0 0,1 1-1,20-4 1,-24 7-142,-1-1 0,1 1 0,0 0 0,-1 0 0,1 1 0,-1 0 0,1 0 0,-1 1 0,1 0 0,10 4 0,-11-3-58,0 0-1,-1 0 1,1 1-1,-1 0 1,0 0 0,0 0-1,0 0 1,-1 1-1,0 0 1,7 9-1,-6-7-7,0 2 0,-1-1 0,0 0 0,-1 1 1,0-1-1,4 18 0,-4-8-6,-1 1 1,-1-1 0,0 1-1,-1-1 1,-1 1-1,-7 35 1,4-36 2,0 0 0,-1 0 0,-12 25 0,13-34 4,-1 0 0,0 0 0,-1 0 0,1-1 0,-2 0 0,1 0 0,-15 12 0,14-14 2,4-4-6,0 0 0,0 1 1,0-1-1,0 1 1,-1 3-1,3-6-1,1 1-1,0-1 1,-1 0 0,1 1-1,0-1 1,0 1 0,0-1-1,-1 1 1,1-1 0,0 1-1,0-1 1,0 1 0,0-1-1,0 1 1,0-1 0,0 1-1,0-1 1,0 1 0,0-1-1,0 1 1,0-1 0,0 1-1,1-1 1,-1 1 0,0-1-1,0 1 1,0-1 0,1 1-1,-1-1 1,0 0 0,1 1-1,-1-1 1,0 0 0,1 1-1,-1-1 1,0 0 0,1 1-1,-1-1 1,1 0 0,-1 1-1,1-1 1,0 0 0,8 5 51,1 0 1,1-1-1,-1-1 1,12 4-1,-14-5 0,1 0 0,-1 1 0,0 0 0,1 0 0,-1 1 1,-1 0-1,15 10 0,-20-13-44,0 1 0,-1 0 0,1 0 0,0-1 0,-1 1 0,0 1 0,1-1 0,-1 0 0,0 0 0,0 0 0,0 1 0,0-1 0,0 0 0,-1 1 0,1 4-1,0-3 0,-1 1-1,0 0 1,-1-1-1,1 1 0,-1-1 1,0 1-1,0-1 0,-2 5 1,-4 7 4,0 0 1,-1-1-1,-16 22 1,24-36-11,-18 25-31,-1-1 0,-1 0 1,-1-2-1,-1 0 0,-1-2 1,-1 0-1,-1-2 1,-29 19-1,45-33-257,-1 0 0,-13 6 1,21-10 228,-1 0 0,0-1-1,1 1 1,-1-1 0,0 0 0,1 0 0,-1 0 0,-3 0 0</inkml:trace>
</inkml:ink>
</file>

<file path=ppt/ink/ink2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24.502"/>
    </inkml:context>
    <inkml:brush xml:id="br0">
      <inkml:brushProperty name="width" value="0.05" units="cm"/>
      <inkml:brushProperty name="height" value="0.05" units="cm"/>
      <inkml:brushProperty name="color" value="#FF0066"/>
    </inkml:brush>
  </inkml:definitions>
  <inkml:trace contextRef="#ctx0" brushRef="#br0">0 0 12051,'0'2'1072,"0"7"1080,4 3-247,7 12-201,2 5-160,5 18-503,5 5-185,1 7-344,0 4-152,-7-4-224,-1 1-64,-6-12-160,-5-5-168,-3-16-352,0-6-304,-2-19-665,-6 1-175,1-21 880</inkml:trace>
</inkml:ink>
</file>

<file path=ppt/ink/ink2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24.830"/>
    </inkml:context>
    <inkml:brush xml:id="br0">
      <inkml:brushProperty name="width" value="0.05" units="cm"/>
      <inkml:brushProperty name="height" value="0.05" units="cm"/>
      <inkml:brushProperty name="color" value="#FF0066"/>
    </inkml:brush>
  </inkml:definitions>
  <inkml:trace contextRef="#ctx0" brushRef="#br0">1 201 13803,'162'-118'4240,"-141"105"-3693,1 0 1,1 2-1,0 0 0,1 2 1,45-12-1,-62 20-455,1-1 1,-1 2-1,0-1 0,1 1 0,-1 0 1,0 0-1,1 1 0,9 2 0,-15-3-63,0 1 0,-1-1-1,1 1 1,-1 0-1,1 0 1,-1-1-1,1 1 1,-1 0-1,1 0 1,-1 0-1,0 0 1,0 1-1,1-1 1,-1 0-1,0 1 1,0-1 0,1 2-1,-2-1 8,1 1 0,0-1 0,-1 0 0,0 0-1,0 0 1,1 0 0,-1 0 0,0 1 0,-1-1 0,1 0 0,0 0 0,-1 0 0,1 0-1,-1 0 1,1 0 0,-1 0 0,-2 3 0,-7 16 180,-2-1 1,-24 34-1,5-9-86,28-41-187,-2 5 130,-1 0-1,-1 0 1,-14 15-1,20-23-133,0 1 1,0-1-1,0 0 0,-1 0 0,1 0 1,0 0-1,-1 0 0,1 0 0,-1 0 1,0 0-1,1-1 0,-1 1 1,1-1-1,-1 1 0,0-1 0,1 0 1,-1 1-1,0-1 0,0 0 0,1 0 1,-1 0-1,0 0 0,0 0 0,1-1 1,-1 1-1,0-1 0,1 1 0,-1-1 1,1 1-1,-1-1 0,0 0 1,-1-1-1,2 1 57,0 0 0,0 0 0,0 0 0,0 0 0,0 0 0,0 0 0,0-1 0,0 1 0,0 0 0,0-1 0,1 1 0,-1-1 0,1 1 0,-1-1 0,1 1 0,0-1 0,-1 1 0,1-4 0,2-8 496</inkml:trace>
</inkml:ink>
</file>

<file path=ppt/ink/ink2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25.169"/>
    </inkml:context>
    <inkml:brush xml:id="br0">
      <inkml:brushProperty name="width" value="0.05" units="cm"/>
      <inkml:brushProperty name="height" value="0.05" units="cm"/>
      <inkml:brushProperty name="color" value="#FF0066"/>
    </inkml:brush>
  </inkml:definitions>
  <inkml:trace contextRef="#ctx0" brushRef="#br0">24 0 11707,'0'4'6825,"-1"4"-3914,-4 21-1218,-3 28-439,5-44-1167,0 1-1,1 0 0,1 0 1,0 0-1,1 0 1,1 0-1,3 22 0,-3-32-69,0 0 0,1 0 0,-1 0 0,1-1 0,0 1 1,0 0-1,0-1 0,0 0 0,1 1 0,-1-1 0,1 0 0,0 0 0,0-1 0,0 1 0,0 0 0,1-1 0,-1 0 0,1 0 0,-1 0 0,1 0 0,0-1 0,0 1 0,-1-1 0,6 1 0,-4-1-186,0 0-1,0-1 1,0 1-1,1-1 1,-1 0-1,0-1 1,0 0-1,0 1 1,0-1 0,0-1-1,0 1 1,-1-1-1,1 0 1,0 0-1,-1 0 1,1-1-1,-1 1 1,8-7-1,30-35-4408,-17 18 3249</inkml:trace>
</inkml:ink>
</file>

<file path=ppt/ink/ink2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25.665"/>
    </inkml:context>
    <inkml:brush xml:id="br0">
      <inkml:brushProperty name="width" value="0.05" units="cm"/>
      <inkml:brushProperty name="height" value="0.05" units="cm"/>
      <inkml:brushProperty name="color" value="#FF0066"/>
    </inkml:brush>
  </inkml:definitions>
  <inkml:trace contextRef="#ctx0" brushRef="#br0">1 297 13147,'41'96'6625,"16"41"-2645,-54-128-3863,-1 0 0,1 0 0,1 19 0,-4-24-106,0-1-1,1 0 1,-1 1 0,-1-1 0,1 0 0,0 0 0,-1 1 0,0-1 0,0 0 0,0 0 0,0 0 0,0 0 0,-1 0 0,-2 5 0,4-8-9,-1 1 0,1-1 0,0 1 0,-1-1 0,1 0 0,0 1 0,-1-1 0,1 0 0,0 1 0,-1-1 0,1 0 0,-1 0 0,1 1 0,-1-1 0,1 0 0,-1 0 0,1 0 0,-1 1 0,1-1 0,-1 0 0,1 0 0,-1 0 0,1 0 0,-1 0 0,1 0 0,-1 0 0,1 0 0,-1 0 0,1 0 0,-1-1 0,1 1 0,-1 0 0,1 0 0,-1 0 0,1-1 0,0 1 0,-1 0 0,1 0 0,-1-1 0,1 1 0,0 0 0,-1-1 0,1 1 0,-1-1 0,1 1 0,0 0 0,0-1 0,-1 1 0,1-1 0,0 1 0,0-1 0,-1 0 0,-1-3 2,0 0 1,0 0-1,1 0 1,-1-1 0,0-4-1,-10-55-108,3-1 0,3 0 0,3-81 0,3 125 106,1 1 0,1-1 0,1 1-1,11-40 1,-12 54 51,0-1 0,1 0 0,0 1-1,0 0 1,0-1 0,1 1 0,0 1-1,1-1 1,-1 0 0,1 1 0,0 0-1,0 0 1,0 1 0,1-1 0,0 1 0,0 0-1,11-5 1,-7 5 130,0 0 0,0 1 0,18-3 0,-24 5-123,0 0-1,0 1 1,1 0-1,-1 0 0,0 0 1,0 0-1,1 1 0,-1-1 1,0 1-1,0 0 1,0 0-1,5 3 0,-7-3-46,0 1 1,0-1-1,-1 1 0,1-1 0,0 1 0,-1 0 0,0 0 0,1 0 0,-1-1 0,0 1 0,0 1 0,0-1 1,0 0-1,0 0 0,-1 0 0,1 0 0,-1 1 0,1-1 0,-1 0 0,0 1 0,0-1 0,0 0 1,0 0-1,-1 4 0,0 4 5,0 0 1,-1 0-1,0 0 1,-5 12-1,-35 73 286,3-12 222,35-70-336,0 0 0,0-1 0,1 1 1,-2 26-1,4-36-156,1-1 1,0 1-1,0 0 1,0 0-1,0-1 1,1 1-1,-1 0 0,1 0 1,0-1-1,-1 1 1,1 0-1,0-1 1,1 1-1,-1-1 1,0 1-1,1-1 1,-1 0-1,1 0 1,0 1-1,0-1 0,0 0 1,0 0-1,0-1 1,0 1-1,0 0 1,1-1-1,-1 0 1,1 1-1,-1-1 1,1 0-1,-1 0 0,1 0 1,0 0-1,-1-1 1,1 1-1,4-1 1,5 2-10,0-2 1,0 1 0,0-2-1,0 0 1,0 0 0,0-1-1,0 0 1,-1-1-1,1-1 1,-1 1 0,1-2-1,11-6 1,6-5-1304,0-2 0,-1 0 0,29-27 0,-20 17-466</inkml:trace>
</inkml:ink>
</file>

<file path=ppt/ink/ink2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26.512"/>
    </inkml:context>
    <inkml:brush xml:id="br0">
      <inkml:brushProperty name="width" value="0.05" units="cm"/>
      <inkml:brushProperty name="height" value="0.05" units="cm"/>
      <inkml:brushProperty name="color" value="#FF0066"/>
    </inkml:brush>
  </inkml:definitions>
  <inkml:trace contextRef="#ctx0" brushRef="#br0">88 331 15811,'7'0'390,"-1"0"0,0 0 0,1 0 0,-1 1 0,0 0 0,0 0 0,1 0 0,-1 1 0,0 0 0,0 0 0,-1 1 0,1 0 0,0 0 0,-1 0 0,0 0 0,1 1-1,-1 0 1,4 5 0,4 3-76,-1 2-1,0-1 1,-1 2-1,-1-1 1,10 18-1,-10-12-220,0 2 0,-1-1 0,-1 1 0,-1 0-1,-1 1 1,-1 0 0,-1 0 0,-1 0 0,0 40 0,-3-60-123,0-1 0,0 0 0,0 1 0,0-1 0,-1 0 0,1 1 0,-1-1 0,1 0 0,-1 1 0,0-1 0,0 0 0,0 0 0,0 0 1,0 0-1,-3 3 0,4-4-16,-1-1 1,0 1-1,1-1 1,-1 1 0,0-1-1,1 0 1,-1 1-1,0-1 1,0 0-1,1 0 1,-1 1 0,0-1-1,0 0 1,1 0-1,-1 0 1,0 0-1,-1 0 1,0 0-65,0-1 1,0 1-1,0-1 1,0 0-1,0 1 0,0-1 1,0 0-1,0 0 1,-2-2-1,-9-8-655,1 0 0,0 0-1,1-1 1,-16-22 0,5 7-25,-11-12-108,-2-2 180,-38-57-1,64 85 791,1-1 0,1 1 0,0-2 0,1 1 0,0-1 0,2 0-1,-1 0 1,-3-31 0,7 39 77,1 0-1,0-1 1,1 1-1,-1 0 1,1-1-1,1 1 1,0 0-1,0 0 1,0 0-1,6-12 1,-2 9 112,0 0 1,0 1 0,1 0 0,0 0 0,0 0-1,12-9 1,5-2 395,1 2 1,0 0-1,2 2 0,32-15 0,-32 17 157,50-18 0,-69 29-724,-1 1 0,1 0-1,-1 1 1,1-1 0,0 1-1,0 1 1,0 0 0,-1 0-1,1 0 1,0 1 0,0 0-1,9 3 1,-15-3-79,1 0-1,-1 0 0,0 0 1,0 0-1,1 0 1,-1 1-1,0-1 1,0 1-1,0 0 1,-1-1-1,1 1 1,0 0-1,-1 0 1,1 0-1,-1 0 0,0 0 1,1 1-1,-1-1 1,0 0-1,0 1 1,-1-1-1,1 1 1,0-1-1,-1 1 1,1-1-1,-1 1 0,0 2 1,0 6-11,-1-1 1,0 1 0,0-1-1,-1 0 1,-4 14-1,2-11 12,-1 1 0,-1-1-1,0 0 1,0 0 0,-1-1 0,-1 0 0,0 0-1,-18 19 1,19-23-64,-1-1 0,1 0 0,-1 0 0,-1-1 0,1 0 0,-1 0 0,-1-1 0,1 0 1,0-1-1,-1 0 0,0 0 0,-17 3 0,24-6-36,1-1 0,0 1 0,0-1 0,0 0 0,0 0 0,-1 0 0,1-1 0,0 1 0,0 0 0,0-1 0,0 1 0,0-1 0,-3-1 0,3 1-64,1 1 1,0-1-1,0 0 0,0 0 0,0 0 1,0 0-1,0 0 0,0-1 1,0 1-1,0 0 0,0 0 0,0-1 1,1 1-1,-1 0 0,0-3 0,0-1 42,0 0-1,0 0 1,1 0-1,0 0 0,0 0 1,0 0-1,0-1 1,1 1-1,2-9 1,8-29 202</inkml:trace>
</inkml:ink>
</file>

<file path=ppt/ink/ink2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27.222"/>
    </inkml:context>
    <inkml:brush xml:id="br0">
      <inkml:brushProperty name="width" value="0.05" units="cm"/>
      <inkml:brushProperty name="height" value="0.05" units="cm"/>
      <inkml:brushProperty name="color" value="#FF0066"/>
    </inkml:brush>
  </inkml:definitions>
  <inkml:trace contextRef="#ctx0" brushRef="#br0">0 330 13451,'38'24'3749,"1"-2"0,66 28 1,-102-49-3495,-2 0-192,0-1-1,0 0 1,-1 0-1,1 1 0,0-1 1,0 0-1,-1 1 1,1-1-1,0 1 1,-1-1-1,1 1 0,0-1 1,-1 1-1,1-1 1,-1 1-1,1 0 0,-1-1 1,1 2-1,-1-2-16,-1 0 0,1 1 0,-1-1-1,0 0 1,1 0 0,-1 1 0,0-1 0,1 0-1,-1 0 1,0 0 0,1 0 0,-1 0-1,0 0 1,0 0 0,1 0 0,-1 0 0,-1-1-1,-3 0 12,0-1-1,0 0 1,1 0-1,-1 0 1,1-1-1,-1 1 1,1-1-1,0 0 1,0 0-1,0-1 1,0 1-1,-3-5 1,1 1-21,0 0 0,0 0 1,1-1-1,0 0 0,-7-15 1,10 16-43,-1 1 0,1-1 0,1 0 0,-1 0 0,1 0 0,0 0 0,1 0 0,-1 0 0,1 0 0,1 0 0,-1 0 0,1 0 1,1 0-1,-1 0 0,1 0 0,1 1 0,-1-1 0,1 0 0,0 1 0,5-8 0,-3 6-386,0 1 1,1-1-1,0 1 0,1 0 1,-1 1-1,11-9 0,-8 9-1044,-1 0 0,1 1 0,1 0 0,-1 0 0,17-5 0,8-7-2902,-14 6 3052</inkml:trace>
  <inkml:trace contextRef="#ctx0" brushRef="#br0" timeOffset="1">356 5 8858,'5'-1'224,"13"-3"3652,-18 4-3773,0 0-1,1 1 0,-1-1 0,0 0 0,1 0 1,-1 0-1,1 0 0,-1 1 0,0-1 1,1 0-1,-1 0 0,0 1 0,1-1 0,-1 0 1,0 0-1,0 1 0,1-1 0,-1 0 1,0 1-1,0-1 0,0 0 0,1 1 0,-1-1 1,0 1-1,0-1 0,0 0 0,0 1 1,0-1-1,0 1 0,0-1 0,0 0 0,0 1 1,0-1-1,0 1 0,0-1 0,0 0 1,0 1-1,0-1 0,0 0 0,0 1 0,-1 0 1,-3 15 1216,0 0 0,-8 17 0,-7 25 316,16-46-1351,1 0 0,0 0 0,1 0 0,1 1 0,0-1 0,2 21 0,-1-29-215,0 0 0,0 0 0,0 0 0,0 0 0,1 0 0,-1-1 0,1 1 0,0 0 0,1-1 0,2 5-1,-3-6-32,0 0 0,0 0 0,1 0 0,-1-1-1,0 1 1,1 0 0,-1-1 0,1 0 0,-1 0-1,1 0 1,0 0 0,-1 0 0,1 0 0,0-1-1,0 1 1,4-1 0,-2 0-6,1 0 1,-1-1-1,0 0 0,0 0 1,0 0-1,0 0 0,0-1 1,0 0-1,0 0 0,0-1 0,-1 1 1,1-1-1,-1 0 0,0 0 1,0 0-1,0-1 0,5-5 1,1-1 24,-1-1-1,-1 0 1,0 0 0,-1-1 0,10-18 0,-15 25-19,0 0 0,0 0 0,0 1 0,-1-1 0,0 0 0,0 0 0,0-1 0,0 1 0,-1 0 0,0 0 0,-1-9 0,0 10-7,1 0 0,-2 0 0,1 0 1,0 0-1,-1 0 0,0 0 0,0 1 0,0-1 0,0 1 0,-1-1 0,1 1 0,-1 0 0,0 0 0,-6-5 0,2 2-10,-1 1 0,0 0 0,-1 1 0,1 0 0,-1 0 1,0 0-1,0 1 0,0 1 0,-17-4 0,-2 3-169,-56-1 0,81 4 77,-16-1-1050,0 2 1,-24 4-1,38-4-452,8-1 116,12-1-706,-6 1 1616,16-1-731</inkml:trace>
</inkml:ink>
</file>

<file path=ppt/ink/ink2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28.155"/>
    </inkml:context>
    <inkml:brush xml:id="br0">
      <inkml:brushProperty name="width" value="0.05" units="cm"/>
      <inkml:brushProperty name="height" value="0.05" units="cm"/>
      <inkml:brushProperty name="color" value="#FF0066"/>
    </inkml:brush>
  </inkml:definitions>
  <inkml:trace contextRef="#ctx0" brushRef="#br0">132 839 14291,'-3'0'447,"0"0"-1,0 1 1,0 0 0,1-1-1,-1 1 1,0 0-1,0 0 1,1 1 0,-1-1-1,1 0 1,-1 1 0,1 0-1,0-1 1,0 1-1,-4 4 1,-2 3-15,-1 1-1,-7 12 1,12-16-20,-4 5-56,0 1 0,1 1 1,-9 19-1,14-27-314,0 0 1,0 0-1,1 0 0,0 0 0,0 0 1,0 1-1,0-1 0,1 0 1,0 0-1,0 1 0,1-1 0,1 10 1,-2-14-44,1 0 1,-1 0 0,0 1-1,1-1 1,-1 0 0,1 0-1,-1 1 1,1-1 0,0 0-1,-1 0 1,1 0 0,0 0-1,0 0 1,0 0 0,0 0-1,0 0 1,0-1 0,0 1-1,0 0 1,1 0 0,0 0-6,-1-1 0,0 0 0,0 0 0,0 0 0,1 0 0,-1 0 0,0 0 0,0 0 0,1 0 1,-1 0-1,0-1 0,0 1 0,0 0 0,0-1 0,1 1 0,-1-1 0,1 0 0,3-2-18,-1 0 0,0 0 0,0-1 0,0 1 0,0-1-1,0 0 1,-1 0 0,4-5 0,3-8 13,-1 1-1,-1-2 1,-1 1 0,-1-1-1,0 0 1,-1 0 0,-1 0-1,-1-1 1,2-22 0,-3-5 55,-2-1 1,-8-71 0,6 100-17,-1-22 131,-3 1 1,-1 0-1,-15-47 1,21 82-62,0 0 1,-1 0-1,0 1 0,1-1 1,-1 1-1,-1-1 1,1 1-1,-3-4 0,4 7-84,1 0 0,0 0 0,0-1 0,0 1 0,0 0 0,0 0 0,-1 0 0,1 0 0,0 0 0,0 0 0,0 0 0,-1 0 0,1-1 0,0 1 0,0 0 0,0 0 0,0 0 0,-1 0-1,1 0 1,0 0 0,0 0 0,0 0 0,-1 0 0,1 0 0,0 0 0,0 0 0,0 1 0,-1-1 0,1 0 0,0 0 0,0 0 0,0 0 0,0 0 0,-1 0 0,1 0 0,0 0 0,0 0 0,0 1 0,0-1 0,0 0 0,-1 0-1,1 0 1,0 0 0,0 1 0,0-1 0,0 0 0,-3 10 316,-1 21-118,2-1 0,1 1 0,2 0 0,1 0-1,1-1 1,1 1 0,2-1 0,2 0 0,0-1 0,14 32 0,-16-47-176,1 0 0,1 0 0,0-1 1,1 0-1,15 18 0,-19-25-32,0-1 0,0 0 0,1 0 0,-1 0 0,1-1 0,0 0-1,1 0 1,-1 0 0,1-1 0,-1 0 0,1-1 0,0 1 0,13 2 0,-18-5-2,-1 1-1,1-1 1,-1 0-1,1 0 1,-1 0 0,1 0-1,-1 0 1,1 0-1,-1-1 1,0 1 0,1 0-1,-1-1 1,1 1-1,-1-1 1,0 1 0,1-1-1,-1 0 1,0 1-1,0-1 1,1 0 0,-1 0-1,0 0 1,0 0-1,0 0 1,0 0 0,0 0-1,0-1 1,-1 1-1,1 0 1,0 0 0,0-1-1,0-1 1,1-4 6,0 0 1,-1 0-1,0 0 0,0 0 1,-1-11-1,1 1-2,1-6-1,3-59 9,-5 69-13,-1 0-1,0 1 1,0-1 0,-6-16 0,7 29 0,0 0 0,0 0 0,0 0 0,0 0 0,0 0-1,-1 0 1,1 0 0,0 0 0,0 0 0,0 0 0,0 0 0,0 0 0,-1 0 0,1 0-1,0 0 1,0 0 0,0 0 0,0 0 0,-1 0 0,1 0 0,0 0 0,0 0 0,0 0-1,0 0 1,0 0 0,0 0 0,-1 0 0,1 1 0,0-1 0,0 0 0,0 0 0,0 0-1,0 0 1,0 0 0,0 0 0,0 1 0,0-1 0,-1 0 0,1 0 0,0 0 0,0 0-1,0 0 1,0 1 0,0-1 0,0 0 0,0 0 0,0 0 0,0 4 1,-1-1 0,1 1 1,0-1-1,0 1 0,0-1 0,0 1 1,0-1-1,1 1 0,1 5 1,12 33 11,-12-36-14,2 3 2,0-1 1,0 0-1,0 0 0,1 0 0,9 11 0,-12-16-3,1 0 0,-1 0 1,1-1-1,0 1 0,-1-1 0,1 0 0,0 1 0,1-1 0,-1-1 0,0 1 0,0 0 0,1-1 0,-1 0 0,1 1 0,0-2 0,4 2 0,-7-2 1,0 0 0,0 0 0,0 0-1,0 0 1,0-1 0,0 1-1,0 0 1,0 0 0,0-1 0,0 1-1,0-1 1,0 1 0,0-1 0,-1 1-1,1-1 1,0 0 0,0 1-1,0-1 1,-1 0 0,1 0 0,0 1-1,-1-1 1,1 0 0,-1 0-1,1 0 1,-1 0 0,1 0 0,-1 0-1,1-1 1,1-4 2,-1-1-1,1 1 1,0-12-1,-1 12 0,2-88-11,-3 66-1,1-1 0,9-49 0,-10 76 12,0 0 0,1 0-1,0-1 1,-1 1-1,1 0 1,0 0 0,0 0-1,0 0 1,0 0 0,0 0-1,1 0 1,-1 1-1,0-1 1,1 0 0,-1 1-1,1-1 1,0 1-1,0-1 1,-1 1 0,1 0-1,4-2 1,-1 2 3,0 0 0,0 0 0,0 0 0,0 1 0,0-1 0,0 1 0,1 0 0,6 2 0,-4-1 3,0-1 1,-1 0 0,1 0-1,0 0 1,-1-1 0,1-1-1,0 1 1,-1-1 0,13-5-1,-16 6 7,0-1 0,-1 0 0,1-1 0,0 1 0,-1-1 0,0 1 0,0-1 0,0 0 0,0 0 0,0-1 0,0 1 0,-1-1 0,1 1 0,-1-1 0,0 0 0,0 1 0,-1-1 0,1 0 0,1-6 0,0-6 11,-1-1 0,0 0 0,-1 0 1,0 1-1,-2-1 0,0 0 0,-4-20 0,5 34-24,-1-1-1,1 1 0,-1 0 1,1-1-1,0 1 0,1 0 1,-1 0-1,0-1 1,1 1-1,1-3 0,-2 5 0,0 1 0,0 0-1,0-1 1,1 1-1,-1 0 1,0 0 0,0-1-1,0 1 1,1 0 0,-1 0-1,0 0 1,1-1 0,-1 1-1,0 0 1,0 0 0,1 0-1,-1 0 1,0 0 0,1 0-1,-1-1 1,0 1 0,0 0-1,1 0 1,-1 0-1,0 0 1,1 0 0,-1 0-1,0 0 1,1 0 0,-1 0-1,0 0 1,1 1 0,-1-1-1,0 0 1,1 0 0,-1 0-1,0 0 1,0 0 0,1 1-1,-1-1 1,16 10-5,-8-4 3,-6-5 4,0 0 0,-1 0 0,1 0 0,0 0 0,0-1 0,0 1 0,0 0 0,0-1 0,0 0 0,0 1 0,0-1 1,0 0-1,0 0 0,0 0 0,0 0 0,0-1 0,0 1 0,0-1 0,0 1 0,0-1 0,0 1 0,-1-1 0,1 0 0,0 0 0,0 0 0,-1 0 0,1 0 0,2-3 0,-1 1 8,0-1-1,-1 1 1,1-1-1,-1 1 0,0-1 1,0 0-1,-1 0 0,1 0 1,-1 0-1,0-1 1,0 1-1,1-6 0,-1-2-3,0 0 0,-1 0 0,-1 1 1,-2-13-1,2 13-18,0 0 0,0 0 1,1 0-1,2-15 0,-2 25 10,0 0 0,0 1 1,0-1-1,0 1 0,0-1 0,0 0 0,0 1 0,1-1 0,-1 1 0,0-1 0,0 0 1,1 1-1,-1-1 0,0 1 0,1-1 0,-1 1 0,0-1 0,1 1 0,-1-1 0,1 1 1,0 0-1,-1 0 0,1 1 0,-1-1 0,0 1 1,1-1-1,-1 1 0,1-1 0,-1 1 1,0 0-1,0-1 0,1 1 0,-1-1 1,0 1-1,0 0 0,0-1 0,0 1 0,0 0 1,1-1-1,-1 1 0,0-1 0,-1 2 1,10 114-69,9 23 57,-15-106-20,-2 0 0,-3 39 0,1-52-212,1-16 61,0-1 0,1 1 1,-1-1-1,-1 0 0,1 1 0,0-1 1,-1 0-1,0 1 0,0-1 0,0 0 0,0 0 1,0 0-1,-1 1 0,-3 4 0,5-8 69,0 0 1,-1 1-1,1-1 0,0 0 0,-1 1 1,1-1-1,-1 0 0,1 0 0,0 1 0,-1-1 1,1 0-1,-1 0 0,1 0 0,-1 0 1,1 1-1,-1-1 0,1 0 0,-1 0 0,1 0 1,-1 0-1,1 0 0,-1 0 0,1 0 1,-1 0-1,1-1 0,0 1 0,-1 0 0,1 0 1,-1 0-1,1 0 0,-1-1 0,1 1 1,-1 0-1,1 0 0,0-1 0,-1 1 0,1 0 1,0-1-1,-1 1 0,1 0 0,0-1 1,-1 1-1,1-1 0,0 1 0,-1-1 0,-10-16-1852</inkml:trace>
</inkml:ink>
</file>

<file path=ppt/ink/ink2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28.747"/>
    </inkml:context>
    <inkml:brush xml:id="br0">
      <inkml:brushProperty name="width" value="0.05" units="cm"/>
      <inkml:brushProperty name="height" value="0.05" units="cm"/>
      <inkml:brushProperty name="color" value="#FF0066"/>
    </inkml:brush>
  </inkml:definitions>
  <inkml:trace contextRef="#ctx0" brushRef="#br0">1 19 17548,'18'23'2336,"10"-3"1241,24-9-1409,9-5-431,6-16-1177,-2-4-216,-11-5-544,-10-3-848,5 9 656</inkml:trace>
</inkml:ink>
</file>

<file path=ppt/ink/ink2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1:46.965"/>
    </inkml:context>
    <inkml:brush xml:id="br0">
      <inkml:brushProperty name="width" value="0.05" units="cm"/>
      <inkml:brushProperty name="height" value="0.05" units="cm"/>
      <inkml:brushProperty name="color" value="#FF0066"/>
    </inkml:brush>
  </inkml:definitions>
  <inkml:trace contextRef="#ctx0" brushRef="#br0">320 2005 11306,'-6'-12'303,"-1"-1"-1,2 1 1,0-1 0,0 0-1,2-1 1,-4-18-1,7 32-286,0 0 0,-1-1 0,1 1 0,0 0 0,0-1-1,0 1 1,0 0 0,0-1 0,0 1 0,0 0 0,0-1 0,0 1 0,0-1 0,0 1-1,0 0 1,0-1 0,0 1 0,0 0 0,0-1 0,1 1 0,-1 0 0,0-1-1,0 1 1,0 0 0,1-1 0,-1 1 0,0 0 0,0 0 0,0-1 0,1 1-1,-1 0 1,1 0 3,0 0 0,-1 0-1,1 0 1,0 1-1,-1-1 1,1 0 0,0 1-1,-1-1 1,1 1-1,-1-1 1,1 0-1,-1 1 1,1-1 0,0 2-1,23 28 181,-21-26-166,5 8-10,5 5 11,28 31 0,-36-43-31,1 0 0,-1 0 0,1-1-1,0 0 1,1 0 0,-1 0 0,1-1-1,-1 0 1,13 4 0,-7-5-1,-1 1 0,1-1 0,0-1 0,22 0 0,49-9 29,-55 5-4,526-31 909,20 67-396,-124-3 239,249-34 927,-128-3-1156,-1 48 375,-124 44-277,40 5-518,111-49-112,2-43-24,-428-1 1,1084 23-10,-1126-13 9,829 36 378,-714-40-351,522 18-1,-14-3-10,-685-21-6,0-2 0,-1-4 1,110-28-1,-158 32 1,0-2 1,-1 0 0,0-1-1,-1-1 1,0 0-1,16-13 1,84-76 91,-85 69-34,128-125 473,212-263 0,-349 388-535,0-1 0,-3-1 0,0-1 0,-2 0 1,-2-1-1,17-49 0,8-58 19,34-216 1,-72 343-18,0 0 0,-1 0-1,0 0 1,-2 0 0,1 0 0,-1 0-1,-5-20 1,4 24-3,-1 0 1,-1 1-1,1-1 0,-2 0 0,1 1 0,-1 0 0,0 0 0,-1 0 1,1 1-1,-2 0 0,-7-7 0,-5-3 7,0 1-1,-2 1 1,0 1 0,0 1-1,-2 1 1,-46-18 0,14 11-8,-113-24 1,-284-27-14,-6 23 36,-1152-62 16,936 70-26,382 20-9,-1748-92 17,1826 102-20,-543-17-5,0 21-6,10 22-4,-401 4 22,827-23 3,-788 5 3,762 13 5,331-15-20,1 0-1,0 2 1,-1 0-1,1 0 0,1 1 1,-1 1-1,0 1 1,1 0-1,0 1 1,1 0-1,0 1 0,-15 11 1,8-2 2,1 0 0,1 1 1,0 2-1,1 0 0,1 0 1,-16 28-1,5 0 2,-40 94 1,51-102 18,2 0 0,2 1 0,-9 50 0,18-65 13,0 1 1,1-1-1,2 0 1,0 1-1,2-1 1,8 39-1,2-18 94,1 0 1,3-1-1,2-1 0,27 50 1,109 166 531,-130-223-592,2 5-22,-1 1 0,-3 1 1,-2 1-1,23 76 1,-34-88-18,-1 1 0,-2 0 0,-2 0 0,-1 1 1,-1-1-1,-2 1 0,-6 44 0,-27 87 926,14-99-484</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31.27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45 126 8098,'8'5'149,"5"2"263,0 0 1,0-1-1,1 0 0,24 6 1,-3-6 46,0-1 0,0-1 0,0-3 0,0 0 0,70-10 0,176-46 671,-198 36-859,120-20-36,0 9-1,2 9 1,346 9-1,-538 12-234,36 1-2,-1 1 0,82 17-1,-115-13-1,-15-5 4,0-1 0,0 0 0,0 0 0,1 0 1,-1 1-1,0-1 0,0 0 0,0 0 0,0 1 1,0-1-1,1 0 0,-1 1 0,0-1 0,0 0 0,0 0 1,0 1-1,0-1 0,0 0 0,0 1 0,0-1 1,0 0-1,0 1 0,0-1 0,0 0 0,0 0 0,0 1 1,-1-1-1,0 2 2,0 0 1,-1 0-1,1-1 1,-1 1-1,1-1 1,-1 1-1,0-1 1,1 0-1,-1 0 1,-2 2-1,-16 8 25,-1-1 0,-37 14 0,-48 10-16,69-23-11,-823 284-440,485-147-117,13 27 429,194-71 203,143-86-51,2 1 0,0 1 0,0 1 0,-26 35-1,44-52-19,2 1-1,-1 0 0,0 0 0,1 0 0,0 0 0,0 1 1,1-1-1,0 1 0,0 0 0,-3 10 0,5-15-1,0-1 0,0 1 0,0 0 0,0 0 0,0-1 0,0 1 0,0 0 0,0 0 0,0-1 0,0 1 1,0 0-1,0 0 0,0-1 0,1 1 0,-1 0 0,0-1 0,1 1 0,-1 0 0,0-1 0,1 1 0,-1 0 0,1-1 0,-1 1 0,1-1 0,-1 1 0,1-1 0,0 1 0,-1-1 0,1 1 0,-1-1 0,1 1 0,0-1 0,0 0 0,1 1 0,2 0 24,0-1 0,1 1-1,-1-1 1,1 0-1,6-1 1,-5 1 4,180-15 572,-38 2-360,582 4-31,-613 13-206,50 5 15,-161-9-18,20 4 3,-25-3-5,0-1 0,0 0 1,0 1-1,0-1 0,0 1 1,0 0-1,0-1 0,0 1 0,0 0 1,0-1-1,0 1 0,0 0 0,0 0 1,-1 0-1,1 0 0,0 0 1,-1 0-1,2 1 0,-2-1 1,0 0-1,1 0 1,-1 0 0,0 0-1,0 0 1,0-1-1,0 1 1,0 0 0,0 0-1,0 0 1,0 0-1,-1 0 1,1 0 0,0-1-1,0 1 1,-1 0 0,1 0-1,0 0 1,-1-1-1,1 1 1,-1 0 0,1 0-1,-2 1 1,-17 14 6,15-13-4,-20 13 10,0-1 0,0-2 0,-49 20 0,36-17-13,-166 70 6,-41 19 6,8 15 76,224-113-79,-35 22 36,43-26-35,0 0 0,0 0 0,0 0 0,0 1 0,1 0-1,-1 0 1,-4 7 0,8-10-8,0-1-1,-1 1 0,1 0 1,0-1-1,0 1 1,-1-1-1,1 1 1,0 0-1,0-1 0,0 1 1,0 0-1,0-1 1,0 1-1,0 0 0,0-1 1,0 1-1,1-1 1,-1 1-1,0 0 1,0-1-1,0 1 0,1-1 1,-1 1-1,0-1 1,1 1-1,-1-1 0,0 1 1,1-1-1,-1 1 1,1-1-1,-1 1 1,1-1-1,-1 1 0,1-1 1,-1 0-1,1 1 1,-1-1-1,1 0 1,0 0-1,-1 1 0,1-1 1,-1 0-1,2 0 1,3 2 2,0-1 1,1 1-1,8 0 1,-12-2-3,54 4 105,0-2 0,91-10 1,-38 2 143,-81 5-172,243-6 479,-2 22-348,-241-11-160,38 9 0,-58-11-40,-1 0 0,1 1-1,0 0 1,-1 0 0,1 1 0,-1 0-1,0 0 1,-1 1 0,8 5 0,-13-8-9,0-1 0,1 0 0,-1 1 0,0-1 0,0 1 0,0-1 0,0 1 0,0-1 0,0 1 0,0 0 1,-1 0-1,1-1 0,-1 1 0,1 0 0,-1 0 0,0 0 0,1-1 0,-1 1 0,0 0 0,0 0 0,0 0 1,-1 0-1,1 0 0,0 0 0,-1-1 0,1 1 0,-1 0 0,1 0 0,-1-1 0,0 1 0,0 0 0,0-1 1,0 1-1,0-1 0,0 1 0,-2 1 0,-5 5 4,0 0-1,0 0 1,-1-1 0,-18 12 0,-135 76 25,-10-12 114,51-26 284,98-45-11,-37 24 0,58-35-390,1 0 0,0-1-1,0 1 1,0 0 0,0 0 0,0 0 0,0-1 0,0 1 0,1 0 0,-1 0-1,0 1 1,1-1 0,-1 0 0,0 0 0,1 0 0,-1 2 0,1-3-18,0 0 0,0 1 0,0-1 0,0 1 0,1-1 0,-1 1 0,0-1 0,0 0 0,1 1 0,-1-1 0,0 0 0,0 1 1,1-1-1,-1 0 0,0 1 0,1-1 0,-1 0 0,0 1 0,1-1 0,-1 0 0,1 0 0,-1 0 0,1 1 0,-1-1 0,0 0 0,1 0 1,-1 0-1,2 0 0,6 2 42,0-1 1,0-1 0,14 1 0,-16-1-34,181-14 434,-1-15 153,-39 5 101,189-15 902,-115 15-1016,-205 22-549,-8 2 0,0-1 0,1 0-1,-1 0 1,0-1 0,0 0-1,0-1 1,0 1 0,0-2 0,9-4-1,-18 8-35,1 0-1,0 0 1,0 0-1,0 0 1,0 0-1,-1 0 1,1 0-1,0 0 1,0 0-1,0 0 1,0 0-1,-1 0 1,1 0-1,0 0 1,0 0-1,0 0 1,0 0-1,-1 0 1,1 0-1,0 0 1,0-1-1,0 1 1,0 0-1,0 0 1,-1 0-1,1 0 0,0 0 1,0 0-1,0-1 1,0 1-1,0 0 1,0 0-1,0 0 1,0 0-1,0-1 1,-1 1-1,1 0 1,0 0-1,0 0 1,0 0-1,0-1 1,0 1-1,0 0 1,0 0-1,0 0 1,0-1-1,0 1 1,0 0-1,1 0 1,-1 0-1,0 0 1,0-1-1,0 1 1,0 0-1,0 0 1,0 0-1,0 0 1,0 0-1,0-1 1,1 1-1,-1 0 1,0 0-1,0 0 1,0 0-1,0 0 1,0 0-1,1 0 0,-1-1 1,0 1-1,-13-1 112,-5 2-76,-29 5 0,26-3-146,-28 2 0,44-5 36,-1 0 0,1 0 0,-1-1 0,1 0 0,0 0 0,-1 0 0,1 0 0,0-1 0,0 0 0,-6-3 0,9 4 50,0 0 0,1-1-1,-1 1 1,0-1 0,0 1-1,1-1 1,-1 0 0,1 1-1,-1-1 1,1 0 0,0 0 0,0 0-1,0 0 1,0 0 0,0 0-1,0 0 1,0-1 0,1 1-1,-1 0 1,1 0 0,0-1-1,0 1 1,0 0 0,0-1 0,0 1-1,0-3 1,1 1 13,0-1 0,0 0 0,0 1 0,1-1 0,-1 1 0,1 0 0,0-1 1,0 1-1,1 0 0,-1 0 0,5-4 0,58-64-15,20-23-27,-69 75-114,-1-1 0,25-45 0,-29 39-63,0 1 1,-1-2-1,-2 1 0,-1-1 0,-1 0 0,3-47 0,-5-1-255,-7-94 1,-1 109 505,-2 0 0,-27-116 0,24 153 139,0 0-1,-1 1 0,-1 1 1,-26-40-1,32 55-150,2-1 0,-1 1 1,1-1-1,0 0 0,1 0 0,0-1 0,0 1 1,1 0-1,0-1 0,0 1 0,1-1 0,0 1 0,0 0 1,3-10-1,2-9-17,1 1-1,1 0 1,12-28 0,-6 20 0,20-38 0,-25 58 22,-1 1 1,2 1-1,-1-1 1,2 1-1,15-15 0,-10 16 36,-14 11-54,-1 0-1,0 0 1,1-1 0,-1 1 0,0 0 0,1 0 0,-1 0 0,0 0-1,1 0 1,-1 0 0,0 0 0,1 0 0,-1 0 0,0 0 0,1 0-1,-1 0 1,0 0 0,1 0 0,-1 1 0,0-1 0,1 0 0,-1 0-1,0 0 1,1 1 0,-1 0 0,1 0-1,-1 0 0,1 0 1,-1 0-1,0 0 1,0 0-1,0 0 1,0 0-1,0 0 1,0 0-1,0 0 0,0 0 1,0 0-1,0 0 1,0 0-1,-1 0 1,1 0-1,0 0 0,-1 0 1,1 0-1,-2 2 1,-6 14-2,-1-1 1,-1 0-1,-1-1 0,0 0 1,-14 16-1,-72 64 11,85-83-12,-162 139 10,15-13 38,148-128-43,-33 33 18,39-38-20,1 1 0,0-1 0,0 1 0,0 0 0,1 0 0,-5 10 0,8-15-2,0 0 0,-1-1 0,1 1 0,0 0 0,-1-1 0,1 1 0,0 0 0,0 0 0,0-1 0,0 1 0,-1 0 0,1 0 0,0-1 0,0 1 0,0 0 0,1 0 0,-1-1 0,0 1 0,0 0 0,0 0 0,1-1 0,-1 1 0,0 0 0,0-1 0,1 1 0,-1 0 0,1-1 0,-1 1 0,1 0 0,-1-1 0,1 1 0,-1-1 0,1 1 0,2 0 0,-1 0 0,0-1 0,0 0 0,0 1-1,0-1 1,0 0 0,0 0 0,1 0 0,-1 0 0,0 0 0,0-1 0,3 0-1,12-3-1,0-1-1,0-1 0,-1 0 0,29-16 0,-10 1 0,34-26-1,-46 30 6,-1-1 0,-1-1 0,37-42 0,-51 52-1,0 0 0,-1 0 0,0 0 0,0 0 0,-1-1-1,-1 0 1,1 0 0,-2-1 0,1 1 0,-2-1 0,1 0-1,-1 0 1,0-14 0,-2 21-2,0 0 0,0 1 1,0-1-1,-1 0 0,1 1 0,-1-1 0,0 1 0,0-1 0,-1 1 0,1-1 1,-1 1-1,1 0 0,-1 0 0,-3-5 0,2 6 1,0-1 0,0 0 1,0 1-1,-1-1 0,1 1 0,0 0 0,-1 0 1,0 0-1,1 1 0,-1-1 0,0 1 0,-7-2 0,-6 1 7,13 2-5,0-1-1,-1 0 1,1 1 0,-1-1 0,1-1 0,-5-1-1,9 3 0,-1-1-1,0 1 1,0-1-1,1 1 1,-1-1-1,1 1 1,-1-1-1,0 0 1,1 1-1,-1-1 1,1 0-1,0 1 1,-1-1-1,1 0 1,-1 0-1,1 1 1,0-1-1,0 0 1,0 0 0,-1 0-1,1 1 1,0-1-1,0 0 1,0 0-1,0 0 1,0 0-1,0 1 1,0-1-1,1 0 1,-1 0-1,0 0 1,0 1-1,1-1 1,-1 0-1,0 0 1,1 1-1,-1-1 1,1-1-1,9-15 16,1 1-1,1 0 1,0 0-1,1 1 1,27-25-1,-20 21 24,-9 8-9,-4 3 6,0 1 0,15-11 0,-22 18-34,1-1 1,0 1-1,-1-1 1,1 1-1,0 0 1,0-1 0,-1 1-1,1 0 1,0-1-1,0 1 1,0 0-1,-1 0 1,2 0 0,-1 0-3,-1 0 1,0 0 0,1 0-1,-1 0 1,0 0-1,0 0 1,1 1 0,-1-1-1,0 0 1,1 0 0,-1 0-1,0 0 1,0 1 0,0-1-1,1 0 1,-1 0 0,0 1-1,0-1 1,0 0 0,0 0-1,1 1 1,-1-1-1,0 0 1,0 0 0,0 1-1,1 3-1,-1 0-1,1 0 0,-1 0 1,0 1-1,-1 3 0,1-3-3,-12 122-299,8-32 180</inkml:trace>
</inkml:ink>
</file>

<file path=ppt/ink/ink2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1:07:15.799"/>
    </inkml:context>
    <inkml:brush xml:id="br0">
      <inkml:brushProperty name="width" value="0.05" units="cm"/>
      <inkml:brushProperty name="height" value="0.05" units="cm"/>
      <inkml:brushProperty name="color" value="#004F8B"/>
    </inkml:brush>
  </inkml:definitions>
  <inkml:trace contextRef="#ctx0" brushRef="#br0">1 33 264,'51'-32'173,"-21"37"1872,-39 0 8493,9-5-9262,0 0 17,0 0-36,0 0-98,0 0-199,5 8 895,-2-5-1647</inkml:trace>
</inkml:ink>
</file>

<file path=ppt/ink/ink2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1:07:53.210"/>
    </inkml:context>
    <inkml:brush xml:id="br0">
      <inkml:brushProperty name="width" value="0.05" units="cm"/>
      <inkml:brushProperty name="height" value="0.05" units="cm"/>
      <inkml:brushProperty name="color" value="#004F8B"/>
    </inkml:brush>
  </inkml:definitions>
  <inkml:trace contextRef="#ctx0" brushRef="#br0">113 28 2905,'-20'-15'11737,"-11"11"-8199,17 4-2897,14 0-627,-8-9 1492,-3 15-12589,21 1 9421,-8-3 2180,-2-4-574</inkml:trace>
  <inkml:trace contextRef="#ctx0" brushRef="#br0" timeOffset="365.29">44 115 6033,'-43'88'2840,"62"-92"4891,-31 4-3902,8 0-5029,2 0 763</inkml:trace>
</inkml:ink>
</file>

<file path=ppt/ink/ink2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3:51.772"/>
    </inkml:context>
    <inkml:brush xml:id="br0">
      <inkml:brushProperty name="width" value="0.05" units="cm"/>
      <inkml:brushProperty name="height" value="0.05" units="cm"/>
      <inkml:brushProperty name="color" value="#008C3A"/>
    </inkml:brush>
  </inkml:definitions>
  <inkml:trace contextRef="#ctx0" brushRef="#br0">10 69 19492,'-2'-19'1921,"-1"1"463,1 6-656,0 11-871,2-3-1425,2 4-849,-4-15 849</inkml:trace>
</inkml:ink>
</file>

<file path=ppt/ink/ink2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3:57.397"/>
    </inkml:context>
    <inkml:brush xml:id="br0">
      <inkml:brushProperty name="width" value="0.05" units="cm"/>
      <inkml:brushProperty name="height" value="0.05" units="cm"/>
      <inkml:brushProperty name="color" value="#008C3A"/>
    </inkml:brush>
  </inkml:definitions>
  <inkml:trace contextRef="#ctx0" brushRef="#br0">1 1 13507,'18'26'1264,"3"11"673,6 9-9,-1 15-568,0 3-336,2-3-455,-4-2-185,-3-13-280,-3-5-48,-7-11 0,-1-8-128,-10-7-472,-4-8-249,-9-7-959,-2-9-272,-7-19 1127</inkml:trace>
</inkml:ink>
</file>

<file path=ppt/ink/ink2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3:57.645"/>
    </inkml:context>
    <inkml:brush xml:id="br0">
      <inkml:brushProperty name="width" value="0.05" units="cm"/>
      <inkml:brushProperty name="height" value="0.05" units="cm"/>
      <inkml:brushProperty name="color" value="#008C3A"/>
    </inkml:brush>
  </inkml:definitions>
  <inkml:trace contextRef="#ctx0" brushRef="#br0">0 120 10642,'52'-23'2287,"0"3"1,2 2-1,100-20 0,-145 36-2116,83-14 1237,-79 14-1246,1 1 0,0 1 0,0 0 1,21 4-1,-31-3-150,0 0 0,0 0 0,0 0 0,0 0 0,0 1 0,-1-1 0,1 1 0,0 0 0,-1 1 0,1-1 0,-1 0 0,0 1 0,1 0 0,-1 0 1,-1 0-1,1 0 0,0 0 0,-1 1 0,4 5 0,-4-5 8,0 1 1,0 0 0,-1 0-1,1 1 1,-1-1 0,0 0-1,0 0 1,-1 1 0,0-1-1,0 0 1,0 1 0,0-1-1,-1 0 1,-2 10 0,-1-2 52,-1 0 0,0 0 1,-1-1-1,0 0 1,-1 0-1,-11 14 0,-54 62 280,69-85-347,-6 8 12,-1 0-1,0 0 0,-1-1 1,0 0-1,-1-1 1,0 0-1,-17 9 1,28-17-50,0 0 1,-1-1 0,1 1-1,-1-1 1,1 1-1,-1-1 1,1 1-1,-1-1 1,1 0 0,-1 0-1,0 0 1,1 0-1,-1 0 1,1 0-1,-1 0 1,1 0 0,-1-1-1,0 1 1,-1-1-1,2 0-85,-1 0 0,1 0 1,-1-1-1,1 1 0,0 0 0,-1-1 0,1 1 0,0-1 0,0 1 0,0-1 0,0 0 0,1 0 0,-1 1 0,0-1 0,1 0 0,-1-2 0,-6-31-1983,6-5 653</inkml:trace>
</inkml:ink>
</file>

<file path=ppt/ink/ink2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3:58.128"/>
    </inkml:context>
    <inkml:brush xml:id="br0">
      <inkml:brushProperty name="width" value="0.05" units="cm"/>
      <inkml:brushProperty name="height" value="0.05" units="cm"/>
      <inkml:brushProperty name="color" value="#008C3A"/>
    </inkml:brush>
  </inkml:definitions>
  <inkml:trace contextRef="#ctx0" brushRef="#br0">36 332 13899,'-6'155'5743,"-15"-5"-3438,18-143-2075,0-10-114,1-13-12,9-145 67,-3 130-180,0 1 0,2 0 1,13-36-1,-17 60 3,0 0 0,0 0-1,1 0 1,0 0 0,7-9 0,-8 13 5,-1 0 0,1 0 0,0 0 0,0 1 0,0-1 0,0 1 0,0-1-1,0 1 1,0 0 0,0 0 0,1 0 0,-1 0 0,0 0 0,1 1 0,-1-1 0,1 1 0,2-1 0,1 1 12,0 0 1,0 0-1,0 1 1,0-1-1,0 1 1,0 1-1,0-1 1,0 1-1,-1 0 1,1 0-1,0 1 1,-1 0-1,6 4 1,7 6 82,0 0 1,21 22-1,10 8 198,5-6 714,-50-35 69,-8-8-581,-9-10-76,-7-8-283,0-1 0,1 0 0,-28-53 0,40 63-422,-1-1 0,2 1 1,0-2-1,1 1 0,1-1 0,0 1 1,2-1-1,-2-30 0,4 42-32,0 0-1,0 0 0,1 0 1,0 0-1,1-5 1,-2 9 177,1 0 0,-1-1 0,0 1 0,1 0 1,-1 0-1,1 0 0,0 0 0,-1 0 0,1 0 0,0 0 1,0 0-1,0 0 0,0 0 0,-1 1 0,1-1 1,0 0-1,0 0 0,1 1 0,-1-1 0,0 1 0,0-1 1,0 1-1,0-1 0,0 1 0,1 0 0,0-1 1,21 4-1170</inkml:trace>
</inkml:ink>
</file>

<file path=ppt/ink/ink2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3:58.483"/>
    </inkml:context>
    <inkml:brush xml:id="br0">
      <inkml:brushProperty name="width" value="0.05" units="cm"/>
      <inkml:brushProperty name="height" value="0.05" units="cm"/>
      <inkml:brushProperty name="color" value="#008C3A"/>
    </inkml:brush>
  </inkml:definitions>
  <inkml:trace contextRef="#ctx0" brushRef="#br0">42 294 11578,'62'33'9194,"-62"-33"-9145,0 0-1,0 0 0,0 1 0,0-1 0,0 0 1,1 0-1,-1 0 0,0 0 0,0 0 0,0 0 1,1 0-1,-1 0 0,0 0 0,0 0 0,0 0 1,0 1-1,1-1 0,-1 0 0,0 0 0,0 0 0,0 0 1,1-1-1,-1 1 0,0 0 0,0 0 0,0 0 1,1 0-1,-1 0 0,0 0 0,0 0 0,0 0 1,0 0-1,1 0 0,-1 0 0,0-1 0,0 1 1,0-8 469,-9-11-452,-17-23-18,17 29-164,0-1 1,-9-21-1,10 17-86,1-1 1,1-1 0,1 1-1,1-1 1,0 0 0,-1-34-1,5 53 209,0 0-1,0 0 1,0-1 0,0 1-1,0 0 1,0 0 0,1 0-1,-1 0 1,0 0-1,0 0 1,1 0 0,-1 0-1,1 0 1,-1 0-1,1 0 1,-1 0 0,1 0-1,0 0 1,-1 0 0,1 0-1,0 0 1,1-1-1,-1 2 20,0 0-1,0 0 0,1 0 0,-1-1 1,0 1-1,0 0 0,0 0 1,0 1-1,0-1 0,0 0 0,0 0 1,0 0-1,0 1 0,0-1 1,0 1-1,0-1 0,0 1 0,-1-1 1,1 1-1,0-1 0,0 1 1,0 0-1,0-1 0,1 3 0,12 11 569,0 2 0,21 29 0,0 1 293,-5-12-177,1-2 1,46 36-1,76 47 20,-123-91-1359,-37-31-4320,-15-3 3562</inkml:trace>
</inkml:ink>
</file>

<file path=ppt/ink/ink2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3:58.792"/>
    </inkml:context>
    <inkml:brush xml:id="br0">
      <inkml:brushProperty name="width" value="0.05" units="cm"/>
      <inkml:brushProperty name="height" value="0.05" units="cm"/>
      <inkml:brushProperty name="color" value="#008C3A"/>
    </inkml:brush>
  </inkml:definitions>
  <inkml:trace contextRef="#ctx0" brushRef="#br0">0 151 17772,'24'14'1704,"13"-12"689,12-4-409,8-12-1040,2-7-400,4-3-952,-5-2-1392,-14-4 1096</inkml:trace>
  <inkml:trace contextRef="#ctx0" brushRef="#br0" timeOffset="1">757 0 20140,'-21'17'1857,"5"-4"703,5-2-591,11 2-4754,5-9 2081</inkml:trace>
</inkml:ink>
</file>

<file path=ppt/ink/ink2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03.979"/>
    </inkml:context>
    <inkml:brush xml:id="br0">
      <inkml:brushProperty name="width" value="0.05" units="cm"/>
      <inkml:brushProperty name="height" value="0.05" units="cm"/>
      <inkml:brushProperty name="color" value="#008C3A"/>
    </inkml:brush>
  </inkml:definitions>
  <inkml:trace contextRef="#ctx0" brushRef="#br0">137 724 13683,'3'-11'702,"0"1"0,0-1 0,0 1-1,2 0 1,5-10 0,-9 16-557,1 1-1,0 0 1,1 0-1,-1 0 1,0 0-1,1 1 1,0-1-1,-1 1 1,1-1 0,0 1-1,0 0 1,0 0-1,1 0 1,-1 1-1,0-1 1,1 1-1,-1 0 1,7-2-1,-8 3-87,0 0-1,1 0 0,-1 0 1,0 0-1,0 1 0,0-1 1,0 1-1,1-1 0,-1 1 1,0 0-1,0 0 0,2 1 1,25 17 346,-21-13-290,-2-1-43,13 9 127,0-1 0,1-1 1,0 0-1,1-2 0,25 10 0,-11-10-75,0-2-1,0-2 1,0-1-1,1-2 1,-1-1-1,1-2 0,44-6 1,24-7 126,117-33-1,-221 46-246,192-49 282,-153 37-261,0-2 0,64-33 0,-96 43 3,-1 0-1,0 0 1,0 0 0,0-1 0,0 0 0,-1 0 0,0 0 0,0-1-1,0 0 1,-1 0 0,0 0 0,0 0 0,-1-1 0,1 1-1,-1-1 1,-1 0 0,1 0 0,-1 0 0,0-1 0,-1 1 0,0 0-1,0-1 1,-1 1 0,1 0 0,-2-1 0,1 1 0,-1-1 0,0 1-1,-1 0 1,1 0 0,-1-1 0,-5-8 0,2 3 47,-2 0 1,0 1-1,0 0 1,-1 0-1,0 1 1,-1 0-1,0 0 1,-1 1-1,-1 0 1,-18-13-1,-6-2-13,-2 2 0,-47-22-1,39 22-46,-1 3-1,-1 2 1,-93-23-1,106 34 3,1 2 0,-1 1 0,0 2 0,0 1 0,0 1 0,-59 10 0,29 3-17,1 2 0,0 3 0,2 3 0,-93 45-1,123-51 11,1 2-1,-41 29 0,59-36 16,1 0 0,-1 0 1,1 1-1,1 0 0,0 1 0,1 0 0,-15 26 0,12-14 100,1 1-1,1 0 0,1 0 0,-5 28 0,10-37-9,1 1 0,1-1 0,1 1-1,0 0 1,1 0 0,1-1 0,5 28 0,-4-34-43,1 0 1,1 0-1,-1-1 1,2 1 0,-1-1-1,1 0 1,1 0-1,0 0 1,0-1-1,1 0 1,-1 0-1,2 0 1,-1-1-1,1 0 1,0-1 0,1 0-1,0 0 1,-1 0-1,16 5 1,5 2 66,0-1 0,1-1 0,1-2-1,0-1 1,0-2 0,38 4 0,-31-7-220,1-2 0,-1-2 0,1-1 0,68-13 0,53-24-3495,-93 20 1968</inkml:trace>
</inkml:ink>
</file>

<file path=ppt/ink/ink2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06.631"/>
    </inkml:context>
    <inkml:brush xml:id="br0">
      <inkml:brushProperty name="width" value="0.05" units="cm"/>
      <inkml:brushProperty name="height" value="0.05" units="cm"/>
      <inkml:brushProperty name="color" value="#008C3A"/>
    </inkml:brush>
  </inkml:definitions>
  <inkml:trace contextRef="#ctx0" brushRef="#br0">32 1 6977,'-11'5'713,"2"3"399,1-5-368,6 1-176,0-2-272,4 0-104,0-2-152,0 0-24,4-9-408</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36.68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838 2183 9914,'-35'8'1147,"33"-7"-978,-1 0 0,1 0 0,-1 1 0,1-1 0,0 0 1,-1 1-1,1-1 0,0 1 0,0 0 0,-2 13 1326,4-15-1469,13 1 652,50-10 982,-28 4-536,52-3 1,154 22 420,50-1-740,-125-26-392,13-1-97,61 13-3,66-3 272,-255-1-491,-1-2 1,-1-2-1,0-2 1,93-35-1,-119 37-137,-1-2 1,0 0 0,-1-1-1,-1-1 1,0-1-1,21-20 1,-20 14-149,-2-1 0,-1-1 0,24-35 1,10-13-152,-10 15 292,-3-1 0,-2-2 0,32-65 0,-60 104 64,19-35-44,-3-1-1,22-71 0,-41 108 11,-2-1-1,0 0 0,-1-1 0,-1 1 1,-1 0-1,0-1 0,-2 1 0,0-1 1,-1 1-1,-1 0 0,-6-21 1,-38-99 19,1 7 18,37 100-8,1 10 50,2 0-1,0 0 1,2-1 0,-3-26-1,7 23-27,1 13-19,-2 0-1,1 0 1,-4-15 0,3 24-11,1 1 0,-1 0 0,0-1 0,-1 1 0,1 0 0,-1 0 0,1 0 0,-1 0 0,0 0 0,0 0 0,0 0 0,-1 1 0,1-1 0,0 1 0,-1 0 0,-5-4 0,2 2-9,-1 1 0,1 0 0,-1 1 0,0 0 0,0 0 0,1 0 0,-1 1 0,-14-2 0,-5 3-36,-30 2 0,-98 13-148,-202 46 0,208-31-32,-174 40-64,1 18 288,-18 35-1,252-85-1,-146 86 1,204-105 4,1 2 1,-50 46-1,-35 60 9,96-105-10,-2-2 0,0 0 0,0-1 0,-2-1 0,0-1 0,-2-1-1,1-1 1,-2-1 0,0-1 0,0-1 0,-1-1 0,-53 15-1,77-26-1,-180 44-8,137-35 3,0-3 1,-51 2-1,87-8 3,1 0 0,0-1 1,-1 1-1,-9-3 0,14 2 3,0 0-1,0 0 1,0 0-1,0-1 1,0 1-1,0-1 1,1 0-1,-1 1 1,1-1-1,-1 0 1,1-1-1,0 1 1,-3-3-1,1-1 3,0 0-1,1-1 1,-1 1-1,1-1 0,1 1 1,-1-1-1,1 0 0,1 0 1,-2-11-1,-1-11 19,2-29 0,1 45-13,14-311 154,-8 288-151,0 0-1,2 0 1,2 0-1,2 1 1,1 1-1,1 0 1,2 0-1,1 1 1,2 1-1,1 1 0,38-48 1,-18 31 80,196-226 850,-233 273-938,17-20 30,22-16 0,-34 31-31,0 0 0,0 1 0,1 1 0,0-1 0,0 1 0,0 0 0,13-3 0,8 1 8,0 1-1,49-3 0,-20 4 5,124-19 40,180-11 46,-351 34-97,-3-1-4,0 1 0,1 0 0,-1 1 1,1 0-1,14 3 0,-22-4-2,-1 0 1,1 0 0,-1 0 0,0 0-1,1 1 1,-1-1 0,1 0-1,-1 0 1,1 0 0,-1 0-1,1 0 1,-1 1 0,0-1 0,1 0-1,-1 0 1,1 1 0,-1-1-1,0 0 1,1 1 0,-1-1-1,0 0 1,1 1 0,-1-1-1,0 0 1,0 1 0,1-1 0,-1 1-1,0-1 1,0 1 0,0-1-1,0 1 1,0-1 0,1 0-1,-1 1 1,0-1 0,0 1-1,0-1 1,0 1 0,0-1 0,0 1-1,-1-1 1,1 1 0,0-1-1,0 1 1,0-1 0,0 0-1,0 1 1,-1-1 0,1 1-1,0-1 1,0 1 0,-1-1 0,1 0-1,0 1 1,-1-1 0,1 0-1,0 1 1,-1-1 0,0 1-1,-4 3-27,0 0 0,0 0 0,-11 5 0,-200 101-273,123-66 213,-140 90 0,-45 61-299,261-183 375,-91 65-57,94-66 63,1 1 0,1 0 0,0 0 0,1 1 0,-14 21 0,22-30 5,1 1 0,-1-1-1,1 1 1,0 0 0,1 0 0,-1-1 0,1 1 0,0 0 0,0 0 0,1 0 0,-1 1 0,1 7 0,1-10 0,-1 1 0,1-1 0,0 1 0,0-1 0,0 1 0,0-1 0,1 0 0,-1 1 0,1-1 0,0 0 0,0 0 0,0 0 0,0 0-1,0-1 1,1 1 0,-1-1 0,1 1 0,4 2 0,2 0-3,-1 0 0,1-1 0,0 0 0,0 0 0,0-1 0,1 0 0,-1-1 0,11 2 0,81 4 0,-100-8 6,237 2 95,28 2 242,146 40 369,-387-40-684,25 1-9,0-1 0,1-3-1,-1-2 1,0-2 0,0-2-1,0-3 1,88-25 0,-34 0-14,-3-6 0,-1-3 0,-2-5-1,131-85 1,216-159 659,-423 277-630,-6 4-12,0-1 1,27-23-1,-43 34-15,1 0-1,-1-1 1,0 1-1,0 0 1,1 0-1,-1-1 1,0 1-1,0 0 1,1 0-1,-1-1 0,0 1 1,0 0-1,0-1 1,1 1-1,-1 0 1,0-1-1,0 1 1,0 0-1,0-1 1,0 1-1,0-1 1,0 1-1,0 0 1,0-1-1,0 1 1,0 0-1,0-1 1,0 1-1,0-1 1,0 1-1,0 0 0,0-1 1,0 1-1,0 0 1,-1-1-1,1 0 1,-1 1 0,0-1 1,0 0-1,-1 0 1,1 1-1,0-1 1,0 1-1,0-1 1,-1 1-1,1 0 1,0-1-1,-2 1 1,-36-3 106,5 2 88,15 0 89,-1 1 1,-23 3-1,39-2-275,0 0-1,0 0 1,0 1-1,1-1 1,-1 1-1,1 0 1,-1 0-1,1 1 1,-1-1-1,1 1 1,0 0-1,0-1 1,0 1-1,1 1 1,-1-1-1,-2 5 1,-4 6-25,1-1 0,-11 29 1,12-23 11,0-1 0,2 1 1,0 0-1,-5 39 0,9-46 10,1 0-1,0 0 1,1 0 0,0-1 0,0 1-1,1 0 1,1 0 0,0-1-1,9 20 1,16 23 149,-17-36-47,15 38 0,-24-50-98,0 1-1,0 0 1,0-1-1,-1 1 1,0 0 0,-1 0-1,0 0 1,0 0 0,-1 13-1,-2-9-5,1 0 0,-1 0 0,-1 0 0,0-1 0,-1 1 0,-11 17 0,6-12-5,-1-1 1,-1 0 0,-20 20-1,-6-2-23,-2-1-1,-45 29 1,-212 127-65,197-133 56,-115 47 1,192-93 31,-128 60-1,136-60-3,0 0 1,1 0 0,0 1-1,1 1 1,0 0 0,1 1 0,-16 21-1,25-30-16,0 1 0,0 0 0,1 1 0,0-1 0,-3 8 0,4-11 8,1 0 1,-1 0 0,1 0 0,0 0-1,0 1 1,0-1 0,0 0 0,0 0-1,0 0 1,0 0 0,0 0 0,0 1 0,0-1-1,0 0 1,1 0 0,-1 0 0,1 0-1,-1 0 1,1 0 0,-1 0 0,1 0-1,-1 0 1,1 0 0,0 0 0,0 0 0,-1 0-1,1 0 1,0-1 0,0 1 0,0 0-1,1 0 1,4 2-16,0-1 0,0 0 1,1 0-1,-1 0 0,0-1 0,1 0 0,-1 0 0,1-1 0,-1 0 1,1 0-1,8-1 0,11-2 31,37-9-1,-15 1 3,0-2-1,64-26 0,-111 38-24,1 1 0,0-1-1,-1 0 1,1 0 0,-1 1 0,1-1-1,-1 0 1,0-1 0,1 1-1,-1 0 1,0 0 0,1-1-1,-1 1 1,1-2 0,-2 2 3,0 1 0,0-1 0,0 0 0,0 1 0,0-1 0,0 1 0,0-1 0,0 1 0,0-1 0,0 1 0,0-1 0,0 1 0,0-1 0,0 1 0,-1-1 0,1 1 0,0-1 1,0 1-1,-1-1 0,1 1 0,0-1 0,-1 1 0,1-1 0,-1 1 0,1 0 0,0-1 0,-1 1 0,1 0 0,-1-1 0,-5-2-94,0 0 0,0 0 0,0 1 0,0 0 1,0 0-1,-8-2 0,-331-53-1254,264 46 1294,-1 1 44,-116-1-1,149 12 61,-1 3 0,0 1 0,-80 20 0,119-23-4,0 1-1,0 1 1,0 0 0,1 0 0,-1 1 0,1 0 0,-10 8 0,18-12-13,0 1 1,1-1-1,-1 1 1,1-1-1,-1 1 1,1 0 0,-1 0-1,-1 2 1,3-3-2,0 0 0,-1 0-1,1-1 1,0 1 0,0 0 0,-1 0 0,1 0 0,0-1 0,0 1 0,0 0-1,0 0 1,0 0 0,0-1 0,0 1 0,0 0 0,1 0 0,-1-1 0,0 2-1,2 0 14,-1-1 0,0 1 0,1-1 1,-1 1-1,1-1 0,-1 0 0,1 1 0,0-1 0,0 0 0,-1 0 0,1 0 0,0-1 0,0 1 0,0 0 0,0-1 0,0 1 0,0-1 0,0 1 0,4-1 0,15 2 141,1-1 0,0-1 0,40-4 1,67-18 121,270-76 202,-145 32-212,-39 12-240,371-147 0,-529 176-76,-2-2-1,-1-2 0,60-45 0,-85 52 39,0-1 0,-1-1 0,-2-2 0,-1-1 0,0 0 0,32-52-1,-49 67 1,0-1 0,-2 0 0,1 0 0,-2-1 0,0 1 0,0-1 0,-1 0 0,-1-1 0,1-14 0,-3 22 1,-1 1 1,0-1 0,0 0 0,-1 1 0,0-1 0,0 0 0,-1 1 0,1-1 0,-2 1 0,1 0 0,0-1 0,-1 1 0,0 0-1,-1 1 1,0-1 0,1 1 0,-2-1 0,1 1 0,0 0 0,-1 1 0,-9-8 0,3 4 16,0 2 1,0-1-1,0 1 1,-1 1-1,0 0 1,0 1-1,-16-4 1,-92-12 136,67 12-26,49 8-106,-1-1 0,1 0 0,0 0 0,-1-1 0,-5-2 0,9 4-25,1 0 1,-1-1-1,0 1 0,1 0 1,-1-1-1,1 1 1,-1 0-1,1-1 1,0 1-1,-1-1 1,1 1-1,-1-1 0,1 1 1,0-1-1,-1 1 1,1-1-1,0 1 1,0-1-1,-1 0 0,1 1 1,0-1-1,0 1 1,0-1-1,0 0 1,0 1-1,0-1 1,0 1-1,0-1 0,0 0 1,0 1-1,0-1 1,0 1-1,0-1 1,0 0-1,1 1 1,-1-1-1,0 1 0,0-1 1,1 1-1,-1-1 1,0 1-1,1-1 1,-1 1-1,1-1 1,-1 1-1,0-1 0,1 1 1,0-1-1,8-7 1,0 0-1,0 1 1,1 0-1,0 1 0,0 0 1,1 1-1,12-6 1,-5 3-3,24-12 93,0 3 0,2 1-1,81-18 1,-90 28 13,0 1 0,0 2 0,0 1 0,1 2 0,54 6 0,-89-6-94,100 17 609,-90-14-551,0 0 0,-1 1 0,1 0 1,0 0-1,-1 1 0,16 10 0,-25-14-65,1 1-1,0-1 1,0 0-1,-1 1 1,1-1-1,-1 1 1,1 0-1,-1-1 1,1 1-1,-1 0 1,0 0-1,0 0 1,0 0-1,0 0 0,0 0 1,-1 0-1,1 0 1,-1 0-1,1 0 1,-1 3-1,0-2-1,0 0 0,-1 0 0,1 0 0,-1 0 0,0 0 0,0 0 0,0-1 0,0 1 0,0 0 0,-1 0 0,1-1 0,-4 5 0,-4 3 4,0 0-1,0-1 0,-1 0 1,0 0-1,-14 8 0,-19 10-194,26-17-347,0 1-1,1 1 1,-27 24-1,8 9-332</inkml:trace>
</inkml:ink>
</file>

<file path=ppt/ink/ink2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07.173"/>
    </inkml:context>
    <inkml:brush xml:id="br0">
      <inkml:brushProperty name="width" value="0.05" units="cm"/>
      <inkml:brushProperty name="height" value="0.05" units="cm"/>
      <inkml:brushProperty name="color" value="#008C3A"/>
    </inkml:brush>
  </inkml:definitions>
  <inkml:trace contextRef="#ctx0" brushRef="#br0">461 69 10802,'-96'-29'3735,"5"1"-1543,82 26-1947,0 0-1,0 1 1,0 0-1,0 0 1,0 1 0,0 0-1,0 0 1,0 1 0,0 1-1,1-1 1,-1 1-1,0 1 1,1 0 0,-1 0-1,1 0 1,0 1 0,0 0-1,0 1 1,1 0-1,-13 10 1,10-7-126,1 1 0,0 0-1,1 0 1,0 1 0,-11 18 0,16-23-84,0 0-1,1 1 1,0-1 0,0 1 0,0 0 0,1 0-1,0 0 1,0 0 0,0 0 0,1 0 0,0 0 0,0 0-1,1 0 1,0 6 0,3 3 63,0 0 0,1 0 0,0 0-1,1 0 1,1-1 0,0 0 0,1-1 0,1 1 0,0-2 0,0 1 0,1-1-1,1 0 1,0-1 0,1-1 0,0 0 0,0 0 0,17 9 0,-19-14-55,0-1 1,1 1-1,-1-2 1,1 0-1,0 0 1,-1-1-1,1 0 1,0-1 0,0 0-1,1-1 1,-1 0-1,0 0 1,0-2-1,0 1 1,0-1-1,-1-1 1,1 0-1,18-8 1,-21 8-2,0-1 0,0 0 0,0 0 0,-1-1 0,0 0 0,0-1 0,0 1 0,0-1 0,-1-1 0,0 1 0,-1-1 0,1 0 0,-1 0 0,-1-1 0,1 1 0,-1-1 0,0 0 0,-1 0 0,0 0 0,0-1 0,-1 1 0,0-1 0,-1 0 0,1-10 0,-2 13-27,0 0 0,0 0 0,-1-1 0,1 1 0,-2 0 0,1 0-1,-1 0 1,0 0 0,0 0 0,0 0 0,-6-9 0,3 8 3,0 0 1,0 0-1,-1 1 0,0-1 1,0 1-1,-1 0 1,-10-7-1,-9-3-37,-1 2-1,0 1 1,-53-19-1,49 21-100,-104-44-3983,109 46 2799</inkml:trace>
</inkml:ink>
</file>

<file path=ppt/ink/ink2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07.826"/>
    </inkml:context>
    <inkml:brush xml:id="br0">
      <inkml:brushProperty name="width" value="0.05" units="cm"/>
      <inkml:brushProperty name="height" value="0.05" units="cm"/>
      <inkml:brushProperty name="color" value="#008C3A"/>
    </inkml:brush>
  </inkml:definitions>
  <inkml:trace contextRef="#ctx0" brushRef="#br0">552 523 8394,'-7'6'479,"4"-4"-217,0 0 1,1 0-1,-1 0 1,1 0-1,0 0 0,0 1 1,0-1-1,0 1 0,0 0 1,0 0-1,1-1 0,-1 1 1,1 0-1,0 0 0,-2 6 1,3-9-197,0 0 1,0 1 0,0-1 0,0 1-1,0-1 1,0 0 0,0 1-1,0-1 1,0 1 0,0-1-1,1 0 1,-1 1 0,0-1 0,0 1-1,0-1 1,1 0 0,-1 1-1,0-1 1,0 0 0,1 1-1,-1-1 1,0 0 0,1 0 0,-1 1-1,0-1 1,1 0 0,-1 0-1,0 0 1,1 1 0,-1-1-1,0 0 1,1 0 0,-1 0 0,1 0-1,0 0 1,18 1 1803,-13-1-1201,4 0-389,1 0 1,-1 0-1,1-1 1,-1-1 0,1 0-1,-1 0 1,0-1-1,0 0 1,0-1 0,0 0-1,15-9 1,5-9-131,0 0 1,-2-2-1,0-1 0,-2-1 0,-1-1 1,24-34-1,-42 51-142,0 0-1,0 0 0,-1-1 1,-1 0-1,0 0 1,0 0-1,-1-1 0,3-13 1,-6 19-5,0 0 0,-1-1 0,1 1 1,-1 0-1,-1-1 0,1 1 0,-1 0 0,0-1 1,-1 1-1,1 0 0,-1 0 0,0 0 0,-1 0 0,0 0 1,0 1-1,0-1 0,-5-5 0,2 2 0,-1 1-1,0 0 1,-1 0 0,0 1-1,0 0 1,0 0 0,-1 1-1,-16-9 1,10 8 1,0 1 0,-1 0-1,0 1 1,1 0 0,-20-2 0,4 3 37,0 1 0,0 2-1,0 1 1,-1 2 0,-48 8 0,53-5 40,1 2 0,0 1 0,1 1 0,-1 1 0,2 1 0,0 1 0,-35 23 0,30-14 53,1 0 0,2 2-1,0 1 1,1 1 0,-29 37 0,43-49-54,1 1 0,1 1-1,0 0 1,-8 16 0,15-27-55,0 1 0,1-1 1,0 0-1,-1 1 1,1-1-1,1 1 1,-1-1-1,1 1 0,-1 0 1,1-1-1,1 1 1,-1-1-1,1 1 1,0-1-1,0 1 0,0-1 1,0 1-1,1-1 1,3 8-1,-3-8 0,1 0-1,0-1 1,0 1 0,0-1-1,0 1 1,0-1 0,0 0-1,1 0 1,0-1 0,0 1 0,-1-1-1,1 1 1,1-1 0,3 1-1,4 1 25,0 0 0,1-2-1,-1 1 1,17 0 0,30-1 72,0-2 1,0-3 0,63-11-1,69-14-233,11-5 38</inkml:trace>
</inkml:ink>
</file>

<file path=ppt/ink/ink2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10.601"/>
    </inkml:context>
    <inkml:brush xml:id="br0">
      <inkml:brushProperty name="width" value="0.05" units="cm"/>
      <inkml:brushProperty name="height" value="0.05" units="cm"/>
      <inkml:brushProperty name="color" value="#008C3A"/>
    </inkml:brush>
  </inkml:definitions>
  <inkml:trace contextRef="#ctx0" brushRef="#br0">370 16 9634,'0'-1'180,"-1"1"-1,1-1 1,0 1-1,-1-1 1,1 1-1,-1-1 1,1 1-1,0 0 1,-1-1-1,1 1 1,-1-1-1,0 1 1,1 0-1,-1 0 1,1-1-1,-1 1 1,1 0-1,-1 0 1,0 0-1,1 0 1,-1 0-1,1 0 1,-2 0-1,-16-2 1000,17 2-1021,-10 0 167,0 1 1,0 0-1,0 1 0,0 0 0,0 0 1,0 1-1,1 1 0,-1 0 0,1 0 1,0 1-1,0 1 0,1-1 0,-1 2 0,-11 9 1,5-3-169,1 2 0,0-1 0,1 2 0,0 0 1,2 1-1,-19 30 0,23-32-31,0 1 0,1 0 1,1 0-1,0 0 0,1 0 1,1 1-1,-3 32 0,6-42-74,0 0 0,1 1-1,0-1 1,1 0-1,0 0 1,0 0 0,0 0-1,1 0 1,0-1-1,0 1 1,1 0 0,0-1-1,0 0 1,1 1-1,-1-1 1,1-1 0,0 1-1,1 0 1,0-1-1,-1 0 1,10 7 0,-2-4 36,0 0 1,1-1-1,0-1 1,1 0-1,-1-1 1,1 0-1,0-1 1,0 0-1,1-1 1,-1-1-1,0-1 1,25 1-1,-16-3 48,0 0 0,0-2 0,0 0 0,-1-2 1,1 0-1,-1-2 0,27-11 0,-30 10 8,0-1-1,-1-1 1,0-1 0,-1 0 0,0-2 0,-1 1 0,0-2 0,-1 0-1,-1-1 1,0-1 0,-1 0 0,0 0 0,11-22 0,-20 30-98,-1-1 0,1 1 0,-1-1 0,-1 1-1,0-1 1,0 0 0,0 0 0,-1 0 0,-1-1 0,0 1 0,0 0 0,0 0 0,-1 0 0,-1 0 0,0 0 0,0 0 0,0 0 0,-7-14 0,4 13-31,1 1 0,-1 0 0,-1 0 1,0 1-1,0 0 0,0 0 0,-1 0 0,0 1 0,-1 0 0,0 0 0,0 1 0,0 0 0,-1 0 0,0 1 0,0 0 0,-15-5 0,9 5-6,-1 1-1,0 0 0,0 1 1,-1 1-1,1 1 1,-32 1-1,10 3-181,-69 15-1,76-11-1308,-37 16 1,31-11 151</inkml:trace>
</inkml:ink>
</file>

<file path=ppt/ink/ink2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18.056"/>
    </inkml:context>
    <inkml:brush xml:id="br0">
      <inkml:brushProperty name="width" value="0.05" units="cm"/>
      <inkml:brushProperty name="height" value="0.05" units="cm"/>
      <inkml:brushProperty name="color" value="#008C3A"/>
    </inkml:brush>
  </inkml:definitions>
  <inkml:trace contextRef="#ctx0" brushRef="#br0">0 896 9570,'1'-3'376,"0"-1"0,0 1 0,1 0-1,-1 0 1,0-1 0,1 1 0,0 0 0,0 0 0,0 0-1,0 1 1,0-1 0,1 0 0,-1 1 0,5-4 0,3-1 56,0 1 0,0 0-1,12-5 1,-3 2 85,28-15 388,98-57 1033,130-104 674,60-38-576,81-13-808,-327 195-1354,-78 37-324,0 1 0,1 0-1,-1 0 1,1 1 0,23-2 0,-51 14-4886,-6 2 3470,-7 13 719</inkml:trace>
</inkml:ink>
</file>

<file path=ppt/ink/ink2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18.496"/>
    </inkml:context>
    <inkml:brush xml:id="br0">
      <inkml:brushProperty name="width" value="0.05" units="cm"/>
      <inkml:brushProperty name="height" value="0.05" units="cm"/>
      <inkml:brushProperty name="color" value="#008C3A"/>
    </inkml:brush>
  </inkml:definitions>
  <inkml:trace contextRef="#ctx0" brushRef="#br0">231 6 10618,'-3'-1'182,"0"0"-1,-1 0 1,1 0-1,0 1 1,-1-1-1,1 1 1,-1 0-1,1 0 1,-1 0-1,1 0 1,-1 0-1,1 1 1,-4 1-1,1-1 43,1 2 0,-1-1 0,1 0-1,0 1 1,0 0 0,0 0 0,-6 5-1,0 2 323,0 1 0,0 0 0,1 1-1,0 0 1,-8 15 0,6-8 331,0 1 0,-8 22 0,16-35-583,2 1-1,-1-1 0,1 1 0,0 0 1,1-1-1,-1 1 0,2 0 0,-1 0 1,1 12-1,1-15-151,0-1 0,0 1-1,0-1 1,1 1 0,-1-1 0,1 0 0,0 1 0,0-1 0,1 0 0,-1 0 0,1-1-1,0 1 1,0 0 0,0-1 0,0 0 0,1 0 0,-1 0 0,1 0 0,5 3 0,-2-3-111,-1 0 0,0 0 0,1 0 0,0-1 1,0 0-1,-1 0 0,1-1 0,0 0 0,1 0 1,-1-1-1,0 0 0,8 0 0,3-3-126,-1 0 0,0-1-1,1-1 1,-2 0 0,1-2 0,27-14 0,-3-2-1079,53-39 0,-9-5 114</inkml:trace>
</inkml:ink>
</file>

<file path=ppt/ink/ink2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19.107"/>
    </inkml:context>
    <inkml:brush xml:id="br0">
      <inkml:brushProperty name="width" value="0.05" units="cm"/>
      <inkml:brushProperty name="height" value="0.05" units="cm"/>
      <inkml:brushProperty name="color" value="#008C3A"/>
    </inkml:brush>
  </inkml:definitions>
  <inkml:trace contextRef="#ctx0" brushRef="#br0">88 309 14931,'-5'7'905,"0"1"-1,0 0 0,1 0 1,0 0-1,1 1 0,-1-1 1,-3 18-1,2 16 668,-2 72-1,6-68-1415,-7 48-1,4-83-129,4-11-25,0 0 1,0 0-1,0 0 1,0 0-1,0 0 1,0 1-1,0-1 1,0 0-1,0 0 1,-1 0-1,1 0 1,0 0-1,0 0 1,0 0-1,0 0 1,0 0-1,0 0 1,-1 0-1,1 0 1,0 0-1,0 0 1,0 0-1,0 0 1,0 0-1,-1 0 1,1 0-1,0 0 1,0 0-1,0 0 1,0 0-1,0 0 1,-1 0-1,1 0 1,0 0-1,0 0 1,0 0-1,-1-1 8,0 0 0,0 0-1,0 0 1,1 0 0,-1 0 0,0 0-1,1 0 1,-1-1 0,1 1 0,-1 0-1,1 0 1,-1-2 0,-4-24 40,1 0 0,2 0 0,0-1 0,3-34 0,0 20-45,2-278-109,-3 314 100,0-13-15,1 1 0,1 0 1,7-34-1,-9 49 25,1 0 0,0 1 0,0-1 0,0 1 0,1-1 1,-1 1-1,0-1 0,1 1 0,0 0 0,2-3 0,-3 4 13,0 0 0,0 1 0,0-1 0,0 1 0,0-1 0,0 0 0,0 1 1,0 0-1,1-1 0,-1 1 0,0 0 0,0-1 0,1 1 0,-1 0 0,0 0 0,0 0 0,1 0 0,-1 0 0,0 1 0,0-1 0,1 0 0,-1 0 0,0 1 0,0-1 0,2 2 0,5 1 97,-1 1 0,-1 0 0,1 1 0,0 0 0,-1 0 0,6 6 0,36 41 412,-31-33-380,28 30 467,84 70 1,-129-118-617,17 11 86,-2 2-1,21 22 0,-33-32-167,1 0 1,-1-1-1,0 2 0,-1-1 0,1 0 0,-1 1 0,0-1 0,0 1 0,0 0 0,-1-1 0,1 1 1,-1 0-1,0 0 0,-1 0 0,1 10 0,-1-15 7,0 1 1,0-1-1,0 1 1,0-1-1,0 0 1,0 1-1,0-1 1,0 1-1,-1-1 1,1 0-1,0 1 1,0-1-1,0 0 1,-1 1-1,1-1 1,0 0-1,0 1 1,-1-1-1,1 0 1,0 1-1,-1-1 1,1 0-1,0 0 1,-1 1-1,1-1 1,-1 0-1,1 0 1,0 0-1,-1 0 1,1 0-1,0 1 1,-1-1-1,1 0 1,-1 0-1,-17-2-2620,11 0 1797,-20-2-731</inkml:trace>
</inkml:ink>
</file>

<file path=ppt/ink/ink2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19.366"/>
    </inkml:context>
    <inkml:brush xml:id="br0">
      <inkml:brushProperty name="width" value="0.05" units="cm"/>
      <inkml:brushProperty name="height" value="0.05" units="cm"/>
      <inkml:brushProperty name="color" value="#008C3A"/>
    </inkml:brush>
  </inkml:definitions>
  <inkml:trace contextRef="#ctx0" brushRef="#br0">1 166 17660,'9'-13'1808,"8"-4"809,3-3-249,4 1-1336,2 3-447,-1 3-385,0 0-240,3 1-457,2 3-415,0-4-1072,-6 0-545,0 6 1329</inkml:trace>
</inkml:ink>
</file>

<file path=ppt/ink/ink2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20.321"/>
    </inkml:context>
    <inkml:brush xml:id="br0">
      <inkml:brushProperty name="width" value="0.05" units="cm"/>
      <inkml:brushProperty name="height" value="0.05" units="cm"/>
      <inkml:brushProperty name="color" value="#008C3A"/>
    </inkml:brush>
  </inkml:definitions>
  <inkml:trace contextRef="#ctx0" brushRef="#br0">2 685 11090,'-1'12'1878,"0"0"0,2 1-1,-1-1 1,3 13-1,-1-18-1389,0 0 0,0 0 0,0 0-1,1 0 1,0-1 0,0 1 0,1-1-1,4 7 1,38 60 866,-51-82-1323,1 0 1,0 0-1,1 0 1,0 0 0,-3-17-1,2 1-57,-1-26 0,4 37 0,0 0 0,1 0 0,1-1 0,0 1-1,1 1 1,5-22 0,-6 33 25,-1 1-1,1-1 0,-1 1 0,1 0 1,-1-1-1,1 1 0,0 0 0,-1 0 1,1-1-1,0 1 0,0 0 0,0 0 1,0 0-1,0 0 0,0 0 0,0 0 1,1 0-1,-1 1 0,2-2 0,-2 2 4,0 0 0,0 0-1,0 0 1,0 0 0,0 0-1,0 0 1,0 0-1,0 0 1,1 1 0,-1-1-1,0 0 1,0 1 0,0-1-1,-1 1 1,1-1 0,0 1-1,0-1 1,0 1 0,1 1-1,4 4 45,0 0 0,-1 0 0,0 0 0,8 15-1,-12-21-40,5 11 77,2 2 82,1 0 0,0 0 0,16 17 0,-23-27-145,1-1 1,-1 0-1,0 0 1,1 0 0,0 0-1,-1 0 1,1 0 0,0-1-1,0 1 1,0-1-1,0 0 1,0 0 0,0 0-1,0 0 1,0-1 0,0 1-1,1-1 1,-1 0-1,0 1 1,0-2 0,1 1-1,-1 0 1,4-1 0,-5 0-17,-1 0 0,1 0 0,-1 0 0,1 0 0,-1 0 0,0 0 0,1 0 0,-1-1 0,0 1 0,0 0 0,0-1 0,0 1 0,0-1 0,0 1 0,0-1 1,0 1-1,-1-1 0,1 0 0,0 1 0,-1-1 0,0 0 0,1-1 0,1-8 6,-1 0 0,1-15-1,-1 19-6,3-70-124,18-95-1,-21 168 120,0 0 0,0 1 0,0-1 0,0 1 0,1-1 0,-1 1 0,3-4 0,-3 6 3,-1 1 0,0-1 0,1 1 0,-1-1 0,1 1 0,-1-1 0,1 1 0,-1-1 0,1 1 0,0-1 0,-1 1 0,1 0 0,0-1 0,-1 1 0,1 0 0,0 0 0,-1-1 0,1 1 0,0 0 0,-1 0 0,1 0 0,0 0 0,-1 0 0,1 0 0,0 0 0,0 0 0,-1 0 0,1 0 0,0 0 0,-1 1 0,1-1 0,0 0 0,-1 0 0,1 1 0,-1-1 0,1 1 0,0-1 0,-1 0 0,1 1 0,-1-1 0,1 1 0,0 0 0,7 7-5,-1-1 1,-1 1 0,10 13-1,-11-14 1,0 0 0,0 0 0,1 0 0,0-1 0,0 0 0,8 6 1,-12-10-31,1 0 1,0-1 0,0 1 0,0 0 0,0-1 0,1 0 0,-1 0-1,0 0 1,0 0 0,1 0 0,-1-1 0,1 1 0,-1-1 0,7 0-1,-8-1-65,1 1-1,-1-1 0,1 0 1,-1 0-1,1 0 1,-1 0-1,0 0 0,1-1 1,-1 1-1,0-1 0,0 1 1,0-1-1,0 0 0,0 0 1,-1 0-1,1 0 1,0 0-1,-1 0 0,2-3 1,2-4-373,0-1 1,-1 1 0,0-1-1,-1 0 1,0 0-1,2-17 1,2-64-1162,-6 65 1395,8-50 0,-9 75 252,0 0 0,0 0 0,0 0 1,0 0-1,0 1 0,1-1 0,-1 0 1,0 0-1,1 0 0,-1 1 1,1-1-1,-1 0 0,0 0 0,1 1 1,0-1-1,-1 0 0,1 1 1,-1-1-1,1 1 0,0-1 0,-1 0 1,1 1-1,0 0 0,0-1 1,-1 1-1,1-1 0,0 1 0,0 0 1,0 0-1,0-1 0,-1 1 0,1 0 1,0 0-1,0 0 0,0 0 1,0 0-1,0 0 0,0 0 0,-1 0 1,1 1-1,0-1 0,0 0 1,0 0-1,0 1 0,-1-1 0,1 0 1,1 2-1,5 1 222,0 2 1,0-1-1,-1 1 1,8 6-1,-13-10-207,14 13 370,-1 0 0,0 0 0,-2 2 0,1-1 0,-2 2 0,10 17 0,49 112 1485,-17-32-903,-46-100-891,8 16 127,23 34 1,-38-64-217,0-1 1,0 1-1,0 0 1,0 0-1,0 0 1,0 0-1,0 0 1,0 0-1,0 0 1,0 0-1,0 0 1,0 0-1,0 0 1,0 0 0,0 0-1,0 0 1,0 0-1,1-1 1,-1 1-1,0 0 1,0 0-1,0 0 1,0 0-1,0 0 1,0 0-1,0 0 1,0 0-1,0 0 1,0 0 0,0 0-1,0 0 1,0 0-1,0 0 1,0 0-1,0 0 1,0 0-1,0 0 1,0 0-1,0 0 1,1 0-1,-1 0 1,0 0-1,0 0 1,0 0 0,0 0-1,0 0 1,0 0-1,0 0 1,0 0-1,0 0 1,0 0-1,0 0 1,0 0-1,0 0 1,0 0-1,0 0 1,1 0-1,-1 0 1,-1-8 38,-39-104 163,39 109-201,-105-294-197,100 282 166,-5-6-37,2-2-1,0 1 0,2-1 1,0-1-1,-3-26 1,10 47 62,0-1 1,0 1 0,0 0 0,0-1-1,1 1 1,-1 0 0,1 0 0,0 0-1,0-1 1,0 1 0,0 0 0,1 0-1,-1 0 1,1 1 0,0-1 0,-1 0-1,2 1 1,-1-1 0,0 1 0,0-1-1,1 1 1,-1 0 0,1 0 0,-1 0-1,1 0 1,0 1 0,0-1 0,0 1 0,4-2-1,6-1 37,0 0 0,0 0 1,1 1-1,-1 1 0,23-1 0,-14 1 140,28 3-1,-43-1-89,-1 1-1,0 0 1,0 0-1,1 0 0,-1 1 1,0 0-1,0 0 1,-1 1-1,9 4 0,-13-6-52,1 0-1,-1 0 1,1 0-1,-1 0 0,1 0 1,-1 0-1,0 1 0,0-1 1,0 1-1,0-1 0,0 1 1,0-1-1,0 1 1,0 0-1,0-1 0,-1 1 1,1 0-1,-1-1 0,1 1 1,-1 2-1,0-1-9,0 0 0,0-1 0,-1 1 1,1 0-1,-1-1 0,0 1 0,0-1 0,0 1 0,0-1 0,0 1 0,0-1 1,-3 3-1,-3 5 4,-1-1 0,0 0 1,0 0-1,-18 12 1,-4 4-134,-1-2 1,-1-1 0,-69 35-1,97-55-13,0-1-1,0 1 1,0-1-1,0 0 0,0 0 1,0 0-1,-7 1 1,10-3-36,-1 1 1,1 0 0,-1 0-1,1 0 1,-1-1 0,1 1-1,0-1 1,-1 1 0,1-1-1,0 1 1,-1-1-1,1 0 1,0 0 0,0 0-1,-1 0 1,1 0 0,0 0-1,0 0 1,0 0 0,0 0-1,1 0 1,-1 0 0,0-1-1,-1-1 1,-6-15-1390</inkml:trace>
</inkml:ink>
</file>

<file path=ppt/ink/ink2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20.648"/>
    </inkml:context>
    <inkml:brush xml:id="br0">
      <inkml:brushProperty name="width" value="0.05" units="cm"/>
      <inkml:brushProperty name="height" value="0.05" units="cm"/>
      <inkml:brushProperty name="color" value="#008C3A"/>
    </inkml:brush>
  </inkml:definitions>
  <inkml:trace contextRef="#ctx0" brushRef="#br0">75 1 24581,'-22'18'1289,"0"3"-1321,-8-4 704</inkml:trace>
</inkml:ink>
</file>

<file path=ppt/ink/ink2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26.456"/>
    </inkml:context>
    <inkml:brush xml:id="br0">
      <inkml:brushProperty name="width" value="0.05" units="cm"/>
      <inkml:brushProperty name="height" value="0.05" units="cm"/>
      <inkml:brushProperty name="color" value="#008C3A"/>
    </inkml:brush>
  </inkml:definitions>
  <inkml:trace contextRef="#ctx0" brushRef="#br0">7 139 15435,'0'0'79,"0"0"0,0 0 0,0 0-1,0-1 1,0 1 0,0 0 0,-1 0 0,1 0-1,0 0 1,0 0 0,0 0 0,0 0-1,0-1 1,0 1 0,-1 0 0,1 0 0,0 0-1,0 0 1,0 0 0,0 0 0,-1 0-1,1 0 1,0 0 0,0 0 0,0 0 0,0 0-1,-1 0 1,1 0 0,0 0 0,0 0-1,0 0 1,0 0 0,-1 0 0,1 0 0,0 1-1,0-1 1,0 0 0,0 0 0,0 0-1,-1 0 1,1 0 0,0 0 0,0 0 0,0 0-1,0 1 1,0-1 0,0 0 0,0 0-1,0 0 1,-1 0 0,1 0 0,0 1 0,0-1-1,0 0 1,0 0 0,0 0 0,0 1-1,1 13 2690,-1-14-2770,1 13 879,32 196 4070,-30-198-4846,0 0 0,1 0 0,0 0 0,1 0 0,0-1 0,1 0 0,9 13 0,-13-19-82,1-1 0,0 0 1,0 1-1,0-2 0,0 1 0,0 0 1,1 0-1,0-1 0,-1 0 1,1 0-1,0 0 0,0 0 1,0-1-1,0 1 0,0-1 1,0 0-1,0 0 0,1-1 1,-1 1-1,0-1 0,1 0 0,-1 0 1,6-1-1,-4 0-12,0 0 1,1-1-1,-1 0 0,0 0 1,0 0-1,-1-1 0,1 0 0,0 0 1,-1 0-1,9-7 0,-7 3-1,0 1 1,0-1-1,-1-1 0,0 1 0,0-1 0,6-12 0,-1 0-12,-2-1-1,0-1 1,-1 1-1,-2-1 1,6-27-1,-3 4-36,-2-1 1,-2-1-1,0-48 0,-5 84 54,0 9 25,0-1 0,0 1 0,0 0 0,0 0-1,-1-1 1,1 1 0,-2-3 0,8 18 282,1 0 1,0 0-1,0 0 0,12 14 1,3 4 101,99 177 244,-119-204-684,0 1-88,0 0-1,1 0 0,-1 0 0,1-1 1,0 1-1,1-1 0,-1 0 0,8 7 0,-11-11 54,0 0-1,0 1 1,1-1-1,-1 0 0,0 0 1,1 0-1,-1 0 0,0 0 1,1 1-1,-1-1 0,1 0 1,-1 0-1,0 0 1,1 0-1,-1 0 0,0 0 1,1 0-1,-1 0 0,0 0 1,1 0-1,-1 0 0,1-1 1,-1 1-1,0 0 1,1 0-1,-1 0 0,0 0 1,1-1-1,-1 1 0,0 0 1,0 0-1,1 0 0,-1-1 1,0 1-1,0 0 1,1-1-1,-1 1 0,0 0 1,0-1-1,0 1 0,1 0 1,-1-1-1,0 1 0,5-18-2120,-4 16 1909,12-62-5704,-1 20 3852</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40.709"/>
    </inkml:context>
    <inkml:brush xml:id="br0">
      <inkml:brushProperty name="width" value="0.05" units="cm"/>
      <inkml:brushProperty name="height" value="0.05" units="cm"/>
      <inkml:brushProperty name="color" value="#FF0066"/>
    </inkml:brush>
  </inkml:definitions>
  <inkml:trace contextRef="#ctx0" brushRef="#br0">333 129 11082,'0'-2'219,"0"1"0,0 0 0,0 0 0,0 0 0,0-1 0,-1 1 0,1 0 0,0 0-1,-1 0 1,1 0 0,0-1 0,-1 1 0,1 0 0,-1 0 0,0 0 0,1 0 0,-1 0-1,0 0 1,-1-1 0,1 1-87,-1 1 0,1-1 0,-1 1 0,1-1-1,0 1 1,-1-1 0,1 1 0,-1 0 0,1 0 0,0-1-1,-1 1 1,1 0 0,-1 1 0,1-1 0,-1 0-1,1 0 1,-2 1 0,-6 2 150,1-1 1,0 2-1,0-1 0,0 1 1,0 0-1,1 1 0,-1 0 1,1 0-1,-12 12 0,-5 7 321,-25 31 0,44-48-539,-16 18 95,1 1-1,-18 33 1,31-46-71,1-1 0,0 2 0,0-1 0,2 0 0,0 1 0,0 0 0,-2 21 0,1 22 228,3 79 0,4-105-90,1 0 0,2-1 1,1 1-1,11 35 0,-14-58-158,0-1-1,0 1 1,1-1-1,-1 0 1,2 0-1,-1-1 1,1 1-1,0-1 1,0 0-1,0 0 1,1 0-1,0-1 0,11 8 1,-7-7 39,1-1-1,-1 0 1,1 0 0,0-1-1,0 0 1,1-1-1,-1-1 1,22 3 0,35-1 428,104-6 0,-73-2-153,-65 4-194,0-2-1,-1-2 1,1-1-1,48-14 1,-69 15-96,1 0 0,-1-2 0,0 0 0,0 0 0,0-1 0,-1-1 0,0 0 0,0 0 0,-1-1 0,-1-1 0,1 0 0,-1 0 0,9-14 0,-4 2 69,-2-1 0,0 0 0,-1-1 1,13-43-1,-14 34-79,-3-1 0,0 0-1,2-38 1,-9 58-71,0 0 0,0 1 0,-2-1-1,0 0 1,0 0 0,-2 1 0,1-1-1,-2 1 1,0-1 0,0 1 0,-1 1-1,-1-1 1,0 1 0,-1-1 0,0 2-1,-17-22 1,7 15-10,0 0 0,-1 1 1,0 1-1,-1 1 0,-1 1 0,-1 1 0,-39-20 1,32 21-11,0 1 1,-1 1-1,0 1 1,-1 2-1,-57-6 1,4 8-9,54 5-358,0-2-1,0-1 1,0-1-1,-37-10 1,55 10-149,-1 0-1608,-23-9 0,15-1 268</inkml:trace>
</inkml:ink>
</file>

<file path=ppt/ink/ink2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26.783"/>
    </inkml:context>
    <inkml:brush xml:id="br0">
      <inkml:brushProperty name="width" value="0.05" units="cm"/>
      <inkml:brushProperty name="height" value="0.05" units="cm"/>
      <inkml:brushProperty name="color" value="#008C3A"/>
    </inkml:brush>
  </inkml:definitions>
  <inkml:trace contextRef="#ctx0" brushRef="#br0">197 16 10378,'-2'-15'8808,"2"15"-8691,-8 6 4359,0 2-4531,-83 97 4171,76-85-3889,0 2 1,2 0 0,-15 31-1,25-46-196,0 0 0,1 0 0,-1 0 0,2 0 0,-1 0 0,0 12 0,1-16-26,1-1 0,0 0 1,1 0-1,-1 1 0,0-1 1,0 0-1,1 0 1,-1 0-1,1 0 0,0 0 1,0 0-1,0 0 0,0 0 1,0 0-1,0 0 1,0 0-1,1 0 0,-1-1 1,1 1-1,-1 0 0,1-1 1,0 0-1,-1 1 1,1-1-1,3 2 0,2 0 3,0-1-1,-1 0 1,1 0 0,0 0-1,0-1 1,0 0 0,0-1-1,10 1 1,62-8 135,-54 4-53,-3 1 1,-8 0 69,0 0 1,0 1-1,0 1 0,1 0 1,23 4-1,-37-4-143,0 0 0,0 1 0,0-1 0,0 0 0,0 1 0,0-1 0,0 1 0,0-1 0,0 1 0,0 0 0,0-1 0,0 1 0,-1 0 0,1 0 0,0 0 0,0-1 0,-1 1 0,1 0 0,-1 0 0,1 0 0,-1 0 0,1 0 0,-1 0 0,1 0 0,-1 0 0,0 0 0,1 0 0,-1 0 0,0 0 0,0 1 0,0-1 0,0 0 0,0 0 0,-1 2 0,1 2 10,-2 0 0,1-1 0,0 1 0,-1-1 0,0 1 0,-3 4 0,-4 9-171,-1-1 1,-1-1-1,-1 0 0,0 0 0,-1-1 0,-1-1 0,0 0 0,-1-1 0,-29 20 0,20-23-1710,23-9 1629,0-1 0,0 0 0,0 0 1,1 0-1,-1 0 0,0 0 0,0 0 0,0 0 0,0 0 0,0 0 0,0 0 1,0 0-1,0-1 0,0 1 0,0 0 0,1-1 0,-1 1 0,0-1 1,0 1-1,0 0 0,-1-2 0,1-2-1736</inkml:trace>
</inkml:ink>
</file>

<file path=ppt/ink/ink2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27.046"/>
    </inkml:context>
    <inkml:brush xml:id="br0">
      <inkml:brushProperty name="width" value="0.05" units="cm"/>
      <inkml:brushProperty name="height" value="0.05" units="cm"/>
      <inkml:brushProperty name="color" value="#008C3A"/>
    </inkml:brush>
  </inkml:definitions>
  <inkml:trace contextRef="#ctx0" brushRef="#br0">0 292 21677,'34'-7'1640,"12"-16"1145,10-10-281,11-15-1024,1 0-439,3-3-1521,1 5-897,0 11 665</inkml:trace>
</inkml:ink>
</file>

<file path=ppt/ink/ink2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27.868"/>
    </inkml:context>
    <inkml:brush xml:id="br0">
      <inkml:brushProperty name="width" value="0.05" units="cm"/>
      <inkml:brushProperty name="height" value="0.05" units="cm"/>
      <inkml:brushProperty name="color" value="#008C3A"/>
    </inkml:brush>
  </inkml:definitions>
  <inkml:trace contextRef="#ctx0" brushRef="#br0">182 1081 9834,'-2'1'200,"1"-1"-1,-1 0 1,1 1-1,-1-1 1,1 1-1,-1 0 1,1-1-1,0 1 1,-1 0 0,-1 1-1,3-2-136,0 1-1,0-1 1,0 0 0,0 0 0,-1 0-1,1 1 1,0-1 0,0 0-1,0 0 1,0 0 0,0 1-1,0-1 1,0 0 0,0 0-1,0 0 1,0 1 0,0-1 0,1 0-1,-1 0 1,0 0 0,0 1-1,0-1 1,0 0 0,0 0-1,0 0 1,0 1 0,0-1 0,1 0-1,-1 0 1,0 0 0,0 0-1,0 0 1,0 1 0,1-1-1,-1 0 1,0 0 0,0 0-1,0 0 1,1 0 0,-1 0 0,6 3 788,0 0 0,0-1 0,10 2 0,-10-2-818,55 13 2193,90 12-1,-81-21-1427,-1-2 0,120-9 0,-118-3-493,-1-2 0,-1-4 0,0-3 0,-1-2 0,109-48 0,-138 49-47,0-2-1,47-33 1,-70 42-202,-1 0 0,0-1 1,-2-1-1,1-1 0,-1 0 1,-1 0-1,18-28 0,-24 30-39,-1 1-1,0-1 1,0 0-1,-1 0 0,-1-1 1,0 1-1,-1-1 1,0 1-1,-1-1 0,0 0 1,-1 1-1,-1-1 1,0 0-1,0 0 0,-5-15 1,1 8-15,-1 1 1,-1-1-1,-1 1 1,0 1 0,-1 0-1,-1 0 1,-1 0-1,-23-27 1,1 8-93,-1 0 1,-2 3 0,-2 1 0,-1 1 0,-1 3 0,-84-47-1,87 57 59,-1 2 0,0 1 0,-1 3-1,-1 0 1,0 3 0,-1 1 0,0 3-1,-70-4 1,86 10 61,-1 2 0,1 0-1,-1 2 1,1 0 0,0 2-1,1 1 1,-1 1 0,1 1-1,1 1 1,0 1 0,-25 15-1,3 4 58,2 2 0,1 2-1,1 2 1,-58 66 0,81-82 6,2 0 1,0 1-1,1 1 1,-23 45-1,32-54-8,1 0-1,0 0 1,1 1 0,0-1-1,2 1 1,-1 0 0,2 0-1,0 0 1,0 0-1,1 0 1,2 14 0,0-14 0,1-1 1,0 1 0,1-1 0,1 0-1,-1 0 1,2-1 0,0 0-1,1 0 1,0 0 0,0-1 0,1 0-1,1 0 1,0-1 0,0 0-1,1 0 1,0-1 0,23 15 0,-15-14-37,0-1 0,1 0 0,0-2 0,0 0 0,0-1 0,1-1 0,0-1 1,0 0-1,35 1 0,-13-5-56,1-1 0,0-2-1,68-13 1,-32-2-755,-1-3-1,137-56 0,-106 29-8</inkml:trace>
</inkml:ink>
</file>

<file path=ppt/ink/ink2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33.106"/>
    </inkml:context>
    <inkml:brush xml:id="br0">
      <inkml:brushProperty name="width" value="0.05" units="cm"/>
      <inkml:brushProperty name="height" value="0.05" units="cm"/>
      <inkml:brushProperty name="color" value="#008C3A"/>
    </inkml:brush>
  </inkml:definitions>
  <inkml:trace contextRef="#ctx0" brushRef="#br0">1 1089 10218,'10'12'813,"-3"-4"214,0 0-1,1 0 0,11 9 1,-16-15-762,-1 0 1,1-1-1,0 1 1,0-1-1,0 1 1,0-1-1,0 0 0,1 0 1,-1 0-1,0-1 1,0 1-1,0-1 1,1 1-1,-1-1 1,6-1-1,1 0 104,0-2 1,0 1-1,0-1 0,19-8 0,36-24 34,-40 21-320,26-11 0,22 1 139,10-5 386,-82 29-589,0-1-1,0 1 1,0 0 0,0-1 0,-1 1 0,1-1 0,0 1-1,0-1 1,-1 1 0,1-1 0,0 1 0,-1-1-1,1 0 1,-1 1 0,1-1 0,-1 0 0,2-1 0,-2 0-20,0 0 1,0 0 0,1 0 0,-1 0 0,1 0 0,-1 0-1,1 0 1,0 0 0,0 0 0,0 1 0,0-1 0,1-2-1,5-10 6,-6 13 37,-1 0-1,0 1 0,0-1 1,0 0-1,0 1 0,1-1 1,-1 0-1,0 1 0,1-1 1,-1 0-1,0 1 1,1-1-1,-1 1 0,1-1 1,-1 1-1,1-1 0,-1 1 1,1-1-1,0 1 0,-1-1 1,1 1-1,-1 0 0,1-1 1,0 1-1,-1 0 1,1 0-1,0 0 0,0-1 1,21 3 575,-10 1-557,41-1 211,102-9 1,7 0 49,63 32 578,5 0-123,-149-27-524,-1-3 0,96-20 0,17-2 79,70 14 288,-202 15-419,-1 2 0,82 17 0,-49 1-27,-41-9 154,102 13 0,93-19 407,56 5 251,167 31-553,-428-40-411,71-7 1,39-13 27,-99 10-44,33-8-5,0-3 0,-1-4 0,89-36 0,-153 50 0,0-1 0,0-1 0,33-22 0,-42 24 0,0-1 0,-1-1 0,-1 1 0,1-2 0,-2 1 0,17-24 0,-24 31 0,0 1 0,-1-1 0,1 1 0,-1-1 0,1 0 0,-1 0 0,0 0 0,0 1 0,0-1 0,-1 0 0,1 0 0,-1 0 0,1-1 0,-1 1 0,0 0 0,0 0 0,0 0 0,-1 0 0,1 0 0,-1 0 0,0 0 0,0 0 0,0 0 0,0 1 0,0-1 0,0 0 0,-1 0 0,1 1 0,-1-1 0,0 1 0,-3-3 0,-128-137-13,104 116-45,0 0 0,-2 2 0,0 1 0,-2 2 0,-1 1 0,0 1 0,-1 2 0,-38-13 0,-17 0-26,0 4-1,-110-17 1,-20 17-30,1 18-234,-77-7-904,-356-86-1773,289 39 1772,-3 38 1142,186 28 263,-202 28-1,262-13 70,0 5 0,-186 62 0,246-64 55,-94 50 1,123-55-85,1 2 0,1 1 0,1 1 0,-39 37 0,56-47-108,1 1 1,0 0-1,1 1 0,0 0 0,1 0 0,0 1 0,1 0 0,-7 21 0,12-27-55,0-1 0,0 0-1,1 0 1,0 1 0,0-1 0,1 1-1,0-1 1,2 14 0,-1-15-29,0-1 1,1 0 0,0 0-1,0 1 1,0-1-1,0-1 1,1 1-1,0 0 1,0-1-1,0 1 1,0-1-1,1 0 1,5 5-1,2 0-114,-1-1 0,2 0 0,-1-1 0,1-1 0,0 0 0,1 0 0,24 7 0,101 18-2216,-11-10-420,10 1 1057</inkml:trace>
</inkml:ink>
</file>

<file path=ppt/ink/ink2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34.053"/>
    </inkml:context>
    <inkml:brush xml:id="br0">
      <inkml:brushProperty name="width" value="0.05" units="cm"/>
      <inkml:brushProperty name="height" value="0.05" units="cm"/>
      <inkml:brushProperty name="color" value="#008C3A"/>
    </inkml:brush>
  </inkml:definitions>
  <inkml:trace contextRef="#ctx0" brushRef="#br0">95 16 12219,'-2'-2'336,"-16"-9"2371,10 9-319,8 2-2313,0 0 1,0 0-1,0 0 1,-1 0 0,1 0-1,0 0 1,0 0-1,0 0 1,0 0-1,0 0 1,0 0-1,-1 0 1,1 0 0,0 0-1,0 0 1,0 0-1,0 0 1,0 0-1,0 1 1,0-1-1,0 0 1,-1 0 0,1 0-1,0 0 1,0 0-1,0 0 1,0 0-1,0 0 1,0 1-1,0-1 1,0 0 0,0 0-1,0 0 1,0 0-1,0 0 1,0 0-1,0 0 1,0 1-1,0-1 1,0 0 0,0 0-1,-10 229 5799,6-192-5599,-2-1-1,-1 0 1,-2-1 0,-16 43 0,22-69-49,4-8-63,8-12 26,0-1-95,-3 7-72,-1 0 0,2 0-1,-1 1 1,0 0 0,1 0-1,0 0 1,0 1 0,0 0-1,0 0 1,0 1 0,1 0-1,-1 0 1,15-1 0,5 2-60,0 1 1,45 5-1,-18-1-351,-45-4 75,0 0 0,0 0 1,0-1-1,0-1 0,0 1 1,0-1-1,-1-1 1,1 0-1,11-5 0,-7 1-618,0 0-1,-1-1 1,0-1-1,20-17 1,7-9-658</inkml:trace>
</inkml:ink>
</file>

<file path=ppt/ink/ink2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34.521"/>
    </inkml:context>
    <inkml:brush xml:id="br0">
      <inkml:brushProperty name="width" value="0.05" units="cm"/>
      <inkml:brushProperty name="height" value="0.05" units="cm"/>
      <inkml:brushProperty name="color" value="#008C3A"/>
    </inkml:brush>
  </inkml:definitions>
  <inkml:trace contextRef="#ctx0" brushRef="#br0">20 317 14211,'12'41'9324,"-2"2"-6091,15 49-2168,-10-44-808,-9-27-591,1-1 0,1 0 0,13 26 0,-28-61-1657,1 1 1,0-1 0,-6-31-1,5 22 317,-10-28-1,8 31 1734,1 0 0,1-1-1,1 1 1,1-1 0,1 0-1,-1-35 1,4 43 239,2 1 1,0-1 0,0 1-1,1 0 1,1 0 0,0 0-1,1 0 1,0 0 0,1 0-1,1 1 1,0 0 0,8-12-1,-5 10 9,2 0-1,0 1 0,1 0 0,0 1 1,23-19-1,-33 29-235,1 0 0,-1 1 0,0-1 0,0 0 0,1 1 0,-1 0 0,0 0 0,1-1 0,-1 1 0,1 1 0,0-1 0,-1 0 0,1 1 0,0-1 0,0 1 0,-1 0 0,1 0 0,0 0 0,0 0 0,-1 0 1,1 1-1,0-1 0,-1 1 0,1-1 0,0 1 0,3 2 0,7 5 327,-1 1 1,-1 0 0,1 0 0,17 21-1,-22-23-223,-1 0 0,1 1 0,-2-1 0,1 1 0,8 17 0,-12-22-144,-1 1 0,0-1 0,0 0 0,0 1 0,0-1 1,-1 1-1,1-1 0,-1 1 0,0-1 0,0 1 0,0-1 0,0 1 0,-1-1 0,1 0 0,-1 1 0,0-1 0,0 1 0,0-1 0,-4 6 0,0-1 24,-1 0-1,1 0 1,-2-1 0,1 0-1,-1-1 1,0 1-1,0-1 1,-13 8-1,-3 0 71,-46 22 0,42-25-577,0-1 0,-1-1 0,-45 8 1,45-10-1446,27-7 1770,0 1 1,0 0-1,0-1 0,-1 1 0,1 0 0,0 0 0,0 0 1,0 0-1,-1 2 0</inkml:trace>
</inkml:ink>
</file>

<file path=ppt/ink/ink2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35.235"/>
    </inkml:context>
    <inkml:brush xml:id="br0">
      <inkml:brushProperty name="width" value="0.05" units="cm"/>
      <inkml:brushProperty name="height" value="0.05" units="cm"/>
      <inkml:brushProperty name="color" value="#008C3A"/>
    </inkml:brush>
  </inkml:definitions>
  <inkml:trace contextRef="#ctx0" brushRef="#br0">0 1 12515,'0'0'4298,"1"5"-1312,-1 16-769,2 0-1,6 34 1,-1-25-1089,13 35 1,58 114-465,-73-168-805,-1 0-1,0 0 0,4 18 0,-8-28 98,0-1-1,0 0 1,0 1-1,0-1 1,0 0-1,0 1 1,1-1-1,-1 1 1,0-1-1,0 1 1,0-1-1,0 0 1,0 1-1,-1-1 1,1 1-1,0-1 1,0 0-1,0 1 1,0-1-1,0 0 1,-1 1-1,-5-3-2063,-9-13-1862,3-2 1559,4-5 1008</inkml:trace>
</inkml:ink>
</file>

<file path=ppt/ink/ink2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35.623"/>
    </inkml:context>
    <inkml:brush xml:id="br0">
      <inkml:brushProperty name="width" value="0.05" units="cm"/>
      <inkml:brushProperty name="height" value="0.05" units="cm"/>
      <inkml:brushProperty name="color" value="#008C3A"/>
    </inkml:brush>
  </inkml:definitions>
  <inkml:trace contextRef="#ctx0" brushRef="#br0">1 216 14643,'13'-18'1141,"2"1"0,0 0-1,1 1 1,0 1 0,1 0 0,1 2-1,31-20 1,-27 21-570,0 0-1,1 2 1,1 0-1,0 2 1,38-9-1,-61 16-553,0 1 0,0 0-1,1-1 1,-1 1 0,0 0-1,0 0 1,0 0 0,0 0-1,1 0 1,-1 0 0,0 0-1,0 1 1,0-1 0,0 0-1,1 1 1,-1-1 0,0 1-1,0-1 1,0 1 0,0-1-1,0 1 1,0 0 0,1 1-1,-1-1-7,-1 0 0,1 0-1,-1 1 1,1-1-1,-1 0 1,0 1 0,0-1-1,1 0 1,-1 1-1,0-1 1,0 0-1,0 1 1,0-1 0,-1 0-1,1 1 1,0-1-1,-1 2 1,-2 7 4,-1-1 0,0 1 0,-10 17 1,12-25-4,-12 23-2,-1-2 1,-1 0-1,-1-1 0,0 0 1,-2-1-1,-1-2 0,-32 27 1,34-33-14,-71 58-68,86-68 70,0-1 1,1 1-1,-1 0 0,1 0 0,0 0 0,0 1 1,-3 4-1,5-7 7,-1-1 0,1 1 0,0 0 0,-1 0 0,1 0 0,0-1 1,0 1-1,0 0 0,0 0 0,0 0 0,0 0 0,0 0 0,0-1 0,0 1 0,0 0 0,0 0 0,1 0 1,-1 0-1,0-1 0,0 1 0,1 0 0,-1 0 0,1-1 0,-1 1 0,1 0 0,-1-1 0,1 1 0,-1 0 1,1-1-1,0 1 0,-1-1 0,1 1 0,0-1 0,-1 1 0,1-1 0,0 1 0,0-1 0,-1 0 1,3 1-1,6 2 148,1 0 0,0 0 0,0-1 0,13 1 1,46 0 569,-46-2-524,171 11-223,-191-12-315,-1 0-1,0 0 1,0 0 0,0 0-1,0-1 1,1 1 0,-1-1-1,0 1 1,0-1 0,0 0-1,0 0 1,0 0 0,0 0-1,0 0 1,3-3-1,-3 2-128,10-6-1368</inkml:trace>
</inkml:ink>
</file>

<file path=ppt/ink/ink2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36.353"/>
    </inkml:context>
    <inkml:brush xml:id="br0">
      <inkml:brushProperty name="width" value="0.05" units="cm"/>
      <inkml:brushProperty name="height" value="0.05" units="cm"/>
      <inkml:brushProperty name="color" value="#008C3A"/>
    </inkml:brush>
  </inkml:definitions>
  <inkml:trace contextRef="#ctx0" brushRef="#br0">89 128 16620,'0'4'1424,"2"1"776,2 1-407,3 5-809,3 2-352,-3 6-440,6 5-112,-2 7-56,-2 4 0,3 4-152,1 0-136,-4-9-432,-2-2-296,-1-10-825,-3-3-127,-3-7-1457</inkml:trace>
  <inkml:trace contextRef="#ctx0" brushRef="#br0" timeOffset="1">0 56 14771,'5'-4'663,"0"1"-1,-1 1 1,1-1-1,0 1 1,1-1-1,-1 1 1,10-2-1,42-5 1675,-33 6-1631,-3-1-188,92-10 1728,-94 12-1827,0 2-1,1 0 0,34 5 0,-50-4-367,-1 0 0,1 0 0,0 0 0,-1 0 0,0 0-1,1 1 1,-1-1 0,0 1 0,1 0 0,-1 0 0,0 0 0,-1 1-1,1-1 1,0 1 0,-1-1 0,1 1 0,3 5 0,-5-6-31,0 0 1,0 1 0,-1-1-1,1 0 1,0 1 0,-1-1-1,1 0 1,-1 1 0,0-1-1,0 1 1,0-1 0,0 0-1,0 1 1,-1-1-1,1 1 1,-1-1 0,1 0-1,-1 1 1,0-1 0,0 0-1,0 0 1,0 0 0,0 1-1,-1-1 1,1 0 0,-1-1-1,-2 4 1,-12 12-168,-1-1 0,-1-1-1,0 0 1,-1-1 0,-1-2 0,0 0 0,-1 0 0,-42 15 0,35-19-1427,0-6 544</inkml:trace>
</inkml:ink>
</file>

<file path=ppt/ink/ink2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50.039"/>
    </inkml:context>
    <inkml:brush xml:id="br0">
      <inkml:brushProperty name="width" value="0.05" units="cm"/>
      <inkml:brushProperty name="height" value="0.05" units="cm"/>
      <inkml:brushProperty name="color" value="#008C3A"/>
    </inkml:brush>
  </inkml:definitions>
  <inkml:trace contextRef="#ctx0" brushRef="#br0">90 1 14147,'-28'0'720,"6"2"528,1 5-815,7 2-289,10 0-224,9 8-48</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10.685"/>
    </inkml:context>
    <inkml:brush xml:id="br0">
      <inkml:brushProperty name="width" value="0.05" units="cm"/>
      <inkml:brushProperty name="height" value="0.05" units="cm"/>
      <inkml:brushProperty name="color" value="#FF0066"/>
    </inkml:brush>
  </inkml:definitions>
  <inkml:trace contextRef="#ctx0" brushRef="#br0">52 6 12307,'0'-1'154,"1"1"0,-1-1 0,1 1 0,0-1 0,-1 1 0,1-1 0,0 1 0,-1 0 0,1-1 0,0 1 0,0 0 0,-1 0 0,1 0 0,0 0 0,0 0 0,0 0 0,-1 0 0,2 0 0,-1 0-21,0 1-1,-1-1 1,1 1 0,-1 0-1,1-1 1,-1 1 0,1 0-1,-1 0 1,1-1 0,-1 1-1,0 0 1,0 0 0,1-1 0,-1 1-1,0 0 1,0 0 0,0 0-1,0 0 1,0-1 0,0 1-1,0 1 1,1 32 2528,-8 66 0,-1-2-296,8-86-2120,-1-2-4,1 1 0,0-1-1,1 0 1,0 0 0,3 12-1,-4-20-203,1-1 0,-1 1 0,1 0-1,0 0 1,-1-1 0,1 1-1,0 0 1,0-1 0,0 1-1,0-1 1,1 1 0,-1-1-1,0 0 1,1 1 0,-1-1 0,1 0-1,-1 0 1,1 0 0,-1 0-1,1 0 1,0 0 0,-1 0-1,1-1 1,0 1 0,0-1 0,0 1-1,-1-1 1,1 0 0,0 0-1,0 0 1,0 1 0,0-2-1,0 1 1,3-1 0,2 0-12,0-1 0,-1 0 1,1 0-1,0-1 0,-1 0 1,1-1-1,-1 1 0,0-1 1,0 0-1,0 0 0,-1-1 0,1 0 1,-1 0-1,0 0 0,-1-1 1,7-9-1,-6 9-20,-1 0-1,0-1 1,-1 0 0,1 0-1,-1 0 1,0 0-1,-1 0 1,0-1 0,0 1-1,-1-1 1,1 0-1,-2 1 1,1-1 0,-1 0-1,-1-10 1,-1 10-28,0 0 0,-1 0 1,1 1-1,-1-1 0,-1 1 0,0-1 0,0 1 1,0 0-1,-1 1 0,0-1 0,0 1 1,-1 0-1,1 0 0,-1 0 0,-1 1 0,1 0 1,-1 0-1,-9-4 0,8 4-402,0 1 0,0 1 0,0-1 0,-1 1 0,1 1 0,-1-1 0,0 2 0,0-1 0,0 1 0,0 0 0,0 1 0,0 0 0,0 1 0,0 0 0,1 0 0,-12 3 0,17-2-1510,5 0 799</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41.779"/>
    </inkml:context>
    <inkml:brush xml:id="br0">
      <inkml:brushProperty name="width" value="0.05" units="cm"/>
      <inkml:brushProperty name="height" value="0.05" units="cm"/>
      <inkml:brushProperty name="color" value="#FF0066"/>
    </inkml:brush>
  </inkml:definitions>
  <inkml:trace contextRef="#ctx0" brushRef="#br0">475 8 7009,'-11'-3'1945,"1"1"0,-1 1 0,-18-1 0,19 2-1036,-1 1 1,1 0-1,-17 4 1,14-1-421,0 0 0,0 1 0,1 1 0,-1-1 0,1 2 0,-20 14 0,-1 4 192,1 1-1,-33 34 1,51-44-499,0 0-1,1 0 1,0 1 0,2 1 0,0 0-1,-9 21 1,16-29-118,0 0-1,1 1 1,0-1-1,0 0 1,2 1 0,-1 0-1,1-1 1,1 1-1,0 0 1,0-1-1,1 1 1,1 0 0,-1-1-1,2 1 1,0-1-1,0 0 1,0 0 0,1 0-1,1 0 1,0 0-1,0-1 1,1 0 0,0 0-1,1-1 1,0 0-1,0 0 1,11 10-1,3-4 73,0 0 0,0-2 1,1 0-1,1-1 0,0-2 0,0 0 0,1-2 0,41 9 0,-45-13-10,-1-1 1,1-1-1,0-1 1,0-1-1,-1 0 1,1-2-1,-1 0 1,1-1-1,-1-1 1,0 0-1,-1-2 1,21-10 0,-24 10-43,-1 0 1,-1-1 0,1-1 0,-1-1 0,-1 0-1,0 0 1,0-1 0,-1 0 0,-1-1 0,0-1 0,0 0-1,-1 0 1,-1 0 0,0-1 0,9-23 0,-11 20-35,-1 0 0,0 0 0,-1 0 0,-1-1 0,-1 0 0,0 1 0,-1-22 0,-2 31-37,1 0-1,-1 0 1,0 1 0,-1-1-1,0 0 1,0 1-1,-1-1 1,0 1 0,0 0-1,0 0 1,-1 0 0,0 0-1,-1 1 1,1-1-1,-1 1 1,-1 1 0,1-1-1,-11-8 1,4 6 9,-1 0 1,0 0 0,-1 1-1,0 1 1,-20-7 0,-78-15 94,65 17-90,0 1-66,-54-4 0,2 6-3188,76 5 400,3-5 961</inkml:trace>
</inkml:ink>
</file>

<file path=ppt/ink/ink2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52.488"/>
    </inkml:context>
    <inkml:brush xml:id="br0">
      <inkml:brushProperty name="width" value="0.05" units="cm"/>
      <inkml:brushProperty name="height" value="0.05" units="cm"/>
      <inkml:brushProperty name="color" value="#008C3A"/>
    </inkml:brush>
  </inkml:definitions>
  <inkml:trace contextRef="#ctx0" brushRef="#br0">234 508 11050,'-5'0'355,"0"1"1,0 0-1,1 0 0,-1 0 0,0 0 0,1 1 0,-1 0 0,1 0 0,0 0 0,0 1 0,-1-1 1,2 1-1,-1 0 0,-4 4 0,-4 5 289,0 0 0,-17 23 0,13-13-139,0 2 1,1-1-1,-11 27 0,19-34-314,1 0 0,0 1 0,1 0 0,1-1 0,0 2 0,-1 16 0,5-30-146,-1 0-1,1 0 1,1 1-1,-1-1 0,0 0 1,1 0-1,0 0 0,0 0 1,0-1-1,3 7 1,-4-9-39,1 0 1,0 0 0,0 0 0,-1 0 0,1 0-1,0 0 1,0 0 0,0 0 0,0 0-1,0-1 1,1 1 0,-1 0 0,0-1-1,0 1 1,0-1 0,1 1 0,-1-1 0,0 1-1,1-1 1,-1 0 0,0 0 0,0 0-1,1 1 1,-1-1 0,0-1 0,1 1 0,-1 0-1,0 0 1,1 0 0,-1-1 0,0 1-1,1-1 1,-1 1 0,0-1 0,2 0-1,4-3 0,0 0-1,0 0 0,-1 0 0,0-1 0,0 0 0,0 0 0,9-10 0,34-48 6,-29 33-7,-1 0 0,-2-2 0,-1 0 0,-2 0 0,-1-2 0,-1 0 0,-2 0 0,9-56 0,-15 61-14,-1 1 0,-2-1 0,-1 0 0,-1 0 0,-1 0-1,-2 0 1,-1 1 0,-1-1 0,-1 1 0,-23-54-1,26 74 23,0-1 0,0 0 0,-1 1 0,-1 0 0,0 0 0,-7-8 0,11 14 30,1 0-1,-1 1 1,0-1-1,0 1 1,1-1-1,-1 1 0,0 0 1,0 0-1,0 0 1,0 0-1,-1 0 1,1 0-1,0 0 0,0 1 1,0-1-1,-1 1 1,1 0-1,0 0 1,-1-1-1,1 1 0,0 1 1,-1-1-1,1 0 1,0 1-1,0-1 1,-1 1-1,1-1 0,0 1 1,0 0-1,0 0 1,-3 2-1,3-1 40,-1 0 1,0 0-1,1 0 1,0 1-1,-1-1 0,1 1 1,0 0-1,0 0 0,0 0 1,1 0-1,-1 0 0,1 0 1,0 0-1,0 0 1,0 1-1,-1 4 0,0-1 23,1 0 0,1 1 0,-1-1-1,1 0 1,0 1 0,2 11 0,5 9 211,11 34 0,1 4 55,-13-43-248,34 124 559,-33-127-585,1 0 0,1-1 1,1 0-1,0 0 0,14 18 0,-18-29-55,0-1-1,0-1 0,1 1 0,0-1 0,0 0 0,0 0 1,1-1-1,14 8 0,-18-11-34,1 0 0,0 0-1,0 0 1,0 0 0,0-1 0,1 0 0,-1 0 0,0-1 0,0 1 0,1-1 0,-1 0-1,0-1 1,1 1 0,-1-1 0,0 0 0,8-3 0,-9 3-178,-1-1 0,0 1 1,0-1-1,0 0 0,0 0 0,0-1 1,0 1-1,-1 0 0,1-1 0,-1 0 0,0 0 1,3-4-1,-2 3-1115,0-1-1,-1 0 1,1 0-1,1-7 1,0-5-1624</inkml:trace>
</inkml:ink>
</file>

<file path=ppt/ink/ink2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53.563"/>
    </inkml:context>
    <inkml:brush xml:id="br0">
      <inkml:brushProperty name="width" value="0.05" units="cm"/>
      <inkml:brushProperty name="height" value="0.05" units="cm"/>
      <inkml:brushProperty name="color" value="#008C3A"/>
    </inkml:brush>
  </inkml:definitions>
  <inkml:trace contextRef="#ctx0" brushRef="#br0">170 67 7017,'26'-26'3287,"-24"24"-2955,0 0 1,0 0 0,-1-1 0,1 1 0,0-1-1,-1 1 1,0-1 0,0 1 0,0-1 0,1-4-1,-2 7-278,0 0 0,0-1 0,0 1 0,0-1 0,0 1 0,0 0-1,0-1 1,0 1 0,0 0 0,0-1 0,0 1 0,0-1 0,0 1 0,-1 0 0,1-1-1,0 1 1,0 0 0,-1-1 0,1 1 0,0 0 0,0 0 0,-1-1 0,1 1-1,0 0 1,0 0 0,-1-1 0,1 1 0,0 0 0,-1 0 0,1 0 0,-1 0 0,1 0-1,0-1 1,-1 1 0,1 0 0,0 0 0,-1 0 0,1 0 0,-1 0 0,-15 3 1152,12-1-975,0 0-1,0 1 0,0 0 1,0-1-1,1 2 0,-1-1 1,-3 5-1,-12 9 292,1-2-179,-48 42 280,59-51-601,1 1 0,1-1 1,-1 1-1,1 0 0,1 0 0,-1 1 1,-5 13-1,10-21-20,-1 1-1,1 0 1,0-1-1,0 1 1,-1-1-1,1 1 1,0 0-1,0-1 1,0 1-1,0 0 1,0-1-1,0 1 1,0 0-1,0-1 1,0 1-1,0 0 1,0-1-1,0 1 1,0 0-1,1-1 1,-1 1-1,0-1 1,0 1-1,1 0 1,-1-1-1,0 1 1,1-1-1,-1 1 1,1-1-1,-1 1 1,1-1-1,-1 1 1,1-1-1,-1 1 1,1-1-1,-1 0 1,1 1-1,-1-1 1,1 0 0,0 0-1,-1 1 1,1-1-1,0 0 1,-1 0-1,2 0 1,3 1 5,0-1 0,0 1 0,1-1 0,8-2 0,-8 2 0,67-9 36,-38 3 104,67 0 1,-99 6-101,0 0 0,0 1 0,0-1 0,-1 1 0,1-1 0,0 1 0,-1 0 0,1 0 1,0 0-1,-1 0 0,5 3 0,-6-3-17,0 0 0,0 0 0,0 0 0,0 0 0,-1 0-1,1 0 1,0 0 0,0 0 0,-1 0 0,1 0 0,-1 0 0,1 1 0,-1-1 0,0 0 0,1 0 0,-1 1 0,0-1 0,0 0 0,0 1 0,0-1 0,0 0-1,0 1 1,0-1 0,0 0 0,0 0 0,-1 3 0,-2 4 86,0-1 0,-1 1 0,1-1 0,-1 1 0,-1-1 0,1 0 0,-11 11 0,7-9-44,0 0 1,-1-1-1,0 0 0,-18 12 1,18-14-47,-1-1 1,1 0 0,-1-1 0,-15 5-1,20-8-135,0 1-1,-1-1 0,1 0 1,-1-1-1,1 1 1,-1-1-1,1 0 0,-1-1 1,0 1-1,-5-2 1,10 1-65,0 1 0,-1 0 1,1-1-1,0 1 0,0-1 1,0 0-1,0 1 1,-1-1-1,1 0 0,0 0 1,0 1-1,0-1 0,0 0 1,1 0-1,-1 0 1,0 0-1,0 0 0,0 0 1,1 0-1,-1-2 0,2-8-1075</inkml:trace>
</inkml:ink>
</file>

<file path=ppt/ink/ink2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53.980"/>
    </inkml:context>
    <inkml:brush xml:id="br0">
      <inkml:brushProperty name="width" value="0.05" units="cm"/>
      <inkml:brushProperty name="height" value="0.05" units="cm"/>
      <inkml:brushProperty name="color" value="#008C3A"/>
    </inkml:brush>
  </inkml:definitions>
  <inkml:trace contextRef="#ctx0" brushRef="#br0">12 1 13067,'-6'20'1960,"0"6"1449,10 8-1649,0 3-255,5 7-689,2 1-176,2 1-192,0-5-128,2-4-240,-2-5 16,-4-10-424,-3-2-312,-12-14-3737,4-21 3185</inkml:trace>
</inkml:ink>
</file>

<file path=ppt/ink/ink2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54.804"/>
    </inkml:context>
    <inkml:brush xml:id="br0">
      <inkml:brushProperty name="width" value="0.05" units="cm"/>
      <inkml:brushProperty name="height" value="0.05" units="cm"/>
      <inkml:brushProperty name="color" value="#008C3A"/>
    </inkml:brush>
  </inkml:definitions>
  <inkml:trace contextRef="#ctx0" brushRef="#br0">1 340 13787,'159'-53'5585,"-8"2"-3041,-126 44-2233,0 1 0,1 2 0,-1 1-1,30-1 1,-46 4-251,-1 1-1,1-1 0,-1 1 0,0 1 0,9 2 1,-14-4-52,0 1 1,-1 0 0,1 0 0,-1 1 0,1-1 0,-1 0-1,0 1 1,1 0 0,-1-1 0,0 1 0,0 0 0,0 0 0,0 0-1,-1 1 1,1-1 0,0 0 0,-1 1 0,0-1 0,2 4-1,-2-2-3,0 0 0,0 0 0,0 1 0,-1-1 0,1 0 0,-1 0 0,0 0 0,-1 1 0,1-1 0,-1 0 0,0 0 0,1 0 0,-4 6 0,-1 5 7,-2 0 0,-8 16 0,11-25-10,-12 24-4,-11 21-72,-43 64 0,66-110-47,3-4 49,0 1-1,1-1 1,-1 1-1,0-1 1,0 0 0,0 0-1,0 1 1,-1-1 0,1 0-1,0 0 1,0 0-1,-1 0 1,1 0 0,-1 0-1,1-1 1,0 1 0,-1 0-1,0-1 1,-1 1-1,2-1 11,1 0-1,-1 0 1,1 0-1,0 0 1,-1 0-1,1 0 1,-1 0-1,1-1 1,0 1-1,-1 0 1,1 0-1,0 0 1,-1-1-1,1 1 1,0 0-1,-1 0 1,1-1-1,0 1 1,-1 0-1,1 0 1,0-1-1,0 1 0,0 0 1,-1-1-1,1 1 1,0-1-1,0 1 1,0 0-1,0-1 1,0 1-1,-1 0 1,1-1-1,0 0 1,0-16-805,1 13 580,2-31-861</inkml:trace>
  <inkml:trace contextRef="#ctx0" brushRef="#br0" timeOffset="1">711 190 9954,'22'20'2705,"22"25"2577,-40-41-4916,0 1 0,0 0 1,-1 0-1,0 0 0,0 0 0,0 0 1,3 11-1,-6-15-353,0 0 0,0-1 0,1 1 1,-1-1-1,0 1 0,0-1 0,0 1 0,0-1 0,0 1 0,0 0 0,0-1 1,0 1-1,0-1 0,0 1 0,0-1 0,0 1 0,-1 0 0,1-1 0,0 1 0,0-1 1,-1 1-1,1-1 0,0 1 0,-1-1 0,1 1 0,-1 0 0,0-1-6,1 0-1,-1 1 0,0-1 1,0 0-1,0 1 0,0-1 1,1 0-1,-1 0 0,0 0 1,0 0-1,0 0 0,0 0 1,0 0-1,-1 0 0,-3-1-3,1 1-1,0-1 1,0-1-1,0 1 1,-6-4-1,4 1 6,0 0-1,0-1 0,0 0 1,1 0-1,0 0 1,0-1-1,1 0 0,-7-10 1,5 7-5,1 0 1,0 0 0,1-1 0,-6-20 0,9 28-4,0 0 0,1 0-1,0 1 1,-1-1 0,1 0 0,0 0 0,0 1 0,0-1 0,0 0 0,0 0 0,0 0 0,1 1 0,-1-1 0,1 0 0,-1 1 0,1-1 0,0 0 0,0-2 0,0 3-1,0 0 1,0 0 0,1 1-1,-1-1 1,0 0-1,0 0 1,0 0 0,0 1-1,1-1 1,-1 0-1,0 1 1,1 0-1,-1-1 1,0 1 0,1 0-1,-1-1 1,1 1-1,1 0 1,3 0-4,0 1 0,1-1 0,-1 1 0,0 1 0,0-1-1,1 1 1,-1 0 0,10 5 0,7 7 15,0 1 0,-1 1-1,0 1 1,20 21 0,-17-16 177,-23-20-107,-1 0 0,1-1 0,0 1 0,0 0 0,0-1 0,0 0 0,0 1 0,0-1 0,0 0 0,0 0 0,1-1 0,-1 1 0,0 0 0,1-1 0,-1 1 0,3 0 0,-4-2-38,-1 1-1,1 0 0,-1-1 1,1 1-1,-1 0 0,1-1 1,-1 1-1,0 0 0,1-1 1,-1 1-1,0-1 0,1 1 1,-1-1-1,0 1 1,1-1-1,-1 1 0,0-1 1,0 1-1,0-1 0,1 1 1,-1-1-1,0 1 0,0-1 1,0 1-1,0-1 0,0 0 1,0 1-1,0-1 0,0 1 1,0-1-1,0 1 0,-1-2 1,-3-19 542,-1 10-396,0-1 0,0 1 0,-12-17 0,10 17-275,0 0 1,1-1 0,-6-16 0,7 14-609,1 0-1,-2-16 1,5 25 221,0 0 1,1 0 0,0 0 0,0-1 0,0 1-1,1 0 1,0 0 0,0 0 0,2-8 0,9-9-1055</inkml:trace>
</inkml:ink>
</file>

<file path=ppt/ink/ink2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55.178"/>
    </inkml:context>
    <inkml:brush xml:id="br0">
      <inkml:brushProperty name="width" value="0.05" units="cm"/>
      <inkml:brushProperty name="height" value="0.05" units="cm"/>
      <inkml:brushProperty name="color" value="#008C3A"/>
    </inkml:brush>
  </inkml:definitions>
  <inkml:trace contextRef="#ctx0" brushRef="#br0">1 412 14043,'4'16'1136,"-1"-5"131,-1 0 0,2-1 0,7 18 0,-11-28-1256,0 0 1,0 0-1,0 0 0,0 0 0,0 0 1,0 0-1,0 0 0,0 0 1,0 1-1,0-1 0,0 0 0,0 0 1,0 0-1,0 0 0,0 0 1,1 0-1,-1 0 0,0 0 0,0 0 1,0 0-1,0 0 0,0 0 1,0 0-1,0 0 0,0 0 0,0 0 1,0 0-1,0 0 0,0 0 1,0 0-1,0 0 0,0 0 0,1 0 1,-1 0-1,0 0 0,0 0 1,0 0-1,0 0 0,0 0 0,0 0 1,0 0-1,0 0 0,0 0 1,0 0-1,0 0 0,0 0 0,0 0 1,0 0-1,0 0 0,1 0 1,-1 0-1,0 0 0,0 0 0,0 0 1,0 0-1,0 0 0,0 0 1,0 0-1,0-1 0,0 1 0,0 0 1,0 0-1,0 0 0,0 0 1,0 0-1,0 0 0,0 0 0,0 0 1,2-10 377,1-19-166,-3 18-95,9-69 144,6-110 77,-15 158-294,0 14-10,0 0 0,1 1 0,1-1 0,8-34 1,-10 51-41,0 0 1,0 1 0,1-1 0,-1 0 0,0 1-1,1-1 1,-1 0 0,0 1 0,1-1 0,-1 1-1,1-1 1,-1 0 0,1 1 0,-1-1 0,1 1 0,-1 0-1,1-1 1,-1 1 0,2-1 0,-1 1 2,-1 0 0,1 0-1,-1 0 1,0 0 0,1 0 0,-1 0 0,1 0 0,-1 1-1,1-1 1,-1 0 0,1 0 0,-1 0 0,1 1 0,-1-1 0,0 0-1,1 1 1,-1-1 0,0 0 0,1 1 0,-1-1 0,0 0-1,1 1 1,-1-1 0,0 1 0,0-1 0,1 0 0,-1 1 0,8 15 225,-1 0 1,-1 1 0,0 0 0,4 20 0,-2-5 118,15 41 889,62 138-1,-53-142-1140,-32-69-130,0 1 1,0-1-1,1 0 1,-1 0-1,0 1 1,0-1-1,0 0 1,0 0-1,0 1 1,0-1-1,1 0 1,-1 0-1,0 1 1,0-1-1,0 0 1,0 1-1,0-1 1,0 0-1,0 1 1,0-1-1,0 0 1,0 0-1,0 1 1,-1-1-1,1 0 1,0 0-1,0 1 0,0-1 1,0 0-1,0 0 1,0 1-1,-1-1 1,1 0-1,0 0 1,0 1-1,0-1 1,-1 0-1,1 0 1,0 0-1,0 0 1,-1 1-1,0-1-172,-1 0 0,1 0-1,0 0 1,-1 0 0,1 0-1,0 0 1,0 0-1,-1-1 1,1 1 0,-2-1-1,-31-14-6781,10 0 4091</inkml:trace>
  <inkml:trace contextRef="#ctx0" brushRef="#br0" timeOffset="1">34 366 17756,'13'29'1864,"8"-3"1025,10-3-361,12-12-903,3-6-657,1-5-536,-5-3-464,-10 1-2393,-25 4 1753</inkml:trace>
</inkml:ink>
</file>

<file path=ppt/ink/ink2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56.888"/>
    </inkml:context>
    <inkml:brush xml:id="br0">
      <inkml:brushProperty name="width" value="0.05" units="cm"/>
      <inkml:brushProperty name="height" value="0.05" units="cm"/>
      <inkml:brushProperty name="color" value="#008C3A"/>
    </inkml:brush>
  </inkml:definitions>
  <inkml:trace contextRef="#ctx0" brushRef="#br0">70 35 3561,'-1'0'-72,"0"0"0,0 0 0,0 0 0,1 0 1,-1 0-1,0-1 0,0 1 0,0 0 0,0 0 0,0-1 0,0 1 1,1 0-1,-1-1 0,0 1 0,0-1 0,0 1 0,1-1 1,-1 1-1,0-1 0,1 0 0,-1 1 0,0-2 0,0 0 432,0 1 0,1-1 1,-1 0-1,0 0 0,1 0 0,0 1 0,-1-1 0,1 0 0,0 0 0,0-3 0,0 5-291,0 0-1,0 0 0,0 0 1,0 0-1,1 0 0,-1 0 1,0 0-1,0 1 1,0-1-1,0 0 0,0 0 1,0 0-1,1 0 0,-1 0 1,0 0-1,0 0 1,0 0-1,0 0 0,0 0 1,1 0-1,-1 0 0,0 0 1,0 0-1,0 0 1,0 0-1,1 0 0,-1 0 1,0 0-1,0 0 0,0 0 1,0 0-1,0 0 1,1 0-1,-1 0 0,0 0 1,0 0-1,0 0 0,0 0 1,0-1-1,0 1 1,1 0-1,-1 0 0,0 0 1,0 0-1,0 0 0,0 0 1,0-1-1,0 1 1,0 0-1,0 0 0,0 0 1,0 0-1,1 0 0,-1-1 1,0 1-1,0 0 1,0 0-1,0 0 0,0 0 1,0-1-1,8 13 2795,-8-13-2520,1 1 0,0 0 0,-1-1 0,1 1 0,0-1 0,-1 0 0,1 1 0,0-1 0,-1 1 0,1-1-1,-1 0 1,1 1 0,-1-1 0,0 0 0,1 0 0,0-1 0,0 5-243,0-1 1,0 1-1,0 0 0,0-1 0,-1 1 0,1 0 0,-1 0 0,1 0 0,-1 0 0,-1 4 0,3 10 113,-2-10 29,1 0 0,-2 1-1,1-1 1,-1 0 0,0 0 0,0 1 0,-5 11 0,-1 13 652,-9 43 113,8-39-814,-7 71 0,10 84 429,5-125-359,1-31-130,-6 53 0,-8-1-56,12-76-54,1-1-1,-1 0 0,2 0 0,-1 0 0,1 1 0,3 11 0,-1-7 24,1 28-1,2 203 164,-1-95-193,-12-13 17,0-49-36,7-81 8,0-1 0,1 1 0,-1-1 0,1 1 1,1-1-1,-1 1 0,1-1 0,1 0 0,-1 0 1,5 8-1,-4-7 190,-1 0 0,0 1 0,-1-1 0,0 0 0,0 0 1,-1 1-1,0 12 0,0-8 71,0 40 1289,0-56-1958,1 0-1,-1 0 1,1 0-1,0 0 1,0 1-1,1-1 1,2-4 0,10-19-962</inkml:trace>
</inkml:ink>
</file>

<file path=ppt/ink/ink2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4:58.580"/>
    </inkml:context>
    <inkml:brush xml:id="br0">
      <inkml:brushProperty name="width" value="0.05" units="cm"/>
      <inkml:brushProperty name="height" value="0.05" units="cm"/>
      <inkml:brushProperty name="color" value="#008C3A"/>
    </inkml:brush>
  </inkml:definitions>
  <inkml:trace contextRef="#ctx0" brushRef="#br0">97 75 4497,'0'-2'541,"-1"-1"0,1 1 1,-1 0-1,1-1 0,-1 1 0,0 0 0,0-1 1,0 1-1,0 0 0,-2-4 0,2 5 17,0-1 0,0 0 0,0 0-1,0 0 1,1 0 0,-1 0 0,1 0-1,-1-3 1,-2-6 1097,3 10-1533,0 1 1,0-1-1,0 0 0,1 1 1,-1-1-1,0 0 0,0 1 1,0-1-1,0 0 0,0 1 0,1-1 1,-1 1-1,0-1 0,1 1 1,0-2-1,-1 2-93,0 0 1,0 0-1,0-1 0,0 1 0,0 0 1,0 0-1,0 0 0,0 0 0,0 0 1,0-1-1,0 1 0,0 0 0,1 0 1,-1 0-1,0 0 0,0 0 0,0 0 0,0 0 1,0-1-1,0 1 0,1 0 0,-1 0 1,0 0-1,0 0 0,0 0 0,0 0 1,1 0-1,-1 0 0,0 0 0,0 0 1,0 0-1,0 0 0,0 0 0,1 0 1,-1 0-1,0 0 0,0 0 0,0 0 1,0 0-1,1 0 0,-1 0 0,0 0 1,0 0-1,0 0 0,0 1 0,0-1 1,1 0-1,-1 0 0,0 0 0,0 0 1,0 0-1,0 0 0,0 0 0,0 1 1,0-1-1,1 0 0,-1 0 0,0 0 1,0 0-1,0 0 0,0 1 0,0-1 1,0 0-1,0 0 0,2 7 267,-1-1 1,1 1-1,-1-1 0,-1 1 0,1-1 0,-1 1 0,0-1 1,-3 14-1,-13 54 1447,13-61-1524,-10 49 613,3 1 1,-4 114 0,-5 66 6,8-72-603,16 140 65,1-213-280,-10 136 1,0-185-19,1-24 3,1-1 0,3 34 0,6 0-8,15 57 0,-20-103 2,3 16 32,1 39-1,-4-42 111,8 49 0,-7-60 124,-1 1 0,-1-1-1,-1 23 1,0-28 403,0-8-704,0 0-1,0-1 1,0 1-1,0 0 1,0 0 0,0-1-1,0 1 1,-1 0-1,1 0 1,0-1 0,-1 1-1,1 0 1,0 0-1,-1-1 1,1 1 0,-1 0-1,1-1 1,-1 1-1,1-1 1,-2 2 0,1-2 7,0 1 1,0-1 0,-1 1-1,1-1 1,0 1 0,0-1-1,-1 0 1,1 0 0,0 1-1,-1-1 1,1 0 0,0 0-1,0 0 1,-1 0 0,1-1-1,-2 1 1,-31-10-255</inkml:trace>
</inkml:ink>
</file>

<file path=ppt/ink/ink2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5:01.572"/>
    </inkml:context>
    <inkml:brush xml:id="br0">
      <inkml:brushProperty name="width" value="0.05" units="cm"/>
      <inkml:brushProperty name="height" value="0.05" units="cm"/>
      <inkml:brushProperty name="color" value="#008C3A"/>
    </inkml:brush>
  </inkml:definitions>
  <inkml:trace contextRef="#ctx0" brushRef="#br0">23 17 4953,'-7'-5'584,"-1"1"336,3 0-327,3 1-561</inkml:trace>
</inkml:ink>
</file>

<file path=ppt/ink/ink2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5:04.088"/>
    </inkml:context>
    <inkml:brush xml:id="br0">
      <inkml:brushProperty name="width" value="0.05" units="cm"/>
      <inkml:brushProperty name="height" value="0.05" units="cm"/>
      <inkml:brushProperty name="color" value="#008C3A"/>
    </inkml:brush>
  </inkml:definitions>
  <inkml:trace contextRef="#ctx0" brushRef="#br0">463 976 8554,'-7'-8'948,"0"-1"0,-9-16 0,14 21-687,-1 0 0,2 0 0,-1 0 0,0-1 0,1 1 0,0 0-1,0-1 1,0 1 0,0-6 0,1 8-201,0 1 0,0 0 1,1 0-1,-1 0 0,0 0 0,1 0 1,-1 0-1,0-1 0,1 1 0,-1 0 1,1 0-1,0 0 0,-1 0 0,1 0 1,0 1-1,-1-1 0,1 0 0,0 0 1,0 0-1,0 1 0,0-1 0,0 0 1,0 1-1,0-1 0,0 1 0,2-1 1,3-2 125,1 1 0,-1 1 0,13-3 0,7-1 292,18-15 548,-34 15-772,0 0 0,0 1 0,1 0 0,-1 1 0,1 0 0,14-2 0,4 4 39,0 2-1,0 0 1,0 2-1,30 8 1,-9-3 69,-9-4-160,0-1 1,0-3-1,52-6 1,16 0-135,-51 7-58,0 2-1,79 16 1,109 35 17,-170-35-25,-38-11 6,1-1 0,0-2 0,0-1 1,1-2-1,-1-2 0,58-7 0,11-9 22,91-10 490,-168 24-278,0 2-1,1 1 1,-1 1-1,44 9 1,-42-5 52,0-1 0,48 0 0,66-8 269,-52-1-312,48-4 262,57 0 439,-180 10-836,-1 1 1,1 1 0,33 11-1,-32-9-12,1 0 0,35 4 0,-6-8 21,-1-3 0,69-8 0,0-1-16,27 10-32,-84 1-23,111-10-1,-57-12-5,-62 10-38,109-8 1,-31 20-25,-74 1 42,0-2-1,83-11 1,-125 8-16,24-3 9,41-2 0,-69 7-19,0 1 0,1 1 0,-1 0 0,0 1 1,-1 0-1,1 0 0,0 1 0,12 6 0,-14-6 1,-1 0 1,1 0-1,0-1 0,0 0 0,0-1 1,0 0-1,0-1 0,0 0 0,15-2 1,-5 0-8,0-2 0,0 0 0,32-12 1,-40 10 28,0 0-1,0 0 1,0-1 0,-1-1 0,12-10 0,26-17 79,-41 30-101,0 0 0,-1 0 0,10-10 0,-14 13-2,-1-1 0,0 1 1,0-1-1,0 0 0,3-5 0,-5 7-1,1 0 0,-1 0 0,1 0 0,-1 0 0,0 0 0,0 0 0,1 0 0,-1 0 0,0 0 0,0 0 0,0 0 0,0 0 0,0 0 0,-1 0 0,1 0 0,0 0 0,0 0 0,-1-2 0,-2-3 2,1 0 0,-1 0 0,1-1 0,1 1 0,-1-1 0,1 0 0,0 1 0,1-13 0,1 6 0,0 0 1,1-1-1,6-17 1,-5 18-6,0 1 1,-1-1-1,0 0 0,-1-19 1,-1 26 2,-1-1 0,1 0 0,-2 1 0,1-1 0,-1 0 0,0 1 0,0-1-1,0 1 1,-1 0 0,-5-8 0,-4-5 0,-1 0-1,-2 0 1,-26-27-1,31 37 2,0 0-1,0 1 0,0 0 0,-1 1 0,0 0 1,-1 1-1,0 0 0,-14-5 0,-67-18 12,-136-23 0,165 43-30,-84-1 0,-66 11-95,-81-4-178,155-4 134,-258 20 1,333-6 120,-229 16-731,226-21 500,-1-4 0,-89-12-1,15-10 218,41 6 47,-172-10-1,203 28 7,-260-13 19,271 8-21,-164-20-15,179 19 23,-1 1-1,0 2 0,0 3 1,0 1-1,-78 12 1,88-6 0,-1-2 0,1-2 0,-1-2 0,0-1 0,0-1 0,-52-10-1,59 5-6,0 2 0,0 1-1,-51 2 1,60 2-5,0 2 0,0 0 0,0 1 0,0 2 0,1 0 0,-21 9 0,-44 29-14,15-7 24,52-30-6,0-1-1,0-1 0,-1-1 1,1 0-1,-1-2 0,-25 1 1,24-2-7,-1 1 1,1 1-1,0 0 1,0 2-1,-31 11 1,-22 19 31,-16 7-22,42-22-3,29-11-5,0-1 0,0-1 0,-1-1 0,0-1 0,-31 5-1,11-8 16,-28 4 26,65-6-38,1 1 0,0-1 0,0 1 0,-1-1-1,1 1 1,0-1 0,0 1 0,-1 0 0,1 0-1,0 0 1,0-1 0,0 1 0,0 0-1,0 0 1,0 1 0,1-1 0,-2 2 0,-11 23-24,9-16 22,-34 96-35,35-98 39,2-3 6,-1 0 1,1-1-1,0 1 0,0 0 1,0 0-1,1 0 1,0 0-1,0 0 0,0 0 1,1-1-1,1 11 1,0-10 27,0 0 0,0 0 0,1 0 0,-1 0 0,1-1 0,0 1 0,0-1 0,1 0 0,-1 0 0,9 7 1,25 25 334,-19-17-103,36 28 0,-46-42-238,-1 0 0,1 0 0,0-1 0,0 0 0,0 0 0,0-1 0,1-1 0,-1 1 0,12 1 0,-5-2-1,0-2 0,1 1 0,-1-2 0,1 0 0,23-5 0,78-24-753,-51 11-843,17 0 567</inkml:trace>
</inkml:ink>
</file>

<file path=ppt/ink/ink2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5:07.592"/>
    </inkml:context>
    <inkml:brush xml:id="br0">
      <inkml:brushProperty name="width" value="0.05" units="cm"/>
      <inkml:brushProperty name="height" value="0.05" units="cm"/>
      <inkml:brushProperty name="color" value="#008C3A"/>
    </inkml:brush>
  </inkml:definitions>
  <inkml:trace contextRef="#ctx0" brushRef="#br0">179 748 7682,'0'1'113,"0"-1"1,0 1-1,0 0 1,1 0 0,-1-1-1,0 1 1,0 0-1,0 0 1,1-1 0,-1 1-1,0 0 1,1 0-1,-1-1 1,0 1-1,1-1 1,-1 1 0,1 0-1,-1-1 1,1 1-1,0-1 1,-1 1 0,1-1-1,-1 1 1,1-1-1,0 1 1,-1-1 0,1 0-1,0 0 1,0 1-1,-1-1 1,1 0-1,0 0 1,0 0 0,-1 1-1,1-1 1,0 0-1,0 0 1,0 0 0,1-1-1,4 1 153,0-1-1,1 0 0,-1-1 1,6-1-1,-4 1 31,16-3 152,1 0 0,0 2-1,27 1 1,76 5 394,-60-1-385,-41-1 15,0-2 0,0-2 0,32-6-1,-41 6-207,0 1-1,0 1 1,0 0-1,32 4 1,72 16 436,-54-6-262,213 13 1190,5-24-250,3 12-1170,-94-1-176,-96-9 31,489 4 994,-243-3-334,-64 6-598,14 0 38,85 2 71,-183-24-165,185-6 397,10-6 632,-251 6-862,0 6 1,153 9-1,-213 3 147,86-8-1,80-24 183,-126 18-552,-21 3-13,-57 6 21,-18 1-17,0 0-1,33-9 1,102-27 2,-99 23-46,-20 6 23,76-29-1,-115 38 18,0 0 0,1 0 0,-1 0-1,0 0 1,0 0 0,0-1 0,0 1 0,0-1 0,-1 0 0,1 1 0,2-4 0,-3 3-5,0 0 0,0 0 0,-1 0 1,1 0-1,0 0 0,-1 0 0,0 0 0,1 0 1,-1 0-1,0 0 0,0 0 0,0 0 1,-1-3-1,1 1-35,-1-1 0,1 0 0,1 0-1,-1 1 1,1-1 0,0 0 0,0 1 0,0-1 0,0 1 0,1-1 0,0 1 0,0 0-1,4-8 1,-5 11 23,0 0 0,-1 0 0,1 0 0,-1 0 0,0 0 0,1 0 0,-1 0 0,0-1 0,0 1 0,1 0 0,-1 0 0,0 0 0,0 0 0,0-1 0,0 1 0,-1 0 0,1 0-1,0 0 1,0 0 0,-1-1 0,1 1 0,-1 0 0,1 0 0,-1 0 0,1 0 0,-1 0 0,0 0 0,1 0 0,-1 0 0,-1-1 0,-3-2 16,1 0 0,-1 1 0,0 0 0,-11-6 0,-4-2-18,2-4 22,-26-25 0,0 0-11,29 28 10,0 1 0,0 0 0,-1 2 0,0 0 0,-34-14 0,-24-10 2,49 21-2,0 1-1,-42-12 1,52 19-2,-182-37 29,-68 23-48,102 10 8,-289-38-12,373 37 20,-104-7 18,-231 10 0,-183 47-178,-50 0 111,341-26 44,-483 4-41,703-23 41,0-4 1,1-3 0,-157-42-1,189 38 9,1 2 0,-2 3 0,1 2 0,-1 2 0,-1 3 0,-74 4 0,48 9-3,1 3-1,-143 44 1,-53 22-46,115-45 64,2-1-21,138-27 5,1 1 0,0 1-1,0 1 1,1 0 0,-28 20 0,17-9 1,1 2 0,1 2 0,2 0 0,0 2 0,-29 37 0,50-56 0,0 1-1,0 0 1,1 0-1,0 0 1,0 1-1,-4 16 1,7-21-2,0 1 0,0-1 0,0 1 0,1-1 0,0 1 0,0 0 0,0-1 0,0 1 0,1-1 0,0 1 0,0-1 0,0 1 0,0-1 0,1 1 0,3 6 0,0-4 9,0 1 0,1-1 0,0-1 0,0 1 0,0-1-1,1 0 1,0 0 0,0-1 0,15 9 0,2-2 39,1 0 1,29 9 0,-9-7 7,0-2 0,2-1 0,-1-3 0,1-2 1,53 1-1,240-18-385,-192 2-720,-49 6 489</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44.540"/>
    </inkml:context>
    <inkml:brush xml:id="br0">
      <inkml:brushProperty name="width" value="0.05" units="cm"/>
      <inkml:brushProperty name="height" value="0.05" units="cm"/>
      <inkml:brushProperty name="color" value="#FF0066"/>
    </inkml:brush>
  </inkml:definitions>
  <inkml:trace contextRef="#ctx0" brushRef="#br0">0 10 17444,'9'-8'736,"1"7"-272</inkml:trace>
</inkml:ink>
</file>

<file path=ppt/ink/ink2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5:10.951"/>
    </inkml:context>
    <inkml:brush xml:id="br0">
      <inkml:brushProperty name="width" value="0.05" units="cm"/>
      <inkml:brushProperty name="height" value="0.05" units="cm"/>
      <inkml:brushProperty name="color" value="#008C3A"/>
    </inkml:brush>
  </inkml:definitions>
  <inkml:trace contextRef="#ctx0" brushRef="#br0">1017 1384 10826,'1'-1'328,"0"0"0,0 0 0,0 0 0,0-1 0,0 1 0,0 0-1,0 0 1,0 1 0,1-1 0,-1 0 0,0 0 0,1 1 0,-1-1-1,0 0 1,1 1 0,-1 0 0,1-1 0,-1 1 0,0 0 0,1 0-1,2-1 1,5 1-130,1 0 0,13 2 0,-5-1 609,528 11 2279,-60 13-2489,6 1 580,386-56 835,-735 23-1697,109-10 11,-193 10-284,0-2-1,70-21 1,-95 18 35,0-1 1,-1-1-1,-1-2 1,0-2-1,-1 0 1,-1-2-1,-1-2 1,-1 0-1,26-27 1,-35 30 17,-2-1 1,21-30-1,-30 39-79,-1-1 0,0 0-1,-1-1 1,0 1-1,-1-1 1,4-16 0,-8 23-10,0 0 1,0 0-1,-1 0 1,0 0-1,0-1 1,-1 1-1,1 0 1,-1 0-1,0 0 1,-1 0-1,0 0 1,1 0-1,-7-10 1,-2-2 14,-1 0 1,-23-29-1,20 28-12,-36-40-1,-1 3 0,-60-50 1,86 82-9,-6-4-1,0 1 0,-2 2 0,-1 1 0,0 1-1,-2 2 1,-73-31 0,36 26 2,-2 3 0,-116-20-1,-162-5 6,18 3-1,125 3-2,-38-7-6,184 39-9,-127 0 0,136 12-27,-1 2 1,1 3-1,0 2 0,-92 29 0,-165 81-327,10 20 198,202-91 158,-313 134 8,363-164 6,-140 55 13,149-54-55,1 1 1,-57 38-1,65-34-18,0 0 1,2 2-1,1 2 0,-41 49 0,52-54 43,1 1-1,0 1 0,2 1 0,2 0 0,0 1 0,-17 52 0,26-64 11,1 0 0,0 0-1,1 1 1,1-1 0,1 0 0,0 1-1,1-1 1,0 1 0,6 23-1,4 2 2,1 0 0,21 45-1,-17-49 14,1-1 0,35 56 0,-41-76 28,1 0 0,0-1 0,1 0 0,0-1-1,2-1 1,-1 0 0,29 18 0,-21-19 56,1 0 0,1-1-1,-1-1 1,2-1 0,40 9-1,-17-9 117,2-1 1,52 0-1,-32-7 52,1-3 1,130-21-1,135-55 16,75-60-2459,-328 108 1038,40-14-149</inkml:trace>
</inkml:ink>
</file>

<file path=ppt/ink/ink2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5:17.456"/>
    </inkml:context>
    <inkml:brush xml:id="br0">
      <inkml:brushProperty name="width" value="0.05" units="cm"/>
      <inkml:brushProperty name="height" value="0.05" units="cm"/>
      <inkml:brushProperty name="color" value="#008C3A"/>
    </inkml:brush>
  </inkml:definitions>
  <inkml:trace contextRef="#ctx0" brushRef="#br0">51 52 5329,'0'0'97,"0"-1"-1,0 0 1,0 1 0,0-1-1,0 0 1,0 1 0,0-1-1,0 1 1,0-1-1,0 0 1,-1 1 0,1-1-1,0 1 1,0-1 0,-1 0-1,1 1 1,0-1-1,-1 1 1,1-1 0,0 1-1,-1 0 1,1-1 0,-1 1-1,1-1 1,-1 1 0,1 0-1,-1-1 1,1 1-1,-1 0 1,0-1 0,1 1-1,-1 0 1,1 0 0,-1 0-1,0 0 1,1-1-1,-1 1 1,1 0 0,-1 0-1,0 0 1,1 0 0,-1 0-1,0 0 1,1 1-1,-1-1 1,1 0 0,-1 0-1,0 0 1,0 1 0,-2 0 148,0 0 0,-1 1 0,1-1 1,1 1-1,-1-1 0,0 1 0,0 0 1,-3 3-1,16-12 985,1 0 0,13-7 0,13-8 1731,-36 21-2855,0 1 0,0 0 0,0-1 0,0 1 1,0-1-1,0 1 0,0 0 0,0 0 0,0 0 0,0 0 1,0-1-1,0 1 0,0 0 0,0 1 0,0-1 0,0 0 1,0 0-1,0 0 0,0 1 0,0-1 0,0 0 0,0 1 1,0-1-1,0 1 0,0-1 0,0 1 0,0 0 0,-1-1 1,3 2-1,-2 0 43,1-1 0,0 0 0,-1 0 1,1 0-1,0 0 0,0 0 0,0-1 0,0 1 1,2 0-1,5 0 253,0-1 1,0-1-1,0 1 1,16-4 0,-14 1-75,0 2-1,21-1 1,-25 2-183,-1 1 0,1 0 0,-1 1-1,1-1 1,-1 1 0,1 0 0,-1 1 0,11 6-1,0 1 183,25 21-1,-29-20-238,0-2 0,1 1 0,20 10 0,-23-16-16,-1 0 0,1-1 0,0 0 0,0 0 0,0-1 0,0-1 0,15 1 0,7-3 270,37-5 0,2 0 87,-15 6-207,0 2-1,0 2 0,0 3 1,95 24-1,44 9 41,-165-36-150,1-2 0,0-1 1,-1-1-1,42-7 0,42-14-26,-62 10-55,94-7 0,-73 20-40,-72-2-162,0 0 1,0 0 0,1 0-1,-1 0 1,0-1 0,0 1-1,0-1 1,1 0-1,-1 1 1,0-1 0,0 0-1,0 0 1,0 0 0,0-1-1,0 1 1,-1 0 0,1-1-1,3-2 1,7-14-1153</inkml:trace>
</inkml:ink>
</file>

<file path=ppt/ink/ink2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5:28.494"/>
    </inkml:context>
    <inkml:brush xml:id="br0">
      <inkml:brushProperty name="width" value="0.05" units="cm"/>
      <inkml:brushProperty name="height" value="0.05" units="cm"/>
      <inkml:brushProperty name="color" value="#008C3A"/>
    </inkml:brush>
  </inkml:definitions>
  <inkml:trace contextRef="#ctx0" brushRef="#br0">23 1 13083,'-2'0'243,"0"1"1,1-1 0,-1 1-1,0 0 1,1 0 0,-1 0-1,1 0 1,-1 0 0,1 0-1,-1 0 1,-1 2 0,3-2-155,0-1-1,0 0 1,-1 1 0,1-1 0,0 0-1,0 1 1,0-1 0,0 0 0,0 1 0,0-1-1,0 0 1,0 1 0,0-1 0,0 0-1,0 1 1,0-1 0,0 0 0,0 1 0,0-1-1,0 0 1,1 1 0,-1-1 0,0 1-1,12 9 1132,1-3-599,0-1 0,0-1 0,1 0-1,0-1 1,20 4 0,-8-2 19,116 25 1676,67 18-1818,-170-35-3048,-39-14 2428,0 0 0,1 0-1,-1 0 1,0 0 0,1 0-1,-1 0 1,0 0 0,1 0-1,-1 0 1,0 0-1,1 0 1,-1 0 0,0 0-1,1 0 1,-1 0 0,0 0-1,1 0 1,-1-1 0,0 1-1,1 0 1,-1 0 0,0 0-1,0-1 1,1 1-1,-1 0 1,0 0 0,0 0-1,1-1 1,-1 1 0,0 0-1,0-1 1,0 1 0,0 0-1,1 0 1,-1-1-1,0 1 1,0-1 0,0 1-178,3-14-1389</inkml:trace>
</inkml:ink>
</file>

<file path=ppt/ink/ink2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5:28.695"/>
    </inkml:context>
    <inkml:brush xml:id="br0">
      <inkml:brushProperty name="width" value="0.05" units="cm"/>
      <inkml:brushProperty name="height" value="0.05" units="cm"/>
      <inkml:brushProperty name="color" value="#008C3A"/>
    </inkml:brush>
  </inkml:definitions>
  <inkml:trace contextRef="#ctx0" brushRef="#br0">0 1 13619,'12'26'2000,"-1"4"1145,2 12-640,0 8-401,5 6-752,4 3-352,3 4-343,1 4-145,-6 5-272,-3 3-80,-1-3-96,-6-7 40,1-13-344,-2-11-336,-3-19-1041,-1-9-1071,8-26 1464</inkml:trace>
</inkml:ink>
</file>

<file path=ppt/ink/ink2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5:29.129"/>
    </inkml:context>
    <inkml:brush xml:id="br0">
      <inkml:brushProperty name="width" value="0.05" units="cm"/>
      <inkml:brushProperty name="height" value="0.05" units="cm"/>
      <inkml:brushProperty name="color" value="#008C3A"/>
    </inkml:brush>
  </inkml:definitions>
  <inkml:trace contextRef="#ctx0" brushRef="#br0">28 328 16003,'10'-3'535,"1"0"0,-1-1-1,1-1 1,-1 0 0,0 0-1,-1-1 1,1 0 0,-1 0-1,-1-1 1,15-15 0,-15 14-363,0-1 0,-1 0 0,0 0 1,0-1-1,-1 0 0,-1 0 1,0 0-1,0-1 0,-1 0 0,4-14 1,-7 20-167,0 0 1,-1-1 0,0 1 0,1 0-1,-2 0 1,1 0 0,0 0-1,-1 0 1,0 0 0,-1 0-1,1 0 1,-1 0 0,1 1-1,-2-1 1,1 1 0,0-1 0,-1 1-1,0 0 1,0-1 0,-5-4-1,5 6-5,1 0-1,-1 1 1,0 0-1,0 0 1,0-1-1,0 2 1,-1-1-1,1 0 1,0 1-1,-1-1 1,1 1-1,-1 0 1,1 0-1,-1 1 1,0-1-1,1 1 1,-1-1-1,0 1 1,1 0-1,-1 1 1,0-1-1,1 1 1,-1-1-1,0 1 1,1 0-1,-1 0 0,1 1 1,-6 2-1,3-1 54,1 1 0,-1 0 0,1 0-1,-1 0 1,1 1 0,0 0 0,1 0-1,-1 0 1,1 1 0,0-1 0,0 1-1,1 0 1,0 0 0,0 0-1,0 0 1,1 1 0,0-1 0,-2 9-1,2-5 118,1 0-1,-1 0 0,2 1 1,-1-1-1,2 1 0,-1-1 1,1 1-1,1-1 0,0 0 0,0 0 1,6 14-1,1-3 185,1 0 0,0 0 0,22 29 1,-23-36-231,1-2 0,1 1 0,0-1 0,0-1 0,26 19 0,-29-24-155,1-1 0,0 0-1,0-1 1,0 0 0,1-1-1,-1 1 1,1-2 0,0 1 0,0-2-1,0 1 1,0-1 0,0-1-1,0 0 1,1 0 0,-1-1-1,0 0 1,15-4 0,-20 3-261,-1 0 0,0 0 0,0 0 0,1-1 0,-1 1 0,-1-1 0,1 0 0,0 0 0,4-6 0,2-3-2042,14-20 1,-17 20 1432,15-19-1022</inkml:trace>
</inkml:ink>
</file>

<file path=ppt/ink/ink2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5:29.487"/>
    </inkml:context>
    <inkml:brush xml:id="br0">
      <inkml:brushProperty name="width" value="0.05" units="cm"/>
      <inkml:brushProperty name="height" value="0.05" units="cm"/>
      <inkml:brushProperty name="color" value="#008C3A"/>
    </inkml:brush>
  </inkml:definitions>
  <inkml:trace contextRef="#ctx0" brushRef="#br0">165 0 15547,'-9'1'888,"1"1"-1,0-1 1,0 1 0,0 1-1,0 0 1,0 0-1,1 0 1,-11 7-1,-8 3-75,20-11-683,1 1 1,0-1 0,0 1-1,0 1 1,0-1 0,-7 7-1,11-9-117,0 1 1,-1-1-1,1 1 0,0 0 0,0-1 0,0 1 0,0 0 0,0 0 1,0 0-1,1 0 0,-1 0 0,1 0 0,-1-1 0,1 1 0,0 1 0,-1-1 1,1 0-1,0 0 0,0 0 0,1 0 0,-1 0 0,0 0 0,2 2 0,0 2-11,0 0-1,1 0 0,0 0 0,1-1 1,-1 1-1,1-1 0,0 0 0,0 0 1,0-1-1,1 1 0,0-1 0,0 0 1,9 6-1,-4-3 2,1-1 1,0-1-1,0 1 0,0-2 1,1 0-1,15 4 0,-3-4 64,-1-1-1,37-1 1,22 3 708,-80-5-715,0 0 1,0 1-1,0-1 0,1 1 0,-1 0 0,0-1 0,0 1 1,-1 0-1,1 0 0,0 0 0,2 2 0,-3-2-18,0 0 0,-1-1 0,1 1 1,0 0-1,-1 0 0,1 0 0,-1-1 0,1 1 0,-1 0 0,0 0 0,1 0 0,-1 0 0,0 0 0,1 0 0,-1 0 0,0 0 0,0 0 1,0 1-1,-1 2 35,1-1 1,-1 1-1,0-1 1,0 1 0,-1-1-1,1 1 1,-1-1-1,0 0 1,0 1-1,0-1 1,0 0 0,-3 3-1,-19 20 168,0-2 0,-36 29 1,20-19-163,-52 40-230,89-72 83,-17 10-378,19-12 391,1 0-1,0 0 1,-1 0 0,1 1-1,0-1 1,-1 0-1,1 0 1,-1 0 0,1 0-1,0 0 1,-1 0 0,1 0-1,-1 0 1,1 0-1,0 0 1,-1 0 0,1 0-1,-1 0 1,1 0-1,0-1 1,-1 1 0,1 0-1,0 0 1,-1 0 0,1-1-1,0 1 1,-1 0-1,1 0 1,0-1 0,-1 1-1,1 0 1,0 0-1,0-1 1,-1 1 0,1 0-1,0-1 1,0 1 0,0 0-1,0-1 1,-1 1-1,1-1 1,0 1 0,0 0-1,0-1 1,0 1-1,0-1 1,0-1-172,0 1 1,0-1-1,0 1 1,0-1-1,1 0 0,-1 1 1,1-1-1,-1 1 0,1-1 1,-1 1-1,1-1 0,1-2 1,21-29-1744</inkml:trace>
</inkml:ink>
</file>

<file path=ppt/ink/ink2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5:30.608"/>
    </inkml:context>
    <inkml:brush xml:id="br0">
      <inkml:brushProperty name="width" value="0.05" units="cm"/>
      <inkml:brushProperty name="height" value="0.05" units="cm"/>
      <inkml:brushProperty name="color" value="#008C3A"/>
    </inkml:brush>
  </inkml:definitions>
  <inkml:trace contextRef="#ctx0" brushRef="#br0">47 13 12339,'-1'-1'216,"0"0"0,1 0 0,-1 0 0,0 0 0,0 1 0,0-1 0,0 0 0,0 0 0,0 1 0,0-1 0,0 0 1,0 1-1,0-1 0,0 1 0,0-1 0,-1 1 0,-1-1 0,3 1-25,-1 1-1,0-1 1,0 0 0,1 0-1,-1 0 1,0 0 0,0 1-1,1-1 1,-1 0 0,0 1-1,0-1 1,1 1 0,-1-1-1,1 1 1,-1-1 0,0 1 0,1-1-1,-1 1 1,1-1 0,-1 2-1,-1 1 187,0-1 1,1 1-1,0 0 0,-1 0 0,1 0 0,0 0 1,1 0-1,-1 0 0,0 1 0,1-1 0,0 6 1,0-1 16,1 0 0,1 0 0,0 0 0,0-1 0,0 1 1,1-1-1,6 14 0,33 48 1016,-19-34-928,24 36 8,14 24-418,-58-89-366,0-1 0,-1 1 0,4 10 0,-6-16 240,0 0 0,0-1 0,0 1 0,0 0-1,0 0 1,0 0 0,-1 0 0,1 0 0,0 0-1,0 0 1,0 0 0,0 0 0,0 0 0,-1-1-1,1 1 1,0 0 0,0 0 0,0 0 0,0 0 0,0 0-1,-1 0 1,1 0 0,0 0 0,0 0 0,0 0-1,0 0 1,-1 1 0,1-1 0,0 0 0,0 0 0,0 0-1,0 0 1,0 0 0,-1 0 0,1 0 0,0 0-1,0 0 1,0 0 0,0 1 0,0-1 0,0 0 0,0 0-1,-1 0 1,1 0 0,0 0 0,0 0 0,0 1-1,0-1 1,0 0 0,0 0 0,0 0 0,0 0-1,0 1 1,0-1 0,0 0 0,0 0 0,0 0 0,0 0-1,0 0 1,0 1 0,0-1 0,0 0 0,0 0-1,0 0 1,0 0 0,0 1 0,0-1 0,0 0 0,-11-9-1884,-3-14-797,5-9 880</inkml:trace>
</inkml:ink>
</file>

<file path=ppt/ink/ink2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5:31.063"/>
    </inkml:context>
    <inkml:brush xml:id="br0">
      <inkml:brushProperty name="width" value="0.05" units="cm"/>
      <inkml:brushProperty name="height" value="0.05" units="cm"/>
      <inkml:brushProperty name="color" value="#008C3A"/>
    </inkml:brush>
  </inkml:definitions>
  <inkml:trace contextRef="#ctx0" brushRef="#br0">0 499 12435,'1'-1'321,"-1"0"0,0 1-1,1-1 1,-1 0 0,1 0 0,-1 0 0,1 1 0,0-1 0,-1 0 0,1 1 0,0-1 0,-1 0 0,1 1 0,0-1 0,0 1 0,-1-1 0,1 1 0,0 0-1,0-1 1,0 1 0,0 0 0,0-1 0,1 1 0,24-1 1720,-18 2-1171,10 0-5,0 1 1,0 1-1,0 0 0,25 9 1,68 31 762,-56-20-1173,4 1-276,-18-6-265,58 16 0,-96-33-75,0 0 0,0 0-1,0-1 1,0 1 0,0-1 0,0 0 0,0 0-1,0 0 1,4-1 0,-6 1-3,0-1-1,0 1 1,0 0 0,0-1-1,0 1 1,0-1 0,-1 0-1,1 1 1,0-1 0,0 0-1,0 0 1,-1 1 0,1-1-1,0 0 1,-1 0 0,1 0-1,0 0 1,-1 0 0,1 0-1,-1 0 1,0 0 0,1 0-1,-1 0 1,0 0 0,0 0-1,0 0 1,1-2 0,-2-19-2692,-5 0 840</inkml:trace>
  <inkml:trace contextRef="#ctx0" brushRef="#br0" timeOffset="1">427 0 17676,'1'33'2280,"1"-1"0,11 58 0,-4-52-739,27 71 0,-10-42-674,27 64 26,-47-118-844,0-1-1,15 21 1,-18-30-82,-1 0 1,1 1-1,0-1 1,0 0-1,0 0 1,0-1-1,0 1 1,1-1-1,-1 0 1,1 1-1,0-1 1,-1-1-1,7 3 1,-9-4-103,1 0 0,0 1 0,0-1 0,-1 0-1,1 0 1,0-1 0,0 1 0,-1 0 0,1 0 0,0-1 0,-1 1 0,1-1 0,0 0 0,-1 1 0,1-1-1,-1 0 1,1 0 0,-1 0 0,3-2 0,1-2-901,0 0-1,0-1 1,6-8-1,-3 4-38,11-13-839</inkml:trace>
</inkml:ink>
</file>

<file path=ppt/ink/ink2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5:31.433"/>
    </inkml:context>
    <inkml:brush xml:id="br0">
      <inkml:brushProperty name="width" value="0.05" units="cm"/>
      <inkml:brushProperty name="height" value="0.05" units="cm"/>
      <inkml:brushProperty name="color" value="#008C3A"/>
    </inkml:brush>
  </inkml:definitions>
  <inkml:trace contextRef="#ctx0" brushRef="#br0">91 6 15899,'-7'21'1643,"0"1"0,2 0 0,-6 43 0,11-57-1472,-1 0 0,2 0 0,-1 0 0,1-1 0,0 1 0,1 0-1,0 0 1,0-1 0,0 1 0,1-1 0,0 1 0,1-1 0,0 0 0,7 10 0,-7-12-83,1 1 0,0 0 0,0-1 0,1 0 0,0 0-1,0 0 1,0-1 0,0 0 0,0 0 0,1-1 0,9 4 0,-7-4-47,1 0 1,0-1-1,0 0 0,0 0 0,0-1 0,0 0 0,17-2 0,-11 0 48,0-1 0,-1-1 0,1-1 0,-1 0 0,0-1-1,0-1 1,-1 0 0,1 0 0,-1-2 0,21-14 0,-29 17 34,0 0 1,0 0-1,0-1 1,0 0-1,-1 0 0,0 0 1,0 0-1,-1-1 1,4-7-1,-6 10-57,0 0 0,-1 0 0,1 0 0,-1 1 0,0-1 0,-1 0 0,1-1 0,-1 1 0,1 0 0,-1 0 0,0 0 0,-1 0 0,1 0 0,-1 0 0,0 0 0,0 0 0,0 0-1,0 0 1,-3-5 0,0 2-18,-1 1 0,1-1 0,-1 1 0,0 0 0,0 1 0,-1-1 0,0 1 0,0 0 0,0 1 0,0-1 0,-1 1 0,0 1 0,-12-6-1,2 2-12,-1 1-1,-1 0 0,1 1 0,-28-3 0,26 6-89,0 1 0,0 0 1,0 1-1,0 2 0,0 0 1,-20 5-1,20-2-752,1 0 1,-1 2 0,-22 11-1,-2 1-723</inkml:trace>
</inkml:ink>
</file>

<file path=ppt/ink/ink2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6:06.812"/>
    </inkml:context>
    <inkml:brush xml:id="br0">
      <inkml:brushProperty name="width" value="0.05" units="cm"/>
      <inkml:brushProperty name="height" value="0.05" units="cm"/>
      <inkml:brushProperty name="color" value="#008C3A"/>
    </inkml:brush>
  </inkml:definitions>
  <inkml:trace contextRef="#ctx0" brushRef="#br0">726 2225 13059,'25'12'1841,"0"-2"1,29 9-1,-27-12-1319,0-1-1,0-1 1,1-1 0,28-1-1,42-4 241,0-4 0,-1-5-1,0-4 1,161-45 0,-153 26-86,-2-4 0,-1-5 0,-1-4 0,-4-4 0,160-111 0,-201 120-525,-3-2 1,-1-3 0,-2-1 0,-2-3 0,-3-3 0,-1-1 0,50-84-1,-79 113-70,-2 0-1,18-51 0,-26 61-49,0-1 0,-1-1 0,-2 1-1,1 0 1,-2-1 0,0-19 0,-3 7 8,-1 1 1,-11-46 0,-23-54-16,16 62-13,-8-34-10,-58-133-1,72 200-26,-1 2-1,-2 0 1,-1 1 0,-1 1-1,-2 1 1,-1 0 0,-1 2 0,-27-23-1,30 31-33,-1 2 0,-1 0-1,-1 2 1,0 0-1,-1 2 1,0 0 0,-1 2-1,0 1 1,0 1 0,-1 1-1,-42-5 1,-5 5-98,-83 3-1,-78 14-17,109-4 133,42-3 27,-177 13-9,219-11 19,-1 3-1,1 1 1,1 1 0,-43 18 0,38-7 7,1 2-1,1 1 1,1 3-1,1 1 1,1 2-1,-65 64 1,40-26-11,3 2 0,-90 133 1,98-119 4,3 3 1,-69 158 0,95-180 7,3 0-1,3 1 1,4 2 0,-17 126 0,28-132 32,3 0 0,2-1 0,11 78 0,-6-105 18,1 0 1,2 0-1,2-1 1,0 0-1,2 0 1,2-2 0,22 40-1,-24-54-6,0 0-1,0-1 1,2 0 0,0-1-1,1 0 1,0-1 0,1-1-1,1-1 1,0 0-1,0-1 1,1-1 0,1-1-1,34 13 1,-12-9 37,0-2 0,1-2 0,0-2 0,0-1-1,73 0 1,-42-8 24,0-2 0,0-3 0,-1-4 0,108-30 0,-105 18-292,-1-3 0,-1-4 0,-1-2 0,70-44 0,-39 8-26,-31 6-108,-72 62 315</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46.136"/>
    </inkml:context>
    <inkml:brush xml:id="br0">
      <inkml:brushProperty name="width" value="0.05" units="cm"/>
      <inkml:brushProperty name="height" value="0.05" units="cm"/>
      <inkml:brushProperty name="color" value="#FF0066"/>
    </inkml:brush>
  </inkml:definitions>
  <inkml:trace contextRef="#ctx0" brushRef="#br0">8 15 20220,'0'-9'1833,"-2"4"2720,0 8-3721,-1 5-568,3-3-1328,2 6-5554,1-7 4258</inkml:trace>
</inkml:ink>
</file>

<file path=ppt/ink/ink2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6:19.333"/>
    </inkml:context>
    <inkml:brush xml:id="br0">
      <inkml:brushProperty name="width" value="0.05" units="cm"/>
      <inkml:brushProperty name="height" value="0.05" units="cm"/>
      <inkml:brushProperty name="color" value="#008C3A"/>
    </inkml:brush>
  </inkml:definitions>
  <inkml:trace contextRef="#ctx0" brushRef="#br0">1082 6710 7922,'2'-15'4522,"8"-4"-2743,2-3-1207,-6 0-133,-1-1 0,-1 1 0,0-1 0,-1-45 1,3-17 558,0 40-630,3 0 1,1 0-1,2 1 0,2 0 1,1 1-1,28-53 0,-12 39-311,43-91 2,-54 104-51,20-68 0,-20 33 46,13-95 1,-6-85 643,-7-137 566,12-131-554,-13 119-673,-19 394-37,19-381-12,-8 220 8,21-725 16,-29 786-16,14-198-5,-1-203 5,-25 344-26,-32-171 0,39 333 27,-38-175-21,32 158 29,-1 0-1,-1 1 1,-1 0-1,-28-45 1,-42-39 6,9 12-20,39 49 3,-61-84 11,75 109-5,-1 0-1,-1 1 0,-28-24 0,43 41 0,0 1-1,-1-1 0,1 1 0,-1 1 0,0-1 1,0 1-1,0 0 0,0 0 0,-1 1 1,1 0-1,-12-1 0,10 3-1,0 0 1,1 0-1,-1 1 1,0 0-1,0 0 1,0 1-1,1 0 1,-1 1-1,-11 5 1,1 0 0,1 2 1,0 0-1,1 1 1,-26 20-1,15-7-7,-42 46-1,49-43 2,0 0 0,2 1 0,1 0 0,1 2-1,-21 53 1,-46 167-15,81-238 19,-160 653-29,108-316-26,2-9-28,0-1-100,9-47-239,35-242 311,-52 328-685,28 3 228,46 240 469,1-459 106,-2-13 0,33 156 0,78 354-12,-55-151 2,-1 101-402,-64-582 398,12 110-15,-11-112 39,1 0 1,2 0-1,12 32 0,-15-49 6,-1-1 1,1 0-1,0 0 0,0 0 1,1 0-1,0-1 1,0 0-1,1 0 0,6 6 1,-8-8 10,0-1 1,1-1 0,-1 1 0,1 0-1,-1-1 1,1 0 0,0 0 0,0-1-1,-1 1 1,1-1 0,0 0 0,1 0-1,-1-1 1,0 1 0,8-2 0,-1 0 63,0-1 1,0-1 0,-1 0-1,1-1 1,-1 0 0,1 0-1,-1-1 1,0-1 0,-1 0-1,14-10 1,12-11 264,45-45-1,-64 55-289,195-194-1007,-187 182 445</inkml:trace>
</inkml:ink>
</file>

<file path=ppt/ink/ink2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6:30.593"/>
    </inkml:context>
    <inkml:brush xml:id="br0">
      <inkml:brushProperty name="width" value="0.05" units="cm"/>
      <inkml:brushProperty name="height" value="0.05" units="cm"/>
      <inkml:brushProperty name="color" value="#008C3A"/>
    </inkml:brush>
  </inkml:definitions>
  <inkml:trace contextRef="#ctx0" brushRef="#br0">739 1358 8754,'-4'-3'312,"0"-1"0,1 1 0,-1-1 1,1 0-1,0-1 0,-5-8 0,6 11-145,1 0-1,0 0 0,0-1 1,1 1-1,-1 0 1,0-1-1,1 1 1,-1-1-1,1 1 0,0-1 1,0 1-1,0-1 1,0 1-1,0 0 0,1-1 1,0-4-1,0 6-124,-1 1 0,0-1 1,0 0-1,1 1 0,-1-1 0,1 1 0,-1-1 0,0 0 0,1 1 0,-1-1 0,1 1 1,-1-1-1,1 1 0,-1 0 0,1-1 0,0 1 0,-1-1 0,1 1 0,0 0 0,-1 0 1,1-1-1,0 1 0,-1 0 0,2 0 0,0-1 18,0 1 0,0 1 1,0-1-1,0 0 0,0 0 0,0 1 1,0-1-1,0 1 0,2 0 0,4 3 180,1 1-1,14 10 0,-21-14-171,9 7 119,1 0 0,0-1 1,0-1-1,1 0 0,-1 0 1,1-1-1,1-1 0,16 4 0,24-2 218,0-3-1,99-5 0,-101 0-247,405-5 494,0 38 66,105 24-630,172-62 1063,-684 5-1110,149-2 711,229 24 1,-295-7-126,236-8 0,-281-13-386,1-5-1,137-37 1,68-3 623,-82 18-381,-151 20-381,70-28 0,-81 24-50,0 3 1,76-14-1,-74 23-43,-16 2 2,-1-1 0,0-1 0,37-13 0,-54 14 3,-1-1-1,1-1 1,-1 0-1,-1-2 0,0 0 1,20-15-1,-16 8 25,-1 0 1,28-33-1,-45 47 9,0 0-1,0 0 1,0-1-1,-1 1 1,1-1-1,-1 1 1,0-1-1,0 0 1,0 1 0,0-1-1,0 0 1,-1 0-1,0 1 1,0-1-1,0 0 1,-1-7-1,-2-3 43,0 1-1,-1-1 1,-6-16-1,0 4-69,-30-84 271,32 92-259,-1 1 0,-1 0 0,0 0 0,-14-15 0,11 16 10,-1 1 0,0 1 1,0 1-1,-2 0 0,0 0 1,-33-18-1,-59-23 250,-28-16-106,95 44-157,-119-67 0,134 80-29,0 2-1,0 1 0,-1 1 1,-42-9-1,-45 2-19,-1 5 0,-138 4-1,-180 42-538,278-17 206,-292 38-568,76-8 566,0-16 209,291-30 152,-1-3-1,1-4 1,1-3 0,-80-19 0,141 23-7,-385-72-56,362 70 46,-142-26-5,76 5 17,-218-63-228,277 75 180,-1 2 0,-1 2 0,0 2 0,0 2 0,-1 3-1,0 2 1,0 2 0,-66 8 0,-52 19 61,-117 11 7,122-36-35,7 0 7,142-2 4,0 2-1,0 0 1,0 0 0,1 2 0,-1 0 0,1 0 0,0 1-1,-26 14 1,28-12 1,1 1-1,0 0 0,1 0 0,0 1 0,0 0 0,1 1 0,0 0 1,1 1-1,-14 22 0,-8 18-6,2 1 0,-43 109 0,66-143 7,1-1 0,1 1 1,0 0-1,1 0 0,1 0 0,2 19 1,16 109-19,-10-109 27,1 1 1,2-1-1,18 43 1,-18-56-3,1-1 0,1 1 0,2-2 0,0 0 0,29 34 0,-17-29 1,1-1 0,1-1 0,1-1 0,1-2 0,1-1 0,1-1 0,1-2 0,0-1 0,1-2 0,1-1 0,1-2 0,0-1 0,0-2 0,1-2 0,0-1 0,0-2 0,69 0 0,108-23 224,-2-16-70,-40 6-82,-122 22-48,7-1-1047,83-22 1,-92 14 212</inkml:trace>
</inkml:ink>
</file>

<file path=ppt/ink/ink2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6:43.656"/>
    </inkml:context>
    <inkml:brush xml:id="br0">
      <inkml:brushProperty name="width" value="0.05" units="cm"/>
      <inkml:brushProperty name="height" value="0.05" units="cm"/>
      <inkml:brushProperty name="color" value="#008C3A"/>
    </inkml:brush>
  </inkml:definitions>
  <inkml:trace contextRef="#ctx0" brushRef="#br0">25 1 12435,'-4'14'184,"-2"5"254,2 0 0,0 1 0,1 0 0,0 31-1,3-49-457,0 0-1,0 0 1,1 0-1,-1 1 1,1-1-1,0 0 1,-1 0-1,1 0 1,2 3-1,-3-4 17,1-1 0,-1 1-1,0-1 1,1 0 0,-1 1-1,0-1 1,1 1 0,-1-1-1,1 0 1,-1 1 0,1-1-1,-1 0 1,1 0-1,-1 1 1,1-1 0,-1 0-1,1 0 1,-1 0 0,1 0-1,-1 0 1,1 1 0,-1-1-1,1 0 1,-1 0-1,1 0 1,-1 0 0,1-1-1,0 1 1,-1 0 0,1 0-1,-1 0 1,1 0 0,-1-1-1,1 1 1,-1 0 0,1 0-1,-1-1 1,1 1-1,-1 0 1,0-1 0,1 1-1,1-2 159,1 1 0,-1 0-1,0 0 1,0 0 0,1 0-1,-1 0 1,1 0 0,-1 1-1,1-1 1,-1 1-1,1 0 1,-1 0 0,1 0-1,-1 0 1,1 0 0,-1 0-1,1 1 1,3 0 0,6 3 304,-1 0 0,20 9 0,-15-5-527,4 1 92,1-2 1,0 0-1,0-1 0,0-1 0,1 0 0,0-2 0,0-1 1,0-1-1,0 0 0,40-6 0,79-21 289,11-2 163,-114 26-266,-1 1-1,1 1 1,68 11 0,-45 1 5,89 28 0,-94-23-185,103 18 0,-125-31-3,-1-1 0,1-2 1,0-1-1,50-6 0,-28-2 61,31-5 36,116-2-1,-50 17-70,219-10 587,86-69 513,-362 56-1129,2 5-1,131-5 0,18 17-14,83-2 13,1-34 17,-161 15-33,72 0-14,-178 22 14,117 9 0,-31 13 15,-58-6-8,111 1-1,-173-14 0,188 4 79,-153 0-58,87 17-1,-88-8-24,8 2 10,143 12 0,-128-25 5,212 16 62,-92 17-22,-136-22-48,-28-7-10,0-2 1,1-2-1,80-6 1,131-30 45,-233 31-44,31-4 17,104 0-1,56 19 57,-147-9-59,76-5 0,67-15-26,-64 3 15,314 3 32,91-1 271,-544 12-305,34-2 54,1 3-1,63 9 1,-30-3-58,-44-5 139,36 7 1,-49-7 21,0 0 1,0-1 0,1-1-1,-1-1 1,27-4 0,30-1 71,-57 5-188,35 3 159,-48-2-190,0 0 0,-1 1 1,1 0-1,-1 0 0,1 0 1,-1 0-1,1 1 0,-1-1 1,0 1-1,6 4 0,-8-6-14,-1 0-1,0 0 0,0 1 0,1-1 1,-1 0-1,0 0 0,0 1 0,0-1 1,1 0-1,-1 1 0,0-1 0,0 0 1,0 1-1,0-1 0,0 0 1,0 1-1,0-1 0,0 0 0,0 1 1,0-1-1,0 0 0,0 1 0,0-1 1,0 0-1,0 1 0,0-1 0,0 0 1,0 1-1,0-1 0,-1 0 0,1 1 1,0-1-1,0 0 0,0 0 0,-1 1 1,1-1-1,0 0 0,0 0 0,-1 1 1,1-1-1,0 0 0,0 0 1,-1 0-1,1 1 0,0-1 0,-1 0 1,-15 8 81,15-7-100,-1-1 0,0 1 1,1-1-1,-1 1 0,0-1 0,1 0 0,-1 0 1,0 0-1,0 0 0,1 0 0,-1 0 0,0 0 1,1 0-1,-1-1 0,0 1 0,-2-2 0,1 0-152,0 0 0,0 0-1,1 0 1,-1 0-1,0-1 1,1 1-1,-4-6 1,-26-33-562</inkml:trace>
</inkml:ink>
</file>

<file path=ppt/ink/ink2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7:25.260"/>
    </inkml:context>
    <inkml:brush xml:id="br0">
      <inkml:brushProperty name="width" value="0.05" units="cm"/>
      <inkml:brushProperty name="height" value="0.05" units="cm"/>
      <inkml:brushProperty name="color" value="#008C3A"/>
    </inkml:brush>
  </inkml:definitions>
  <inkml:trace contextRef="#ctx0" brushRef="#br0">13 80 13371,'-2'-1'176,"1"0"0,0 0 1,0 0-1,1 0 0,-1 0 0,0 0 1,0-1-1,0 1 0,1 0 1,-1-1-1,1 1 0,-1 0 0,1-1 1,0 1-1,-1-1 0,1 1 0,0-1 1,0 1-1,0-1 0,0 1 0,0-1 1,0 1-1,0-1 0,1 1 1,-1 0-1,1-1 0,-1 1 0,1-1 1,-1 1-1,1 0 0,1-2 0,0 0 98,0 0 0,1 0 0,-1 0 0,1 0 0,0 0 0,0 1 0,0 0 0,0-1-1,0 1 1,1 0 0,5-2 0,-8 4-195,1-1 0,0 0 0,0 1 0,0 0 0,-1-1 0,1 1 0,0 0-1,0 0 1,0 0 0,0 0 0,0 0 0,-1 1 0,1-1 0,2 1 0,25 12 536,-14-5-400,5 0-2,0-1-1,0 0 1,1-2 0,1 0 0,27 2-1,110 2 556,211-16 541,-94 1-782,0 14-206,-111 7-165,92 6 270,-2-21 443,-166-7 214,136-28 0,-217 33-985,24-6 192,-31 8-275,0-1 0,1 1-1,-1-1 1,1 0-1,-1 1 1,0-1 0,0 0-1,1 0 1,-1 0 0,0 0-1,0 0 1,0 0-1,0 0 1,0 0 0,1-3-1,-2 4-13,1 0-1,-1-1 1,0 1-1,0 0 1,0 0-1,0-1 1,0 1-1,-1 0 1,1-1-1,0 1 1,0 0-1,0-1 1,0 1-1,0 0 1,0 0-1,0-1 1,0 1-1,-1 0 1,1-1-1,0 1 1,0 0-1,0 0 0,-1-1 1,1 1-1,0 0 1,0 0-1,-1 0 1,1 0-1,0-1 1,0 1-1,-1 0 1,1 0-1,0 0 1,-1 0-1,1 0 1,0 0-1,-1 0 1,1 0-1,0 0 1,-1 0-1,1 0 1,0 0-1,0 0 1,-1 0-1,-17-1-120,14 1 44,1 0-103,0 0 1,0 1-1,0-1 0,0 0 1,0 1-1,0 0 1,0 0-1,0 0 0,0 0 1,-3 2-1,-18 17-660</inkml:trace>
</inkml:ink>
</file>

<file path=ppt/ink/ink2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7:05.116"/>
    </inkml:context>
    <inkml:brush xml:id="br0">
      <inkml:brushProperty name="width" value="0.05" units="cm"/>
      <inkml:brushProperty name="height" value="0.05" units="cm"/>
      <inkml:brushProperty name="color" value="#008C3A"/>
    </inkml:brush>
  </inkml:definitions>
  <inkml:trace contextRef="#ctx0" brushRef="#br0">378 976 9930,'-1'-1'204,"0"1"0,0-1 0,0 0-1,0 1 1,1-1 0,-1 0 0,0 1 0,0-1 0,1 0-1,-1 0 1,1 0 0,-1 0 0,1 0 0,-1 0 0,1 1 0,-1-1-1,1 0 1,0 0 0,0 0 0,0 0 0,-1 0 0,1-1-1,0 1 1,0 0 0,0 0 0,0 0 0,1 0 0,-1-1-1,0-1-16,1 0-1,-1 0 0,1 0 0,0 0 0,0 0 1,0 0-1,0 0 0,2-4 0,-1 4 55,1 0-1,-1-1 0,1 1 1,-1 0-1,1 1 1,0-1-1,0 0 1,0 1-1,1 0 1,-1 0-1,0 0 1,1 0-1,0 0 1,-1 1-1,6-2 1,5-3 373,0-1-1,18-11 1,-17 9-9,28-12 0,-25 15-431,-1 1 0,1 1 0,1 0 1,-1 2-1,1 0 0,-1 1 0,1 0 0,-1 2 0,1 0 0,-1 1 1,0 1-1,1 1 0,-1 1 0,-1 0 0,1 1 0,30 16 1,-16-6 7,1-1 0,0-2 0,1-1 0,57 12 0,-45-16-1,0-3 0,0-2 1,0-1-1,58-7 0,-71 2-109,0-2 1,-1-2 0,0-1 0,0-1 0,-1-1 0,53-27-1,-44 18 19,-25 12-60,1-1 1,-1 0-1,0-1 0,-1 0 1,21-18-1,-26 17-19,1 0 1,-1-1-1,-1 0 1,0 0-1,-1-1 0,0 0 1,-1 0-1,0 0 1,-1-1-1,5-17 0,-7 23-9,-2-1-1,1 0 1,-1 0-1,0 0 1,-1 1-1,0-1 1,0 0-1,-1 0 1,1 0-1,-2 0 0,1 1 1,-1-1-1,-1 1 1,1-1-1,-1 1 1,0 0-1,-1 0 1,0 0-1,-6-9 0,-15-12 9,-1 0 0,-52-42 0,36 34 0,-2-2 1,-1 2 0,-2 2 0,-87-46 0,97 61-17,-1 3 0,0 1 0,-1 1 0,-1 3 0,0 1-1,-41-5 1,2 7-13,1 3-1,-1 4 0,1 3 1,-126 21-1,99-8 8,-74 13-2,131-18 8,-78 28 1,118-36 0,1 1 1,-1 0 0,1 0 0,0 1-1,0 0 1,1 0 0,-1 1 0,1 0-1,0 0 1,0 0 0,1 1 0,0 0-1,0 0 1,0 0 0,0 1-1,1-1 1,0 1 0,1 0 0,-5 11-1,1 6-6,1 0-1,1 0 0,-4 36 0,4 77-2,5-108 12,1 0 0,2-1 0,11 50 0,-11-64 12,1-1 1,1 0-1,0-1 0,1 1 1,0-1-1,1 0 0,0 0 1,1-1-1,0 0 0,10 10 0,-3-7 48,0-1-1,0-1 1,2-1-1,-1 0 1,1-1-1,1-1 1,25 10-1,-5-5 94,0-2 0,66 12 1,-32-13-111,1-3 0,0-3 1,0-4-1,133-14 1,-162 8-1149,0 2 0,50 3 0,-34 5 71</inkml:trace>
</inkml:ink>
</file>

<file path=ppt/ink/ink2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7:08.100"/>
    </inkml:context>
    <inkml:brush xml:id="br0">
      <inkml:brushProperty name="width" value="0.05" units="cm"/>
      <inkml:brushProperty name="height" value="0.05" units="cm"/>
      <inkml:brushProperty name="color" value="#008C3A"/>
    </inkml:brush>
  </inkml:definitions>
  <inkml:trace contextRef="#ctx0" brushRef="#br0">3090 2422 11098,'-2'-1'405,"0"0"-1,0 0 1,0-1-1,0 1 1,0-1-1,0 1 1,1-1 0,-1 0-1,1 0 1,-1 0-1,1 0 1,-2-4-1,1 2 147,0-1 0,1 0 0,0 0 0,0-10 0,0 10-371,-4-23 323,-2-1-1,-1 1 1,0 1-1,-16-32 1,18 47-431,-1-1 0,0 1 0,0 0 0,-1 1 0,-16-17 1,-55-49 280,54 54-272,-142-146 290,115 115-312,-5 0 42,-2 3 0,-72-47-1,62 47 53,-20-17 80,-135-131 1,223 198-232,-109-106 827,92 92-697,-1 0 0,-1 1 0,0 2 0,-30-15 0,14 12 14,-67-19 1,-41 0 162,31 9-40,109 24-259,-158-46 503,140 39-446,1-1 1,0-1-1,1 0 1,0-2-1,-25-18 1,-18-24 34,43 35-66,-1 1 1,-1 1-1,-1 1 1,-43-24-1,26 24 1,-53-14 0,63 22-20,0-2 0,0-1 1,1-1-1,-34-20 0,41 17-18,1-1-1,0-1 1,-36-39 0,-45-68 3,41 34 208,49 67-74,11 20-124,-1-1 1,1 1 0,-1-1 0,1 1-1,-1 0 1,0 0 0,0 0 0,-1 0 0,1 0-1,-1 1 1,1-1 0,-1 1 0,-6-4-1,6 4-17,1 0 39,0 1 1,0 0-1,0-1 0,-1 1 0,1 0 0,0 0 1,-1 0-1,1 1 0,-1-1 0,1 1 0,-1-1 1,1 1-1,-1 0 0,1 0 0,-1 0 0,-3 0 0,5 0-29,1 0-1,-1 0 1,1 0-1,-1-1 1,0 1-1,1 0 1,-1 0-1,1-1 0,-1 1 1,1 0-1,-1-1 1,1 1-1,0-1 1,-1 1-1,1-1 0,-1 1 1,1-1-1,0 1 1,-1-1-1,1 1 1,0-1-1,0 1 1,-1-1-1,1 1 0,0-2 1,-2-2 26,0 2-18,0 0 0,0 0 0,0 0 0,0 0 0,0 0 0,0 0 0,-1 0 0,1 0 0,-1 1-1,1 0 1,-1-1 0,0 1 0,1 0 0,-1 0 0,-3 0 0,4 0 0,0 1-1,0 0 0,0 0 1,0 0-1,0 0 1,0 0-1,0 0 1,0 0-1,0 1 1,0-1-1,0 1 1,0-1-1,0 1 0,0 0 1,0 0-1,1 0 1,-1 0-1,0 0 1,1 0-1,-1 1 1,0-1-1,-1 2 1,1 0-3,-1-1 1,1 1-1,0 0 1,0 0-1,-2 4 1,3-6 0,1 0 0,-1 1 0,1-1 0,0 0 0,0 1 1,-1-1-1,1 0 0,0 1 0,0-1 0,0 0 0,1 1 0,-1-1 1,0 1-1,0-1 0,1 3 0,-1-2 17,-1 1-1,0 0 0,-1-1 1,1 1-1,-1 0 1,-1 2-1,-3 5-6,5-8-12,0 1-1,0-1 0,1 0 0,-1 0 0,0 1 1,1-1-1,0 0 0,-1 1 0,1-1 1,0 1-1,0-1 0,1 0 0,-1 1 0,0-1 1,1 1-1,-1-1 0,1 0 0,0 0 0,0 1 1,0-1-1,0 0 0,0 0 0,2 2 1,3 4 28,0-1 0,0 0 1,1-1-1,13 10 1,3 4-11,-3 2 97,-2 0-1,0 2 0,29 49 1,-31-47-60,8 16 47,-38-66-83,-1 1 1,-1 1 0,-26-28 0,23 28-4,1 0 0,1-1 0,-24-44 1,33 50-33,0 0-1,1-1 1,-5-24 0,10 35 4,1 0 1,0 0-1,0 0 0,1 0 0,0 0 1,0-1-1,0 1 0,1 0 0,0 0 1,1 0-1,4-13 0,-5 18 2,1-1-1,0 0 0,0 0 1,0 0-1,0 1 1,1 0-1,-1-1 0,6-3 1,3-4 17,-10 9-16,0 1 1,0-1 0,0 0 0,0 1 0,0-1-1,0 1 1,0-1 0,1 1 0,-1 0 0,0-1-1,0 1 1,0 0 0,0 0 0,0 0-1,1 0 1,0 0 0,0 0 0,-1 0-1,1 0 1,0 0-1,-1-1 1,1 1-1,-1 0 1,1-1-1,-1 1 1,1-1 0,-1 0-1,3-1 1,9-7 2,-9 6 1,0 0 1,0 0-1,1 0 0,6-3 1,-9 5-4,0 1 0,0-1-1,0 1 1,0-1 0,0 1 0,0 0 0,0 0 0,0 0 0,0 0 0,0 0-1,0 0 1,0 0 0,-1 1 0,1-1 0,0 1 0,2 0 0,1 2 2,0-1 0,-1 1 1,1 0-1,-1 1 0,0-1 1,0 1-1,0-1 1,0 1-1,-1 0 0,1 1 1,4 7-1,-4-5 3,1-1 1,0 0-1,0 0 0,11 9 1,-12-13 0,-1 0 0,1 0 0,-1 0 0,1-1 0,0 1 0,-1-1 0,1 0 0,5 0 0,-4 0-1,0 0 1,-1 0 0,1 1-1,-1 0 1,1-1-1,4 4 1,-6-3-2,1 0 0,0 1 1,-1-1-1,0 1 0,0 0 0,0 0 1,0 0-1,0 1 0,2 3 0,-4-5-1,0-1 0,-1 1 0,1-1-1,0 1 1,-1 0 0,0-1 0,1 1 0,-1-1-1,0 1 1,0 0 0,0-1 0,0 1 0,0 0 0,0-1-1,0 1 1,-1-1 0,1 1 0,-1 0 0,1-1-1,-1 1 1,1-1 0,-1 1 0,0-1 0,0 0-1,0 1 1,0-1 0,-2 3 0,-76 81 360,67-71-312,0-1 0,-1 0 0,0-1 0,-27 20 0,40-32-83,1 0 0,-1 0 0,0 0 0,0 0 0,0 0 0,1 0 0,-1 0 0,0 0 0,0 0 0,0 0 0,1 0-1,-1 0 1,0 1 0,0-1 0,0 0 0,0 0 0,1 0 0,-1 0 0,0 0 0,0 1 0,0-1 0,0 0 0,0 0 0,0 0 0,1 1 0,-1-1 0,0 0 0,0 0 0,0 0 0,0 1 0,0-1 0,0 0 0,0 0 0,0 0 0,0 1 0,0-1 0,0 0 0,0 0 0,0 1 0,0-1-1,0 0 1,0 0 0,0 0 0,0 1 0,-1-1 0,1 0 0,0 0 0,0 0 0,0 0 0,0 1 0,0-1 0,0 0 0,-1 0 0,1 0 0,0 0 0,0 1 0,0-1 0,0 0 0,-1 0 0,1 0 0,0 0 0,0 0 0,0 0 0,-1 0 0,1 0 0,0 0 0,0 0 0,0 1 0,-1-1-1,27 4-2892,16 4 991</inkml:trace>
</inkml:ink>
</file>

<file path=ppt/ink/ink2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6:52.893"/>
    </inkml:context>
    <inkml:brush xml:id="br0">
      <inkml:brushProperty name="width" value="0.05" units="cm"/>
      <inkml:brushProperty name="height" value="0.05" units="cm"/>
      <inkml:brushProperty name="color" value="#008C3A"/>
    </inkml:brush>
  </inkml:definitions>
  <inkml:trace contextRef="#ctx0" brushRef="#br0">4 8 10978,'0'0'92,"-1"1"0,1-1 0,0 0 0,0 0 0,0 0-1,-1 0 1,1 0 0,0 1 0,0-1 0,0 0 0,0 0-1,-1 0 1,1 1 0,0-1 0,0 0 0,0 0 0,0 0-1,0 1 1,0-1 0,0 0 0,-1 0 0,1 1 0,0-1-1,0 0 1,0 0 0,0 1 0,0-1 0,0 0 0,0 0-1,0 1 1,0-1 0,0 0 0,1 0 0,-1 0 0,0 1-1,0-1 1,0 0 0,0 0 0,0 1 0,0-1 0,0 0-1,1 0 1,-1 0 0,0 1 0,0-1 0,0 0 0,1 0-1,15 4 1870,26-6-377,-40 2-1352,169-8 2031,-113 7-2043,413 15 2432,-82 1-852,-87-23-1127,16 0 122,0 28 148,-123 9-176,37 5 363,0-17-101,-43-27-429,-1-16-215,54-6-91,-23 21-241,-218 11-192,1-1 0,0 1 0,0-1 0,0 0 0,-1 0 0,1 0 0,0 0-1,-1 0 1,1 0 0,-1 0 0,1 0 0,-1-1 0,3-2 0,10-8-1453,11-4 226</inkml:trace>
</inkml:ink>
</file>

<file path=ppt/ink/ink2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6:54.558"/>
    </inkml:context>
    <inkml:brush xml:id="br0">
      <inkml:brushProperty name="width" value="0.05" units="cm"/>
      <inkml:brushProperty name="height" value="0.05" units="cm"/>
      <inkml:brushProperty name="color" value="#008C3A"/>
    </inkml:brush>
  </inkml:definitions>
  <inkml:trace contextRef="#ctx0" brushRef="#br0">3321 122 12043,'1'-2'237,"-1"1"82,0 0 0,0 0 0,1 0 1,-1 0-1,0 0 0,1 0 0,-1 0 0,1 0 0,0 0 0,-1 0 0,1 0 1,0 0-1,-1 0 0,1 1 0,0-1 0,3-3 1916,-7 1-1117,-5-3-199,0 3-480,0 1 0,0 0 0,0 0 0,0 1 0,-16-1 0,-12-2 66,-34-12-2,-28-4-303,-213-3-44,94 11-10,-38 8-147,-1 25-9,46 13 6,-11 2 16,30-8-2,146-18-6,0 2 0,-50 21 1,-49 23-11,-132 58 10,203-75 415,-76 54-1,134-83-357,-45 33 317,1 3 1,-57 58 0,103-91-16,-21 30 1,25-30-192,-1 0 1,-1-1-1,-13 13 0,-87 77 971,66-73-284,38-24-745,3-1-29,-1 0 0,0-1 0,0 0 0,0 0 0,0-1 0,-7 4 1,2-6-84,8-4-785,12-13-1470,3 0-1384,20-19 1,-22 25 2043,7-6 139</inkml:trace>
</inkml:ink>
</file>

<file path=ppt/ink/ink2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6:55.257"/>
    </inkml:context>
    <inkml:brush xml:id="br0">
      <inkml:brushProperty name="width" value="0.05" units="cm"/>
      <inkml:brushProperty name="height" value="0.05" units="cm"/>
      <inkml:brushProperty name="color" value="#008C3A"/>
    </inkml:brush>
  </inkml:definitions>
  <inkml:trace contextRef="#ctx0" brushRef="#br0">221 18 11098,'3'-12'5692,"-3"12"-5584,0 0 0,0-1 1,-1 1-1,1 0 0,0 0 0,0-1 0,0 1 0,0 0 0,0 0 0,0-1 0,0 1 1,0 0-1,0 0 0,-1 0 0,1-1 0,0 1 0,0 0 0,0 0 0,-1 0 1,1 0-1,0-1 0,0 1 0,0 0 0,-1 0 0,1 0 0,0 0 0,0 0 0,-1 0 1,1 0-1,0-1 0,0 1 0,-1 0 0,1 0 0,0 0 0,0 0 0,-1 0 1,1 0-1,0 0 0,0 0 0,-1 1 0,1-1 0,0 0 0,-2 1 103,1 0 0,0 0 1,-1 0-1,1 0 0,0 1 0,0-1 0,0 0 0,0 1 0,0-1 1,0 1-1,0-1 0,0 1 0,1 0 0,-1-1 0,0 3 0,-7 20 576,1 1-1,1 0 1,-4 30-1,9-49-680,0 0 1,-1 0-1,1 0 0,-2 0 0,1 0 0,-1 0 1,1-1-1,-8 11 0,-4 2 151,-18 19 0,15-18-206,-12 9 18,27-26-57,-1 0 1,1 0-1,-1-1 1,1 1 0,-1-1-1,1 0 1,-1 0-1,0 0 1,1 0-1,-1 0 1,0 0-1,-3 0 1,6-1-8,-1 0 0,1 0 0,-1 0 0,1 0 1,-1 0-1,1 0 0,-1 0 0,1 0 0,-1 0 1,1 0-1,-1 0 0,1 0 0,-1 0 0,1 0 1,-1 0-1,1-1 0,-1 1 0,1 0 0,-1 0 1,1-1-1,-1 1 0,1 0 0,0 0 0,-1-1 1,1 1-1,0 0 0,-1-1 0,0 0 0,2 1 1,-1-1 0,0 1 0,1-1-1,-1 1 1,0-1 0,1 1 0,-1-1-1,1 1 1,-1 0 0,1-1 0,-1 1 0,1 0-1,-1 0 1,1-1 0,-1 1 0,1 0-1,-1 0 1,1 0 0,-1 0 0,1 0-1,1-1 1,139-34-6,-92 21-2,0 2 0,100-12-1,-147 24 0,1 0 11,1 0 0,-1 0 0,1 0 0,-1-1-1,0 0 1,1 0 0,3-1 0,-6 1 0,-1 1 1,1-1-1,-1 1 0,1-1 1,0 1-1,-1-1 0,1 1 1,-1-1-1,1 0 0,-1 0 0,0 1 1,1-1-1,-1 0 0,0 1 1,1-1-1,-1 0 0,0 0 1,0 0-1,0 1 0,0-1 0,0 0 1,0 0-1,0 0 0,0 1 1,0-1-1,0 0 0,0 0 1,0 0-1,-1 1 0,1-1 0,0 0 1,0 0-1,-1 1 0,1-1 1,-1 0-1,0 0 0,-3-9 104,-2-1-1,1 2 1,-1-1-1,-1 1 1,-10-13-1,-1 3 100,-27-22-1,36 34-232,0-1 0,-1 1 0,0 1 0,-1 0 1,0 1-1,0 0 0,-13-4 0,47 13-5327,19 0 3499</inkml:trace>
</inkml:ink>
</file>

<file path=ppt/ink/ink2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7:14.559"/>
    </inkml:context>
    <inkml:brush xml:id="br0">
      <inkml:brushProperty name="width" value="0.05" units="cm"/>
      <inkml:brushProperty name="height" value="0.05" units="cm"/>
      <inkml:brushProperty name="color" value="#008C3A"/>
    </inkml:brush>
  </inkml:definitions>
  <inkml:trace contextRef="#ctx0" brushRef="#br0">292 1 9426,'-4'0'8582,"4"0"-8558,0 0 0,1 0 0,-1 0 0,0 0 0,0-1 0,0 1 0,0 0 0,0 0 0,0 0 0,0 0 1,0 0-1,0 0 0,0 0 0,0 0 0,0 0 0,0 0 0,0 0 0,0 0 0,0 0 0,0 0 0,0 0 0,0 0 0,1 0 0,-1 0 0,0 0 1,0 0-1,0 0 0,0 0 0,0 0 0,0 0 0,0 0 0,0 0 0,0 0 0,0 0 0,0 1 0,0-1 0,0 0 0,0 0 0,0 0 0,0 0 0,0 0 1,0 0-1,0 0 0,0 0 0,0 0 0,0 0 0,0 0 0,0 0 0,0 0 0,0 0 0,1 0 0,-1 0 0,0 0 0,0 0 0,0 0 0,0 0 0,0 1 1,0-1-1,0 0 0,0 0 0,-1 0 0,1 0 0,0 0 0,0 0 0,0 0 0,0 0 0,0 0 0,0 8 627,-2 7-90,-1-3-264,0 0 0,1 0 0,0 1 0,1-1 0,1 21-1,11 61 156,-2-24-331,1 162 173,-1-8-209,-6-150-92,-8 103 1,1-106-1,-25 235-37,-30 36 51,38-178-42,13-83 2,2 82 0,1-8 46,-7-55-9,-2 15 22,7 24-41,-3 39 4,-4 47 332,1 12-234,10-222-83,0 1-1,0-1 1,-1 0 0,-1 0 0,-10 22-1,6-16 3,-9 32-1,15-37 2,-2 31 0,1-5 38,-2 9 77,3-1 1,6 98 0,-3-137 75,-1 1 1,0-1-1,-1 1 1,0-1-1,0 0 1,-6 16-1,4-3 183,4-21-302,0-1 1,0 1 0,-1-1 0,1 1-1,-1-1 1,1 1 0,-1-1 0,0 1-1,0-1 1,0 1 0,0-1 0,0 0-1,-1 1 1,-1 2 0,3-5-94,0 0 1,0 0-1,0 0 1,1 0-1,-1 0 1,0 0-1,0 0 1,0 0-1,0 0 1,1 0-1,-1 0 1,0 0-1,0 0 1,0 0-1,0 0 1,1 0-1,-1 0 1,0 0-1,0 0 1,0 0-1,0 0 1,1 0-1,-1 0 1,0 0-1,0 0 1,0 0-1,0 0 1,0-1-1,0 1 1,1 0-1,-1 0 1,0 0-1,0 0 1,0 0-1,0 0 1,0 0-1,0-1 1,0 1-1,0 0 1,1 0-1,-1 0 1,0 0-1,0-1 1,0 1-1,0 0 1,0 0-1,0 0 1,0 0-1,0-1 1,0 1-1,0 0 1,0 0-1,0 0 1,0 0-1,0 0 1,0-1-1,0 1 1,0 0-1,-1 0 0,1 0 1,0 0-1,0-1 1,3-11-1035,13-14 286</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4:52.688"/>
    </inkml:context>
    <inkml:brush xml:id="br0">
      <inkml:brushProperty name="width" value="0.05" units="cm"/>
      <inkml:brushProperty name="height" value="0.05" units="cm"/>
      <inkml:brushProperty name="color" value="#FF0066"/>
    </inkml:brush>
  </inkml:definitions>
  <inkml:trace contextRef="#ctx0" brushRef="#br0">1 0 13995,'0'0'1208,"5"2"953,6 0-89,10 3-223,-1-1-201,10 0-560,3 0-320,1-4-496,-3 0-504,-1-6-1616,-10-9 1248</inkml:trace>
</inkml:ink>
</file>

<file path=ppt/ink/ink2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7:16.270"/>
    </inkml:context>
    <inkml:brush xml:id="br0">
      <inkml:brushProperty name="width" value="0.05" units="cm"/>
      <inkml:brushProperty name="height" value="0.05" units="cm"/>
      <inkml:brushProperty name="color" value="#008C3A"/>
    </inkml:brush>
  </inkml:definitions>
  <inkml:trace contextRef="#ctx0" brushRef="#br0">108 150 11586,'0'-1'32,"-3"-1"794,1 0-1,0 0 1,-1 0 0,1 0-1,-1 0 1,-4-2-1,7 4-710,-1-1 1,0 1-1,0 0 0,1 0 0,-1 0 0,0 0 0,0 0 0,1 0 0,-1 0 1,0 0-1,0 0 0,1 0 0,-1 0 0,0 0 0,0 0 0,1 1 0,-1-1 0,0 0 1,1 1-1,-1-1 0,0 0 0,1 1 0,-1-1 0,0 1 0,1-1 0,-1 1 0,1-1 1,-1 1-1,1 0 0,-1-1 0,1 1 0,0 0 0,-1 0 0,0 0 12,0 1-1,0-1 0,0 1 0,1-1 1,-1 1-1,1-1 0,-1 1 1,1-1-1,-1 1 0,1-1 0,0 1 1,0-1-1,0 1 0,0 0 1,0-1-1,0 1 0,0-1 0,1 4 1,0-3-42,0 1 0,0-1 0,1 1 0,-1-1 0,0 0 0,1 0 0,0 1 0,-1-1 0,1 0 0,3 2 0,-1 0-39,0-1 0,0 0-1,1 0 1,-1 0 0,1-1 0,0 0-1,-1 0 1,1 0 0,0 0 0,11 2-1,-13-4-31,0 0-1,0 0 1,0 0-1,0 0 1,0 0-1,0 0 1,0-1-1,0 0 1,0 1-1,0-1 0,0 0 1,0 0-1,-1-1 1,1 1-1,0-1 1,-1 1-1,1-1 1,-1 0-1,1 0 1,3-4-1,-4 3 42,0 0 1,0 0-1,0 0 0,-1-1 0,1 1 0,-1 0 1,1-1-1,-1 0 0,0 1 0,0-1 1,-1 1-1,1-1 0,-1 0 0,0 0 1,0 1-1,-1-8 0,1 8-3,-1-1-1,0 0 1,0 0-1,-1 1 1,1-1-1,-1 1 1,0-1-1,0 1 1,0 0-1,0-1 1,0 1-1,-1 0 1,1 0 0,-1 1-1,0-1 1,0 1-1,0-1 1,0 1-1,0 0 1,-1 0-1,1 0 1,-1 1-1,1-1 1,-1 1-1,0 0 1,1 0 0,-8-1-1,7 1-30,0 0 0,0 1 0,0-1 0,0 1 0,0 0-1,1 0 1,-1 1 0,0-1 0,0 1 0,0 0 0,0 0 0,0 0 0,1 0 0,-1 1 0,0-1 0,1 1-1,-1 0 1,1 0 0,0 1 0,0-1 0,0 1 0,0-1 0,0 1 0,0 0 0,1 0 0,-1 0 0,-2 5-1,2-1 13,-1 1-1,1-1 0,0 1 1,1 0-1,-3 15 0,4-20-19,1 1-1,0-1 1,0 1-1,0-1 1,0 1-1,0 0 1,1-1-1,-1 0 1,1 1-1,0-1 1,0 1-1,0-1 1,1 0 0,-1 0-1,1 0 1,2 4-1,-2-5-4,-1-1 0,1 0 1,0 1-1,-1-1 0,1 0 0,0 0 0,0 0 0,0 0 0,0 0 0,0 0 1,0 0-1,0-1 0,0 1 0,0-1 0,0 0 0,1 0 0,-1 1 0,0-1 1,0-1-1,0 1 0,0 0 0,4-1 0,0 0 8,1-1-1,0 0 1,-1 0-1,0 0 1,13-7-1,-10 4 16,0-1 1,0 0-1,-1 0 0,0-1 1,12-12-1,-18 16-16,1 0 0,-1 1 0,0-1 0,0-1 1,0 1-1,0 0 0,-1 0 0,1-1 0,-1 1 0,0-1 1,0 1-1,0-1 0,0 0 0,-1 1 0,1-1 0,-1 0 1,0 1-1,0-1 0,-1-6 0,0 7-4,0 0 1,0 0-1,0 1 1,-1-1-1,1 0 1,-1 0-1,1 1 1,-1-1-1,0 1 1,0-1-1,0 1 0,0 0 1,-1 0-1,1 0 1,-1 0-1,1 0 1,-1 0-1,0 1 1,1-1-1,-1 1 1,0 0-1,0 0 0,0 0 1,0 0-1,0 1 1,-5-2-1,1 1-2,-1 1-1,1-1 0,0 1 1,0 0-1,0 1 1,0 0-1,0 0 0,-1 0 1,2 1-1,-12 4 0,13-4 13,1 1 0,-1 0-1,1 0 1,0 0-1,0 1 1,0-1 0,0 1-1,0 0 1,1 0-1,0 0 1,0 1-1,0-1 1,0 1 0,1-1-1,0 1 1,-3 8-1,4-10-8,0-1-1,0 1 0,1 0 0,-1-1 0,1 1 0,0 0 0,0 0 0,0-1 0,0 1 0,0 0 0,0-1 0,1 1 0,-1 0 0,1-1 0,0 1 0,0 0 0,0-1 0,0 1 0,0-1 0,1 0 0,-1 1 0,1-1 0,-1 0 0,1 0 1,0 0-1,0 0 0,0 0 0,0 0 0,0-1 0,0 1 0,1-1 0,-1 1 0,5 1 0,-1-1-11,-1 0 0,1-1 0,0 1 1,-1-1-1,1 0 0,0-1 0,0 0 1,0 0-1,0 0 0,-1 0 0,7-2 0,0 0 0,0-1 0,0 0 0,-1-1-1,16-7 1,-24 10 5,1-1-1,-1 0 1,1-1 0,-1 1-1,0-1 1,0 1-1,0-1 1,0 0-1,0 0 1,-1 0 0,1 0-1,-1-1 1,0 1-1,0-1 1,0 1 0,0-1-1,1-4 1,-2 5 13,-1 0 0,1 0 0,-1 0 0,1 0 1,-1 0-1,0 0 0,0 0 0,0 0 0,-1 0 1,1 0-1,-1 0 0,1 0 0,-1 0 0,0 0 0,0 0 1,-1 1-1,1-1 0,0 0 0,-1 1 0,0-1 0,1 1 1,-1-1-1,-4-2 0,5 4-13,0 0-1,-1 0 1,1 0 0,-1 0 0,0 0-1,1 0 1,-1 1 0,0-1-1,1 0 1,-1 1 0,0 0-1,0-1 1,0 1 0,1 0 0,-1 0-1,0 0 1,0 0 0,0 0-1,1 0 1,-1 1 0,0-1-1,0 0 1,1 1 0,-1 0 0,0-1-1,1 1 1,-4 2 0,-1 0-4,1 0 0,-1 1 0,1 0 0,0 0 0,0 0 0,-7 8 0,9-7-4,-1-1 1,1 1-1,0 0 1,0-1-1,0 1 1,1 0-1,-1 1 1,1-1-1,1 0 1,-1 1-1,1-1 1,0 1-1,0-1 1,0 1-1,1 6 1,0-11 2,0 1 0,0-1 1,0 0-1,1 1 0,-1-1 0,0 1 1,1-1-1,-1 1 0,1-1 0,0 0 1,-1 1-1,1-1 0,0 0 1,0 0-1,-1 0 0,1 1 0,0-1 1,0 0-1,1 0 0,-1 0 1,1 0-1,0 0 0,0 0 1,0 0 0,1 0 0,-1 0-1,0 0 1,1-1 0,-1 0-1,0 1 1,1-1 0,-1 0-1,0 0 1,3 0 0,1-1 1,-1 0 1,1 0-1,-1 0 1,0 0-1,1-1 1,-1 0-1,0 0 1,0-1-1,0 1 1,7-6-1,-4 0 25,0 0-1,0 0 0,-1 0 0,0-1 0,-1 0 0,0 0 1,-1-1-1,0 0 0,0 0 0,5-17 0,-9 26-21,-1-1 0,0 0 0,0 1-1,1-1 1,-1 0 0,0 1 0,0-1-1,-1 0 1,1 0 0,0 1 0,0-1-1,-1 0 1,1 1 0,-1-1 0,0 1-1,1-1 1,-1 0 0,0 1 0,0 0-1,0-1 1,0 1 0,0-1 0,0 1-1,0 0 1,-1 0 0,1 0 0,0 0-1,-1 0 1,-2-2 0,2 2-2,0 0 0,-1 0 0,1 0 0,-1 0 0,1 0 0,-1 1 0,1-1 0,-1 1 0,1 0 0,-1-1-1,0 1 1,1 0 0,-1 1 0,1-1 0,-1 0 0,1 1 0,-1-1 0,-4 3 0,1 0-3,1 0 0,-1 1 0,1 0 0,0 0 0,0 0 0,0 0 0,-4 7 0,-3 2-3,-12 21 1,21-29 3,0 0-1,0 0 1,1 0 0,0 1-1,0-1 1,0 0 0,0 1 0,0 6-1,2-10 0,0-1-1,-1 1 0,1-1 1,0 1-1,0-1 0,0 1 0,1-1 1,-1 0-1,0 1 0,0-1 1,1 1-1,-1-1 0,1 0 1,-1 1-1,1-1 0,0 0 0,-1 1 1,1-1-1,0 0 0,0 0 1,0 0-1,0 0 0,0 0 1,0 0-1,0 0 0,0 0 0,1 0 1,-1 0-1,0-1 0,0 1 1,1-1-1,-1 1 0,0-1 1,1 1-1,-1-1 0,1 1 1,1-1-1,2 0 0,1 1 0,-1-1 0,0-1 0,1 1 0,-1-1-1,1 0 1,-1 0 0,0-1 0,0 1 0,0-1 0,0 0 0,9-5 0,0-2 11,0 0 0,24-20 0,-29 21-1,38-33 63,-43 36-63,0 0 1,0 0 0,0 0 0,0-1-1,-1 1 1,0-1 0,4-7 0,-7 12-8,1-1 1,-1 1 0,0 0 0,1-1 0,-1 1 0,0 0-1,0 0 1,0-1 0,0 1 0,0 0 0,0-1 0,0 1-1,0 0 1,-1-1 0,1 1 0,0 0 0,-1 0 0,1-1-1,-1 1 1,0-2 0,-1 2 1,1-1 0,-1 1 0,1-1 0,-1 1 0,1-1 0,-1 1 0,0 0 0,0 0 0,0 0 0,1 0 0,-4-1 0,-1 0 3,0 0 1,0 0-1,0 1 0,0 0 0,0 1 0,0-1 1,-10 1-1,10 1-2,-1 1-1,0 0 1,0 0 0,1 0-1,-1 1 1,1 0 0,0 0 0,0 0-1,0 1 1,0 0 0,-9 8-1,11-8 0,-1 1-1,0-1 1,1 1-1,0 0 1,0 0-1,0 0 1,1 1-1,0-1 0,0 1 1,0 0-1,1 0 1,-4 11-1,6-14-54,0 0 1,-1 0-1,1 0 0,0 1 0,1-1 1,-1 0-1,1 0 0,1 6 1,-2-7-17,0-1 1,1 0 0,-1 0-1,1 0 1,-1 0 0,1 1 0,0-1-1,-1 0 1,1 0 0,0 0 0,0 0-1,0 0 1,-1-1 0,1 1 0,0 0-1,0 0 1,0 0 0,0-1-1,1 1 1,-1-1 0,0 1 0,0-1-1,2 1 1,-1-1-7,0 0-1,0 0 1,-1 0 0,1-1-1,0 1 1,0-1 0,-1 1-1,1-1 1,-1 0 0,4-1-1</inkml:trace>
</inkml:ink>
</file>

<file path=ppt/ink/ink2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7:34.716"/>
    </inkml:context>
    <inkml:brush xml:id="br0">
      <inkml:brushProperty name="width" value="0.05" units="cm"/>
      <inkml:brushProperty name="height" value="0.05" units="cm"/>
      <inkml:brushProperty name="color" value="#008C3A"/>
    </inkml:brush>
  </inkml:definitions>
  <inkml:trace contextRef="#ctx0" brushRef="#br0">16 0 6505,'-1'0'148,"0"0"0,1 0-1,-1 0 1,1 0-1,-1 0 1,1 0 0,-1 0-1,1 0 1,-1 1-1,1-1 1,-1 0 0,1 0-1,-1 0 1,1 1-1,-1-1 1,1 0 0,-1 0-1,1 1 1,-1-1-1,1 0 1,-1 1 0,1-1-1,0 1 1,-1-1-1,1 0 1,0 1 0,-1-1-1,1 1 1,0-1-1,0 1 1,-1-1 0,1 1-1,0-1 1,0 1-1,0-1 1,0 1 0,0 0-1,0-1 1,0 1-1,0-1 1,0 2 0,0 2 434,1-1 1,0 1 0,0 0-1,3 7 1,0 1 1575,22 112 981,-12-60-2695,-2-1-1,6 101 1,-17-121-295,-1 245 884,-2-47-526,3-124-402,0-95-83,1 0 1,1 1 0,0-1-1,8 23 1,-7-28-15,-2-1 1,0 1-1,-1 0 0,-2 22 0,2 24-3,1-47-3,-1 1 0,-1-1 0,0 1 0,-1-1 1,-5 25-1,3-31 26,1 0 1,0 0-1,1 1 1,0-1-1,1 1 1,0-1-1,0 1 0,4 19 1,1-9 110,-2 1 0,0 0 0,-2-1 0,-1 24 0,0-39-136,1-1 1,-1 1-1,1 0 1,0-1-1,3 9 1,-2-10 52,-1 0 0,0 0 1,0-1-1,0 1 0,-1 0 0,1 0 1,-1 0-1,0 1 0,0-1 0,-1 0 0,1 0 1,-2 5-1,1-5 4,0 0 1,1 0-1,-1 1 0,1-1 1,0 0-1,0 0 0,0 0 1,0 0-1,1 0 0,0 0 1,0 0-1,0 0 0,0 0 1,1 0-1,2 5 0,3 10 150,-5-12-129,0 1-1,-1 0 1,1-1 0,-2 1 0,1 0 0,-1 0 0,0 0-1,-1 0 1,-2 15 0,2-18-35,1 0-1,0-1 1,0 1-1,0 0 1,1 0 0,-1 0-1,4 8 1,-3-7-48,0-1 0,0 1 0,0-1 0,-1 1 0,1 0 0,-2 5 0,-9 45 70,10-54-147,-2-3-293,0 0 0,1 0 1,-1 0-1,1 0 0,0-1 0,-1 1 1,1 0-1,0-1 0,0 1 0,0-1 0,0 1 1,0-1-1,0 1 0,0-1 0,-1-2 1,-2-3-1289,-17-24 1293,11 13 900</inkml:trace>
</inkml:ink>
</file>

<file path=ppt/ink/ink2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7:35.059"/>
    </inkml:context>
    <inkml:brush xml:id="br0">
      <inkml:brushProperty name="width" value="0.05" units="cm"/>
      <inkml:brushProperty name="height" value="0.05" units="cm"/>
      <inkml:brushProperty name="color" value="#008C3A"/>
    </inkml:brush>
  </inkml:definitions>
  <inkml:trace contextRef="#ctx0" brushRef="#br0">1 91 11658,'1'2'727,"1"0"0,0 0-1,-1 0 1,1 1 0,-1-1-1,1 1 1,-1-1 0,0 1-1,0-1 1,0 1 0,0 3-1,3 34 1557,-4-32-2033,1-1 1,-1 1 0,1-1 0,4 13-1,1-8 243,0 0-1,0-1 1,2 1-1,15 18 0,-11-14-24,-10-13-406,0-1-1,0 1 1,1 0-1,0-1 0,-1 1 1,4 1-1,-5-3-50,0-1 0,-1 0 0,1 1 0,-1-1 0,1 0 0,0 1 0,-1-1 0,1 0 0,0 0 0,-1 0 0,1 1-1,0-1 1,-1 0 0,1 0 0,0 0 0,0 0 0,-1 0 0,1 0 0,0 0 0,-1-1 0,1 1 0,0 0 0,-1 0 0,1 0 0,0-1 0,-1 1 0,1 0 0,-1-1 0,1 1 0,0-1 0,-1 1 0,1-1 0,-1 1 0,1-1 0,-1 1-1,1-1 1,-1 1 0,0-1 0,1 1 0,-1-2 0,5-6 86,-1-1-1,0 0 0,-1 0 1,0 0-1,3-12 0,5-51 364,-8 50-308,1-21 328,-2-46 0,-2 75-359,0 13-132,0 1 0,0-1 0,0 0 0,0 1 0,0-1 0,0 1 0,0-1 0,0 0 0,0 1 0,0-1 0,0 1 0,0-1 0,0 0 0,-1 1 0,1-1 0,0 1 0,0-1 0,-1 1 0,1-1 0,0 1 0,-1-1 0,1 1 0,0-1 0,-2 0 0,2 1-72,0 1-1,-1-1 1,1 1 0,0-1-1,0 1 1,-1-1-1,1 1 1,0-1 0,0 1-1,-1-1 1,1 1-1,0-1 1,0 1-1,0-1 1,0 1 0,0-1-1,0 1 1,0 0-1,0-1 1,0 1 0,0-1-1,0 1 1,0-1-1,1 1 1,4 18-2416,10 12 905</inkml:trace>
</inkml:ink>
</file>

<file path=ppt/ink/ink2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7:36.254"/>
    </inkml:context>
    <inkml:brush xml:id="br0">
      <inkml:brushProperty name="width" value="0.05" units="cm"/>
      <inkml:brushProperty name="height" value="0.05" units="cm"/>
      <inkml:brushProperty name="color" value="#008C3A"/>
    </inkml:brush>
  </inkml:definitions>
  <inkml:trace contextRef="#ctx0" brushRef="#br0">6 425 11522,'-1'4'218,"-4"11"1656,6-12-647,2-8-102,33-60 1737,14-23-1283,-40 72-1317,-4 6-49,0 0 0,13-14 1,-17 22-187,0 0 1,0-1 0,1 1-1,0 0 1,-1 0 0,1 1 0,0-1-1,0 0 1,0 1 0,0 0-1,0 0 1,0 0 0,6-2 0,19-1 420,40-11 0,-56 11-296,0 0-1,0-1 0,-1 0 0,0-1 1,18-12-1,-15 8 62,22-21 0,-33 29-215,0-1 1,-1 0-1,1 0 1,-1 0-1,1-1 1,-1 1-1,0-1 0,0 1 1,-1-1-1,1 0 1,-1 1-1,1-1 1,0-6-1,-2 8-209,0 0 0,0 0-1,-1 0 1,1 1 0,-1-1 0,1 0-1,-1 0 1,1 1 0,-1-1 0,0 0 0,0 1-1,0-1 1,0 1 0,0-1 0,-2-1-1,-2-6-896,0-2 31</inkml:trace>
</inkml:ink>
</file>

<file path=ppt/ink/ink2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7:36.628"/>
    </inkml:context>
    <inkml:brush xml:id="br0">
      <inkml:brushProperty name="width" value="0.05" units="cm"/>
      <inkml:brushProperty name="height" value="0.05" units="cm"/>
      <inkml:brushProperty name="color" value="#008C3A"/>
    </inkml:brush>
  </inkml:definitions>
  <inkml:trace contextRef="#ctx0" brushRef="#br0">1 296 10546,'9'-4'5334,"2"-9"-3815,-6 7-769,115-113 3648,-25 26-3188,-89 87-1165,-1 0-23,0 0 0,0 0 0,1 1 0,0 0 0,0 0 0,1 0 0,-1 1 0,1 0 0,9-4 0,-15 8-14,0 0 0,0-1 0,1 1 0,-1 0 0,0 0-1,0 0 1,0 0 0,0 0 0,0 0 0,0 1 0,0-1-1,0 0 1,1 0 0,-1 1 0,0-1 0,0 1 0,0-1 0,0 1-1,0-1 1,-1 1 0,1 0 0,0-1 0,0 1 0,0 0-1,0 0 1,-1 0 0,1 0 0,0-1 0,-1 1 0,1 0-1,-1 0 1,1 0 0,-1 0 0,1 2 0,2 4 92,-1-1 1,0 1-1,2 14 1,-3-19-81,7 53 584,-4-26-233,1 0-1,1 0 0,15 41 0,41 62 78,-20-45-784,-37-80-139,-2-7-1176,-1-11-2016,0 2 2284</inkml:trace>
</inkml:ink>
</file>

<file path=ppt/ink/ink2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7:36.878"/>
    </inkml:context>
    <inkml:brush xml:id="br0">
      <inkml:brushProperty name="width" value="0.05" units="cm"/>
      <inkml:brushProperty name="height" value="0.05" units="cm"/>
      <inkml:brushProperty name="color" value="#008C3A"/>
    </inkml:brush>
  </inkml:definitions>
  <inkml:trace contextRef="#ctx0" brushRef="#br0">3 203 13923,'-2'8'1488,"2"-3"1017,4-5-297,14-15-127,1-5-401,10-10-480,3 1-247,-1-3-713,3 4-368,-8 4-1121,0 4-919,7 3 1112</inkml:trace>
</inkml:ink>
</file>

<file path=ppt/ink/ink2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7:37.843"/>
    </inkml:context>
    <inkml:brush xml:id="br0">
      <inkml:brushProperty name="width" value="0.05" units="cm"/>
      <inkml:brushProperty name="height" value="0.05" units="cm"/>
      <inkml:brushProperty name="color" value="#008C3A"/>
    </inkml:brush>
  </inkml:definitions>
  <inkml:trace contextRef="#ctx0" brushRef="#br0">65 173 11731,'-6'0'1198,"1"0"0,-1-1 1,0 1-1,-8-3 1,12 2-996,1 1 0,-1-1 0,0 1 1,1-1-1,-1 0 0,1 0 0,0 0 0,-1 0 1,1 0-1,0 0 0,-1 0 0,1 0 0,0 0 1,0-1-1,0 1 0,0 0 0,0-1 0,0 1 1,0-1-1,0-1 0,1 1-171,0 1 0,0-1 0,0 0 0,0 1 1,0-1-1,0 0 0,0 1 0,1-1 0,-1 1 0,0-1 0,1 0 0,0 1 0,-1-1 0,2-1 1,2-6 60,0-3 24,1-1 1,0 1-1,1 1 0,12-19 1,-16 27-96,1 0 1,-1 0 0,1 1 0,0-1-1,-1 1 1,1-1 0,0 1 0,1 0-1,3-3 1,-5 5-17,0-1 0,0 0 0,0 1 0,0-1 0,0 1 0,0 0 0,0-1 0,0 1 0,0 0 0,0 0 0,0 0 0,0 1 0,0-1 0,0 0 0,0 1 0,0-1 0,0 1 0,2 1 0,-1-1-2,0 1 0,-1 0-1,1 0 1,0 0 0,-1 0 0,1 0 0,-1 1 0,0-1-1,0 1 1,0 0 0,0-1 0,-1 1 0,2 3-1,3 7 36,8 23 0,-10-24-5,9 26 292,-2 0-1,11 64 0,-19-82-233,-2 0 1,0 0-1,-1 0 1,-1 0-1,-1 0 1,0 0-1,-7 23 0,5-30-84,0 1-1,-9 18 0,11-28-6,-1 1 0,1-1 0,-1 1 0,0-1 0,0 0 0,-1 0 0,1 0 0,-1-1 0,0 0 0,-5 4-1,8-6 0,0 0 0,0 0 1,-1-1-1,1 1 0,-1-1 0,1 1 0,-1-1 0,1 0 0,-1 1 0,1-1 0,-1 0 0,1 0 0,-1 0 0,1 0 0,-1 0 0,1 0 0,-1-1 0,1 1 0,-1 0 0,1-1 0,0 0 0,-1 1 0,1-1 0,-1 1 0,1-1 0,0 0 0,0 0 0,-1 0 1,1 0-1,0 0 0,0 0 0,0 0 0,0 0 0,0-1 0,0 0 0,-3-3 1,1 0 0,-1 0 0,2 0 0,-1 0 1,0-1-1,1 1 0,-3-12 0,4 13 14,0-1-1,0 0 1,1 1-1,-1-1 1,1 0-1,0 0 1,1 1 0,-1-1-1,2-6 1,-1 7 31,1 1 0,-1 0 1,0 0-1,1 1 0,-1-1 0,1 0 1,0 0-1,0 1 0,0-1 1,0 1-1,1 0 0,-1-1 1,1 1-1,4-3 0,1 0 140,0 1-1,1 0 0,-1 1 1,1 0-1,16-4 0,50-5 555,-46 8-555,-14 1-266,12 0 233,1-2 0,-1-1-1,34-12 1,-53 15-406,0-1-1,0 0 0,0-1 0,0 0 1,12-10-1,-15 10-306,0 1 1,-1-1-1,1 0 1,-1-1-1,0 1 1,-1-1-1,0 1 1,6-13-1,1-4 1212,2-1-359</inkml:trace>
</inkml:ink>
</file>

<file path=ppt/ink/ink2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7:38.555"/>
    </inkml:context>
    <inkml:brush xml:id="br0">
      <inkml:brushProperty name="width" value="0.05" units="cm"/>
      <inkml:brushProperty name="height" value="0.05" units="cm"/>
      <inkml:brushProperty name="color" value="#008C3A"/>
    </inkml:brush>
  </inkml:definitions>
  <inkml:trace contextRef="#ctx0" brushRef="#br0">26 201 10922,'-1'0'135,"-17"10"4111,18-10-4164,0 0 0,-1 0 1,1 0-1,0 0 0,0 1 0,0-1 1,-1 0-1,1 0 0,0 0 0,0 0 0,0 0 1,-1 0-1,1 0 0,0 0 0,0-1 1,0 1-1,-1 0 0,1 0 0,0 0 0,0 0 1,0 0-1,-1 0 0,1 0 0,0 0 0,0 0 1,0-1-1,0 1 0,-1 0 0,1 0 1,0 0-1,2-12 2073,3 0-1223,2 1 1,0 0-1,0 0 0,1 1 1,10-11-1,-11 13-679,3-4-36,1 1 1,1 1 0,16-12-1,-3 3-62,-21 15-79,0 0 0,-1 0-1,1 0 1,-1 0 0,5-8 0,-4 5 159,-1 7 50,-1 5-197,-1 13-123,-1-14 63,5 52 464,21 102-1,-16-120-55,1-1 0,1 0 0,28 54 1,-30-74-168,1 0 0,19 23 1,3 5-44,-23-23-169,-10-21-104,0-1 1,1 1-1,-1-1 1,0 0-1,0 1 1,0-1-1,0 1 1,0-1-1,1 1 1,-1-1-1,0 0 1,0 1-1,0-1 1,0 1-1,0-1 1,0 1-1,0-1 1,-1 1-1,1-1 1,0 0-1,0 1 1,0-1-1,0 1 1,0-1-1,-1 0 1,1 1-1,0-1 1,0 1-1,-1-1 1,1 0-1,0 1 1,-1-1-1,1 0 1,0 1-1,-1-1 1,1 0-1,0 0 1,-1 1-1,1-1 1,-1 0-1,1 0 1,-1 0-1,1 0 0,-1 1 1,-1-2-372,0 0-1,0 0 1,0 1 0,1-1-1,-1 0 1,0 0 0,1-1-1,-1 1 1,0 0 0,1-1-1,-1 1 1,1 0 0,0-1-1,0 0 1,-2-2 0,-2-2-1224,-10-10-504</inkml:trace>
</inkml:ink>
</file>

<file path=ppt/ink/ink2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7:39.056"/>
    </inkml:context>
    <inkml:brush xml:id="br0">
      <inkml:brushProperty name="width" value="0.05" units="cm"/>
      <inkml:brushProperty name="height" value="0.05" units="cm"/>
      <inkml:brushProperty name="color" value="#008C3A"/>
    </inkml:brush>
  </inkml:definitions>
  <inkml:trace contextRef="#ctx0" brushRef="#br0">16 379 14339,'-6'11'1672,"-3"-5"3754,14-19-3546,8-9-504,15-12-672,5-5-199,5-7-393,0 0-248,3-1-881,-2 3-463,2 3-1217,-6 6 273,-3 7 1224</inkml:trace>
</inkml:ink>
</file>

<file path=ppt/ink/ink2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7:39.506"/>
    </inkml:context>
    <inkml:brush xml:id="br0">
      <inkml:brushProperty name="width" value="0.05" units="cm"/>
      <inkml:brushProperty name="height" value="0.05" units="cm"/>
      <inkml:brushProperty name="color" value="#008C3A"/>
    </inkml:brush>
  </inkml:definitions>
  <inkml:trace contextRef="#ctx0" brushRef="#br0">99 0 16099,'-5'1'244,"1"-1"0,0 1 0,0 0 0,0 1-1,0-1 1,1 1 0,-1-1 0,0 1 0,0 0-1,1 1 1,0-1 0,-1 0 0,1 1 0,0 0-1,0 0 1,0 0 0,1 0 0,-1 0 0,1 1-1,-1-1 1,1 1 0,0 0 0,1-1 0,-1 1-1,-1 5 1,-1 5 200,0 1 0,1-1 0,1 0 0,0 1 0,0 27-1,2-35-328,0 0-1,1 0 0,0 0 1,0 0-1,0-1 0,1 1 1,3 8-1,-3-11-79,-1-1 0,1 0-1,0 0 1,0 0 0,0 0 0,1 0-1,-1 0 1,1 0 0,-1-1 0,1 1 0,0-1-1,0 0 1,0 0 0,1 0 0,4 2-1,-2-1-16,1-1 1,0 1-1,0-2 0,0 1 0,0-1 0,1 0 0,-1 0 0,0-1 0,1 0 0,-1 0 1,0-1-1,0 0 0,0 0 0,1 0 0,9-5 0,-8 3-253,-1-1 0,1 0 1,-1 0-1,0-1 0,-1 0 0,1 0 0,-1-1 0,0 0 0,0 0 1,-1-1-1,0 1 0,7-11 0,9-21-2200,0-4 753</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15.840"/>
    </inkml:context>
    <inkml:brush xml:id="br0">
      <inkml:brushProperty name="width" value="0.05" units="cm"/>
      <inkml:brushProperty name="height" value="0.05" units="cm"/>
      <inkml:brushProperty name="color" value="#FF0066"/>
    </inkml:brush>
  </inkml:definitions>
  <inkml:trace contextRef="#ctx0" brushRef="#br0">332 916 8442,'0'-2'520,"0"0"1,0 0 0,1 0-1,-1 0 1,0 0-1,1 0 1,0 0-1,-1 0 1,1 0 0,0 0-1,0 1 1,0-1-1,0 0 1,0 0 0,1 1-1,1-3 1,-1 2-142,1-1-1,0 1 1,0 0 0,0 0 0,0 0 0,1 1 0,-1-1-1,6-1 1,1 0-17,1 0 0,-1 1 0,1 0 0,0 1 0,14 0 0,74 6 788,-11 0-822,109 3 100,46 0 24,-215-8-312,1-1 0,-1-2 0,1-1 0,-1-2 1,0 0-1,-1-2 0,1-1 0,45-22 0,-32 11-98,-7 5-25,-1-2 1,-1-1 0,55-40-1,-67 42-16,-1-2-1,32-36 0,-45 47 1,0-1 0,-1-1 0,0 1 0,0-1 0,-1 0 0,0-1 0,0 1 0,-1 0 0,0-1 0,2-14 0,-4 13 1,0 0-1,-1 1 0,0-1 0,0 1 0,-1-1 1,-1 1-1,0-1 0,0 1 0,-1 0 1,0 0-1,-1 0 0,0 0 0,-1 1 1,0-1-1,0 1 0,-1 0 0,0 1 0,-1-1 1,0 1-1,0 0 0,-1 1 0,1 0 1,-2 0-1,-10-6 0,-295-182 140,297 187-121,-1 1 0,0 0-1,0 2 1,0 0-1,-1 1 1,-30-3-1,-116 4 619,129 4-444,-290 22 1185,260-17-1307,-119 28 0,165-28-75,0 1 1,0 1-1,1 1 1,1 1 0,-33 22-1,23-11 4,2 0 1,-44 47-1,56-53-4,1 1 1,1 0-1,1 1 1,0 0-1,2 1 0,-1 0 1,-8 27-1,14-32 2,0 0 0,1 0 0,0 1-1,1 0 1,0-1 0,1 1 0,1 0 0,0 0 0,1 0 0,0-1-1,7 25 1,-5-28 21,1 0-1,1 0 0,0 0 0,0-1 1,1 0-1,0 0 0,0 0 0,1-1 1,0 0-1,1 0 0,15 12 0,3 0 35,0-2 0,48 25-1,-55-34-33,0 0-1,1-2 0,0 0 1,35 6-1,82 6 455,-129-18-430,8 1 141,0-1 1,0 0-1,0-1 0,0-1 0,0-1 1,0 0-1,-1-1 0,1 0 0,25-10 1,-17 3 22,-12 6-139,1-1 1,-1-1 0,-1 0-1,20-13 1,-26 13-368,-9 4-961,2 2 1088,1 0 0,0 1 1,-1-1-1,1 0 0,-1 1 0,1-1 0,-1 1 1,1 0-1,0-1 0,-3 2 0,-20 22-989</inkml:trace>
</inkml:ink>
</file>

<file path=ppt/ink/ink2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7:40.048"/>
    </inkml:context>
    <inkml:brush xml:id="br0">
      <inkml:brushProperty name="width" value="0.05" units="cm"/>
      <inkml:brushProperty name="height" value="0.05" units="cm"/>
      <inkml:brushProperty name="color" value="#008C3A"/>
    </inkml:brush>
  </inkml:definitions>
  <inkml:trace contextRef="#ctx0" brushRef="#br0">14 115 13091,'-3'7'1848,"1"0"1,0 0-1,-3 15 1,4-17-1210,1 1 1,0 0-1,0 0 1,0 0-1,2 9 1,-2-12-526,1 0 0,0 0-1,0 0 1,0 0 0,0 0 0,0 0 0,1 0 0,-1 0 0,1 0 0,0 0-1,0-1 1,0 1 0,0-1 0,0 1 0,1-1 0,-1 0 0,1 0-1,0 0 1,-1 0 0,1-1 0,0 1 0,0-1 0,0 1 0,5 0-1,-1 0-88,0 0 0,0-1 0,-1 0-1,1-1 1,0 0 0,0 0-1,0 0 1,0-1 0,0 0-1,13-3 1,-16 2-30,1 1 0,-1-1 0,0 0 0,0 0 0,0 0 0,0 0 0,0-1 1,0 1-1,-1-1 0,1 0 0,-1 0 0,0-1 0,0 1 0,0-1 0,0 1 0,-1-1 0,5-7 0,-1-7-57,-1 0 0,0 0-1,-1 0 1,-1 0 0,1-31-1,4-19-134,-8 68 200,0 0-1,1 0 0,-1 0 0,0 0 0,0 0 0,0 0 1,0 0-1,0 0 0,1 0 0,-1 0 0,0 1 1,0-1-1,0 0 0,0 0 0,0 0 0,1 0 0,-1 0 1,0 0-1,0 0 0,0 0 0,0 0 0,0 0 1,0 1-1,0-1 0,1 0 0,-1 0 0,0 0 0,0 0 1,0 0-1,0 0 0,0 1 0,0-1 0,0 0 0,0 0 1,0 0-1,0 0 0,0 0 0,0 1 0,0-1 1,0 0-1,12 27 245,1-1 0,1 0 0,32 43 0,67 63 729,-111-130-954,6 5 112,-1 1 0,-1 0 1,12 17-1,-17-23-110,0 0 0,0-1 0,0 1 0,0 0 0,0 0 0,0 0 0,-1 0 0,1 1 0,-1-1 0,1 0 0,-1 0 0,0 0 0,0 0 0,0 0 0,0 1 0,0-1 0,-1 0 0,1 0 0,-1 0 0,1 0 0,-1 0 0,0 0 0,0 0 0,1 0 0,-2 0 0,0 2 0,-2 0-1,1-1-1,-1 0 0,1 0 1,-1 0-1,0 0 1,-1-1-1,1 0 1,0 1-1,-1-2 1,1 1-1,-1 0 1,1-1-1,-1 0 0,0 0 1,-6 0-1,-11 1-86,1 0-1,-24-3 0,36 1-20,-3-1-203,-25 0-485,34 0 448,1 1 1,-1-1 0,0 1 0,1-1 0,0 0-1,-1 0 1,1 0 0,-1 0 0,1 0 0,-4-3-1,5 3 14,0 0 0,0 0 0,0 0 0,1 0 0,-1 0 0,0 0 0,1 0 0,-1-1 0,1 1-1,-1 0 1,1 0 0,0 0 0,-1-1 0,1 1 0,0 0 0,0-1 0,0 0 0,1-23-1427</inkml:trace>
</inkml:ink>
</file>

<file path=ppt/ink/ink2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7:40.345"/>
    </inkml:context>
    <inkml:brush xml:id="br0">
      <inkml:brushProperty name="width" value="0.05" units="cm"/>
      <inkml:brushProperty name="height" value="0.05" units="cm"/>
      <inkml:brushProperty name="color" value="#008C3A"/>
    </inkml:brush>
  </inkml:definitions>
  <inkml:trace contextRef="#ctx0" brushRef="#br0">72 353 15395,'-6'5'296,"0"0"-1,0 1 1,1 0-1,-1 0 1,1 0-1,1 1 1,-1-1-1,1 1 1,0 0-1,1 0 1,-1 1-1,1-1 1,1 1-1,0-1 1,0 1-1,0 0 1,1 0-1,0 0 1,1 0-1,-1 0 1,2 0-1,-1 0 1,1 0-1,0 0 1,3 10-1,-2-14-221,-1 0 0,1 0 1,0-1-1,0 1 0,1 0 0,-1-1 0,1 0 0,-1 0 0,1 1 0,0-2 0,0 1 0,1 0 0,-1-1 0,0 1 1,1-1-1,4 2 0,-5-2-52,0-1 1,0 0 0,1 0-1,-1 0 1,1 0 0,-1 0-1,1-1 1,-1 1 0,1-1-1,-1 0 1,1 0-1,-1-1 1,1 1 0,-1-1-1,0 1 1,1-1 0,-1 0-1,0-1 1,1 1 0,3-3-1,2-1-11,0-2-1,-1 1 1,0-1-1,-1 0 0,1-1 1,-1 1-1,-1-2 1,1 1-1,-1-1 1,7-14-1,-4 6 12,-1 0 0,-1-1-1,-1 0 1,0 0 0,3-20 0,-3 0 99,-2-1 1,1-58 0,-6 70-65,-1-1 0,-1 1 0,-1 0 0,-10-33 0,12 56-53,1 0 0,0 0 0,-1 1 0,0-1 0,0 1 0,-4-7 0,6 10-3,0-1 0,-1 1 0,1 0 0,0 0 0,0-1 0,-1 1 0,1 0 0,0 0 0,-1-1 0,1 1 0,0 0 0,-1 0 0,1 0 0,0-1 0,-1 1 0,1 0 0,-1 0 0,1 0 0,0 0 0,-1 0 0,1 0 0,-1 0 0,1 0 0,0 0 0,-1 0 0,0 0 1,1 1 0,-1-1 1,0 1-1,1-1 0,-1 1 0,1 0 1,-1-1-1,1 1 0,-1-1 0,1 1 0,0 0 1,-1-1-1,1 1 0,0 0 0,0 0 0,-1-1 1,1 2-1,-2 6 21,1 0-1,0 0 1,0 0 0,1 0-1,0 0 1,0 0 0,1 0 0,3 16-1,3 2 181,12 33-1,-14-43-71,2-1-1,-1 0 0,2 0 0,0-1 1,12 17-1,-15-26-55,0 1 1,-1-1-1,2 0 1,-1 0-1,1 0 1,0-1-1,0 0 1,0 0-1,0 0 1,1-1-1,-1 0 1,1 0-1,0-1 1,8 3-1,-9-4-12,-1 0-1,1 0 1,0-1-1,-1 0 1,1 0-1,-1 0 0,1 0 1,0-1-1,-1 0 1,1 0-1,-1-1 1,1 1-1,-1-1 1,0 0-1,0-1 1,0 1-1,0-1 1,0 0-1,0-1 1,-1 1-1,0-1 1,1 1-1,-1-1 1,-1-1-1,1 1 1,-1 0-1,5-8 1,33-54 91,25-36-63,-55 87-49,0 0-1,2 1 1,-1 1 0,22-17-1,-29 26-19,0 1 0,1 0 0,0 0 0,-1 0 0,1 0 1,0 1-1,0 0 0,10-2 0,-14 4-18,0-1 0,0 1-1,1 0 1,-1-1 0,0 1 0,0 0 0,0 0 0,1 1 0,-1-1 0,0 0 0,0 1 0,0-1 0,0 1 0,0 0-1,0-1 1,0 1 0,0 0 0,0 0 0,0 1 0,0-1 0,0 0 0,-1 1 0,1-1 0,0 1 0,-1-1 0,1 1-1,-1 0 1,2 2 0,-2-1-1,0-1-1,0 1 0,-1 0 0,1-1 0,-1 1 1,1 0-1,-1-1 0,0 1 0,0 0 1,0 0-1,0 0 0,-1-1 0,1 1 1,-1 0-1,0-1 0,1 1 0,-1 0 1,-2 3-1,-2 4-9,0 0-1,-1 0 1,-8 10 0,10-14-138,0 0 0,-1 0 1,0 0-1,0-1 0,-1 0 0,0 0 1,0 0-1,0 0 0,0-1 1,-1 0-1,1-1 0,-1 1 1,0-1-1,0 0 0,0-1 0,-1 0 1,1 0-1,0-1 0,-1 0 1,1 0-1,-10 0 0,4-3-330,-25-5-1,37 6 458</inkml:trace>
</inkml:ink>
</file>

<file path=ppt/ink/ink2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13.823"/>
    </inkml:context>
    <inkml:brush xml:id="br0">
      <inkml:brushProperty name="width" value="0.05" units="cm"/>
      <inkml:brushProperty name="height" value="0.05" units="cm"/>
      <inkml:brushProperty name="color" value="#008C3A"/>
    </inkml:brush>
  </inkml:definitions>
  <inkml:trace contextRef="#ctx0" brushRef="#br0">252 62 15251,'-1'-5'441,"0"0"0,-1 0-1,0-1 1,0 1 0,0 0-1,-1 1 1,-5-9 0,7 11-354,0 1 1,-1 0-1,1 0 1,0 0-1,0 0 1,-1 0 0,1 0-1,-1 1 1,1-1-1,-1 0 1,1 1-1,-1-1 1,1 1-1,-1-1 1,1 1-1,-1 0 1,0 0-1,1 0 1,-1 0 0,0 0-1,1 0 1,-1 0-1,0 0 1,1 1-1,-1-1 1,1 0-1,-1 1 1,1 0-1,-1-1 1,1 1-1,-2 1 1,-3 1-31,1 1 0,-1-1 1,1 1-1,0 0 0,0 1 1,1-1-1,-1 1 0,1 0 0,-5 8 1,-5 8 14,-11 27 0,-32 75-36,50-105-29,1 0 1,1 0-1,0 1 1,2 0-1,-2 22 0,4-35-1,1-1-1,1 1 0,-1 0 1,1-1-1,-1 1 0,4 8 0,-3-12 5,0 0-1,0 0 0,0 1 0,0-1 0,0 0 1,0 0-1,1 0 0,-1 0 0,1-1 1,0 1-1,-1 0 0,1-1 0,0 1 0,0-1 1,0 1-1,0-1 0,0 0 0,3 1 0,3 1 52,1-1-1,-1 0 0,0 0 0,0-1 1,16 1-1,44-5 324,6-5 34,-48 4-27,0 1-1,51 1 1,-75 2-360,1 1 1,-1-1 0,1 0 0,-1 1 0,1-1-1,-1 1 1,0-1 0,1 1 0,-1 0-1,0 0 1,1 0 0,-1 1 0,0-1 0,0 0-1,0 1 1,0 0 0,0-1 0,-1 1-1,1 0 1,0 0 0,-1 0 0,1 0 0,-1 0-1,0 0 1,0 0 0,0 1 0,0-1-1,0 0 1,0 1 0,0-1 0,-1 0 0,1 1-1,-1-1 1,0 4 0,1 7 49,-1-1 1,0 0 0,-1 0-1,-1 1 1,0-1-1,0 0 1,-1 0 0,-1 0-1,0-1 1,0 1-1,-1-1 1,-1 0-1,-12 19 1,10-19-61,0 0 0,-1 0-1,0-1 1,-1 0 0,0 0 0,-1-1-1,0 0 1,-1-1 0,1-1 0,-1 0 0,-1 0-1,-12 5 1,20-10-153,0-1-1,-1 1 1,1-1-1,0 0 0,0-1 1,-1 1-1,1-1 1,-10 0-1,14 0-1,0-1-1,-1 1 1,1 0-1,0 0 0,-1-1 1,1 1-1,0-1 1,-1 1-1,1-1 1,0 0-1,0 1 0,0-1 1,0 0-1,-1 0 1,1 0-1,0 0 1,0 0-1,1 0 0,-1 0 1,0 0-1,0 0 1,0 0-1,1-1 1,-1 1-1,1 0 0,-1-1 1,1 1-1,-1 0 1,1-1-1,0 1 0,0 0 1,0-1-1,-1 1 1,1 0-1,0-1 1,1 1-1,-1-1 0,0 0 1,0 0 225,1 0 1,-1 1 0,0-1-1,1 0 1,-1 1 0,1-1-1,-1 0 1,1 1 0,0-1-1,1-2 1,22-19 395</inkml:trace>
</inkml:ink>
</file>

<file path=ppt/ink/ink2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14.605"/>
    </inkml:context>
    <inkml:brush xml:id="br0">
      <inkml:brushProperty name="width" value="0.05" units="cm"/>
      <inkml:brushProperty name="height" value="0.05" units="cm"/>
      <inkml:brushProperty name="color" value="#008C3A"/>
    </inkml:brush>
  </inkml:definitions>
  <inkml:trace contextRef="#ctx0" brushRef="#br0">85 709 16700,'6'-16'1358,"-4"12"-599,0 0 0,-1-1 1,1 0-1,-1 1 0,0-1 1,0-7-1,-1 12-697,1-1-1,-1 1 1,0 0 0,0-1 0,0 1-1,0 0 1,0 0 0,0-1-1,0 1 1,0 0 0,0-1-1,-1 1 1,1 0 0,0 0 0,0-1-1,0 1 1,0 0 0,0-1-1,0 1 1,0 0 0,-1 0 0,1 0-1,0-1 1,0 1 0,0 0-1,-1 0 1,1-1 0,0 1 0,0 0-1,-1 0 1,1 0 0,0 0-1,0 0 1,-1-1 0,-9 6 963,-9 14-451,9-5-472,1 1 0,1 0-1,0 1 1,-8 22-1,12-27-95,1 0-1,0 1 0,1-1 1,0 0-1,0 1 1,1 0-1,2 17 0,-1-26-8,1 1-1,-1-1 1,1 1 0,0-1-1,2 4 1,-3-6-4,0-1 0,0 1 0,0-1 1,0 1-1,0-1 0,1 0 0,-1 1 0,0-1 0,0 0 1,0 1-1,1-1 0,-1 0 0,0 1 0,0-1 0,1 0 0,-1 1 1,0-1-1,1 0 0,-1 0 0,0 1 0,1-1 0,-1 0 1,0 0-1,1 0 0,-1 1 0,1-1 0,-1 0 0,0 0 1,1 0-1,-1 0 0,1 0 0,-1 0 0,1 0 0,-1 0 1,0 0-1,1 0 0,-1 0 0,1 0 0,-1 0 0,0 0 1,1-1-1,-1 1 0,1 0 0,-1 0 0,0 0 0,1-1 1,-1 1-1,0 0 0,1 0 0,-1-1 0,0 1 0,1-1 0,1-1-56,0 0-1,-1-1 0,1 1 0,-1-1 0,0 1 0,0-1 0,0 1 0,0-1 0,1-5 0,5-29-501,-6 23 333,1-2-26,-1 11 192,-1-1 0,1 0 1,0 1-1,0-1 0,1 1 1,0-1-1,0 1 0,5-9 1,-6 12 68,1 0 0,0 0 1,0 1-1,0-1 0,1 0 0,-1 1 1,0 0-1,0 0 0,4-2 0,3-1 23,6-5 22,1 0 1,-2-1-1,18-14 0,-25 18-37,0-1 1,-1 0 0,0 0-1,0 0 1,-1-1 0,0 0-1,0 0 1,3-9 0,-1 0 36,-2 1 1,0-1-1,-1 1 1,0-1 0,1-25-1,-3 15 123,-2 0-1,-5-50 1,1 57-122,0 0 0,-1-1 0,-1 2 0,-1-1 0,-1 1 0,0 0 0,-19-30 0,13 27 41,-1 2-1,-1 0 1,0 0-1,-2 2 1,-38-33-1,55 50-50,0 0-1,0 0 1,0 1 0,0-1-1,0 1 1,0-1-1,0 0 1,-1 1 0,1 0-1,-2-1 1,2 1-27,1 0 1,0 0 0,-1 0-1,1 0 1,-1 0-1,1 1 1,0-1-1,-1 0 1,1 0-1,0 1 1,-1-1 0,1 0-1,0 0 1,-1 1-1,1-1 1,0 0-1,-1 1 1,1-1-1,0 1 1,0-1 0,0 0-1,-1 1 1,1-1-1,0 1 1,0-1-1,0 0 1,0 1-1,0-1 1,0 1 0,0-1-1,0 1 1,0-1-1,0 0 1,0 1-1,0 5 42,0-1-1,0 0 1,1 0-1,-1 0 1,1 0-1,0 0 1,1 0-1,2 6 1,1 2 176,14 24 0,-7-19-39,1 0 0,1-1 0,1 0 0,20 17 0,-16-16-84,-1 1 0,23 31 0,-20-19-63,-4-5-24,1 0 1,31 33-1,-43-53-19,-1-1-1,2 1 0,-1-1 0,1 0 0,0 0 0,0-1 0,0 0 0,0 0 0,1-1 0,-1 0 0,1 0 1,0-1-1,0 0 0,10 2 0,-13-4-21,0 0 1,-1-1-1,1 1 0,0-1 1,-1 0-1,1 0 1,-1 0-1,1-1 0,-1 1 1,1-1-1,-1 0 1,0-1-1,0 1 0,0-1 1,0 0-1,-1 0 1,1 0-1,-1 0 0,5-5 1,-6 6-178,0-1 0,0 1 0,-1-1 0,1 1 0,0-1 0,-1 0 0,1 0 0,-1 0 1,0 0-1,0 0 0,0 0 0,-1 0 0,1 0 0,-1 0 0,1 0 0,-1 0 0,0 0 0,0-1 0,-1 1 1,1 0-1,-1 0 0,1 0 0,-1 0 0,0 0 0,0 0 0,0 0 0,-1 0 0,1 0 0,-3-3 0,-13-11-2247,-4 6 888</inkml:trace>
</inkml:ink>
</file>

<file path=ppt/ink/ink2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14.774"/>
    </inkml:context>
    <inkml:brush xml:id="br0">
      <inkml:brushProperty name="width" value="0.05" units="cm"/>
      <inkml:brushProperty name="height" value="0.05" units="cm"/>
      <inkml:brushProperty name="color" value="#008C3A"/>
    </inkml:brush>
  </inkml:definitions>
  <inkml:trace contextRef="#ctx0" brushRef="#br0">0 373 15859,'8'0'1625,"10"-13"1599,10-15-223,20-24-280,8-7-337,-2 0-1016,-4 3-479,-17 15-1105,-7 10-401,-9 14 537,-10 0-344</inkml:trace>
</inkml:ink>
</file>

<file path=ppt/ink/ink2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15.936"/>
    </inkml:context>
    <inkml:brush xml:id="br0">
      <inkml:brushProperty name="width" value="0.05" units="cm"/>
      <inkml:brushProperty name="height" value="0.05" units="cm"/>
      <inkml:brushProperty name="color" value="#008C3A"/>
    </inkml:brush>
  </inkml:definitions>
  <inkml:trace contextRef="#ctx0" brushRef="#br0">11 2 11434,'0'0'108,"0"0"-1,0 0 0,0 0 0,-1-1 0,1 1 0,0 0 0,0 0 0,0 0 0,-1 0 0,1 0 0,0-1 0,0 1 0,-1 0 0,1 0 1,0 0-1,0 0 0,-1 0 0,1 0 0,0 0 0,-1 0 0,1 0 0,0 0 0,0 0 0,-1 0 0,1 0 0,0 1 0,0-1 1,-1 0-1,1 0 0,0 0 0,0 0 0,-1 0 0,1 0 0,0 1 0,0-1 0,0 0 0,-1 0 0,1 0 0,0 0 0,0 1 0,0-1 1,0 0-1,0 0 0,-1 1 0,1-1 0,0 0 0,0 0 0,0 1 0,0-1 0,0 0 0,0 0 0,0 1 0,0-1 0,0 0 1,0 0-1,0 1 0,0-1 0,0 0 0,0 0 0,0 1 0,0-1 0,0 0 0,0 0 0,0 1 0,0-1 0,1 0 0,-1 0 0,0 1 1,0-1-1,11 22 1263,-9-21-1042,64 107 3113,92 158-1815,-149-251-1752,7 12-429,-15-25 394,-1 0-1,1 0 1,0 0 0,0 0-1,-1 0 1,1 0 0,-1 0 0,0 0-1,0 0 1,0 0 0,0 2-1,0-3 45,0-1 0,-1 1-1,1-1 1,-1 1 0,1-1-1,0 1 1,-1-1 0,1 0 0,-1 1-1,1-1 1,-1 0 0,1 1-1,-1-1 1,0 0 0,1 1-1,-1-1 1,1 0 0,-1 0 0,1 0-1,-1 0 1,0 0 0,1 0-1,-1 1 1,0-1 0,1-1-1,-1 1 1,1 0 0,-1 0 0,0 0-1,1 0 1,-1 0 0,1 0-1,-1-1 1,0 1 0,0-1-79,-16-2-1137</inkml:trace>
</inkml:ink>
</file>

<file path=ppt/ink/ink2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16.332"/>
    </inkml:context>
    <inkml:brush xml:id="br0">
      <inkml:brushProperty name="width" value="0.05" units="cm"/>
      <inkml:brushProperty name="height" value="0.05" units="cm"/>
      <inkml:brushProperty name="color" value="#008C3A"/>
    </inkml:brush>
  </inkml:definitions>
  <inkml:trace contextRef="#ctx0" brushRef="#br0">1 235 17532,'20'-26'1355,"2"0"1,0 1-1,33-26 0,-36 35-983,0 1-1,1 1 1,1 1-1,45-21 1,-60 31-355,0 0 0,1 1 0,0 0 0,-1 1 0,1-1 0,0 1 0,0 1 0,0-1 1,0 1-1,-1 0 0,14 2 0,-16-1-10,0 0 0,0 1 0,-1-1 1,1 1-1,-1-1 0,1 1 0,-1 0 0,0 0 0,0 0 0,0 1 1,0-1-1,0 1 0,0 0 0,0 0 0,-1 0 0,0 0 1,0 0-1,0 0 0,0 1 0,0-1 0,2 7 0,-2-4 11,0 1 1,0-1-1,-1 1 0,0-1 0,0 1 0,-1 0 0,0-1 0,0 1 0,-1 0 0,1-1 0,-1 1 0,-1-1 0,1 1 0,-1-1 0,-1 1 0,1-1 1,-1 0-1,-5 9 0,2-5-218,-1 1 0,-1-1 0,0 0 0,0-1 0,-1 0 0,0-1 0,0 1 0,-1-2 0,-11 8 0,18-13-183,0-1 0,0 1 0,0 0 0,-1-1 0,1 0 1,0 0-1,-6 1 0,6-1-715</inkml:trace>
</inkml:ink>
</file>

<file path=ppt/ink/ink2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16.922"/>
    </inkml:context>
    <inkml:brush xml:id="br0">
      <inkml:brushProperty name="width" value="0.05" units="cm"/>
      <inkml:brushProperty name="height" value="0.05" units="cm"/>
      <inkml:brushProperty name="color" value="#008C3A"/>
    </inkml:brush>
  </inkml:definitions>
  <inkml:trace contextRef="#ctx0" brushRef="#br0">99 1 14819,'-5'5'711,"-1"0"0,1 0 0,0 1 0,1 0 0,0 0 0,0 0-1,-6 13 1,0 3 726,-6 24-1,14-40-1238,-5 18 391,0 1 0,-4 33-1,10-47-477,0 0 0,0 0 0,1 0-1,1 1 1,0-1 0,0 0 0,6 19 0,-6-26-98,0 0-1,1 0 1,0 0 0,-1 0 0,1 0 0,0-1 0,1 1 0,-1-1 0,1 1 0,-1-1 0,1 0 0,0 0-1,0 0 1,1-1 0,-1 1 0,1-1 0,-1 0 0,1 1 0,0-2 0,-1 1 0,1 0 0,0-1-1,0 0 1,0 0 0,0 0 0,1 0 0,6 0 0,-4-1-126,0 0 0,0 0-1,-1-1 1,1 0 0,0 0 0,0 0-1,-1-1 1,1 0 0,-1-1 0,0 1 0,1-1-1,6-5 1,-4 2-400,-1 0 0,1-1 0,-1 0 0,0 0 0,-1-1 0,0 0 0,7-10 0,12-20-834</inkml:trace>
</inkml:ink>
</file>

<file path=ppt/ink/ink2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17.612"/>
    </inkml:context>
    <inkml:brush xml:id="br0">
      <inkml:brushProperty name="width" value="0.05" units="cm"/>
      <inkml:brushProperty name="height" value="0.05" units="cm"/>
      <inkml:brushProperty name="color" value="#008C3A"/>
    </inkml:brush>
  </inkml:definitions>
  <inkml:trace contextRef="#ctx0" brushRef="#br0">93 418 18364,'17'18'1462,"2"0"1,0-1 0,1-1-1,0-1 1,24 14-1,-34-24-1325,-1 1 0,1 0-1,-1 0 1,-1 1 0,10 8-1,-26-16-482,-3-8 74,0-1 0,1 0 0,0-1 0,-12-16 0,-3-3-222,-23-23-347,-52-64-271,93 107 1134,1 0-1,0-1 1,1 0-1,0 0 0,1 0 1,0-1-1,0 1 1,1-1-1,1 0 1,0 0-1,1 0 0,0-20 1,1 25 49,1-1 1,0 1-1,0 0 0,1 0 1,0 0-1,0 1 0,0-1 1,1 0-1,7-11 0,-7 14 5,0-1-1,1 1 1,-1-1-1,1 1 1,0 0-1,1 1 1,-1-1-1,1 1 1,-1 0-1,1 0 0,0 0 1,0 0-1,9-2 1,-10 4-12,0-1 0,0 1 0,1 0 0,-1 1 0,0-1 0,1 1 0,-1 0 0,1 0 0,-1 0 0,1 0 0,-1 1 0,0 0 0,1 0 0,-1 0 0,0 0 0,0 1 0,0-1-1,0 1 1,0 0 0,0 1 0,0-1 0,-1 0 0,1 1 0,-1 0 0,0 0 0,5 5 0,-3-2-40,-1 0-1,1 0 1,-1 1-1,-1-1 1,1 1-1,-1 0 1,0 0 0,0 0-1,-1 0 1,0 1-1,-1-1 1,1 1-1,-1-1 1,-1 15-1,-2 10-1,-2 0 0,-11 41 0,3-16-1,11-52-20,1 1-2,-1 0 1,0-1-1,-1 1 1,1-1-1,-1 1 1,0-1-1,-1 0 1,-4 8-1,12-26-245,-5 11 245,1 1 1,0-1-1,0 0 1,0 1-1,0-1 0,1 1 1,-1-1-1,0 1 1,1-1-1,-1 1 1,1 0-1,2-2 1,1 1 25,1 1 0,0-1 0,0 1 0,0 0 0,0 0 0,0 1 0,0 0 0,9 1 0,20-2 375,114-4 2423,-64 5-1902,-77 0-1044,0 0 0,0-1 0,0 0 1,0 0-1,0-1 0,-1 0 1,1 0-1,11-5 0,-17 6 79,7-6-100,-8-8-210</inkml:trace>
</inkml:ink>
</file>

<file path=ppt/ink/ink2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18.890"/>
    </inkml:context>
    <inkml:brush xml:id="br0">
      <inkml:brushProperty name="width" value="0.05" units="cm"/>
      <inkml:brushProperty name="height" value="0.05" units="cm"/>
      <inkml:brushProperty name="color" value="#008C3A"/>
    </inkml:brush>
  </inkml:definitions>
  <inkml:trace contextRef="#ctx0" brushRef="#br0">0 351 14131,'6'-3'1024,"3"-5"857,8-3-57,3-8-88,6-3-71,2-9-441,4-3-208,1 1-464,0 1-216,3 5-272,-7 2-104,-7 5-424,-9 2-312,0 1-656,-7-2-721,-2 3-295,7 1 1152</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08.307"/>
    </inkml:context>
    <inkml:brush xml:id="br0">
      <inkml:brushProperty name="width" value="0.05" units="cm"/>
      <inkml:brushProperty name="height" value="0.05" units="cm"/>
      <inkml:brushProperty name="color" value="#FF0066"/>
    </inkml:brush>
  </inkml:definitions>
  <inkml:trace contextRef="#ctx0" brushRef="#br0">6 50 10058,'15'-13'11691,"-13"12"-11431,0-1 0,0 1-1,0 0 1,0 0 0,0 0 0,0 0-1,0 0 1,1 0 0,-1 1-1,0-1 1,1 1 0,-1-1-1,0 1 1,1 0 0,-1 0 0,5 0-1,-4 1-213,1-1 0,0-1 0,0 1 0,-1-1 0,1 1 0,0-1 0,-1 0 0,1-1 0,0 1 0,-1 0 0,6-4 0,16-6 130,-25 11-171,1-1 0,0 1 0,-1 0 0,1 0 0,0 0 0,-1 0 0,1 0 0,0 0 0,-1 0 0,1 0 0,0 0 0,-1 0 0,1 0 0,0 0 0,-1 0 0,1 0 0,0 1 0,-1-1 0,1 0 0,-1 0 0,1 1 0,0-1 0,-1 0 0,1 1 0,-1-1 0,1 1 0,0 1 1,0-1 0,0 0 0,0 1 0,0-1 0,-1 1 0,1-1 0,-1 1 1,1-1-1,-1 1 0,0-1 0,1 2 0,0 3-2,-1-1-1,0 1 1,0-1 0,-1 1 0,1-1 0,-2 6 0,-20 59 5,22-61 8,6-11-30,7-4 3,-9 5 9,0 1 0,0 0 0,0 0 0,0 0 0,0 0 0,0 1 0,0-1 1,-1 1-1,1 0 0,0 0 0,0 1 0,0-1 0,-1 1 0,1-1 0,-1 1 0,1 1 0,-1-1 0,0 0 1,0 1-1,0-1 0,3 5 0,-2-4 36,-1 0 0,0 0 0,0 1 0,0 0 0,-1-1 0,1 1 0,-1 0 1,0 0-1,0 0 0,0 1 0,0-1 0,-1 0 0,0 1 0,0-1 0,0 1 0,0-1 0,-1 1 0,0 6 1,-1-5 59,0-1 0,-1 1 0,0-1 0,0 0 1,-1 1-1,1-1 0,-1 0 0,0-1 0,-1 1 0,1 0 1,-1-1-1,0 0 0,0 0 0,0 0 0,0 0 1,-1-1-1,1 0 0,-8 4 0,3-2-18,1-1-1,-1 0 1,1 0-1,-1-1 1,0 0-1,-1-1 1,1 0-1,0 0 1,-1-1-1,-14 0 1,19-1-240,1-1 0,-1 1 0,0-1 0,1 0 0,-1-1 0,1 1 0,-1-1 1,1 0-1,0 0 0,0 0 0,0 0 0,-8-6 0,10 5-126,-1 1-1,1 0 0,-1-1 1,1 0-1,0 1 1,0-1-1,0 0 1,1 0-1,-1 0 1,1 0-1,-1 0 0,1-1 1,0 1-1,0 0 1,0-1-1,1 1 1,-1-1-1,1-4 1,1-3-449,0 0 1,4-17 0</inkml:trace>
</inkml:ink>
</file>

<file path=ppt/ink/ink2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19.258"/>
    </inkml:context>
    <inkml:brush xml:id="br0">
      <inkml:brushProperty name="width" value="0.05" units="cm"/>
      <inkml:brushProperty name="height" value="0.05" units="cm"/>
      <inkml:brushProperty name="color" value="#008C3A"/>
    </inkml:brush>
  </inkml:definitions>
  <inkml:trace contextRef="#ctx0" brushRef="#br0">1 220 14563,'10'-9'913,"45"-40"3660,101-67 1,-145 108-4361,1 2 1,0 0 0,1 0 0,-1 1-1,26-6 1,-32 10-169,-1 0 1,1 0-1,0 1 0,-1 0 1,1 0-1,0 0 0,8 2 0,-11-1-27,0 0 1,1 0-1,-1 1 0,0-1 0,1 0 0,-1 1 0,0 0 1,0 0-1,0 0 0,-1 0 0,1 0 0,0 1 0,2 2 1,-1 2 2,1 0 0,0 0 0,-1 0 1,-1 1-1,1 0 0,-1-1 0,0 1 1,-1 0-1,0 1 0,0-1 0,-1 0 1,0 0-1,-1 1 0,1-1 0,-2 10 1,-2 13 17,0 1 0,-14 49 0,15-75-192,0 1 0,0 0 0,0-1 1,-1 1-1,-4 6 0,7-12 50,0 0-1,-1 0 1,1-1 0,-1 1 0,1 0 0,-1 0 0,0 0-1,1-1 1,-1 1 0,1 0 0,-1-1 0,0 1-1,0-1 1,1 1 0,-1-1 0,0 1 0,0-1-1,0 1 1,0-1 0,0 0 0,1 0 0,-1 1 0,0-1-1,0 0 1,0 0 0,0 0 0,0 0 0,0 0-1,0 0 1,0 0 0,0 0 0,0 0 0,0-1 0,0 1-1,1 0 1,-1 0 0,0-1 0,0 1 0,0-1-1,0 1 1,1-1 0,-1 1 0,0-1 0,0 1 0,1-1-1,-1 0 1,0 0 0,0 0 0,-6-13-1267</inkml:trace>
</inkml:ink>
</file>

<file path=ppt/ink/ink2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19.773"/>
    </inkml:context>
    <inkml:brush xml:id="br0">
      <inkml:brushProperty name="width" value="0.05" units="cm"/>
      <inkml:brushProperty name="height" value="0.05" units="cm"/>
      <inkml:brushProperty name="color" value="#008C3A"/>
    </inkml:brush>
  </inkml:definitions>
  <inkml:trace contextRef="#ctx0" brushRef="#br0">0 1 13211,'7'11'2464,"1"4"2289,22 3-2056,-1 6-353,6 10-799,-1 3-377,-10 4-600,2-1-200,-9-6-312,-1-5-408,-6-8-1952,8-12 1568</inkml:trace>
</inkml:ink>
</file>

<file path=ppt/ink/ink2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20.736"/>
    </inkml:context>
    <inkml:brush xml:id="br0">
      <inkml:brushProperty name="width" value="0.05" units="cm"/>
      <inkml:brushProperty name="height" value="0.05" units="cm"/>
      <inkml:brushProperty name="color" value="#008C3A"/>
    </inkml:brush>
  </inkml:definitions>
  <inkml:trace contextRef="#ctx0" brushRef="#br0">0 1 16123,'0'9'1353,"2"13"1039,9 10-383,8 10-369,5 7-120,6 1-455,-3 2-265,3 0-440,0-4-168,1-13-112,3-5-56,-6-14-264,-8-1-192,-9-15-793,-4 0-399,-7-16-1088,2-7 1367</inkml:trace>
</inkml:ink>
</file>

<file path=ppt/ink/ink2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21.525"/>
    </inkml:context>
    <inkml:brush xml:id="br0">
      <inkml:brushProperty name="width" value="0.05" units="cm"/>
      <inkml:brushProperty name="height" value="0.05" units="cm"/>
      <inkml:brushProperty name="color" value="#008C3A"/>
    </inkml:brush>
  </inkml:definitions>
  <inkml:trace contextRef="#ctx0" brushRef="#br0">0 269 16460,'3'0'381,"-1"0"0,1 1 0,0-1-1,-1 1 1,1 0 0,0-1 0,-1 1 0,1 1 0,-1-1 0,0 0 0,1 0 0,-1 1 0,0 0 0,0-1 0,0 1 0,0 0 0,0 0 0,0 0 0,0 0 0,-1 0 0,3 4 0,2 4 62,0 1-1,-1 0 1,5 17-1,-6-18-138,-2-5-236,29 87 631,-27-77-668,0 0 1,-1 0-1,-1 0 1,1 19-1,-5-23-49,-1-15 8,3 3 5,-7-15-61,1-1-1,1 0 1,0 0 0,1 0-1,1 0 1,-1-32 0,2 31 6,2 0 0,0 0 0,5-28 0,-4 38 46,1 0 0,0 0 0,0 1 1,0-1-1,1 1 0,1 0 0,-1-1 0,1 1 0,0 1 1,8-11-1,-11 15 19,1 0-1,0 0 1,0 1 0,0-1 0,-1 0 0,2 1 0,-1-1-1,0 1 1,0 0 0,0 0 0,1-1 0,-1 2 0,0-1-1,1 0 1,-1 0 0,1 1 0,-1-1 0,1 1-1,-1 0 1,1 0 0,-1 0 0,1 0 0,-1 0 0,1 1-1,-1-1 1,5 2 0,-2 0 7,-1 0 1,0 0-1,0 1 0,0-1 1,0 1-1,-1 0 0,1 0 1,-1 0-1,1 0 0,-1 1 1,0 0-1,-1-1 0,5 8 0,18 34 148,27 71-1,-50-123-85,-11-58-12,-1-11-44,9 58-15,-1-94 3,3 102-6,0 0 0,0-1 0,1 1 0,0 0-1,1 0 1,0 0 0,1 1 0,6-14 0,-8 20 6,-1 1 1,1-1-1,-1 1 1,1 0 0,0-1-1,0 1 1,0 0 0,0 0-1,1 1 1,-1-1 0,0 0-1,1 1 1,-1-1-1,1 1 1,-1 0 0,4-1-1,-4 1 8,1 1-1,-1 0 1,1-1-1,-1 1 0,0 0 1,1 1-1,-1-1 1,1 0-1,-1 1 1,0-1-1,0 1 1,1 0-1,-1-1 0,0 1 1,0 0-1,0 1 1,1-1-1,-1 0 1,2 3-1,5 3 40,0 1-1,-1 0 1,0 0 0,12 19-1,23 41-305,-21-30-1167,-18-34-987,-3-5 1489,-1-6 1144,0 4-226,0-16-240</inkml:trace>
</inkml:ink>
</file>

<file path=ppt/ink/ink2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22.057"/>
    </inkml:context>
    <inkml:brush xml:id="br0">
      <inkml:brushProperty name="width" value="0.05" units="cm"/>
      <inkml:brushProperty name="height" value="0.05" units="cm"/>
      <inkml:brushProperty name="color" value="#008C3A"/>
    </inkml:brush>
  </inkml:definitions>
  <inkml:trace contextRef="#ctx0" brushRef="#br0">1 289 14363,'11'8'1335,"0"0"-1,0 1 1,-1 0-1,0 0 1,16 20 0,-20-20-850,0 0 0,-1 1 1,1-1-1,5 18 0,25 76 629,-45-123-1003,-21-63-331,25 67 148,1 0 1,1 0 0,1 0 0,-1-28 0,3 37 61,0 1-1,0-1 1,1 1-1,0 0 1,1-1-1,-1 1 0,1 0 1,0 0-1,1 0 1,-1 0-1,1 0 1,0 0-1,1 1 1,7-10-1,-9 13 41,0 0 1,0 0-1,0 0 0,0 0 0,1 0 0,-1 0 1,1 1-1,-1-1 0,1 1 0,0 0 1,-1 0-1,1 0 0,0 0 0,0 0 0,0 1 1,-1-1-1,1 1 0,0 0 0,0 0 1,0 0-1,0 0 0,0 0 0,0 1 1,0-1-1,0 1 0,-1 0 0,6 2 0,-2-1 83,-1 1-1,0 0 1,0 1-1,0-1 0,0 1 1,0 0-1,-1 0 0,0 0 1,0 1-1,0-1 1,0 1-1,5 10 0,3 9 136,-1 0 0,-1 1-1,11 41 1,-18-60-219,-1-6-11,1-10 11,-7-67 24,2 41-43,2-42-1,0 74-7,10-88 22,-8 79-16,0 0 0,2 0 0,0 0 0,9-23-1,-12 35-5,-1 0-1,1 0 1,-1 0-1,1 0 1,0 0-1,-1 0 1,1 0-1,0 0 1,0 0-1,0 0 1,-1 0-1,1 0 1,0 1-1,0-1 0,0 0 1,0 1-1,1-1 1,-1 0-1,0 1 1,1-1-1,-1 1 1,0 0-1,0 0 0,0 0 1,0 0-1,0 1 0,0-1 1,0 0-1,0 1 1,0-1-1,0 0 0,0 1 1,-1-1-1,1 1 0,0-1 1,0 1-1,0 0 0,-1-1 1,1 1-1,1 1 1,1 2 7,1 1 1,-1-1 0,0 1 0,0 0-1,-1 0 1,1 0 0,1 6 0,27 107 198,3 8 120,-27-113-284,-7-13-43,0 0-1,0 0 0,0 0 1,0-1-1,0 1 0,0 0 1,0 0-1,0 0 0,0-1 0,0 1 1,0 0-1,0 0 0,1 0 1,-1 0-1,0-1 0,0 1 0,0 0 1,0 0-1,0 0 0,0 0 1,0 0-1,1-1 0,-1 1 1,0 0-1,0 0 0,0 0 0,0 0 1,1 0-1,-1 0 0,0 0 1,0 0-1,0 0 0,0-1 0,1 1 1,-1 0-1,0 0 0,0 0 1,0 0-1,1 0 0,-1 0 1,0 0-1,0 0 0,0 0 0,0 1 1,1-1-1,-1 0 0,0 0 1,0 0-1,0 0 0,0 0 0,1 0 1,-1 0-1,0 0 0,0 0 1,0 0-1,0 1 0,0-1 1,1 0-1,-1 0 0,0 0 0,0 0 1,0 1-1,0-1 0,0 0 1,3-19-549,-2 1 1,-1-35 0,1-14-1535,7 18 939</inkml:trace>
</inkml:ink>
</file>

<file path=ppt/ink/ink2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22.746"/>
    </inkml:context>
    <inkml:brush xml:id="br0">
      <inkml:brushProperty name="width" value="0.05" units="cm"/>
      <inkml:brushProperty name="height" value="0.05" units="cm"/>
      <inkml:brushProperty name="color" value="#008C3A"/>
    </inkml:brush>
  </inkml:definitions>
  <inkml:trace contextRef="#ctx0" brushRef="#br0">1 403 14971,'0'-2'1320,"0"-5"889,2-4-57,13-13-55,14-8-225,16-12-191,7-1-265,3-3-576,-10 5-240,-10 8-472,-3 5-224,-8 12-392,-4-1-280,-9 10-848,-5 2-313,-12-3-871,-3 1-57,2 0 1593</inkml:trace>
</inkml:ink>
</file>

<file path=ppt/ink/ink2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23.253"/>
    </inkml:context>
    <inkml:brush xml:id="br0">
      <inkml:brushProperty name="width" value="0.05" units="cm"/>
      <inkml:brushProperty name="height" value="0.05" units="cm"/>
      <inkml:brushProperty name="color" value="#008C3A"/>
    </inkml:brush>
  </inkml:definitions>
  <inkml:trace contextRef="#ctx0" brushRef="#br0">1 155 15915,'8'-10'810,"0"0"-1,1 0 1,1 1-1,-1 0 1,14-9-1,0 2 861,32-16 0,-43 25-1365,0 1 1,0 1-1,1 0 1,0 1-1,0 0 1,0 1-1,19-2 1,-25 4-278,0 1 1,1 0-1,-1 0 1,0 1-1,0 0 1,0 1-1,1-1 1,-1 1-1,-1 0 1,1 1-1,0 0 1,-1 0-1,1 1 1,11 7-1,-12-6-28,-1 0-1,0 1 1,1 0 0,-2-1-1,1 2 1,-1-1-1,0 0 1,0 1 0,-1 0-1,1 0 1,-2 0 0,1 0-1,2 13 1,0 4 10,-1 0 0,1 46 0,-5-65-42,1 73 23,-1-65-485,-2-1-1,1 1 1,-7 24-1,5-26-1381,13-16 688</inkml:trace>
</inkml:ink>
</file>

<file path=ppt/ink/ink2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23.625"/>
    </inkml:context>
    <inkml:brush xml:id="br0">
      <inkml:brushProperty name="width" value="0.05" units="cm"/>
      <inkml:brushProperty name="height" value="0.05" units="cm"/>
      <inkml:brushProperty name="color" value="#008C3A"/>
    </inkml:brush>
  </inkml:definitions>
  <inkml:trace contextRef="#ctx0" brushRef="#br0">8 23 12979,'-1'-1'267,"0"0"0,0 0 1,1 0-1,-1 0 0,0 0 0,1 0 1,-1 0-1,1-1 0,-1 1 0,1 0 1,-1-2-1,1 2-146,0 1 0,0 0 0,0 0 0,0-1 0,0 1 0,0 0 0,1-1 0,-1 1 0,0 0 0,0 0 0,0-1 0,0 1 0,0 0 0,0 0 0,1-1-1,-1 1 1,0 0 0,0 0 0,0 0 0,1-1 0,-1 1 0,0 0 0,0 0 0,1 0 0,-1 0 0,0-1 0,0 1 0,1 0 0,-1 0 0,1 0 0,1 0 257,1 0-1,0-1 1,-1 2 0,1-1-1,-1 0 1,1 0 0,0 1-1,-1 0 1,1-1 0,3 3-1,17 7-73,-1 1-1,-1 1 0,0 0 0,0 2 0,-2 1 0,0 0 0,0 1 0,-2 1 0,0 1 0,23 31 1,-33-39-564,0 0 1,-1 1 0,-1 0 0,0 0 0,7 23 0,-10-29 68,-1 1 1,0 0-1,0 0 0,0 0 0,-1-1 1,0 1-1,0 0 0,0 0 0,-1 0 1,0 0-1,0 0 0,0-1 0,-5 12 1,5-15 157,0 0 1,0-1 0,0 1 0,0 0 0,0-1 0,0 1 0,-1-1 0,1 1 0,-1-1-1,1 1 1,-1-1 0,1 0 0,-1 0 0,0 0 0,0 0 0,1 0 0,-1 0-1,0 0 1,0-1 0,0 1 0,0-1 0,0 1 0,-3-1 0,-25 3 208</inkml:trace>
</inkml:ink>
</file>

<file path=ppt/ink/ink2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24.337"/>
    </inkml:context>
    <inkml:brush xml:id="br0">
      <inkml:brushProperty name="width" value="0.05" units="cm"/>
      <inkml:brushProperty name="height" value="0.05" units="cm"/>
      <inkml:brushProperty name="color" value="#008C3A"/>
    </inkml:brush>
  </inkml:definitions>
  <inkml:trace contextRef="#ctx0" brushRef="#br0">1 400 15395,'12'-15'1020,"2"0"-1,-1 1 1,2 0 0,0 1-1,26-18 1,-29 24-724,0 1 0,0-1 0,1 2 0,-1 0 0,1 0 0,0 1 0,1 1 0,25-3 0,-24 5-124,-1 0 0,1 2 0,-1 0-1,1 0 1,-1 1 0,1 1 0,-1 1 0,0 0 0,0 0-1,-1 2 1,1-1 0,16 12 0,-7-3-9,0 2 1,-2 0-1,0 2 0,-1 0 1,30 35-1,-45-47-125,-1-1-1,0 1 1,0 0-1,0 0 1,0 0-1,4 11 1,-8-15-48,1 0 1,-1 0-1,1 0 0,-1 0 1,1 0-1,-1 0 0,0 0 1,0 1-1,0-1 1,0 0-1,0 0 0,-1 0 1,1 0-1,-1 0 0,1 0 1,-1 0-1,0 0 1,0 0-1,0-1 0,0 1 1,0 0-1,0 0 0,0-1 1,0 1-1,-1 0 0,-2 2 1,1-2-184,-1 1 1,0 0-1,0-1 1,0 0-1,0 0 0,0 0 1,0 0-1,0-1 1,-1 1-1,1-1 0,-7 1 1,0-1-718,1-1 1,0 1-1,-18-3 1,-4-2-684</inkml:trace>
  <inkml:trace contextRef="#ctx0" brushRef="#br0" timeOffset="1">685 181 18108,'7'2'705,"0"-1"0,0 1 0,0 0-1,0 0 1,0 1 0,-1 0 0,1 0 0,-1 0 0,0 1 0,11 9 0,-11-8-449,-1 0 1,0 1-1,-1-1 0,1 1 1,-1 0-1,6 11 1,-7-10-167,12 24 132,-14-29-211,0 1 0,0-1-1,0 1 1,-1-1 0,1 1 0,-1-1-1,0 1 1,1-1 0,-1 1 0,-1 3-1,1-6-7,0 1-1,0-1 1,0 0-1,0 1 1,0-1-1,0 0 1,-1 0-1,1 1 0,0-1 1,0 0-1,0 1 1,0-1-1,-1 0 1,1 0-1,0 1 1,0-1-1,-1 0 1,1 0-1,0 1 1,0-1-1,-1 0 0,1 0 1,0 0-1,-1 0 1,1 0-1,0 1 1,-1-1-1,1 0 1,0 0-1,-1 0 1,1 0-1,0 0 1,-1 0-1,1 0 0,0 0 1,-1 0-1,1 0 1,0 0-1,-1 0 1,1 0-1,0-1 1,0 1-1,-1 0 1,1 0-1,0 0 1,-1 0-1,1 0 0,-1-1 1,-14-10 54,9 3-44,0 1 0,0-1-1,0 0 1,1 0 0,1 0 0,-1-1 0,1 0 0,0 0 0,1 0 0,0 0 0,1-1 0,0 1 0,0-1 0,0-18 0,2 19-8,0 0 0,0 0 0,1 0 0,1 0 0,-1 0 0,1 0 0,1 1 0,-1-1 0,2 1 0,-1 0 0,1 0-1,0 0 1,1 0 0,0 0 0,0 1 0,10-11 0,-12 15-11,1 0-1,-1-1 0,1 2 1,0-1-1,0 0 0,9-3 1,-11 5-203,0 0 0,0 0 0,1 1 0,-1-1 0,0 1 0,0-1 0,1 1 0,-1 0 0,0 0 0,0 0 1,1 0-1,-1 1 0,0-1 0,0 0 0,1 1 0,-1 0 0,2 0 0,-4-1 182,1 1-363,0-1 0,0 1-1,0-1 1,0 1 0,0-1-1,1 0 1,-1 0 0,0 1 0,0-1-1,0 0 1,2 0 0,6-2-984</inkml:trace>
</inkml:ink>
</file>

<file path=ppt/ink/ink2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25.272"/>
    </inkml:context>
    <inkml:brush xml:id="br0">
      <inkml:brushProperty name="width" value="0.05" units="cm"/>
      <inkml:brushProperty name="height" value="0.05" units="cm"/>
      <inkml:brushProperty name="color" value="#008C3A"/>
    </inkml:brush>
  </inkml:definitions>
  <inkml:trace contextRef="#ctx0" brushRef="#br0">1 541 13955,'1'2'1603,"1"0"0,0 0 1,-1 1-1,1-1 0,-1 0 0,2 5 0,7 27 58,-2-4-1403,-7-25-253,1-1-1,0 0 1,0 0-1,0 1 1,0-1-1,1-1 1,0 1-1,0 0 1,0-1-1,0 1 1,0-1-1,1 0 1,-1 0-1,1 0 1,0 0-1,0-1 1,0 0-1,0 1 0,0-2 1,0 1-1,1 0 1,-1-1-1,1 0 1,-1 0-1,1 0 1,0 0-1,-1-1 1,1 0-1,-1 0 1,7-1-1,-9 1-1,0 0 0,0-1 0,0 0 0,1 1 0,-1-1 0,0 0 0,0 0-1,0 0 1,0 0 0,0 0 0,0-1 0,0 1 0,-1 0 0,1-1 0,0 1 0,-1-1 0,1 0 0,-1 0-1,0 0 1,0 1 0,1-1 0,-1 0 0,0-1 0,-1 1 0,1 0 0,0 0 0,0 0 0,0-4 0,1-6 9,-1 0 0,0 0 1,0 0-1,-2-13 0,1 16-7,2-81 8,-1 77-2,1 1 1,0 0-1,1 0 0,0 0 1,6-13-1,-8 24-5,-1 0 0,1 0 0,-1 0 0,1 0 0,-1 0 0,1 0-1,0 0 1,-1 0 0,1 0 0,0 0 0,1-1 0,-1 2-2,-1 0-1,0 0 1,1 0-1,-1-1 1,0 1-1,1 0 1,-1 0 0,1 0-1,-1 0 1,1 0-1,-1 0 1,0 0-1,1 0 1,-1 0-1,1 0 1,-1 0 0,0 0-1,1 0 1,-1 0-1,1 0 1,0 1-1,1 0 12,1 1-1,-1 0 0,0 0 1,0 0-1,0 0 0,0 0 1,2 4-1,0-2-7,24 33 84,-14-19-19,22 24 0,-34-39-83,1-1 1,0 0 0,0 0-1,0 0 1,0 0 0,0-1 0,0 1-1,0-1 1,0 1 0,1-1-1,5 1 1,-7-2-45,0 1 1,0-1-1,0 0 1,0 0-1,-1 0 1,1 0-1,0 0 0,0-1 1,0 1-1,0 0 1,0-1-1,-1 1 1,1-1-1,0 0 0,0 0 1,-1 0-1,1 0 1,0 0-1,-1 0 1,1 0-1,2-3 0,2-4-201,-1 0 0,1 0 0,-1-1 0,-1 0 0,1 0 0,-1 0 0,-1-1 0,0 1 0,0-1 0,2-19 0,-4 14 243,1-1 1,-2 0 0,0 0-1,-1 0 1,0 0-1,-5-17 1,6 31 24,-11-39 196,10 38-158,0 0-1,0 0 0,-1 0 0,1 1 0,0-1 0,-1 0 0,0 1 0,0-1 0,0 1 0,0 0 0,-3-3 1,5 5-31,-1-1 1,1 1-1,-1 0 1,0 0 0,1-1-1,-1 1 1,1 0-1,-1 0 1,0 0 0,1 0-1,-1 0 1,0 0 0,1 0-1,-1 0 1,0 0-1,1 0 1,-1 0 0,1 0-1,-1 1 1,0-1-1,1 0 1,-1 0 0,1 1-1,-1-1 1,0 0 0,1 1-1,-1-1 1,1 0-1,-1 1 1,1-1 0,0 1-1,-1-1 1,1 1-1,-1-1 1,1 2 0,-13 20 395,12-20-387,-3 6 93,1 1 0,0-1-1,1 1 1,0 0 0,0 0 0,1 0-1,0 0 1,1 0 0,0 1 0,2 15-1,-2-21-75,1 0 0,0 0 0,0 0 0,0 0 0,1 0 0,0 0 0,-1 0 0,1-1 0,1 1 0,-1-1 0,4 5 0,-4-5-17,0-1-1,1-1 0,-1 1 0,1 0 1,-1 0-1,1-1 0,-1 0 1,1 1-1,0-1 0,0 0 0,0 0 1,0 0-1,-1-1 0,1 1 1,0-1-1,0 0 0,5 0 0,-3 0 10,0-1-1,0 0 1,0 0-1,0 0 1,0-1 0,0 1-1,-1-1 1,1 0-1,0-1 1,-1 1-1,7-6 1,-6 5 5,1-1 0,0 1 1,0 0-1,1 0 0,10-3 0,-13 5-37,-1 1 0,0 0 0,1 0 0,-1 0 0,1 0 0,-1 1 0,0-1-1,0 1 1,6 1 0,-8-1-4,1-1-1,-1 1 0,1-1 1,-1 1-1,1 0 1,-1-1-1,0 1 1,1 0-1,-1 0 0,0 0 1,1 0-1,-1 0 1,0 0-1,0 1 1,0-1-1,0 0 1,0 0-1,0 1 0,-1-1 1,1 1-1,0-1 1,0 2-1,-1-2-2,0-1 1,0 0-1,0 1 0,0-1 1,0 0-1,1 1 0,-1-1 1,0 1-1,0-1 0,0 0 1,0 1-1,-1-1 1,1 0-1,0 1 0,0-1 1,0 0-1,0 1 0,0-1 1,0 0-1,0 1 0,-1-1 1,1 0-1,0 0 0,0 1 1,-1-1-1,1 0 0,0 1 1,0-1-1,-1 0 0,1 0 1,0 0-1,0 1 0,-1-1 1,1 0-1,0 0 0,-1 0 1,1 0-1,0 0 0,-1 1 1,1-1-1,0 0 0,-1 0 1,1 0-1,0 0 0,-1 0 1,1 0-1,-1 0 0,1 0 1,0 0-1,-1-1 0,1 1 1,0 0-1,-1 0 0,-1 0-8,1-1 0,-1 0 0,0 1 0,1-1 0,-1 0 0,1 1 0,-1-1 0,1 0 0,-3-2-1,-2-5-7,1 1-1,0-1 1,0 0-1,1 0 1,-4-9-1,3 7 24,0 0-1,-11-17 0,14 25-2,1 1 0,-1-1 0,0 1 0,1 0 0,-1 0 0,0-1 0,0 1 0,0 0 0,0 0 0,1 1 0,-1-1 0,-1 0 0,1 1 0,0-1 0,0 1 0,0 0 0,0-1 0,-3 1 0,5 0-1,0 1-1,0-1 1,0 0-1,0 0 1,0 0-1,0 0 0,0 1 1,0-1-1,0 0 1,0 0-1,0 0 0,1 0 1,-1 0-1,0 1 1,0-1-1,0 0 1,0 0-1,0 0 0,0 0 1,0 0-1,1 0 1,-1 0-1,0 0 0,0 0 1,0 1-1,0-1 1,0 0-1,1 0 1,-1 0-1,0 0 0,0 0 1,0 0-1,0 0 1,1 0-1,-1 0 0,0 0 1,0 0-1,0 0 1,0 0-1,1 0 1,-1 0-1,0 0 0,0 0 1,0-1-1,0 1 1,0 0-1,1 0 0,-1 0 1,0 0-1,0 0 1,8-2 21,-4 0-4,0 1 0,0 0 0,0 0 0,1 0-1,-1 1 1,0-1 0,0 1 0,1 0 0,-1 1 0,0-1 0,0 1 0,1-1 0,6 3 0,-2 2 4,0-1 1,-1 1-1,0 0 0,0 1 0,8 7 1,36 37 141,-36-34-107,3 3 2,-1 1 0,-1 1 0,29 45-1,-37-49-51,0 1 0,-1-1 0,-1 2-1,-1-1 1,0 1 0,4 25 0,-6-13-5,0 1 1,-2 43-1,-2-58 6,-1-1 0,-1 1 0,-1-1 0,0 0 0,-1 0-1,-8 21 1,9-30 3,0-1-1,-1 1 1,-4 7 0,7-13-8,0 0 0,0 0 0,0 1 0,0-1 0,0 0 0,0 0 1,0 0-1,0 0 0,0 0 0,0-1 0,0 1 0,0 0 1,-1 0-1,1-1 0,0 1 0,-1-1 0,1 1 0,-1-1 0,1 0 1,0 1-1,-1-1 0,-1 0 0,2 0-2,-1-1 1,1 0-1,0 1 0,0-1 1,0 0-1,0 0 0,0 0 0,0 0 1,0 0-1,0 0 0,0 0 1,0 0-1,0 0 0,1 0 1,-1 0-1,0-1 0,1 1 0,-1 0 1,1 0-1,0-1 0,-1 1 1,1 0-1,0-1 0,0 1 1,0-2-1,-2-2 2,-4-26 7,-5-56-1,6 34-1,-69-422 355,71 460-334,-10-50 163,-5-71-1,17 129-157,1 1 1,0-1-1,0 0 1,0 0-1,1 1 1,2-8-1,-3 12-21,1 1-1,-1 0 1,1-1-1,0 1 1,-1 0-1,1 0 1,0-1-1,0 1 0,0 0 1,0 0-1,0 0 1,0 0-1,0 0 1,0 0-1,1 1 1,-1-1-1,0 0 1,0 0-1,1 1 0,-1-1 1,1 1-1,-1-1 1,0 1-1,1 0 1,-1-1-1,1 1 1,-1 0-1,1 0 1,-1 0-1,1 0 1,1 1-1,7 0 21,0 0 0,0 1 0,0 0 0,0 1 0,0 0 0,0 1-1,-1 0 1,10 5 0,0 2 29,0 1 1,30 24-1,-42-30-49,-1-1 0,0 1 0,0 0 0,-1 0 1,0 1-1,0-1 0,0 1 0,-1 0 0,0 1 0,0-1 0,-1 1 1,0-1-1,0 1 0,-1 0 0,0 0 0,0 0 0,-1 1 1,0-1-1,0 0 0,-1 1 0,-2 14 0,0-6-198,-2 0 0,0-1 0,0 1 0,-2-1 0,0 0 0,-1-1 0,-1 1 0,0-1 0,-1-1 1,-1 1-1,0-1 0,-15 15 0,-14 9-1505,5-3 530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09.162"/>
    </inkml:context>
    <inkml:brush xml:id="br0">
      <inkml:brushProperty name="width" value="0.05" units="cm"/>
      <inkml:brushProperty name="height" value="0.05" units="cm"/>
      <inkml:brushProperty name="color" value="#FF0066"/>
    </inkml:brush>
  </inkml:definitions>
  <inkml:trace contextRef="#ctx0" brushRef="#br0">1 6 12707,'3'-5'5713,"-2"5"-5545,2 3 439,0 1 0,0 1 1,0-1-1,0 0 0,-1 0 1,1 1-1,1 6 0,11 38 1169,-6-17-820,10 17 194,-13-35-987,0-1 1,-2 0-1,1 1 0,-2 0 0,0 0 0,3 26 0,-6-39-232,0 0-1,0 0 1,0 0-1,0 0 1,0 0-1,0 0 1,-1 0-1,1 0 1,0 0-1,-1 0 1,1 0-1,0 0 1,-1 0-1,1 0 1,-1 0-1,0 0 1,1 0-1,-1-1 1,0 1-1,1 0 1,-1 0-1,-1 0 1,1 0-187,0-1 1,0 0-1,-1 1 0,1-1 1,0 0-1,0 0 1,0 0-1,0 0 0,0 0 1,0 0-1,0 0 0,0 0 1,-1 0-1,1-1 1,0 1-1,0 0 0,0-1 1,0 1-1,0-1 0,0 1 1,0-1-1,-1-1 0,-8-5-2164,2-4 820</inkml:trace>
</inkml:ink>
</file>

<file path=ppt/ink/ink2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25.848"/>
    </inkml:context>
    <inkml:brush xml:id="br0">
      <inkml:brushProperty name="width" value="0.05" units="cm"/>
      <inkml:brushProperty name="height" value="0.05" units="cm"/>
      <inkml:brushProperty name="color" value="#008C3A"/>
    </inkml:brush>
  </inkml:definitions>
  <inkml:trace contextRef="#ctx0" brushRef="#br0">1 414 15067,'0'0'1577,"7"-2"1127,8-11-47,17-11-457,5-8-367,9-5-537,2-2-272,1 2-568,-9 0-112,1 2-232,-6 2-40,-7 3-232,-4 2-232,-12 8-592,-7 5-672,-9 2-1361,-5 2-280,-2 3 1585</inkml:trace>
</inkml:ink>
</file>

<file path=ppt/ink/ink2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26.090"/>
    </inkml:context>
    <inkml:brush xml:id="br0">
      <inkml:brushProperty name="width" value="0.05" units="cm"/>
      <inkml:brushProperty name="height" value="0.05" units="cm"/>
      <inkml:brushProperty name="color" value="#008C3A"/>
    </inkml:brush>
  </inkml:definitions>
  <inkml:trace contextRef="#ctx0" brushRef="#br0">1 123 13723,'4'2'453,"1"-1"1,0-1-1,-1 1 1,1-1-1,0 1 1,0-1-1,-1-1 1,1 1-1,0-1 0,-1 1 1,1-1-1,6-3 1,5-2 549,0 0 0,15-10 0,-19 10-560,33-18 1217,36-18 783,-71 38-2185,0 0 1,0 1 0,0 1 0,0-1 0,1 1 0,15 0 0,-22 2-218,0 0 0,-1 0 0,1 0 0,0 1 1,0 0-1,-1-1 0,1 2 0,-1-1 0,1 0 0,-1 1 0,1-1 0,-1 1 1,0 0-1,0 0 0,5 4 0,-3-1-15,-1 0 0,0 0-1,0 0 1,0 0 0,0 0 0,-1 1 0,0 0-1,3 8 1,1 9-7,0-1-1,-2 1 1,5 45-1,-4-3-2,15 96-609,-20-158 406,-1-1 1,1 1 0,-1 0 0,0-1-1,0 1 1,0 0 0,0-1 0,-1 5-1,1-6 108,0-1 0,0 0-1,0 1 1,-1-1-1,1 0 1,0 1 0,0-1-1,-1 0 1,1 1-1,0-1 1,0 0 0,-1 1-1,1-1 1,0 0 0,-1 0-1,1 0 1,0 1-1,-1-1 1,1 0 0,0 0-1,-1 0 1,0 0-1,-14-2-1900,2-3 579,0 0 0,-14-9 0,4-3 303</inkml:trace>
</inkml:ink>
</file>

<file path=ppt/ink/ink2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26.306"/>
    </inkml:context>
    <inkml:brush xml:id="br0">
      <inkml:brushProperty name="width" value="0.05" units="cm"/>
      <inkml:brushProperty name="height" value="0.05" units="cm"/>
      <inkml:brushProperty name="color" value="#008C3A"/>
    </inkml:brush>
  </inkml:definitions>
  <inkml:trace contextRef="#ctx0" brushRef="#br0">0 0 21061,'39'21'1744,"-2"-1"1048,4 4-343,0 8-1049,-4-1-415,-2 10-657,-7-4-288,-6-5-433,-1-1-407,-5-12-1216,7 1-1049,3-5 1641</inkml:trace>
</inkml:ink>
</file>

<file path=ppt/ink/ink2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28.087"/>
    </inkml:context>
    <inkml:brush xml:id="br0">
      <inkml:brushProperty name="width" value="0.05" units="cm"/>
      <inkml:brushProperty name="height" value="0.05" units="cm"/>
      <inkml:brushProperty name="color" value="#008C3A"/>
    </inkml:brush>
  </inkml:definitions>
  <inkml:trace contextRef="#ctx0" brushRef="#br0">220 741 12603,'-3'-15'2518,"-8"-25"1,9 35-2105,0 1 1,0 0-1,0 0 1,0 0-1,-1 0 1,1 0-1,-1 0 1,0 1-1,-7-7 1,9 9-313,0 0-1,0 0 1,0 0 0,0 1 0,-1-1 0,1 0 0,0 1 0,0-1 0,-1 0 0,1 1 0,-1 0 0,1-1 0,0 1-1,-1 0 1,1 0 0,-1 0 0,1 0 0,-1 0 0,1 0 0,-3 0 0,2 1 9,-1 0-1,1 0 1,0 0 0,0 1 0,0-1 0,0 0-1,0 1 1,0-1 0,0 1 0,0 0 0,-2 2-1,-3 5 167,0 1-1,1 0 0,0 0 0,-5 11 0,10-19-233,-3 8 100,-41 89 634,38-82-736,1 1 0,0 0 0,-4 32 0,9-45-36,1 1 0,-1 0 0,1 0 0,2 10 0,-2-14-5,0-1 1,0 1-1,1-1 1,-1 1-1,1-1 1,-1 1-1,1-1 1,0 1-1,0-1 1,-1 1-1,1-1 1,0 0-1,0 0 1,0 1-1,1-1 1,-1 0-1,0 0 1,0 0-1,1 0 1,-1 0-1,0-1 0,2 2 1,1-1-1,-1 0-1,1-1 1,0 1-1,-1-1 1,1 0 0,0 0-1,-1 0 1,1 0 0,0-1-1,-1 1 1,1-1 0,0 0-1,-1 0 1,0 0-1,1-1 1,-1 1 0,6-4-1,4-3 0,-1 0-1,0 0 0,13-13 1,-10 7-3,-1 0 1,0-1-1,14-19 1,-21 23 1,0 0 1,0 0-1,-1 0 0,0-1 1,-1 0-1,4-15 0,-6 2 19,-3 24-16,0 1 0,0-1 0,0 1 1,0-1-1,0 1 0,0 0 0,0-1 1,0 1-1,0-1 0,0 1 0,0-1 0,0 1 1,-1-1-1,1 1 0,0 0 0,0-1 1,0 1-1,-1-1 0,1 1 0,0 0 0,0-1 1,-1 1-1,1 0 0,0-1 0,-1 1 1,1 0-1,0 0 0,-1-1 0,1 1 0,0 0 1,-1 0-1,1 0 0,-1-1 0,1 1 0,-1 0 1,1 0-1,0 0 0,-1 0 0,1 0 1,-1 0-1,1 0 0,-1 0 0,1 0 0,0 0 1,-1 0-1,1 0 0,-1 0 0,1 0 1,-1 1-1,0-1 0,1 0 2,-1 0 0,0 1-1,1-1 1,-1 0 0,1 1 0,-1-1 0,0 1 0,1-1-1,-1 0 1,1 1 0,-1-1 0,1 1 0,0 0-1,-1-1 1,1 1 0,-1-1 0,1 1 0,0 0 0,0-1-1,-1 1 1,1-1 0,0 1 0,0 0 0,0-1 0,0 1-1,-1 0 1,1 0 0,0-1 0,0 1 0,1 0-1,-1-1 1,0 1 0,0 0 0,0-1 0,0 1 0,0 0-1,1-1 1,-1 1 0,0-1 0,1 1 0,-1 0-1,0-1 1,1 2 0,2 1 30,-1 1 0,1 0 0,0 0 0,0-1 1,4 4-1,11 8 126,1-1 0,0-1 0,30 15-1,1 1-41,-28-15-69,-1 1 0,0 2-1,-1-1 1,0 2 0,-2 1 0,0 0 0,-1 1 0,-1 1 0,-1 1 0,-1 0-1,-1 1 1,-1 0 0,-1 1 0,-1 0 0,-1 1 0,-1 0 0,-1 1 0,3 28-1,-7-35-41,-2 0-1,0 0 1,-1 0-1,-1 0 0,0 0 1,-2 0-1,0-1 1,-1 1-1,-11 27 1,12-37-14,-1 0 0,-1-1 1,1 0-1,-2 0 1,1 0-1,-1 0 1,0-1-1,0 0 1,-8 6-1,7-8-12,1 0 0,-1-1 0,1 1 0,-1-2 0,-1 1 0,1-1 0,0 0 0,-1-1 0,1 1 0,-1-2 0,0 1 0,-8 0 0,9-1-7,-1-1-1,0 0 1,1 0-1,-1-1 1,1 0-1,-1 0 1,1-1 0,-13-3-1,16 3 10,0 0 0,0 0 0,0 0 0,0-1 0,0 1 0,1-1 0,-1 0 0,1 0 0,-1 0 0,1 0 0,0-1 0,0 1 0,1-1 0,-1 0 0,-3-7 0,2 1-3,0-1 1,1 0-1,0 0 0,0-1 0,1 1 1,1 0-1,0-16 0,6-81-24,18-109-22,12-214 42,-35 394 38,-6-47 0,4 69-9,0 1 1,-1-1-1,-1 1 1,0 0 0,-1 0-1,-8-16 1,11 27 3,0 0 0,0 0 0,0 0 0,0 0 0,0 1 0,0-1 0,-1 1 0,1-1 0,-5-2 0,5 4 7,1 1 1,0-1-1,0 0 1,0 1-1,-1-1 1,1 1-1,0 0 0,-1-1 1,1 1-1,0 0 1,-1 0-1,1 0 1,-1 0-1,1 0 1,0 0-1,-1 0 1,1 0-1,0 0 1,-1 1-1,1-1 0,0 1 1,-1-1-1,1 1 1,0-1-1,0 1 1,-2 1-1,0 0 24,1 0 1,-1 0-1,1 0 0,0 0 0,0 0 0,0 0 1,0 1-1,0-1 0,0 1 0,1-1 0,-1 1 1,1 0-1,0 0 0,0 0 0,0 0 0,-1 4 0,1-3-16,1 0-1,0 0 0,0 1 0,0-1 0,0 0 0,1 1 0,0-1 0,-1 0 0,2 0 0,2 8 1,-1-5-21,0 0 0,1 0 0,0-1 1,0 1-1,1-1 0,-1 0 0,2 0 1,-1 0-1,0-1 0,1 0 1,0 0-1,12 7 0,-14-9-1,1-1-1,-1 0 0,1-1 1,0 1-1,-1-1 1,1 0-1,0 0 1,0 0-1,0-1 0,0 1 1,0-1-1,0 0 1,0-1-1,0 1 1,0-1-1,0 0 0,0-1 1,0 1-1,-1-1 1,1 0-1,8-4 1,-4 1 9,-1-1 0,0 0 1,0 0-1,-1-1 1,0 0-1,0 0 1,0 0-1,-1-1 0,0 0 1,5-10-1,2-6 43,-9 15 45,1 1-1,-1-1 1,2 1 0,-1 0 0,1 1 0,0-1 0,10-8 0,-15 15-83,-1 1 1,1-1-1,0 1 0,0-1 0,0 0 0,0 1 0,0-1 0,0 1 0,0 0 0,0-1 0,0 1 0,0 0 0,1 0 1,-1 0-1,0 0 0,0-1 0,0 2 0,0-1 0,0 0 0,0 0 0,0 0 0,0 0 0,2 1 0,-1 0-7,-1 0 0,1 0-1,0 0 1,-1 1 0,1-1-1,-1 0 1,0 1 0,1-1-1,-1 1 1,0-1 0,2 4-1,2 4 0,-1-1-1,-1 1 0,1 0 1,1 11-1,-2-11-1,-3-4-3,2 0 0,-1 1 0,0-2 0,1 1 0,0 0 0,0 0 0,1 0 1,-1-1-1,1 0 0,3 5 0,-5-9-2,-1 1 0,0-1 0,0 0 1,0 0-1,0 0 0,0 0 0,0 0 0,0 1 1,0-1-1,0 0 0,0 0 0,1 0 0,-1 0 1,0 0-1,0 0 0,0 0 0,0 0 1,0 1-1,1-1 0,-1 0 0,0 0 0,0 0 1,0 0-1,0 0 0,0 0 0,1 0 0,-1 0 1,0 0-1,0 0 0,0 0 0,0 0 0,1 0 1,-1 0-1,0 0 0,0 0 0,0 0 0,0 0 1,1 0-1,-1-1 0,0 1 0,0 0 1,0 0-1,0 0 0,0 0 0,0 0 0,1 0 1,-1 0-1,0 0 0,0-1 0,0 1 0,0 0 1,0 0-1,0 0 0,0 0 0,0-1 0,2-9 14,9-72 18,-10 59-28,0-14-13,8-42 0,-7 69 2,0 0 1,0 0-1,1 1 1,1-1-1,0 1 0,0 0 1,0 0-1,1 0 1,8-10-1,-12 17 5,0 1 1,0 0-1,0 0 1,0-1-1,0 1 0,1 0 1,-1 0-1,0 0 0,1 0 1,-1 0-1,1 0 1,-1 1-1,1-1 0,-1 0 1,1 1-1,-1-1 0,4 1 1,-4 0-2,1 0-1,0 0 1,-1 0 0,0 0 0,1 1 0,-1-1-1,1 1 1,-1-1 0,1 1 0,-1 0-1,0-1 1,1 1 0,-1 0 0,0 0 0,0 0-1,1 1 1,5 5-13,-2 0 0,1 1 0,-1-1 0,0 1 0,5 10 0,-4-7 11,-4-7 7,0-1 0,0 0 0,0 1 1,1-1-1,0 0 0,-1 0 0,1 0 0,0 0 1,1-1-1,-1 1 0,0-1 0,1 0 0,-1 0 1,5 2-1,-6-4 0,1 1 0,-1 0-1,0-1 1,1 0 0,-1 0 0,0 0 0,0 0 0,1 0 0,-1 0 0,0 0 0,1-1-1,-1 1 1,0-1 0,0 0 0,0 1 0,0-1 0,1 0 0,-1 0 0,0 0 0,-1-1-1,1 1 1,0-1 0,0 1 0,0-1 0,-1 1 0,3-4 0,1-1 6,-1 0 0,1-1 0,-1 0 0,0 1 0,-1-2 0,0 1 0,0 0 0,-1 0 0,0-1 0,3-15 0,-2-6 8,1-47 0,-4 54-12,0-72-34,5 122-122,10 37 0,-13-58 144,0-1 0,0 0 0,1 0 0,0 0 0,0 0 0,1-1 0,-1 1 0,1-1 0,0 0 0,7 6 0,-10-9 8,1-1-1,-1 1 1,1-1-1,-1 0 1,1 0-1,0 0 1,-1 0-1,1 0 1,0 0-1,0-1 1,0 1-1,0 0 1,0-1-1,0 0 1,0 1-1,0-1 1,0 0-1,0 0 1,0 0-1,0 0 1,0 0 0,-1-1-1,1 1 1,0-1-1,0 1 1,0-1-1,0 0 1,0 1-1,0-1 1,-1 0-1,1 0 1,0 0-1,-1-1 1,1 1-1,-1 0 1,1-1-1,1-1 1,-1 1 1,0 0 0,0 0 0,-1 0 0,1 0 0,-1 0 0,1-1 0,-1 1 1,0 0-1,1-1 0,-1 1 0,0-1 0,-1 1 0,1-1 0,0-4 0,-1 6 1,0-1-1,0 1 1,0-1-1,-1 0 1,1 1-1,-1-1 0,1 1 1,-1-1-1,1 1 1,-1 0-1,0-1 1,0 1-1,0-1 1,0 1-1,0 0 1,0 0-1,0 0 1,0 0-1,0-1 0,-1 1 1,1 1-1,0-1 1,-1 0-1,1 0 1,0 0-1,-3 0 1,-19-8-88,0 1 0,-32-7 0,-3-1-859,38 9 339,7 4-834,-24-11 0,37 14 1367,0 0 0,-1 0 0,1-1-1,0 1 1,-1 0 0,1 0 0,0 0 0,-1 0 0,1 0 0,0-1 0,-1 1 0,1 0 0,0 0 0,-1-1 0,1 1 0,0 0 0,0 0 0,-1-1 0,1 1 0,0 0 0,0-1-1,0 1 1,-1 0 0,1-1 0,0 1 0,0 0 0,0-1 0,0 1 0,0 0 0,0-1 0,0 1 0,0 0 0,0-1 0,0 1 0,0-1 0,0 1 0,0 0 0,0-1 0,0 1 0,0 0-1,0-1 1,0 1 0,0 0 0,1-1 0,-1 0 0,15-10-602,-11 8 806,26-16-547</inkml:trace>
</inkml:ink>
</file>

<file path=ppt/ink/ink2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28.732"/>
    </inkml:context>
    <inkml:brush xml:id="br0">
      <inkml:brushProperty name="width" value="0.05" units="cm"/>
      <inkml:brushProperty name="height" value="0.05" units="cm"/>
      <inkml:brushProperty name="color" value="#008C3A"/>
    </inkml:brush>
  </inkml:definitions>
  <inkml:trace contextRef="#ctx0" brushRef="#br0">1 553 19476,'6'6'1317,"-1"0"-1,0 1 0,0 0 1,6 11-1,-5-6-301,-1-1 0,6 19 0,-7-14-706,0 0-1,-1 0 0,0 1 1,-1 26-1,-2-49-293,0-18 1,0-1 0,2 1 0,0 0 0,12-46 0,-9 53-23,11-23 1,-14 35 9,0 0 0,1 0-1,0 1 1,0-1 0,0 1 0,1-1-1,-1 1 1,9-7 0,-11 11-3,0-1 0,0 0-1,0 1 1,0-1 0,0 0 0,0 1-1,0-1 1,0 1 0,0 0 0,1-1 0,-1 1-1,0 0 1,0 0 0,0-1 0,0 1 0,1 0-1,-1 0 1,0 1 0,0-1 0,0 0 0,0 0-1,1 0 1,-1 1 0,0-1 0,0 1 0,0-1-1,0 1 1,0-1 0,0 1 0,0-1 0,0 1-1,0 0 1,0 0 0,0-1 0,-1 1 0,1 0-1,0 0 1,1 2 0,2 4-6,1 0 1,-1 1-1,0-1 0,4 13 1,0 0 36,-8-19-30,1 0 1,-1 0 0,1 0 0,-1 0 0,1 1-1,-1-1 1,1 0 0,0 0 0,-1 0 0,1-1-1,0 1 1,0 0 0,0 0 0,0 0 0,0-1-1,0 1 1,0 0 0,0-1 0,0 1 0,0-1-1,0 1 1,1-1 0,-1 1 0,1-1 0,-1 0 0,1-1 0,-1 0 0,0 0 1,0 1-1,0-1 0,0 0 0,0 0 0,0 0 1,0 0-1,0 0 0,0 0 0,0 0 1,0 0-1,-1-1 0,1 1 0,0 0 1,-1 0-1,1-1 0,-1 1 0,1-3 1,20-66 22,-16 51-26,0 1 1,1 0 0,1 0 0,0 0 0,12-19 0,-17 34-6,-1 1 0,1 0 0,0 0 0,0-1 0,0 1 0,0 0 0,0 0 0,0 1 0,1-1 0,-1 0 0,0 1 0,1-1 0,0 1 0,-1 0 0,1 0 0,0 0 0,-1 0 0,1 0 0,0 1 0,0-1 0,0 1 0,0 0 0,-1 0 0,1 0 0,0 0 0,0 0 0,0 1 0,5 1 0,3 1-23,1-1 1,-1 0-1,1 0 0,-1-1 0,21-1 0,-28 0 30,0-1 0,0 1 0,0-1 0,0 0 0,0 0 1,0-1-1,0 1 0,-1-1 0,1 0 0,0 0 0,-1 0 0,0-1 0,1 1 0,-1-1 0,0 1 0,0-1 0,-1 0 0,1-1 0,-1 1 0,4-5 1,-1-1 4,-1 0 0,0-1 0,0 1 0,-1-1 0,-1 0 0,1 0 0,1-15 0,-3 6 8,0 1 0,-1 0 0,-3-26 0,2 38-7,0 0 1,0-1 0,-1 1-1,0 0 1,-1 0 0,1 0 0,-1 0-1,0 1 1,0-1 0,-1 1-1,0 0 1,0 0 0,-8-8 0,12 12-7,-1 0 1,0 1 0,0-1-1,1 0 1,-1 1 0,0-1-1,0 1 1,0-1 0,0 1-1,0-1 1,0 1 0,0 0-1,1-1 1,-1 1 0,0 0-1,0 0 1,0-1 0,0 1-1,-1 0 1,1 0 0,0 0-1,0 0 1,0 1 0,0-1-1,0 0 1,0 0 0,0 1-1,1-1 1,-1 0 0,0 1-1,0-1 1,0 1 0,0-1-1,0 1 1,0 0 0,1-1-1,-1 1 1,0 0 0,1-1-1,-1 1 1,0 0 0,1 0-1,-1 0 1,1 0 0,-1-1-1,1 1 1,-1 2 0,-2 4 9,0 1 0,0-1 0,1 1 0,-3 14 1,4-12-63,0 1 0,0-1 1,1 0-1,0 1 0,1-1 1,0 0-1,1 1 0,0-1 0,0 0 1,1 0-1,1 0 0,0-1 1,0 1-1,0-1 0,2 0 1,-1 0-1,1 0 0,0-1 1,1 0-1,-1 0 0,2-1 1,12 11-1,3-1-1529,0-1-1,43 22 1,-53-31 828,33 18-743</inkml:trace>
</inkml:ink>
</file>

<file path=ppt/ink/ink2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29.783"/>
    </inkml:context>
    <inkml:brush xml:id="br0">
      <inkml:brushProperty name="width" value="0.05" units="cm"/>
      <inkml:brushProperty name="height" value="0.05" units="cm"/>
      <inkml:brushProperty name="color" value="#008C3A"/>
    </inkml:brush>
  </inkml:definitions>
  <inkml:trace contextRef="#ctx0" brushRef="#br0">190 936 13971,'-7'6'3612,"11"-14"194,5-8-2378,-3 3-822,-1-1 0,0-1 0,-2 1-1,1-1 1,1-27 0,-4 35-507,0-1 0,-1 0 0,0 0 0,-1 0 0,0 0 0,0 1 0,-1-1 0,0 0 0,0 1 0,0-1 0,-1 1 0,-7-13 0,8 18-93,1-1 1,-1 1-1,0 0 0,0 0 0,0-1 1,0 1-1,0 0 0,-1 1 0,1-1 0,0 0 1,-1 1-1,1-1 0,-1 1 0,0 0 0,0 0 1,1 0-1,-1 0 0,-3 0 0,2 1-9,0 0-1,0 0 0,0 0 0,0 0 1,0 1-1,0 0 0,0 0 0,0 0 1,1 0-1,-1 0 0,-7 5 1,3-2-10,0 2-1,0-1 1,0 1 0,1 0 0,0 1 0,0 0 0,0 0 0,1 0 0,0 1 0,-5 9 0,8-12 14,1 1 0,-1 0 0,1-1 0,0 1 0,1 0 0,-1 0 0,1 0 0,0 0 0,0 0 0,1 1 0,0-1 1,0 0-1,1 0 0,-1 0 0,1 0 0,1 0 0,2 10 0,-2-12 1,0 0 0,0 0 0,0 0 0,0 0 0,1 0 0,-1-1 0,1 1 0,0-1 0,0 0 0,0 0 0,1 0 0,-1 0 0,1-1 0,-1 1 0,1-1 0,0 0 0,0 0 0,0 0 0,0 0 0,1-1 1,-1 0-1,0 0 0,0 0 0,1 0 0,5 0 0,-1-1-1,0 0 0,-1-1 0,1 0 0,0 0 0,-1-1 0,0 0 0,17-6 0,-12 3-14,0-2 0,0 0 1,-1 0-1,15-11 1,-3-2-44,-1-1 0,-1-1 0,35-43 0,-30 30 52,-2-1-1,-1-2 1,-2-1 0,-2 0-1,-1-2 1,-3 0 0,19-64-1,-30 88 14,-4 26-6,-4 29 4,-5 16 10,-5 56 22,13-107-36,0 1-1,0 0 1,0 0 0,0-1 0,1 1-1,0 0 1,-1-1 0,2 1 0,-1 0-1,2 3 1,-3-6-1,1 0-1,0 0 0,0 0 1,-1 0-1,1 0 1,0 0-1,0 0 0,0 0 1,0 0-1,0-1 0,0 1 1,0 0-1,0-1 1,0 1-1,1-1 0,-1 1 1,0-1-1,0 1 0,0-1 1,1 0-1,-1 0 1,0 0-1,0 1 0,1-1 1,-1 0-1,0-1 1,0 1-1,1 0 0,-1 0 1,0 0-1,0-1 0,0 1 1,2-1-1,2-1-1,-1 0 1,0-1-1,0 1 0,0-1 0,0 0 0,0 0 0,-1 0 0,1 0 1,-1 0-1,0-1 0,0 0 0,0 0 0,-1 0 0,1 0 0,-1 0 1,0 0-1,0 0 0,2-8 0,1-2 4,-1 0 1,-1 0-1,-1 0 0,3-28 0,-5 18 11,-1 0 0,-1 1 0,-1-1-1,-1 1 1,-1-1 0,-15-41 0,6 29 5,-1 1 1,-2 0-1,-30-44 1,43 72-11,0 1 1,-1 0-1,1 0 1,-1 1-1,0-1 1,-1 1-1,1 0 1,-1 0-1,-10-5 1,15 9 3,0 1-1,-1-1 1,1 0 0,0 1 0,-1 0-1,1-1 1,-1 1 0,1 0-1,-1 0 1,1 0 0,-1 0 0,1 0-1,0 0 1,-1 0 0,1 0-1,-1 1 1,1-1 0,-1 0 0,1 1-1,0-1 1,-1 1 0,1 0-1,0-1 1,0 1 0,-1 0 0,1 0-1,-1 1 1,-1 1 21,1-1-1,-1 1 1,1 0-1,0 0 1,0 0-1,0 1 1,1-1-1,-3 6 1,1 2 29,0 0 0,0 0 0,2 1 0,-1-1 0,1 1 0,1-1 0,0 1-1,1-1 1,0 1 0,0-1 0,2 0 0,-1 0 0,1 1 0,1-1 0,8 18 0,-7-18-23,1-1 0,-1 0 0,2 0 0,-1 0 0,2-1 0,-1 0-1,1 0 1,0-1 0,1 0 0,0 0 0,0-1 0,1 0 0,0-1 0,0 0 0,15 6-1,-17-9-33,0 0-1,0-1 0,0 0 1,0-1-1,1 0 0,-1 0 1,1-1-1,-1 0 0,0 0 1,1-1-1,-1 0 0,14-4 1,-17 4-4,0-1 1,-1 0-1,1 0 1,0 0-1,-1 0 1,0-1-1,1 0 1,-1 0 0,0 0-1,0 0 1,-1-1-1,1 0 1,-1 1-1,0-1 1,0 0-1,0-1 1,0 1-1,-1 0 1,1-1-1,-1 0 1,3-9 0,-2-3 13,5-36 0,-3 13 5,-5 39-21,0 0 0,0 0 1,0 0-1,0 0 0,1 0 0,-1 0 1,0 0-1,1 0 0,-1 0 1,0 0-1,1 1 0,-1-1 1,1 0-1,0 0 0,-1 1 1,1-1-1,0 0 0,-1 0 1,2 0-1,-1 1 0,-1 0-1,1 0 0,0-1 1,0 1-1,-1 0 1,1 0-1,0 0 1,0 0-1,0 0 0,-1 0 1,1 0-1,0 0 1,0 0-1,-1 1 1,1-1-1,0 0 0,0 0 1,0 1-1,5 3 6,0-1-1,0 1 1,-1 0-1,8 8 0,-1-2 36,-3-4-13,-1 0 0,2 0 0,11 5 0,-18-10-48,1 1-1,0-1 0,0 1 1,-1-1-1,1 0 0,0-1 1,0 1-1,0-1 0,0 1 1,1-1-1,5-1 0,-9 1-86,0-1-1,1 1 0,-1-1 1,0 1-1,0-1 1,0 0-1,0 1 1,1-1-1,-1 0 0,0 0 1,0 0-1,0 0 1,-1 0-1,1 0 1,0 0-1,0 0 1,0 0-1,-1 0 0,1 0 1,-1-1-1,1 1 1,-1 0-1,1-2 1,1-3-1008,-1 0 0,0 0 1,1-11-1,-2-14-2819,-5-3 1239</inkml:trace>
</inkml:ink>
</file>

<file path=ppt/ink/ink2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29.958"/>
    </inkml:context>
    <inkml:brush xml:id="br0">
      <inkml:brushProperty name="width" value="0.05" units="cm"/>
      <inkml:brushProperty name="height" value="0.05" units="cm"/>
      <inkml:brushProperty name="color" value="#008C3A"/>
    </inkml:brush>
  </inkml:definitions>
  <inkml:trace contextRef="#ctx0" brushRef="#br0">34 145 13835,'-13'13'1880,"0"-4"1561,6-7-1528,7-8-1329,2-7-368,7-14-696,-2-7-585,3-7-687,4-7 800</inkml:trace>
</inkml:ink>
</file>

<file path=ppt/ink/ink2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30.198"/>
    </inkml:context>
    <inkml:brush xml:id="br0">
      <inkml:brushProperty name="width" value="0.05" units="cm"/>
      <inkml:brushProperty name="height" value="0.05" units="cm"/>
      <inkml:brushProperty name="color" value="#008C3A"/>
    </inkml:brush>
  </inkml:definitions>
  <inkml:trace contextRef="#ctx0" brushRef="#br0">1 0 16940,'9'56'1512,"6"0"1072,7 3-479,15-7-601,4-4-295,0-7-505,0-2-224,-10-4-296,-3-2-88,-2-3-280,-9-2-264,-6-2-641,-8-2-279,-5-9-880,-5-2-217,-10-13-111,-1-4 1039</inkml:trace>
</inkml:ink>
</file>

<file path=ppt/ink/ink2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30.384"/>
    </inkml:context>
    <inkml:brush xml:id="br0">
      <inkml:brushProperty name="width" value="0.05" units="cm"/>
      <inkml:brushProperty name="height" value="0.05" units="cm"/>
      <inkml:brushProperty name="color" value="#008C3A"/>
    </inkml:brush>
  </inkml:definitions>
  <inkml:trace contextRef="#ctx0" brushRef="#br0">1 50 11162,'22'-13'1409,"8"2"1383,3-4-143,8 10 103,3-1-199,-8 6-457,1 0-271,-13 6-873,-6 3-304,-3 6-448,-2 2-96,-2 7-232,-1-2-176,-7 2-504,-1 0-664,0-5-689,2-6-647,11-2 1407</inkml:trace>
</inkml:ink>
</file>

<file path=ppt/ink/ink2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30.585"/>
    </inkml:context>
    <inkml:brush xml:id="br0">
      <inkml:brushProperty name="width" value="0.05" units="cm"/>
      <inkml:brushProperty name="height" value="0.05" units="cm"/>
      <inkml:brushProperty name="color" value="#008C3A"/>
    </inkml:brush>
  </inkml:definitions>
  <inkml:trace contextRef="#ctx0" brushRef="#br0">30 1 14299,'-15'13'1768,"1"-2"1417,14 0-2065,0-4-391,1-3-986,9-4-335,1-2-1096,9-3 912</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09.568"/>
    </inkml:context>
    <inkml:brush xml:id="br0">
      <inkml:brushProperty name="width" value="0.05" units="cm"/>
      <inkml:brushProperty name="height" value="0.05" units="cm"/>
      <inkml:brushProperty name="color" value="#FF0066"/>
    </inkml:brush>
  </inkml:definitions>
  <inkml:trace contextRef="#ctx0" brushRef="#br0">75 1 13531,'5'2'7188,"-5"-1"-7021,0 8 304,-1 0 0,0 0 1,-1 0-1,0 0 0,-6 17 1,-23 44 624,3-7 141,27-60-1133,0 0 0,0-1 0,0 1 0,0 0 0,1 0 1,-1 0-1,1 0 0,0 0 0,-1 0 0,2 0 0,-1 0 0,0 0 0,2 5 1,-2-8-84,0 0 0,0 1 0,0-1 0,1 0 0,-1 0 0,0 0 0,1 1 0,-1-1 0,0 0 1,0 0-1,1 0 0,-1 0 0,0 1 0,1-1 0,-1 0 0,0 0 0,1 0 0,-1 0 0,0 0 1,1 0-1,-1 0 0,0 0 0,1 0 0,-1 0 0,0 0 0,1 0 0,-1 0 0,0-1 1,1 1-1,-1 0 0,0 0 0,1 0 0,9-6 305,7-10-8,-1 0-1,14-19 0,-13 15-1493,23-21-1,-22 27-736,3 9 625</inkml:trace>
</inkml:ink>
</file>

<file path=ppt/ink/ink2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30.931"/>
    </inkml:context>
    <inkml:brush xml:id="br0">
      <inkml:brushProperty name="width" value="0.05" units="cm"/>
      <inkml:brushProperty name="height" value="0.05" units="cm"/>
      <inkml:brushProperty name="color" value="#008C3A"/>
    </inkml:brush>
  </inkml:definitions>
  <inkml:trace contextRef="#ctx0" brushRef="#br0">0 115 12467,'4'2'295,"11"7"2075,0 0 1,18 15 0,-29-21-1966,-1 0 1,1 1 0,0 0-1,-1 0 1,0 0-1,0 0 1,0 0 0,0 1-1,-1-1 1,0 1-1,0 0 1,2 6 0,1 28 941,-2-14-830,-5-47-480,1-33 1,1 4-180,-1 34 83,-1 5 18,1 1-1,1 0 0,0-1 0,1 1 0,0 0 1,1-1-1,4-14 0,-5 24 43,0 0-1,0 0 1,0 0 0,0 0-1,0 1 1,0-1-1,0 1 1,1-1 0,-1 1-1,1-1 1,-1 1 0,1-1-1,-1 1 1,1 0 0,0 0-1,0 0 1,-1 0-1,1 0 1,0 1 0,0-1-1,0 0 1,0 1 0,0 0-1,0-1 1,0 1 0,0 0-1,0 0 1,0 0-1,0 0 1,4 1 0,3 1 60,1 0-1,0 0 1,-1 1 0,17 8 0,-6-2 148,-1 1-1,-1 1 1,0 1-1,0 0 1,22 21 0,-18-11-37,0 0 1,-2 1-1,21 30 1,-33-40-203,-1-1 1,0 1 0,-1 1-1,0-1 1,-1 1-1,-1 0 1,0 0-1,-1 0 1,0 1-1,-1-1 1,-1 21 0,0-19-247,-2 1 0,0-1 0,-1 0 0,-1 0 0,-1 0 0,0 0 0,-1-1 0,0 1 0,-15 28 0,15-37-35,1 1 0,-1-1-1,0 0 1,-1 0 0,-11 11-1,15-16 186,0 0-1,0-1 1,0 1 0,0-1-1,-1 1 1,1-1-1,0 0 1,-1 0-1,1 0 1,-1 0 0,1 0-1,-1-1 1,0 1-1,1-1 1,-1 1-1,1-1 1,-1 0-1,0 0 1,1 0 0,-1-1-1,0 1 1,1-1-1,-5-1 1,1-1 135,0 0 1,1-1 0,0 0-1,0 0 1,0 0-1,0 0 1,1-1 0,-1 0-1,1 0 1,1 0 0,-1 0-1,1-1 1,-6-10-1,3 0 350,-9-27-1</inkml:trace>
</inkml:ink>
</file>

<file path=ppt/ink/ink2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3:58:31.152"/>
    </inkml:context>
    <inkml:brush xml:id="br0">
      <inkml:brushProperty name="width" value="0.05" units="cm"/>
      <inkml:brushProperty name="height" value="0.05" units="cm"/>
      <inkml:brushProperty name="color" value="#008C3A"/>
    </inkml:brush>
  </inkml:definitions>
  <inkml:trace contextRef="#ctx0" brushRef="#br0">0 150 18164,'28'-2'1744,"-2"-9"1217,2-4-265,3-12-615,-1-5-345,1 4-647,-5 2-369,-9 17-360,-9 11-224,6 5-5145,-8 3 3768</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10.465"/>
    </inkml:context>
    <inkml:brush xml:id="br0">
      <inkml:brushProperty name="width" value="0.05" units="cm"/>
      <inkml:brushProperty name="height" value="0.05" units="cm"/>
      <inkml:brushProperty name="color" value="#FF0066"/>
    </inkml:brush>
  </inkml:definitions>
  <inkml:trace contextRef="#ctx0" brushRef="#br0">1 126 7418,'0'-1'304,"0"1"0,0-1 0,1 1 0,-1-1 0,0 1 1,0-1-1,1 1 0,-1-1 0,0 1 0,1-1 0,-1 1 1,0-1-1,1 1 0,-1 0 0,1-1 0,-1 1 1,1 0-1,-1-1 0,1 1 0,-1 0 0,1 0 0,-1-1 1,1 1-1,-1 0 0,1 0 0,-1 0 0,1 0 0,-1 0 1,1 0-1,1 0 0,-1-1 146,1 1 0,-1 0 0,1-1 0,-1 1 0,0-1 0,1 0 0,-1 1 0,1-1 0,-1 0 0,2-1 0,9-11 1474,3-2-1070,0 0-1,0 1 1,2 1 0,-1 0 0,21-11-1,-61 44-10075,8-8 7050,-4 5 350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11.036"/>
    </inkml:context>
    <inkml:brush xml:id="br0">
      <inkml:brushProperty name="width" value="0.05" units="cm"/>
      <inkml:brushProperty name="height" value="0.05" units="cm"/>
      <inkml:brushProperty name="color" value="#FF0066"/>
    </inkml:brush>
  </inkml:definitions>
  <inkml:trace contextRef="#ctx0" brushRef="#br0">40 1 10466,'-2'3'514,"-5"4"1119,2 0 1,-1 1-1,1 0 1,0 0-1,-4 10 0,9-18-1589,0 1 0,0-1-1,0 0 1,1 1-1,-1-1 1,0 0 0,0 0-1,0 1 1,1-1 0,-1 0-1,0 0 1,0 1-1,0-1 1,1 0 0,-1 0-1,0 0 1,1 1-1,-1-1 1,0 0 0,0 0-1,1 0 1,-1 0-1,0 0 1,1 0 0,-1 1-1,0-1 1,1 0-1,-1 0 1,0 0 0,1 0-1,-1 0 1,0 0 0,1 0-1,-1-1 1,16 2 714,-15-1-642,51 2 1014,-43-2-993,-1 1 0,1 0 0,-1 0 0,0 1 0,17 5 1,-3-1 95,-13-4-99,0 1 0,-1 0 0,11 5 0,-17-7-61,0 0 0,1 0-1,-1 1 1,0-1 0,0 1-1,0-1 1,0 1 0,0 0-1,0 0 1,-1 0 0,1 0-1,-1 0 1,1 0-1,-1 0 1,2 5 0,-3-5-27,1-1 0,-1 0 0,0 0 1,0 0-1,0 1 0,0-1 0,-1 0 1,1 0-1,0 0 0,0 1 0,-1-1 1,1 0-1,-1 0 0,1 0 0,-1 0 0,1 0 1,-1 0-1,0 0 0,1 0 0,-1 0 1,0 0-1,0 0 0,0 0 0,0-1 0,0 1 1,0 0-1,0-1 0,0 1 0,0-1 1,0 1-1,-1 0 0,-5 2 191,-1 1 0,1-1 0,-10 2 0,16-5-213,-120 39 13,109-35-1166,6 3 374</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10.961"/>
    </inkml:context>
    <inkml:brush xml:id="br0">
      <inkml:brushProperty name="width" value="0.05" units="cm"/>
      <inkml:brushProperty name="height" value="0.05" units="cm"/>
      <inkml:brushProperty name="color" value="#FF0066"/>
    </inkml:brush>
  </inkml:definitions>
  <inkml:trace contextRef="#ctx0" brushRef="#br0">1 1 12211,'20'5'1936,"2"8"2041,6 0-1129,-4 9-519,-1 3-441,-3-1-647,-1 0-337,-5 0-496,-2-2-120,-9-1-176,3-1-192,-8-5-712,2-6-608,-4-16-4666,14-16 4498</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34.144"/>
    </inkml:context>
    <inkml:brush xml:id="br0">
      <inkml:brushProperty name="width" value="0.05" units="cm"/>
      <inkml:brushProperty name="height" value="0.05" units="cm"/>
      <inkml:brushProperty name="color" value="#FF0066"/>
    </inkml:brush>
  </inkml:definitions>
  <inkml:trace contextRef="#ctx0" brushRef="#br0">36 27 8618,'0'-4'511,"1"-14"3330,-3 13-1322,-1 10-112,3-5-2270,0 1 0,0-1-1,0 0 1,0 1 0,-1-1 0,1 1 0,0 0 0,0-1-1,0 1 1,0-1 0,0 1 0,0-1 0,0 1 0,0-1-1,1 1 1,-1-1 0,0 1 0,0-1 0,0 1 0,0-1 0,1 1-1,-1-1 1,0 0 0,1 1 0,-1-1 0,0 1 0,1-1-1,-1 0 1,0 1 0,1 0 0,0-1-29,0 1 0,-1-1 0,1 1 0,-1 0 0,1-1 0,-1 1 0,1 0 0,-1-1 0,1 1 0,-1 0 0,0 0 0,1 0 0,-1-1 0,0 1 0,0 0 0,0 0 0,1 0 0,-1 1 1,0 4 83,0 1 0,0 0 0,-1 0 1,1-1-1,-2 1 0,1 0 1,-1-1-1,0 1 0,-5 11 1,7-18-192,0 0 1,0 0-1,0 0 1,0 0-1,0 0 1,0 0-1,0 0 1,0 0 0,0 0-1,0 0 1,-1 0-1,1 0 1,0 0-1,0 0 1,0 0-1,0 0 1,0 0-1,0 0 1,0 0 0,0 0-1,0 0 1,-1 0-1,1 0 1,0 0-1,0 0 1,0 0-1,0 0 1,0 0 0,0 0-1,0 0 1,0 0-1,0 0 1,0 0-1,0 0 1,-1 0-1,1 0 1,0-1 0,0 1-1,0 0 1,0 0-1,0 0 1,0 0-1,0 0 1,0 0-1,0 0 1,0 0-1,0 0 1,0 0 0,0-1-1,0 1 1,0 0-1,0 0 1,0 0-1,0 0 1,0 0-1,0 0 1,0 0 0,0 0-1,0 0 1,0 0-1,0-1 1,0 1-1,-1-6 23,2-2 10,-1 0 0,5-15 1,-4 15-12,1 0 0,0-14 0,-7 33 138,5-4 101,0 1-1,2 13 0,-2-16-117,1-1 1,0 1-1,-1-1 0,0 0 0,0 1 0,0-1 0,-1 1 0,1-1 0,-1 0 0,-3 8 0,4-12-167,0 1 0,-1-1 1,1 1-1,-1-1 0,1 1 1,-1-1-1,1 1 0,-1-1 1,1 0-1,-1 1 0,1-1 1,-1 0-1,1 0 0,-1 1 1,0-1-1,1 0 0,-1 0 1,1 0-1,-1 0 0,0 1 1,1-1-1,-1 0 0,0 0 1,1 0-1,-1-1 0,1 1 0,-1 0 1,0 0-1,1 0 0,-1 0 1,0 0-1,0-1 0,1 1-149,-1-1 1,0 1-1,1 0 0,-1 0 0,1-1 0,-1 1 0,1 0 0,0-1 0,-1 1 0,1-1 0,-1 1 1,1 0-1,0-1 0,-1 1 0,1-1 0,0 1 0,-1-1 0,1 1 0,0-1 0,0 0 0,-1 0 1,1-7-1343</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35.218"/>
    </inkml:context>
    <inkml:brush xml:id="br0">
      <inkml:brushProperty name="width" value="0.05" units="cm"/>
      <inkml:brushProperty name="height" value="0.05" units="cm"/>
      <inkml:brushProperty name="color" value="#FF0066"/>
    </inkml:brush>
  </inkml:definitions>
  <inkml:trace contextRef="#ctx0" brushRef="#br0">30 0 10746,'-1'0'193,"1"0"1,-1 1-1,1-1 0,-1 0 0,0 0 0,1 1 1,-1-1-1,1 1 0,-1-1 0,1 0 0,-1 1 0,1-1 1,-1 1-1,1-1 0,0 1 0,-1-1 0,1 1 0,0-1 1,-1 1-1,1 0 0,0-1 0,0 1 0,-1-1 1,1 1-1,0 0 0,0-1 0,0 1 0,0-1 0,0 1 1,0 0-1,0-1 0,0 1 0,0 0 0,0 0 0,4 24 3218,4-2-1465,-6-18-1691,0-1-1,0 1 1,-1-1-1,1 1 1,-1 0 0,0 0-1,-1-1 1,1 1-1,-1 0 1,0 0-1,0 0 1,-1 6 0,-4 9 204,-1 0 0,0 0 1,-12 22-1,18-43-480,0 1-1,0 0 1,0 0-1,0 0 1,0 0-1,0 0 1,0 0-1,0 0 1,0 0-1,0-1 0,0 1 1,0 0-1,0 0 1,-1 0-1,1 0 1,0 0-1,0 0 1,0 0-1,0 0 1,0 0-1,0 0 1,0 0-1,0-1 1,-1 1-1,1 0 1,0 0-1,0 0 0,0 0 1,0 0-1,0 0 1,0 0-1,-1 0 1,1 0-1,0 0 1,0 0-1,0 0 1,0 0-1,0 0 1,0 1-1,-1-1 1,1 0-1,0 0 1,0 0-1,0 0 0,0 0 1,0 0-1,0 0 1,0 0-1,0 0 1,0 0-1,-1 0 1,1 0-1,0 1 1,0-1-1,0 0 1,0 0-1,0 0 1,0 0-1,0 0 0,0 0 1,-1-12-1676,2-11 469</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35.843"/>
    </inkml:context>
    <inkml:brush xml:id="br0">
      <inkml:brushProperty name="width" value="0.05" units="cm"/>
      <inkml:brushProperty name="height" value="0.05" units="cm"/>
      <inkml:brushProperty name="color" value="#FF0066"/>
    </inkml:brush>
  </inkml:definitions>
  <inkml:trace contextRef="#ctx0" brushRef="#br0">2 0 11963,'0'4'1064,"-1"4"864,1 3-71,0 4-241,3 1-48,3 3-327,-1 3-137,5 0-360,-1 4-216,-5-2-328,-4-1-360,-4-16 88</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05.289"/>
    </inkml:context>
    <inkml:brush xml:id="br0">
      <inkml:brushProperty name="width" value="0.05" units="cm"/>
      <inkml:brushProperty name="height" value="0.05" units="cm"/>
      <inkml:brushProperty name="color" value="#FF0066"/>
    </inkml:brush>
  </inkml:definitions>
  <inkml:trace contextRef="#ctx0" brushRef="#br0">127 88 2288,'-2'1'480,"1"-1"0,-1 1-1,0-1 1,0 0-1,0 1 1,0-1 0,0 0-1,0 0 1,0-1-1,0 1 1,0 0 0,0-1-1,0 1 1,0-1-1,-2 0 1,3 0-375,0 1 0,1-1 0,-1 1 1,0-1-1,1 1 0,-1-1 0,0 0 0,1 1 0,-1-1 1,1 0-1,-1 1 0,1-1 0,-1 0 0,1 0 0,-1 0 1,1 1-1,0-1 0,-1 0 0,1 0 0,0 0 0,0 0 1,0 0-1,0 1 0,0-1 0,0 0 0,0 0 1,0 0-1,0 0 0,0 0 0,0 0 0,0 0 0,1 1 1,-1-1-1,1-2 0,2-3 248,6-23 2049,-9 29-2325,0-1-1,0 0 1,0 1-1,1-1 0,-1 0 1,0 1-1,0-1 1,0 0-1,0 1 1,-1-1-1,1 0 1,0 0-1,0 1 1,0-1-1,0 0 1,-1 1-1,1-1 0,0 1 1,-1-1-1,1 0 1,0 1-1,-1-1 1,1 1-1,-1-1 1,1 1-1,-1-1 1,1 1-1,-1-1 1,1 1-1,-1 0 0,0-1 1,1 1-1,-1 0 1,0-1-1,0 1 1,0 0-33,1-1-1,-1 1 1,1 0 0,-1 0 0,1-1 0,-1 1-1,1 0 1,-1 0 0,1 0 0,-1 0 0,0 0-1,1 0 1,-1 0 0,1 0 0,-1 0 0,1 0 0,-1 0-1,1 0 1,-1 1 0,0-1 0,1 0 0,-1 0-1,1 0 1,-1 1 0,1-1 0,-1 0 0,1 1-1,0-1 1,-1 0 0,1 1 0,-1-1 0,1 1-1,0-1 1,-1 1 0,0 2 91,1-1 1,0 0-1,0 0 1,0 0-1,0 0 0,0 0 1,0 0-1,1 3 1,0 7 211,0 20 292,-2 1 0,-6 33 1,1-11-223,1 52-25,4-140-287,-1 1-1,-2-1 0,-1 1 0,-1 0 1,-16-45-1,16 65-137,2 18 41,3 12 113,17 45 1122,-3 2-309,-4-30-95,-12-62-499,2 1-1,0 0 0,2 0 1,5-33-1,-6 53-345,0 6-75,0 0 0,0 0-1,0-1 1,-1 1-1,1 0 1,0 0 0,0-1-1,0 1 1,0 0-1,1-1 1,-1 1 0,0 0-1,0 0 1,0-1 0,0 1-1,0 0 1,0 0-1,0-1 1,0 1 0,1 0-1,-1 0 1,0-1 0,0 1-1,0 0 1,0 0-1,1 0 1,-1-1 0,0 1-1,0 0 1,1 0 0,-1 0-1,0 0 1,0 0-1,1 0 1,-1-1 0,0 1-1,0 0 1,1 0-1,16-8-1016</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06.875"/>
    </inkml:context>
    <inkml:brush xml:id="br0">
      <inkml:brushProperty name="width" value="0.05" units="cm"/>
      <inkml:brushProperty name="height" value="0.05" units="cm"/>
      <inkml:brushProperty name="color" value="#FF0066"/>
    </inkml:brush>
  </inkml:definitions>
  <inkml:trace contextRef="#ctx0" brushRef="#br0">13 100 7338,'-8'-1'4660,"8"1"-4589,0-1 0,0 1-1,0 0 1,0 0-1,1 0 1,-1 0 0,0 0-1,0 0 1,0-1-1,0 1 1,0 0 0,0 0-1,0 0 1,0 0-1,0-1 1,0 1 0,0 0-1,0 0 1,0 0-1,0 0 1,0-1 0,0 1-1,0 0 1,0 0 0,0 0-1,0 0 1,0-1-1,0 1 1,0 0 0,0 0-1,0 0 1,0 0-1,0 0 1,0-1 0,-1 1-1,1 0 1,0 0-1,0 0 1,0 0 0,0 0-1,0 0 1,0-1-1,-1 1 1,1 0 0,0 0-1,0 0 1,0 0-1,0 0 1,0 0 0,-1 0-1,1 0 1,0 0-1,0 0 1,0 0 0,0 0-1,-1 0 1,1 0-1,0 0 1,0 0 0,0 0-1,0 0 1,-1 0 0,1 0-1,0 0 1,0 0-1,0 0 1,7-10 619,0 0 0,1 0 1,0 1-1,1 0 0,13-10 0,-19 16-637,0 1 0,1-1-1,-1 1 1,1 0 0,-1 0 0,1 0-1,0 0 1,0 1 0,0 0-1,0 0 1,0 0 0,0 0 0,0 0-1,0 1 1,1 0 0,-1-1 0,0 2-1,0-1 1,7 2 0,-10-2-53,1 0 1,0 1-1,-1 0 1,1-1-1,-1 1 0,0 0 1,1 0-1,-1 0 1,0 0-1,1 0 1,-1 0-1,0 0 1,0 0-1,0 0 1,0 0-1,0 1 0,0-1 1,0 1-1,0 1 1,0-1 0,0 1 0,0 0 0,-1-1 0,1 1 0,-1 0 0,0-1 1,0 1-1,0 0 0,0 0 0,-1 3 0,-1 4 9,0 0 1,-1-1-1,0 0 1,-1 1-1,-6 10 1,-4 4 53,10-18 28,0 0 1,0 1 0,1-1 0,-5 14-1,7-18-15,1 0-1,-1 1 0,1-1 1,0 0-1,0 1 0,0-1 1,0 0-1,0 1 1,0-1-1,1 0 0,-1 1 1,1-1-1,0 0 1,-1 0-1,1 0 0,0 1 1,0-1-1,1 0 0,1 3 1,-1-3 26,0 1 1,0 0 0,0-1-1,0 0 1,1 1 0,-1-1-1,1 0 1,0 0 0,-1 0-1,1 0 1,0-1 0,0 1-1,0-1 1,0 0 0,0 0-1,0 0 1,5 1 0,-4-2 34,1 1 0,-1-1 0,0 0 0,0 0 0,0-1 1,0 1-1,1-1 0,-1 0 0,0 0 0,0 0 0,-1-1 1,1 1-1,0-1 0,0 0 0,-1 0 0,7-5 0,13-6 159,-19 11-320,-2 1-44,0 1 1,0-1 0,-1 0 0,1 1 0,0-1 0,-1 0 0,1 0-1,-1 0 1,1-1 0,-1 1 0,1 0 0,-1 0 0,0-1 0,0 1-1,0-1 1,1-1 0,-2 3 20,0-1 0,0 1 0,0 0 1,0 0-1,0 0 0,0-1 0,0 1 0,0 0 0,0 0 0,0 0 0,0-1 0,0 1 0,0 0 0,-1 0 0,1 0 0,0-1 1,0 1-1,0 0 0,0 0 0,0 0 0,-1 0 0,1 0 0,0-1 0,0 1 0,0 0 0,0 0 0,-1 0 0,1 0 1,0 0-1,0 0 0,-1 0 0,1 0 0,0 0 0,0 0 0,0 0 0,-1 0 0,-22-4-1149</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31.493"/>
    </inkml:context>
    <inkml:brush xml:id="br0">
      <inkml:brushProperty name="width" value="0.05" units="cm"/>
      <inkml:brushProperty name="height" value="0.05" units="cm"/>
      <inkml:brushProperty name="color" value="#FF0066"/>
    </inkml:brush>
  </inkml:definitions>
  <inkml:trace contextRef="#ctx0" brushRef="#br0">79 56 5201,'0'-1'240,"0"0"0,0-1 1,0 1-1,-1 0 0,1 0 0,0 0 0,-1-1 0,1 1 1,-1 0-1,0 0 0,1 0 0,-1 0 0,0 0 0,1 0 1,-1 0-1,0 0 0,0 0 0,0 0 0,0 1 0,0-1 1,0 0-1,0 0 0,-2 0 0,3 0-119,-1 1-1,0-1 1,1 0 0,-1 1-1,1-1 1,-1 0 0,1 0-1,-1 0 1,1 0 0,0 0 0,0 1-1,-1-1 1,1 0 0,0 0-1,0 0 1,0 0 0,0 0-1,0 0 1,0 0 0,0-1-1,-1-5 968,1 7-1006,0 0 1,0-1-1,0 1 0,0 0 0,-1-1 1,1 1-1,0 0 0,0 0 0,-1-1 1,1 1-1,0 0 0,-1 0 0,1 0 1,0 0-1,0-1 0,-1 1 0,1 0 1,0 0-1,-1 0 0,1 0 1,0 0-1,-1 0 0,1 0 0,0 0 1,-1 0-1,1 0 0,-3 1 1662,9-1 458,-6 3-1950,0-1 1,0 1 0,-1-1 0,1 1-1,-1-1 1,0 0 0,-1 4-1,-4 12-199,6-9 11,0 0 0,0 0 1,0-1-1,1 1 0,4 16 0,0 4 260,-5-29-311,0 0-1,1 0 1,-1 1 0,0-1 0,0 0-1,0 0 1,0 1 0,0-1-1,0 0 1,0 1 0,0-1 0,0 0-1,0 1 1,0-1 0,0 0-1,0 0 1,0 1 0,0-1 0,0 0-1,0 1 1,-1-1 0,1 0-1,0 0 1,0 1 0,0-1 0,0 0-1,-1 0 1,1 1 0,0-1-1,0 0 1,0 0 0,-1 0 0,1 1-1,0-1 1,0 0 0,-1 0-1,1 0 1,0 0 0,0 0 0,-1 1-1,1-1 1,0 0 0,-1 0-1,1 0 1,0 0 0,0 0 0,-1 0-1,1 0 1,0 0 0,-1 0-1,1 0 1,0 0 0,-1-1 0,0 1-4,0 0 0,0-1 0,0 1 0,0 0 0,0-1 0,1 1 0,-1-1 0,0 0 0,0 1 0,0-1 0,1 0 0,-1 1 0,0-1 0,0-1 0,-1-3-4,0 1 0,1 0 0,-1-1 1,1 1-1,1-1 0,-1 0 0,0-8 1,-3-17-2,0 17 3,3 8 29,-1 0 1,1 0 0,0 0 0,-1-9 0,1 10-30,-2 9 103,3-4-186,0-1 0,0 0-1,0 1 1,0-1 0,0 1 0,0-1-1,0 1 1,0-1 0,0 1-1,0-1 1,0 1 0,0-1 0,1 1-1,-1-1 1,0 0 0,0 1-1,0-1 1,1 1 0,-1-1 0,0 1-1,0-1 1,1 0 0,-1 1-1,0-1 1,1 0 0,-1 1 0,0-1-1,1 0 1,-1 0 0,1 1 0,-1-1-1,0 0 1,1 0 0,0 1-1,14 1-978</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32.681"/>
    </inkml:context>
    <inkml:brush xml:id="br0">
      <inkml:brushProperty name="width" value="0.05" units="cm"/>
      <inkml:brushProperty name="height" value="0.05" units="cm"/>
      <inkml:brushProperty name="color" value="#FF0066"/>
    </inkml:brush>
  </inkml:definitions>
  <inkml:trace contextRef="#ctx0" brushRef="#br0">36 75 7930,'1'-1'156,"-1"1"0,0-1 0,0 1 0,1 0 0,-1-1 0,0 1 1,0-1-1,0 1 0,0-1 0,1 1 0,-1-1 0,0 0 0,0 1 0,0-1 0,0 1 1,0-1-1,0 1 0,0-1 0,-1 1 0,1-1 0,0 1 0,0-1 0,0 1 1,0-1-1,-1 1 0,1-1 0,0 1 0,-1 0 0,1-1 0,0 1 0,-1-1 1,1 1-1,0 0 0,-1-1 0,-16-6 3711,14 7-1915,3-1-1837,0 1 0,0-1 0,0 1-1,0 0 1,0-1 0,0 1 0,0-1 0,0 1-1,0 0 1,0-1 0,1 1 0,-1-1-1,0 1 1,0 0 0,0-1 0,0 1-1,1 0 1,-1-1 0,0 1 0,1 0-1,-1-1 1,0 1 0,0 0 0,1-1 0,-1 1-1,0 0 1,1 0 0,-1 0 0,1-1-1,-1 1 1,0 0 0,1 0 0,-1 0-1,1 0 1,-1 0 0,1 0 0,-1 0 59,-1-13 677,1 12-808,0 0 0,0 0 0,-1 1 0,1-1 0,0 0 0,0 0 0,0 0 0,0 0 0,0 0 0,0 0 0,0 0 0,1 0 0,-1 0 0,0 0 0,0 0 0,1 0 0,0-1 0,-1 1-25,1 0 1,-1 1-1,0-1 1,1 1 0,-1-1-1,0 1 1,1-1-1,-1 1 1,1-1-1,-1 1 1,1 0 0,-1-1-1,1 1 1,0-1-1,-1 1 1,1 0-1,-1 0 1,1-1 0,0 1-1,0 0-14,-1 1 0,0-1 0,0 0 0,1 0 0,-1 1 0,0-1 0,0 0 0,1 1 0,-1-1 0,0 0-1,0 1 1,0-1 0,0 0 0,0 1 0,0-1 0,1 0 0,-1 1 0,0-1 0,0 1 0,0-1 0,0 0 0,0 1 0,0-1 0,-1 0 0,1 1 0,0-1 0,0 0-1,0 1 1,0-1 0,0 1 0,0-1 0,-1 1 0,-2 9 87,-5 30-22,7-37 37,1 0 0,0 0 1,0 0-1,0 0 1,0 0-1,0 0 0,1 0 1,-1 0-1,1 0 1,0 0-1,1 2 0,-3-4-49,1-1-1,0 1 1,0-1-1,0 1 1,-1-1-1,1 1 0,0-1 1,0 1-1,-1-1 1,1 1-1,0-1 0,-1 0 1,1 1-1,-1-1 1,1 0-1,-1 1 1,1-1-1,0 0 0,-1 1 1,0-1-1,1 0-56,0 0 0,-1 1 0,1-1 0,0 0 0,0 0 0,0 0 0,-1 0 0,1 1 0,0-1 0,0 0 0,-1 0 0,1 0 0,0 0 0,0 0 0,0 0 0,-1 0 0,1 0 0,0 0 1,-1 0-1,1 0 0,0 0 0,0 0 0,-1 0 0,1 0 0,0 0 0,0 0 0,-1 0 0,1 0 0,0 0 0,0 0 0,0-1 0,-1 1 0,1 0 0,0 0 0,0 0 0,0 0 0,-1 0 0,1-1 0,0 1 0,0 0 0,0 0 0,0 0 0,-1-1 0,1 1 0,0 0 0,0 0 0,0-1 0,0 1 0,0 0 0,0 0 0,0-1 0,-1-12 14,0 1 0,3-21-1,-1 1-7,-1 32-7,0-1 1,0 1 0,0-1 0,0 1-1,0-1 1,0 1 0,0-1 0,0 1-1,0-1 1,1 1 0,-1-1 0,0 1-1,0-1 1,0 1 0,1 0-1,-1-1 1,0 1 0,0-1 0,1 1-1,-1-1 1,0 1 0,1 0 0,-1-1-1,1 1 1,-1 0 0,1 0 0,-1 0 0,0 0 0,1 0 0,-1 0 0,0 0 0,0 1 0,1-1 0,-1 0 0,0 0 0,1 0 0,-1 0 0,0 1 0,0-1 0,0 0 0,1 0 0,-1 1 0,0-1 0,0 0 0,0 0 0,1 1 0,-1-1 0,0 0 0,0 1 0,0-1 0,0 0 0,0 1 0,0-1 0,0 0 0,0 1 0,0-1 0,0 0 0,0 1 0,0-1 0,0 0 0,0 1 0,1 7 18,-1 0 0,0 0 0,-1 1 0,0-1 0,0 0 1,-1 0-1,0 0 0,-4 11 0,-4-5-3495,27-14 2046</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37.334"/>
    </inkml:context>
    <inkml:brush xml:id="br0">
      <inkml:brushProperty name="width" value="0.05" units="cm"/>
      <inkml:brushProperty name="height" value="0.05" units="cm"/>
      <inkml:brushProperty name="color" value="#FF0066"/>
    </inkml:brush>
  </inkml:definitions>
  <inkml:trace contextRef="#ctx0" brushRef="#br0">88 205 8474,'0'-2'271,"-1"1"0,1-1 0,0 0 0,-1 1 1,0-1-1,1 1 0,-1-1 0,0 1 0,0-1 1,0 1-1,0 0 0,0-1 0,0 1 0,0 0 0,0 0 1,0 0-1,-1 0 0,1 0 0,0 0 0,-2-1 0,1 1-108,0 0-1,0 0 1,0 0 0,1 0-1,-1 0 1,0 1-1,0-1 1,0 0-1,0 1 1,0 0-1,0-1 1,0 1-1,-1 0 1,1 0 0,0 0-1,-2 1 1,2 0 21,0-1-1,1 1 1,-1 0 0,0 0 0,0 0 0,1 0 0,-1 0 0,1 0 0,-1 0-1,1 0 1,0 1 0,-1-1 0,1 0 0,0 1 0,0-1 0,0 1 0,0 0 0,0-1-1,0 1 1,1 0 0,-1-1 0,0 1 0,1 0 0,-1 0 0,1 2 0,0-4-135,0 0 0,0 1 0,1-1 0,-1 0 0,0 1 1,0-1-1,1 0 0,-1 0 0,0 0 0,0 1 0,1-1 0,-1 0 1,0 0-1,1 0 0,-1 0 0,0 1 0,1-1 0,-1 0 1,0 0-1,1 0 0,-1 0 0,0 0 0,1 0 0,-1 0 0,0 0 1,1 0-1,-1 0 0,1 0 0,-1 0 0,0 0 0,1-1 1,-1 1-1,0 0 0,1 0 0,16-4 250,-14 3-182,72-20 842,-38 10-600,-1 1 1,2 3-1,39-5 1,-37 11-129,74 6 1,40 16-3,19 2-116,-142-22-90,0 0 0,0-2 1,0-1-1,43-9 0,-30 1 137,0-2 0,57-25 0,22-20 444,-23 10-109,-94 45-467,20-9 39,-25 11-65,1-1-1,-1 1 1,1 0 0,-1-1 0,1 1 0,0 0 0,-1 0 0,1 0-1,-1 0 1,1 0 0,0 1 0,2-1 0,-4 1-3,0-1 0,0 0 0,0 0 1,0 0-1,0 0 0,0 0 0,0 1 1,0-1-1,1 0 0,-1 0 0,0 0 0,0 0 1,0 1-1,0-1 0,0 0 0,0 0 0,0 0 1,0 0-1,0 1 0,0-1 0,0 0 1,0 0-1,0 0 0,0 0 0,0 1 0,0-1 1,-1 0-1,1 0 0,0 0 0,0 0 1,0 1-1,0-1 0,0 0 0,0 0 0,0 0 1,0 0-1,-1 0 0,1 1 0,-5 5-96,-1-1-486,0 0 1,-1 0-1,1-1 1,-1 1-1,-14 5 1,-19 3-8625,25-10 6135</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38.220"/>
    </inkml:context>
    <inkml:brush xml:id="br0">
      <inkml:brushProperty name="width" value="0.05" units="cm"/>
      <inkml:brushProperty name="height" value="0.05" units="cm"/>
      <inkml:brushProperty name="color" value="#FF0066"/>
    </inkml:brush>
  </inkml:definitions>
  <inkml:trace contextRef="#ctx0" brushRef="#br0">440 22 11322,'1'1'3768,"2"-7"-1718,-2 6-1998,-1 0 1,0-1 0,0 1-1,0 0 1,0-1 0,1 1 0,-1-1-1,0 1 1,0 0 0,0-1 0,0 1-1,0-1 1,0 1 0,0 0-1,0-1 1,0 1 0,0-1 0,0 1-1,0-1 1,0 1 0,-1 0 0,1-1-1,0 1 1,0 0 0,0-1 0,-1 1-1,1-1 1,0 1 0,0 0-1,-1 0 1,1-1 0,0 1 0,0 0-1,-1-1 1,1 1 0,-1 0 0,1 0-1,0-1 1,-1 1 0,0 0-1,-1-1 69,0 1-1,0-1 0,0 1 0,-1 0 1,1 0-1,0-1 0,0 2 0,-1-1 0,1 0 1,0 0-1,0 1 0,0-1 0,-1 1 0,1 0 1,0-1-1,0 1 0,0 0 0,0 0 1,-2 2-1,-4 3 169,0-1 1,1 1 0,-8 9 0,9-10-127,-20 19 397,-1 0 1,-2-2 0,-51 31 0,50-34-382,1 1 0,-30 28 1,52-43-150,-56 43 1198,99-52-751,63-1 209,-53 6-417,209 0 470,-251-1-734,0 0 1,-1-1-1,1 1 0,0-1 0,0 0 0,-1 0 0,7-2 0,-9 2 1,0 1 0,0-1 0,-1 1-1,1-1 1,0 0 0,0 1 0,-1-1-1,1 0 1,0 0 0,-1 0 0,1 0-1,-1 1 1,1-1 0,-1 0 0,1 0-1,-1 0 1,0 0 0,1 0 0,-1 0-1,0 0 1,0 0 0,0 0 0,0 0-1,0-1 1,0 1 0,0 0 0,0 0-1,0 0 1,0 0 0,-1 0-1,1 0 1,-1-1 0,-4-13 197,-2 1-1,1-1 1,-2 1 0,0 0-1,0 1 1,-12-13 0,3 2 70,2 3-173,0 1 0,-2 1-1,-31-30 1,46 47-140,-15-11-125,12 12-1022,8 10-1660,2-2 1227</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41.622"/>
    </inkml:context>
    <inkml:brush xml:id="br0">
      <inkml:brushProperty name="width" value="0.05" units="cm"/>
      <inkml:brushProperty name="height" value="0.05" units="cm"/>
      <inkml:brushProperty name="color" value="#FF0066"/>
    </inkml:brush>
  </inkml:definitions>
  <inkml:trace contextRef="#ctx0" brushRef="#br0">17 25 9202,'-2'-2'550,"-12"-20"14657,14 22-15044,0 0-99,1 0 0,-1 0 0,0 0 1,1 0-1,-1 0 0,0 0 1,1 0-1,-1 0 0,0 0 0,1 1 1,-1-1-1,0 0 0,0 0 1,1 0-1,-1 1 0,0-1 0,0 0 1,1 0-1,-1 1 0,0-1 1,0 0-1,0 0 0,1 1 0,-1-1 1,0 0-1,0 1 0,0-1 1,0 0-1,0 1 0,0-1 1,1 0-1,-1 1 0,0-1 0,0 0 1,0 1-1,0-1 0,0 0 1,0 1-1,-1-1 0,1 0 0,0 1 1,0-1-1,2 20 823,0 10 670,-2-31-1528,-1 1-1,1 0 0,0 0 0,0 0 0,0-1 0,0 1 0,0 0 1,0 0-1,0 0 0,0-1 0,0 1 0,-1 0 0,1 0 0,0-1 1,0 1-1,0 0 0,0 0 0,0-1 0,0 1 0,1 0 0,-1 0 1,0-1-1,0 1 0,0 0 0,0 0 0,0 0 0,0-1 1,0 1-1,1-1 30,-1 0-56,0 1-1,0 0 0,0 0 1,0-1-1,0 1 0,0 0 1,-1 0-1,1 0 1,0-1-1,0 1 0,0 0 1,0 0-1,0 0 0,0 0 1,0-1-1,-1 1 0,1 0 1,0 0-1,0 0 0,0 0 1,0 0-1,-1-1 1,1 1-1,0 0 0,0 0 1,0 0-1,0 0 0,-1 0 1,1 0-1,0 0 0,0 0 1,-1 0-1,1 0 0,0 0 1,0 0-1,0 0 1,-1 0-1,1 0 0,0 0 1,0 0-1,0 0 0,-1 0 1,1 0-1,0 0 0,0 0 1,0 0-1,-1 0 0,1 0 1,0 1-1,0-1 1,0 0-1,0 0 0,-1 0 1,1 2 1,-1 0 0,1 0 0,-1-1 0,1 1 0,0 0 1,0 0-1,0 0 0,0-1 0,0 1 0,1 2 0,0 3 9,0 54 280,14 83 0,22 57 474,-29-162-715,27 84-10,-10-40-41,-24-78-5,0-1 1,0 1-1,0 0 0,-1-1 1,0 1-1,0 0 1,0 0-1,-1-1 0,1 1 1,-1-1-1,0 1 0,-3 7 1,3-9-13,0-1 0,0 1 0,-1-1 0,1 0 1,-1 0-1,1 0 0,-1 0 0,0 0 0,0 0 1,0 0-1,0 0 0,0-1 0,0 1 0,0-1 1,0 1-1,-1-1 0,1 0 0,-1 0 0,1 0 1,-1 0-1,1-1 0,-5 2 0,6-2-114,1 0 0,-1 0-1,1-1 1,-1 1 0,0 0-1,1 0 1,-1 0-1,1 0 1,-1-1 0,1 1-1,-1 0 1,0 0 0,1-1-1,-1 1 1,1 0 0,-1-1-1,1 1 1,0-1 0,-1 1-1,1-1 1,-1 1 0,1-1-1,0 1 1,-1-1 0,1 1-1,0-1 1,0 1 0,-1-1-1,1 1 1,0-1 0,0 0-1,0 1 1,0-2 0,-2-21-3698,6-1 1976</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11.240"/>
    </inkml:context>
    <inkml:brush xml:id="br0">
      <inkml:brushProperty name="width" value="0.05" units="cm"/>
      <inkml:brushProperty name="height" value="0.05" units="cm"/>
      <inkml:brushProperty name="color" value="#FF0066"/>
    </inkml:brush>
  </inkml:definitions>
  <inkml:trace contextRef="#ctx0" brushRef="#br0">1 13 14307,'0'-1'864,"4"-3"96,7 0-319,5 4-553,3-2-512,12 1-2049,-1 1 1577</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42.163"/>
    </inkml:context>
    <inkml:brush xml:id="br0">
      <inkml:brushProperty name="width" value="0.05" units="cm"/>
      <inkml:brushProperty name="height" value="0.05" units="cm"/>
      <inkml:brushProperty name="color" value="#FF0066"/>
    </inkml:brush>
  </inkml:definitions>
  <inkml:trace contextRef="#ctx0" brushRef="#br0">2 61 8178,'-1'-5'1169,"1"0"1,-1-1 0,1 1-1,1-10 1,-1 14-925,0 0 0,0 0 0,1 0 1,-1 0-1,0 0 0,0 0 0,1 0 0,-1-1 0,0 1 0,1 0 1,-1 0-1,1 1 0,0-1 0,-1 0 0,1 0 0,0 0 0,-1 0 1,1 0-1,0 1 0,0-1 0,0 0 0,0 1 0,0-1 0,0 0 1,0 1-1,0-1 0,0 1 0,2-1 0,-3 1-100,1 0-1,0 0 1,0 0-1,0 0 1,0 1-1,-1-1 1,1 0 0,0 0-1,0 1 1,0-1-1,-1 0 1,1 1-1,0-1 1,-1 1-1,1-1 1,0 1-1,-1-1 1,1 1-1,0 0 1,-1-1 0,1 1-1,-1 0 1,1-1-1,-1 1 1,0 0-1,1 0 1,-1-1-1,0 1 1,1 0-1,-1 0 1,0 1-1,6 30 1579,-5-26-1240,19 187 4074,-18-112-4313,-2-80-244,0-1 0,0 1 0,0 0 0,0-1 0,0 1 0,1 0 0,-1-1 0,0 1 0,0 0 0,0-1 0,1 1 0,-1 0 0,0-1 0,1 1 0,-1-1 0,0 1 0,1 0 0,0-1 0,-1 0 0,0 0 0,1 1 0,-1-1 0,0 0 0,1 0 0,-1 0 0,0 0 0,1 0 0,-1 0 0,0 0 0,1 0 0,-1 0 0,0 0 0,0 0 0,1 0 0,-1 0 0,0 0 0,1-1 0,-1 1 0,0 0 0,1 0 0,-1 0 0,1-1 0,0 0 0,1 0 0,-1 0 0,0-1 0,1 1 0,-1 0 0,0-1 0,0 1 0,0-1 0,0 1 0,2-4 0,-1 0-201,-1 0 0,1-1 1,-1 1-1,0-1 0,-1 1 0,1-1 1,-1 0-1,-1-9 0,1 0-505</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47.866"/>
    </inkml:context>
    <inkml:brush xml:id="br0">
      <inkml:brushProperty name="width" value="0.05" units="cm"/>
      <inkml:brushProperty name="height" value="0.05" units="cm"/>
      <inkml:brushProperty name="color" value="#FF0066"/>
    </inkml:brush>
  </inkml:definitions>
  <inkml:trace contextRef="#ctx0" brushRef="#br0">0 42 16660,'9'-10'1584,"6"1"672,4 7-1968,9 2-4296,3-20 2455</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57.570"/>
    </inkml:context>
    <inkml:brush xml:id="br0">
      <inkml:brushProperty name="width" value="0.05" units="cm"/>
      <inkml:brushProperty name="height" value="0.05" units="cm"/>
      <inkml:brushProperty name="color" value="#008C3A"/>
    </inkml:brush>
  </inkml:definitions>
  <inkml:trace contextRef="#ctx0" brushRef="#br0">450 1882 10178,'0'-14'3452,"0"13"-3370,1 1 0,0 0 0,-1 0 0,1-1 0,-1 1 0,1 0 0,-1 0 0,1 0 0,0 0 0,-1 0 0,1 0 0,-1 0 0,1 0 0,-1 0 0,1 0 0,0 0 0,-1 0 0,1 0 0,-1 0 0,1 1 0,-1-1 0,1 0 0,-1 0 0,1 1 0,-1-1 0,1 0 0,-1 1 0,1-1 0,-1 0 0,1 1 0,-1-1 0,1 1 0,-1-1 0,0 1 0,1-1 0,-1 1 0,0-1 0,0 1 0,1-1 0,-1 1 0,0-1 0,0 1 0,0-1 0,0 1-1,0 0 1,0-1 0,1 1 0,-2 1 0,2-1 41,-1 0-1,0 0 0,0 0 0,1 0 0,-1 0 0,1 0 0,-1 0 0,1 0 0,-1 0 0,1 0 0,-1 0 0,1 0 0,1 1 0,-1-2-81,-1 1 0,1-1 1,0 0-1,0 0 0,-1 0 0,1 0 0,0 1 0,0-1 0,-1 0 1,1 0-1,0-1 0,0 1 0,-1 0 0,1 0 0,0 0 0,0 0 1,-1-1-1,1 1 0,0 0 0,-1 0 0,1-1 0,0 1 0,-1-1 1,2 0-1,14-12 509,-3 1-255,0 1-1,0 1 1,1 0-1,1 0 1,27-13-1,-31 18-134,0-1-1,0 0 1,-1-1-1,13-12 0,35-35 304,-33 29-477,-2 0 36,-1-2 0,-1 0 1,28-49-1,12-17-15,97-117-9,-143 189 7,-2 0-1,0 0 0,-1-1 0,-1-1 1,11-33-1,-9 11-1,7-48 0,-7 27 9,-2 3-8,-3 0 0,-2 0 0,-5-117 0,-3 167 5,0 0 0,0 1 0,-1-1 0,-1 0 0,-8-18 0,1 0-9,3 9-6,4 14 14,1 0 0,-3-13 1,-2-19 64,-14-41 0,18 69-63,0 0 0,-2 0 0,1 1 0,-2-1 0,1 1 0,-1 0 0,-14-15 0,17 22 8,0 1 0,0 0 0,0 0 0,-1 0 0,1 0 0,-1 0-1,1 1 1,-10-3 0,-4-1 68,-21-4-1,7 3-21,10 1-5,-1 1-1,0 1 0,0 1 1,-37-1-1,51 5-47,1-1-1,-1 1 0,0 0 1,0 1-1,1 0 0,-1 0 1,1 1-1,-1 0 0,1 0 1,0 1-1,0 0 0,1 0 1,-1 1-1,1 0 0,-7 7 1,-86 79 4,-34 33-24,118-110 9,-2 0 0,1-1 0,-31 18 0,23-17 3,-29 24 1,-40 51-19,80-74 12,0 2 0,2-1-1,0 2 1,0 0-1,2 0 1,-16 38-1,-32 123-20,50-143 26,1 1 0,1-1 0,1 40 0,5 111 6,35 146 4,-32-317 120,0-1-1,2 1 0,-1-1 1,2 0-1,0-1 1,1 1-1,0-1 0,1-1 1,15 22-1,-5-9-32,26 55 0,-43-78-96,1 1-2,0-1 0,-1 0 0,1 0 0,0 0-1,1 0 1,-1 0 0,0-1 0,1 1 0,-1-1-1,1 1 1,3 1 0,-1-1 38,0-1 0,0 0 0,0 0 0,1 0 0,-1-1 0,9 2 0,-3 0 103,0 0 0,0 1 0,15 7-1,-14-5-45,0-1 1,17 5-1,-25-9-25,1 0 0,-1-1 0,0 1 0,0-1 0,0 0 1,1 0-1,-1 0 0,0-1 0,0 1 0,0-1 1,6-2-1,3-1 288,-1-1 0,0-1-1,-1 0 1,0-1 0,0 0 0,0 0 0,-1-1 0,10-10 0,-19 17-382,0-1 0,0 1 1,0-1-1,0 1 0,-1-1 1,1 0-1,0 1 0,-1-1 0,1 0 1,-1 0-1,0 1 0,1-3 1,0-24-909,-1 19 395,1-6-1611,0-1-1,5-18 0,3-10-477</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5:59.610"/>
    </inkml:context>
    <inkml:brush xml:id="br0">
      <inkml:brushProperty name="width" value="0.05" units="cm"/>
      <inkml:brushProperty name="height" value="0.05" units="cm"/>
      <inkml:brushProperty name="color" value="#008C3A"/>
    </inkml:brush>
  </inkml:definitions>
  <inkml:trace contextRef="#ctx0" brushRef="#br0">526 1957 8970,'4'0'657,"0"0"-1,0-1 1,-1 0-1,1 0 1,0 0 0,-1 0-1,1 0 1,-1-1 0,1 0-1,-1 1 1,0-1-1,6-5 1,3-3 898,20-22 0,-17 16-960,0 1-240,-1-2-1,-1 1 0,11-20 1,30-58 453,8-12-247,-43 77-338,6-7 286,-1-1 0,-2-2 0,23-53-1,-17 6 130,22-115 0,-21 75-292,-21 89-47,-2-1 0,-1 0 0,-1-72 0,-20-115 248,11 191-543,-1 1 0,-2 0 0,-1 0 0,-1 1 0,-2 0 0,-2 1 0,0 0 0,-20-30 0,27 51-3,0 0 1,-1 0-1,0 1 1,0 0-1,-1 0 1,-16-11-1,-64-38 15,61 42-13,22 12-4,-1 0 0,0 1-1,1-1 1,-1 2 0,0-1-1,-1 1 1,1 0 0,0 0-1,-1 1 1,1 0 0,-1 0-1,1 1 1,-1 0 0,1 0-1,-1 1 1,1-1 0,-1 2-1,1-1 1,0 1 0,0 1-1,0-1 1,-9 5 0,-29 17-2,2 1 1,1 3 0,-43 36-1,60-42-2,1 1 0,1 0 0,1 2 0,1 1 0,-31 50 0,11-14-3,-18 32-4,50-78 11,1 2-1,0-1 1,-10 37-1,-6 83-13,11-49 5,-11 62 14,20-113-2,2 0 1,3 41-1,2-28-4,10 49-1,-9-79 1,1 0 0,1-1 1,1 0-1,0 0 0,14 24 0,8 7 3,21 39 14,-44-77-20,3 7-5,23 37-1,-28-51 14,0 1-1,0-1 0,1 0 1,-1-1-1,1 1 0,0-1 0,1 0 1,-1 0-1,1-1 0,10 6 1,14 1 47,0-1 0,1-1 0,49 6 0,-47-9 27,-28-4-58,-1 0 0,1-1 1,-1 1-1,0-1 0,1 0 0,-1 0 0,1-1 0,-1 0 0,0 1 1,1-1-1,-1-1 0,0 1 0,0-1 0,1 1 0,-2-1 1,1 0-1,0-1 0,0 1 0,0-1 0,-1 1 0,4-5 0,-5 5-28,-1 0-1,1 0 1,-1 0-1,0 1 1,0-2-1,0 1 1,0 0-1,0 0 1,1-3-1,7-15-713,10-2-1078,7-7 696</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6:15.227"/>
    </inkml:context>
    <inkml:brush xml:id="br0">
      <inkml:brushProperty name="width" value="0.05" units="cm"/>
      <inkml:brushProperty name="height" value="0.05" units="cm"/>
      <inkml:brushProperty name="color" value="#008C3A"/>
    </inkml:brush>
  </inkml:definitions>
  <inkml:trace contextRef="#ctx0" brushRef="#br0">388 916 9146,'1'1'4939,"9"0"-2519,-2-1-1539,1-1-1,-1 0 1,0-1 0,10-3 0,-11 3-600,-1 0 1,1 0-1,0 1 1,0 0-1,0 0 1,-1 1-1,13 1 1,-9 1-51,1 0 0,-1 2 0,1-1 1,14 8-1,-16-6-121,1-1-1,0-1 1,-1 1 0,1-2 0,18 4 0,-17-6-76,0 0-1,0-1 1,0 0-1,-1-1 1,1 0 0,0-1-1,-1 0 1,0 0-1,0-1 1,0 0-1,0-1 1,0-1 0,-1 1-1,12-10 1,-4 2-29,-1-1 1,0-1-1,-1-1 0,0 0 1,-1 0-1,14-25 0,-20 29-3,-1-2-1,-1 1 0,0-1 0,-1 0 0,0 0 0,-1 0 1,0-1-1,-2 1 0,0-1 0,0 0 0,-1 0 0,-1 0 0,-1 0 1,-4-29-1,-4-24 17,-27-138 30,34 199-47,0-1-1,-1 0 0,0 1 0,0-1 0,-1 1 0,0 0 1,0 0-1,0 1 0,-1-1 0,0 1 0,-1 0 0,1 0 1,-1 1-1,0-1 0,0 1 0,-1 1 0,0-1 0,0 1 1,0 0-1,0 1 0,0-1 0,-1 2 0,-14-5 0,-11-1 18,-21-6 202,-89-35 0,127 42-51,0 0 0,0 1 1,-28-6-1,36 11-141,0 0 1,0 1-1,0 0 0,0 0 1,0 0-1,0 1 1,0 1-1,0-1 1,0 1-1,-9 4 0,-22 9-18,1 2 0,1 1-1,1 2 1,-41 30-1,55-35-14,5-4 1,1 1 1,-14 14-1,25-21 13,0 0 0,1 0 0,-1 1 0,1 0 0,0 0 1,1 0-1,-1 0 0,1 0 0,-3 10 0,-3 20 159,1 1 0,2 0 0,-2 66 0,7-68 0,4 58-1,-1-76-71,1 0 0,0-1 0,1 1-1,1-1 1,10 23 0,-12-32-28,0-1 1,1 0-1,0 0 1,0-1-1,0 1 0,1-1 1,0 0-1,0 0 1,0 0-1,8 5 1,-5-5 27,1 0 0,-1 0 1,1-1-1,0 0 0,1-1 1,13 4-1,7-2 107,-1-1 0,1-1 0,51-3 0,81-10-1239,-140 9-426,-5 7 418</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6:18.599"/>
    </inkml:context>
    <inkml:brush xml:id="br0">
      <inkml:brushProperty name="width" value="0.05" units="cm"/>
      <inkml:brushProperty name="height" value="0.05" units="cm"/>
      <inkml:brushProperty name="color" value="#008C3A"/>
    </inkml:brush>
  </inkml:definitions>
  <inkml:trace contextRef="#ctx0" brushRef="#br0">69 332 9946,'-5'-9'731,"-34"-62"2791,38 70-3395,1 1 1,-1-1-1,1 1 0,-1-1 1,0 1-1,1 0 0,-1-1 0,0 1 1,1 0-1,-1-1 0,0 1 1,0 0-1,1 0 0,-1 0 0,0 0 1,0 0-1,0 0 0,1 0 1,-1 0-1,-1 0 0,2 0-41,0 0 0,-1 0-1,1 0 1,0-1 0,-1 1-1,1 0 1,0 0 0,0 0 0,-1 1-1,1-1 1,0 0 0,-1 0-1,1 0 1,0 0 0,0 0-1,-1 0 1,1 0 0,0 0 0,0 1-1,-1-1 1,1 0 0,0 0-1,0 0 1,-1 0 0,1 1-1,0-1 1,0 0 0,0 0 0,0 1-1,-1-1 1,1 0 0,0 0-1,0 1 1,0-1 0,0 0-1,0 0 1,0 1 0,0-1 0,0 0-1,0 1 1,0-1 0,0 0-1,0 1 1,1-1 64,0 0 1,0 0-1,0 0 1,1 0-1,-1-1 0,0 1 1,0 0-1,0-1 0,0 1 1,1 0-1,0-2 1,2 1 193,165-36 2597,-113 26-2538,21-3 133,119-6-1,102 3 352,79-2 479,-200 22-777,12 0 824,-152-4-1007,1-2-1,71-16 1,-104 18-379,-3 1-24,-1 0 0,0 0 0,0 0-1,1-1 1,-1 1 0,0 0 0,0-1-1,1 1 1,-1-1 0,0 1 0,0-1-1,0 0 1,0 1 0,0-1 0,0 0-1,0 0 1,0 1 0,0-1 0,0 0-1,0 0 1,0-2 0,-1 2-10,0 0 0,0 0 0,-1 0 0,1 0 1,0 1-1,-1-1 0,1 0 0,0 0 0,-1 0 0,1 0 0,-1 0 0,-1-1 0,-4-9-543,4-30-4020,-6 7 2674</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6:37.426"/>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47 9466,'9'2'151,"1"0"0,0 0-1,0-1 1,0 0 0,0-1 0,0 0 0,0-1-1,0 0 1,0 0 0,0-1 0,0 0 0,10-4-1,-5 1 88,0 1 0,0 1 0,0 1-1,1 0 1,25 1 0,-39 1-212,158-14 1516,-88 6-1277,-53 6-247,0 2-1,1 0 1,-1 1 0,0 1 0,0 1 0,0 0 0,23 8 0,60 9 430,-30-7 2,-8 0-353,62 15-30,-100-23-43,-1 0-1,1-2 1,0 0-1,0-2 1,1-1-1,-1-1 1,32-6-1,-39 4 238,28-10-1,-27 7-144,21-3 1,-34 8-113,0 0-1,0 1 1,-1 0 0,1 0-1,0 0 1,0 1 0,8 2-1,-6-1 35,57 12 2,-58-13 87,0-1 0,1 1 1,-1-2-1,1 1 0,-1-1 0,9-2 0,-2 1 183,-1 1 0,1 0 0,0 1 0,-1 1 0,1 0-1,17 5 1,2-2 587,-32-3-835,23 4 746,-25-5-795,0 0 0,1 0 0,-1 0 0,0 0 0,1 0 0,-1 1 0,0-1 0,1 0 0,-1 0 0,0 1 0,1-1 0,-1 0 0,0 1 0,0-1 0,1 0 0,-1 0 0,0 1 0,0-1 1,0 1-1,1-1 0,-1 0 0,0 1 0,0-1 0,0 0 0,0 1 0,0-1 0,0 1 0,0-1 0,0 0 0,0 1 0,0-1 0,0 1 0,0-1 0,0 0 0,0 1 0,0-1 0,0 1 1,0-1-1,-1 0 0,1 1 0,0-1 0,0 0 0,0 1 0,-1-1 0,1 0 0,0 1 0,0-1 0,-1 0 0,1 0 0,0 1 0,-1-1 0,1 0 0,0 0 0,-1 1 0,0-1-41,1 1-1,0-1 0,-1 1 1,1-1-1,0 0 0,-1 1 1,1-1-1,-1 1 0,1-1 1,-1 0-1,1 0 0,-1 1 1,1-1-1,-1 0 0,1 0 1,-1 0-1,1 1 0,-1-1 1,0 0-1,1 0 0,-1 0 1,1 0-1,-1 0 0,1 0 1,-1 0-1,0 0 0,0 0 0,-6 0-582</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6:40.315"/>
    </inkml:context>
    <inkml:brush xml:id="br0">
      <inkml:brushProperty name="width" value="0.05" units="cm"/>
      <inkml:brushProperty name="height" value="0.05" units="cm"/>
      <inkml:brushProperty name="color" value="#FF0066"/>
    </inkml:brush>
  </inkml:definitions>
  <inkml:trace contextRef="#ctx0" brushRef="#br0">549 836 10458,'-1'-9'2012,"1"9"-1905,0-1 0,0 0-1,0 0 1,-1 0-1,1 1 1,0-1-1,0 0 1,0 0-1,1 0 1,-1 1 0,0-1-1,0 0 1,0 0-1,0 0 1,1 1-1,-1-1 1,1-1-1,1-2 132,1 0-1,-1 1 1,1-1-1,0 1 1,0-1-1,0 1 1,1 0-1,-1 0 1,1 1-1,0-1 1,-1 1-1,1 0 1,0 0-1,0 0 1,1 0-1,-1 1 1,0-1-1,0 1 1,1 0 0,-1 0-1,1 1 1,-1 0-1,1-1 1,-1 1-1,1 1 1,-1-1-1,1 1 1,-1 0-1,1 0 1,-1 0-1,0 0 1,6 3-1,24 8-73,1-2 0,1-1 0,-1-2-1,1-1 1,40 0 0,302 46 715,-318-41-512,117 27 293,-130-27-603,0-2 1,83 5-1,-92-14 11,0-1-1,-1-1 1,75-15-1,-31-3 341,-1-3 0,79-34-1,-149 52-266,1 0-1,-1 0 0,0-1 1,0-1-1,0 1 0,15-16 1,-20 17-87,0-1 0,0 0 0,-1 0 0,1 0 1,-1 0-1,0-1 0,-1 0 0,0 0 0,0 0 0,0 0 1,1-10-1,0-1 10,-1 0 0,0 0 1,-1-32-1,-3 40-54,1 1 1,-2 0-1,1 0 1,-1 0-1,-1 0 0,0 0 1,0 0-1,-1 1 1,-6-13-1,-14-19-1,-37-47 0,47 70-10,-1 0 1,-1 1 0,0 0-1,-32-22 1,24 23 1,0 1 1,0 1-1,-1 2 0,-1 0 1,-41-11-1,-138-21 1,137 30 3,-181-22-4,36 6-1,189 25 2,-239-34 17,212 34-20,0 2 0,-1 2 0,-59 9 0,61-2 1,0 3-1,1 2 0,1 2 1,0 2-1,1 2 0,0 2 0,2 2 1,-75 49-1,96-52 0,1 0 0,0 2 0,2 0 0,1 2 0,0 0 0,2 1 0,0 1 0,2 1 0,1 0 0,-14 35 0,22-47 4,1 1 0,1 0 0,0 0 0,1 0 0,-1 16-1,4-25 17,0-1 0,1 1 0,0 0 0,0-1 0,1 1-1,-1 0 1,1-1 0,1 1 0,-1-1 0,1 1-1,0-1 1,0 0 0,0 0 0,1 0 0,-1 0 0,2 0-1,3 5 1,0-3 51,0 0 0,0-1 0,0 0 0,1 0-1,0 0 1,1-1 0,-1-1 0,1 1 0,0-1-1,0-1 1,17 5 0,4-1 89,1-1-1,42 1 1,21-3-426,134-13 0,-114 1-1470,-10 7-1212,-22 9 1018</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6:41.915"/>
    </inkml:context>
    <inkml:brush xml:id="br0">
      <inkml:brushProperty name="width" value="0.05" units="cm"/>
      <inkml:brushProperty name="height" value="0.05" units="cm"/>
      <inkml:brushProperty name="color" value="#FF0066"/>
    </inkml:brush>
  </inkml:definitions>
  <inkml:trace contextRef="#ctx0" brushRef="#br0">84 510 11674,'-8'4'714,"2"-1"139,0 0 0,0-1 0,-1 0 0,1 0 0,-1 0 0,-10 0 3395,17-2-4188,1 0 1,-1 0-1,0 0 1,1 0-1,-1 0 1,1 0 0,-1 0-1,0 0 1,1 1-1,-1-1 1,0 0-1,1 0 1,-1 0-1,0 1 1,1-1-1,-1 0 1,0 0-1,1 1 1,-1-1-1,0 1 1,3 5 340,0 0-1,-1 0 1,0 0-1,0 0 1,0 1 0,-1-1-1,0 0 1,0 11-1,3 8 210,9 57 444,2 86 0,-15-159-978,-1-17-14,-2-8-54,-20-82-590,4-1 0,-9-167 1,27 254 522,0-135-382,2 120 405,1 1 1,2-1 0,9-38-1,-11 59 48,0-1-1,1 1 1,-1 0-1,1 0 1,0 0-1,1 1 1,-1-1-1,1 1 1,0 0-1,1 0 1,5-6 0,-7 9 15,-1 0 1,1 1 0,-1-1-1,1 0 1,0 1 0,0-1-1,0 1 1,0 0 0,0 0 0,0 0-1,0 0 1,1 1 0,-1-1-1,0 1 1,0 0 0,1 0-1,-1 0 1,0 0 0,0 1-1,0-1 1,1 1 0,-1 0 0,0 0-1,4 1 1,4 4 95,1 0 1,-1 1-1,0 0 0,-1 1 1,16 13-1,43 49 363,-58-57-367,0 1 0,-1 0 1,-1 1-1,0 0 1,13 32-1,22 83 825,-38-104-663,-1 1 1,2 40 0,2 15 354,-6-70-545,0 0 0,0 0-1,1 0 1,8 18 0,-11-27-81,1-1 0,-1 1 1,0 0-1,-1 0 0,1-1 0,0 1 1,-1 0-1,1 0 0,-1 3 0,0-5-57,0 0-1,0-1 1,0 1 0,0 0-1,-1 0 1,1-1-1,0 1 1,0 0-1,-1-1 1,1 1 0,0 0-1,-1-1 1,1 1-1,0 0 1,-1-1-1,1 1 1,-1-1-1,1 1 1,-1-1 0,1 1-1,-1-1 1,0 1-1,1-1 1,-1 1-1,0-1 1,1 0-1,-1 1 1,0-1 0,1 0-1,-1 0 1,0 1-1,0-1 1,1 0-1,-1 0 1,0 0 0,0 0-1,-1 0 1,-4-1-834,-1 1 0,1-1 0,0-1 0,-1 1 0,1-1 0,0 0 0,0-1 0,0 1 0,0-1 0,1 0 0,-7-5 0,-4-1-730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6:42.207"/>
    </inkml:context>
    <inkml:brush xml:id="br0">
      <inkml:brushProperty name="width" value="0.05" units="cm"/>
      <inkml:brushProperty name="height" value="0.05" units="cm"/>
      <inkml:brushProperty name="color" value="#FF0066"/>
    </inkml:brush>
  </inkml:definitions>
  <inkml:trace contextRef="#ctx0" brushRef="#br0">53 157 12227,'-13'0'1120,"-2"-2"1160,2-2-71,7 2 15,1-1-111,10-1-409,6-4-136,12-1-287,6 0-201,12 0-384,4-2-176,10-2-336,3-2-48,-1-2-280,-7-2-736,-13-12 552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11.677"/>
    </inkml:context>
    <inkml:brush xml:id="br0">
      <inkml:brushProperty name="width" value="0.05" units="cm"/>
      <inkml:brushProperty name="height" value="0.05" units="cm"/>
      <inkml:brushProperty name="color" value="#FF0066"/>
    </inkml:brush>
  </inkml:definitions>
  <inkml:trace contextRef="#ctx0" brushRef="#br0">71 222 14683,'1'3'126,"29"79"3921,-27-72-3458,0 0 0,-1 0 0,-1 0-1,0 1 1,0-1 0,-1 16 0,-1-23-451,1-1 0,-1 1 0,1 0 0,-1 0 0,0-1-1,0 1 1,0 0 0,0-1 0,-1 1 0,1-1 0,-4 4 0,5-5-118,-1 0 1,0 0 0,0 0 0,0-1 0,0 1 0,0 0 0,0-1 0,0 1 0,0-1 0,0 1 0,0-1 0,0 1-1,0-1 1,0 0 0,0 1 0,0-1 0,-1 0 0,1 0 0,0 0 0,0 0 0,0 0 0,0 0 0,-1 0 0,1 0-1,0-1 1,0 1 0,0 0 0,0-1 0,0 1 0,0-1 0,0 1 0,-1-2 0,-3-1-16,1 0 1,0 0-1,0 0 1,1-1-1,-1 0 1,1 0-1,-1 0 1,1 0-1,0 0 1,1-1-1,-1 0 1,1 1-1,-2-7 1,1 3-21,0 0-1,1 0 1,0 0 0,0 0-1,1-1 1,0 1 0,1-14-1,0 18-12,0 0-1,1 0 1,0 0-1,0 0 1,0 0-1,0 0 1,1 0-1,-1 0 1,1 1-1,0-1 0,0 0 1,0 1-1,1 0 1,-1-1-1,1 1 1,6-5-1,-5 4-4,1 0-1,0 1 1,1 0 0,-1 0-1,0 1 1,1-1 0,0 1-1,-1 0 1,1 1 0,0-1-1,7 0 1,14 0 62,42 2 0,21-1 681,-81 0-483,0-1 0,1 1 0,-1-2 0,0 1 0,0-1 0,0 0 0,10-6 0,-15 7-41,-1 0-1,1-1 1,-1 1-1,0-1 1,5-3-1,-8 5-157,1 1 0,-1-1-1,0 1 1,1-1-1,-1 1 1,1-1 0,-1 1-1,0-1 1,1 1-1,-1-1 1,0 1 0,0-1-1,1 0 1,-1 1 0,0-1-1,0 0 1,0 1-1,0-1 1,0 0 0,0 1-1,0-1 1,0 1-1,0-1 1,0 0 0,0 1-1,0-1 1,-1 0-1,1 1 1,0-1 0,0 1-1,-1-1 1,1 0-1,0 1 1,-1-1 0,1 1-1,0-1 1,-1 1-1,1-1 1,-1 1 0,1 0-1,-2-1 1,-4-4 52,-1 1 0,0 1 0,0-1 0,0 1 0,-11-3 0,-9-3-1,-13-7-104,25 11-800,-1-1 1,1 0-1,-27-17 0,41 22 529,-1 0 1,1 0-1,0 0 0,0 0 0,-1 0 0,1 0 0,0-1 0,0 1 0,0 0 0,0-1 0,0 1 0,1-1 1,-1 1-1,0-1 0,1 1 0,-1-3 0,7-7-1370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6:44.101"/>
    </inkml:context>
    <inkml:brush xml:id="br0">
      <inkml:brushProperty name="width" value="0.05" units="cm"/>
      <inkml:brushProperty name="height" value="0.05" units="cm"/>
      <inkml:brushProperty name="color" value="#FF0066"/>
    </inkml:brush>
  </inkml:definitions>
  <inkml:trace contextRef="#ctx0" brushRef="#br0">368 866 11907,'29'-21'2209,"-26"19"-1904,0-1 1,0 0-1,0 1 0,0-1 0,1 1 0,-1 0 0,1 0 0,-1 0 0,1 1 0,0-1 0,0 1 0,0 0 0,0 0 0,6 0 0,20 0 808,0 3 1,37 5-1,59 17 4,-19-3-500,-6-4-209,470 66 821,-535-81-1188,-1-1 0,0-2 0,0-2 0,0-1 0,0-1 0,0-2 0,37-13 0,238-99 262,-305 117-252,-1 0 1,1-1 0,-1 1 0,0-1 0,0 0-1,0 0 1,-1 0 0,1-1 0,-1 1-1,0-1 1,0 0 0,0 0 0,0 0 0,0 0-1,-1-1 1,0 1 0,0-1 0,2-8 0,0-4 66,-1 0 0,0-1 0,-2 1 0,0-18 0,-1 34-119,1-18 17,-2 0 0,0 0 1,-1 0-1,-1 1 0,-8-30 0,6 35-23,0 0 0,0 0 1,-1 1-1,0 0 0,-1 0 0,-1 1 1,0 0-1,-15-16 0,5 10-3,0 0 1,-1 1-1,-1 1 0,-1 1 0,-39-20 1,-120-43-34,4-4 51,111 48 0,40 21-6,0 2 0,0 1 0,-1 1 0,0 1 0,0 1 0,-38-3 1,28 7-2,0 1 0,0 2 1,0 2-1,-46 9 0,0 3 27,-183 28 206,17-7 65,217-28-290,0 0-1,1 2 1,0 1 0,1 2 0,-51 30 0,58-29-3,-22 13 16,-70 58-1,107-78-10,0 0 0,0 1 0,0 0 1,1 1-1,0-1 0,1 1 0,0 0 0,0 1 0,1-1 1,1 1-1,-1 0 0,1 0 0,1 0 0,0 0 0,0 0 1,0 20-1,2-18 52,1 1-1,0 0 1,1 0 0,0 0 0,1-1 0,0 1 0,1-1-1,0 0 1,1 0 0,0 0 0,1-1 0,1 1 0,7 9 0,-4-9 75,0 0 1,0 0-1,1-2 0,1 1 1,0-2-1,0 1 1,1-2-1,15 9 1,-8-7 66,1-1 1,1 0 0,-1-2-1,42 9 1,-20-9-157,72 3 0,40-10-1594,-152 0 1492,58-1-2458,0 1 894</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6:46.133"/>
    </inkml:context>
    <inkml:brush xml:id="br0">
      <inkml:brushProperty name="width" value="0.05" units="cm"/>
      <inkml:brushProperty name="height" value="0.05" units="cm"/>
      <inkml:brushProperty name="color" value="#FF0066"/>
    </inkml:brush>
  </inkml:definitions>
  <inkml:trace contextRef="#ctx0" brushRef="#br0">343 53 12603,'10'-15'1313,"-6"10"-93,0-1 0,-1 1 1,1-1-1,2-7 290,-6 13-1462,0 0 0,0 0 0,0 0 0,0-1 1,0 1-1,0 0 0,0 0 0,0 0 0,0 0 0,0 0 1,0 0-1,0 0 0,0 0 0,0 0 0,-1-1 964,1 1-964,0 0 0,0 0 0,0 0 1,0-1-1,0 1 0,0 0 0,0 0 0,0 0 0,0 0 1,0 0-1,0 0 0,0 0 0,0 0 0,-1 0 0,1 0 1,0 0-1,-6 3 1031,-7 7 145,4-4-659,1 0 0,-1-1 0,-19 8 0,-12 8 237,24-10-552,-1 1 0,2 1 0,0 1 0,-17 18 0,-47 67 528,68-84-709,0 1-1,1 0 1,1 1 0,0 0-1,1 1 1,1 0-1,-9 35 1,15-46-60,0 1 1,0-1-1,0 1 1,1-1 0,0 1-1,1-1 1,0 1-1,0-1 1,4 14-1,-3-15-3,1 0-1,0-1 1,-1 1-1,2-1 1,-1 0-1,1 0 1,-1 0-1,1-1 1,1 1-1,-1-1 1,1 0 0,-1 0-1,10 5 1,-1-1-3,0 0 0,1-2 1,0 1-1,0-2 0,1 0 1,0 0-1,-1-2 0,1 0 1,1 0-1,-1-1 0,0-1 1,0-1-1,1 0 0,-1-1 1,0-1-1,0 0 0,0-1 1,0-1-1,0 0 0,0-1 1,-1 0-1,0-1 0,18-11 1,36-21 44,-67 37-48,-1 1 0,1-1 1,0 0-1,-1 1 0,1-1 1,-1 0-1,1 1 0,-1-1 1,1 0-1,-1 0 0,1 1 1,-1-1-1,0 0 0,1 0 1,-1 0-1,0 1 0,0-1 1,0 0-1,1 0 1,-1-2-1,-1 1-1,1 0 1,0-1 0,-1 1-1,1-1 1,-1 1 0,0 0-1,-1-4 1,-2-1-1,1 0 0,-1 1 1,-10-12-1,9 11 2,-1 1 0,0 0 1,-1 1-1,0-1 0,0 1 0,0 1 0,0-1 1,-1 1-1,1 1 0,-1-1 0,0 1 1,0 0-1,0 1 0,-1 0 0,1 1 0,-1-1 1,1 1-1,-1 1 0,1 0 0,-1 0 0,-10 2 1,19-2-1,0 0 1,0 0-1,0 0 1,0 0 0,0-1-1,0 1 1,0 0-1,0 0 1,0 0-1,0 0 1,0 0 0,0 0-1,1 0 1,-1-1-1,0 1 1,0 0-1,0 0 1,0 0 0,0 0-1,0 0 1,0 0-1,0 0 1,0-1 0,0 1-1,0 0 1,-1 0-1,1 0 1,0 0-1,0 0 1,0 0 0,0 0-1,0-1 1,0 1-1,0 0 1,0 0-1,0 0 1,0 0 0,0 0-1,0 0 1,0 0-1,-1 0 1,1 0 0,0 0-1,0 0 1,0-1-1,0 1 1,0 0-1,0 0 1,0 0 0,-1 0-1,1 0 1,0 0-1,0 0 1,0 0-1,0 0 1,0 0 0,0 0-1,0 0 1,-1 0-1,1 0 1,0 0-1,0 0 1,0 0 0,0 0-1,0 0 1,0 1-1,-1-1 1,8-7 79,13-7 231,1 2 1,40-19 0,-45 23-203,3-1-64,0 2 1,0-1-1,0 2 1,1 1-1,0 0 1,40-3-1,-54 7-95,-5 1-440,1 0 1,0 0-1,0 0 1,-1 0-1,1 0 1,0 0-1,-1 0 1,4 2-1,3 3-1303</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6:50.47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8 60 10690,'-7'4'5262,"15"11"-4177,-4-11-945,0 0-1,-1-1 1,1 0 0,0 1-1,1-1 1,-1-1 0,0 1 0,1-1-1,0 1 1,-1-1 0,1-1-1,0 1 1,0-1 0,9 2-1,6-1 233,-1 0-1,31-2 1,-40 0-221,36-2 575,77-14 1,43-20 572,-91 18-439,145-16 1,-167 32-606,66 6 1,52 15 110,66 3-39,-183-20 7,0 2-1,-1 2 1,69 17 0,-59-3 144,-29-10-151,35 8 0,-57-16-248,0-1 1,0 0-1,0 0 1,1-1-1,-1-1 1,22-3-1,-9-3 93,-1 0-1,27-13 1,-33 12 29,1 1 0,0 0 0,0 2 0,0 0 0,24-2 0,-9 6 430,-27 2-588,-1-1 0,1 1-1,-1-2 1,0 1 0,1-1 0,-1 0 0,0 0 0,0-1 0,0 0-1,0 0 1,9-4 0,-12 4-31,1 0-1,-1 0 1,1 0-1,7-2 1,-12 5 32,0-1-146,0 0 1,0 1-1,0-1 1,-1 1-1,1-1 1,0 0-1,0 0 1,0 0-1,-1 0 1,1 0-1,0 0 0,0 0 1,-1 0-1,1 0 1,0-1-1,0 1 1,0 0-1,0-1 1,-1 1-1,1-1 1,0 1-1,0-1 1,0 0-1,0 1 1,0-1-1,0 0 1,-4-5-610,4 5 610,0-2-1,-9-25-1047</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6:53.28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7 175 8506,'-6'-5'5300,"8"3"-5112,1-1 0,-1 0 1,1 1-1,0 0 1,-1-1-1,1 1 0,1 0 1,-1 1-1,0-1 1,0 1-1,5-2 0,42-11 1128,-33 10-860,328-67 4129,-292 64-4031,105 1-1,51 20 19,-156-6-81,73 21 0,-83-18-112,-25-7-254,0-1 0,1 0 0,-1-1 0,1-2 1,-1 0-1,1 0 0,-1-2 0,1 0 0,-1-1 0,0-1 0,0-1 1,20-8-1,-22 7-48,-1 0 0,1 2 0,-1 0-1,1 1 1,0 0 0,1 2 0,-1 0 0,0 0 0,0 2 0,0 0 0,1 1 0,-1 0 0,0 1-1,23 8 1,-29-7 114,1-1-1,-1 0 0,1-1 0,0 0 0,0 0 0,-1-2 0,1 1 1,0-1-1,0-1 0,0 0 0,12-2 0,-13 1 128,0 0 0,13 0 108,-44 7-637,20-5 126,0 0 1,0 0-1,0 0 1,0 0-1,0 0 1,0 0-1,0 0 0,0 0 1,0-1-1,0 1 1,0 0-1,0-1 1,1 1-1,-1 0 0,0-1 1,0 1-1,0-1 1,0 0-1,-3-3-253,-10-20-999,9 13 1214,-20-33-650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6:54.714"/>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0 106 4841,'26'-15'11329,"-24"15"-11214,35-4 1110,-29 3-879,25-3 111,1 0 1,-1 3-1,1 1 1,0 1-1,50 9 0,-32-2-149,0-1 0,0-3-1,1-3 1,0-1 0,103-15-1,-130 11-304,232-27 327,-208 28-188,0 2-1,1 2 1,58 9-1,-78-6-85,1-1 1,-1-2-1,55-5 0,-77 3 33,0 0 0,1 1 0,-1 0 0,1 0 0,-1 1 0,0 0 0,1 1 0,-1 0 0,0 0 0,0 1 0,0 0 0,8 5 0,-4-1 46,-1 0 0,26 8 0,-31-14-83,-1 1-1,0-1 1,0 0-1,0 0 1,1-1 0,-1 0-1,0 0 1,13-2-1,76-20 461,9-1 612,-85 20-1018,-12 3-63,0-1 0,0 0 0,0-1 0,9-3 0,-7 1 18,-5 2 57,1 0-1,-1 0 0,1 1 1,0-1-1,-1 1 0,14-4 968,-19 5-1070,-7-3 463,0 7-89,24-51-5069</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02.069"/>
    </inkml:context>
    <inkml:brush xml:id="br0">
      <inkml:brushProperty name="width" value="0.05" units="cm"/>
      <inkml:brushProperty name="height" value="0.05" units="cm"/>
      <inkml:brushProperty name="color" value="#FF0066"/>
    </inkml:brush>
  </inkml:definitions>
  <inkml:trace contextRef="#ctx0" brushRef="#br0">16 62 10770,'-1'0'242,"1"0"0,-1 0-1,0 0 1,0 0 0,1 0 0,-1 0-1,0 0 1,1 0 0,-1 0-1,0 1 1,1-1 0,-1 0-1,0 0 1,1 1 0,-1-1 0,1 1-1,-1-1 1,0 0 0,1 1-1,-1-1 1,1 1 0,-1 0 0,1 0-130,0-1 1,0 1 0,0-1 0,0 1 0,0-1 0,0 1 0,0-1 0,0 1-1,0-1 1,1 1 0,-1-1 0,0 1 0,0-1 0,1 0 0,-1 1 0,0-1-1,0 1 1,1-1 0,-1 0 0,1 1 0,-1-1 0,0 0 0,1 0 0,-1 1 0,1-1-1,-1 0 1,0 0 0,1 1 0,-1-1 0,1 0 0,-1 0 0,1 0 0,-1 0-1,1 0 1,8 3 405,-1-1 0,1 0-1,0 0 1,-1-1 0,1 0-1,0-1 1,14 0-1,64-12 1438,-53 6-1228,19-2 95,252-33 2202,-231 35-2513,0 3 0,83 8 0,-129-2-454,-1 1 0,-1 1 0,1 2 0,37 14 0,-53-17-57,-6-2 0,0 0 0,0 0 0,1 0 0,-1-1 0,1 0 0,-1 0 0,8 0 0,-13-1-41,1 0 0,0 0 0,0 0 0,-1 0 0,1 0 0,0 0 0,0-1 0,-1 1 0,1 0 0,0 0 0,-1-1 0,1 1 0,0-1 0,-1 1 0,1 0 0,-1-1 0,1 1 0,0-1 0,-1 1 0,1-1 0,-1 0 0,0 1 0,1-1 0,-1 0 0,1 1 0,-1-1 0,0 0 0,1 1 0,-1-1 0,0 0 0,0 1 0,0-1 0,0 0 0,0 0 0,1-1 0,-1-2-396,0 0 0,-1 0 0,1-1 0,0 1 0,-3-6 0,-3-16-1170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03.280"/>
    </inkml:context>
    <inkml:brush xml:id="br0">
      <inkml:brushProperty name="width" value="0.05" units="cm"/>
      <inkml:brushProperty name="height" value="0.05" units="cm"/>
      <inkml:brushProperty name="color" value="#FF0066"/>
    </inkml:brush>
  </inkml:definitions>
  <inkml:trace contextRef="#ctx0" brushRef="#br0">385 55 10234,'0'-3'448,"0"-1"0,0 1 0,1-1 0,-1 1 0,1-1 0,0 1 1,0 0-1,0-1 0,1 1 0,1-4 0,-2 6-301,-1 0 1,1 0-1,0 0 1,0 0 0,-1 0-1,1 1 1,0-1 0,0 0-1,0 0 1,0 1-1,0-1 1,0 1 0,0-1-1,0 1 1,0-1-1,0 1 1,0 0 0,0-1-1,0 1 1,1 0-1,-1 0 1,0 0 0,0 0-1,0 0 1,0 0-1,0 0 1,1 0 0,-1 0-1,0 1 1,0-1-1,0 0 1,0 1 0,0-1-1,0 1 1,2 1-1,-27 9 3610,-30 12-1518,-94 53-1,127-62-2043,1 2 0,0 0-1,1 1 1,1 1 0,0 0-1,2 2 1,-27 39 0,38-51-127,1-1 0,0 0 0,1 1 0,-1 0 0,1 0 0,1 0 0,0 0 0,-2 10 1,4-14-49,0 1 1,0-1 0,0 1 0,0-1 0,0 1 0,1-1 0,0 1 0,0-1 0,0 1 0,1-1 0,-1 0-1,1 1 1,0-1 0,0 0 0,1 0 0,2 4 0,2 0 7,1 0 0,-1-1 0,1 0 0,0 0 1,1-1-1,-1 0 0,2 0 0,-1-1 0,0 0 0,1 0 0,0-2 0,0 1 0,0-1 0,19 3 1,-8-3 95,0 0 1,1-2 0,-1-1 0,0 0-1,0-2 1,32-6 0,43-11-7,113-39 0,-199 53-118,0 1 0,0-1 0,16-12 0,-16 11 0,-3 0 0,-7 6 0,0 0 0,0 0 0,1 0 0,-1 0 0,0 0 0,0 0 0,0 0 0,0-1 0,0 1 0,0 0 0,0 0 0,0 0 0,0 0 0,0 0 0,0 0 0,0 0 0,0 0 0,0-1 0,0 1 0,0 0 0,0 0 0,0 0 0,0 0 0,0 0 0,0 0 0,0 0 0,0-1 0,0 1 0,0 0 0,0 0 0,0 0 0,0 0 0,0 0 0,0 0 0,0 0 0,-1 0 0,1-1 0,0 1 0,0 0 0,0 0 0,0 0 0,0 0 0,0 0 0,0 0 0,-4 0 0,1 0 0,0 0 0,0 1 0,0-1 0,0 1 0,0 0 0,0 0 0,0 0 0,-4 2 0,-4 1 0,2-3-391,1 1 0,0-1 0,0 0 1,-15-1-1,12 0-137,-19-2-591</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05.480"/>
    </inkml:context>
    <inkml:brush xml:id="br0">
      <inkml:brushProperty name="width" value="0.05" units="cm"/>
      <inkml:brushProperty name="height" value="0.05" units="cm"/>
      <inkml:brushProperty name="color" value="#FF0066"/>
    </inkml:brush>
  </inkml:definitions>
  <inkml:trace contextRef="#ctx0" brushRef="#br0">1 95 14995,'22'-24'1946,"-14"15"-349,1 0 0,15-13 0,-19 19-1331,-1 0-1,0 1 0,1-1 0,-1 1 1,1 0-1,0 0 0,-1 1 1,1-1-1,0 1 0,5 0 1,21-1 407,0 1 1,-1 2 0,56 9 0,-28-2-157,80 1 807,0-5 0,190-20 0,-248 9-1074,67-6 212,-111 12-389,0 1 1,40 6-1,-68-5-73,1 1 0,-1 0 0,1 0 0,-1 1 0,0 0 0,0 0 0,0 1 0,0 0 0,0 1 0,-1 0 0,0 0 0,0 0 0,9 11 0,-16-16-4,1 0 0,-1 0-1,0 0 1,0 0 0,0 0 0,0 1-1,1-1 1,-1 0 0,0 0 0,0 0-1,0 0 1,1 0 0,-1 0 0,0 0-1,0 0 1,0 0 0,1 0 0,-1 0-1,0 0 1,0 0 0,0 0 0,1 0-1,-1 0 1,0 0 0,0 0 0,0 0 0,1 0-1,-1 0 1,0 0 0,0-1 0,0 1-1,1 0 1,-1 0 0,0 0 0,0 0-1,0 0 1,0 0 0,0-1 0,1 1-1,6-10-622,-3 4-268,19-14-1547,6-2 855</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06.207"/>
    </inkml:context>
    <inkml:brush xml:id="br0">
      <inkml:brushProperty name="width" value="0.05" units="cm"/>
      <inkml:brushProperty name="height" value="0.05" units="cm"/>
      <inkml:brushProperty name="color" value="#FF0066"/>
    </inkml:brush>
  </inkml:definitions>
  <inkml:trace contextRef="#ctx0" brushRef="#br0">1 0 16155,'7'24'4492,"-2"-4"-2487,39 106 2797,55 188-1687,-98-311-3117,0 2-35,0 0-1,0 0 0,0 1 1,0-1-1,-1 0 1,1 1-1,-1-1 1,-2 10-1,2-14 4,0-1 0,0 0 0,0 0 1,0 1-1,0-1 0,0 0 0,0 0 0,0 1 0,-1-1 0,1 0 0,0 0 0,0 1 0,0-1 1,0 0-1,0 0 0,-1 0 0,1 1 0,0-1 0,0 0 0,0 0 0,-1 0 0,1 0 0,0 1 1,0-1-1,0 0 0,-1 0 0,1 0 0,0 0 0,0 0 0,-1 0 0,1 0 0,0 0 0,0 0 1,-1 0-1,1 0 0,0 0 0,-1 0 0,1 0 0,0 0 0,0 0 0,-1 0 0,1 0 0,0 0 1,0 0-1,-1 0 0,1 0 0,0 0 0,0-1 0,0 1 0,-1 0 0,1 0 0,0 0 0,0 0 1,0-1-1,-1 1 0,1 0 0,0 0 0,0-1 0,-11-13-2196,1-7-407,4-7 1040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06.565"/>
    </inkml:context>
    <inkml:brush xml:id="br0">
      <inkml:brushProperty name="width" value="0.05" units="cm"/>
      <inkml:brushProperty name="height" value="0.05" units="cm"/>
      <inkml:brushProperty name="color" value="#FF0066"/>
    </inkml:brush>
  </inkml:definitions>
  <inkml:trace contextRef="#ctx0" brushRef="#br0">11 562 13707,'-11'-2'5572,"21"-4"-908,-6 4-4898,147-81 6702,10-6-4796,-60 37-1432,159-88 247,-191 98-391,110-88-1,-165 119-111,-8 7-80,-14 8-143,7-2-103,-1-1-1,0 0 1,1 0 0,-1 1-1,1-1 1,-1 1 0,1 0-1,0-1 1,0 1 0,-2 2-1,2 1-1269</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11.983"/>
    </inkml:context>
    <inkml:brush xml:id="br0">
      <inkml:brushProperty name="width" value="0.05" units="cm"/>
      <inkml:brushProperty name="height" value="0.05" units="cm"/>
      <inkml:brushProperty name="color" value="#FF0066"/>
    </inkml:brush>
  </inkml:definitions>
  <inkml:trace contextRef="#ctx0" brushRef="#br0">311 227 17580,'20'26'1792,"0"4"913,3 5-641,-5 4-167,8-6-617,-5-3-264,-3-6-408,1 0-200,-10-9-272,0 2-56,-3-4-104,-4-6-200,-6-3-584,-3-2-576,-10-4-977,-5-6-743,-4-1 1687</inkml:trace>
  <inkml:trace contextRef="#ctx0" brushRef="#br0" timeOffset="1">8 346 14003,'-5'13'2152,"3"-8"2681,9 3-2240,23-18-665,11-4-231,20-18-593,8-9-280,-6-5-432,-2 1-176,-7 5-616,-8 4-368,4 8-1040,-7 2-513,-1 6-743,1 0-73,-2 7 1825</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12.007"/>
    </inkml:context>
    <inkml:brush xml:id="br0">
      <inkml:brushProperty name="width" value="0.05" units="cm"/>
      <inkml:brushProperty name="height" value="0.05" units="cm"/>
      <inkml:brushProperty name="color" value="#FF0066"/>
    </inkml:brush>
  </inkml:definitions>
  <inkml:trace contextRef="#ctx0" brushRef="#br0">1 121 14691,'18'-13'2017,"3"0"1135,-3 4-1303,1-2-529,1 0-1416,8-6 2536,9-29-1903</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13.704"/>
    </inkml:context>
    <inkml:brush xml:id="br0">
      <inkml:brushProperty name="width" value="0.05" units="cm"/>
      <inkml:brushProperty name="height" value="0.05" units="cm"/>
      <inkml:brushProperty name="color" value="#FF0066"/>
    </inkml:brush>
  </inkml:definitions>
  <inkml:trace contextRef="#ctx0" brushRef="#br0">0 172 11859,'32'1'9647,"-24"0"-8900,0 0 0,0-1-1,1 0 1,-1-1 0,10-1 0,-18 2-691,1 0 0,-1 0 1,1-1-1,-1 1 0,1 0 1,-1 0-1,1 0 0,-1 0 1,1 0-1,-1 0 0,1 0 0,-1 0 1,1 0-1,-1 0 0,1 1 1,-1-1-1,1 0 0,-1 0 1,1 0-1,-1 1 0,1-1 0,-1 0 1,1 0-1,-1 1 0,0-1 1,2 1-1,-2 0-15,0 0 0,1 0 0,-1 0-1,0 0 1,1 0 0,-1 0 0,0 0 0,0 0 0,0 0 0,0 0 0,0 0-1,0 0 1,0 1 0,-2 7-24,0-1-1,-6 15 1,5-14 131,-5 15-46,0 0-71,0 0 1,2 1-1,-6 47 1,11-64 4,1 0 0,0 0 0,0 0 1,1 0-1,1 0 0,-1 0 0,1-1 0,0 1 0,1 0 0,0-1 1,0 0-1,0 1 0,1-1 0,0 0 0,1-1 0,8 11 1,-7-11-11,-1 0 0,1-1 1,0 0-1,0 0 0,1-1 0,-1 0 1,1 0-1,0 0 0,0-1 1,0 0-1,1 0 0,-1-1 1,1 0-1,-1 0 0,1-1 1,0 0-1,-1 0 0,1 0 1,0-1-1,0-1 0,0 1 1,-1-2-1,1 1 0,0-1 0,-1 0 1,1 0-1,-1-1 0,0 0 1,8-4-1,-3 0-19,0 0 0,0-1-1,-1 0 1,-1-1 0,1 0 0,-1 0-1,-1-1 1,0-1 0,9-13 0,-11 15 1,-2-1 0,1 0 1,-1 0-1,-1 0 1,0-1-1,0 0 0,-1 1 1,-1-1-1,0 0 0,0-1 1,0-17-1,-3 14-2,0 0 1,0 0-1,-2 1 0,-7-26 0,-24-52 36,3 12-26,27 71 111,2-1-1,-1 1 0,1-1 0,1 0 1,-1-10-1,7 23 302,-4-3-370,-1 1-1,1-1 1,0 0 0,0 1 0,-1-1 0,1 1-1,0-1 1,-1 1 0,1-1 0,0 1 0,-1-1-1,1 1 1,-1 0 0,1 0 0,-1 0-50,0-1 0,0 0 1,0 0-1,0 0 0,1 1 0,-1-1 1,0 0-1,0 0 0,0 1 0,0-1 1,0 0-1,0 0 0,0 0 0,0 1 1,1-1-1,-1 0 0,0 0 0,0 0 1,0 0-1,0 1 0,1-1 1,-1 0-1,0 0 0,0 0 0,0 0 1,1 0-1,-1 0 0,0 1 0,0-1 1,1 0-1,-1 0 0,0 0 0,0 0 1,1 0-1,-1 0 0,0 0 0,0 0 1,1 0-1,-1 0 0,0 0 0,0 0 1,1-1-1,15 3 185,-14 0-193,-1-1 0,0 1 0,1-1 0,-1 1 0,0 0 0,0-1 0,0 1 0,0 0 0,0 0 0,0 0 0,-1 0 0,1 0 0,-1 0 0,1 2 0,3 8 0,6 13 0,-1 1 0,-2 0 0,8 47 0,7 27 0,-17-84 0,0 0 0,1-1 0,0 0 0,1 0 0,1 0 0,18 24 0,-22-34 0,1 0 0,-1 0 0,1 0 0,1 0 0,-1-1 0,1 0 0,-1 0 0,1 0 0,0-1 0,1 1 0,-1-2 0,1 1 0,-1-1 0,1 0 0,0 0 0,-1-1 0,1 0 0,12 1 0,-8-2 0,-1-1 0,1 0 0,-1-1 0,1 0 0,-1 0 0,0-1 0,0 0 0,0-1 0,0 0 0,-1-1 0,0 0 0,0 0 0,12-10 0,-13 9 0,0 0 0,-1-1 0,0-1 0,0 1 0,0-1 0,-1 0 0,0 0 0,-1-1 0,0 1 0,0-1 0,-1-1 0,0 1 0,-1 0 0,3-12 0,-4 9 0,-5 5 0,2 5-131,-1 1 0,1-1 0,-1 1 0,0-1 1,0 1-1,0 0 0,0-1 0,0 1 0,0 0 0,0 0 0,0 1 0,-1-1 0,1 0 0,0 1 1,0-1-1,-1 1 0,-3 0 0,4-1-130,-1 1 0,0 0 1,1 0-1,-1 0 0,1 0 1,-1 1-1,0-1 0,1 1 1,-1-1-1,1 1 0,-1 0 0,1 0 1,-1 0-1,-4 3 0,1 4-2082</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07.170"/>
    </inkml:context>
    <inkml:brush xml:id="br0">
      <inkml:brushProperty name="width" value="0.05" units="cm"/>
      <inkml:brushProperty name="height" value="0.05" units="cm"/>
      <inkml:brushProperty name="color" value="#FF0066"/>
    </inkml:brush>
  </inkml:definitions>
  <inkml:trace contextRef="#ctx0" brushRef="#br0">272 64 11602,'3'-5'659,"-1"1"0,0-1-1,0 0 1,0 1-1,-1-1 1,0 0-1,0 0 1,0 0-1,0-9 1,-1 14-591,0-1 1,0 1-1,0 0 1,0-1-1,0 1 1,0 0-1,0-1 1,0 1-1,-1 0 0,1 0 1,0-1-1,0 1 1,0 0-1,-1 0 1,1-1-1,0 1 1,0 0-1,0 0 1,-1 0-1,1 0 1,0-1-1,-1 1 0,1 0 1,0 0-1,0 0 1,-1 0-1,1 0 1,0 0-1,-1 0 1,1 0-1,-1-1 1,-13 3 1141,-11 8-181,7 0-627,1 1 0,0 0-1,0 1 1,1 0 0,1 2 0,0 0-1,-24 30 1,28-30-302,0 1 0,1 0-1,1 1 1,1 0 0,0 0 0,1 1-1,1 0 1,0 1 0,-3 17 0,8-29-74,0-1 1,1 1 0,-1-1 0,1 1-1,0-1 1,1 1 0,0-1-1,-1 0 1,4 9 0,-3-12-14,0 1 0,0-1 0,0 1 0,0-1 1,0 0-1,1 1 0,-1-1 0,1 0 0,0 0 0,0 0 0,-1-1 0,1 1 1,1 0-1,-1-1 0,0 1 0,0-1 0,0 1 0,1-1 0,-1 0 1,1 0-1,2 1 0,4-1 3,-1 1 0,0-1 1,1-1-1,-1 1 0,0-1 1,1-1-1,-1 0 0,12-2 1,-1-2-28,0 0 0,25-11 1,-36 13-98,0 0 1,-1-1 0,1 0 0,-1-1 0,0 0 0,-1 0 0,1 0 0,-1-1 0,7-7-1,-9 8-239,0 0-1,-1-1 1,1 1-1,-1-1 0,0 0 1,-1 0-1,1 0 0,-1 0 1,0 0-1,-1 0 0,1-1 1,0-9-1,-1-22-2018,4-1 834</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07.762"/>
    </inkml:context>
    <inkml:brush xml:id="br0">
      <inkml:brushProperty name="width" value="0.05" units="cm"/>
      <inkml:brushProperty name="height" value="0.05" units="cm"/>
      <inkml:brushProperty name="color" value="#FF0066"/>
    </inkml:brush>
  </inkml:definitions>
  <inkml:trace contextRef="#ctx0" brushRef="#br0">46 42 8186,'0'-1'350,"1"-1"1,0 1 0,-1 0-1,1 0 1,-1 0 0,1-1-1,-1 1 1,1 0-1,-1 0 1,0-1 0,0 1-1,0 0 1,0-1 0,0 1-1,0 0 1,0-1 0,0-1-1,-4-13 5235,3 18-5448,0 1 0,0-1 0,-1 0 0,1 0 0,0 1 0,-1-1 0,0 0 0,1 0 0,-1-1 1,0 1-1,-3 2 0,-1 2 235,3-2-185,1-1-1,0 1 0,0 0 1,0-1-1,0 1 0,1 0 1,0 0-1,-1 0 0,1 1 1,1-1-1,-1 0 1,1 0-1,-1 5 0,1 9 435,3 29 0,-2-41-529,35 301 3774,-32-265-3224,11 42-1,-12-69-469,1 0-1,1-1 0,0 0 0,1 0 0,0 0 0,13 18 1,-18-30-161,0 0 1,0-1-1,0 1 1,0-1 0,1 1-1,-1-1 1,1 1 0,-1-1-1,1 0 1,-1 0-1,1 1 1,0-1 0,3 1-1,-7-10-6404,2 7 5906,0 0-1,1 0 1,-1 0-1,0 0 0,1-1 1,-1 1-1,1 0 1,1-2-1,12-13-4854,7-13 2244</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08.256"/>
    </inkml:context>
    <inkml:brush xml:id="br0">
      <inkml:brushProperty name="width" value="0.05" units="cm"/>
      <inkml:brushProperty name="height" value="0.05" units="cm"/>
      <inkml:brushProperty name="color" value="#FF0066"/>
    </inkml:brush>
  </inkml:definitions>
  <inkml:trace contextRef="#ctx0" brushRef="#br0">77 38 13955,'13'-32'3954,"-9"27"-1724,-1 8-632,-1 15 233,-3 57 1183,0-51-2352,0 1 0,2-1-1,7 42 1,6-9-272,-6-29-453,5 39-1,-21-78-4991,-5-17 2473,-2-4-1426,-32-49 0,-8-15 1043,53 85 4307,2 11-1291,0 0 0,1 0-1,-1 0 1,0 0 0,0-1 0,0 1 0,0 0 0,0 0-1,1 0 1,-1 0 0,0 0 0,0 0 0,0 0 0,1 0-1,-1 0 1,0 0 0,0-1 0,0 1 0,1 0 0,-1 0-1,0 0 1,0 0 0,0 0 0,0 0 0,1 0 0,-1 1-1,0-1 1,0 0 0,0 0 0,1 0 0,19 9 2676,-16-6-2345,20 9 1944,1-1 0,44 13 0,56 8 62,-90-24-2223,-31-7-70,-1 0-269,0 0 0,0-1 0,0 1 1,0-1-1,0 0 0,5 0 1,-7 0-24,0 0 1,0 0 0,0-1 0,0 1-1,0-1 1,0 1 0,0-1 0,0 0 0,0 1-1,0-1 1,0 0 0,-1 1 0,1-1 0,0 0-1,0 0 1,-1 0 0,1 0 0,0 0-1,-1 0 1,1 0 0,0-1 0,6-14-2149,3-2 780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08.520"/>
    </inkml:context>
    <inkml:brush xml:id="br0">
      <inkml:brushProperty name="width" value="0.05" units="cm"/>
      <inkml:brushProperty name="height" value="0.05" units="cm"/>
      <inkml:brushProperty name="color" value="#FF0066"/>
    </inkml:brush>
  </inkml:definitions>
  <inkml:trace contextRef="#ctx0" brushRef="#br0">6 0 13259,'-2'8'867,"0"1"1,1-1-1,1 0 1,-1 0-1,1 1 1,1-1-1,-1 0 1,2 1-1,-1-1 1,1 0-1,0 0 0,5 13 1,4 2 5,1 0 0,25 37 0,2 2 77,-33-50-955,26 49 255,-29-54-484,0 1-1,-1-1 0,0 0 1,0 1-1,-1 0 1,1 14-1,-2 5-4071,2-23 1555,9 1 1072</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08.750"/>
    </inkml:context>
    <inkml:brush xml:id="br0">
      <inkml:brushProperty name="width" value="0.05" units="cm"/>
      <inkml:brushProperty name="height" value="0.05" units="cm"/>
      <inkml:brushProperty name="color" value="#FF0066"/>
    </inkml:brush>
  </inkml:definitions>
  <inkml:trace contextRef="#ctx0" brushRef="#br0">0 1 16412,'7'26'4865,"-2"15"-1990,0-2-1263,21 140 1625,-25-171-3226,0 7-96,0-1 1,1 0 0,1 0-1,4 14 1,0-17-602,-7-11 610,0 0-1,0 0 1,0 0-1,0 1 0,0-1 1,0 0-1,1 0 1,-1 0-1,0 0 1,0 0-1,0 0 1,0 0-1,1 0 0,-1 0 1,0 0-1,0 0 1,0 0-1,1 0 1,-1 0-1,0 0 1,0 0-1,0 0 0,0 0 1,1 0-1,-1 0 1,0 0-1,0 0 1,0 0-1,0 0 1,1 0-1,-1-1 0,1 1-107,-1-1 0,1 0 0,-1 1 0,0-1 0,1 0 0,-1 0 0,0 0 0,1 0 0,-1 1 0,0-1 0,0 0 0,0 0 0,1 0 0,-1 0 0,0 0 0,0 0 0,-1-1 0,0-8-673</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08.969"/>
    </inkml:context>
    <inkml:brush xml:id="br0">
      <inkml:brushProperty name="width" value="0.05" units="cm"/>
      <inkml:brushProperty name="height" value="0.05" units="cm"/>
      <inkml:brushProperty name="color" value="#FF0066"/>
    </inkml:brush>
  </inkml:definitions>
  <inkml:trace contextRef="#ctx0" brushRef="#br0">1 332 15923,'11'-15'1233,"13"-7"783,10-2-136,14-9-103,11-3-233,8-1-304,2 0-351,-1 7-465,-1 1-176,-11 8-472,-6 5-312,-15 5-1001,-7-1-919,-2 3 1312</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09.262"/>
    </inkml:context>
    <inkml:brush xml:id="br0">
      <inkml:brushProperty name="width" value="0.05" units="cm"/>
      <inkml:brushProperty name="height" value="0.05" units="cm"/>
      <inkml:brushProperty name="color" value="#FF0066"/>
    </inkml:brush>
  </inkml:definitions>
  <inkml:trace contextRef="#ctx0" brushRef="#br0">1 0 11827,'15'33'3518,"-1"1"1,14 55 0,8 71 93,8 27-2069,-42-179-1544,-1-5-18,-1 1 0,1-1 0,1 1 0,-1-1 0,0 0 0,1 1 0,0-1 0,0 0 0,0 0 0,0 0 0,3 3-1,-5-6-27,0 0-1,0 0 1,1 0-1,-1 1 0,0-1 1,0 0-1,1 0 1,-1 0-1,0 0 0,0 0 1,1 1-1,-1-1 1,0 0-1,1 0 0,-1 0 1,0 0-1,1 0 1,-1 0-1,0 0 0,1 0 1,-1 0-1,0 0 1,0 0-1,1 0 0,-1 0 1,0-1-1,1 1 0,-1 0 1,0 0-1,1 0 1,-1 0-1,0 0 0,0-1 1,1 1-1,-1 0 1,0 0-1,0-1 0,0 1 1,1 0-1,-1 0 1,0-1-1,0 1 0,0 0 1,0 0-1,1-1 1,-1 1-1,0 0 0,0-1 1,0 1-1,0 0 0,0 0 1,0-1-1,0 1 1,0 0-1,0-1 0,0 1 1,0-1-1,2-23-3355,-2 21 2863,2-20-2998,2-7 1443</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09.573"/>
    </inkml:context>
    <inkml:brush xml:id="br0">
      <inkml:brushProperty name="width" value="0.05" units="cm"/>
      <inkml:brushProperty name="height" value="0.05" units="cm"/>
      <inkml:brushProperty name="color" value="#FF0066"/>
    </inkml:brush>
  </inkml:definitions>
  <inkml:trace contextRef="#ctx0" brushRef="#br0">1 172 10186,'2'-8'433,"1"1"0,0 0 0,1 0 0,0 0 0,0 0 0,0 1 0,1 0 0,0 0 0,0 0 0,1 0 0,0 1 0,0 0 0,0 0 0,12-7 0,1 1 136,-1 1 0,2 0-1,0 2 1,22-8-1,-27 12-271,0 0-1,0 1 1,1 1-1,-1 0 1,1 1-1,0 1 1,-1 0-1,17 3 1,-22-2-163,0 1 0,-1 0 1,1 0-1,0 1 0,-1 1 1,0 0-1,0 0 0,0 0 1,0 1-1,-1 1 0,0-1 1,0 1-1,12 12 0,-17-15-61,0 0 0,-1 1-1,1-1 1,-1 1 0,1-1-1,-1 1 1,0 0 0,0 0-1,-1 0 1,1 0 0,-1 0-1,0 0 1,0 1 0,-1-1-1,1 0 1,-1 1 0,0-1-1,0 0 1,0 1 0,0-1-1,-1 0 1,0 0 0,-1 6 0,-2 1 99,-1 0 0,0 1 1,0-2-1,-1 1 0,-1-1 1,1 1-1,-2-2 0,1 1 1,-2-1-1,1 0 0,-1-1 1,-14 10-1,-11 7 214,0-2 0,-49 24 0,12-10-2830,60-27-2097,17-16 1642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12.295"/>
    </inkml:context>
    <inkml:brush xml:id="br0">
      <inkml:brushProperty name="width" value="0.05" units="cm"/>
      <inkml:brushProperty name="height" value="0.05" units="cm"/>
      <inkml:brushProperty name="color" value="#FF0066"/>
    </inkml:brush>
  </inkml:definitions>
  <inkml:trace contextRef="#ctx0" brushRef="#br0">423 0 12835,'-10'1'2088,"1"-1"1,-18 4-1,-17 9 754,-39 26-247,52-22-1719,1 1 1,0 1-1,-31 28 0,56-43-783,1 0 1,-1 1-1,0 0 1,1 0-1,0 0 1,0 1-1,1-1 1,0 1-1,0 0 1,0 0-1,-2 6 1,4-9-83,1 0 0,-1 0 0,1 0 0,0-1 0,-1 1 0,1 0 0,1 0 0,-1 0 0,0 0 0,1 0 0,-1-1 1,1 1-1,0 0 0,0 0 0,0-1 0,0 1 0,1-1 0,-1 1 0,1-1 0,-1 1 0,1-1 0,0 0 0,0 0 1,0 0-1,0 0 0,0 0 0,0 0 0,3 1 0,6 4-4,1 0 0,-1-1 0,1 0 0,17 5 0,55 15 86,-43-14 7,-39-12-91,26 8 253,0 1 0,-1 2 0,30 15 1,-55-25-222,0 0 1,0 0-1,0 0 0,0 1 1,0-1-1,0 1 1,0 0-1,0-1 1,0 1-1,-1 0 1,1 0-1,-1 0 1,1 0-1,-1 1 1,0-1-1,0 0 1,0 0-1,0 1 1,0-1-1,-1 0 0,1 1 1,-1-1-1,1 1 1,-1-1-1,0 1 1,0-1-1,0 1 1,0-1-1,-1 1 1,1-1-1,-1 1 1,1-1-1,-1 1 1,0-1-1,0 0 1,0 0-1,0 1 0,0-1 1,-1 0-1,-1 3 1,-4 4-16,0-1 0,0 1 1,-1-2-1,0 1 0,-1-1 0,1 0 1,-12 6-1,-71 37 60,-142 45-1928,208-88-232,24-7 1913,1 0-1,-1 0 1,0 1 0,0-1 0,0 0-1,0 0 1,0 0 0,1 0-1,-1 0 1,0 0 0,0 0 0,0-1-1,0 1 1,0 0 0,1 0-1,-1-1 1,0 1 0,0 0 0,0-1-1,0 0 1,1 0 31,-1 0-1,1 0 1,0 0 0,0 0-1,0 0 1,0 0 0,1-1-1,-1 1 1,0 0 0,0 0-1,1 0 1,-1 0 0,0 0-1,2-1 1</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26.311"/>
    </inkml:context>
    <inkml:brush xml:id="br0">
      <inkml:brushProperty name="width" value="0.05" units="cm"/>
      <inkml:brushProperty name="height" value="0.05" units="cm"/>
      <inkml:brushProperty name="color" value="#FF0066"/>
    </inkml:brush>
  </inkml:definitions>
  <inkml:trace contextRef="#ctx0" brushRef="#br0">1 1 11939,'0'13'1508,"0"-4"-764,0 0 0,0 0 0,1-1 0,0 1 0,1 0 0,2 10 0,4 1 208,1-1 0,0-1 0,18 26 1,-16-27-573,-1 1 0,0 0 1,13 35-1,22 127-452,-47-178-1411,-2-5 724,-3-4-300,2 2 129,1-1-1,-1 0 0,-4-10 0,0-7-211</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26.715"/>
    </inkml:context>
    <inkml:brush xml:id="br0">
      <inkml:brushProperty name="width" value="0.05" units="cm"/>
      <inkml:brushProperty name="height" value="0.05" units="cm"/>
      <inkml:brushProperty name="color" value="#FF0066"/>
    </inkml:brush>
  </inkml:definitions>
  <inkml:trace contextRef="#ctx0" brushRef="#br0">61 0 11330,'-1'1'169,"0"-1"0,0 1 0,1 0-1,-1 0 1,0 0 0,0 0 0,1 0-1,-1 0 1,0 0 0,1 0 0,-1 0-1,1 0 1,-1 0 0,1 0 0,0 0-1,-1 0 1,1 0 0,0 2 0,-3 26 1255,2-14-781,-2 5 39,-3 26 784,-2-2 0,-15 50-1,19-87-1073,2-11-245,2-15-94,2-2-26,6-23 0,-6 38-19,0-1 0,0 1 0,0-1 0,1 1 0,0 0 0,0 0 0,7-10 0,-8 14 31,0 0 1,0 1 0,-1-1-1,1 0 1,0 1-1,1-1 1,-1 1-1,0 0 1,0 0 0,0 0-1,1 0 1,-1 0-1,1 0 1,-1 0 0,0 1-1,1 0 1,-1-1-1,1 1 1,-1 0 0,1 0-1,-1 0 1,1 0-1,-1 1 1,4 0-1,6 2 258,0 1-1,0 0 0,21 11 0,3 1-158,27 2-1403,-40-13 451,27 9-79</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27.625"/>
    </inkml:context>
    <inkml:brush xml:id="br0">
      <inkml:brushProperty name="width" value="0.05" units="cm"/>
      <inkml:brushProperty name="height" value="0.05" units="cm"/>
      <inkml:brushProperty name="color" value="#FF0066"/>
    </inkml:brush>
  </inkml:definitions>
  <inkml:trace contextRef="#ctx0" brushRef="#br0">84 221 13051,'1'1'407,"-1"1"-1,1 0 1,0 0 0,0-1 0,-1 1-1,1 0 1,-1 0 0,0 0 0,1 2-1,-1 1 82,5 17 472,-2 1 0,-1 0 0,0 23 0,-2-35-816,-1-1 1,0 1-1,-1-1 1,0 0-1,0 1 1,-1-1-1,-1 0 1,-7 18-1,10-26-128,-1 0-1,1 0 0,0 0 1,-1-1-1,1 1 0,-1 0 1,1 0-1,-1-1 1,0 1-1,0-1 0,-2 2 1,3-2-14,0-1 1,0 0 0,1 0-1,-1 0 1,0 1 0,1-1-1,-1 0 1,0 0 0,0 0-1,0 0 1,1 0-1,-1 0 1,0 0 0,0 0-1,1-1 1,-1 1 0,0 0-1,1 0 1,-1-1 0,0 1-1,0 0 1,1-1 0,-1 1-1,1 0 1,-1-1 0,0 1-1,1-1 1,-1 0 0,1 1-1,-1-1 1,1 1 0,-1-1-1,1 0 1,0 1 0,-1-1-1,0-1 1,-2-6 0,-1 0 0,1 0 0,1 0 0,-1-1 0,2 1 0,-1-1-1,0-14 1,0 10-23,-3-44-456,3 1 0,2-1 0,11-88 1,-11 137 466,2 1 1,-1-1-1,1 0 1,0 1 0,1-1-1,5-12 1,-7 20 13,-1-1 1,0 1 0,1-1-1,-1 1 1,0 0-1,1-1 1,-1 1 0,0-1-1,1 1 1,-1 0-1,1-1 1,-1 1 0,1 0-1,-1-1 1,1 1-1,-1 0 1,1 0 0,-1 0-1,1-1 1,-1 1-1,1 0 1,-1 0-1,1 0 1,0 0 0,-1 0-1,1 0 1,-1 0-1,1 0 1,-1 0 0,1 0-1,-1 0 1,1 1-1,0-1 1,-1 0 0,1 0-1,0 1 1,19 13 330,-15-10-246,41 29 647,28 22 375,-64-46-909,0 0 0,0 1 1,-1 0-1,14 22 0,-11-10-4,13 30 0,8 14-464,-37-74-5283,-1 1 4567</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27.862"/>
    </inkml:context>
    <inkml:brush xml:id="br0">
      <inkml:brushProperty name="width" value="0.05" units="cm"/>
      <inkml:brushProperty name="height" value="0.05" units="cm"/>
      <inkml:brushProperty name="color" value="#FF0066"/>
    </inkml:brush>
  </inkml:definitions>
  <inkml:trace contextRef="#ctx0" brushRef="#br0">1 192 14899,'9'-12'1160,"6"-4"649,2-1-321,5-2-576,0 1-264,-1 1-407,1 1-121,0 1-152,-2-2-257,3 0-1023,-1-1-440,6 8 792</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28.353"/>
    </inkml:context>
    <inkml:brush xml:id="br0">
      <inkml:brushProperty name="width" value="0.05" units="cm"/>
      <inkml:brushProperty name="height" value="0.05" units="cm"/>
      <inkml:brushProperty name="color" value="#FF0066"/>
    </inkml:brush>
  </inkml:definitions>
  <inkml:trace contextRef="#ctx0" brushRef="#br0">29 20 12203,'12'-19'5665,"-15"31"-3986,2-7-1434,-25 92 2709,22-79-2624,1 0-1,1 1 1,0 28 0,2-42-288,1 0-1,0 0 1,0 0-1,1 0 1,-1 0 0,1 0-1,0 0 1,0-1-1,0 1 1,1 0 0,0-1-1,0 0 1,0 0-1,0 0 1,1 0-1,-1 0 1,1-1 0,8 6-1,4 2-14,0-1 1,0-1-1,33 13 0,-40-18-35,-5-2-17,0 0 0,0 0 1,0-1-1,1 0 0,-1 1 0,7 0 1,-35-35-279,12 17 308,0-1 0,2 0 0,-16-35 0,26 51 4,-1 1 1,1-1-1,0 0 1,-1 1-1,1-1 1,0 0-1,0 0 1,-1 1-1,1-1 1,0 0-1,0 0 1,0 1-1,0-1 1,0 0-1,0 0 1,0 0-1,0 1 1,1-1-1,-1 0 1,0 0-1,0 1 1,1-2-1,0 2 2,-1-1 0,1 1 0,-1-1-1,1 1 1,0 0 0,-1-1 0,1 1-1,0 0 1,-1 0 0,1 0 0,0-1-1,-1 1 1,1 0 0,0 0-1,-1 0 1,1 0 0,0 0 0,0 0-1,0 1 1,6 0 27,-1 0-1,0 1 0,12 5 1,-14-6-109,0 1 0,1-1-1,-1 1 1,1-1 0,0 0 0,-1-1 0,1 1 0,0-1 0,-1 0 0,1 0 0,0-1 0,-1 1 0,9-3-1,-8 1-290,0 0 0,-1 0 0,1 0-1,-1 0 1,1-1 0,-1 0-1,0 0 1,0 0 0,0 0-1,-1-1 1,1 0 0,4-6-1,11-15-1612,5-3 808</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28.623"/>
    </inkml:context>
    <inkml:brush xml:id="br0">
      <inkml:brushProperty name="width" value="0.05" units="cm"/>
      <inkml:brushProperty name="height" value="0.05" units="cm"/>
      <inkml:brushProperty name="color" value="#FF0066"/>
    </inkml:brush>
  </inkml:definitions>
  <inkml:trace contextRef="#ctx0" brushRef="#br0">89 1 14307,'-8'7'627,"1"0"-1,0 0 1,0 1 0,0 0 0,1 0-1,0 1 1,1 0 0,0 0-1,0 0 1,1 0 0,0 1 0,1 0-1,-3 10 1,4-10-425,-1-1-1,2 1 0,-1 0 1,2 0-1,-1 0 1,1 0-1,1 0 1,0 0-1,0 0 1,1 0-1,0 0 1,0-1-1,7 16 1,-6-20-187,0 1 1,1 0 0,0-1-1,0 0 1,0 0 0,0 0 0,1 0-1,0-1 1,0 1 0,0-1-1,0 0 1,1-1 0,0 0 0,-1 0-1,13 5 1,-12-6-172,-1-1-1,1 1 1,-1-1-1,1 0 1,-1-1-1,1 1 1,0-1 0,-1 0-1,1-1 1,-1 1-1,1-1 1,-1 0-1,1-1 1,-1 1 0,1-1-1,-1 0 1,0-1-1,9-4 1,-4 0-794,-1 0 0,1 0 0,-2-1 0,16-16 0,6-18-501</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28.858"/>
    </inkml:context>
    <inkml:brush xml:id="br0">
      <inkml:brushProperty name="width" value="0.05" units="cm"/>
      <inkml:brushProperty name="height" value="0.05" units="cm"/>
      <inkml:brushProperty name="color" value="#FF0066"/>
    </inkml:brush>
  </inkml:definitions>
  <inkml:trace contextRef="#ctx0" brushRef="#br0">9 1 13443,'-2'8'915,"0"1"1,0-1 0,1 1-1,0-1 1,1 1-1,0-1 1,0 1-1,3 13 1,0-5-287,0-1-1,2 0 1,8 23-1,-7-27-488,0 1 1,1-1-1,0 0 0,1-1 0,0 0 1,12 12-1,-7-10-859,0 0-1,18 12 1,-27-24-1535,-5-8 7,-7-8 779</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29.097"/>
    </inkml:context>
    <inkml:brush xml:id="br0">
      <inkml:brushProperty name="width" value="0.05" units="cm"/>
      <inkml:brushProperty name="height" value="0.05" units="cm"/>
      <inkml:brushProperty name="color" value="#FF0066"/>
    </inkml:brush>
  </inkml:definitions>
  <inkml:trace contextRef="#ctx0" brushRef="#br0">0 241 14443,'8'2'1320,"12"-4"1041,15-1-65,19-18-551,20-5-17,15-13-448,2-3-335,-11 1-881,-15-2-593,-17 17 217</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18.863"/>
    </inkml:context>
    <inkml:brush xml:id="br0">
      <inkml:brushProperty name="width" value="0.05" units="cm"/>
      <inkml:brushProperty name="height" value="0.05" units="cm"/>
      <inkml:brushProperty name="color" value="#FF0066"/>
    </inkml:brush>
  </inkml:definitions>
  <inkml:trace contextRef="#ctx0" brushRef="#br0">211 158 4905,'0'0'40,"1"1"0,-1-1 0,0 0 0,0 0-1,1 0 1,-1 0 0,0 0 0,1 0 0,-1 1 0,0-1 0,0 0 0,1 0-1,-1 0 1,0 0 0,1 0 0,-1 0 0,0 0 0,1 0 0,-1 0 0,0 0-1,0 0 1,1-1 0,-1 1 0,0 0 0,1 0 0,-1 0 0,0 0 0,0 0 0,1 0-1,-1-1 1,0 1 0,1 0 0,9-5 28,-9 4 3,1 1 0,-1-1-1,0 1 1,0-1 0,0 1-1,0-1 1,0 0 0,0 0 0,0 1-1,-1-1 1,1 0 0,0 0-1,0 0 1,-1 0 0,1 0-1,0 0 1,-1 0 0,1 0-1,-1 0 1,1 0 0,-1 0 0,0 0-1,1-1 1,-1 1 0,0 0-1,0 0 1,0 0 0,0 0-1,0-1 1,0 1 0,0 0-1,0 0 1,-1-2 0,0 1 324,0 0 1,0 0-1,0 1 1,-1-1-1,1 0 1,0 1-1,-1-1 1,0 1-1,1-1 1,-1 1-1,0 0 1,0 0-1,1 0 1,-1 0-1,0 0 1,0 0-1,0 0 1,-4 0-1,5 0-247,-1 1-1,0 0 0,0 0 0,1 0 1,-1 0-1,0 0 0,1 1 0,-1-1 0,0 0 1,1 1-1,-1 0 0,0-1 0,1 1 0,-1 0 1,1-1-1,-1 1 0,1 0 0,-1 0 0,1 0 1,0 1-1,0-1 0,-1 0 0,0 2 1,-5 5 29,0 1 1,-9 15-1,6-10 194,-41 69 706,28-45-672,14-24-213,0 1 0,1 0 1,1 1-1,0 0 0,1 0 0,0 0 1,-4 28-1,10-40-144,0 0 1,0-1-1,0 1 1,1 0-1,-1 0 1,1-1-1,0 1 1,0 0-1,0-1 1,1 1-1,0-1 1,-1 1-1,1-1 1,0 0 0,0 0-1,1 0 1,-1 0-1,1 0 1,-1 0-1,1-1 1,5 4-1,3 2 109,0 0 0,1-1 0,-1 0 0,24 9 0,-13-7-122,1-1 1,0-1-1,39 8 0,-50-14-16,-1 0-1,1 0 0,-1-1 1,0 0-1,1-1 0,-1 0 1,0-1-1,1-1 0,-1 1 1,11-6-1,3-3 173,1-1 0,-2-2 0,0-1 0,0 0 0,30-28-1,-49 39-158,-1 0-1,0 0 0,0 0 0,0-1 0,0 1 0,-1-1 1,1 0-1,-1 0 0,-1 0 0,1 0 0,-1-1 1,0 1-1,0-1 0,0 0 0,-1 1 0,0-1 0,0 0 1,0 0-1,-1 0 0,0 0 0,0 1 0,0-1 0,-1 0 1,0 0-1,0 0 0,-1 1 0,1-1 0,-1 0 0,0 1 1,-1 0-1,-2-6 0,-24-32 191,-43-50 1,15 22-3,50 63-156,0 0-1,0 0 0,-1 1 0,0 0 0,-1 0 1,1 1-1,-1 0 0,-15-7 0,16 9-47,1 1 1,-1 0-1,0 0 1,0 1-1,0 0 1,0 0-1,0 1 0,-1 0 1,1 1-1,0-1 1,-13 2-1,18 0-249,0 0-1,-1 0 1,1 0-1,0 1 1,0-1 0,1 1-1,-1 0 1,0-1 0,0 1-1,1 0 1,-1 1-1,1-1 1,0 0 0,0 1-1,0-1 1,0 1-1,0 0 1,0-1 0,1 1-1,-1 0 1,-1 6 0,2 10-1301</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19.793"/>
    </inkml:context>
    <inkml:brush xml:id="br0">
      <inkml:brushProperty name="width" value="0.05" units="cm"/>
      <inkml:brushProperty name="height" value="0.05" units="cm"/>
      <inkml:brushProperty name="color" value="#FF0066"/>
    </inkml:brush>
  </inkml:definitions>
  <inkml:trace contextRef="#ctx0" brushRef="#br0">174 179 7034,'2'-8'1138,"0"0"0,0 1 1,-1-1-1,-1 0 0,1-8 1,-1 14-962,0 1 0,-1 0 0,1-1 0,0 1 0,0 0 0,-1 0 1,1-1-1,-1 1 0,1 0 0,-1 0 0,1 0 0,-1 0 0,0-1 0,0 1 1,1 0-1,-3-1 0,2 1-71,0 1 0,0-1 0,0 1 0,-1-1 0,1 1 0,0-1 0,0 1 0,-1 0 0,1 0 0,0 0 0,-1 0 0,1 0 0,0 0 0,-1 0 0,1 0 0,0 0 0,0 0 0,-1 1 0,1-1 0,-2 1 0,0 0 44,-1 1 0,1 0 0,0 0 0,0 0-1,-1 0 1,1 0 0,0 0 0,1 1 0,-1-1-1,0 1 1,-3 5 0,-3 5 343,-11 19 0,18-28-411,-10 17 188,1 0 0,1 1 0,2 1 0,0 0 0,1 0 0,1 0 0,-3 34-1,8-51-231,0 1 0,1-1 0,0 0 0,0 0 0,1 0 0,0 0-1,0 0 1,0 0 0,1-1 0,0 1 0,0 0 0,0-1 0,1 1-1,0-1 1,0 0 0,0 0 0,7 8 0,-5-8 9,0 0 1,0 0 0,1-1 0,0 0-1,0 0 1,0-1 0,0 1-1,1-1 1,-1-1 0,1 1-1,-1-1 1,1 0 0,0-1-1,0 0 1,8 1 0,3-1 37,1-1 1,0 0-1,-1-2 0,1 0 1,29-8-1,-23 4-28,-1-2 1,0-1-1,38-19 0,-47 19-16,-1 0 0,1-1 0,-1 0 0,-1-1-1,0 0 1,-1-1 0,0-1 0,-1 0 0,17-25-1,-25 34-12,-1 0-1,0-1 0,0 1 1,0-1-1,-1 1 0,1-1 0,-1 1 1,0-1-1,0 0 0,-1 0 1,1-6-1,-2 8-10,1 0 1,0-1-1,-1 1 1,0 0-1,0 0 1,0 0 0,0 0-1,0-1 1,-1 2-1,1-1 1,-1 0-1,0 0 1,0 0-1,0 1 1,0-1-1,-5-3 1,-1-1 4,-1 1-1,0 0 1,0 0 0,-1 1-1,0 0 1,0 1 0,0 0 0,0 1-1,-12-3 1,-16-2 24,-46-3 1,47 7-9,30 3-55,-2 0 27,0 0 0,0 0 0,-1-2 0,-14-4 0,22 6-59,-1 0 0,1 0 0,0 0 0,0-1 0,0 1 0,1-1 0,-1 1 0,0-1 0,0 1 0,1-1 0,-1 0 0,1 0 0,0 0 0,-1 0 0,1 0 0,0 0 0,0 0 0,0 0 0,0 0 0,1-1 0,-1 1 0,1 0 0,-1 0 0,1-3 0,0-1-411,0 1 1,0 0 0,1 0 0,0 0-1,0 0 1,0 0 0,1 0 0,-1 0-1,1 0 1,0 0 0,1 1-1,-1-1 1,1 1 0,0-1 0,6-6-1,10-6-889</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12.683"/>
    </inkml:context>
    <inkml:brush xml:id="br0">
      <inkml:brushProperty name="width" value="0.05" units="cm"/>
      <inkml:brushProperty name="height" value="0.05" units="cm"/>
      <inkml:brushProperty name="color" value="#FF0066"/>
    </inkml:brush>
  </inkml:definitions>
  <inkml:trace contextRef="#ctx0" brushRef="#br0">71 0 29846,'-20'19'1153,"2"-4"-145,-1-2-448,10-10-1008,5-1-504,19-5-4241,3-5 3256</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20.197"/>
    </inkml:context>
    <inkml:brush xml:id="br0">
      <inkml:brushProperty name="width" value="0.05" units="cm"/>
      <inkml:brushProperty name="height" value="0.05" units="cm"/>
      <inkml:brushProperty name="color" value="#FF0066"/>
    </inkml:brush>
  </inkml:definitions>
  <inkml:trace contextRef="#ctx0" brushRef="#br0">74 13 10642,'-70'43'11353,"69"-43"-11285,1 0 1,0 0-1,0 0 0,0 0 1,0 0-1,0 0 0,-2 1 1572,2-1-1572,3-7 1319,1 4-1181,1 0-1,-1 1 1,0-1 0,1 1-1,0 0 1,0 0-1,-1 0 1,1 1 0,0-1-1,0 1 1,7 0-1,8-1-320,31 2 0,-25 0-16,38-3-2153,-43 0-521,23-6 0,-7 0 965</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20.626"/>
    </inkml:context>
    <inkml:brush xml:id="br0">
      <inkml:brushProperty name="width" value="0.05" units="cm"/>
      <inkml:brushProperty name="height" value="0.05" units="cm"/>
      <inkml:brushProperty name="color" value="#FF0066"/>
    </inkml:brush>
  </inkml:definitions>
  <inkml:trace contextRef="#ctx0" brushRef="#br0">201 0 13427,'-6'0'387,"0"1"-1,1 0 1,-1 0 0,0 0 0,1 1-1,0 0 1,-1 0 0,1 0 0,0 0-1,0 1 1,0 0 0,0 0 0,1 0-1,-1 1 1,1 0 0,-5 4-1,-3 6 398,0 0 0,0 1-1,-14 24 1,20-28-542,-1 0 0,2 0 0,-1 0 0,2 1 0,0 0 0,0 0 1,1 0-1,0 0 0,-1 15 0,4-20-175,0 0-1,0 0 1,1 0 0,-1 0-1,2 0 1,-1 0-1,1-1 1,0 1 0,0 0-1,1-1 1,0 0 0,0 1-1,0-1 1,1-1 0,0 1-1,0 0 1,1-1-1,5 6 1,-2-4-39,0 0 0,1-1 1,-1 0-1,2 0 0,-1 0 0,0-1 0,1-1 1,0 0-1,0 0 0,1-1 0,13 3 0,-7-3 21,1-1 0,0 0 0,0-1 0,0-1 0,-1-1-1,19-3 1,-23 1-2,0 0-1,-1-1 1,1 0 0,-1-1-1,0-1 1,0 0-1,-1 0 1,1-1 0,-1-1-1,-1 1 1,0-2-1,0 0 1,0 0-1,13-18 1,-18 21-39,-1 0 1,0 0-1,0 0 0,-1-1 0,0 1 1,0-1-1,0 0 0,-1 0 1,0 0-1,-1 0 0,1 0 0,-1-1 1,0-9-1,-1 12-1,-1 0 0,1-1-1,-1 1 1,0 0 0,0 0 0,0 0 0,-1 0-1,1 0 1,-1 1 0,0-1 0,-1 0 0,1 1-1,-1-1 1,0 1 0,0 0 0,-1 0 0,1 0-1,-1 1 1,-7-6 0,-1 0 18,0 1 0,-1 1 1,0 1-1,0-1 0,-24-6 0,-73-14-1508,87 23 485,18 3 490,4 1 341,0 0-1,0 0 0,-1-1 0,1 1 0,0 0 0,0 0 0,0-1 0,0 1 1,0 0-1,0-1 0,0 1 0,0-1 0,0 1 0,1-1 0,-1 0 1,0 1-1,0-1 0,0 0 0,1 0 0,-1 0 0,-1-1 0,-2-9-1415</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20.924"/>
    </inkml:context>
    <inkml:brush xml:id="br0">
      <inkml:brushProperty name="width" value="0.05" units="cm"/>
      <inkml:brushProperty name="height" value="0.05" units="cm"/>
      <inkml:brushProperty name="color" value="#FF0066"/>
    </inkml:brush>
  </inkml:definitions>
  <inkml:trace contextRef="#ctx0" brushRef="#br0">1 51 13339,'2'0'7065,"1"3"-4120,8-1-881,-1 0-295,8-4-593,1 0-328,9-1-464,5 1-176,4-2-304,2 2-224,-6-1-576,1-3-680,-14 0-1137,-1-3-415,-4-9 1527</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21.382"/>
    </inkml:context>
    <inkml:brush xml:id="br0">
      <inkml:brushProperty name="width" value="0.05" units="cm"/>
      <inkml:brushProperty name="height" value="0.05" units="cm"/>
      <inkml:brushProperty name="color" value="#FF0066"/>
    </inkml:brush>
  </inkml:definitions>
  <inkml:trace contextRef="#ctx0" brushRef="#br0">215 1 15635,'-6'0'520,"-1"1"0,0 0 0,1 1 0,-1-1 0,1 1 0,0 1 0,-1-1 0,1 1 0,0 0 0,1 0 0,-1 1 0,0 0 0,-8 8 0,0 0 68,1 1 0,1 1 0,-20 25 0,26-30-446,0 1-1,0 0 1,1 0 0,0 0 0,1 0-1,0 1 1,1 0 0,0 0 0,-2 16 0,4-21-104,0 1 0,1 0 1,0-1-1,1 1 0,-1 0 1,1-1-1,0 1 1,1-1-1,0 1 0,0-1 1,0 0-1,1 1 0,0-1 1,0 0-1,0-1 0,1 1 1,5 5-1,-2-3 24,0 0 1,1-1-1,0 0 0,0 0 0,1-1 0,-1 0 0,1-1 0,1 0 1,-1 0-1,1-1 0,0 0 0,0-1 0,0 0 0,0 0 1,1-1-1,-1 0 0,1-1 0,-1-1 0,1 1 0,-1-2 1,1 1-1,10-3 0,-16 1 0,0 1 0,0-1 1,0 0-1,0 0 0,-1-1 0,1 1 0,-1-1 1,0 0-1,1-1 0,-1 1 0,-1-1 1,1 1-1,0-1 0,-1 0 0,0 0 1,0-1-1,0 1 0,0-1 0,-1 1 1,0-1-1,0 0 0,2-5 0,-2 2-17,0-1-1,0 1 0,-1 0 1,0 0-1,0 0 0,-1-1 1,0 1-1,0 0 0,-1-1 1,0 1-1,-1 0 1,0 0-1,-3-10 0,-1 5-25,0 0 0,0 0-1,-1 0 1,-1 1-1,-1 0 1,1 0 0,-19-18-1,20 23-241,0 1 0,0 0 1,0 1-1,-1-1 0,0 1 0,0 1 0,0 0 0,0 0 0,-1 0 0,0 1 1,0 0-1,0 1 0,-11-2 0,-4 5-4430,19-1 3017</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21.624"/>
    </inkml:context>
    <inkml:brush xml:id="br0">
      <inkml:brushProperty name="width" value="0.05" units="cm"/>
      <inkml:brushProperty name="height" value="0.05" units="cm"/>
      <inkml:brushProperty name="color" value="#FF0066"/>
    </inkml:brush>
  </inkml:definitions>
  <inkml:trace contextRef="#ctx0" brushRef="#br0">1 138 14899,'9'3'1408,"4"-3"1289,9 0 16,6-7-401,4-6-159,10-6-625,3 1-320,-3 1-536,-1 0-256,-7 6-360,-3 2-200,-5 3-672,-2 1-456,-7 1-1201,-2 0-807,-6-7 1783</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22.117"/>
    </inkml:context>
    <inkml:brush xml:id="br0">
      <inkml:brushProperty name="width" value="0.05" units="cm"/>
      <inkml:brushProperty name="height" value="0.05" units="cm"/>
      <inkml:brushProperty name="color" value="#FF0066"/>
    </inkml:brush>
  </inkml:definitions>
  <inkml:trace contextRef="#ctx0" brushRef="#br0">198 12 12163,'-1'-11'14613,"0"11"-14422,-1 1-33,0 0 0,0 0 1,0 1-1,0-1 0,1 0 0,-4 4 0,4-5-117,-18 19-20,1 1-1,0 0 0,1 1 0,2 1 1,0 0-1,1 1 0,2 1 0,0 0 1,1 1-1,-7 28 0,15-44 15,1 0 0,0 1 0,1-1 0,0 0 0,0 1 0,1-1 0,1 0 0,1 12 0,-1-15 6,0-1 0,1 1 0,-1-1 1,1 0-1,1 0 0,-1 0 0,1 0 0,0 0 0,0 0 0,0-1 1,1 1-1,-1-1 0,1 0 0,8 7 0,-4-6 36,0 1-1,1-1 0,-1 0 0,1-1 1,0 0-1,0-1 0,1 1 1,-1-2-1,14 3 0,-10-3 16,0-1 0,0 0 0,-1 0-1,1-2 1,0 1 0,22-6 0,-28 5-33,-1-1 1,1 0-1,-1 0 0,1-1 1,-1 0-1,0 0 1,0-1-1,0 1 0,-1-1 1,1-1-1,-1 1 0,0-1 1,7-7-1,-9 7-18,0 1 0,0-1 0,0 1 0,-1-1 0,1 0 0,-1 0 0,0 0 0,-1 0 0,1-1 0,-1 1 0,0 0 0,-1-1 0,1 1 0,-1 0 0,0-1 1,0 1-1,-2-8 0,-3-10-5,-1 1 0,-1 0 1,-1 1-1,-18-34 0,12 24-59,5 12-66,0 1 0,-1 1 0,-15-20 0,20 30-273,0 1 1,-1 0 0,1 0 0,-1 1 0,0-1 0,-1 1 0,1 1-1,-1-1 1,0 1 0,0 0 0,-8-3 0,14 7 133,-1-1 1,0 1-1,0-1 0,0 1 1,0 0-1,0-1 0,0 1 1,0 0-1,0 0 1,0 0-1,0 1 0,1-1 1,-1 0-1,0 1 0,-3 0 1,-11 8-960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22.533"/>
    </inkml:context>
    <inkml:brush xml:id="br0">
      <inkml:brushProperty name="width" value="0.05" units="cm"/>
      <inkml:brushProperty name="height" value="0.05" units="cm"/>
      <inkml:brushProperty name="color" value="#FF0066"/>
    </inkml:brush>
  </inkml:definitions>
  <inkml:trace contextRef="#ctx0" brushRef="#br0">0 47 22053,'24'0'2496,"-2"0"1345,10 0-1744,-1-2-889,8-4-872,4-3-312,-4-2-608,-2 2-769,-16-1 681</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23.388"/>
    </inkml:context>
    <inkml:brush xml:id="br0">
      <inkml:brushProperty name="width" value="0.05" units="cm"/>
      <inkml:brushProperty name="height" value="0.05" units="cm"/>
      <inkml:brushProperty name="color" value="#FF0066"/>
    </inkml:brush>
  </inkml:definitions>
  <inkml:trace contextRef="#ctx0" brushRef="#br0">81 108 11482,'-11'15'705,"0"1"-1,0 0 0,2 0 0,0 1 0,-8 21 1,15-31-467,0 0 0,0-1 0,0 1 1,0 0-1,1 0 0,0 0 0,1 0 1,0 0-1,0 0 0,0 0 0,1 0 1,0 0-1,0 0 0,1 0 0,0 0 1,0-1-1,4 8 0,-5-11-136,1-1 0,0 1 0,-1-1 0,1 1 0,0-1 0,1 0 1,-1 0-1,0 0 0,0 0 0,1 0 0,-1 0 0,1-1 0,4 3 0,-2-2 41,0 0 0,0-1 1,0 0-1,1 0 0,-1 0 1,0 0-1,8-1 0,1-1 146,0 0 0,0-1 0,0-1-1,-1 0 1,18-6 0,-14 2-16,1 0 0,-1-1 1,-1-1-1,1 0 0,-1-2 1,-1 0-1,0 0 0,-1-1 0,0-1 1,-1-1-1,21-26 0,-30 34-169,0 0 0,0-1 1,-1 1-1,0-1 0,0 0 0,2-8 0,-4 12-76,-1 0-1,1 0 1,-1 0-1,0 0 0,0 0 1,0 0-1,0-1 1,0 1-1,-1 0 1,1 0-1,-1 0 0,0 0 1,0 0-1,0 0 1,0 1-1,0-1 1,-3-3-1,0 0-38,-1 0 0,0 1 0,0-1-1,0 1 1,-1 0 0,0 0 0,0 1 0,-8-5-1,-8-3-721,-27-11 0,35 17 107,-1 1 0,-21-6 0,17 8-24,-33-2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36.575"/>
    </inkml:context>
    <inkml:brush xml:id="br0">
      <inkml:brushProperty name="width" value="0.05" units="cm"/>
      <inkml:brushProperty name="height" value="0.05" units="cm"/>
      <inkml:brushProperty name="color" value="#FF0066"/>
    </inkml:brush>
  </inkml:definitions>
  <inkml:trace contextRef="#ctx0" brushRef="#br0">0 150 15811,'0'-5'3065,"2"-3"-1297,7-1 1,8-8-17,11 2-143,5-3-673,6 1-224,9-1-864,1-5-512,-7 3 392</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38.095"/>
    </inkml:context>
    <inkml:brush xml:id="br0">
      <inkml:brushProperty name="width" value="0.05" units="cm"/>
      <inkml:brushProperty name="height" value="0.05" units="cm"/>
      <inkml:brushProperty name="color" value="#FF0066"/>
    </inkml:brush>
  </inkml:definitions>
  <inkml:trace contextRef="#ctx0" brushRef="#br0">127 83 6801,'-1'-10'586,"1"1"-1,0-1 1,2-9-1,-1 13-338,-1 6-152,0-1 1,0 0-1,0 0 1,0 0-1,0 0 1,-1 1-1,1-1 1,0 0-1,0 0 1,-1 0-1,1 1 1,0-1-1,-1 0 1,1 1-1,0-1 1,-1 0-1,1 0 0,-1 1 1,1-1-1,-1 1 1,0-1-1,-1 0 1,0-1 162,0 1 1,0 0 0,0 0-1,0 0 1,0 0 0,-1 1-1,1-1 1,-3 0 0,-3 0 989,-1 0 0,1 1-1,-14 1 1,21-1-1092,0 0 0,0 0 0,-1 0 0,1 1-1,0-1 1,0 0 0,-1 1 0,1-1-1,0 1 1,0-1 0,0 1 0,0 0 0,0-1-1,0 1 1,0 0 0,0 0 0,0 0 0,0 0-1,0 0 1,1 0 0,-1 0 0,0 0-1,1 0 1,-1 0 0,1 0 0,-1 0 0,1 1-1,-1-1 1,1 0 0,0 0 0,0 0 0,-1 2-1,1 4 171,-1 1-1,1-1 0,1 1 0,1 10 0,0-5-47,9 205 1361,-10-191-1427,7 48 1,-37-172-8471,28 95 8072,-15-39-1348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2:46.208"/>
    </inkml:context>
    <inkml:brush xml:id="br0">
      <inkml:brushProperty name="width" value="0.05" units="cm"/>
      <inkml:brushProperty name="height" value="0.05" units="cm"/>
      <inkml:brushProperty name="color" value="#FF0066"/>
    </inkml:brush>
  </inkml:definitions>
  <inkml:trace contextRef="#ctx0" brushRef="#br0">171 106 6217,'-13'-3'528,"1"-2"0,0 0 0,0 0 0,0-1 0,1 0 0,0-1 0,0-1 0,1 1 0,-1-2 0,2 1 0,-10-11 0,4 4 1078,14 14-1552,1 1 0,0 0 0,-1 0 1,1 0-1,0 0 0,-1-1 0,1 1 0,0 0 0,0 0 0,-1 0 0,1 0 0,0 0 0,-1 0 0,1 0 1,-1 0-1,1 0 0,0 0 0,-1 0 0,1 0 0,0 0 0,-1 1 0,1-1-9,-1 0-1,1 1 0,-1-1 1,1 1-1,0-1 1,-1 0-1,1 1 0,0-1 1,0 1-1,-1-1 1,1 1-1,0-1 0,0 1 1,0-1-1,0 1 1,-1 0-1,1-1 0,0 1 1,0 0-12,0 0-1,1 0 1,-1 0 0,0 0-1,0 0 1,0 0 0,1-1 0,-1 1-1,0 0 1,1 0 0,-1 0 0,1-1-1,-1 1 1,1 0 0,-1-1 0,1 1-1,0 0 1,-1-1 0,1 1 0,0-1-1,-1 1 1,1-1 0,0 1 0,0-1-1,-1 1 1,1-1 0,0 0 0,0 1-1,0-1 1,1 0 0,29 6 543,44-4 128,-10-1-476,325 45 836,-60-13-322,2-26-25,-171-4-579,48-2-67,51 2-21,-1 15 73,-33 14 16,200 17-62,-81-50-51,35 1-6,326 20 524,-384-14-414,200-5-82,140-34 2256,-636 32-2197,53-2 320,84 7 0,-136 1-206,-25-5-252,-1 1 1,1-1 0,-1 1 0,1-1 0,-1 1-1,0 0 1,1-1 0,-1 1 0,0 0 0,1 0-1,-1 0 1,0 0 0,0 0 0,2 3-1,-3-4-59,0 0 0,0 0-1,1 1 1,-1-1-1,0 0 1,0 1-1,0-1 1,0 0 0,0 1-1,0-1 1,0 0-1,0 1 1,0-1-1,0 0 1,0 1-1,0-1 1,0 0 0,0 1-1,0-1 1,-1 0-1,1 1 1,0-1-1,0 0 1,0 0 0,0 1-1,-1 0 1,0 0-370,0 0 1,0 0 0,0 1-1,0-1 1,0 0-1,-1 0 1,1 0 0,0 0-1,0 0 1,-3 1 0,-23 5-2793</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46.899"/>
    </inkml:context>
    <inkml:brush xml:id="br0">
      <inkml:brushProperty name="width" value="0.05" units="cm"/>
      <inkml:brushProperty name="height" value="0.05" units="cm"/>
      <inkml:brushProperty name="color" value="#FF0066"/>
    </inkml:brush>
  </inkml:definitions>
  <inkml:trace contextRef="#ctx0" brushRef="#br0">1 2445 11875,'3'-59'1624,"3"0"0,3 1 1,2 0-1,25-75 0,35-53 329,-31 83-1385,15-28 231,133-228 1,-160 310-764,326-525 1189,-220 364-472,-89 137-517,-3 12 408,83-93 0,-15 23 1174,-102 120-1760,3-3 427,-4 4-3857,1-2 2198</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38.313"/>
    </inkml:context>
    <inkml:brush xml:id="br0">
      <inkml:brushProperty name="width" value="0.05" units="cm"/>
      <inkml:brushProperty name="height" value="0.05" units="cm"/>
      <inkml:brushProperty name="color" value="#FF0066"/>
    </inkml:brush>
  </inkml:definitions>
  <inkml:trace contextRef="#ctx0" brushRef="#br0">10 53 9810,'-3'-9'398,"1"6"225,1-1-1,0 1 1,0 0 0,0 0 0,0-8-1,1 11-479,0-1 1,0 0-1,0 1 0,0-1 0,1 0 0,-1 1 1,0-1-1,0 0 0,0 1 0,1-1 0,-1 1 0,0-1 1,1 0-1,-1 1 0,1-1 0,-1 1 0,1-1 1,-1 1-1,1-1 0,-1 1 0,1 0 0,-1-1 0,1 1 1,-1-1-1,1 1 0,0 0 0,-1 0 0,1-1 0,0 1 1,-1 0-1,1 0 0,0 0 0,-1 0 0,1 0 1,1 0-1,10-1 707,1 0 1,0 2 0,-1-1 0,1 2 0,0 0-1,15 4 1,74 28 1474,-45-10-1380,75 44 0,-34-15-845,-93-51-209,1 1 1,-1-1-1,0 0 0,1 0 1,0-1-1,-1 1 0,12 0 1,-16-2-42,1 0 0,0 0 0,0 0 0,0-1 0,-1 1 0,1 0 0,0-1 0,0 1 0,-1-1 0,1 0 0,0 1 0,-1-1 0,1 0 0,-1 0 0,1 0 0,-1 0 0,1 0 1,-1-1-1,0 1 0,1 0 0,-1-1 0,0 1 0,0-1 0,0 1 0,0-1 0,0 1 0,-1-1 0,1 0 0,0-1 0,7-34-4046,-5 16 1905,5-11 228</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38.730"/>
    </inkml:context>
    <inkml:brush xml:id="br0">
      <inkml:brushProperty name="width" value="0.05" units="cm"/>
      <inkml:brushProperty name="height" value="0.05" units="cm"/>
      <inkml:brushProperty name="color" value="#FF0066"/>
    </inkml:brush>
  </inkml:definitions>
  <inkml:trace contextRef="#ctx0" brushRef="#br0">10 47 8882,'-1'-1'536,"0"0"0,0-1 0,0 1 0,0-1 0,0 1 0,1-1 0,-1 1-1,0-1 1,1 1 0,-1-1 0,1 0 0,0 1 0,0-1 0,-1 0 0,1 1 0,0-1 0,0 0 0,1-2 0,-1 3-365,1 0-1,-1 0 1,1 0 0,-1 1-1,1-1 1,-1 0 0,1 0-1,0 0 1,-1 1 0,1-1-1,0 0 1,0 1 0,-1-1-1,1 1 1,0-1 0,0 1-1,0-1 1,0 1 0,0 0-1,0-1 1,0 1 0,0 0-1,0 0 1,0 0 0,-1-1-1,1 1 1,0 0 0,0 0 0,0 1-1,0-1 1,2 0 0,-2 0-65,0 1 1,0-1 0,0 0-1,1 1 1,-1-1-1,0 0 1,0 1 0,0-1-1,0 1 1,0 0 0,0-1-1,0 1 1,0 0 0,0 0-1,0 0 1,0 0 0,-1 0-1,1-1 1,0 1 0,-1 1-1,1-1 1,0 0-1,-1 0 1,1 2 0,1 3 58,0 1 1,0-1 0,0 11-1,1 0 158,14 102 851,-15-90-1046,2 0 1,1 0 0,13 45-1,-17-72-143,-1-1-1,1 0 0,-1 1 0,1-1 1,0 0-1,-1 1 0,1-1 0,0 0 1,0 0-1,0 0 0,0 1 0,0-1 1,0 0-1,0 0 0,0-1 0,0 1 1,1 0-1,-1 0 0,0 0 0,1-1 1,-1 1-1,3 0 0,-2-1-95,0 0 1,0 0-1,0 0 0,0 0 0,0 0 1,-1-1-1,1 1 0,0-1 1,0 1-1,0-1 0,0 0 0,-1 0 1,1 0-1,0 0 0,-1 0 1,1 0-1,2-2 0,5-6-1082,0-1 1,0 1-1,-1-1 0,13-21 0,-3 5-786,9-10 199</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38.996"/>
    </inkml:context>
    <inkml:brush xml:id="br0">
      <inkml:brushProperty name="width" value="0.05" units="cm"/>
      <inkml:brushProperty name="height" value="0.05" units="cm"/>
      <inkml:brushProperty name="color" value="#FF0066"/>
    </inkml:brush>
  </inkml:definitions>
  <inkml:trace contextRef="#ctx0" brushRef="#br0">0 1 15123,'1'3'5753,"1"3"-3648,2 9-530,10 57 2178,-9-36-2478,19 61 1,28 61-207,-46-125-1462,-8-36-403,1 0 0,-1 0 0,0 0 0,0 1-1,0-1 1,0 1 0,0-1 0,0 1 0,-1 0 0,-2-2 0,-1-1-110,1 1 1,-1 0 0,0 0-1,-10-4 1,-13-1-623</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39.425"/>
    </inkml:context>
    <inkml:brush xml:id="br0">
      <inkml:brushProperty name="width" value="0.05" units="cm"/>
      <inkml:brushProperty name="height" value="0.05" units="cm"/>
      <inkml:brushProperty name="color" value="#FF0066"/>
    </inkml:brush>
  </inkml:definitions>
  <inkml:trace contextRef="#ctx0" brushRef="#br0">0 282 16075,'0'0'1433,"4"-4"1039,7-3-271,13-4-481,8-4-256,9-5-375,3-1-185,6-1-384,6 2-104,-2 3-240,-8 0-80,-3 2-336,-10-1-240,-7-5-936,0 5-529,-8-3-1039,-3 0-73,13-3 1665</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3:39.934"/>
    </inkml:context>
    <inkml:brush xml:id="br0">
      <inkml:brushProperty name="width" value="0.05" units="cm"/>
      <inkml:brushProperty name="height" value="0.05" units="cm"/>
      <inkml:brushProperty name="color" value="#FF0066"/>
    </inkml:brush>
  </inkml:definitions>
  <inkml:trace contextRef="#ctx0" brushRef="#br0">147 98 14355,'-1'57'6637,"0"-10"-3353,7 62 1,1-55-1970,18 65 1,-20-99-1255,1-1 0,1-1-1,1 1 1,0-1 0,1-1-1,21 29 1,-27-42-270,0 0 0,0 0 0,0 0 0,1-1 1,6 5-1,-10-8 117,0 0 0,0 0 0,0 0 1,1 0-1,-1 0 0,0 0 1,0-1-1,0 1 0,0 0 0,0 0 1,0 0-1,0 0 0,0 0 0,0-1 1,1 1-1,-1 0 0,0 0 1,0 0-1,0 0 0,0-1 0,0 1 1,0 0-1,0 0 0,0 0 0,0 0 1,0-1-1,0 1 0,0 0 1,-1 0-1,1 0 0,0 0 0,0 0 1,0-1-1,0 1 0,0 0 0,0 0 1,0 0-1,0 0 0,0 0 1,-1-1-1,1 1 0,0 0 0,0 0 1,-4-11-2227,-6-5-474,0-2 778</inkml:trace>
  <inkml:trace contextRef="#ctx0" brushRef="#br0" timeOffset="1">0 304 12803,'1'-7'389,"0"0"0,0 0 1,0 0-1,1 1 0,0-1 0,0 0 1,0 1-1,1 0 0,0 0 0,1-1 1,-1 2-1,1-1 0,0 0 0,0 1 1,7-7-1,5-4 437,1 1 0,1 1-1,23-16 1,-7 8 301,1 2 0,43-20 0,-61 32-794,1 1-1,0 1 1,0 1-1,0 1 1,1 0 0,34-2-1,-48 6-279,0 0 0,0 0 0,0 1 0,0-1 0,0 1 0,-1 0 0,9 3 0,-12-3-34,1 0 0,-1 0 0,1-1-1,0 1 1,-1 1 0,0-1 0,1 0 0,-1 0 0,0 0-1,1 1 1,-1-1 0,0 1 0,0-1 0,0 1 0,0-1 0,0 1-1,-1-1 1,1 1 0,0 0 0,-1 0 0,1-1 0,-1 1 0,0 0-1,1 2 1,-1 1 34,0 1-1,-1-1 1,1 0-1,-1 0 0,0 1 1,0-1-1,-1 0 1,1 0-1,-1 0 1,-3 5-1,-4 7 157,-15 22-1,21-35-180,-16 25 46,-2-1 0,-1-1 0,-1-1 1,-1-1-1,-43 34 0,30-34-1213,35-24 926,-1 0-1,0 1 1,1-1-1,-1 0 1,0 0 0,0-1-1,0 1 1,0-1 0,1 1-1,-1-1 1,0 0 0,-5 0-1,-6-5-1009</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30.772"/>
    </inkml:context>
    <inkml:brush xml:id="br0">
      <inkml:brushProperty name="width" value="0.05" units="cm"/>
      <inkml:brushProperty name="height" value="0.05" units="cm"/>
      <inkml:brushProperty name="color" value="#FF0066"/>
    </inkml:brush>
  </inkml:definitions>
  <inkml:trace contextRef="#ctx0" brushRef="#br0">0 10 7866,'0'0'140,"0"-1"0,0 1 0,0 0 1,0-1-1,0 1 0,0-1 0,0 1 1,0 0-1,1-1 0,-1 1 1,0 0-1,0-1 0,0 1 0,0 0 1,1-1-1,-1 1 0,0 0 0,0-1 1,1 1-1,-1 0 0,0 0 0,0-1 1,1 1-1,-1 0 0,0 0 0,1-1 1,-1 1-1,0 0 0,1 0 0,-1 0 1,1 0-1,14-1 2216,-7 2 3,-4 17 1399,20 48-331,-1-7-2145,5 36-388,17 51-584,-33-111-351,-1 1 0,5 38 0,-13-57-1385,0 28 0,-5-41-1316,0-8 1242,-2-7 205</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31.474"/>
    </inkml:context>
    <inkml:brush xml:id="br0">
      <inkml:brushProperty name="width" value="0.05" units="cm"/>
      <inkml:brushProperty name="height" value="0.05" units="cm"/>
      <inkml:brushProperty name="color" value="#FF0066"/>
    </inkml:brush>
  </inkml:definitions>
  <inkml:trace contextRef="#ctx0" brushRef="#br0">83 3 10930,'-1'-1'273,"1"1"0,0 0 0,-1 0 0,1-1 0,-1 1 0,1 0 0,0 0 0,-1 0 0,1 0-1,-1 0 1,1-1 0,0 1 0,-1 0 0,1 0 0,-1 0 0,1 0 0,-1 0 0,1 0 0,-1 0 0,0 1 0,1 7 3571,0 3-3646,-3 68 1348,2-67-1476,0 0 1,-1 0-1,-5 17 0,4-18 58,1 0 0,0 0 1,-1 15-1,3-26-138,0 0 0,0 0 1,0 0-1,0 0 0,0 0 1,0 0-1,0 0 1,0 0-1,0 0 0,0 0 1,0 0-1,0 0 0,0 0 1,0 0-1,0 0 1,0 0-1,0 0 0,0 0 1,0 0-1,0 0 0,0 0 1,0 0-1,0 0 1,0 0-1,-1 0 0,1 0 1,0 0-1,0 0 0,0 0 1,0 0-1,0 0 1,0 0-1,0 0 0,0 0 1,0 0-1,0 0 0,0 0 1,0 0-1,0 0 1,0 0-1,0 0 0,0 0 1,0 0-1,0 0 0,0 0 1,0 0-1,0 0 1,0 0-1,0 0 0,-4-7-303,-6-18 44,3 10 234,2 0 43,4 13-1,0-1 0,1 1-1,-1-1 1,0 1 0,0 0-1,0 0 1,-1-1 0,1 1 0,0 0-1,-1 0 1,0 0 0,1 0 0,-4-3-1,4 5-124,24-39-7657,-15 23 7307,-3 4 89,1 1-1,14-20 1,-13 23 162</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31.872"/>
    </inkml:context>
    <inkml:brush xml:id="br0">
      <inkml:brushProperty name="width" value="0.05" units="cm"/>
      <inkml:brushProperty name="height" value="0.05" units="cm"/>
      <inkml:brushProperty name="color" value="#FF0066"/>
    </inkml:brush>
  </inkml:definitions>
  <inkml:trace contextRef="#ctx0" brushRef="#br0">114 60 11202,'-11'-10'1584,"10"7"-935,-1 1 0,0 0 0,0 1 1,0-1-1,-1 0 0,-3-2 0,6 4-535,0 0 1,-1 1-1,1-1 0,0 0 0,-1 0 0,1 0 0,0 0 0,-1 1 0,1-1 0,0 0 0,-1 0 0,1 1 0,0-1 0,-1 0 0,1 1 0,0-1 1,0 0-1,0 1 0,-1-1 0,1 0 0,0 1 0,0-1 0,0 1 0,0-1 0,-8 18 486,0-2-225,7-14-344,-51 82 916,52-84-938,0 1 1,0-1-1,0 0 0,0 0 0,0 0 0,0 0 0,0 1 0,0-1 0,0 0 0,0 0 0,-1 0 0,1 0 1,0 1-1,0-1 0,0 0 0,0 0 0,0 0 0,0 0 0,-1 0 0,1 1 0,0-1 0,0 0 0,0 0 1,-1 0-1,1 0 0,0 0 0,0 0 0,0 0 0,0 0 0,-1 0 0,1 0 0,0 0 0,0 0 0,0 0 1,-1 0-1,1 0 0,0 0 0,0 0 0,0 0 0,-1 0 0,1 0 0,0 0 0,0 0 0,0 0 0,0-1 1,-1 1-1,1 0 0,0 0 0,0 0 0,0 0 0,0 0 0,0 0 0,-1-1 0,1 1 0,0 0 0,0 0 1,0 0-1,0 0 0,0-1 0,0 1 0,0 0 0,0 0 0,0 0 0,0 0 0,-1-1 0,1 1 0,0 0 0,0 0 1,0-1-1,0-15 264,4 1-58,0 1 0,10-22 0,-11 29-115,1 0 0,0 0 0,0 0 0,1 0 0,0 1 0,7-9 1,-9 13-21,0-1 1,0 1 0,1 0 0,-1 0 0,0 0 0,1 0 0,-1 1 0,1 0 0,-1-1 0,1 1 0,0 0 0,-1 1-1,1-1 1,0 1 0,0 0 0,-1 0 0,1 0 0,0 0 0,0 0 0,4 2 0,8 2 48,-1 0 0,0 1 0,23 11 0,-17-7-173,67 26-1630,-46-14 1015</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32.492"/>
    </inkml:context>
    <inkml:brush xml:id="br0">
      <inkml:brushProperty name="width" value="0.05" units="cm"/>
      <inkml:brushProperty name="height" value="0.05" units="cm"/>
      <inkml:brushProperty name="color" value="#FF0066"/>
    </inkml:brush>
  </inkml:definitions>
  <inkml:trace contextRef="#ctx0" brushRef="#br0">53 345 13667,'-3'-7'4075,"3"13"-2378,11 126 3545,-1-27-3576,-11-80-1446,1-24-218,0-1 1,0 0-1,-1 0 0,1 0 1,0 0-1,0 0 0,0 0 1,-1 0-1,1 0 0,0 0 1,0 0-1,-1 0 0,1 0 1,0 0-1,0 0 1,-1 0-1,1 0 0,0 0 1,0 0-1,-1 0 0,1 0 1,0 0-1,0 0 0,0 0 1,-1-1-1,1 1 0,0 0 1,0 0-1,0 0 0,0 0 1,-1 0-1,1-1 0,0 1 1,0 0-1,0 0 0,0-1 1,-3-3 1,0-1-1,1 1 1,-1-1 0,1 0 0,1 0 0,-1 0 0,1 0-1,0 0 1,-1-6 0,-1-4-12,-10-41-302,2 0 0,3 0 0,3-1 0,2-101-1,4 146 260,1 0 0,-1 1 0,2-1 0,0 1-1,0 0 1,1 0 0,9-19 0,-12 28 52,0-1 0,1 0 1,0 1-1,-1-1 0,1 1 1,0-1-1,0 1 0,1 0 1,-1 0-1,0 0 0,1 0 0,-1 0 1,1 1-1,0-1 0,-1 1 1,1 0-1,0-1 0,0 1 1,0 1-1,0-1 0,0 0 0,0 1 1,0-1-1,0 1 0,0 0 1,0 0-1,1 0 0,-1 0 0,0 1 1,0-1-1,0 1 0,0 0 1,0 0-1,3 1 0,1 2 58,1 0 0,-1 0 0,0 0 0,0 1 0,0 0 0,-1 0 0,1 1 0,-1 0 0,-1 0 0,1 1 0,5 8-1,7 13 386,23 46 0,-26-46-249,16 34 106,33 56-883,-63-117-600,-2-2 678,0-1 0,0 1 0,0 0 0,0-1 1,0 1-1,0 0 0,-1-1 0,1 1 0,0 0 0,-1 0 0,-1-1 0,-1-1-382,-11-9-689</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33.100"/>
    </inkml:context>
    <inkml:brush xml:id="br0">
      <inkml:brushProperty name="width" value="0.05" units="cm"/>
      <inkml:brushProperty name="height" value="0.05" units="cm"/>
      <inkml:brushProperty name="color" value="#FF0066"/>
    </inkml:brush>
  </inkml:definitions>
  <inkml:trace contextRef="#ctx0" brushRef="#br0">12 206 13163,'-6'0'1816,"1"2"969,9-6-697,9-1-367,5-10-617,4-4-192,4 3-328,0-5-208,4 3-240,0 3-48,3-4-672,-1 5-408,-1-7-1209,3 3-407,-7-5 1392</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48.736"/>
    </inkml:context>
    <inkml:brush xml:id="br0">
      <inkml:brushProperty name="width" value="0.05" units="cm"/>
      <inkml:brushProperty name="height" value="0.05" units="cm"/>
      <inkml:brushProperty name="color" value="#FF0066"/>
    </inkml:brush>
  </inkml:definitions>
  <inkml:trace contextRef="#ctx0" brushRef="#br0">521 67 10978,'0'-7'622,"-1"-4"1482,2-1-1,-1 1 1,4-14 0,-2 24-1114,1 6-610,2 6-111,0 20 40,-2 0-1,-1 1 1,-3 39 0,-1-22 72,-2 0 1,-18 77-1,15-95-251,-2-1 0,-1-1 1,-2 1-1,0-2 0,-22 35 1,15-31-63,5-8-14,-1 0-1,-32 39 0,45-61-51,1 0 1,-1 0 0,0-1-1,0 1 1,0 0 0,0-1-1,-1 1 1,1-1 0,0 1-1,-1-1 1,1 0 0,-1 0-1,1 0 1,-1-1 0,1 1-1,-1 0 1,1-1 0,-1 0-1,0 0 1,1 0 0,-1 0-1,0 0 1,1 0 0,-1-1-1,0 1 1,1-1 0,-1 1-1,1-1 1,-1 0 0,1 0-1,-1-1 1,1 1 0,-3-2-1,-6-6-12,0 0 0,0-1 0,1 0-1,0 0 1,1-1 0,0-1-1,-10-16 1,7 10-113,0 1 0,-24-24-1,18 24 29,4 4-28,-25-29 1,35 37 105,0 0 1,1 0 0,0 0-1,0-1 1,1 1 0,-1-1-1,1 0 1,0 1 0,1-1-1,-2-10 1,2 10 12,0-1 0,1 1 1,0-1-1,1 0 0,-1 1 0,1-1 0,0 1 0,1-1 0,0 1 1,0 0-1,4-10 0,-3 12 15,-1-1 0,1 1 0,1 0 0,-1 0 0,0 0 0,1 0 0,0 0 0,0 1 0,0-1 0,0 1 0,0 0 0,1 1 0,0-1 0,-1 1 0,7-3 0,0 2 83,0 0 1,1 0-1,-1 1 1,1 1-1,-1 0 1,1 0-1,19 2 1,81 16 738,-88-12-643,1 2-1,-1 1 1,0 1 0,44 23-1,81 61 809,-118-72-599,14 10 137,-23-14-230,1-2 0,37 19 1,-58-33-300,-1 0 0,1 0 0,-1-1 0,1 1 0,0-1 0,-1 1 0,1-1 0,0 0 0,-1 0 0,1 1 0,0-1 0,0 0 0,-1-1 0,1 1 0,0 0 0,-1 0 0,1-1 0,2 0 0,-3 0-85,0 0 0,0 0 0,1 0 0,-1 0-1,0 0 1,0 0 0,-1 0 0,1 0 0,0 0 0,0 0 0,0-1 0,-1 1 0,1 0 0,-1-1 0,1 1 0,-1 0 0,1-1 0,-1 1 0,0 0 0,0-1 0,0 1 0,0-3 0,0-9-1664,-1 10 1124,1 0 0,0 0 0,0-1 0,0 1 1,1-5-1,6-15-1291</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33.582"/>
    </inkml:context>
    <inkml:brush xml:id="br0">
      <inkml:brushProperty name="width" value="0.05" units="cm"/>
      <inkml:brushProperty name="height" value="0.05" units="cm"/>
      <inkml:brushProperty name="color" value="#FF0066"/>
    </inkml:brush>
  </inkml:definitions>
  <inkml:trace contextRef="#ctx0" brushRef="#br0">160 0 14795,'-4'2'568,"1"-1"-1,-1 1 1,0 0-1,1 0 0,0 0 1,-1 1-1,1-1 1,0 1-1,0 0 1,0-1-1,-3 6 1,-13 11 967,9-11-1166,1 0 1,0 1 0,1 0 0,0 0 0,0 1 0,-9 16-1,12-18-267,1 1-1,0-1 0,1 1 0,0 0 0,1 0 1,-1 0-1,2 1 0,-1-1 0,1 13 0,1-17-77,0 1 1,0-1-1,0 1 0,1-1 0,0 1 0,0-1 0,1 0 0,-1 0 0,1 0 0,0 0 0,0 0 0,1 0 0,0 0 0,0 0 1,0-1-1,0 0 0,1 1 0,-1-1 0,1-1 0,0 1 0,0 0 0,1-1 0,-1 0 0,1 0 0,-1 0 0,1-1 1,0 1-1,0-1 0,0 0 0,0-1 0,1 1 0,-1-1 0,0 0 0,1-1 0,9 1 0,-11-1 1,0 0-1,1-1 1,-1 1-1,0-1 1,0 0-1,0 0 1,0-1-1,0 1 1,0-1-1,0 0 1,0 0-1,0 0 0,-1 0 1,1-1-1,-1 0 1,0 1-1,0-1 1,0-1-1,0 1 1,0 0-1,-1-1 1,1 1-1,-1-1 1,0 0-1,0 1 1,0-1-1,1-6 1,2-6 23,-2 0 1,0-1 0,-1 1-1,0 0 1,-2-18 0,0 33-42,0 1 1,0-1-1,0 1 1,1-1-1,-1 1 1,0 0-1,0-1 1,0 1-1,1-1 1,-1 1-1,0-1 1,0 1-1,1 0 1,-1-1-1,0 1 1,1 0-1,-1-1 1,0 1-1,1 0 0,-1 0 1,0-1-1,1 1 1,-1 0-1,1 0 1,-1-1-1,1 1 1,14-3-24,-9 1 27,0 1-62,0 0 6,0-1 0,0 1 1,11-6-1,-16 6-247,1 1-1,-1-1 1,0 0 0,1 0-1,-1 0 1,0-1 0,1 1 0,-1 0-1,0 0 1,0-1 0,0 1-1,0 0 1,0-1 0,0 1-1,-1-1 1,1 1 0,0-1 0,0-3-1,4-12-4501,1 14 3330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33.834"/>
    </inkml:context>
    <inkml:brush xml:id="br0">
      <inkml:brushProperty name="width" value="0.05" units="cm"/>
      <inkml:brushProperty name="height" value="0.05" units="cm"/>
      <inkml:brushProperty name="color" value="#FF0066"/>
    </inkml:brush>
  </inkml:definitions>
  <inkml:trace contextRef="#ctx0" brushRef="#br0">85 54 12443,'52'-45'5749,"-49"37"-2351,-15 12-1950,3 2-1176,-1 0-1,1 0 1,1 1-1,-1 0 1,1 1-1,0 0 1,1 0-1,0 1 1,0 0-1,1 0 1,0 0-1,-9 19 1,12-21-185,0 1 0,0-1-1,1 1 1,-1 0 0,2 0 0,-1 0 0,1 0 0,0 0 0,1 0-1,0 0 1,0 0 0,1 0 0,0 0 0,0 0 0,1 0-1,0 0 1,1 0 0,4 10 0,-6-15-67,1-1-1,0 1 1,0-1 0,0 1 0,1-1-1,-1 1 1,0-1 0,1 0-1,-1 0 1,1 0 0,0-1-1,0 1 1,0-1 0,0 1 0,0-1-1,0 0 1,0 0 0,0 0-1,0-1 1,0 1 0,1-1-1,-1 1 1,7-2 0,2 1 41,0-1 1,0 0-1,0-1 1,-1-1-1,15-4 1,-14 3-58,0-1 1,-1 0 0,1-1 0,-1 0 0,0-1 0,18-15 0,-1-2-3426,24-30 0,-49 51 2890,12-11-1386</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34.429"/>
    </inkml:context>
    <inkml:brush xml:id="br0">
      <inkml:brushProperty name="width" value="0.05" units="cm"/>
      <inkml:brushProperty name="height" value="0.05" units="cm"/>
      <inkml:brushProperty name="color" value="#FF0066"/>
    </inkml:brush>
  </inkml:definitions>
  <inkml:trace contextRef="#ctx0" brushRef="#br0">0 232 13691,'26'-2'7234,"3"-2"-4732,-11 1-1703,26 0-1,-36 3-595,-1 0 0,1 0-1,0 1 1,-1 0 0,9 3 0,-13-3-161,0 0 1,0 0 0,-1 0 0,1 1 0,-1-1-1,1 1 1,-1-1 0,0 1 0,0 0 0,1 0-1,-1 0 1,0 0 0,-1 1 0,1-1 0,0 0-1,-1 1 1,2 2 0,1 3 32,-1 1-1,0-1 1,-1 1-1,0-1 1,0 1-1,-1 0 1,1 12-1,-2 6 202,-4 29 1,2-38-181,0 0 1,2-1-1,0 1 1,5 34-1,-5-49-88,1 0 1,0 0-1,0 0 1,0 0-1,0 0 0,0 0 1,1 0-1,-1 0 1,1 0-1,0-1 0,0 1 1,0 0-1,0-1 0,0 0 1,1 0-1,-1 1 1,1-1-1,3 2 0,-3-3-3,-1 0-1,0 0 1,1-1-1,-1 1 1,1-1-1,-1 1 1,1-1-1,-1 0 1,1 0-1,0 0 1,-1 0-1,1-1 1,-1 1-1,1-1 1,-1 1-1,0-1 0,1 0 1,-1 0-1,1 0 1,-1 0-1,0 0 1,0-1-1,4-2 1,-1 0 1,1-1-1,-1 0 1,0 0 0,0 0 0,-1-1-1,0 0 1,0 0 0,0 0 0,0 0 0,4-13-1,1-5 8,10-42 0,-18 59-11,11-40 10,21-88-2,-27 101-21,4-67 0,-10 95 11,1-6-1,-1-1 1,-2-12-1,1 22 3,1 0-1,-1 0 0,1 0 1,-1 1-1,0-1 1,0 0-1,0 0 1,-1 1-1,1-1 0,0 1 1,-1-1-1,0 1 1,0 0-1,-3-4 1,5 6-2,-1-1 0,0 1 0,1-1 1,-1 1-1,0-1 0,1 1 0,-1-1 1,0 1-1,1 0 0,-1-1 1,0 1-1,0 0 0,0 0 0,1 0 1,-1-1-1,0 1 0,0 0 0,0 0 1,0 0-1,1 0 0,-1 0 0,0 1 1,0-1-1,0 0 0,-1 1 3,1 0 1,0-1-1,0 1 0,0 0 0,0 0 0,0 0 1,0 0-1,0 0 0,0 0 0,0 0 0,0 0 1,1 0-1,-2 2 0,0 3 34,-1-1-1,1 1 1,0 0 0,1 0 0,-2 9 0,2-7 47,0 1 0,1 0 0,0 0 1,0-1-1,1 1 0,0 0 0,1-1 1,0 1-1,0-1 0,1 1 1,0-1-1,0 0 0,1 0 0,7 11 1,-4-8 0,1-2 0,0 1 0,0-1 1,1 0-1,0-1 0,1 0 0,0-1 1,0 1-1,20 9 0,-18-11 11,0-1 0,1 0 0,-1-1-1,1 0 1,0-1 0,0 0 0,25 1 0,-30-4-59,0 0 0,0 0 0,0 0 0,-1-1 0,1-1 0,0 1 0,0-1 0,-1 0 1,1-1-1,-1 0 0,1 0 0,-1-1 0,0 1 0,8-8 0,-12 8-42,0 0 1,0 0-1,0 0 0,0 0 1,-1-1-1,0 1 0,0-1 1,0 0-1,0 0 1,0 0-1,0-4 0,-1 7-128,-1 0-1,1-1 0,-1 1 1,0 0-1,1 0 0,-1 0 1,0-1-1,0 1 1,0 0-1,0 0 0,0-1 1,0 1-1,0 0 0,-1 0 1,1-1-1,0 1 0,-1 0 1,1 0-1,-1 0 1,1-1-1,-1 1 0,0 0 1,1 0-1,-1 0 0,0 0 1,0 0-1,0 0 0,1 1 1,-1-1-1,0 0 1,0 0-1,0 1 0,-1-1 1,1 0-1,0 1 0,0-1 1,0 1-1,0-1 0,-2 1 1,-25-5-1800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43.574"/>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19 7458,'5'0'404,"1"0"1,-1 0 0,1 0 0,-1 1-1,0 0 1,1 0 0,8 4 0,-4-2-24,0 0 0,1 0 1,-1-1-1,1 0 1,-1-1-1,1 0 1,15-2-1,7-1 371,34-8-1,-19 2-228,83-5 64,1 6 0,189 12 0,307 17 1518,-345-4-1860,-84-3 37,-140-15-195,-1-3 1,94-17-1,46-4 81,-126 24-43,0 3 1,0 2-1,-1 4 0,112 29 0,-38-9 39,-114-26-47,0 0 0,54-4 0,125-27 577,-54 4 51,-64 14-390,0 5 1,165 10 0,-187 1-87,0-3 1,0-3 0,123-16-1,-149 8-213,89-10 408,-113 16-308,1 2 0,0 0 0,0 1 0,28 6-1,-22-2 265,1 0-1,1-1 0,-1-2 0,0-1 0,43-4 1,-47-1-49,18-1 529,-47 6-1036,1 0 0,-1 0 0,1 0 1,-1 1-1,1 0 0,0 0 0,-1 0 1,-6 5-1,-17 15-563</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48.866"/>
    </inkml:context>
    <inkml:brush xml:id="br0">
      <inkml:brushProperty name="width" value="0.05" units="cm"/>
      <inkml:brushProperty name="height" value="0.05" units="cm"/>
      <inkml:brushProperty name="color" value="#FF0066"/>
    </inkml:brush>
  </inkml:definitions>
  <inkml:trace contextRef="#ctx0" brushRef="#br0">8 586 5513,'-6'41'4689,"6"-41"-4655,0 0-1,0 0 1,0 0-1,0 1 1,0-1 0,0 0-1,0 0 1,0 0-1,0 0 1,0 0-1,1 0 1,-1 0 0,0 0-1,0 1 1,0-1-1,0 0 1,0 0-1,0 0 1,0 0 0,0 0-1,0 0 1,0 0-1,0 0 1,1 0-1,6-2 6088,-8 3-5801,0 0-1,0 0 1,0 1-1,0-1 0,1 0 1,-1 1-1,0-1 1,1 0-1,-1 1 0,1-1 1,0 1-1,0-1 1,-1 3-1,0 4 1236,3-9 801,4-9-1655,63-130 1610,115-174 0,-88 177-3415,-81 111-2148,-13 11 490,-2 14 2716,0 1-1,0-1 0,0 1 1,0-1-1,0 1 0,0-1 1,0 1-1,-1-1 1,1 1-1,0 0 0,0-1 1,-1 1-1,1-1 1,0 1-1,0 0 0,-1-1 1,1 1-1,0 0 0,-1-1 1,1 1-1,-1 0 1,1 0-1,0-1 0,-1 1 1,0 0-1,-12-3 314</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49.239"/>
    </inkml:context>
    <inkml:brush xml:id="br0">
      <inkml:brushProperty name="width" value="0.05" units="cm"/>
      <inkml:brushProperty name="height" value="0.05" units="cm"/>
      <inkml:brushProperty name="color" value="#FF0066"/>
    </inkml:brush>
  </inkml:definitions>
  <inkml:trace contextRef="#ctx0" brushRef="#br0">36 1 13467,'-7'11'2706,"1"0"0,-5 14 0,8-17-2182,1 0 0,0 1 0,0-1 0,1 0 0,0 0 1,1 1-1,0 11 0,1 42 442,0-18-355,1-1 1,8 46-1,-10-87-593,1-1 1,-1 0-1,0 0 0,0 0 1,1 0-1,-1 1 0,0-1 1,1 0-1,0 0 0,-1 0 1,1 0-1,-1 0 0,1 0 1,0 0-1,0 0 1,0 0-1,-1-1 0,1 1 1,2 1-1,-2-2-10,0 1 0,0-1 1,0 0-1,0 0 0,-1 0 1,1 0-1,0 0 0,0 0 0,0 0 1,0 0-1,0 0 0,0-1 1,0 1-1,0 0 0,0 0 0,0-1 1,-1 1-1,1-1 0,1 0 1,5-4 6,-1 0 1,0 0 0,0 0-1,8-11 1,-10 12-1,32-36-489,46-68 0,-66 82-1543,0-1 0,12-30 0,-15 25 360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49.595"/>
    </inkml:context>
    <inkml:brush xml:id="br0">
      <inkml:brushProperty name="width" value="0.05" units="cm"/>
      <inkml:brushProperty name="height" value="0.05" units="cm"/>
      <inkml:brushProperty name="color" value="#FF0066"/>
    </inkml:brush>
  </inkml:definitions>
  <inkml:trace contextRef="#ctx0" brushRef="#br0">0 257 15827,'3'-6'777,"-1"0"0,1 1 0,0-1-1,0 1 1,1 0 0,-1 0 0,1 0 0,0 0-1,9-7 1,-4 2 139,87-80 2937,-33 33-3137,-55 50-818,0 1 1,1-1 0,0 1 0,13-6 0,-16 11-3002,-9 7 685,-12 10-1085,12-13 2696,-11 13-2882,-4 4 1486</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50.060"/>
    </inkml:context>
    <inkml:brush xml:id="br0">
      <inkml:brushProperty name="width" value="0.05" units="cm"/>
      <inkml:brushProperty name="height" value="0.05" units="cm"/>
      <inkml:brushProperty name="color" value="#FF0066"/>
    </inkml:brush>
  </inkml:definitions>
  <inkml:trace contextRef="#ctx0" brushRef="#br0">59 0 12267,'-7'5'1440,"0"0"1,1 0 0,-1 1 0,-8 10-1,13-13-1165,0 0-1,0 0 0,1 0 1,-1 0-1,1 0 1,-1 0-1,1 1 0,0-1 1,0 0-1,0 1 1,1-1-1,-1 1 0,1 6 1,0-9-260,1 1 1,-1-1-1,1 0 1,-1 1 0,1-1-1,-1 0 1,1 1-1,0-1 1,-1 0 0,1 0-1,0 1 1,0-1-1,0 0 1,0 0 0,0 0-1,0 0 1,0 0 0,1-1-1,-1 1 1,0 0-1,0 0 1,1-1 0,-1 1-1,0-1 1,1 1-1,2 0 1,7 2 65,0-1 0,16 3-1,-15-4 134,7 1 158,1-1 0,-1-1 0,0 0 0,0-2 0,0 0 0,23-6 0,-34 7-237,-3 0-1,-1 0 17,0 0 1,1 0-1,-1 1 0,7 0 1,-10 0-128,0 0 1,0 0 0,-1 0-1,1 0 1,0 0-1,0 0 1,-1 1 0,1-1-1,0 0 1,-1 1 0,1-1-1,0 0 1,-1 1-1,1-1 1,0 1 0,-1-1-1,1 1 1,-1-1 0,1 1-1,-1-1 1,1 1 0,-1 0-1,1-1 1,-1 1-1,0-1 1,1 1 0,-1 0-1,0 0 1,0-1 0,1 1-1,-1 0 1,0 1-1,0 5 29,0-1 0,-1 1-1,1-1 1,-1 1-1,-1-1 1,1 1-1,-1-1 1,0 1 0,-1-1-1,-2 6 1,-7 10 75,-17 27 0,-58 76 35,86-124-190,0 0 1,0 0-1,0 0 0,1 0 1,-1 0-1,0 0 1,0 0-1,-1-1 0,1 1 1,0 0-1,-2 0 0,3-1-5,0 0 0,-1 1 0,1-1-1,0 0 1,0 0 0,-1 0 0,1 0-1,0 0 1,-1 0 0,1 0 0,0 0 0,0-1-1,-1 1 1,1 0 0,0 0 0,-1 0-1,1 0 1,0 0 0,0 0 0,-1 0-1,1-1 1,0 1 0,0 0 0,-1 0-1,1 0 1,0-1 0,0 1 0,0 0-1,0 0 1,-1-1 0,1 1 0,0 0-1,0 0 1,0-1 0,0 1 0,0 0-1,0-1 1,0 1 0,-1 0 0,1 0-1,0-1 1,0 1 0,0 0 0,0-1-1,0 1 1,0 0 0,1 0 0,-1-1-1,0 1 1,0 0 0,0-1 0,1-8-1179,0-1 1,4-17-1,0-1-404,9-59-2767,-2 38 2974</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7:50.336"/>
    </inkml:context>
    <inkml:brush xml:id="br0">
      <inkml:brushProperty name="width" value="0.05" units="cm"/>
      <inkml:brushProperty name="height" value="0.05" units="cm"/>
      <inkml:brushProperty name="color" value="#FF0066"/>
    </inkml:brush>
  </inkml:definitions>
  <inkml:trace contextRef="#ctx0" brushRef="#br0">1 41 14555,'0'-2'621,"1"-1"-1,0 0 1,0 1-1,-1-1 1,1 1 0,1-1-1,-1 1 1,0-1-1,1 1 1,-1 0 0,4-4-1,-5 6-431,1-1 0,0 0-1,-1 1 1,1-1 0,0 1 0,-1-1 0,1 1-1,0-1 1,0 1 0,-1-1 0,1 1 0,0 0-1,0-1 1,0 1 0,0 0 0,0-1 0,0 2-103,0-1 0,-1 0 1,1 0-1,0 0 0,-1 0 1,1 1-1,-1-1 0,1 0 0,-1 1 1,1-1-1,-1 0 0,1 1 1,-1-1-1,1 1 0,-1-1 1,1 1-1,-1-1 0,0 1 0,1-1 1,-1 1-1,0-1 0,1 1 1,-1-1-1,0 1 0,0 0 1,1 0-1,1 7 257,0 0 1,-1 1-1,0-1 1,0 1-1,0-1 0,-1 1 1,-1 8-1,0 3 101,10 264 1241,-3-305-4370,7-29 1550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1.679"/>
    </inkml:context>
    <inkml:brush xml:id="br0">
      <inkml:brushProperty name="width" value="0.05" units="cm"/>
      <inkml:brushProperty name="height" value="0.05" units="cm"/>
      <inkml:brushProperty name="color" value="#FF0066"/>
    </inkml:brush>
  </inkml:definitions>
  <inkml:trace contextRef="#ctx0" brushRef="#br0">69 426 7122,'-15'8'1795,"11"-6"-1079,0 1 0,0-1 0,-1 0-1,1 0 1,0-1 0,-1 1 0,1-1 0,-1 0 0,0 0 0,-5 0 0,16 4 1280,0-5-1788,0 0 1,-1 0-1,1 0 1,0-1-1,-1 0 1,1 0-1,-1-1 1,0 1-1,1-1 1,-1 0-1,0-1 1,6-3-1,10-6 502,27-23-1,-46 34-678,78-66 1485,107-114 0,-108 101-1192,-24 19-2810,-61 64-2695,-10 3 2235,4-4 1658</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49.263"/>
    </inkml:context>
    <inkml:brush xml:id="br0">
      <inkml:brushProperty name="width" value="0.05" units="cm"/>
      <inkml:brushProperty name="height" value="0.05" units="cm"/>
      <inkml:brushProperty name="color" value="#FF0066"/>
    </inkml:brush>
  </inkml:definitions>
  <inkml:trace contextRef="#ctx0" brushRef="#br0">32 14 11282,'0'0'174,"0"-1"-1,0 0 1,0 0-1,0 0 0,-1 0 1,1 1-1,0-1 0,0 0 1,-1 0-1,1 1 1,0-1-1,-1 0 0,1 1 1,-1-1-1,1 0 1,-2 0-1,2 1-69,0 0 0,-1 0-1,1 0 1,0 0 0,-1 0 0,1 0 0,0 0 0,0 0-1,-1 1 1,1-1 0,0 0 0,0 0 0,-1 0 0,1 0-1,0 0 1,0 1 0,-1-1 0,1 0 0,0 0 0,0 1-1,0-1 1,0 0 0,-1 0 0,1 1 0,0-1 0,0 0-1,0 0 1,0 1 0,-10 29 2542,6-6-1905,1 0 1,1 0-1,1 0 1,4 40-1,21 95 553,-12-95-820,4-2 1,2 0-1,3-1 1,41 85-1,-48-120-296,1-1 0,2 0-1,1-1 1,24 26 0,1-6 61,49 38 0,-72-65-183,1-1-1,0-1 1,32 17-1,-46-29-195,0 1 0,0-1-1,1 0 1,-1-1 0,0 0-1,1 0 1,0 0 0,-1-1-1,1-1 1,0 1 0,0-1 0,0 0-1,-1-1 1,1 0 0,13-3-1,-17 3-212,-1-1 0,1 0 0,-1 0 0,1 0 0,-1-1-1,0 1 1,0-1 0,0 1 0,-1-1 0,1 0 0,0 0-1,-1 0 1,0-1 0,0 1 0,0-1 0,2-3 0,3-5-48,10-14-475</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2.251"/>
    </inkml:context>
    <inkml:brush xml:id="br0">
      <inkml:brushProperty name="width" value="0.05" units="cm"/>
      <inkml:brushProperty name="height" value="0.05" units="cm"/>
      <inkml:brushProperty name="color" value="#FF0066"/>
    </inkml:brush>
  </inkml:definitions>
  <inkml:trace contextRef="#ctx0" brushRef="#br0">206 0 7986,'-4'1'678,"-1"1"0,1-1 0,0 1 0,0 0 0,0 0 0,0 1 0,0-1 0,0 1 0,1-1 0,-1 1 0,1 0 0,0 1 0,0-1 0,0 0 0,0 1 0,1 0 0,-3 4 0,-6 11 74,2-1-1,-10 28 1,16-39-836,-20 49 391,2-6-160,-27 99-1,46-137-95,0 1 0,0 24 0,12-40 307,6-6-163,-1 0-90,0 2 0,0 0 0,31-10 1,59-2 101,-25 5 126,-79 14-301,1 0-1,-1 0 1,0-1-1,0 1 1,0 0 0,1-1-1,-1 1 1,0-1 0,0 0-1,0 1 1,0-1 0,0 0-1,0 0 1,0 1 0,0-1-1,0 0 1,0 0-1,-1 0 1,1 0 0,0 0-1,0-2 1,0 2 22,-1-1 0,0 0 0,1 1 1,-1-1-1,0 0 0,0 1 0,0-1 0,0 0 0,0 1 0,0-1 0,-1 0 1,1 1-1,-1-1 0,0-1 0,-2-4 99,0 1 0,0-1 1,-1 1-1,1 0 0,-2 0 0,-6-8 0,-7-3-36,-1 0-1,-1 0 1,-22-13-1,-12-9-445,53 38 211,-1 0 1,1 0 0,0 0 0,0-1 0,-1 1 0,1 0 0,0 0 0,0-1-1,0 1 1,1 0 0,-1-1 0,0 1 0,0-1 0,1 0 0,-1 1 0,1-1 0,-1 1-1,1-1 1,0 0 0,0 1 0,0-1 0,0 0 0,0 1 0,0-1 0,0 0 0,0 1-1,0-1 1,1 0 0,-1 1 0,1-1 0,0 1 0,0-3 0,8-21-1062</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3.683"/>
    </inkml:context>
    <inkml:brush xml:id="br0">
      <inkml:brushProperty name="width" value="0.05" units="cm"/>
      <inkml:brushProperty name="height" value="0.05" units="cm"/>
      <inkml:brushProperty name="color" value="#FF0066"/>
    </inkml:brush>
  </inkml:definitions>
  <inkml:trace contextRef="#ctx0" brushRef="#br0">17 441 10634,'-3'6'740,"1"-1"1,-1 0-1,1 1 0,0-1 0,-1 9 0,2-14-576,1 1-1,0 0 1,0 0-1,0 0 1,0 0-1,0 0 0,0 0 1,0 0-1,0-1 1,0 1-1,1 0 1,-1 0-1,0 0 1,0 0-1,1-1 1,-1 1-1,1 0 1,0 1-1,0-2-33,-1 1 0,1-1 1,0 1-1,0-1 0,0 1 0,0-1 0,0 0 0,-1 0 0,1 1 0,0-1 0,0 0 0,0 0 0,0 0 0,0 0 1,0 0-1,0 0 0,0 0 0,0 0 0,0 0 0,0-1 0,1 0 0,5-1 206,0 0-1,0-1 1,-1 0 0,1 0-1,-1-1 1,0 1-1,8-7 1,1-3 205,22-22-1,-24 20-448,-1 1-1,-1-2 1,0 0 0,-1 0-1,0 0 1,-2-2-1,0 1 1,10-32-1,-15 38-88,0 0-1,-1 0 1,0 0-1,-1 0 1,0-1-1,0 1 0,-1 0 1,-1-1-1,0 1 1,-1 0-1,0 0 1,0 0-1,-1 0 0,-1 0 1,0 1-1,-6-13 1,8 19-8,0 1 0,0-1 0,-1 1 0,1 0 0,-1 0 0,0 0 0,0 0 0,0 0 1,0 0-1,0 1 0,-1 0 0,1 0 0,-4-2 0,5 3 3,0 0-1,0 1 1,0-1 0,-1 1 0,1 0-1,0 0 1,0 0 0,0 0 0,0 0-1,0 0 1,0 0 0,0 1 0,0-1-1,0 1 1,0-1 0,0 1 0,0 0-1,0 0 1,0 0 0,0 0 0,0 0-1,1 0 1,-1 0 0,0 1 0,1-1-1,-1 1 1,0 1 0,-5 5-1,1 0-1,0 0 1,1 1 0,-1-1 0,2 1 0,-1 1 0,-3 11 0,0 4 4,-8 41 0,12-45 10,-2 29-1,6-41 1,0-1-1,0 1 0,1 0 1,0-1-1,0 1 0,4 9 0,-4-15-5,0 0 0,1 0 0,-1 0 0,1 0 0,-1 0 0,1 0 0,0-1-1,0 1 1,1-1 0,-1 0 0,0 1 0,1-1 0,-1 0 0,1 0 0,0-1-1,0 1 1,-1 0 0,1-1 0,0 0 0,1 0 0,-1 0 0,0 0 0,0 0-1,0-1 1,0 1 0,1-1 0,4 0 0,4 0-1,-1 0 1,0-2-1,-1 1 0,1-1 1,0-1-1,20-7 0,-12 3-135,-1-2 0,0 0 0,-1-1 1,0 0-1,29-25 0,-29 20-585,-1-1 0,-1-1 1,0 0-1,-2-1 0,13-20 0,10-23-1668,3-5 936</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4.242"/>
    </inkml:context>
    <inkml:brush xml:id="br0">
      <inkml:brushProperty name="width" value="0.05" units="cm"/>
      <inkml:brushProperty name="height" value="0.05" units="cm"/>
      <inkml:brushProperty name="color" value="#FF0066"/>
    </inkml:brush>
  </inkml:definitions>
  <inkml:trace contextRef="#ctx0" brushRef="#br0">166 40 14683,'2'21'2795,"0"1"0,9 37 0,2 17-307,-12-72-2438,8 118 1025,-9-94-1190,0 0 0,-6 38 0,6-64 38,-1-1 0,1 1 0,0 0 0,-1 0 0,0 0 0,1 0 0,-1 0 0,0 0-1,0-1 1,0 1 0,0 0 0,0-1 0,0 1 0,0-1 0,-1 1 0,1-1 0,0 1 0,-4 1-1,3-2-12,1-1-1,-1 1 1,1-1-1,-1 0 1,0 1 0,0-1-1,1 0 1,-1 0-1,0 0 1,1 0-1,-1 0 1,0-1-1,1 1 1,-1 0-1,0-1 1,1 1-1,-1-1 1,0 0-1,1 0 1,-1 1-1,1-1 1,-3-2-1,-4-3-135,0-1 0,0 1 0,1-1 0,-1-1 0,2 0 0,-1 0 0,-8-13 0,0-4-188,-16-37 0,27 54 340,0 0 0,1 0 0,0-1 0,0 1 0,1-1 1,0 0-1,-1-15 0,3 23 82,0-1 1,0 0 0,0 1-1,1-1 1,-1 1-1,0-1 1,1 1 0,0-1-1,-1 1 1,1-1-1,0 1 1,-1 0 0,1-1-1,0 1 1,0 0-1,0-1 1,0 1 0,1 0-1,-1 0 1,0 0-1,0 0 1,1 0 0,-1 0-1,0 1 1,1-1-1,-1 0 1,1 1 0,-1-1-1,1 1 1,-1-1-1,1 1 1,-1 0-1,3 0 1,5-2 176,1 2 1,0-1-1,0 2 0,11 0 0,-15 0-91,45 4 877,-21-1 183,57 1 1,-79-6-1058,0 1 0,0-1 1,0 0-1,1-1 0,-1 0 1,-1 0-1,1-1 0,0 0 1,-1 0-1,1-1 0,11-7 1,-15 8-91,-1-1 1,1 1-1,-1 0 0,0-1 1,0 0-1,0 0 0,0 0 1,-1 0-1,1 0 1,-1 0-1,0-1 0,-1 1 1,1-1-1,-1 1 1,0-1-1,0 0 0,0 0 1,0 1-1,-1-7 0,0-6 21,-1 0-1,-1 0 0,-8-32 0,10 49-9,0-1 0,0 1 0,0 0 0,0 0 0,0 0 0,0-1 1,-1 1-1,1 0 0,0 0 0,0 0 0,0-1 0,0 1 0,0 0 0,0 0 1,0 0-1,0-1 0,0 1 0,0 0 0,0 0 0,0 0 0,0-1 0,0 1 0,0 0 1,0 0-1,0 0 0,0-1 0,0 1 0,1 0 0,-1 0 0,0 0 0,0-1 0,0 1 1,0 0-1,0 0 0,0 0 0,1 0 0,-1 0 0,0-1 0,0 1 0,0 0 1,0 0-1,1 0 0,-1 0 0,0 0 0,0 0 0,0 0 0,1 0 0,-1 0 0,0 0 1,0 0-1,0-1 0,1 1 0,-1 0 0,0 0 0,0 0 0,0 1 0,1-1 0,-1 0 1,0 0-1,0 0 0,0 0 0,1 0 0,-1 0 0,0 0 0,0 0 0,0 0 0,1 0 1,-1 0-1,0 1 0,17 10 463,-12-8-263,19 15 427,-8-7-295,0 0 1,19 9-1,-30-18-401,1 1-1,-1-1 0,1-1 1,-1 1-1,1-1 0,0 0 1,-1 0-1,1 0 0,0-1 0,0 0 1,8-1-1,-13 1-119,0 0 0,0 0 0,0-1 0,0 1 1,0 0-1,0-1 0,0 1 0,0-1 0,0 1 0,0-1 0,0 0 0,-1 1 0,1-1 0,0 0 0,0 0 1,-1 1-1,1-1 0,0 0 0,-1 0 0,1 0 0,-1 0 0,1 0 0,-1 0 0,0 0 0,1 0 0,-1 0 1,0 0-1,0 0 0,0 0 0,0 0 0,0-1 0,3-16-1377</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4.445"/>
    </inkml:context>
    <inkml:brush xml:id="br0">
      <inkml:brushProperty name="width" value="0.05" units="cm"/>
      <inkml:brushProperty name="height" value="0.05" units="cm"/>
      <inkml:brushProperty name="color" value="#FF0066"/>
    </inkml:brush>
  </inkml:definitions>
  <inkml:trace contextRef="#ctx0" brushRef="#br0">32 80 14395,'-15'0'1224,"4"-1"697,5-3-561,12-2-744,5-3-424,13-4-1192,8-5-408,5-10 608</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4.723"/>
    </inkml:context>
    <inkml:brush xml:id="br0">
      <inkml:brushProperty name="width" value="0.05" units="cm"/>
      <inkml:brushProperty name="height" value="0.05" units="cm"/>
      <inkml:brushProperty name="color" value="#FF0066"/>
    </inkml:brush>
  </inkml:definitions>
  <inkml:trace contextRef="#ctx0" brushRef="#br0">135 1 14859,'-22'20'1708,"2"-1"-412,1 1 1,1 0-1,-29 43 1,46-61-1270,0-1 1,0 1 0,0-1 0,0 1-1,0-1 1,1 1 0,-1 0-1,1-1 1,-1 1 0,1 0 0,0-1-1,0 1 1,0 0 0,0 0 0,0-1-1,0 1 1,0 0 0,0 0 0,1-1-1,-1 1 1,2 3 0,-1-3-7,1 0 0,-1 0 0,1 0 1,0 0-1,0 0 0,-1-1 0,1 1 0,0-1 1,1 1-1,-1-1 0,0 0 0,0 1 1,4 0-1,6 2 50,0 0 1,1-1 0,0 0 0,21 1-1,36-2 981,-49-2-441,-20 0-601,-1 0-1,0 0 1,1 0-1,-1 0 1,0 0-1,0 0 1,1 0-1,-1 0 1,0 0 0,0 0-1,1 1 1,-1-1-1,0 0 1,0 0-1,0 0 1,1 0-1,-1 0 1,0 1-1,0-1 1,0 0-1,1 0 1,-1 0-1,0 1 1,0-1-1,0 0 1,0 0-1,0 1 1,0-1 0,1 0-1,-1 0 1,0 1-1,0-1 1,0 0-1,0 1 1,0-1-1,0 0 1,0 0-1,0 1 1,0-1-1,0 0 1,0 0-1,0 1 1,-1-1-1,1 0 1,0 0-1,0 1 1,0-1-1,0 0 1,0 0 0,0 1-1,-1-1 1,1 0-1,0 0 1,0 1-1,-11 15 61,0-5-171,1 0 0,-1-1 1,-1 0-1,-20 12 0,27-19-254,0 0-1,0 0 0,0 0 1,-1-1-1,1 0 1,-1 0-1,1-1 1,-1 1-1,0-1 0,0 0 1,0-1-1,1 1 1,-1-1-1,-12-2 0,-2-5-1037</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4.954"/>
    </inkml:context>
    <inkml:brush xml:id="br0">
      <inkml:brushProperty name="width" value="0.05" units="cm"/>
      <inkml:brushProperty name="height" value="0.05" units="cm"/>
      <inkml:brushProperty name="color" value="#FF0066"/>
    </inkml:brush>
  </inkml:definitions>
  <inkml:trace contextRef="#ctx0" brushRef="#br0">2 0 16812,'-2'4'1232,"2"7"776,0 6-303,9 11-377,4 3-168,8 10-352,-1 0-168,4 3-335,-3-3-113,1-6-128,-5 1-24,-3-5-120,1 1-224,-9-3-769,-2-3-383,-6-3-1153,-6-5-199,8-11 1536</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5.205"/>
    </inkml:context>
    <inkml:brush xml:id="br0">
      <inkml:brushProperty name="width" value="0.05" units="cm"/>
      <inkml:brushProperty name="height" value="0.05" units="cm"/>
      <inkml:brushProperty name="color" value="#FF0066"/>
    </inkml:brush>
  </inkml:definitions>
  <inkml:trace contextRef="#ctx0" brushRef="#br0">1 132 12347,'19'-18'1475,"1"1"0,1 1 1,1 1-1,0 0 0,1 2 1,39-17-1,-58 29-1322,0-1-1,0 1 1,0 0-1,0 0 0,0 1 1,1-1-1,-1 1 1,0 0-1,1 0 1,-1 0-1,0 1 1,0 0-1,8 1 1,-9-1-121,0 1-1,0-1 1,-1 0 0,1 1 0,0 0 0,-1 0 0,1-1 0,-1 1 0,0 1 0,0-1 0,1 0 0,-1 0 0,-1 1 0,1-1 0,0 1 0,-1 0 0,1 0 0,-1-1 0,2 6 0,5 26 10,-7-27-236,0 0-1,1-1 0,0 1 1,0-1-1,0 0 0,0 0 1,1 0-1,6 10 0,-9-16 150,0 0 0,0 0 0,0 0 0,0 0 0,0 0 0,0 0 0,0 1 0,1-1 0,-1 0 0,0 0 0,0 0 0,0 0 0,0 0 0,0 0 0,0 0 0,0 0 0,0 0 0,1 0 1,-1 0-1,0 1 0,0-1 0,0 0 0,0 0 0,0 0 0,0 0 0,1 0 0,-1 0 0,0 0 0,0 0 0,0 0 0,0 0 0,0 0 0,0 0 0,1 0 0,-1 0 0,0 0 0,0 0 0,0-1 0,0 1 0,0 0 0,0 0 0,0 0 0,1 0 0,-1 0 0,0 0 0,2-6-1868,0-5 393</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5.571"/>
    </inkml:context>
    <inkml:brush xml:id="br0">
      <inkml:brushProperty name="width" value="0.05" units="cm"/>
      <inkml:brushProperty name="height" value="0.05" units="cm"/>
      <inkml:brushProperty name="color" value="#FF0066"/>
    </inkml:brush>
  </inkml:definitions>
  <inkml:trace contextRef="#ctx0" brushRef="#br0">1 17 15099,'0'0'872,"3"-2"105,3 1-185,3-5-912,4 2-512,8 1 312</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5.879"/>
    </inkml:context>
    <inkml:brush xml:id="br0">
      <inkml:brushProperty name="width" value="0.05" units="cm"/>
      <inkml:brushProperty name="height" value="0.05" units="cm"/>
      <inkml:brushProperty name="color" value="#FF0066"/>
    </inkml:brush>
  </inkml:definitions>
  <inkml:trace contextRef="#ctx0" brushRef="#br0">1 100 12875,'33'15'2642,"-18"-8"-907,0 0 0,-1 0 1,24 18-1,-36-23-1616,0 0 0,0 0-1,-1 1 1,1 0 0,-1-1-1,1 1 1,-1 0 0,0-1 0,1 6-1,0-4-20,-2-19-13,-1-4-60,2 1 0,2-21 0,-1 29 15,-1 1 0,2-1 0,-1 1 1,1 0-1,8-17 0,-10 24-9,0 0 1,0 0 0,0 0-1,0 1 1,0-1-1,1 0 1,-1 1-1,1-1 1,-1 1 0,1-1-1,-1 1 1,1 0-1,0-1 1,0 1-1,0 0 1,0 0 0,0 0-1,0 1 1,0-1-1,0 0 1,0 1 0,0-1-1,0 1 1,0 0-1,0 0 1,0 0-1,1 0 1,-1 0 0,0 0-1,0 0 1,0 1-1,0-1 1,0 1-1,0 0 1,0-1 0,3 3-1,3 1 1,0 0 0,0 1 0,-1 1-1,1-1 1,-1 1 0,0 0 0,6 8 0,-6-6-242,-5-5-138,0 0 0,0 0 0,1-1 0,-1 0 0,0 1 0,1-1 0,0 0 0,-1 0 0,1 0 0,0 0 0,0-1-1,4 2 1,8-2-920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6.157"/>
    </inkml:context>
    <inkml:brush xml:id="br0">
      <inkml:brushProperty name="width" value="0.05" units="cm"/>
      <inkml:brushProperty name="height" value="0.05" units="cm"/>
      <inkml:brushProperty name="color" value="#FF0066"/>
    </inkml:brush>
  </inkml:definitions>
  <inkml:trace contextRef="#ctx0" brushRef="#br0">158 34 14091,'-1'-1'317,"-1"0"0,0 0 1,0 0-1,0 0 0,0 0 0,0 1 1,0-1-1,0 1 0,-1 0 0,1-1 0,0 1 1,0 0-1,0 0 0,0 1 0,0-1 1,-1 0-1,1 1 0,0-1 0,0 1 0,0-1 1,0 1-1,-2 1 0,-3 2 99,0-1 0,0 1 0,0 1 1,-10 7-1,9-5-135,1 0 1,-1 0-1,-11 16 0,16-19-251,1 0-1,0-1 0,-1 1 0,1 0 0,1 1 0,-1-1 0,1 0 0,-1 1 0,1-1 0,0 0 1,0 6-1,1-9-29,0 1 1,0-1 0,0 0 0,0 0-1,0 0 1,0 0 0,0 0-1,0 0 1,1 0 0,-1 0 0,0 0-1,1 0 1,-1 0 0,1 0 0,-1 0-1,1 0 1,-1 0 0,2 1-1,-1-1-1,0-1 0,0 1 0,0-1 0,0 1 0,0-1 0,0 0-1,0 1 1,0-1 0,1 0 0,-1 0 0,0 0 0,0 0 0,0 0-1,0 0 1,0 0 0,1 0 0,-1 0 0,2-1 0,5-2-1,1 0 1,0 0-1,-1-1 1,1 0 0,-1 0-1,11-8 1,-13 7 6,1 1 1,0 0-1,0 0 0,1 0 1,-1 1-1,1 0 1,-1 1-1,16-4 0,-20 7-2,0-1 0,1 0-1,-1 1 1,0-1 0,0 1-1,0 0 1,0 0 0,0 0-1,0 0 1,0 1 0,-1-1-1,1 1 1,0-1 0,-1 1-1,1 0 1,-1 0 0,0 1-1,1-1 1,3 5 0,2 4 21,0 1 0,-1-1 0,7 14 0,-10-16 1,0-1-1,-1 1 1,0 0 0,0 0 0,-1 0 0,0 0 0,-1 1 0,0-1-1,0 1 1,-1-1 0,0 0 0,-1 1 0,0-1 0,-4 15 0,1-7 22,-2 0 1,0 0 0,-1 0 0,-1-1 0,0 0 0,-18 25 0,25-40-39,-5 8 69,0-1-1,-12 13 1,16-20-52,1 1 1,-1-1 0,1 0-1,-1 1 1,1-1 0,-1 0-1,0 0 1,0 0 0,0 0-1,1 0 1,-1 0-1,0-1 1,0 1 0,0-1-1,0 1 1,0-1 0,0 0-1,0 0 1,-1 0 0,-1 0-1,3 0-10,0 0 0,0-1 0,0 1 0,0 0 0,0-1 0,0 1 0,0-1 0,0 0 0,1 1 0,-1-1 0,0 1 0,0-1 0,0 0 0,1 0-1,-1 0 1,0 1 0,1-1 0,-1 0 0,1 0 0,-1 0 0,1 0 0,-1-2 0,-4-24 137,5 27-150,-1-14 1,1 0-1,1-1 0,1 1 1,0 0-1,0 0 0,1 0 1,7-18-1,43-91-710,-23 65-1345,63-88-1,-58 95 920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49.648"/>
    </inkml:context>
    <inkml:brush xml:id="br0">
      <inkml:brushProperty name="width" value="0.05" units="cm"/>
      <inkml:brushProperty name="height" value="0.05" units="cm"/>
      <inkml:brushProperty name="color" value="#FF0066"/>
    </inkml:brush>
  </inkml:definitions>
  <inkml:trace contextRef="#ctx0" brushRef="#br0">3 0 13155,'-2'11'1252,"2"0"0,-1 0-1,1 0 1,3 22 0,13 45 1291,-8-47-1742,4 17 381,24 62-1,29 46 102,-52-126-1121,55 104 157,-27-56-562,-34-67-374,-3-10-1031,1-16-2229,-3 8 3095,5-12-772</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6.762"/>
    </inkml:context>
    <inkml:brush xml:id="br0">
      <inkml:brushProperty name="width" value="0.05" units="cm"/>
      <inkml:brushProperty name="height" value="0.05" units="cm"/>
      <inkml:brushProperty name="color" value="#FF0066"/>
    </inkml:brush>
  </inkml:definitions>
  <inkml:trace contextRef="#ctx0" brushRef="#br0">91 340 18332,'15'31'1573,"2"-1"0,0-1 0,29 36 0,21 36-390,-8 13-706,-50-93-542,-1 0 0,0 1 0,6 35 0,-13-55-19,-1 0 0,0 0 0,0 0 1,1 0-1,-1 0 0,0 0 0,-1 1 0,1-1 0,0 0 0,-1 0 0,1 0 0,-1 0 0,1 0 0,-1 0 1,-2 3-1,2-4 4,1-1 1,-1 1 0,0 0 0,0-1-1,0 1 1,0 0 0,0-1 0,0 1-1,0-1 1,0 0 0,0 1 0,0-1-1,0 0 1,0 0 0,0 0 0,0 1-1,0-1 1,0 0 0,0 0 0,0-1-1,0 1 1,-1 0 0,1 0 0,0 0-1,0-1 1,0 1 0,0-1 0,0 1-1,0 0 1,-1-2 0,-10-4-457,1 0 1,0-1-1,0-1 1,1 1-1,-16-16 0,-44-52-1373,46 46 1655,1 0-1,1-2 0,2-1 0,-26-54 1,41 75 319,0 0 0,1-1 0,1 0 0,0 1 0,0-1 0,1 0 0,1-1 0,0 1 0,0 0 0,1 0 0,1 0 0,0-1 0,1 1 0,0 0 0,1 0 0,5-14 0,-1 7 246,2 0 0,0 1 0,1 0 0,13-17 0,1 3 606,30-32 0,-37 46-226,34-28 0,-43 40-523,0 0 0,0 1-1,1 0 1,0 0 0,0 1 0,0 0 0,10-2 0,-16 5-122,-1 0 0,1 1 0,-1-1 0,1 1 1,-1 0-1,1-1 0,-1 1 0,1 0 0,-1 0 0,1 1 1,-1-1-1,1 1 0,-1-1 0,1 1 0,-1 0 1,0 0-1,4 1 0,-4-1-17,-1 1 1,1-1-1,0 1 0,-1 0 0,1-1 0,-1 1 1,1 0-1,-1 0 0,0 0 0,0 0 1,0 0-1,0 0 0,0 0 0,0 1 1,0 2-1,0 5 5,0-1 1,0 1-1,-1-1 1,0 1-1,0-1 1,-1 1-1,-4 14 1,0-5-4,0 1 1,-2-1-1,0-1 1,-10 19 0,10-24-74,0 0 0,-1-1 0,-1 0 0,1-1 0,-2 0 0,-13 13 0,21-22-113,-1 1 0,0-1 0,-1 0 0,1 0 1,0 0-1,-7 3 0,9-5 21,-1 1 0,1-1 0,0 0 0,0 1 0,-1-1 0,1 0 0,0 0 0,-1 0-1,1 0 1,0 0 0,-1 0 0,1-1 0,0 1 0,-1 0 0,1-1 0,0 1 0,0-1 0,0 1 0,-1-1 0,1 0 0,-1-1 0,1 2 30,0-1 1,0 1-1,1-1 1,-1 1 0,0-1-1,1 0 1,-1 0-1,1 1 1,-1-1-1,1 0 1,-1 0 0,1 1-1,-1-1 1,1 0-1,0 0 1,0 0 0,-1 0-1,1 0 1,0-1-1,0-3-111,1 1-1,0 0 0,0-1 1,0 1-1,2-5 1</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7.042"/>
    </inkml:context>
    <inkml:brush xml:id="br0">
      <inkml:brushProperty name="width" value="0.05" units="cm"/>
      <inkml:brushProperty name="height" value="0.05" units="cm"/>
      <inkml:brushProperty name="color" value="#FF0066"/>
    </inkml:brush>
  </inkml:definitions>
  <inkml:trace contextRef="#ctx0" brushRef="#br0">107 13 16051,'1'4'327,"1"0"-1,-1 0 0,0 0 1,0 0-1,0 0 0,0 1 0,-1-1 1,0 0-1,0 0 0,0 1 1,-1 6-1,0-1 77,-2 41 1089,0-29-805,1-1 0,2 1 1,4 43-1,-4-62-645,0-1 1,1 0 0,-1 1-1,1-1 1,0 1 0,-1-1 0,1 0-1,0 0 1,0 1 0,1-1-1,-1 0 1,0 0 0,1 0-1,-1 0 1,1-1 0,0 1 0,0 0-1,-1 0 1,1-1 0,0 0-1,0 1 1,1-1 0,-1 0-1,0 0 1,0 0 0,0 0 0,1 0-1,-1-1 1,1 1 0,-1-1-1,0 1 1,1-1 0,4 0-1,-3 0 1,0-1-1,0 0 0,0 0 0,0 0 1,0 0-1,0-1 0,0 1 0,-1-1 1,1 0-1,-1 0 0,1 0 0,-1-1 0,0 1 1,0-1-1,0 0 0,0 0 0,0 0 1,-1 0-1,4-6 0,-1 1 26,-1-1 0,0 0-1,0 0 1,-1 0 0,-1 0 0,1-1-1,-1 1 1,-1-1 0,0 0 0,0 1-1,-1-1 1,0 0 0,-1 0 0,-2-12-1,2 19-59,0-1 0,0 0 0,-1 0-1,1 0 1,-1 1 0,0-1 0,0 0-1,0 1 1,-1 0 0,1 0 0,-1 0 0,-6-6-1,4 5-28,0 0-1,-1 0 1,0 1 0,0 0-1,0 0 1,0 0-1,-8-2 1,-4 0-481,-1 1 0,0 1 1,1 1-1,-28-1 0,32 3-353,-13 0-832,26 0 1517,0 0-1,0-1 0,0 1 1,0 0-1,0 0 0,0-1 1,0 1-1,0 0 0,0-1 1,0 1-1,0-1 1,0 1-1,0-1 0,0 1 1,1-1-1,-1 0 0,0 0 1,-1-1-1,2-7-1161</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7.272"/>
    </inkml:context>
    <inkml:brush xml:id="br0">
      <inkml:brushProperty name="width" value="0.05" units="cm"/>
      <inkml:brushProperty name="height" value="0.05" units="cm"/>
      <inkml:brushProperty name="color" value="#FF0066"/>
    </inkml:brush>
  </inkml:definitions>
  <inkml:trace contextRef="#ctx0" brushRef="#br0">8 0 15667,'0'6'1481,"-6"12"1223,5 6-287,2 12-561,7 1-151,3-2-545,2-2-280,4-3-464,-1-2-200,10-6-152,2 0-64,0-3-368,2-4-352,-10-2-1049,-1-4-423,-5-5-1065,-2-6 3489,1-2-648</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7.739"/>
    </inkml:context>
    <inkml:brush xml:id="br0">
      <inkml:brushProperty name="width" value="0.05" units="cm"/>
      <inkml:brushProperty name="height" value="0.05" units="cm"/>
      <inkml:brushProperty name="color" value="#FF0066"/>
    </inkml:brush>
  </inkml:definitions>
  <inkml:trace contextRef="#ctx0" brushRef="#br0">1 62 12539,'0'1'261,"0"0"0,-1-1 0,1 1 1,0 0-1,1 0 0,-1 0 0,0 0 1,0 0-1,0-1 0,0 1 0,1 0 1,-1 0-1,0 0 0,1 0 0,-1-1 1,1 1-1,-1 0 0,1 0 0,-1-1 1,1 1-1,-1 0 0,1-1 0,1 2 1,0-2-3,0 1 0,-1-1 0,1 1 0,0-1 0,0 0 0,0 0 0,0 0 1,0 0-1,0 0 0,0 0 0,2-1 0,13-3 133,0 0-1,0-2 1,-1 0-1,1-1 1,-1 0 0,-1-1-1,17-12 1,-19 10-386,-11 9-8,-1 0 1,0 0-1,0 0 0,0 0 1,1 0-1,-1 1 0,0-1 0,1 0 1,-1 1-1,1-1 0,2 0 0,-3 1 0,1 0-1,-1 1 0,0-1 1,1 0-1,-1 1 0,0-1 1,0 1-1,1 0 0,-1-1 1,0 1-1,0 0 0,0 0 0,0 0 1,0 0-1,0 0 0,0 0 1,0 0-1,1 1 0,20 27 42,-1 1 0,-2 1 0,19 40 0,-17-33 156,-12-21-47,-1 0 0,-1 0 0,0 1 0,-1 1 0,-1-1 0,4 24 0,-7-27-114,-1-1 0,-1 0 0,0 0 0,-1 1 0,0-1 0,-1 0-1,-1 0 1,0 0 0,-6 13 0,5-13-27,-2 0-1,0-1 0,-1 0 1,0-1-1,-1 1 1,0-2-1,-1 1 1,-16 16-1,21-24-1,0 0 0,-1 0 0,1 0 0,-1-1-1,0 0 1,0 0 0,0 0 0,-1 0 0,1-1 0,-1 0 0,1 0-1,-1 0 1,0-1 0,0 0 0,0 0 0,1-1 0,-1 1 0,0-1-1,0-1 1,0 1 0,0-1 0,0 0 0,-6-2 0,9 3-3,0-1-1,0 0 1,0 0 0,1-1 0,-1 1-1,0-1 1,1 1 0,-1-1 0,1 0 0,-1 0-1,1 0 1,0 0 0,0 0 0,0 0-1,0-1 1,0 1 0,-2-6 0,2 4-1,1 0-1,0 0 1,0-1 0,0 1 0,0 0 0,1-1 0,-1 1-1,1-1 1,0 1 0,2-9 0,1-5-12,2 1 1,0 0-1,1 0 0,14-28 1,-2 6-110,61-130-5602,-61 134 3663,3 5 818</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8.482"/>
    </inkml:context>
    <inkml:brush xml:id="br0">
      <inkml:brushProperty name="width" value="0.05" units="cm"/>
      <inkml:brushProperty name="height" value="0.05" units="cm"/>
      <inkml:brushProperty name="color" value="#FF0066"/>
    </inkml:brush>
  </inkml:definitions>
  <inkml:trace contextRef="#ctx0" brushRef="#br0">0 599 12739,'2'1'579,"-1"-1"0,1 1 0,-1 0 1,1 0-1,-1 0 0,0 0 1,0 0-1,0 0 0,1 0 0,-1 0 1,0 1-1,0-1 0,0 2 0,2 1 160,15 18 2301,22 36-1,-34-49-2855,-1 1 0,-1 0 1,1 0-1,-1 0 0,-1 1 0,4 20 1,-8-57-164,0-1 1,1 1 0,2 0 0,1-1-1,6-27 1,-6 44-8,0 0 0,0 0-1,1 0 1,0 1 0,1-1-1,0 1 1,0 0 0,12-14-1,-13 19-2,-1 1 0,0-1-1,1 1 1,0 0 0,0 0-1,0 0 1,0 1-1,0-1 1,6-1 0,-7 3-5,0 0 0,0 0 1,1 0-1,-1 1 0,0-1 1,0 1-1,1 0 0,-1 0 0,0 0 1,1 0-1,-1 1 0,0-1 1,0 1-1,6 2 0,-4-1 30,-1 0 0,0 1-1,0 0 1,0-1-1,0 1 1,0 0 0,-1 1-1,1-1 1,-1 1 0,0 0-1,0-1 1,0 1 0,-1 1-1,1-1 1,2 7-1,-3-6-16,0-1-1,0 1 0,-1 0 1,1 0-1,-1 0 0,0 0 0,0 0 1,-1 0-1,0 1 0,0-1 0,0 0 1,0 0-1,-1 0 0,-2 8 0,3-13-15,-1 0-1,1-1 0,-1 1 0,1 0 1,-1 0-1,1 0 0,-1 0 0,1-1 1,-1 1-1,1 0 0,-1 0 0,1-1 1,-1 1-1,1 0 0,0-1 0,-1 1 1,1 0-1,-1-1 0,-1-3 0,-1 1-1,1-1 1,0 0-1,1 1 0,-1-1 1,1 0-1,-1 0 1,1 0-1,0 0 1,1 0-1,-1-1 1,1 1-1,0 0 1,0 0-1,0 0 1,0 0-1,1 0 1,0-1-1,-1 1 1,3-5-1,3-10-12,1 1 0,1 0 0,11-19 0,-6 11 7,-10 21-1,-1 0 0,1 0 0,0 0 0,0 0 0,0 1 0,7-8 0,-9 11 3,1 0 1,-1 0-1,0 0 0,0 1 0,1-1 1,-1 0-1,0 1 0,1-1 0,-1 1 0,1-1 1,-1 1-1,1 0 0,-1-1 0,0 1 1,1 0-1,-1 0 0,1 0 0,-1 0 1,1 0-1,-1 1 0,1-1 0,-1 0 1,1 1-1,-1-1 0,1 1 0,-1-1 0,0 1 1,1 0-1,-1-1 0,2 3 0,28 19-25,-23-15 28,0-1 0,1 1-1,0-2 1,0 1-1,14 5 1,-21-10 6,0 0 0,1-1 0,-1 1 0,1-1 0,-1 0 0,0 1 1,1-1-1,-1 0 0,1 0 0,-1-1 0,1 1 0,-1 0 0,0-1 0,1 1 1,-1-1-1,0 0 0,0 0 0,1 0 0,-1 0 0,0 0 0,0-1 0,0 1 0,0 0 1,0-1-1,0 0 0,-1 1 0,1-1 0,2-4 0,1 0 57,-1 0 1,0-1-1,-1 0 0,0 0 1,0 0-1,0 0 0,-1-1 1,0 1-1,1-9 0,0-1 48,-1-1-1,-1-33 1,-6 16-34,5 35-77,0-1-1,0 1 0,0 0 0,0 0 0,0 0 0,0-1 0,0 1 1,0 0-1,0 0 0,0 0 0,0-1 0,0 1 0,0 0 1,0 0-1,0 0 0,0 0 0,0-1 0,0 1 0,0 0 1,0 0-1,-1 0 0,1 0 0,0 0 0,0-1 0,0 1 0,0 0 1,0 0-1,-1 0 0,1 0 0,0 0 0,0 0 0,0 0 1,0 0-1,-1-1 0,1 1 0,0 0 0,0 0 0,0 0 0,0 0 1,-1 0-1,1 0 0,0 0 0,0 0 0,0 0 0,-1 0 1,1 0-1,0 0 0,0 0 0,0 1 0,0-1 0,-1 0 1,1 0-1,-6 7-3,3 3-12,0 1 0,1 0 0,0 0 1,0 0-1,1 0 0,1 0 0,0 0 0,0 0 1,1 0-1,5 20 0,-6-30 14,0-1 0,0 1 0,0 0 0,0-1 1,0 1-1,0-1 0,0 1 0,0 0 0,1-1 0,-1 1 0,0-1 0,0 1 0,1-1 0,-1 1 0,0-1 1,1 1-1,-1-1 0,0 1 0,1-1 0,-1 1 0,1-1 0,-1 0 0,1 1 0,-1-1 0,1 0 1,-1 1-1,1-1 0,-1 0 0,1 0 0,0 1 0,-1-1 0,1 0 0,-1 0 0,1 0 0,0 0 1,-1 0-1,1 0 0,-1 0 0,2 0 0,-1-1-1,1 1-1,-1-1 1,1 0 0,-1 0 0,1 0-1,-1 0 1,0 0 0,1 0-1,-1 0 1,0-1 0,0 1 0,0 0-1,2-3 1,4-9 17,9-21 0,4-9 90,-9 26-12,0 0 0,2 1 0,0 0 0,0 1 0,1 0 1,1 1-1,27-19 0,6 1 248,74-37 1,-118 67-344,-1 1-64,-1-1-1,1 1 1,0 0 0,-1 0 0,1 0 0,4-1 0,-7 2 22,0 0 0,1 0 0,-1 0 1,0 0-1,0 0 0,0 0 0,0 1 1,0-1-1,1 0 0,-1 0 0,0 0 0,0 0 1,0 0-1,0 0 0,0 0 0,0 1 1,0-1-1,1 0 0,-1 0 0,0 0 1,0 0-1,0 0 0,0 0 0,0 1 1,0-1-1,0 0 0,0 0 0,0 0 1,0 0-1,0 1 0,0-1 0,0 0 1,0 0-1,0 0 0,0 0 0,0 1 1,0-1-1,0 0 0,0 0 0,0 0 0,0 0 1,0 0-1,-1 1 0,1-1 0,0 0 1,0 0-1,0 0 0,0 0 0,0 0 1,0 0-1,-1 1 0,-4 10-1405,-12 13-162</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9.013"/>
    </inkml:context>
    <inkml:brush xml:id="br0">
      <inkml:brushProperty name="width" value="0.05" units="cm"/>
      <inkml:brushProperty name="height" value="0.05" units="cm"/>
      <inkml:brushProperty name="color" value="#FF0066"/>
    </inkml:brush>
  </inkml:definitions>
  <inkml:trace contextRef="#ctx0" brushRef="#br0">17 1 12875,'0'7'1864,"0"8"1505,-5 20-1121,-1 15-279,3 23-353,1 6-152,9 5-447,10-3-185,7-18-320,4-7-128,0-19-232,7-15-80,2-14-208,2-8-272,-8-24-1000,-6-4-369,-11-22 985,-8-15-168</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9.262"/>
    </inkml:context>
    <inkml:brush xml:id="br0">
      <inkml:brushProperty name="width" value="0.05" units="cm"/>
      <inkml:brushProperty name="height" value="0.05" units="cm"/>
      <inkml:brushProperty name="color" value="#FF0066"/>
    </inkml:brush>
  </inkml:definitions>
  <inkml:trace contextRef="#ctx0" brushRef="#br0">0 0 19628,'32'34'1232,"-1"1"505,1 0-153,-8 0-472,-2-1-295,-7-4-441,0 1-136,-8-3-240,-7-2-328,-2-9-817,-7-8-303,-6-13-1016,-2-9-49,-10-13 81,-1-7 1023</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29.567"/>
    </inkml:context>
    <inkml:brush xml:id="br0">
      <inkml:brushProperty name="width" value="0.05" units="cm"/>
      <inkml:brushProperty name="height" value="0.05" units="cm"/>
      <inkml:brushProperty name="color" value="#FF0066"/>
    </inkml:brush>
  </inkml:definitions>
  <inkml:trace contextRef="#ctx0" brushRef="#br0">1 94 11026,'5'-6'536,"1"1"-1,0 0 0,0 0 1,0 1-1,0-1 0,1 1 1,0 1-1,0-1 0,12-3 1,7-1 1313,37-6 1,-44 10-1061,-1 1-90,10-3 639,36-3 0,-57 8-1165,0 1 0,0-1 0,0 2 0,0-1 0,0 1 0,-1 0 1,1 1-1,0-1 0,-1 1 0,1 1 0,6 2 0,-11-3-111,1-1-1,-1 1 0,0 0 1,0 0-1,1 0 0,-1 0 1,0 0-1,-1 0 0,1 1 1,0-1-1,-1 1 0,1-1 1,-1 1-1,0-1 0,0 1 1,2 5-1,-1 3 50,-1-1 1,0 0-1,0 16 0,0-12-38,-5 143 415,4-155-465,0 0 0,0 1 0,-1-1 1,1 0-1,0 0 0,-1 0 0,0 0 1,1 0-1,-1 0 0,0 0 0,-1 2 0,1-3 10,0 0 0,0-1 0,0 1 0,0 0 0,0-1 0,-1 1-1,1 0 1,0-1 0,0 1 0,0-1 0,-1 0 0,1 1-1,0-1 1,0 0 0,-1 0 0,1 0 0,0 0 0,-3 0 0,-11 0-113,-1 1 1,1 1 0,-26 5 0,31-4-1381,1 0 0,0 0 0,-17 9 1,22-7-894,3 2 842</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30.185"/>
    </inkml:context>
    <inkml:brush xml:id="br0">
      <inkml:brushProperty name="width" value="0.05" units="cm"/>
      <inkml:brushProperty name="height" value="0.05" units="cm"/>
      <inkml:brushProperty name="color" value="#FF0066"/>
    </inkml:brush>
  </inkml:definitions>
  <inkml:trace contextRef="#ctx0" brushRef="#br0">1 354 17484,'7'8'492,"0"0"-1,-1 1 1,0-1 0,0 2 0,-1-1-1,0 0 1,-1 1 0,0 0 0,0 0-1,-1 0 1,0 1 0,-1-1 0,0 0 0,-1 1-1,0 16 1,-1-24-368,0 1 0,-1 0-1,0 0 1,0-1 0,-1 5 0,2-7-109,0 0-1,0-1 1,-1 1 0,1 0 0,0 0 0,0-1 0,-1 1 0,1 0 0,-1-1 0,1 1 0,-1 0 0,1-1 0,-1 1 0,1-1 0,-1 1 0,1 0 0,-1-1 0,0 1 0,1-1 0,-1 0 0,0 1 0,1-1 0,-1 0 0,0 1 0,0-1-1,1 0 1,-1 0 0,-1 1 0,1-2-10,0 0-1,0 1 0,0-1 0,1 0 0,-1 0 0,0 0 1,1 0-1,-1 1 0,0-1 0,1 0 0,-1 0 0,1 0 1,-1 0-1,1 0 0,0-1 0,0 1 0,-1 0 0,1 0 1,0 0-1,0-2 0,0 2-1,-5-27-53,1 1 0,1-1 0,2 1 0,1-1 0,1 1 1,7-40-1,-8 65 39,0 0 0,1 0 0,0 0 0,-1 0 0,1 0 0,0 0 0,2-3 1,-3 4 7,1 1 1,-1-1 0,1 1 0,-1-1 0,0 1 0,1 0 0,-1-1-1,1 1 1,-1 0 0,1-1 0,-1 1 0,1 0 0,-1 0 0,1 0 0,0-1-1,-1 1 1,1 0 0,-1 0 0,2 0 0,1 1 8,0-1 0,0 1 0,0 0 0,0 0 0,0 0 0,0 1 1,-1-1-1,6 4 0,-8-4-5,26 14 337,34 14 0,-47-24-88,-1 0-1,1-1 0,-1-1 0,1 0 0,20 1 0,-21-3 37,1 0 0,-1-1 0,0 0 0,0-1 0,1 0 0,19-6 0,-30 6-271,0 0 0,0 0 0,-1 0 0,1 0 0,-1 0 0,1-1 0,-1 1 0,1-1 0,-1 1-1,0-1 1,1 1 0,-1-1 0,0 0 0,0 0 0,0 1 0,-1-1 0,1 0 0,0 0 0,-1 0 0,1 0 0,-1 0 0,0 0 0,1 0 0,-1-3-1,1-7-6,-1 0-1,-2-22 0,1 27 5,-1-12-6,0 1 1,-2-1-1,0 1 0,-2 0 0,0 0 1,0 0-1,-2 1 0,0 0 1,-1 0-1,-15-20 0,17 25-18,-11-13-12,22 28 24,1-1 0,-1 1 0,1-1-1,0-1 1,7 3 0,-8-3 3,21 3-10,-24-3 7,0-1 1,0 0-1,0 0 0,0 0 0,0-1 0,0 1 0,1 0 0,-1 0 0,0-1 0,0 1 0,0 0 0,-1-1 0,1 1 0,0-1 0,0 1 0,0-1 0,0 1 0,0-1 0,0 0 0,-1 0 0,2-1 0,-2 2-24,1-1-1,-1 1 1,0-1-1,0 1 0,1-1 1,-1 1-1,0-1 1,1 1-1,-1-1 1,0 1-1,1-1 0,-1 1 1,1 0-1,-1-1 1,0 1-1,1 0 1,-1-1-1,1 1 0,-1 0 1,1 0-1,-1-1 1,1 1-1,-1 0 1,1 0-1,0 0 0,-1 0 1,2 0-1,-1 0-230,0 1 0,0-1 0,0 1 0,0 0 0,0 0 0,-1-1 0,1 1 0,0 0 0,0 0 0,1 1 0,-1 0-425,0 0-1,1-1 0,-1 0 1,0 1-1,1-1 0,0 0 1,-1 1-1,1-1 0,2 1 1,2 0-990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30.780"/>
    </inkml:context>
    <inkml:brush xml:id="br0">
      <inkml:brushProperty name="width" value="0.05" units="cm"/>
      <inkml:brushProperty name="height" value="0.05" units="cm"/>
      <inkml:brushProperty name="color" value="#FF0066"/>
    </inkml:brush>
  </inkml:definitions>
  <inkml:trace contextRef="#ctx0" brushRef="#br0">0 187 13651,'8'11'1363,"0"1"0,0 0 0,-2 1 1,1-1-1,7 26 0,-9-21-585,-1 0 1,-1 1 0,0 0-1,0 19 1,-2-13-347,0-8-199,0 0 1,-1 1-1,0-1 0,-5 26 1,4-41-225,1 0 0,0 0 0,0 0 1,-1 0-1,1 0 0,-1 0 0,1 0 0,0 0 1,-1 0-1,0 0 0,1 0 0,-2 0 0,2-1-7,0 1 0,0-1 0,-1 0 0,1 0-1,0 0 1,0 0 0,0 0 0,-1 0-1,1 0 1,0 0 0,0 0 0,0 0 0,-1 0-1,1 0 1,0 0 0,0 0 0,0 0 0,0 0-1,-1-1 1,1 1 0,0 0 0,0 0 0,0 0-1,-1 0 1,1 0 0,0 0 0,0 0 0,0-1-1,0 1 1,0 0 0,-1 0 0,1 0 0,0 0-1,0-1 1,0 1 0,0 0 0,0 0 0,-2-4 2,1 1 0,-1 0 1,1 0-1,0-1 1,0 1-1,0-6 1,-14-173-579,9 79-34,0-73-154,6 172 759,1 0 0,-1 0 0,1 1 0,0-1 0,0 0 0,2-6 0,-2 9 6,-1 1 0,0-1 0,0 0-1,1 1 1,-1-1 0,0 1 0,1-1-1,-1 1 1,0-1 0,1 1 0,-1 0 0,1-1-1,-1 1 1,1-1 0,-1 1 0,1 0-1,-1-1 1,1 1 0,-1 0 0,1 0 0,-1-1-1,1 1 1,-1 0 0,1 0 0,0 0-1,-1 0 1,1 0 0,-1 0 0,1 0 0,0 0-1,-1 0 1,1 0 0,0 0 0,-1 0 0,1 0-1,-1 1 1,1-1 0,-1 0 0,1 0-1,-1 1 1,1-1 0,0 0 0,-1 1 0,0-1-1,1 0 1,0 2 0,5 3 67,-1 0 1,0 1-1,0 0 0,-1 0 1,0 0-1,0 1 0,0-1 1,4 13-1,7 10 234,49 75 902,-37-62-708,-1 1-1,37 87 0,-60-121-632,0 1-1,0-1 0,-1 0 1,-1 1-1,1-1 0,-1 1 1,-2 18-1,1-25 60,0 0 0,0 0 1,-1 0-1,1-1 0,-1 1 1,0 0-1,0 0 0,0-1 0,0 1 1,0-1-1,-1 1 0,1-1 1,-1 1-1,0-1 0,0 0 0,1 0 1,-1 0-1,-1 0 0,1 0 0,0 0 1,0-1-1,-1 1 0,1-1 1,-1 1-1,1-1 0,-1 0 0,0 0 1,1 0-1,-1 0 0,-5 0 1,-21-1-150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50.084"/>
    </inkml:context>
    <inkml:brush xml:id="br0">
      <inkml:brushProperty name="width" value="0.05" units="cm"/>
      <inkml:brushProperty name="height" value="0.05" units="cm"/>
      <inkml:brushProperty name="color" value="#FF0066"/>
    </inkml:brush>
  </inkml:definitions>
  <inkml:trace contextRef="#ctx0" brushRef="#br0">0 255 14059,'2'-6'1168,"6"-3"889,3-2-313,7-2-256,3 0-303,8-2-473,-3-2-216,8-1-216,-1-3-112,0-1-248,-1-2-248,-2-6-800,-4 1-737,5 3 961</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31.053"/>
    </inkml:context>
    <inkml:brush xml:id="br0">
      <inkml:brushProperty name="width" value="0.05" units="cm"/>
      <inkml:brushProperty name="height" value="0.05" units="cm"/>
      <inkml:brushProperty name="color" value="#FF0066"/>
    </inkml:brush>
  </inkml:definitions>
  <inkml:trace contextRef="#ctx0" brushRef="#br0">1 338 13635,'18'-13'2152,"5"-5"2833,3-4-2912,7-8-865,0-2-280,-3 1-472,-2-3-160,-10 5-736,-3-1-408,-6 0-1536,3 1-1113,-5-10 1905</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31.383"/>
    </inkml:context>
    <inkml:brush xml:id="br0">
      <inkml:brushProperty name="width" value="0.05" units="cm"/>
      <inkml:brushProperty name="height" value="0.05" units="cm"/>
      <inkml:brushProperty name="color" value="#FF0066"/>
    </inkml:brush>
  </inkml:definitions>
  <inkml:trace contextRef="#ctx0" brushRef="#br0">1 1 16628,'70'33'2120,"-10"4"1713,-3 6-440,-18 14-913,-11 8-656,-17 15-895,-11 2-385,-13 3-360,-9 4-168,-10-6-1344,-8-10-1569,-27-36 1561</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33.249"/>
    </inkml:context>
    <inkml:brush xml:id="br0">
      <inkml:brushProperty name="width" value="0.05" units="cm"/>
      <inkml:brushProperty name="height" value="0.05" units="cm"/>
      <inkml:brushProperty name="color" value="#FF0066"/>
    </inkml:brush>
  </inkml:definitions>
  <inkml:trace contextRef="#ctx0" brushRef="#br0">32 30 9882,'-11'0'304,"0"-2"-64,3-3-80,8-1-80,-2 1-8,6-1-16,-2 0-16,-4 12-2296</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33.858"/>
    </inkml:context>
    <inkml:brush xml:id="br0">
      <inkml:brushProperty name="width" value="0.05" units="cm"/>
      <inkml:brushProperty name="height" value="0.05" units="cm"/>
      <inkml:brushProperty name="color" value="#FF0066"/>
    </inkml:brush>
  </inkml:definitions>
  <inkml:trace contextRef="#ctx0" brushRef="#br0">11 78 11298,'-1'0'184,"1"-1"-1,-1 1 0,1 0 0,-1-1 0,0 1 0,1-1 0,-1 1 0,1-1 0,-1 1 0,1-1 0,-1 1 1,1-1-1,0 1 0,-1-1 0,1 1 0,0-1 0,-1 0 0,1 1 0,0-1 0,0 0 0,-1 1 1,1-1-1,0 0 0,0 1 0,0-1 0,0 0 0,0-1 0,0 1 57,1-1-1,-1 0 1,1 0-1,0 0 1,-1 0-1,1 0 1,0 0-1,0 1 1,2-4 0,1 0 208,0 0 1,0 1 0,1-1-1,-1 1 1,10-7 0,-13 11-385,0-1 0,-1 1 0,1-1 1,0 1-1,-1-1 0,1 1 0,0 0 1,0-1-1,0 1 0,-1 0 0,1-1 1,0 1-1,0 0 0,0 0 1,0 0-1,-1 0 0,1 0 0,0 0 1,0 0-1,0 0 0,0 0 0,0 0 1,-1 0-1,1 1 0,0-1 0,0 0 1,0 1-1,-1-1 0,1 0 0,0 1 1,0-1-1,-1 1 0,1-1 0,0 1 1,-1 0-1,1-1 0,-1 1 1,1-1-1,0 1 0,-1 0 0,0 0 1,1-1-1,0 3 0,1 3 173,0 0 0,-1 0 0,1 0 0,-1 0 0,0 8 0,1 1 215,2 5 165,1-1 1,1 0 0,0 0 0,16 31-1,-22-50-603,-1 0 0,1 0-1,0 0 1,0 0 0,0 0-1,0 0 1,0 0 0,0 0 0,0-1-1,0 1 1,0 0 0,0 1-1,0-1 1,0 0 0,0 0 0,0 0-1,0 0 1,0 0 0,-1 0-1,1 0 1,0 0 0,0 0-1,0 0 1,0 0 0,0 0 0,0 0-1,0 0 1,0 0 0,0 0-1,0 0 1,0 0 0,0 0 0,0 0-1,0 0 1,0 0 0,0 0-1,0 0 1,0 0 0,0 0-1,0 0 1,0 1 0,0-1 0,0 0-1,0 0 1,0 0 0,0 0-1,0 0 1,0 0 0,0 0-1,0 0 1,0 0 0,0 0 0,0 0-1,0 0 1,0 0 0,0 0-1,0 0 1,0 0 0,0 1 0,0-1-1,0 0 1,-8-5 255,-10-9-167,13 8-97,0 0 0,0 0 0,1 0 1,0-1-1,1 1 0,-1-1 0,1 0 1,-2-9-1,1 3-8,0 0 1,1 0-1,-2-24 1,5 32-79,0 4 5,-1 0-1,1 0 1,0-1 0,0 1-1,0 0 1,0 0 0,0 0 0,0-1-1,0 1 1,1 0 0,-1 0 0,0 0-1,1-1 1,-1 1 0,1 0 0,0-1-1</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34.231"/>
    </inkml:context>
    <inkml:brush xml:id="br0">
      <inkml:brushProperty name="width" value="0.05" units="cm"/>
      <inkml:brushProperty name="height" value="0.05" units="cm"/>
      <inkml:brushProperty name="color" value="#FF0066"/>
    </inkml:brush>
  </inkml:definitions>
  <inkml:trace contextRef="#ctx0" brushRef="#br0">6 1 11058,'-5'21'6715,"5"-13"-6051,1 0 0,0 0-1,0 0 1,1 0 0,5 14-1,0 1 48,-1-2-148,12 25-1,-10-29-562,-2 1 0,7 26-1,-11-30-1911,-2-11-192,-2-9 192,0-9 597</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34.872"/>
    </inkml:context>
    <inkml:brush xml:id="br0">
      <inkml:brushProperty name="width" value="0.05" units="cm"/>
      <inkml:brushProperty name="height" value="0.05" units="cm"/>
      <inkml:brushProperty name="color" value="#FF0066"/>
    </inkml:brush>
  </inkml:definitions>
  <inkml:trace contextRef="#ctx0" brushRef="#br0">1 249 12067,'10'-4'1017,"0"1"0,-1-1 0,1 0 0,-1-1 0,0 0 0,0-1 0,9-7 1,11-7 283,-2 4-617,35-23-364,-60 38-401,-1 0-1,0 0 1,0 0 0,0 0 0,0 0-1,-1 0 1,1-1 0,0 1 0,0 0-1,-1 0 1,1-1 0,-1 1 0,1 0-1,-1-1 1,1 1 0,-1-1 0,0 1-1,0-1 1,1 1 0,-1 0 0,0-1-1,-1-2 1,0-3-350,0 1 0,-1-1 0,-4-10 0,1 3 291,4 11 109,-8-24-131,9 26 206,-1 0-1,1 0 0,0 0 1,-1 0-1,1 0 1,-1 0-1,1 0 0,-1 1 1,0-1-1,1 0 1,-1 0-1,0 1 0,1-1 1,-1 1-1,0-1 1,0 0-1,0 1 0,0-1 1,0 1-1,1 0 1,-1-1-1,-2 1 1,2 0 21,1 0 1,-1 0 0,1 1 0,-1-1 0,1 0 0,-1 1 0,1-1 0,0 1 0,-1-1 0,1 0 0,-1 1 0,1-1 0,0 1 0,-1-1 0,1 1 0,0-1 0,-1 1 0,1 0 0,0-1-1,0 1 1,0-1 0,0 1 0,0-1 0,-1 1 0,1 0 0,0-1 0,0 1 0,1 0 0,-2 23 1098,1-23-1098,1 26 460,2 1 1,0 0-1,2 0 1,1-1-1,1 0 1,21 50 0,-26-72-590,0 0-85,1 0 0,0 1 1,0-1-1,5 5 1,-7-9 15,0 0 1,0 0 0,0 0-1,0 0 1,0 0 0,0 0-1,0 0 1,1 0 0,-1-1-1,0 1 1,0-1 0,1 1-1,-1-1 1,1 1 0,-1-1-1,0 0 1,1 1 0,-1-1-1,1 0 1,-1 0 0,3-1 0,21-4-1288</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35.637"/>
    </inkml:context>
    <inkml:brush xml:id="br0">
      <inkml:brushProperty name="width" value="0.05" units="cm"/>
      <inkml:brushProperty name="height" value="0.05" units="cm"/>
      <inkml:brushProperty name="color" value="#FF0066"/>
    </inkml:brush>
  </inkml:definitions>
  <inkml:trace contextRef="#ctx0" brushRef="#br0">3 63 7506,'-3'-9'4611,"5"-6"-2760,7-12 321,-2 15 2761,-7 12-4865,0 3 115,1-1 1,-1 1 0,1-1 0,-1 1 0,1-1 0,0 1 0,-1-1 0,1 0 0,1 1 0,-1-1-1,0 0 1,0 0 0,1 0 0,2 3 0,3 3 534,1-1 0,11 9-1,9 9 198,6 20-481,-11-13-1355,-14-22-2886,-4-2 2339</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35.958"/>
    </inkml:context>
    <inkml:brush xml:id="br0">
      <inkml:brushProperty name="width" value="0.05" units="cm"/>
      <inkml:brushProperty name="height" value="0.05" units="cm"/>
      <inkml:brushProperty name="color" value="#FF0066"/>
    </inkml:brush>
  </inkml:definitions>
  <inkml:trace contextRef="#ctx0" brushRef="#br0">9 1 11755,'-1'13'1024,"-1"5"1000,-2 5-415,2 4-401,2 3-136,2 5-472,2 2-176,-2 2-184,5-2-88,-1-5-72,-1-6-112,4-11-792,-1-4-352,3-19 528</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36.258"/>
    </inkml:context>
    <inkml:brush xml:id="br0">
      <inkml:brushProperty name="width" value="0.05" units="cm"/>
      <inkml:brushProperty name="height" value="0.05" units="cm"/>
      <inkml:brushProperty name="color" value="#FF0066"/>
    </inkml:brush>
  </inkml:definitions>
  <inkml:trace contextRef="#ctx0" brushRef="#br0">0 145 15219,'11'-9'1273,"-1"-2"655,5 2-288,1 1-607,-3 1-233,4 3-312,3 2-128,1 1-208,1-3-72,-7-2-240,0-3-184,-8-6-528,2-2-785,-3-3-615,7-2 1088</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36.596"/>
    </inkml:context>
    <inkml:brush xml:id="br0">
      <inkml:brushProperty name="width" value="0.05" units="cm"/>
      <inkml:brushProperty name="height" value="0.05" units="cm"/>
      <inkml:brushProperty name="color" value="#FF0066"/>
    </inkml:brush>
  </inkml:definitions>
  <inkml:trace contextRef="#ctx0" brushRef="#br0">1 1 14067,'1'1'1656,"-1"5"849,10 7-537,-7 4-463,12 9-265,-2 3-88,0 8-192,4 4-183,-6-2-401,-2-2-120,1-3-256,-5-7-344,3-10-1665,3-15 1321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50.390"/>
    </inkml:context>
    <inkml:brush xml:id="br0">
      <inkml:brushProperty name="width" value="0.05" units="cm"/>
      <inkml:brushProperty name="height" value="0.05" units="cm"/>
      <inkml:brushProperty name="color" value="#FF0066"/>
    </inkml:brush>
  </inkml:definitions>
  <inkml:trace contextRef="#ctx0" brushRef="#br0">0 0 15603,'3'0'223,"0"0"0,0 0 0,0 0 0,0 1 0,0-1-1,-1 1 1,1-1 0,0 1 0,0 0 0,-1 0 0,1 1-1,0-1 1,-1 0 0,0 1 0,1-1 0,-1 1 0,0 0-1,1 0 1,-1 0 0,2 2 0,4 6 269,0-1-1,-1 1 1,8 14 0,101 196 3494,-97-175-3496,18 66 0,-11-28-284,-25-80-211,0 0-88,-1-1-1,1 0 1,0 1-1,0-1 1,0 0-1,0 0 1,0 0-1,0 0 1,1 0-1,-1 0 1,0 0-1,1 0 1,3 2-1,-5-4 42,0 0-1,0 0 1,0 0-1,0 0 0,0 0 1,0 0-1,0 0 1,0 0-1,0 0 1,1 0-1,-1 0 0,0 0 1,0 0-1,0 0 1,0 0-1,0 0 1,0 0-1,0 0 0,0 0 1,0 0-1,0 0 1,1 0-1,-1 0 1,0 0-1,0-1 1,0 1-1,0 0 0,0 0 1,0 0-1,0 0 1,0 0-1,0 0 1,0 0-1,0 0 0,0 0 1,0 0-1,0 0 1,0 0-1,0-1 1,0 1-1,0 0 0,0 0 1,0 0-1,0 0 1,0 0-1,0 0 1,0 0-1,0 0 0,0 0 1,0-1-1,0 1 1,0 0-1,0 0 1,0 0-1,0 0 1,0 0-1,0 0 0,0 0 1,0 0-1,0 0 1,0-1-33,-1-3-698,0 0 0,0 0 0,-1 0 1,0 0-1,-3-8 0,-12-18-565</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44.60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41 8978,'28'-2'5226,"-25"1"-4969,0 1 0,0-1 0,0 0 0,0 0 0,0-1 0,0 1 0,0-1 0,-1 1 0,1-1-1,10-11 1030,-2 2-143,-11 10-1102,1 1 0,-1 0 1,1 0-1,-1-1 0,1 1 0,-1 0 0,1 0 0,-1 0 0,1 0 0,0 0 0,-1 0 1,1 0-1,-1 0 0,1 0 0,-1 0 0,1 0 0,0 0 0,-1 1 0,1-1 1,-1 0-1,1 0 0,-1 0 0,1 1 0,-1-1 0,1 0 0,0 1 0,14 11 412,-13-10-386,1 0-1,0 0 1,-1 0 0,1 0-1,0 0 1,0-1-1,0 1 1,0-1 0,0 0-1,1 0 1,-1 0 0,6 1-1,6-1 541,27-3-1,-30 1-289,0 1 0,1 0 0,20 3 0,-28-2-247,0 1 0,-1-1 0,1 1 0,-1 0 0,0 0 0,6 4 0,-7-3-36,1-1 0,0 0 1,0 0-1,0 0 0,0 0 1,1-1-1,-1 0 0,5 2 1,0-3 11,0 0 0,0 0 0,1-1 1,-1 0-1,0 0 0,15-6 0,51-20 187,-67 24-217,-5 2-13,0 0 0,0 1 0,0-1 0,0 1 0,0 0-1,0 0 1,0 0 0,1 0 0,-1 1 0,0-1 0,0 1 0,0 0 0,0 0 0,0 0 0,-1 0 0,6 3 0,-3-1 2,1-1 0,-1 0 0,1-1 0,5 2-1,4-2 9,-12-1 0,0 0 0,0 0-1,0 1 1,0-1 0,0 1 0,0-1-1,-1 1 1,1 0 0,0 0 0,-1 0-1,1 0 1,0 1 0,-1-1 0,3 3 0,4 7 197,-5-4 144,-3-6-327,0 0 0,0 0 1,0-1-1,0 1 1,0 0-1,0-1 0,0 1 1,0 0-1,0-1 0,0 0 1,0 1-1,0-1 1,0 0-1,1 1 0,-1-1 1,0 0-1,0 0 1,2 0-1,-2 0-21,0 0 0,0 0 0,1 0 0,-1 1 0,0-1 0,0 0 0,0 0-1,1 1 1,-1-1 0,0 1 0,0-1 0,0 1 0,0 0 0,1 0 0,-2-1 0,1 0 0,-1 0 0,0 0 0,0 1 0,0-1 0,0 0 0,1 0 0,-1 0 0,0 0 0,0 0 0,0 0 0,0 1 0,0-1 0,1 0 0,-1 0 0,0 0 0,0 0 0,0 1 0,0-1 0,0 0 0,0 0 0,0 0 0,0 1 0,0-1 0,0 0 0,0 0 0,0 0 0,0 1 0,0-1 0,0 0 0,0 0 0,0 0 0,0 1 0,0-1 0,0 0 0,0 0 0,0 0 0,0 1 0,0-1 0,0 0 0,-1 0 0,1 0 0,0 0 0,0 1 0,0-1 0,0 0 0,0 0 0,0 0 0,-1 0 0,1 0 0,0 0 0,0 1 0,0-1 0,-1 0 0,-11 2 210,7-1-140,1 0-194,1-1-119,1 0 0,-1 1 0,1-1 0,-1 1 1,1 0-1,0 0 0,-1 0 0,1 0 0,-3 2 1</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04.167"/>
    </inkml:context>
    <inkml:brush xml:id="br0">
      <inkml:brushProperty name="width" value="0.05" units="cm"/>
      <inkml:brushProperty name="height" value="0.05" units="cm"/>
      <inkml:brushProperty name="color" value="#FF0066"/>
    </inkml:brush>
  </inkml:definitions>
  <inkml:trace contextRef="#ctx0" brushRef="#br0">243 25 10274,'0'-1'450,"0"-1"0,0 1 0,0-1 0,0 1 1,-1-1-1,1 1 0,0-1 0,-1 1 0,0-1 0,1 1 0,-1 0 0,0-1 0,0 0 0,0 1-275,1 1-1,0 0 1,-1 0-1,1-1 1,0 1-1,-1 0 1,1 0-1,0-1 1,-1 1 0,1 0-1,0 0 1,-1 0-1,1 0 1,0-1-1,-1 1 1,1 0-1,-1 0 1,1 0-1,0 0 1,-1 0 0,0 0-1,0 1-59,0-1 0,1 0 0,-1 0 0,0 1 0,0-1 0,0 1 1,0-1-1,1 1 0,-1-1 0,0 1 0,1 0 0,-1-1 0,-1 2 0,-36 52 1357,35-51-1443,-31 37 584,-53 84 0,79-111-495,1 1-1,1-1 0,-1 1 1,2 1-1,0-1 0,1 1 1,1 0-1,0 0 1,1 0-1,0 0 0,1 19 1,1-29-97,0-1 0,1 0 0,0 0 0,0 1 0,0-1 0,0 0 1,0 0-1,1 0 0,0 0 0,0-1 0,4 8 0,-4-8-18,1-1 1,-1 0-1,0 0 0,1 1 0,-1-1 0,1-1 1,0 1-1,0 0 0,-1-1 0,1 1 0,0-1 1,0 0-1,1 0 0,-1 0 0,0 0 0,4 0 1,0 0-20,0-1 0,0 0 0,0 0 1,0 0-1,-1-1 0,1 0 0,0-1 0,0 1 1,-1-1-1,1-1 0,-1 1 0,1-1 0,-1 0 1,0 0-1,0-1 0,0 0 0,-1 0 1,1 0-1,-1-1 0,9-9 0,-7 5-358,1-1-1,-1 0 0,-1 0 1,0-1-1,0 0 1,-1 0-1,0 0 1,-1 0-1,0-1 0,-1 0 1,2-15-1,1-69-3842,-4 48 2778</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04.525"/>
    </inkml:context>
    <inkml:brush xml:id="br0">
      <inkml:brushProperty name="width" value="0.05" units="cm"/>
      <inkml:brushProperty name="height" value="0.05" units="cm"/>
      <inkml:brushProperty name="color" value="#FF0066"/>
    </inkml:brush>
  </inkml:definitions>
  <inkml:trace contextRef="#ctx0" brushRef="#br0">1 54 11386,'-1'-17'1170,"2"-15"3287,-1 32-4404,0-1 0,0 1 0,0 0 0,0 0 0,0 0 0,0 0 0,0 0 0,0-1-1,0 1 1,0 0 0,0 0 0,0 0 0,0 0 0,0 0 0,0 0 0,0-1 0,0 1 0,0 0 0,0 0 0,0 0 0,1 0 0,-1 0 0,0 0 0,0 0 0,0-1 0,0 1 0,0 0-1,0 0 1,0 0 0,1 0 0,-1 0 0,0 0 0,0 0 0,0 0 0,0 0 0,0 0 0,1 0 0,-1 0 0,0 0 0,0 0 0,0 0 0,0 0 0,0 0 0,1 0 0,-1 0-1,0 0 1,0 0 0,0 0 0,0 0 0,0 0 0,1 0 0,-1 0 0,0 0 0,0 0 0,0 0 0,0 1 0,0-1 0,0 0 0,0 0 0,1 0 0,-1 0 0,0 0 0,0 0-1,0 1 1,8 8 1478,3 10-161,-1 0 0,0 1 0,11 34 0,13 69 285,-6-17-751,76 165 1475,-16-99-2015,-81-157-637,-5-9-120,-5-10-217,-17-32-5412,7 10 3470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05.486"/>
    </inkml:context>
    <inkml:brush xml:id="br0">
      <inkml:brushProperty name="width" value="0.05" units="cm"/>
      <inkml:brushProperty name="height" value="0.05" units="cm"/>
      <inkml:brushProperty name="color" value="#FF0066"/>
    </inkml:brush>
  </inkml:definitions>
  <inkml:trace contextRef="#ctx0" brushRef="#br0">7 6 13931,'-1'-5'3480,"-1"9"-1470,-1 13-198,4-4-1215,1 1 0,0 0 0,1-1 0,1 1 0,5 13 0,2 7 211,-2-6-261,69 207 1844,-75-229-2404,-3-5-2,1 0-1,0 0 1,-1 0 0,1 0-1,-1 1 1,1-1-1,-1 0 1,0 0 0,1 1-1,-1-1 1,0 0 0,0 1-1,0-1 1,0 0-1,0 3 1,-1-4-34,1 0-1,0 0 1,0 0-1,0 0 1,-1 1 0,1-1-1,0 0 1,0 0-1,-1 0 1,1 0 0,0 0-1,0 0 1,0 0-1,-1 0 1,1 0 0,0 0-1,0 0 1,-1 0-1,1 0 1,0 0 0,0 0-1,-1 0 1,1 0-1,0 0 1,0 0 0,-1 0-1,1 0 1,0 0-1,0-1 1,0 1 0,-1 0-1,1 0 1,0 0-1,0 0 1,0 0 0,-1-1-1,1 1 1,0 0-1,0 0 1,0-1 0,-12-9-2045,10 8 1504,-13-12-2083,5-1 949</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05.761"/>
    </inkml:context>
    <inkml:brush xml:id="br0">
      <inkml:brushProperty name="width" value="0.05" units="cm"/>
      <inkml:brushProperty name="height" value="0.05" units="cm"/>
      <inkml:brushProperty name="color" value="#FF0066"/>
    </inkml:brush>
  </inkml:definitions>
  <inkml:trace contextRef="#ctx0" brushRef="#br0">1 283 16171,'4'0'1705,"5"-2"1351,13-11-831,6-4-121,5-10-279,6-1-305,-2-2-704,-3 0-256,-3 4-408,-3 0-32,-2 8-200,-4 5-256,-1 4-688,-4-1-640,1 1-1057,4-4-471,12 2 1695</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06.025"/>
    </inkml:context>
    <inkml:brush xml:id="br0">
      <inkml:brushProperty name="width" value="0.05" units="cm"/>
      <inkml:brushProperty name="height" value="0.05" units="cm"/>
      <inkml:brushProperty name="color" value="#FF0066"/>
    </inkml:brush>
  </inkml:definitions>
  <inkml:trace contextRef="#ctx0" brushRef="#br0">0 0 16123,'10'19'2029,"-2"0"-1,-1 1 1,6 21-1,-6-17-411,16 37-1,9 0-36,50 69-1,-79-126-1619,1 1-1,-1-1 0,1 1 1,0-1-1,8 6 0,-18-20-3582,-47-34-3878,17 16 6228</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06.455"/>
    </inkml:context>
    <inkml:brush xml:id="br0">
      <inkml:brushProperty name="width" value="0.05" units="cm"/>
      <inkml:brushProperty name="height" value="0.05" units="cm"/>
      <inkml:brushProperty name="color" value="#FF0066"/>
    </inkml:brush>
  </inkml:definitions>
  <inkml:trace contextRef="#ctx0" brushRef="#br0">1 289 16588,'2'0'1472,"1"-7"1400,7-2-399,14-8-385,2-1-175,13-1-657,2-1-344,-1-1-424,1 3-184,-4-1-183,-3 2-113,-3 3-337,-7-1-327,0-2-1008,1-2-424,-5 1-1209,2-1 232,-3-3 1681</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06.766"/>
    </inkml:context>
    <inkml:brush xml:id="br0">
      <inkml:brushProperty name="width" value="0.05" units="cm"/>
      <inkml:brushProperty name="height" value="0.05" units="cm"/>
      <inkml:brushProperty name="color" value="#FF0066"/>
    </inkml:brush>
  </inkml:definitions>
  <inkml:trace contextRef="#ctx0" brushRef="#br0">1 0 11490,'4'76'7551,"0"14"-1788,-2-71-5078,1 1 1,0 0-1,1-1 0,2 1 1,0-1-1,0-1 1,13 24-1,-11-27-575,1 0 0,0 0-1,1-1 1,0 0 0,2-1-1,-1 0 1,1-1 0,23 18 0,-19-21-447,-11-10-482,-5-8-446,-17-32-3273,7 15 3043</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07.194"/>
    </inkml:context>
    <inkml:brush xml:id="br0">
      <inkml:brushProperty name="width" value="0.05" units="cm"/>
      <inkml:brushProperty name="height" value="0.05" units="cm"/>
      <inkml:brushProperty name="color" value="#FF0066"/>
    </inkml:brush>
  </inkml:definitions>
  <inkml:trace contextRef="#ctx0" brushRef="#br0">0 166 14235,'6'-10'912,"1"1"0,0 0 0,0 0 0,1 1 0,0 0 0,0 0 0,18-11 0,-6 7-147,0 0 1,1 2-1,0 0 0,0 2 0,1 0 0,1 2 0,-1 0 0,1 2 0,0 0 1,45-1-1,-66 5-718,0 0 0,0 0 1,0 0-1,0 0 0,-1 0 0,1 1 1,0-1-1,0 0 0,0 1 0,0 0 1,-1-1-1,1 1 0,0 0 0,0 0 1,-1 0-1,1 0 0,-1 0 0,1 0 1,1 3-1,-2-3-20,0 1 1,0 0-1,-1-1 0,1 1 1,-1 0-1,0-1 0,1 1 1,-1 0-1,0-1 0,0 1 1,0 0-1,0 0 1,0-1-1,-1 1 0,1 0 1,0-1-1,-1 1 0,1 0 1,-1-1-1,0 1 0,-1 2 1,-5 9 48,0 0 0,0-1 0,-2 0 1,1 0-1,-14 13 0,-57 50-519,18-28-2551,42-31 167,18-14 2664,0-1 0,1 0 0,-1 1-1,1-1 1,-1 1 0,1-1 0,-1 1 0,1-1-1,0 1 1,0 1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08.092"/>
    </inkml:context>
    <inkml:brush xml:id="br0">
      <inkml:brushProperty name="width" value="0.05" units="cm"/>
      <inkml:brushProperty name="height" value="0.05" units="cm"/>
      <inkml:brushProperty name="color" value="#FF0066"/>
    </inkml:brush>
  </inkml:definitions>
  <inkml:trace contextRef="#ctx0" brushRef="#br0">292 634 11050,'42'1'3433,"-29"1"-3057,-1-2 0,1 0 0,0 0 0,0-1 0,0-1 0,-1 0-1,21-6 1,-21 3-165,1-1 0,-2 0 0,1-1 0,-1 0-1,0-1 1,0-1 0,-1 1 0,0-1-1,-1-1 1,0 0 0,0 0 0,-1-1 0,0 0-1,-1-1 1,-1 1 0,7-15 0,-7 11-141,0-1 0,-1 0 0,-1 0 0,0-1 0,-1 1 0,-1-1 0,0 1 0,-1-1-1,-1 0 1,-1 1 0,0-1 0,-7-27 0,7 38-44,-1 0-1,0-1 0,0 1 0,-1 0 1,0 0-1,0 0 0,-1 0 1,1 1-1,-1-1 0,-5-4 0,1 2 117,-1 0 0,0 1 0,0 0-1,-19-11 1,-22-15 584,-12-8 86,54 37-732,1 1 0,-1-1 0,0 1 0,0 1 0,0-1 0,-15-1 0,9 3-39,1 0 1,0 1-1,-1 0 0,1 1 1,0 1-1,-1 0 1,1 1-1,-15 5 0,19-5-2,0 1 1,1 0-1,-1 0 0,1 1 0,0 0 0,0 0 0,1 1 1,0 0-1,0 1 0,0-1 0,0 1 0,-6 10 1,-6 11 167,1 1 1,-21 46 0,30-53-93,1-1 0,1 2 0,1-1 0,-6 37 0,12-59-112,-3 19 240,1 0 0,0 0 0,2 1 0,0-1 0,5 32 0,-4-46-191,1 1 0,0-1 0,1-1 0,-1 1 0,1 0 0,0 0 0,0-1 0,0 0 0,1 0 0,0 0 0,0 0 0,0 0 0,0-1 0,0 1 0,1-1 0,-1 0 0,1-1 0,0 1 0,5 1 0,4 2 58,1 0 0,1-1 1,-1-1-1,0 0 0,21 2 0,-10-4 65,1-1 0,0-1 0,0-1 0,44-9-1,-34 3 150,-1-2-1,62-25 1,-91 32-269,-3 1-25,-1-1 1,1 1 0,0-1 0,0 0-1,0 0 1,-1 0 0,1 0 0,-1-1 0,0 1-1,1-1 1,4-5 0,-8 7-44,0 0-1,0 1 1,1-1 0,-1 0 0,0 1-1,0-1 1,0 0 0,0 1 0,0-1-1,0 0 1,0 0 0,0 1 0,0-1-1,0 0 1,0 1 0,0-1 0,-1 0-1,1 1 1,0-1 0,0 0 0,-1 1-1,1-1 1,-1 0 0,1 1 0,0-1-1,-2 0 1,-2-9-3292,3 7 1795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50.801"/>
    </inkml:context>
    <inkml:brush xml:id="br0">
      <inkml:brushProperty name="width" value="0.05" units="cm"/>
      <inkml:brushProperty name="height" value="0.05" units="cm"/>
      <inkml:brushProperty name="color" value="#FF0066"/>
    </inkml:brush>
  </inkml:definitions>
  <inkml:trace contextRef="#ctx0" brushRef="#br0">75 28 14171,'-3'-4'442,"3"2"-160,-1 0 0,0 1 0,0-1 0,0 1 0,0-1 0,0 1 0,0-1 0,-1 1 1,1 0-1,0 0 0,-1 0 0,1 0 0,-1 0 0,1 0 0,-1 0 0,-2-1 0,4 2-228,-1 0-1,1 0 1,-1 0-1,1 1 1,0-1-1,-1 0 1,1 0-1,-1 1 1,1-1-1,0 0 1,-1 1-1,1-1 1,0 0 0,0 1-1,-1-1 1,1 0-1,0 1 1,0-1-1,-1 1 1,1-1-1,0 1 1,0-1-1,0 0 1,0 1-1,0-1 1,0 1-1,-3 17 260,2-12-157,-18 187 1592,10-83-709,6-83-807,0 0 104,0 1 0,2-1 0,4 48 0,-3-74-310,1 1-1,-1-1 1,0 0-1,0 0 0,1 1 1,-1-1-1,0 0 0,1 0 1,-1 0-1,1 1 0,0-1 1,-1 0-1,1 0 0,0 0 1,0 0-1,0 0 0,0 0 1,0-1-1,0 1 0,0 0 1,1 1-1,-1-2-2,1 0 0,-1 0 1,0 1-1,0-1 0,0 0 0,1 0 0,-1 0 0,0-1 1,0 1-1,0 0 0,1 0 0,-1-1 0,0 1 0,0 0 1,0-1-1,0 1 0,0-1 0,0 0 0,0 1 0,0-1 1,0 0-1,0 0 0,1-1 0,26-24 431,-2-1 0,29-40 1,32-32-212,-55 68-395,-12 13-956,-1-1 0,0 0 0,19-28 0,-21 22-1279,-1 3 861</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11.932"/>
    </inkml:context>
    <inkml:brush xml:id="br0">
      <inkml:brushProperty name="width" value="0.05" units="cm"/>
      <inkml:brushProperty name="height" value="0.05" units="cm"/>
      <inkml:brushProperty name="color" value="#FF0066"/>
    </inkml:brush>
  </inkml:definitions>
  <inkml:trace contextRef="#ctx0" brushRef="#br0">0 238 14707,'10'-19'3236,"14"-19"-1,-11 20-1652,16-17 0,-15 20-1355,0 1 0,1 1 0,1 0 0,0 1 0,0 1 0,1 0 0,36-16 0,-51 26-219,3-1 0,0 0 0,0 1 0,0-1-1,5 0 1,-9 2-8,-1-1-1,1 1 0,-1 0 1,1 0-1,0 0 1,-1 0-1,1 0 0,-1 0 1,1 0-1,0 0 0,-1 0 1,1 0-1,-1 0 0,1 0 1,0 1-1,-1-1 1,1 0-1,-1 0 0,1 1 1,-1-1-1,1 0 0,-1 1 1,1-1-1,-1 0 0,1 1 1,-1-1-1,1 1 0,-1-1 1,0 1-1,1-1 1,-1 1-1,0-1 0,1 1 1,-1-1-1,0 1 0,0 0 1,1-1-1,-1 1 0,0-1 1,0 1-1,0 0 1,0-1-1,0 1 0,0 0 1,-1 6-2,0 1 1,0-1-1,0 0 1,-1 0-1,0 0 1,-1 0-1,-5 10 1,-28 49 22,25-48-3,-14 21 104,17-29-8,1 1 1,0 0 0,1 1-1,0-1 1,-7 21-1,13-32-110,0 0 0,0 1 0,0-1 0,-1 0 0,1 0 0,0 1 0,0-1 0,0 0 0,0 1 0,0-1 0,0 0 0,0 1 0,0-1 0,0 0 0,0 0 0,0 1 0,0-1 0,0 0 0,0 1 0,0-1 0,0 0 0,0 1 0,1-1 0,-1 0 0,0 0 0,0 1 0,0-1 0,0 0 0,1 0 0,-1 1 0,0-1 0,0 0 0,0 0 0,1 0 0,-1 1 0,0-1 0,1 0 0,-1 0 0,0 0 0,0 0 0,1 0 0,-1 1 0,0-1 0,1 0 0,-1 0 0,0 0 0,0 0 0,1 0 0,-1 0 0,0 0 0,1 0 0,-1 0 0,0 0 0,1 0 0,-1 0 0,0-1 0,0 1 0,1 0 0,17-7 62,-18 7-66,35-21 98,-24 15-66,-1-1 0,1 1 0,0 1 0,23-8 0,-34 13-32,1 0 0,-1 0 0,0-1 0,1 1 0,-1 0 0,1 0 0,-1 0 1,1 0-1,-1 0 0,1 0 0,-1 0 0,1 0 0,-1 0 0,1 0 0,0 0 0,-1 0 0,1 0 0,-1 0 0,1 0 0,-1 0 0,0 0 1,1 1-1,-1-1 0,1 0 0,-1 0 0,1 1 0,-1-1 0,1 0 0,-1 1 0,0-1 0,1 0 0,-1 1 0,0-1 0,1 1 1,-1-1-1,0 0 0,0 1 0,1-1 0,-1 1 0,0-1 0,0 1 0,0-1 0,0 1 0,1-1 0,-1 1 0,0 0 0,0 3 0,-1 0 0,1-1 0,-1 1 0,1 0-1,-3 5 1,1-3-1,-10 35-15,5-21 8,-4 26-1,10-40 11,0-1 0,0 1-1,1 0 1,0 0 0,0-1 0,0 1 0,1 0 0,0-1-1,2 9 1,-2-11-1,1-1 0,-1 1 0,0-1 0,1 1 0,0-1 0,0 0 0,-1 0-1,1 1 1,0-1 0,1 0 0,-1-1 0,0 1 0,1 0 0,-1-1 0,1 1 0,-1-1-1,1 0 1,0 0 0,-1 0 0,1 0 0,0 0 0,0-1 0,5 2 0,6-1 47,0 0 0,0-1 0,21-2 0,-26 1 0,48-3 348,-57 4-388,1 0-1,-1 0 1,0 0-1,1 0 0,-1 0 1,0 0-1,1 0 0,-1 0 1,0 0-1,1 0 0,-1 0 1,0 0-1,1 0 0,-1 0 1,0 0-1,1 0 1,-1 0-1,0 1 0,1-1 1,-1 0-1,0 0 0,0 0 1,1 1-1,-1-1 0,0 0 1,0 0-1,1 1 1,-1-1-1,0 0 0,0 1 1,0-1-1,1 0 0,-1 1 1,0-1-1,0 0 0,0 0 1,0 1-1,0-1 1,0 1-1,0-1 0,0 0 1,0 1-1,0-1 0,0 0 1,0 1-1,0-1 0,0 0 1,0 1-1,-9 15 266,6-13-237,-26 38 394,14-22-591,-13 22 1,28-40 120,-1 0-1,0 0-1,1 0 1,-1 0-1,1 0 1,-1 0-1,1 0 1,-1 0-1,1 0 1,0 0-1,-1 0 1,1 0-1,0 0 1,0 0-1,0 0 1,0 0-1,0 3 1,1-3-1,0 1 1,0 0-1,1-1 0,-1 1 1,1-1-1,-1 0 0,1 1 1,0-1-1,-1 0 1,4 2-1</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57.536"/>
    </inkml:context>
    <inkml:brush xml:id="br0">
      <inkml:brushProperty name="width" value="0.05" units="cm"/>
      <inkml:brushProperty name="height" value="0.05" units="cm"/>
      <inkml:brushProperty name="color" value="#FF0066"/>
    </inkml:brush>
  </inkml:definitions>
  <inkml:trace contextRef="#ctx0" brushRef="#br0">219 83 9402,'0'0'146,"1"0"0,-1 0 0,1 0 0,-1 0 0,0 0 0,1 0 0,-1 0 0,1 0 0,-1 0 0,0 0 0,1 0 0,-1 0 0,1 0 0,-1 0 0,1 0 0,-1 0 0,0 0 0,1-1 0,-1 1 0,0 0 0,1 0 0,-1 0 0,0-1 0,1 1 0,-1 0 0,0 0 0,1-1 0,-1 1 0,0 0 0,0-1 0,1 1 0,-1 0 0,0-1 0,0 1 0,0 0 0,1-1 0,-1 1 0,0-1 0,0 1 0,0 0 0,0-1 0,0 1 0,0-1 0,0 1 0,0-1 0,0 1 0,0 0 0,0-1 0,2-10 2145,0 8-1120,-2 3-1112,1 0 1,-1 0-1,0-1 1,0 1-1,1 0 1,-1 0-1,0-1 1,0 1 0,0 0-1,1 0 1,-1-1-1,0 1 1,0 0-1,0-1 1,0 1-1,0 0 1,0-1 0,0 1-1,1 0 1,-1-1-1,0 1 1,0 0-1,0 0 1,0-1-1,-1 1 1,2-4 117,-1 1 0,0 0 0,0 0 1,-1 0-1,1 0 0,-1 0 0,1 0 0,-1 1 0,0-1 1,0 0-1,0 0 0,-2-3 0,1 5-116,-1 0-1,1 0 1,0 0 0,-1 0-1,1 0 1,-1 1-1,1-1 1,-1 1 0,1 0-1,-1 0 1,-4 0-1,-4-1 141,9 1-199,-1 0 0,0 0 0,1 0 0,-1 0 0,0 1 0,1-1 1,-1 1-1,0-1 0,1 1 0,-1 0 0,1 0 0,-1 0 0,1 0 0,0 1 0,-1-1 0,1 0 0,0 1 0,0 0 0,-2 2 0,-3 3 7,0 1 0,1 1-1,-10 14 1,-6 8 1,17-24-11,0 1 1,1 0-1,0 0 1,0 0-1,0 0 1,-2 9-1,-11 23 11,12-26 307,0 0 0,0 0 0,1 0 0,1 0 0,-2 25 0,4-30-290,1 1-1,1-1 1,0 0-1,0 0 1,3 10-1,1 12-26,1-2-9,-4-22 61,-1 0 0,0 0 0,1 12-1,-1-15 44,0 0-1,-1 1 0,1-1 0,1 0 0,-1 0 0,1 0 0,0 0 0,0 0 0,0 0 0,0 0 0,5 5 0,11 21 151,-10-8-45,-1 0 0,6 30 0,1 6 123,-8-40-82,-1 1 0,-1-1 0,-1 1-1,1 30 1,-4-47-228,0 0 0,1 0-1,-1 0 1,1 1 0,-1-1-1,1 0 1,0 0 0,0 0 0,0 0-1,0-1 1,0 1 0,3 3-1,-3-3-9,1 0 0,-1 0-1,0 0 1,0 0 0,0 0-1,0 1 1,0-1 0,1 5 0,-1 0 10,-1-1 0,0 1 0,-1-1 0,0 1 1,0-1-1,-2 7 0,-1 14-1,3-23 11,0 0 1,-1-1 0,1 1 0,0 0 0,-1-1 0,0 1 0,-4 5 0,3-3 130,2-6-141,1 1 0,0-1 1,0 1-1,0-1 0,0 1 0,0-1 0,0 1 1,0-1-1,0 1 0,0 0 0,0-1 1,0 1-1,0-1 0,0 1 0,0-1 0,0 1 1,1 0-1,-1-1-4,0 0-1,1 1 1,-1-1 0,0 0 0,0 1 0,0-1-1,0 0 1,0 1 0,0-1 0,1 1-1,-1-1 1,0 0 0,0 1 0,0-1 0,0 0-1,0 1 1,0-1 0,-1 0 0,1 1-1,0-1 1,0 0 0,0 1 0,0-1 0,0 0-1,0 1 1,-1-1 0,1 0 0,0 1 0,0-1-1,0 0 1,-1 0 0,1 1 0,0-1-1,-1 0 1,1 0 0,-1 1 0,1-1 40,-8-13-307,6 4-4138,20-20-5048,-8 15 8022</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8:58.507"/>
    </inkml:context>
    <inkml:brush xml:id="br0">
      <inkml:brushProperty name="width" value="0.05" units="cm"/>
      <inkml:brushProperty name="height" value="0.05" units="cm"/>
      <inkml:brushProperty name="color" value="#FF0066"/>
    </inkml:brush>
  </inkml:definitions>
  <inkml:trace contextRef="#ctx0" brushRef="#br0">9 1 8946,'-9'19'11224,"17"-9"-8667,-6-8-2329,-1 0 0,1 0 0,0 1 0,-1-1-1,1 0 1,-1 1 0,0-1 0,0 1 0,0-1 0,0 1 0,0 0 0,0 5-1,0 12 235,-1-15-328,0 0-1,0 0 1,1 0-1,0 1 1,0-1-1,0 0 1,0 0-1,4 8 1,-3-9-51,-1 1 1,1-1-1,-1 1 1,0-1-1,0 1 1,-1 0 0,1-1-1,-1 9 1,-1-1-58,-4 23 1,3-28 6,1-2 64,7-10-27,2-3-24,-4 3-40,1 1 1,-1 0 0,1 0-1,7-5 1,7-3 0,-12 7-7,0 0 0,0 1 0,1 0 0,-1 0 0,1 0 0,0 1 1,9-2-1,-7 7 0,1 0 58,-11-2-24,-32-41 155,-14-11 630,45 51-809,1 0 1,-1 0-1,1 0 1,0 1-1,-1-1 0,1 0 1,0 0-1,0 0 1,0 0-1,0 0 0,-1 1 1,1-1-1,0 0 1,1 0-1,-1 0 1,0-1-1,0-7 34,-8 20-297,8-11 124,0 1 0,0 0 0,0 0 0,0-1 0,0 1 0,0 0 0,0 0 0,0-1 0,0 1 0,0 0 0,1-1 0,-1 1 0,0 0 1,0-1-1,1 1 0,-1 0 0,0-1 0,1 1 0,-1-1 0,1 1 0,0 0 0,0 0-354,1 0 1,-1 0-1,1 0 1,-1 0-1,1-1 0,-1 1 1,1 0-1,3 0 1,21 3-2239</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14.508"/>
    </inkml:context>
    <inkml:brush xml:id="br0">
      <inkml:brushProperty name="width" value="0.05" units="cm"/>
      <inkml:brushProperty name="height" value="0.05" units="cm"/>
      <inkml:brushProperty name="color" value="#FF0066"/>
    </inkml:brush>
  </inkml:definitions>
  <inkml:trace contextRef="#ctx0" brushRef="#br0">1 45 15931,'9'-6'817,"2"1"711,4-8-1440,-2-8-40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16.091"/>
    </inkml:context>
    <inkml:brush xml:id="br0">
      <inkml:brushProperty name="width" value="0.05" units="cm"/>
      <inkml:brushProperty name="height" value="0.05" units="cm"/>
      <inkml:brushProperty name="color" value="#FF0066"/>
    </inkml:brush>
  </inkml:definitions>
  <inkml:trace contextRef="#ctx0" brushRef="#br0">1 49 11402,'2'-13'1249,"2"0"1455,-3 4-1856,1 3-199,2 3-1049,-2-1 247</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23.212"/>
    </inkml:context>
    <inkml:brush xml:id="br0">
      <inkml:brushProperty name="width" value="0.05" units="cm"/>
      <inkml:brushProperty name="height" value="0.05" units="cm"/>
      <inkml:brushProperty name="color" value="#FF0066"/>
    </inkml:brush>
  </inkml:definitions>
  <inkml:trace contextRef="#ctx0" brushRef="#br0">455 267 5417,'-3'1'473,"0"0"0,0 0 0,0 0 0,0 0 0,0 0 0,0 1 0,0-1 0,1 1 1,-1 0-1,1 0 0,-1 0 0,1 0 0,-1 0 0,1 0 0,0 1 0,-2 2 0,8-6 1110,-4 1-1547,0 0-1,1 0 1,-1 0-1,0 0 1,1 0-1,-1 0 1,0 0-1,1 0 1,-1 0-1,0 0 1,1 0-1,-1-1 1,0 1 0,1 0-1,-1 0 1,0 0-1,1 0 1,-1-1-1,0 1 1,0 0-1,1 0 1,-1-1-1,0 1 1,0 0-1,1-1 1,-1 1-1,0-1 1,1-7 947,-6 11-323,-9 11-133,6-4-381,0 0 0,0-1 0,-1 1 0,-1-2 0,1 1 0,-1-2 0,-1 1 0,-15 8 1,-26 11 23,-32 15 442,80-40-537,0 0 0,-1 0 0,1-1 0,0 0 0,-1 0 0,-8 1 0,11-2-53,1 0-1,-1 0 0,0 0 0,0-1 0,0 1 0,0-1 0,0 1 0,1-1 0,-1 1 0,0-1 0,0 0 0,1 0 0,-1 0 0,1 0 1,-1 0-1,1-1 0,-1 1 0,-1-3 0,-13-13 40,8 10-39,0-2-1,1 1 0,0-1 0,0 0 0,1 0 0,0 0 0,-8-19 1,11 18-15,0 0 0,0 0 1,-2-21-1,5 27-6,0-1 1,0 0-1,0 0 0,0 1 0,1-1 0,0 0 1,0 1-1,0-1 0,0 1 0,1-1 0,2-4 1,4-6 25,62-128 214,-69 141-173,-1 0 1,1 0 0,-1 1-1,0-1 1,1 0 0,-1 0-1,0 0 1,0 0 0,0 0-1,0 1 1,-1-4 0,2 4-34,-2 1-35,1 0 1,0 0-1,0 0 0,0 0 0,0 0 1,0 0-1,0 0 0,0 0 0,0 0 1,-1 0-1,1 0 0,0 0 0,0 0 1,0 0-1,0-1 0,0 1 0,0 0 0,0 0 1,0 0-1,-1 0 0,1 0 0,0 0 1,0 0-1,0 0 0,0 0 0,0 0 1,0 0-1,0 0 0,0 0 0,0 0 1,0-1-1,0 1 0,0 0 0,0 0 1,0 0-1,-1 0 0,1 0 0,0 0 1,0 0-1,0 0 0,0-1 0,0 1 1,0 0-1,0 0 0,0 0 0,0 0 1,0 0-1,0 0 0,0 0 0,1-1 1,-1 1-1,-34 24 32,29-21-22,0 1-1,1-1 1,-1 1 0,1 0-1,-1 0 1,1 0 0,0 1-1,1-1 1,-1 1 0,-2 6 0,4-11 638,2-5-371,2-8-66,1 5-150,1 1 0,0 0 1,1 0-1,0 0 0,0 0 0,0 1 1,1 0-1,0 0 0,0 1 0,0-1 1,1 1-1,0 1 0,11-7 0,-18 11-37,1 0 0,0-1 0,-1 1-1,1 0 1,0 0 0,-1-1 0,1 1-1,0 0 1,-1 0 0,1 0 0,0 0-1,-1 0 1,1 0 0,0 0 0,0 0-1,-1 0 1,1 0 0,0 1 0,-1-1-1,1 0 1,0 0 0,-1 1 0,1-1 0,0 0-1,-1 1 1,1-1 0,-1 0 0,1 1-1,0 0 1,1 1 62,-1 1 0,1-1-1,-1 0 1,0 1 0,0-1-1,1 5 1,4 7 72,-4-11-162,1 0 0,-1 0 0,1 0 0,-1-1 0,1 1 0,0-1 0,0 1-1,0-1 1,0 0 0,1 0 0,6 3 0,-3-2-375,0-1 1,0 1-1,1-1 0,13 1 0,9-3-505</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27.609"/>
    </inkml:context>
    <inkml:brush xml:id="br0">
      <inkml:brushProperty name="width" value="0.05" units="cm"/>
      <inkml:brushProperty name="height" value="0.05" units="cm"/>
      <inkml:brushProperty name="color" value="#FF0066"/>
    </inkml:brush>
  </inkml:definitions>
  <inkml:trace contextRef="#ctx0" brushRef="#br0">0 274 12307,'63'-51'1105,"60"-48"1402,-86 71-1621,54-28 1,-79 49-799,1 0-1,0 1 1,1 1 0,19-5 0,-30 9-84,1 0 0,-1 0-1,1 0 1,-1 1 0,1 0 0,0 0 0,-1 0 0,1 0 0,0 0 0,-1 1-1,1 0 1,-1 0 0,1 0 0,-1 0 0,0 0 0,1 0 0,-1 1 0,0 0-1,0 0 1,0 0 0,0 0 0,3 3 0,-3-2 0,0 1 0,0 0 0,-1 0 0,1 0 0,-1 1 0,0-1 0,0 0 0,-1 1 0,3 7 0,0 6 20,1 21 0,-3-25-11,33 176 69,-24-151-2,1-1 0,33 68 0,-19-55 46,-2-4 147,21 53 0,20 108 695,0 0-220,56 141-387,-70-199 21,-17-35 386,-29-93-365,-1 0-1,0 1 0,-1 28 1,-3-47-290,0-1 0,-1 1 0,0 0 0,1-1 0,-1 1 0,0 0 0,-1-1 0,1 1 0,-1-1 0,1 0 0,-1 1 0,0-1 0,0 0 0,-1 0 0,1 0 0,-1 0 0,1-1 0,-1 1 0,0-1 0,0 1 0,0-1 0,0 0 0,-5 2 0,-7 3 258,-1 0-1,1-1 0,-33 8 1,27-8-220,14-4-98,-8 3 39,1-1 0,0-1 0,-1 0 0,-28 1 0,41-4-147,1 0 0,0 0 1,-1 0-1,1 0 0,-1-1 0,1 1 0,-1 0 0,1-1 0,0 1 0,-1-1 0,1 1 0,0-1 1,-1 0-1,1 0 0,0 1 0,0-1 0,0 0 0,0 0 0,-2-2 0,2 1-96,0 1 0,0-1-1,1 0 1,-1 1 0,1-1-1,-1 0 1,1 0 0,0 1-1,-1-1 1,1 0 0,0 0-1,0 1 1,0-1-1,1 0 1,-1-3 0,7-26-1127</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28.638"/>
    </inkml:context>
    <inkml:brush xml:id="br0">
      <inkml:brushProperty name="width" value="0.05" units="cm"/>
      <inkml:brushProperty name="height" value="0.05" units="cm"/>
      <inkml:brushProperty name="color" value="#FF0066"/>
    </inkml:brush>
  </inkml:definitions>
  <inkml:trace contextRef="#ctx0" brushRef="#br0">0 1066 12731,'20'-48'2685,"2"2"0,41-65 0,18-38-483,-66 113-2026,-1-1 0,-1-1 0,-2 0 1,-2-1-1,5-53 0,-11 61-174,-1-1 0,-2 0 0,-1 0 0,-1 0-1,-2 1 1,-1-1 0,-11-34 0,11 51-2,0-1 0,-2 0-1,1 1 1,-11-15 0,14 25 2,0 0-1,-1 1 0,1-1 1,-1 1-1,0 0 1,-8-6-1,10 9 0,-1-1 0,0 0 0,0 1 0,1-1 0,-1 1 0,0 0 0,-1 0 0,1 0 0,0 0 0,0 1 0,0-1 0,-6 1 0,6 0 7,0 0-1,0 1 0,0-1 0,0 1 1,0 0-1,0 0 0,0 0 0,0 0 1,0 1-1,1-1 0,-1 1 0,0 0 1,1-1-1,-1 1 0,1 0 0,0 1 1,0-1-1,0 0 0,0 1 0,0-1 1,0 1-1,0-1 0,-1 6 0,-2 3 64,0 0-1,1 0 0,0 0 0,1 1 0,-2 13 0,-1 28 315,1 0 0,3 0 0,2 1 0,3-1 0,11 71 0,-11-107-294,1 0 1,0 0-1,1 0 1,1 0-1,0-1 0,17 30 1,-19-39-76,1 0 0,0-1 0,0 0 0,0 0 0,1 0 0,0 0 0,0-1 0,0 0 0,0 0 0,1-1 0,0 0 0,0 0 0,0 0 0,1-1 0,-1 0 0,1-1 0,8 2 0,-5-1-12,-1-2 0,1 0 0,-1 0-1,1-1 1,-1 0 0,1-1 0,-1 0 0,1 0-1,-1-1 1,0-1 0,0 0 0,0 0 0,0-1-1,0 0 1,-1-1 0,0 0 0,0-1-1,0 1 1,0-2 0,-1 1 0,0-1 0,-1 0-1,1-1 1,7-11 0,-3 3 1,0 0 0,-1-1 0,-1 0 0,-1-1-1,0 0 1,-2 0 0,0-1 0,5-24 0,-9 53 9,-1 11 5,-2-8 32,1-1 0,0 1-1,1-1 1,7 23-1,-8-31-20,1 0 0,0 1 0,0-1 1,0 0-1,0-1 0,1 1 0,-1 0 0,1-1 0,0 1 0,0-1 0,0 0 0,1 0 0,-1 0 0,1-1 0,0 1 0,-1-1 0,6 3 0,-4-3-50,0 0 0,1 0 1,-1-1-1,0 0 0,1 0 1,-1 0-1,0 0 0,10-1 1,-13 0-130,0 0 0,0 0-1,0-1 1,0 1 0,-1 0 0,1-1 0,0 1 0,0-1 0,0 0 0,-1 0 0,1 1 0,0-1-1,-1 0 1,1-1 0,-1 1 0,1 0 0,-1 0 0,0-1 0,1 1 0,-1 0 0,0-1 0,0 0-1,0 1 1,0-1 0,0 0 0,0 1 0,-1-1 0,2-2 0,3-24-2529,-4-11 988</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29.117"/>
    </inkml:context>
    <inkml:brush xml:id="br0">
      <inkml:brushProperty name="width" value="0.05" units="cm"/>
      <inkml:brushProperty name="height" value="0.05" units="cm"/>
      <inkml:brushProperty name="color" value="#FF0066"/>
    </inkml:brush>
  </inkml:definitions>
  <inkml:trace contextRef="#ctx0" brushRef="#br0">34 1 16564,'-15'5'1408,"2"3"592,7-3-695,6-1-1041,2 0-256,9-4-665,6 0-727,3-2 3545,10 2-2249</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29.755"/>
    </inkml:context>
    <inkml:brush xml:id="br0">
      <inkml:brushProperty name="width" value="0.05" units="cm"/>
      <inkml:brushProperty name="height" value="0.05" units="cm"/>
      <inkml:brushProperty name="color" value="#FF0066"/>
    </inkml:brush>
  </inkml:definitions>
  <inkml:trace contextRef="#ctx0" brushRef="#br0">16 805 13627,'5'12'714,"0"-1"0,-1 1 0,0-1 0,-1 1 0,0 0 0,-1 0 1,-1 1-1,0-1 0,0 0 0,-2 15 0,1-26-664,0 0 0,0-1 0,0 1-1,0-1 1,0 1 0,0 0 0,0-1 0,-1 1 0,1-1 0,0 1 0,0 0-1,0-1 1,-1 1 0,1-1 0,0 1 0,-1-1 0,1 1 0,0-1 0,-1 1-1,1-1 1,0 1 0,-1-1 0,1 1 0,-1-1 0,1 0 0,-2 1 0,2-1-27,-1-1 0,1 1 0,-1 0 0,0 0 0,1-1 1,-1 1-1,1-1 0,-1 1 0,0 0 0,1-1 0,-1 1 0,1-1 1,0 1-1,-1-1 0,1 0 0,-1 1 0,1-1 0,-1 0 1,-14-32 87,12 23-84,1 0-1,0 0 1,0 0 0,1 0 0,1 0 0,0-20 0,0 26-9,1-1 1,-1 1-1,1-1 1,0 1-1,0-1 1,0 1-1,1 0 0,-1-1 1,1 1-1,0 0 1,1 0-1,-1 0 1,1 1-1,-1-1 0,1 0 1,0 1-1,5-5 1,-6 7 21,0 0 0,1-1-1,-1 1 1,0 0 0,1 0 0,-1 0 0,1 1 0,-1-1 0,1 1 0,-1-1-1,1 1 1,-1 0 0,1 0 0,-1 0 0,1 0 0,-1 0 0,1 0 0,-1 1-1,1 0 1,-1-1 0,1 1 0,-1 0 0,4 2 0,5 3 138,-1 0-1,1 1 1,17 15 0,-19-14-73,21 12 1,-26-18-55,0 0 0,0 0 0,-1-1 0,1 0 0,0 0 0,0 0 0,1 0 0,-1-1 0,0 0 0,0 0 0,0 0 0,0 0 0,0 0 0,1-1 0,-1 0 0,0 0 0,0 0 0,0 0 0,-1-1 0,1 1 0,0-1 0,0 0 1,-1 0-1,7-5 0,-5 3 20,1-1 0,-1 0 0,0 0 1,0 0-1,0-1 0,-1 0 1,0 0-1,0 0 0,0 0 1,-1 0-1,0-1 0,0 0 0,2-11 1,-4 15-45,0 0 0,-1-1 1,0 1-1,0-1 0,0 1 1,0-1-1,0 1 0,-1-1 1,0 1-1,1-1 0,-1 1 1,-1-1-1,1 1 0,0 0 1,-4-6-1,-2-2-54,-1 1-1,0 0 1,-9-10-1,11 14-49,-14-13-1626,-39-31-1,22 20-649,9 7 2822,8 10-260</inkml:trace>
  <inkml:trace contextRef="#ctx0" brushRef="#br0" timeOffset="1">330 1 14179,'3'5'5536,"15"27"-3408,36 87 911,60 119 169,-90-192-3379,22 57-1,-44-97 31,-2-5-23,0-1 1,0 1 0,1-1-1,-1 1 1,0 0-1,0-1 1,0 1-1,1 0 1,-1-1-1,0 1 1,1-1-1,-1 1 1,1-1-1,-1 1 1,1-1-1,-1 1 1,1-1 0,-1 1-1,1-1 1,-1 0-1,1 1 1,0 0-1,0-2-194,0 0 0,0 1 0,0-1 0,-1 0 0,1 1 0,0-1 0,-1 0 0,1 0 0,-1 0 0,1 1 0,-1-1 0,2-2 0,9-11-1222</inkml:trace>
  <inkml:trace contextRef="#ctx0" brushRef="#br0" timeOffset="2">593 218 15755,'-9'83'8418,"7"-47"-6711,1-13-703,2 41-1,-1-57-955,1-1-1,0 1 1,1-1-1,-1 0 1,1 0-1,1 1 0,-1-1 1,1 0-1,0-1 1,0 1-1,5 5 1,-3-4-22,1 0 0,0-1-1,1 0 1,13 11 0,-17-16-83,-1 1-1,1 0 1,0-1-1,-1 1 0,1-1 1,0 0-1,0 0 1,0 0-1,0 0 1,0 0-1,0-1 0,0 0 1,0 1-1,0-1 1,0 0-1,0 0 0,6-2 1,-7 1-281,1 0 1,-1 0-1,0 0 0,0-1 1,0 1-1,0-1 0,-1 1 1,1-1-1,0 0 1,-1 0-1,1 0 0,-1 0 1,1 0-1,1-4 0,3-3-962,8-10-425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51.267"/>
    </inkml:context>
    <inkml:brush xml:id="br0">
      <inkml:brushProperty name="width" value="0.05" units="cm"/>
      <inkml:brushProperty name="height" value="0.05" units="cm"/>
      <inkml:brushProperty name="color" value="#FF0066"/>
    </inkml:brush>
  </inkml:definitions>
  <inkml:trace contextRef="#ctx0" brushRef="#br0">0 1 13107,'10'0'383,"0"1"1,-1 1 0,1 0-1,-1 0 1,1 1 0,-1 0-1,0 1 1,0 0 0,0 0-1,8 6 1,3 3 530,-1 0 0,35 33-1,-33-25-417,-2 0 0,0 2 0,-1 1 0,-1 0 0,-2 1 0,16 32 0,-11-12 418,-2 1-1,24 91 0,-31-87-282,-3 1-1,3 62 0,-9 100 1213,-2-195-1688,0 6 129,0 1 1,-2 0 0,-8 37 0,9-55-256,-1-1 1,0 1-1,-1-1 1,1 0 0,-1 0-1,-1 0 1,1 0-1,-1-1 1,0 1-1,0-1 1,0 0 0,-1 0-1,0 0 1,0-1-1,0 1 1,0-1 0,-10 5-1,-25 8-210,31-14-617,1 1-1,-1 0 0,1 0 1,-14 9-1,21-12 656,1-1-1,-1 1 1,0-1 0,1 1-1,-1-1 1,1 1 0,-1 0-1,0-1 1,1 1 0,0 0-1,-1 0 1,1-1 0,-1 1-1,1 2 1,0 17-1192</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30.205"/>
    </inkml:context>
    <inkml:brush xml:id="br0">
      <inkml:brushProperty name="width" value="0.05" units="cm"/>
      <inkml:brushProperty name="height" value="0.05" units="cm"/>
      <inkml:brushProperty name="color" value="#FF0066"/>
    </inkml:brush>
  </inkml:definitions>
  <inkml:trace contextRef="#ctx0" brushRef="#br0">167 1 17204,'-56'52'7421,"34"-33"-6422,1 1-1,-30 36 1,49-54-989,0 1 0,0 1 1,1-1-1,-1 0 0,1 0 0,-1 1 1,1-1-1,0 1 0,0-1 1,1 1-1,-1-1 0,1 1 1,-1 0-1,2 5 0,-1-8-23,0 1 0,0-1 0,1 1 0,-1-1 0,1 1 0,-1-1 0,1 0 0,-1 1 0,1-1 0,0 0 0,0 0 0,-1 1 0,1-1 0,0 0 0,0 0 0,0 0 0,1 0-1,-1 0 1,0 0 0,0 0 0,0-1 0,1 1 0,-1 0 0,0-1 0,1 1 0,-1-1 0,1 1 0,-1-1 0,0 1 0,1-1 0,-1 0 0,1 0 0,-1 0 0,1 0 0,-1 0 0,3-1-1,-2 1-20,0 0 0,0 0 0,0 0 0,0-1 0,0 1 0,0-1 0,0 1 0,0-1 0,-1 0 0,1 0 0,0 0 0,0 0 0,-1 0 0,1 0-1,0 0 1,-1-1 0,0 1 0,1 0 0,-1-1 0,2-2 0,0-1-4,0-1 1,-1 1-1,1-1 1,-1 0-1,1-7 1,-2 8 35,0 1 1,0 0-1,1 0 1,-1 0-1,1 0 1,0 0-1,0 0 1,0 0-1,0 1 1,1-1-1,-1 1 1,1-1-1,4-3 1,-6 6 4,0 1 1,0-1-1,0 1 0,1 0 0,-1-1 1,0 1-1,0 0 0,0 0 1,0-1-1,0 1 0,1 0 0,-1 0 1,0 0-1,0 0 0,0 1 1,3-1-1,20 8-7,-11-3-100,-4-2-715,1 0 1,0 0-1,-1-1 1,1-1-1,0 0 0,0 0 1,0-1-1,0 0 1,0-1-1,16-3 0,1-3-852</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30.795"/>
    </inkml:context>
    <inkml:brush xml:id="br0">
      <inkml:brushProperty name="width" value="0.05" units="cm"/>
      <inkml:brushProperty name="height" value="0.05" units="cm"/>
      <inkml:brushProperty name="color" value="#FF0066"/>
    </inkml:brush>
  </inkml:definitions>
  <inkml:trace contextRef="#ctx0" brushRef="#br0">132 311 11578,'-1'-3'211,"1"1"0,-1 0 0,1-1-1,-1 1 1,0 0 0,0 0-1,0-1 1,0 1 0,-1 0 0,1 0-1,0 0 1,-1 0 0,0 1-1,1-1 1,-1 0 0,0 1 0,0-1-1,0 1 1,0-1 0,0 1-1,0 0 1,0 0 0,0 0 0,-1 0-1,1 0 1,0 0 0,-1 1-1,1-1 1,0 1 0,-1 0 0,1 0-1,-1 0 1,1 0 0,-1 0-1,1 0 1,0 1 0,-1-1 0,1 1-1,0-1 1,-1 1 0,1 0-1,0 0 1,-4 2 0,3-1-72,0-1 0,0 1 0,0-1-1,0 1 1,0 0 0,1 0 0,-1 1 0,1-1 0,-1 0 0,1 1 0,0-1 0,0 1 0,0 0 0,0 0 0,1 0 0,-1 0-1,1 0 1,-2 5 0,3-5-114,-1 1 0,1 0-1,0-1 1,-1 1 0,2 0 0,-1-1-1,0 1 1,1 0 0,0-1 0,0 1-1,0-1 1,0 1 0,0-1 0,1 1-1,0-1 1,0 0 0,2 4-1,8 11 3,2 0-1,0-1 1,26 23-1,56 42 516,-29-26 423,-59-49-841,1 1-1,-1 1 1,0 0 0,-1 0-1,0 0 1,-1 1 0,0-1 0,0 2-1,8 21 1,-11-24-96,-1 1-1,0 0 1,0 0-1,-1 0 1,-1 0-1,1 0 1,-1 0 0,-1 0-1,1 0 1,-2 0-1,1 0 1,-1 0-1,-5 12 1,2-6-31,-1-1 1,-1 0-1,0 0 0,-1-1 1,-14 18-1,18-25-39,-1 0 0,0-1 0,0 1 0,-1-1 0,1 0 1,-1-1-1,0 1 0,-1-1 0,1 0 0,-1-1 0,0 0 0,1 0 0,-10 3 0,13-5 21,0-1 1,0 1-1,0-1 1,0 0-1,0 0 1,0 0-1,0 0 1,0 0-1,0-1 1,0 1-1,0-1 1,0 0-1,0 0 1,0 0-1,0 0 1,0-1-1,1 1 1,-1-1-1,0 0 1,1 1-1,-1-1 1,1 0-1,0-1 1,0 1-1,0 0 0,0 0 1,-2-4-1,0 0 9,1 1-1,0-1 0,1-1 1,-1 1-1,1 0 0,0-1 1,0 1-1,1-1 0,0 1 1,0-1-1,1-12 0,1 4 5,0-1 0,2 1 0,0 0 0,1-1 0,0 1 0,1 1-1,12-26 1,62-94 21,-49 87-7,-8 12 40,-1-1 1,-2-1 0,-2 0-1,14-44 1,-26 65-14,-2 0 0,1-1 0,-2 1-1,0-1 1,-1-23 0,-2 28-21,0 0-1,-1 0 0,0 0 1,-1 0-1,0 0 1,-1 1-1,0-1 1,-9-14-1,13 25-11,0 0 0,0 1 0,-1-1 0,1 0 0,-1 0 0,1 0 0,-1 1 0,1-1-1,-1 0 1,0 1 0,1-1 0,-1 1 0,0-1 0,1 0 0,-1 1 0,-1-1 0,2 1 0,-1 0 0,1 0-1,0 0 1,-1 0 0,1 0-1,0 1 1,0-1 0,-1 0 0,1 0-1,0 0 1,0 1 0,-1-1 0,1 0-1,0 0 1,0 1 0,0-1-1,-1 0 1,1 1 0,0-1 0,0 0-1,0 0 1,0 1 0,0-1 0,0 0-1,0 1 1,0-1 0,0 0-1,0 1 1,-1 4-1,1-1 0,-1 0 0,1 1-1,0-1 1,1 6 0,3 10 71,1 0 0,0 0 0,1 0 0,15 30 0,-19-45-15,1 1 0,0-1 1,0 0-1,1 0 0,0 0 0,0 0 0,0 0 0,0-1 0,0 0 0,1 0 0,0 0 0,0 0 0,0-1 0,0 0 0,1 0 0,-1-1 0,1 1 0,0-1 0,11 3 0,-10-4 72,0-1 0,0 1-1,0-1 1,0 0 0,0-1 0,0 0 0,0 0 0,0 0 0,0-1-1,0 0 1,8-4 0,-6 2 35,0-1 0,0 0 0,0-1 0,-1 0 0,0 0 0,0-1-1,8-9 1,-5 4-21,-2 0-1,1 0 0,-2-1 0,0 0 0,0-1 1,-1 0-1,-1 0 0,0 0 0,-1-1 0,4-19 1,-7 22-94,0 0 1,-1 1 0,-1-18-1,0 26-67,0 0 0,0-1 0,0 1 0,-1 0-1,0 0 1,1-1 0,-1 1 0,0 0 0,-1 0 0,1 0-1,0 0 1,-1 0 0,0 0 0,0 1 0,-3-6 0,3 7-122,1 1 1,0-1-1,0 0 1,-1 0-1,1 1 1,0-1-1,-1 1 1,1-1-1,-1 1 1,1 0-1,0 0 1,-1-1-1,1 1 1,-1 0 0,1 0-1,-1 0 1,-1 1-1,-23 6-3247,1 3 1356</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39.931"/>
    </inkml:context>
    <inkml:brush xml:id="br0">
      <inkml:brushProperty name="width" value="0.05" units="cm"/>
      <inkml:brushProperty name="height" value="0.05" units="cm"/>
      <inkml:brushProperty name="color" value="#FF0066"/>
    </inkml:brush>
  </inkml:definitions>
  <inkml:trace contextRef="#ctx0" brushRef="#br0">1 366 12747,'0'0'108,"0"0"0,0 0-1,0 0 1,0 1 0,0-1 0,0 0 0,0 0 0,1 0 0,-1 1 0,0-1 0,0 0 0,0 0 0,0 0 0,0 1 0,0-1-1,1 0 1,-1 0 0,0 0 0,0 0 0,0 0 0,0 0 0,1 1 0,-1-1 0,0 0 0,0 0 0,0 0 0,1 0-1,-1 0 1,0 0 0,0 0 0,1 0 0,-1 0 0,0 0 0,0 0 0,0 0 0,1 0 0,-1 0 0,0 0 0,0 0-1,1 0 1,-1 0 0,0 0 0,0 0 0,0 0 0,1-1 0,-1 1 0,0 0 0,0 0 0,0 0 0,0 0 0,1-1 0,13-6 1354,-13 5-1077,109-75 4678,-19 11-3544,-76 57-1347,153-99 1399,-118 79-1403,77-32 1,-124 60-220,-1 0-27,0 0 0,-1 0 0,1 0 1,0 0-1,0 1 0,0-1 0,0 1 0,-1 0 1,1-1-1,0 1 0,0 0 0,0 0 0,0 0 1,3 0-1,-5 1 26,0-1 1,0 0-1,0 0 0,0 0 1,0 1-1,1-1 1,-1 0-1,0 0 0,0 1 1,0-1-1,0 0 0,0 0 1,0 1-1,0-1 1,0 0-1,0 0 0,0 0 1,0 1-1,0-1 0,-1 0 1,1 0-1,0 1 1,0-1-1,0 0 0,0 0 1,0 0-1,0 1 0,0-1 1,-1 0-1,1 0 1,0 0-1,0 1 0,0-1 1,-1 0-1,1 0 0,0 0 1,0 0-1,0 0 1,-1 0-1,1 1 0,-11 7-1643,11-8 1670,-24 15-2678,-4 8 797</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40.493"/>
    </inkml:context>
    <inkml:brush xml:id="br0">
      <inkml:brushProperty name="width" value="0.05" units="cm"/>
      <inkml:brushProperty name="height" value="0.05" units="cm"/>
      <inkml:brushProperty name="color" value="#FF0066"/>
    </inkml:brush>
  </inkml:definitions>
  <inkml:trace contextRef="#ctx0" brushRef="#br0">231 9 12555,'3'-1'677,"15"-6"3767,-18 7-4352,1 0 0,-1 0 0,1 0 0,-1 0 0,0 0 0,1 0 1,-1 0-1,1 0 0,-1 0 0,1 0 0,-1 1 0,1-1 0,-1 0 0,0 0 0,1 0 1,-1 1-1,0-1 0,1 0 0,-1 1 0,0-1 0,1 0 0,-1 0 0,0 1 1,1-1-1,-1 1 0,0-1 0,0 0 0,1 1 0,-1-1 0,0 1 0,0-1 0,0 1 1,0-1-1,0 0 0,0 1 0,0-1 0,0 1 0,0-1 0,0 1 0,0-1 0,0 1 1,0 8 123,-1 0 0,-1 0 0,0 0 1,0 0-1,0-1 0,-1 1 1,-7 14-1,-1 2-35,-5 17 24,-2-2 0,-1 0 0,-46 69 0,59-100-200,-24 33 68,-41 78 0,71-119-71,-1 1 1,0-1 0,1 1 0,-1-1-1,1 1 1,0-1 0,-1 1 0,1-1-1,0 3 1,0-4 0,0 0 0,0 1 0,0-1 0,0 0 0,0 1 0,0-1 0,0 0 0,0 0 0,1 1 0,-1-1 0,0 0 0,0 0 0,0 1 0,0-1 0,1 0 0,-1 0-1,0 1 1,0-1 0,0 0 0,1 0 0,-1 0 0,0 1 0,0-1 0,1 0 0,-1 0 0,0 0 0,1 0 0,-1 0 0,3 1 23,0-1 0,0 0 0,0-1 0,1 1 0,-1 0 0,0-1 0,4-1 0,-6 2-19,47-13 405,-2-2 0,0-2 0,0-1 0,-2-3 0,60-38 0,-100 57-372,-1 0 0,0 0-1,0-1 1,0 1 0,0-1 0,-1 0-1,1 0 1,-1 0 0,1 0 0,1-5 0,-3 7-16,0-1 1,-1 0 0,1 1 0,-1-1-1,1 0 1,-1 1 0,0-1 0,1 0-1,-1 0 1,0 1 0,0-1 0,-1 0-1,1 0 1,0 1 0,0-1 0,-1 0-1,1 1 1,-1-1 0,0 0 0,1 1-1,-1-1 1,0 1 0,0-1 0,-2-1-1,-2-4 37,-1 0-1,-1 1 1,1-1-1,-1 2 1,0-1-1,-14-7 0,-48-23-3,50 28-906,1 1-1,-32-8 0,39 11-1567,18 4 841</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41.051"/>
    </inkml:context>
    <inkml:brush xml:id="br0">
      <inkml:brushProperty name="width" value="0.05" units="cm"/>
      <inkml:brushProperty name="height" value="0.05" units="cm"/>
      <inkml:brushProperty name="color" value="#FF0066"/>
    </inkml:brush>
  </inkml:definitions>
  <inkml:trace contextRef="#ctx0" brushRef="#br0">41 1 13467,'-3'1'336,"0"0"0,1 0 0,-1 0-1,0 1 1,1-1 0,-1 1 0,1 0 0,0 0 0,0 0 0,0 0 0,0 0 0,-2 3 0,3-3-97,-1 0 0,1 1 0,1-1 0,-1 1-1,0-1 1,0 1 0,1-1 0,0 1 0,-1-1 0,1 1 0,0 0 0,0-1 0,1 5 0,1 6 379,1 1 0,0-1 0,1 0 0,0 0 0,1 0 0,11 19 0,47 70 1709,-38-65-1666,0 4 82,40 84 0,-54-98-654,-1 2 1,-1-1-1,-1 1 1,5 37 0,-12-58-150,0-1 1,0 1-1,0-1 1,-1 0 0,0 1-1,-1-1 1,0 1 0,0-1-1,-4 14 1,4-20-19,1 0 0,0-1 0,0 1 1,-1 0-1,1 0 0,-1-1 0,1 1 0,-1 0 0,1 0 0,-1-1 1,1 1-1,-1-1 0,0 1 0,1 0 0,-1-1 0,0 1 0,0-1 1,1 0-1,-1 1 0,0-1 0,0 0 0,0 1 0,1-1 0,-1 0 0,0 0 1,-1 1-1,0-2-140,1 1 1,-1 0-1,1-1 1,-1 1-1,1-1 1,-1 1-1,1-1 1,-1 0-1,1 0 1,0 1 0,-1-1-1,1 0 1,-1-2-1,-5-4-1070,0 0 0,1 0 1,-9-14-1,-7-14-347</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41.395"/>
    </inkml:context>
    <inkml:brush xml:id="br0">
      <inkml:brushProperty name="width" value="0.05" units="cm"/>
      <inkml:brushProperty name="height" value="0.05" units="cm"/>
      <inkml:brushProperty name="color" value="#FF0066"/>
    </inkml:brush>
  </inkml:definitions>
  <inkml:trace contextRef="#ctx0" brushRef="#br0">0 171 12395,'7'-6'1031,"1"1"1,-1-1 0,1 1 0,0 1-1,0-1 1,14-5 0,5-2-42,18-11 375,-9 3-453,2 1 0,0 3-1,52-16 1,-83 30-813,0 0 0,0 1 0,1 0 1,-1 0-1,0 1 0,8 0 0,-13 0-76,1 1-1,-1-1 1,1 1 0,-1-1-1,0 1 1,1 0 0,-1 0-1,0 0 1,0 0-1,0 0 1,0 0 0,0 0-1,0 1 1,0-1 0,0 1-1,0 0 1,-1 0 0,1-1-1,-1 1 1,1 0-1,1 4 1,-1 0 2,0-1 0,0 0 0,-1 1 0,1-1 0,-2 1 0,1-1 0,0 1 0,-1 0-1,0-1 1,-1 1 0,1 0 0,-1-1 0,0 1 0,0-1 0,-3 8 0,-3 6 29,0 0 0,-1-1 0,-12 18 0,12-21-36,-1-1 0,-1 1 0,0-2 0,-1 1 0,-1-1 0,-24 20 0,28-27-158,1 0 0,-1-1 0,-1 0 1,1 0-1,-1-1 0,0 0 0,0-1 0,0 0 0,0 0 0,-1-1 0,1 0 0,-1-1 0,-15 1 0,20-2-142,1 0-1,-1-1 0,1 1 1,-1-1-1,1 0 0,-1 0 0,1 0 1,-1 0-1,1-1 0,0 0 0,0 0 1,0 0-1,0 0 0,0-1 1,0 1-1,1-1 0,-1 0 0,1 0 1,0-1-1,0 1 0,-5-7 0,-8-18-1254</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42.153"/>
    </inkml:context>
    <inkml:brush xml:id="br0">
      <inkml:brushProperty name="width" value="0.05" units="cm"/>
      <inkml:brushProperty name="height" value="0.05" units="cm"/>
      <inkml:brushProperty name="color" value="#FF0066"/>
    </inkml:brush>
  </inkml:definitions>
  <inkml:trace contextRef="#ctx0" brushRef="#br0">1 3 15515,'0'0'88,"0"0"0,0-1 0,0 1 0,0 0 0,0 0-1,0 0 1,0 0 0,1-1 966,-1 1-966,0-1 0,0 1 0,0 0-1,0 0 1,0 0 0,1 0 0,-1 0 0,0 0 0,0 0-1,0 0 1,0 0 0,0 0 0,0 0 0,1 0 0,-1 0 0,0 0-1,0 0 1,0 0 0,0 0 0,0 0 0,0 0 0,1 0-1,5 6 1718,5 12-583,-10-16-895,27 44 2013,35 42 0,7 11-1033,-57-78-1100,-1 0 1,-1 0-1,9 25 0,-14-25-99,0 0 0,-1 1 0,-1 0 0,2 24 0,-3 85 153,-1-9-227,1-109-31,0-11-1,-1-6-6,7-33-71,4-53 0,-2 13-57,-5 42 4,2 0 1,19-55-1,-26 86 122,0 0-1,1 1 1,0-1-1,0 1 1,0 0-1,0 0 1,0-1-1,1 1 1,3-3-1,-5 5 12,1 0-1,-1 0 0,0 0 1,1 0-1,0 0 0,-1 1 0,1-1 1,-1 1-1,1-1 0,-1 1 1,1 0-1,0 0 0,-1-1 1,1 1-1,0 0 0,-1 0 1,1 1-1,0-1 0,-1 0 0,1 1 1,0-1-1,-1 0 0,2 2 1,4 1 26,0 0 1,0 1 0,-1 0 0,0 0 0,0 1 0,0 0-1,0 0 1,-1 0 0,5 6 0,-3-3 24,0-1 0,1 0 1,12 9-1,-17-14-42,0-1 0,1 1 0,-1 0 0,1-1 0,-1 0 0,1 1 0,-1-1 0,1-1 1,0 1-1,0-1 0,-1 1 0,1-1 0,5 0 0,-4-1-1,0 0 1,0 0-1,0 0 1,0 0-1,0-1 1,0 0-1,0 0 1,-1 0-1,1 0 1,-1-1-1,8-5 1,-1-1 22,0-1-1,15-20 1,-2 4 15,-21 22-47,0 1-1,0 0 1,0-1-1,1 2 1,-1-1 0,1 0-1,0 1 1,0-1 0,0 1-1,7-3 1,-11 5-4,0 0-1,1 1 1,-1-1-1,0 0 1,0 0 0,0 1-1,0-1 1,0 0-1,0 0 1,0 0 0,0 1-1,0-1 1,0 0-1,0 0 1,0 1 0,0-1-1,0 0 1,0 0-1,0 1 1,0-1 0,0 0-1,0 0 1,0 1-1,0-1 1,0 0 0,0 0-1,0 0 1,0 1 0,-1-1-1,1 0 1,0 0-1,0 0 1,0 1 0,0-1-1,-1 0 1,-7 16 1,5-10-3,-1 2 0,1-1-1,0 1 0,-3 14 1,5-20 0,1 1 1,-1 0-1,1-1 1,0 1-1,0-1 1,0 1-1,0 0 1,1-1-1,-1 1 1,1-1-1,0 1 1,-1-1-1,1 1 1,0-1-1,0 1 1,3 3-1,-2-3 2,1 0 0,1 0 0,-1 0 0,0 0 0,1 0 0,-1-1 0,1 1 0,0-1-1,0 0 1,0 0 0,0 0 0,0-1 0,0 0 0,0 1 0,1-2 0,-1 1 0,0 0 0,8-1 0,1 1 6,1-1-1,-1-1 1,1 0 0,24-6 0,-24 3 1,0 0-1,0 0 1,0-2-1,17-8 1,-27 11-5,0 1 0,0-1 1,0 0-1,0 0 1,-1 0-1,1 0 0,4-7 1,-7 8-2,1 0 1,-1 0-1,0 0 1,0 0 0,0 0-1,-1 0 1,1 0-1,0 0 1,-1 0 0,1-1-1,-1 1 1,0 0-1,0 0 1,0 0-1,0-1 1,0 1 0,-1-3-1,0 2 3,0 0-1,0 0 1,0 0-1,-1 0 1,1 0 0,-1 0-1,0 0 1,0 0-1,0 1 1,0-1-1,0 1 1,-1 0-1,1-1 1,-5-2 0,-6-4 8,1 2 0,-15-8 0,17 10-6,-6-3-4,1 1 0,-1 0-1,-1 1 1,0 1 0,-17-4 0,26 8-28,0 0 1,0 0-1,-1 0 1,1 1-1,0 1 1,-1-1 0,1 2-1,0-1 1,-1 1-1,1 0 1,0 0 0,-12 7-1,18-8-20,-7 3-140,-1 1 0,-12 9 0,21-13 69,0 0 0,-1 0 0,1 0 0,0 0 0,-1 0 0,1 0 0,0 0 0,0 0 0,0 1 0,0-1 0,0 0 0,0 1 0,1-1 0,-1 1 0,0-1 0,1 1 0,-1-1 0,1 1 0,-1-1 0,1 1 0,0 0 0,0-1 0,-1 1 0,2 2 0,-1-3-27,0-1-1,0 1 0,1 0 0,-1-1 0,0 1 0,1 0 0,-1-1 1,1 1-1,-1 0 0,1-1 0,-1 1 0,1-1 0,-1 1 1,1-1-1,-1 1 0,1-1 0,0 0 0,-1 1 0,1-1 0,0 0 1,-1 1-1,1-1 0,0 0 0,1 0 0,21 2-2725,-13-2 1815,25 3-591</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42.418"/>
    </inkml:context>
    <inkml:brush xml:id="br0">
      <inkml:brushProperty name="width" value="0.05" units="cm"/>
      <inkml:brushProperty name="height" value="0.05" units="cm"/>
      <inkml:brushProperty name="color" value="#FF0066"/>
    </inkml:brush>
  </inkml:definitions>
  <inkml:trace contextRef="#ctx0" brushRef="#br0">215 13 15219,'-1'-1'172,"1"1"0,0-1 0,0 0 0,-1 1 0,1-1-1,0 0 1,-1 1 0,1-1 0,-1 1 0,1-1 0,-1 1-1,1-1 1,-1 1 0,1-1 0,-1 1 0,0-1 0,1 1 0,-1 0-1,1-1 1,-1 1 0,0 0 0,1 0 0,-1-1 0,0 1 0,0 0-1,1 0 1,-2 0 0,0 0 29,0 0 1,0 1-1,0-1 0,0 1 0,0-1 1,1 1-1,-1 0 0,0 0 1,0 0-1,-1 1 0,-7 5 351,1 0-1,-15 14 0,21-18-290,-7 7 142,2-3-161,0 1-1,0-1 1,1 2-1,0-1 1,0 1-1,-10 17 1,17-24-229,-1 0 1,1 0-1,0 0 0,-1 1 1,1-1-1,0 0 1,0 0-1,0 0 1,0 0-1,1 0 1,-1 0-1,1 0 0,-1 0 1,1 0-1,0 0 1,-1 0-1,1 0 1,0 0-1,0-1 1,1 1-1,-1 0 0,2 1 1,3 5 76,1 0 1,1-1 0,9 8-1,-11-10-13,36 27 378,-29-23-216,0 1 0,23 22 0,-35-31-220,0 0 1,1 0-1,-1 1 0,0-1 1,0 0-1,0 1 0,0-1 1,-1 1-1,1-1 0,0 1 1,-1 0-1,1-1 0,-1 1 1,1 0-1,-1-1 0,0 1 1,0 0-1,0-1 0,0 1 1,0 0-1,0-1 0,0 1 1,0 0-1,-1-1 0,1 1 1,-1 0-1,1-1 0,-1 1 1,0-1-1,0 1 0,1-1 1,-1 1-1,0-1 0,0 1 1,0-1-1,-1 0 0,1 0 1,0 1-1,0-1 0,-3 1 1,-4 4 28,1-1 0,-1 0 1,0-1-1,-1 0 0,1 0 1,-10 2-1,3 0-545,-1-1 1,0-1-1,0 0 1,0-2-1,0 1 1,-17-1 0,32-2 348,0 0 1,0 0 0,1 0 0,-1 0 0,0 0 0,1-1 0,-1 1 0,0 0-1,0 0 1,1 0 0,-1-1 0,0 1 0,1 0 0,-1-1 0,0 1 0,1-1 0,-1 1-1,1 0 1,-1-1 0,1 1 0,-1-1 0,1 0 0,-1 1 0,1-1 0,-1 1-1,1-1 1,0 0 0,-1 1 0,1-1 0,0 0 0,0 1 0,0-1 0,-1 0 0,1-1-1,5-9-1520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42.945"/>
    </inkml:context>
    <inkml:brush xml:id="br0">
      <inkml:brushProperty name="width" value="0.05" units="cm"/>
      <inkml:brushProperty name="height" value="0.05" units="cm"/>
      <inkml:brushProperty name="color" value="#FF0066"/>
    </inkml:brush>
  </inkml:definitions>
  <inkml:trace contextRef="#ctx0" brushRef="#br0">0 188 16131,'61'97'6573,"38"36"-2534,-23-39-2668,-63-75-1242,-1 0-1,0 1 1,9 23 0,-20-43-91,-1-2-19,0-12-28,-3-22-138,-36-140-1113,-4-23 394,40 177 845,0 7 29,1-1 0,1-22 1,1 35 6,0-1 1,0 1-1,1-1 1,-1 1-1,1 0 1,0-1 0,0 1-1,0 0 1,1-1-1,-1 1 1,1 0-1,-1 0 1,1 0 0,0 1-1,0-1 1,4-4-1,0 3 53,0 0 0,0 0 0,0 1 0,0-1 0,1 1 0,-1 1 0,1-1 0,0 1 0,0 0 0,13-1 0,-14 2 20,0 0 0,0 1-1,1 0 1,-1 0-1,0 0 1,0 1 0,1 0-1,-1 0 1,0 0 0,0 1-1,0 0 1,11 5-1,-15-5-54,1 0-1,-1 0 0,1 0 1,-1 0-1,0 1 1,1-1-1,-1 1 0,0-1 1,-1 1-1,1 0 0,0 0 1,-1 0-1,0 0 0,1 0 1,-1 0-1,0 0 0,-1 0 1,1 0-1,0 0 0,-1 1 1,0-1-1,0 0 1,0 0-1,-1 6 0,0-1 13,0 1 1,-1 0-1,0-1 0,-1 0 1,0 1-1,0-1 0,0 0 0,-7 9 1,0 1-48,-2-1 0,0 0 0,-1-1 1,-1 0-1,-1-1 0,0 0 0,-1-1 0,-19 13 1,30-24-146,0 0 0,0-1 0,0 1 1,0-1-1,-1 0 0,1-1 0,0 1 0,-9 0 1,12-1-23,0-1-1,0 0 1,0 0 0,0 0 0,-1 0 0,1 0 0,0-1 0,0 1-1,0-1 1,0 1 0,0-1 0,0 0 0,0 0 0,1 1 0,-1-1-1,0-1 1,0 1 0,1 0 0,-1 0 0,0-1 0,1 1 0,-1-1 0,1 1-1,0-1 1,-3-3 0,3 2-281,-1-1-1,1 0 1,-1 0 0,1 0 0,-1-7-1,-1-24-1380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43.548"/>
    </inkml:context>
    <inkml:brush xml:id="br0">
      <inkml:brushProperty name="width" value="0.05" units="cm"/>
      <inkml:brushProperty name="height" value="0.05" units="cm"/>
      <inkml:brushProperty name="color" value="#FF0066"/>
    </inkml:brush>
  </inkml:definitions>
  <inkml:trace contextRef="#ctx0" brushRef="#br0">0 58 12459,'1'-5'625,"0"0"0,1 0 0,-1 1 0,1-1 0,0 0 1,0 1-1,3-5 0,-4 7-427,0 1-1,0 0 1,0 0 0,0 0 0,0 0-1,0 0 1,1 0 0,-1 0 0,0 0-1,1 1 1,-1-1 0,0 0 0,1 1-1,-1-1 1,1 1 0,-1 0 0,1-1-1,-1 1 1,1 0 0,-1 0 0,1 0-1,-1 0 1,1 0 0,0 0 0,-1 0-1,1 1 1,1 0 0,1 0 74,-1 0 1,1 1-1,-1-1 1,1 1-1,-1 0 1,0 0-1,0 0 1,0 0-1,0 1 1,5 4 0,23 33 1345,-27-34-1428,19 27 733,-2 2 0,31 68 0,14 81 290,-60-161-1138,-2 1-1,4 41 0,-5-31-52,8-79-367,-7 26 148,2 0-1,0 0 0,11-20 0,-12 28 134,1 0 0,1 1 0,-1-1 0,2 2 0,-1-1 0,12-11 1,-18 20 62,0 0 1,0 0-1,1 0 1,-1 1-1,0-1 1,0 0-1,0 0 1,1 1-1,-1-1 1,0 0-1,1 1 1,-1-1-1,0 1 1,1 0-1,-1-1 1,1 1-1,-1 0 1,1 0-1,-1 0 1,0 0-1,2 0 1,0 1 4,-1 0 0,1 0 0,-1 0 0,0 0 0,0 1 1,1-1-1,-1 0 0,0 1 0,0 0 0,-1-1 0,3 3 0,2 2 12,0-1 0,0 0 0,0 0-1,0-1 1,1 1 0,0-2 0,0 1 0,11 4-1,-14-7-10,1 1 0,-1-1-1,1 0 1,0-1-1,-1 1 1,1-1-1,0 0 1,-1 0-1,1-1 1,0 1-1,-1-1 1,1 0-1,-1 0 1,1 0-1,7-4 1,-5 1 4,0-1 0,0 1 0,-1-1 1,1 0-1,-1-1 0,0 0 0,-1 0 0,9-11 1,-3 2 0,-1 0 0,15-32 0,-21 31-6,-3 14 4,-1-1-1,1 1 0,0-1 1,0 1-1,0 0 1,2-4-1,-4 13-7,1 0 1,0-1-1,1 1 0,0 0 0,0 0 0,0-1 0,3 9 1,-3-11-2,1 0 0,0 0 0,1-1 0,-1 1 0,1 0 0,-1-1 0,1 1 0,0-1 0,1 0 0,-1 0 0,0 0 0,1-1 0,0 1 0,-1-1 0,1 0 0,0 0 0,0 0 1,0 0-1,1-1 0,4 2 0,-4-2 2,1 0 0,-1-1 0,1 1 0,-1-1 0,1 0 0,-1-1 0,0 1 0,1-1 1,-1 0-1,0 0 0,1-1 0,-1 0 0,0 0 0,0 0 0,0 0 0,5-4 0,-1 0 42,-1 0-1,1 0 0,-1-1 1,-1 0-1,1 0 0,-1-1 1,-1 0-1,1 0 0,-1 0 1,0-1-1,5-12 0,-10 19-29,0 1 0,-1-1-1,1 0 1,0 1-1,-1-1 1,0 0-1,1 0 1,-1 1 0,0-1-1,0 0 1,0 0-1,0 1 1,0-1-1,0 0 1,0 0 0,-1 1-1,1-1 1,-1 0-1,1 0 1,-1 1 0,1-1-1,-1 1 1,0-1-1,0 0 1,0 1-1,0 0 1,0-1 0,0 1-1,-1 0 1,1-1-1,0 1 1,-1 0 0,1 0-1,-1 0 1,1 0-1,-3-1 1,-6-3-6,-1 1 1,1 0-1,-1 0 1,0 1 0,0 1-1,0 0 1,-18-2-1,-82 2-740,111 2 732,-1 0-2,-30 1-3219,-60 8-1,52 0 1331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55.731"/>
    </inkml:context>
    <inkml:brush xml:id="br0">
      <inkml:brushProperty name="width" value="0.05" units="cm"/>
      <inkml:brushProperty name="height" value="0.05" units="cm"/>
      <inkml:brushProperty name="color" value="#FF0066"/>
    </inkml:brush>
  </inkml:definitions>
  <inkml:trace contextRef="#ctx0" brushRef="#br0">34 2691 12195,'-5'1'191,"-14"3"2136,19-5-2249,-1 1 0,1 0 0,-1 0 0,1 0 0,-1 0 0,1 0 0,-1-1 0,1 1 0,0 0 0,-1-1 0,1 1 0,-1 0 0,1 0 0,0-1 0,-1 1 0,1-1 0,0 1 0,-1 0 1,1-1-1,0 1 0,0-1 0,0 1 0,-1-1 0,1 1 0,0-1 0,0 1 0,0 0 0,0-1 0,0 1 0,0-1 0,0 1 0,0-1 0,0 1 0,0-1 0,0 1 0,0-1 0,0 0 0,2-12 603,0 1 0,0 0 0,8-19 0,-10 30-663,42-123 2054,5 1-1,100-182 1,207-279 523,-19 111-1382,25 18-803,-354 448-410,146-188 27,28-34-298,-158 203 48,-12 16-334,-1 0 1,0-1-1,-1-1 1,-1 1 0,9-16-1,-16 27 467,0-1 0,0 1 0,0 0 0,0-1 1,1 1-1,-1 0 0,0 0 0,0-1 0,0 1 0,0 0 0,0-1 0,0 1 0,0 0 0,0 0 0,0-1 0,0 1 0,0 0 1,0-1-1,0 1 0,0 0 0,0-1 0,0 1 0,0 0 0,0 0 0,0-1 0,-1 1 0,1 0 0,0-1 0,-1 1 9,1 0 0,0 0 0,-1 0 0,1 0 0,-1 0 0,1 0 0,0 0 0,-1 0 0,1 0 0,-1 0-1,1 1 1,0-1 0,-1 0 0,1 0 0,0 0 0,-1 0 0,1 1 0,0-1 0,-1 0 0,1 1 0,-1-1 0,-15 16-1146</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44.184"/>
    </inkml:context>
    <inkml:brush xml:id="br0">
      <inkml:brushProperty name="width" value="0.05" units="cm"/>
      <inkml:brushProperty name="height" value="0.05" units="cm"/>
      <inkml:brushProperty name="color" value="#FF0066"/>
    </inkml:brush>
  </inkml:definitions>
  <inkml:trace contextRef="#ctx0" brushRef="#br0">303 206 11690,'10'-45'2037,"8"-52"3963,-17 92-5540,-1 1 0,0-1 0,1 0 0,-2 0 0,1 0 1,-2-9-1,1 13-377,1 0 0,0 0 1,-1 0-1,1 0 0,0 0 0,-1 0 1,0 0-1,1 0 0,-1 0 0,1 0 1,-1 0-1,0 1 0,0-1 1,1 0-1,-1 0 0,0 1 0,0-1 1,0 0-1,0 1 0,0-1 1,0 1-1,0-1 0,0 1 0,0 0 1,0-1-1,0 1 0,0 0 0,0 0 1,-1 0-1,1 0 0,0 0 1,0 0-1,0 0 0,0 0 0,0 0 1,0 0-1,-2 1 0,-3 1 61,-1 0-1,1 1 0,0-1 1,0 1-1,0 1 0,0-1 1,0 1-1,1 0 0,0 0 1,-10 10-1,-3 6 233,-22 29-1,39-47-353,-26 35 287,2 1 0,2 2-1,-34 77 1,51-102-289,0 1 0,1-1-1,1 1 1,1 0 0,0 0 0,0 19 0,3-31-18,0-1 0,0 1 1,0 0-1,1 0 1,-1-1-1,1 1 0,0 0 1,0-1-1,1 1 1,-1-1-1,1 1 0,-1-1 1,1 0-1,0 0 0,0 1 1,5 3-1,-4-4-2,0-1 0,0 0 0,0 1 0,0-1 0,1 0 1,-1-1-1,1 1 0,0-1 0,-1 0 0,1 1 0,0-2 0,0 1 0,5 0 0,3 0-53,0-2 0,-1 1 0,1-1 0,0-1 0,-1 0 0,1-1-1,-1 0 1,0-1 0,13-6 0,-9 3-253,0 0 0,-1-2 0,1 0-1,-2 0 1,19-18 0,-25 21-64,-1-1-1,0 0 1,0 0 0,0 0-1,-1-1 1,0 0 0,0 0-1,-1-1 1,0 1 0,-1-1-1,4-12 1,-4 3 37,0-1 0,-1 1 0,-1-1-1,-3-34 1,-5-25 275</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44.636"/>
    </inkml:context>
    <inkml:brush xml:id="br0">
      <inkml:brushProperty name="width" value="0.05" units="cm"/>
      <inkml:brushProperty name="height" value="0.05" units="cm"/>
      <inkml:brushProperty name="color" value="#FF0066"/>
    </inkml:brush>
  </inkml:definitions>
  <inkml:trace contextRef="#ctx0" brushRef="#br0">54 26 11586,'-7'-4'761,"3"1"59,0 0-1,0 0 1,0 1 0,-1 0-1,1 0 1,-1 0-1,-4-1 1,9 3-751,0-1-1,0 1 1,-1 0-1,1 0 1,0 0-1,0 0 1,0 0-1,-1 0 0,1 0 1,0 0-1,0 0 1,0 0-1,-1 0 1,1 0-1,0 0 1,0 0-1,0 0 1,-1 0-1,1 0 1,0 0-1,0 0 1,0 0-1,-1 0 1,1 0-1,0 1 1,0-1-1,0 0 1,0 0-1,-1 0 1,1 0-1,0 0 1,0 0-1,0 1 1,0-1-1,0 0 1,-1 0-1,1 0 1,0 0-1,0 1 1,0-1-1,0 0 1,0 0-1,0 0 1,0 1-1,0-1 1,0 0-1,0 0 1,0 0-1,0 1 1,0-1-1,0 0 1,0 0-1,0 0 1,0 1-1,0-1 1,0 0-1,0 0 1,0 0-1,0 1 1,7 12 1879,-7-12-1899,17 25 1233,1-1 1,22 23 0,22 31-472,-39-44-544,-2 1 0,23 54-1,23 85 40,-64-168-303,39 94-27,-40-96-17,0-1 1,0 0-1,0 0 1,1 0-1,0-1 0,0 1 1,0-1-1,0 1 1,0-1-1,7 5 1,-9-8-17,1 1 0,-1 0-1,1 0 1,-1-1 0,1 1 0,0 0 0,-1-1 0,1 0-1,0 1 1,-1-1 0,1 0 0,0 0 0,0 0 0,-1 0-1,1 0 1,0-1 0,-1 1 0,1 0 0,0-1 0,-1 1-1,1-1 1,0 0 0,-1 1 0,1-1 0,-1 0 0,1 0-1,-1 0 1,0 0 0,1 0 0,1-3 0,3-2-251,0-1 0,-1 0 0,0 0 1,0-1-1,0 1 0,-1-1 0,-1 0 0,1 0 1,-1-1-1,2-9 0,3-17-866,5-40 0,-11 65 1019,10-101-1046,4-28 1421,-15 130-2,-1 7-115,1 0 0,-1 0 1,0 0-1,0 0 0,1 0 1,-1 0-1,1 1 0,0-1 1,-1 0-1,1 0 1,0 1-1,0-1 0,0 0 1,0 1-1,2-2 0,-3 3-40,1 0 0,-1-1-1,0 1 1,1 0 0,-1 0-1,1 0 1,-1 0-1,0 0 1,1 0 0,-1 0-1,1 0 1,-1 0 0,0 1-1,1-1 1,-1 0 0,0 0-1,1 0 1,-1 0-1,0 1 1,1-1 0,-1 0-1,0 0 1,1 0 0,-1 1-1,0-1 1,0 0 0,1 1-1,-1-1 1,0 0-1,0 0 1,1 1 0,-1-1-1,0 0 1,0 1 0,0-1-1,0 1 1,1 0 0,8 18 868,-7-15-646,13 28 219,1 0 0,1-1-1,2-1 1,1-1 0,1-1-1,36 37 1,-51-59-546,-1-1 0,1-1 0,12 8 0,-17-11-17,0 0-1,0-1 0,0 1 0,0-1 0,1 0 0,-1 1 0,0-1 0,0 0 0,0 0 1,1 1-1,-1-1 0,0 0 0,2-1 0,-2 1-19,0 0-1,-1 0 1,1-1 0,0 1-1,-1-1 1,1 1 0,0 0-1,-1-1 1,1 1-1,-1-1 1,1 0 0,-1 1-1,1-1 1,-1 1 0,1-1-1,-1 0 1,1 1 0,-1-1-1,0 0 1,0 1 0,1-1-1,-1 0 1,0 0 0,0 0-1,1-7-663,0 1-1,0-1 1,-1 1-1,-1-1 0,1 0 1,-1 1-1,0-1 1,-1 1-1,-2-8 0,1 3-220,-9-38-1055</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44.882"/>
    </inkml:context>
    <inkml:brush xml:id="br0">
      <inkml:brushProperty name="width" value="0.05" units="cm"/>
      <inkml:brushProperty name="height" value="0.05" units="cm"/>
      <inkml:brushProperty name="color" value="#FF0066"/>
    </inkml:brush>
  </inkml:definitions>
  <inkml:trace contextRef="#ctx0" brushRef="#br0">27 1 18180,'-17'16'1608,"8"3"793,9-2-561,7-3-1136,6-1-488,8-5-1048,1-1-448,4-3-1369,7 9 1321</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45.656"/>
    </inkml:context>
    <inkml:brush xml:id="br0">
      <inkml:brushProperty name="width" value="0.05" units="cm"/>
      <inkml:brushProperty name="height" value="0.05" units="cm"/>
      <inkml:brushProperty name="color" value="#FF0066"/>
    </inkml:brush>
  </inkml:definitions>
  <inkml:trace contextRef="#ctx0" brushRef="#br0">1 1120 17820,'8'0'786,"0"-1"0,0 1 0,0-1 1,0-1-1,-1 0 0,1 0 0,0 0 1,-1-1-1,14-7 0,-14 6-573,-1 0-1,0-1 1,0 1 0,-1-1 0,1 0-1,-1 0 1,0-1 0,-1 0 0,1 0-1,6-12 1,-6 9-158,-2 4-21,0 0 0,0 0 0,-1 0 0,0 0 0,3-10 0,-5 13-31,0 1 1,0-1-1,1 1 0,-1 0 1,-1-1-1,1 1 1,0-1-1,0 1 0,0 0 1,-1-1-1,1 1 1,-1 0-1,1-1 0,-1 1 1,1 0-1,-1 0 1,0-1-1,0 1 0,1 0 1,-1 0-1,0 0 1,0 0-1,0 0 0,0 0 1,-1 0-1,1 0 1,0 1-1,-2-2 0,0 0-5,0 1-1,0 0 0,1-1 0,-1 1 1,0 0-1,0 1 0,-1-1 0,1 0 0,0 1 1,0 0-1,0 0 0,-5 0 0,7 0 2,0 0-1,-1 1 0,1-1 0,-1 0 1,1 1-1,0-1 0,-1 1 1,1 0-1,0-1 0,-1 1 0,1 0 1,0 0-1,0 0 0,0 0 0,0 0 1,0 0-1,0 0 0,0 0 0,0 0 1,0 0-1,0 1 0,1-1 0,-1 0 1,0 1-1,1-1 0,-1 0 1,1 1-1,0-1 0,-1 3 0,0-1-5,1 1 0,-1-1-1,1 0 1,0 1-1,0-1 1,1 1-1,-1-1 1,0 1 0,1-1-1,0 1 1,0-1-1,0 0 1,0 1-1,1-1 1,-1 0 0,1 0-1,0 0 1,0 0-1,0 0 1,0-1-1,1 1 1,-1-1 0,6 5-1,-4-4-2,0 0 1,1-1-1,-1 1 0,1-1 0,-1 0 1,1 0-1,0-1 0,0 0 0,0 1 1,0-2-1,0 1 0,0 0 0,0-1 1,0 0-1,0 0 0,6-2 0,-2 1 7,-1-1 0,0 0 0,0 0 0,-1-1 0,1 0 0,0 0 0,-1-1 0,0 0 0,0 0 0,11-9 0,-9 5 2,-1-1 0,0 1 1,0-1-1,0-1 0,-1 1 1,8-17-1,1-8 30,-1 0 0,-2 0 0,13-59-1,-26 91-26,0 2-1,2-5 26,-1-1-1,1 1 1,0 0 0,0 0 0,4-6 0,-6 9-15,1 1 0,0 0 1,0 0-1,0 0 0,0 0 0,0 0 1,0 0-1,0 1 0,0-1 1,0 0-1,0 0 0,0 1 0,1-1 1,-1 1-1,0-1 0,0 1 1,1-1-1,-1 1 0,0 0 0,1 0 1,-1 0-1,0 0 0,1 0 1,-1 0-1,0 0 0,3 0 0,1 1 9,0 1-1,0-1 0,0 1 0,0 0 0,0 0 0,0 1 0,-1-1 0,1 1 1,-1 0-1,0 1 0,1-1 0,-2 1 0,1-1 0,0 1 0,-1 0 0,1 1 1,-1-1-1,3 6 0,-4-6-7,0 0 0,0 0 1,0 0-1,0 0 0,-1 0 0,0 0 0,0 0 1,0 1-1,0-1 0,-1 0 0,0 1 1,0-1-1,0 0 0,0 1 0,-1-1 1,1 0-1,-1 1 0,0-1 0,0 0 1,-1 0-1,1 0 0,-5 7 0,-4 4-16,-2 1-1,0-2 0,-1 1 1,0-2-1,-1 0 1,-1 0-1,0-2 0,0 1 1,-23 10-1,29-15-209,23-14 113,35-27 59,-1-2 0,-3-2 0,-1-1 0,-1-3 1,-3-2-1,-1-1 0,62-98 0,-84 115 57,25-59 0,-35 71-5,-2-1 1,0 0-1,-1 0 0,0 0 1,0-23-1,-2 10-6,-2-1-1,-2 1 0,-1 0 1,-1 0-1,-1 0 1,-2 1-1,-1 0 1,-13-33-1,19 59-3,1 0 0,-1 0 0,1 0 0,-1 0 0,0 0 0,0 0 0,0 1 0,0-1 0,-1 1 1,1 0-1,-1 0 0,1 0 0,-1 0 0,-4-2 0,6 3 3,-1 1 1,1-1 0,-1 1 0,1-1-1,-1 1 1,0 0 0,1 0 0,-1 0-1,0 0 1,1 0 0,-1 0-1,1 0 1,-1 1 0,0-1 0,1 1-1,-1-1 1,1 1 0,-1-1 0,1 1-1,-1 0 1,1 0 0,-1 0-1,1 0 1,0 0 0,0 0 0,-1 0-1,1 0 1,0 0 0,-1 2-1,-3 5 45,-1-1 0,2 1 0,-1-1 0,1 1 0,0 0 0,1 1 0,0-1 0,0 1-1,1-1 1,-2 13 0,2-8 47,1 0 0,0 0 0,0 0-1,2 0 1,0 0 0,4 21 0,-1-17 17,1 0 0,2 1 0,9 19 0,30 47 201,-17-32-144,-24-42-164,63 112 368,-53-99-514,0-1 0,2-1 1,21 23-1,-37-44-9,0 0 0,-1 1 0,1-1-1,-1 0 1,1 1 0,-1-1 0,1 1 0,-1-1-1,0 1 1,1 0 0,-1-1 0,1 1 0,-1-1-1,0 1 1,0 0 0,1-1 0,-1 1 0,0-1-1,0 1 1,0 1 0,-1-2-11,0 0 1,0 0-1,0 0 1,-1 0-1,1-1 1,0 1-1,0 0 0,0 0 1,0-1-1,0 1 1,-1-1-1,0 0 0,-25-11-484</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45.904"/>
    </inkml:context>
    <inkml:brush xml:id="br0">
      <inkml:brushProperty name="width" value="0.05" units="cm"/>
      <inkml:brushProperty name="height" value="0.05" units="cm"/>
      <inkml:brushProperty name="color" value="#FF0066"/>
    </inkml:brush>
  </inkml:definitions>
  <inkml:trace contextRef="#ctx0" brushRef="#br0">1 201 18228,'1'0'1920,"14"-8"1441,13-3-808,22-11-1073,11-4-104,4-6-400,0 3-199,-15 5-457,-9 1-248,-11 10-544,-8 4-353,-9 5-1151,-9 6-457,-14 17 1273</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46.385"/>
    </inkml:context>
    <inkml:brush xml:id="br0">
      <inkml:brushProperty name="width" value="0.05" units="cm"/>
      <inkml:brushProperty name="height" value="0.05" units="cm"/>
      <inkml:brushProperty name="color" value="#FF0066"/>
    </inkml:brush>
  </inkml:definitions>
  <inkml:trace contextRef="#ctx0" brushRef="#br0">52 533 13003,'7'-15'3293,"-1"0"1,6-19 0,-6 10-1919,-1-1 0,3-28 1,-8 47-1302,1 0-1,-1 0 1,0 0 0,-1 0 0,1 0-1,-1 0 1,0 1 0,-3-9 0,3 12-73,0 0 0,1 1 1,-1-1-1,0 1 1,0-1-1,0 1 0,0 0 1,0-1-1,0 1 0,-1 0 1,1 0-1,0-1 1,-1 1-1,1 0 0,0 0 1,-1 1-1,1-1 0,-1 0 1,0 0-1,1 1 1,-1-1-1,0 1 0,1-1 1,-1 1-1,0 0 1,1 0-1,-1 0 0,0 0 1,0 0-1,1 0 0,-1 0 1,-3 1-1,4-1-5,-1 1 0,1-1 0,-1 1 0,1-1 0,-1 1 0,1 0 0,-1-1 0,1 1 0,0 0 0,-1 0 0,1 0 0,0 0 0,0 0 0,0 1 0,0-1 0,-2 2 0,1 0-1,0 0 1,1 1 0,-1-1-1,1 0 1,0 1-1,0-1 1,-1 5 0,0 4 2,1 1-1,0 0 1,1 15 0,1-23 2,-1 0 0,1 1 0,0-1 0,0 0 0,1 0 1,0 0-1,0 0 0,0 0 0,0 0 0,1 0 0,-1-1 0,1 1 0,1-1 0,6 8 0,-8-10 2,0 0 0,-1-1-1,1 1 1,0-1 0,0 0 0,1 1 0,-1-1 0,0 0 0,0 0-1,0 0 1,1-1 0,-1 1 0,1-1 0,-1 1 0,0-1-1,1 0 1,-1 0 0,1 0 0,-1 0 0,1 0 0,-1 0 0,0-1-1,1 1 1,-1-1 0,0 1 0,1-1 0,-1 0 0,0 0 0,0 0-1,1-1 1,-1 1 0,0 0 0,0-1 0,2-2 0,8-7 39,-1-1 0,-1 0 0,0 0 1,-1-1-1,0 0 0,-1-1 0,8-18 1,-7 15 31,0 0 1,1 0 0,1 1 0,14-17-1,-21 29 6,1-1 0,0 1 0,-1 0 0,1 1 0,0-1 0,1 1 0,-1 0 0,1 0 0,-1 1 0,1-1 0,0 1 0,0 1 0,0-1-1,0 1 1,9-1 0,-4 2 128,0 0 0,1 0-1,-1 2 1,0-1 0,0 1 0,0 1-1,18 6 1,-21-6-91,1 0 0,0 0 0,-1-1 0,1-1 1,10 1-1,-14-2-62,0 0 1,1 0 0,-1-1 0,0 0-1,0 0 1,0 0 0,0-1 0,0 1-1,-1-1 1,9-4 0,3-3-5,0-1 0,-1-1 0,0 0 0,16-17 0,-24 21-182,1 0-1,-2-1 1,1-1-1,-1 1 1,-1-1-1,1 0 1,-1 0-1,-1 0 1,5-13-1,7-32-5009,-15 49 3185</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47"/>
    </inkml:context>
    <inkml:brush xml:id="br0">
      <inkml:brushProperty name="width" value="0.05" units="cm"/>
      <inkml:brushProperty name="height" value="0.05" units="cm"/>
      <inkml:brushProperty name="color" value="#FF0066"/>
    </inkml:brush>
  </inkml:definitions>
  <inkml:trace contextRef="#ctx0" brushRef="#br0">1 87 14339,'1'-13'670,"0"1"747,0 1-1,0-1 1,5-14-1,-6 25-1268,1 0 0,-1 0 1,0 1-1,0-1 0,1 0 0,-1 1 0,1-1 0,-1 0 0,0 1 1,1-1-1,-1 1 0,1-1 0,0 1 0,-1-1 0,1 1 1,-1-1-1,1 1 0,0-1 0,-1 1 0,2-1 0,-1 1-59,-1 0-1,1 0 0,-1 0 0,1 0 0,0 0 1,-1 0-1,1 1 0,-1-1 0,1 0 1,0 0-1,-1 0 0,1 1 0,-1-1 0,1 0 1,-1 1-1,1-1 0,-1 0 0,1 1 0,-1-1 1,0 0-1,1 1 0,-1-1 0,1 1 1,-1-1-1,0 1 0,1 0 0,4 9 389,-1 0 0,0 0-1,0 0 1,-1 0 0,2 16 0,-2-15-250,5 25 276,63 277 1417,-65-279-1862,3 46-1,-8-65-58,-1 1-1,0-1 0,-2 0 1,1 1-1,-6 19 0,6-33-21,1 0 1,-1 0-1,0 0 0,0 0 0,0 0 1,0-1-1,0 1 0,0 0 0,0 0 1,0-1-1,-1 1 0,1-1 0,-1 1 1,1-1-1,-3 2 0,3-3-3,0 1 0,0-1 0,0 0 0,0 1-1,0-1 1,0 0 0,0 0 0,0 0 0,0 0 0,0 0 0,0 0 0,0 0-1,0 0 1,1 0 0,-1-1 0,0 1 0,0 0 0,0-1 0,0 1 0,0 0-1,0-1 1,0 1 0,1-1 0,-1 1 0,0-1 0,0 0 0,1 1 0,-1-1-1,0 0 1,1 0 0,-1 1 0,1-1 0,-1-1 0,-4-6-140,0 0 1,1 0-1,0 0 1,0 0-1,1-1 1,0 1-1,1-1 1,0 0-1,-2-15 1,2 7 15,2 0 0,0-1 0,0 1 0,5-23 0,-3 28 135,1-1 0,0 1 0,1 0-1,0 0 1,1 1 0,1-1 0,0 1-1,12-17 1,-12 20 70,0 0-1,1 0 1,0 1 0,0 0-1,0 1 1,1 0 0,0 0-1,1 0 1,-1 1 0,1 0-1,14-5 1,-11 6 96,0 0-1,1 1 1,0 0-1,-1 1 1,1 0-1,0 1 1,0 1-1,0 0 1,0 0-1,0 2 1,0-1-1,0 2 1,19 5-1,-29-7-117,-1 0 0,0 0 0,1 0 0,-1 0 0,0 0 0,0 1 0,1-1 0,-1 1 0,0 0 0,0-1 0,-1 1 0,1 0 0,0 0 0,-1 0 0,1 0 0,-1 1 0,1-1 0,-1 0 0,0 1 0,0-1 0,0 0-1,-1 1 1,1 0 0,0-1 0,-1 1 0,0-1 0,1 1 0,-1-1 0,0 1 0,0 0 0,-1 2 0,0 1 6,0-1 0,-1 1 0,0-1 0,0 1 0,0-1 0,-1 0 0,1 0 0,-1 0 0,0 0 0,-1-1 0,1 1 0,-1-1 0,-5 5 0,-12 9-15,-2-1 0,0 0 0,-1-2 0,-41 19 0,60-31-186,-1 0 1,0-1 0,0 0-1,0 0 1,0 0-1,0-1 1,-1 0 0,-7 0-1,14-1 49,-1 0-1,0 0 1,1 0-1,-1 0 0,0 0 1,1 0-1,-1 0 1,1 0-1,-1-1 0,0 1 1,1 0-1,-1 0 1,1-1-1,-1 1 1,1 0-1,-1-1 0,0 1 1,1 0-1,-1-1 1,1 1-1,0-1 1,-1 1-1,1-1 0,-1 1 1,1-1-1,0 1 1,-1-1-1,1 1 0,0-1 1,0 0-1,-1 1 1,1-1-1,0 0 1,0 1-1,0-1 0,0 1 1,0-1-1,0 0 1,0 1-1,0-1 0,0 0 1,0 1-1,0-2 1,1-1-363,0 0 1,0-1-1,0 1 1,0 0-1,0 0 1,1 0-1,1-4 0,16-17-1267</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47.622"/>
    </inkml:context>
    <inkml:brush xml:id="br0">
      <inkml:brushProperty name="width" value="0.05" units="cm"/>
      <inkml:brushProperty name="height" value="0.05" units="cm"/>
      <inkml:brushProperty name="color" value="#FF0066"/>
    </inkml:brush>
  </inkml:definitions>
  <inkml:trace contextRef="#ctx0" brushRef="#br0">140 225 17020,'0'-1'209,"0"0"1,0 0-1,0 1 1,0-1-1,0 0 1,0 0 0,0 0-1,0 1 1,0-1-1,-1 0 1,1 0-1,0 1 1,0-1 0,-1 0-1,1 1 1,-1-2-1,0 2-110,1 0 0,0 0 0,0-1-1,-1 1 1,1 0 0,0 0 0,-1 0 0,1 0-1,0 0 1,-1 0 0,1 0 0,0 0 0,-1 0-1,1 0 1,0 0 0,0 0 0,-1 0 0,1 1-1,0-1 1,-1 0 0,1 0 0,0 0 0,0 0-1,-1 0 1,1 1 0,0-1 0,-1 0 0,-2 3 294,-1 1 0,1-1 0,0 0 1,1 1-1,-4 4 0,3-3-191,-64 105 2560,61-98-2645,0 1 0,1 0 0,1 0 0,0 0 0,1 0 0,0 0 0,-1 21 0,3-22-101,1 0 1,0 0-1,3 17 1,-2-26-16,0 1 0,0-1 0,0 0 0,0 0 0,0 0 0,1 0 0,2 5 0,-3-7-1,0 0 1,0 1-1,1-1 0,-1 0 0,0 0 1,0 0-1,0 0 0,1 0 0,-1-1 0,1 1 1,-1 0-1,0-1 0,1 1 0,-1-1 1,1 1-1,-1-1 0,3 1 0,-3-1-2,1 0-1,0 0 1,-1 0-1,1-1 1,-1 1-1,1 0 0,-1-1 1,1 1-1,-1-1 1,1 0-1,-1 1 1,0-1-1,1 0 0,-1 0 1,0 0-1,1 0 1,-1 0-1,0 0 1,0 0-1,0 0 0,0 0 1,0 0-1,0-1 1,0 1-1,1-3 1,2-4-36,0 0 0,-1-1 1,3-10-1,-4 14 17,18-67-151,-12 42 62,0 0 1,2 1 0,25-51-1,-33 76 128,0 1 0,0-1-1,1 1 1,-1 0 0,1 0-1,-1 0 1,1 1 0,0-1 0,0 1-1,0-1 1,1 1 0,-1 0-1,5-2 1,-5 3 5,0 0 0,0 0-1,1 0 1,-1 1 0,0-1-1,0 1 1,0 0 0,1 0-1,-1 0 1,0 1 0,0-1-1,0 1 1,1 0 0,-1-1-1,0 1 1,0 1 0,3 0-1,0 1 53,-1 0 0,1 0 1,-1 0-1,1 1 0,-1 0 0,0 0 0,-1 0 0,1 0 0,-1 1 0,0 0 0,0 0 0,0 0 0,-1 0 1,1 1-1,-1-1 0,0 1 0,-1 0 0,0 0 0,0 0 0,0 0 0,0 0 0,0 9 0,-1-57 45,-2 19-111,2 0 0,0 0 0,6-26 0,-6 39-4,2 0 0,0 0-1,0 1 1,0-1 0,1 1-1,1 0 1,0 0 0,0 0-1,10-13 1,-12 20 2,-1-1-1,1 0 1,0 1 0,-1-1 0,1 1-1,0 0 1,1 0 0,-1 0-1,0 1 1,1-1 0,-1 1 0,1-1-1,-1 1 1,1 0 0,-1 1-1,1-1 1,0 0 0,4 1-1,-3 0 8,1 1-1,-1-1 1,0 1-1,1 0 0,-1 1 1,0-1-1,0 1 1,0 0-1,0 1 0,0-1 1,-1 1-1,6 3 0,19 16-43,-18-13-60,1 0-1,1-1 1,-1 0 0,20 9 0,-27-16-160,-1 1 1,0-1 0,0 0-1,0 0 1,1 0-1,-1-1 1,1 1 0,-1-1-1,0 0 1,1-1 0,-1 1-1,1-1 1,-1 1 0,0-1-1,0-1 1,1 1-1,-1-1 1,0 1 0,6-5-1,4-3-1041,-1-1 1,-1-1-1,1 0 0,-2 0 0,1-1 1,-2-1-1,12-17 0,6-10-116</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48.064"/>
    </inkml:context>
    <inkml:brush xml:id="br0">
      <inkml:brushProperty name="width" value="0.05" units="cm"/>
      <inkml:brushProperty name="height" value="0.05" units="cm"/>
      <inkml:brushProperty name="color" value="#FF0066"/>
    </inkml:brush>
  </inkml:definitions>
  <inkml:trace contextRef="#ctx0" brushRef="#br0">110 365 9114,'4'-16'703,"1"2"634,-1 0-1,-1-1 1,-1 1 0,2-16 0,-4 29-1192,0 1 1,0-1-1,1 0 1,-1 1-1,0-1 1,0 0-1,0 1 1,0-1-1,0 0 1,0 0-1,0 1 1,-1-1-1,1 0 1,0 1-1,0-1 1,0 0-1,-1 1 1,1-1-1,0 0 0,-1 1 1,1-1-1,0 1 1,-1-1-1,1 0 1,-2 0-1,1 2 62,0-1 0,-1 1 0,1 0 0,0 0 0,0-1 0,0 1-1,0 0 1,0 0 0,0 0 0,0 0 0,0 0 0,0 1-1,0-1 1,1 0 0,-2 2 0,-14 24 472,0 0 0,2 0 0,2 2 0,0 0 0,2 0 0,1 1 0,-7 39 0,14-58-615,1 0 0,0 1 1,1-1-1,0 1 0,0-1 0,4 16 1,-4-24-59,1 0 0,-1-1 0,1 1 0,0-1 0,0 1 0,0-1-1,0 0 1,0 1 0,0-1 0,1 0 0,-1 0 0,1 0 0,-1 0 0,1 0 0,0 0 0,0 0 0,0-1 0,0 1 0,0 0 0,1-1 0,-1 0 0,0 0 0,0 0 0,1 0 0,-1 0 0,1 0 0,-1 0 0,1-1 0,0 1 0,-1-1 0,1 0 0,-1 0 0,1 0 0,2 0 0,0-1 11,0 0 0,0 0 0,0 0 0,0-1 0,-1 0 0,1 0 0,-1 0 0,1 0 0,-1-1 0,0 0 0,0 0 0,0 0 0,0 0 0,-1-1 0,1 1 0,-1-1 0,0 0 0,0 0 0,4-7 0,3-6 66,-1 0 0,-1 0 1,11-33-1,-4-1 1,-3 0-1,-1 0 0,-3-1 1,-2-1-1,-2 1 1,-5-87-1,0 127-74,0 1 0,-1 0 0,-4-17 0,6 27-8,-1 1 0,1 0 0,0 0 0,0-1-1,0 1 1,0 0 0,0 0 0,-1-1 0,1 1-1,0 0 1,0 0 0,-1 0 0,1-1 0,0 1 0,0 0-1,0 0 1,-1 0 0,1 0 0,0 0 0,-1-1-1,1 1 1,0 0 0,0 0 0,-1 0 0,1 0 0,0 0-1,-1 0 1,1 0 0,0 0 0,0 0 0,-1 0-1,1 0 1,0 0 0,-1 0 0,1 1 0,0-1 0,0 0-1,-1 0 1,1 0 0,0 0 0,0 0 0,-1 0-1,1 1 1,0-1 0,0 0 0,0 0 0,-1 0 0,1 1-1,0-1 1,0 0 0,0 0 0,0 1 0,-1-1-1,1 0 1,0 0 0,0 1 0,-2 4 18,0 0-1,0 1 1,0-1 0,1 0 0,0 1-1,0-1 1,0 11 0,-1 2 59,-1 7 58,1 0 1,2 0-1,0 0 0,1 1 0,10 46 1,-8-57-74,1 1 0,1-1 1,0 0-1,1 0 1,1-1-1,0 1 0,1-1 1,1-1-1,0 0 1,16 18-1,-21-27-63,0 0 0,0 0 0,0 0 0,0-1 0,1 0 0,0 0 0,-1 0 0,1 0 0,0-1 0,0 0 0,1 0 0,-1 0 0,0-1 0,1 1 0,-1-1 0,0-1 0,1 1 0,-1-1 0,1 0 0,0 0 0,-1 0 0,8-3 0,-3 1 0,-1 0 0,0-2 0,0 1 0,-1-1 0,1 0 0,-1-1 0,0 1 0,15-13 0,-13 8 0,-1 0 0,0 0 0,-1-1 0,0 0 0,13-21 0,-6 0 0,0-1 0,-2 0 0,18-66 0,-27 85-353,-1-1-1,0 0 1,1-20-1,-3 33 255,-1 0 0,0 0 0,0 0 0,0 0 0,0 1-1,0-1 1,0 0 0,0 0 0,0 0 0,-1 0 0,1 0 0,0 0-1,0 1 1,-1-1 0,1 0 0,-1 0 0,1 0 0,0 1-1,-2-2 1,0 1-45,0 0-1,0 0 1,0 0-1,-1 1 1,1-1-1,0 1 1,-1-1-1,-2 1 1</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56.782"/>
    </inkml:context>
    <inkml:brush xml:id="br0">
      <inkml:brushProperty name="width" value="0.05" units="cm"/>
      <inkml:brushProperty name="height" value="0.05" units="cm"/>
      <inkml:brushProperty name="color" value="#FF0066"/>
    </inkml:brush>
  </inkml:definitions>
  <inkml:trace contextRef="#ctx0" brushRef="#br0">15 4 11891,'-1'0'111,"1"-1"0,0 1 0,0 0 0,0 0 0,0 0 0,-1-1 0,1 1 0,0 0 0,0 0 0,0 0 0,0 0 0,-1 0 0,1-1 0,0 1 0,0 0 0,-1 0 0,1 0 0,0 0 0,0 0 0,0 0 0,-1 0 0,1 0 0,0 0 1,0 0-1,-1 0 0,1 0 0,0 0 0,0 0 0,-1 0 0,1 0 0,0 0 0,0 0 0,0 0 0,-1 0 0,1 1 0,0-1 0,0 0 0,0 0 0,-1 0 0,1 0 0,0 0 0,0 1 0,0-1 0,0 0 0,-1 0 0,1 0 0,0 1 0,0-1 1,0 0-1,0 0 0,0 0 0,0 1 0,0-1 0,-1 0 0,1 0 0,0 1 0,0-1 0,0 0 0,0 1 0,-2 17 2580,2-16-2301,-1 16 721,1 1-1,0-1 1,2 0 0,3 18 0,21 70 1519,-1 0-1886,-22-88-769,-1 1 0,0-1-1,-2 36 1,-6-25-2849,3-44-4669</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57.660"/>
    </inkml:context>
    <inkml:brush xml:id="br0">
      <inkml:brushProperty name="width" value="0.05" units="cm"/>
      <inkml:brushProperty name="height" value="0.05" units="cm"/>
      <inkml:brushProperty name="color" value="#FF0066"/>
    </inkml:brush>
  </inkml:definitions>
  <inkml:trace contextRef="#ctx0" brushRef="#br0">199 1045 10538,'15'-44'2131,"-6"20"77,-1 0 0,7-45 0,-15 67-2092,1 1-1,-1 0 0,0-1 0,0 1 0,0 0 0,-1-1 0,1 1 0,0-1 0,0 1 0,-1 0 0,1-1 1,-1 1-1,1 0 0,-1-2 0,0 3-46,1-1 0,-1 0 0,1 1 1,-1-1-1,0 1 0,1-1 0,-1 1 1,0-1-1,1 1 0,-1-1 0,0 1 0,0 0 1,1-1-1,-1 1 0,0 0 0,0 0 1,1 0-1,-2-1 0,-1 1 37,0 0 0,0 1-1,0-1 1,0 1 0,0-1 0,1 1 0,-1 0-1,0 0 1,1 0 0,-1 0 0,0 0 0,-2 3-1,-6 4 78,1 0-1,0 0 1,1 1-1,0 1 0,0-1 1,1 2-1,-13 19 1,-39 85 446,50-95-541,3-7 7,1 0 0,1 1 1,-8 25-1,13-39-91,0 1-1,0-1 1,-1 1-1,1-1 1,0 0-1,0 1 1,0-1-1,0 1 1,0-1-1,0 1 1,0-1-1,0 0 1,0 1-1,0-1 1,0 1-1,0-1 1,0 1-1,0-1 1,0 0-1,0 1 1,0-1-1,0 1 1,1-1-1,-1 0 1,0 1-1,0-1 1,1 1-1,-1-1 1,0 0-1,0 1 1,1-1-1,0 0-1,0 0 1,-1 0-1,1-1 0,0 1 1,0 0-1,0 0 0,-1-1 1,1 1-1,0-1 0,-1 1 0,1-1 1,0 1-1,-1-1 0,2 0 1,23-27 12,32-46 24,27-34 7,-81 105-47,0 0 0,0-1 0,0 2 1,0-1-1,1 0 0,-1 1 0,1-1 0,-1 1 0,1 0 0,0 0 0,0 1 0,6-3 1,-7 4-2,0-1 1,0 1 0,0 0-1,1 0 1,-1 0 0,0 0 0,0 1-1,0 0 1,0-1 0,0 1-1,0 0 1,0 0 0,0 0-1,0 1 1,-1-1 0,1 1 0,0 0-1,2 2 1,97 81 41,-68-56-8,-2-1 69,-1 2 0,51 66-1,-66-75-56,-1 2-1,-1 0 1,-1 0-1,-1 1 0,16 51 1,-23-58-19,-1 0 0,-1 0 0,-1 0 0,-1 1 0,0-1 0,-1 1 0,-3 19 0,0-15-2,-1 1-1,-1-1 1,-1 0 0,-17 42-1,18-53-16,0 0-1,-1 0 1,-1-1-1,1 0 1,-2 0-1,1 0 1,-1-1-1,-1 0 1,-15 13-1,19-19-5,-1 1-1,1-1 1,0 0 0,-1 0 0,1 0-1,-1-1 1,0 0 0,0 0-1,0-1 1,0 0 0,0 0-1,0 0 1,-1 0 0,1-1-1,0 0 1,0-1 0,0 1-1,0-1 1,-1 0 0,-10-4-1,11 3-26,-1-1-1,1 0 1,-1 0-1,1-1 1,0 1-1,0-1 1,1-1-1,-1 1 1,1-1-1,0 0 0,0 0 1,0-1-1,1 1 1,0-1-1,0 0 1,1 0-1,-1 0 1,1-1-1,0 1 1,1-1-1,0 1 1,-3-14-1,2 1-76,1-1 0,0 1 0,2-1 0,0 1 0,1-1 0,1 1 0,6-23 0,10-31-15,50-127 0,-19 64 125,46-192 16,-81 260-16,-2-1 0,6-133 1,-21 9 133,1 102 85,2 77-102,0 0 0,-2 0 0,1 0 1,-1 0-1,-1 0 0,-7-21 0,9 35-108,1-1 1,0 1-1,0-1 0,0 1 1,0 0-1,0-1 0,-1 1 1,1-1-1,0 1 1,0-1-1,-1 1 0,1 0 1,0-1-1,0 1 0,-1 0 1,1-1-1,0 1 1,-1 0-1,1-1 0,-1 1 1,1 0-1,0 0 0,-1-1 1,1 1-1,-1 0 1,1 0-1,-1 0 0,1 0 1,-1 0-1,0-1 0,0 2 3,0-1-1,1 1 0,-1-1 0,0 1 0,0-1 0,1 1 0,-1 0 0,1-1 1,-1 1-1,0 0 0,1-1 0,0 1 0,-1 0 0,0 1 0,-12 32 247,13-33-250,-4 15 98,1 1 0,1-1 0,1 0 0,0 1 0,1-1 0,0 1 0,5 25 0,3 1 66,22 69 0,-23-89-141,40 112 182,-40-118-196,2 1 0,0-1 0,0-1 0,2 0-1,16 20 1,-22-30-18,1 0 0,0-1 0,0 1 0,0-1 0,1-1 0,-1 1 0,1-1 0,0-1 0,0 1-1,1-1 1,15 4 0,-20-6-2,1 0 0,-1-1 0,1 1 0,-1-1 0,1 0 0,0 0 0,-1 0 0,1-1 0,0 1 0,-1-1 0,1 0-1,-1 0 1,0 0 0,1 0 0,-1-1 0,0 1 0,1-1 0,-1 0 0,0 0 0,0 0 0,-1 0 0,1-1 0,0 1 0,-1-1 0,1 0 0,-1 1-1,0-1 1,2-4 0,3-5 14,-1-1-1,0 1 1,-1-1 0,-1 0-1,0 0 1,4-26-1,3-82 50,-11 112-66,1-131 14,-1 143-15,0 0 0,0 1-1,1-1 1,-1 0 0,1 1-1,0-1 1,0 0 0,0 0-1,0 0 1,1 0 0,-1 0-1,1 0 1,-1 0 0,1 0-1,0 0 1,0-1 0,4 4-1,-3-3 1,1-1 1,-1 1-1,1-1 0,0 1 0,0-1 0,0 0 0,0 0 0,1-1 0,-1 0 0,0 1 1,9 0-1,-7-1-7,1 0 1,0-1 0,-1 0 0,1 0 0,0-1 0,0 0-1,-1 0 1,1 0 0,-1-1 0,1 0 0,-1 0-1,0-1 1,0 1 0,0-2 0,0 1 0,0 0 0,8-8-1,-8 5-4,-1-1-1,0 1 1,0-1 0,0 0-1,-1 0 1,5-12-1,18-51-40,-20 48 44,10-25 38,14-72 1,-30 117-30,-1 1 0,0 0 1,1-1-1,-1 1 1,1 0-1,-1 0 0,1-1 1,0 1-1,0 0 1,-1 0-1,1 0 0,0 0 1,0 0-1,0 0 1,0 0-1,0 0 0,0 0 1,1 1-1,-1-1 1,0 0-1,0 1 0,0-1 1,1 1-1,-1-1 1,0 1-1,1 0 0,-1-1 1,0 1-1,1 0 1,-1 0-1,0 0 0,1 0 1,1 0-1,6 1 3,0 0-1,0 0 1,0 1-1,9 3 1,-3-1-20,-14-4 17,0 0 1,-1 0-1,1 0 0,0 0 1,-1 0-1,1 0 0,0 0 0,-1-1 1,1 1-1,0 0 0,-1 0 1,1 0-1,-1-1 0,1 1 0,-1 0 1,1-1-1,-1 1 0,1-1 1,-1 1-1,1 0 0,-1-1 1,1 1-1,-1-1 0,1 1 0,-1-1 1,0 0-1,1 1 0,-1-1 1,0 1-1,0-1 0,1 0 0,-1 1 1,0-2-1,1-2 0,0 0 0,0 0 0,0 0 0,-1 0 1,1-8-1,-2 10 6,1 2-7,0 0 0,0 0-1,0-1 1,0 1-1,0 0 1,0 0-1,0 0 1,0 0 0,0 0-1,0-1 1,0 1-1,0 0 1,0 0 0,0 0-1,-1 0 1,1 0-1,0 0 1,0-1-1,0 1 1,0 0 0,0 0-1,0 0 1,-1 0-1,1 0 1,0 0 0,0 0-1,0 0 1,0 0-1,0 0 1,-1 0-1,1 0 1,0 0 0,0 0-1,0 0 1,0 0-1,-1 0 1,1 0-1,0 0 1,0 0 0,0 0-1,0 0 1,0 0-1,-1 0 1,1 0 0,0 0-1,-5 7-176,2-4 11,2-7 27,3-3 143,-6 8 6,2-1-10,0 0 1,0 0 0,0 0 0,0 1 0,0-1 0,0 1 0,1-1 0,-1 1 0,0 0-1,0-1 1,0 1 0,1 0 0,-1 0 0,0 1 0,1-1 0,-1 0 0,1 0-1,-1 1 1,1-1 0,0 1 0,-1-1 0,1 1 0,0 0 0,0-1 0,0 1-1,0 0 1,1 0 0,-1-1 0,0 1 0,1 0 0,-1 0 0,1 3 0,0 5-2,1-1 0,0 1 0,1-1 0,0 0 0,0 1 0,1-1 0,5 10 0,1 1 13,1 0 0,13 17 0,-22-35-6,0-1-1,0 1 1,0-1 0,-1 0-1,2 0 1,-1 1 0,0-1-1,0 0 1,0 0 0,0 0-1,1 0 1,-1 0 0,0 0-1,1-1 1,-1 1 0,1 0 0,-1-1-1,1 1 1,-1-1 0,1 1-1,0-1 1,-1 0 0,1 0-1,-1 0 1,1 0 0,0 0-1,-1 0 1,1 0 0,-1 0-1,1-1 1,0 1 0,-1 0-1,1-1 1,-1 1 0,1-1 0,-1 0-1,0 0 1,1 0 0,-1 1-1,0-1 1,1 0 0,1-2-1,6-6-304,-1 0 0,0-1 0,-1 0 0,0 0-1,0-1 1,9-20 0,-7 15-1535,-1 1 0,15-19-1,5 4-291</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57.134"/>
    </inkml:context>
    <inkml:brush xml:id="br0">
      <inkml:brushProperty name="width" value="0.05" units="cm"/>
      <inkml:brushProperty name="height" value="0.05" units="cm"/>
      <inkml:brushProperty name="color" value="#FF0066"/>
    </inkml:brush>
  </inkml:definitions>
  <inkml:trace contextRef="#ctx0" brushRef="#br0">2 172 10714,'-1'-8'826,"0"0"-1,1 0 0,0 0 1,0 0-1,3-13 0,-2 17-468,0 0 0,0 1-1,1-1 1,-1 1 0,1-1-1,0 1 1,0 0 0,0-1-1,0 1 1,1 0 0,-1 0-1,1 1 1,0-1 0,4-2-1,1-2 308,1 2 0,1-1 0,-1 1-1,1 1 1,0 0 0,19-5 0,-3 3 677,42-5 0,-57 9-1105,1 1 1,-1 1-1,0 0 1,1 1-1,-1 0 1,20 5-1,-25-5-168,0 1-1,-1 0 1,0 1 0,1-1-1,-1 1 1,0 0-1,0 1 1,0-1 0,-1 1-1,1 0 1,-1 0 0,0 0-1,0 0 1,7 10 0,-7-7-6,0 0 1,0 0 0,-1 0 0,1 1-1,-1-1 1,-1 1 0,0 0-1,2 9 1,-3-12-42,-1 1 0,0 0-1,0 0 1,0-1 0,-1 1 0,0 0-1,0 0 1,0-1 0,-1 1 0,0-1-1,-4 10 1,-11 17 57,-2-2-1,-23 30 1,-22 35 307,62-92-366,1 0 0,-1 0 0,1 0 1,0 0-1,0 0 0,0 0 0,0 0 1,0 0-1,1 0 0,-1 6 0,1-7-14,1-1 0,-1 1 0,0 0 0,1 0 0,-1 0 0,1 0 0,0-1-1,0 1 1,0 0 0,0-1 0,0 1 0,0-1 0,0 1 0,0-1 0,0 1-1,1-1 1,-1 0 0,1 0 0,1 2 0,3 1 0,1 0 0,-1-1 1,1 0-1,0 0 0,0 0 0,0-1 1,0 0-1,0-1 0,0 1 0,0-1 1,1 0-1,-1-1 0,1 0 0,-1 0 1,0-1-1,1 0 0,-1 0 0,8-3 1,-1 1-132,-1-2 0,0 1 0,0-2 0,0 1 0,0-2 0,-1 0 0,0 0 0,18-16 0,-22 15-419,1 0-1,12-16 0,13-29-500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52.455"/>
    </inkml:context>
    <inkml:brush xml:id="br0">
      <inkml:brushProperty name="width" value="0.05" units="cm"/>
      <inkml:brushProperty name="height" value="0.05" units="cm"/>
      <inkml:brushProperty name="color" value="#FF0066"/>
    </inkml:brush>
  </inkml:definitions>
  <inkml:trace contextRef="#ctx0" brushRef="#br0">23 140 10914,'-2'-1'213,"1"0"-1,-1 0 0,1-1 1,-1 1-1,1 0 0,-1-1 0,1 0 1,0 1-1,0-1 0,0 0 1,0 1-1,0-1 0,0 0 1,0 0-1,1 0 0,-1 0 0,0-3 1,0 1 322,1 0 0,0 0 1,0 0-1,0 0 0,0 0 1,1 0-1,-1 0 0,2-6 1,-1 10-459,-1 0 0,0 0 0,0 0 0,0-1 0,0 1 0,1 0 0,-1 0 0,0 0 0,0 0 0,1 0 0,-1-1 0,0 1 0,0 0 0,1 0 0,-1 0 0,0 0 0,0 0 0,1 0 0,-1 0 0,0 0 0,0 0 1,1 0-1,-1 0 0,0 0 0,0 0 0,1 0 0,-1 0 0,0 0 0,0 0 0,1 0 0,-1 0 0,0 0 0,0 1 0,1-1 0,-1 0 0,0 0 0,0 0 0,0 0 0,1 1 0,-1-1 0,0 0 0,0 0 1,0 0-1,0 1 0,1-1 0,-1 0 0,0 0 0,17 16 1424,-6-6-623,-4-5-579,0-1 0,0-1 1,0 1-1,1-1 0,-1-1 0,1 1 1,0-1-1,0 0 0,12 0 1,3 0 158,0-2 1,25-2 0,28-8 497,125-32 1,-132 25-690,0 2-1,91-6 0,-69 19-214,83-9-1695,-169 10 1458,33-2-2753,-36 3 2577,0 0 0,0 0 0,0 0 0,0 0 0,0 1 0,0-1 0,0 1 0,0-1-1,0 1 1,0 0 0,0 0 0,0 0 0,0 0 0,1 1 0,2 4-1385</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52.859"/>
    </inkml:context>
    <inkml:brush xml:id="br0">
      <inkml:brushProperty name="width" value="0.05" units="cm"/>
      <inkml:brushProperty name="height" value="0.05" units="cm"/>
      <inkml:brushProperty name="color" value="#FF0066"/>
    </inkml:brush>
  </inkml:definitions>
  <inkml:trace contextRef="#ctx0" brushRef="#br0">175 59 11194,'7'-5'904,"18"-17"2826,-24 21-3359,1-1 0,-1 1 0,0 0 0,0-1 0,0 1 1,0-1-1,0 1 0,0-1 0,-1 0 0,1 1 1,0-1-1,-1 0 0,1 1 0,-1-4 0,0 5-292,0 0 0,0 0-1,0-1 1,0 1 0,0 0-1,0-1 1,0 1 0,0 0-1,-1 0 1,1-1 0,0 1 0,0 0-1,0 0 1,-1-1 0,1 1-1,0 0 1,0 0 0,0 0-1,-1-1 1,1 1 0,0 0-1,-1 0 1,1 0 0,0 0 0,0 0-1,-1-1 1,1 1 0,0 0-1,-1 0 1,1 0 0,0 0-1,-1 0 1,1 0 0,0 0-1,0 0 1,-1 0 0,1 0 0,0 0-1,-1 0 1,1 1 0,0-1-1,-1 0 1,1 0 0,-16 6 1106,-5 9-712,1 1 0,0 1 1,0 0-1,2 2 0,-28 35 0,40-46-380,1 0-1,-1 1 0,1 0 1,1 0-1,-1 1 1,2-1-1,-1 1 0,1 0 1,1 0-1,0 0 1,0 0-1,1 1 1,0-1-1,1 13 0,1-14-38,0 0 0,0 0 0,1 0 0,0-1 0,1 1 0,0-1-1,0 1 1,1-1 0,0 0 0,1 0 0,-1-1 0,1 1 0,1-1-1,-1 0 1,1 0 0,10 8 0,-10-10-29,1 0-1,-1 0 1,1-1 0,0 0-1,0 0 1,1-1 0,-1 1-1,1-2 1,0 1 0,-1-1-1,1 0 1,0-1 0,0 0-1,0 0 1,1-1 0,-1 1-1,0-2 1,0 1 0,0-1-1,0-1 1,0 0 0,0 0-1,0 0 1,-1-1 0,1 0-1,-1 0 1,9-6 0,-8 4-201,0 1 1,0-2-1,-1 1 0,1-1 1,-1 0-1,-1-1 1,1 1-1,-1-1 0,0-1 1,-1 1-1,9-15 1,-14 21 160,1 0 1,-1-1 0,1 1 0,-1-1 0,0 1-1,1 0 1,-1-1 0,0 1 0,0-1-1,0 1 1,0-1 0,0 1 0,0-1 0,-1-1-1,-9-16-445</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53.589"/>
    </inkml:context>
    <inkml:brush xml:id="br0">
      <inkml:brushProperty name="width" value="0.05" units="cm"/>
      <inkml:brushProperty name="height" value="0.05" units="cm"/>
      <inkml:brushProperty name="color" value="#FF0066"/>
    </inkml:brush>
  </inkml:definitions>
  <inkml:trace contextRef="#ctx0" brushRef="#br0">17 83 9202,'-2'-5'702,"0"1"0,0-1 0,0 0 0,1 1 0,-1-1 0,1 0-1,0 0 1,1 0 0,-1 0 0,1 0 0,0 0 0,0 0 0,1 0 0,1-9 0,-2 44 3240,8 249 1638,-7-227-5835,-3 0 0,-10 73-1,13-132-3522,2-12-347,5-14 3432,2 10 510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53.893"/>
    </inkml:context>
    <inkml:brush xml:id="br0">
      <inkml:brushProperty name="width" value="0.05" units="cm"/>
      <inkml:brushProperty name="height" value="0.05" units="cm"/>
      <inkml:brushProperty name="color" value="#FF0066"/>
    </inkml:brush>
  </inkml:definitions>
  <inkml:trace contextRef="#ctx0" brushRef="#br0">0 1 14731,'4'3'1061,"1"1"-1,-1 0 0,0 0 1,-1 0-1,1 0 0,-1 1 1,0 0-1,3 5 1,-2-2-299,0 0 0,-1 0 0,0 0 0,2 14 1,-1 3-260,-2 0 0,0 40 0,-2-60-356,-11 133 640,0-13-2833,12-143-472,-1 14 2340,1-1 1,-1 0 0,0 1 0,-1-1-1,1 0 1,-1 1 0,0-1-1,-1-5 1,-14-16-83</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54.414"/>
    </inkml:context>
    <inkml:brush xml:id="br0">
      <inkml:brushProperty name="width" value="0.05" units="cm"/>
      <inkml:brushProperty name="height" value="0.05" units="cm"/>
      <inkml:brushProperty name="color" value="#FF0066"/>
    </inkml:brush>
  </inkml:definitions>
  <inkml:trace contextRef="#ctx0" brushRef="#br0">207 60 15083,'-2'-6'556,"-1"1"0,0-1 0,0 0 0,0 1 0,-1-1 0,-4-5 0,6 10-428,1 0 0,0-1 0,-1 1 0,1 0 0,0 0 0,-1 0 0,0 0 0,1 0-1,-1 0 1,0 1 0,1-1 0,-1 0 0,0 1 0,1-1 0,-1 1 0,0 0 0,0 0 0,0 0 0,0 0-1,1 0 1,-1 0 0,0 0 0,0 0 0,0 1 0,1-1 0,-4 2 0,1-1-23,1 1 1,-1 0-1,1 0 1,0 0-1,0 1 1,-1-1-1,2 1 1,-1 0-1,0 0 1,-3 4-1,-21 35 595,25-40-668,-5 11 154,0 0 0,1 1 0,1 0 0,0 0 0,0 0 0,1 0 0,1 1 0,1 0 0,0-1 0,0 17 0,2-21-81,1 0 1,0 1-1,0-1 0,1 0 0,1 0 1,-1 0-1,2 0 0,-1-1 1,1 1-1,1-1 0,0 0 0,0 0 1,1 0-1,0-1 0,10 11 0,-12-14-50,0-1-1,1 0 1,0 0-1,0 0 1,0 0-1,1-1 1,-1 0-1,1 0 0,-1-1 1,1 1-1,0-1 1,0 0-1,0-1 1,0 0-1,1 0 1,-1 0-1,0 0 1,0-1-1,1 0 1,-1-1-1,0 1 0,0-1 1,12-3-1,-9 1 27,0 0 0,0-1-1,-1 0 1,1 0 0,-1-1-1,0 0 1,0-1 0,0 0-1,-1 0 1,0 0 0,0-1 0,0 0-1,-1 0 1,0-1 0,4-8-1,-6 11-31,-1-1 1,0 1-1,0-1 0,0 0 0,-1 0 0,0 0 1,0 0-1,0 0 0,-1-1 0,0 1 0,-1 0 1,1-1-1,-1 1 0,0-1 0,-1 1 0,1 0 1,-4-13-1,0 10-31,0 1 0,0-1 0,-1 1 0,0 0 0,0 0 0,-1 0 0,0 1 0,0 0 0,-1 0 0,0 0 0,-1 1 0,1 0 0,-1 1 0,0-1 0,0 1 0,-1 1-1,1 0 1,-13-4 0,9 3-85,-1 1-1,0 1 0,0 0 0,0 1 0,0 0 0,0 1 0,-1 0 0,1 1 0,-1 0 0,1 2 0,0-1 0,-20 6 0,29-6-227,0 0-1,0 1 0,0-1 0,0 1 1,0 0-1,0 0 0,1 0 0,-1 0 1,1 1-1,0-1 0,-5 5 1,8-6 181,-1-1 1,1 1-1,0-1 1,-1 1 0,1 0-1,0-1 1,0 1 0,0-1-1,-1 1 1,1-1 0,0 1-1,0 0 1,0-1 0,0 1-1,0-1 1,0 1-1,0 0 1,0-1 0,0 1-1,1-1 1,-1 1 0,0 0-1,0-1 1,1 1 0,9 13-1829</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55.199"/>
    </inkml:context>
    <inkml:brush xml:id="br0">
      <inkml:brushProperty name="width" value="0.05" units="cm"/>
      <inkml:brushProperty name="height" value="0.05" units="cm"/>
      <inkml:brushProperty name="color" value="#FF0066"/>
    </inkml:brush>
  </inkml:definitions>
  <inkml:trace contextRef="#ctx0" brushRef="#br0">79 57 8130,'-5'1'438,"1"-1"0,0 1 1,-1 0-1,1 0 0,0 0 1,0 0-1,0 1 0,0 0 1,0 0-1,-4 3 0,6-4-175,0 0 1,0 0-1,0 0 0,1 1 0,-1-1 0,0 1 1,1-1-1,-1 1 0,1 0 0,-1 0 1,1 0-1,0 0 0,0 0 0,0 0 0,0 0 1,0 0-1,0 0 0,0 0 0,1 0 0,-1 4 1,1-5-131,0-1 0,0 1 1,0 0-1,1-1 1,-1 1-1,0-1 1,0 1-1,1 0 0,-1-1 1,0 1-1,1-1 1,-1 1-1,0-1 0,1 1 1,-1-1-1,1 0 1,-1 1-1,1-1 0,-1 1 1,1-1-1,-1 0 1,1 1-1,0-1 1,-1 0-1,1 0 0,0 1 1,20 4 1553,-13-4-884,9 3-160,0-1 0,0-1 0,0-1 0,0 0 0,0-1 0,-1-1 0,1-1 0,0 0 1,17-5-1,20-8-144,71-29 0,-102 36-193,19-9-155,-18 7-89,-1 0 0,1 2 0,0 1 0,34-5 0,-57 12-64,0 0 0,0-1 0,-1 1 0,1 0 0,0 0 0,0 0 0,0 0 0,-1 0 0,1 0 0,0 0 0,0 1 0,-1-1 0,1 0 0,0 0 0,0 1 0,-1-1 0,1 0 0,0 1-1,-1-1 1,1 0 0,0 1 0,-1-1 0,1 1 0,0 0 0,-1 0-6,0 0-1,1-1 0,-1 1 0,0 0 0,0 0 1,0 0-1,0-1 0,0 1 0,0 0 1,0 0-1,0-1 0,-1 1 0,1 0 0,0 0 1,0-1-1,-1 1 0,1 0 0,-1 1 1,-2 2-121,1 1 1,-1-1 0,0 0 0,-1 0-1,-4 4 1,-1-1-565,8-6 259,-1 0 0,0 0 0,0 1 0,0-1 0,1 1 0,-1-1 1,1 1-1,-3 3 0,1 10-1567</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55.960"/>
    </inkml:context>
    <inkml:brush xml:id="br0">
      <inkml:brushProperty name="width" value="0.05" units="cm"/>
      <inkml:brushProperty name="height" value="0.05" units="cm"/>
      <inkml:brushProperty name="color" value="#FF0066"/>
    </inkml:brush>
  </inkml:definitions>
  <inkml:trace contextRef="#ctx0" brushRef="#br0">169 51 11122,'0'-14'1278,"-1"-18"4553,1 32-5752,0 0 1,0 0 0,0 0-1,0-1 1,0 1 0,0 0-1,0 0 1,0 0 0,0-1 0,0 1-1,0 0 1,0 0 0,0 0-1,-1-1 1,1 1 0,0 0-1,0 0 1,0 0 0,0 0-1,0 0 1,-1-1 0,1 1 0,0 0-1,0 0 1,0 0 0,-1 0-1,1 0 1,0 0 0,0 0-1,0 0 1,-1 0 0,1-1-1,0 1 1,0 0 0,-1 0 0,-7 5 1265,-7 11-300,-2 7-646,0 0 0,1 1 0,2 1 1,0 0-1,2 1 0,1 0 0,1 1 0,-12 54 0,19-68-249,2 0 0,-1 0 0,2 0 1,0 0-1,1 0 0,0 0 0,4 21 0,-3-28-99,-1-1-1,1 1 0,0 0 1,1-1-1,-1 0 0,1 1 0,0-1 1,1 0-1,-1 0 0,1-1 0,0 1 1,0-1-1,0 0 0,1 0 1,-1 0-1,1 0 0,0-1 0,0 0 1,6 3-1,-2-3-16,0 0 1,0 0 0,0-1-1,0 0 1,1-1-1,-1 0 1,0-1-1,1 1 1,-1-2-1,1 1 1,-1-2-1,0 1 1,11-4-1,-1 0 52,-1-1 0,1-1-1,-1 0 1,-1-2 0,24-14-1,-28 15-5,-1-1 0,0 0 0,-1-1 0,1 0 0,-2 0 0,12-15-1,-19 20-44,1 1 0,-1-1 0,0 0-1,0 0 1,-1 0 0,1-1 0,-1 1-1,0-1 1,-1 1 0,1-1 0,-1 1-1,0-1 1,-1 0 0,1 0-1,-1 1 1,0-1 0,-1 0 0,1 0-1,-3-8 1,0 5 0,0 1 0,-1-1-1,0 1 1,-1 0 0,0 1 0,0-1 0,0 1-1,-1 0 1,-12-11 0,7 7-23,0 2 0,-1 0 1,0 0-1,0 1 0,-17-8 1,16 10-119,1 1 1,-1 1-1,0 0 1,0 1-1,0 0 1,0 1-1,-1 0 1,1 1-1,-1 1 1,1 0 0,-1 1-1,1 0 1,0 1-1,-15 4 1,18-2-384,7-2-15,4-1-898,0 0 1159,1-1 1,0 0 0,0 0 0,0-1-1,-1 1 1,1 0 0,0-1 0,0 1-1,-1-1 1,1 1 0,0-1 0,0 0 0,-1 1-1,2-2 1,6-2-791,25-10-1831,5-4 1062</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56.334"/>
    </inkml:context>
    <inkml:brush xml:id="br0">
      <inkml:brushProperty name="width" value="0.05" units="cm"/>
      <inkml:brushProperty name="height" value="0.05" units="cm"/>
      <inkml:brushProperty name="color" value="#FF0066"/>
    </inkml:brush>
  </inkml:definitions>
  <inkml:trace contextRef="#ctx0" brushRef="#br0">14 71 16756,'-8'17'1832,"3"-2"1505,5-2-177,7-2-591,10-2-345,16-9-831,10-2-409,9-9-624,5-6-216,-3 3-136,-4 1-8,-4 2 0,-8 1 0,-5-1-152,-5-2-512,-12 0-2473,-6-7 2017</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19:59.590"/>
    </inkml:context>
    <inkml:brush xml:id="br0">
      <inkml:brushProperty name="width" value="0.05" units="cm"/>
      <inkml:brushProperty name="height" value="0.05" units="cm"/>
      <inkml:brushProperty name="color" value="#FF0066"/>
    </inkml:brush>
  </inkml:definitions>
  <inkml:trace contextRef="#ctx0" brushRef="#br0">12 327 12067,'-3'14'936,"0"0"1,0 0-1,0 27 1,10 387 2149,1-202-2162,0 533 977,-7-533-1680,18 328 55,48-4 68,-6-150-246,-36 1-52,-25-394-45,-1 8 2,2-1-1,-1 0 0,2 1 1,5 21-1,-6-32-2,0-1 0,0 0 0,0 1-1,0-1 1,1 0 0,0 0 0,-1 0 0,1 0 0,1 0 0,-1 0-1,0-1 1,0 1 0,1-1 0,0 0 0,-1 1 0,1-1-1,0 0 1,0-1 0,0 1 0,0 0 0,1-1 0,-1 0 0,0 0-1,7 2 1,5-1 4,0 0 1,0-2-1,22 0 0,50-9 76,-30 3 18,558-14 703,-482 19-801,127 2 469,261-8 2003,501-101 677,-842 73-2639,212-69 1,-52 22 140,-335 81-623,0 0 0,-1 0 0,1-1 0,0 1 0,-1-1 0,1 0 0,-1 0 0,0 0-1,0-1 1,1 0 0,-1 1 0,-1-1 0,1-1 0,0 1 0,-1 0 0,0-1 0,0 0 0,4-6 0,0 1 13,-4 5-30,0 0 0,0-1 0,0 1 0,0-1 0,0 0 0,2-8 1,-4 12-5,1 4-21,3 3-40,-5-6 53,1 0-1,-1 0 1,0 0-1,1 0 0,-1 0 1,0 0-1,1 0 1,-1 0-1,0 0 1,1 0-1,-1 0 0,0-1 1,1 1-1,-1 0 1,0 0-1,1 0 0,-1 0 1,0-1-1,0 1 1,1 0-1,-1 0 1,0-1-1,0 1 0,0 0 1,1-1-1,-1 1 1,0 0-1,0-1 1,0 1-1,0 0 0,1-1 1,63-129-386,-47 97 299,-2 0 1,-1-2-1,-2 0 1,-1 0-1,-2-1 0,6-48 1,17-253-148,-26-5-164,-5 316 375,-18-494-756,4 244 771,-13-177 130,-35 2 27,56 428-144,0 0-1,-16-42 1,17 56-1,0 1 0,0 0 0,-1 1 0,0-1 0,0 1 0,0 0 0,-1 0 0,0 0 0,-1 1 0,-12-10 0,-11-3 10,-2 2 0,0 1-1,-61-21 1,24 10-11,-10-8 6,-110-68 0,129 66-15,-79-47-53,99 63 15,-68-27 0,52 30-11,-1 3 0,0 2 1,0 3-1,-1 2 0,-66-1 0,-297 20-88,410-11 144,-8 1 1,-405 19-48,-3-29-115,-81-58 78,436 53 86,-156-24 18,184 33-15,-1 2-1,0 1 0,-50 7 0,57-1-226,1 2 1,0 2-1,0 2 1,1 1-1,0 1 1,1 2-1,0 2 1,-43 26-1,68-33-1580,8-7 724,21-27-1496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2:50.816"/>
    </inkml:context>
    <inkml:brush xml:id="br0">
      <inkml:brushProperty name="width" value="0.05" units="cm"/>
      <inkml:brushProperty name="height" value="0.05" units="cm"/>
      <inkml:brushProperty name="color" value="#FF0066"/>
    </inkml:brush>
  </inkml:definitions>
  <inkml:trace contextRef="#ctx0" brushRef="#br0">13 1375 7930,'-2'-4'175,"1"0"0,-1 1 1,0-1-1,1 0 0,0 0 1,0 0-1,0 0 0,0 0 1,1 0-1,-1 0 0,1 0 1,0 0-1,0 0 0,2-6 1,-2 9 63,0 1 1,0-1 0,0 0 0,0 0 0,1 1-1,-1-1 1,0 0 0,0 1 0,1-1 0,-1 1 0,1-1-1,-1 0 1,0 1 0,1-1 0,-1 1 0,1-1-1,-1 1 1,1-1 0,-1 1 0,1 0 0,0-1 0,-1 1-1,1-1 1,0 1 0,-1 0 0,1 0 0,0-1-1,-1 1 1,1 0 0,0 0 0,-1 0 0,1 0-1,1 0 1,9-3-602,2-1 788,-1 0 1,17-9 0,-6 3-99,287-141 1791,-10-16-800,207-105 316,-144 110-798,256-129-51,-536 246-939,87-46 178,-53 30-3723,-75 40 2290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58.666"/>
    </inkml:context>
    <inkml:brush xml:id="br0">
      <inkml:brushProperty name="width" value="0.05" units="cm"/>
      <inkml:brushProperty name="height" value="0.05" units="cm"/>
      <inkml:brushProperty name="color" value="#FF0066"/>
    </inkml:brush>
  </inkml:definitions>
  <inkml:trace contextRef="#ctx0" brushRef="#br0">107 1308 10562,'0'-1'307,"0"0"0,0 0-1,-1 0 1,1 0 0,0 1 0,0-1-1,-1 0 1,1 0 0,-1 0 0,1 0-1,-1 0 1,0-1 0,0 2-162,1 0-1,0 0 1,0-1-1,-1 1 1,1 0 0,0 0-1,-1 0 1,1 0 0,0 0-1,-1-1 1,1 1-1,0 0 1,-1 0 0,1 0-1,-1 0 1,1 0 0,0 0-1,-1 0 1,1 0 0,0 0-1,-1 0 1,1 1-1,-1-1 1,-1 1 132,0 0 0,0 1 0,0-1 0,0 0 0,0 1 0,0 0 0,0-1 0,1 1 0,-1 0 0,-1 2 1,-6 9 66,1 0 0,0 1 0,0 0 0,2 0 0,0 0 0,0 1 0,1 0 0,1 0 0,1 0 0,0 1 0,1-1 0,0 1 0,1 0 1,1-1-1,3 24 0,-2-34-296,0 1 0,0-1 0,1 0 1,0 0-1,0 0 0,0 0 0,0 0 0,6 8 1,-7-11-37,1 0 0,-1-1 0,1 1 1,-1-1-1,1 1 0,0-1 0,-1 0 1,1 1-1,0-1 0,0 0 0,0 0 1,0 0-1,0-1 0,0 1 0,0 0 1,0-1-1,0 1 0,0-1 0,0 0 1,1 1-1,-1-1 0,0 0 0,0-1 1,4 1-1,0-2-7,-1 0 0,1 0 0,0 0 0,-1 0-1,1-1 1,-1 0 0,0 0 0,0-1 0,0 1 0,9-10 0,-1 1 3,-1-2 0,16-21 1,-16 16 7,-1-1 1,0 0 0,-2 0-1,0-1 1,-1 0 0,-1 0-1,7-44 1,-14 60 5,-3 8-18,-2 10-3,5-12-1,0 1 0,0-1 0,0 0 0,0 1 1,0-1-1,0 0 0,0 0 0,1 1 1,-1-1-1,1 0 0,-1 1 0,1-1 0,-1 0 1,1 0-1,0 0 0,-1 0 0,1 0 1,0 0-1,0 0 0,0 0 0,0 0 0,0 0 1,0 0-1,0 0 0,0-1 0,0 1 1,0 0-1,1-1 0,-1 1 0,0-1 0,0 1 1,1-1-1,-1 0 0,0 1 0,1-1 0,2 0 1,-1 1 0,1-1 0,-1 0 0,1 0-1,0 0 1,-1 0 0,1-1 0,-1 1 0,1-1 0,0 0 0,-1 0 0,0 0 0,1-1 0,3-1 0,-3 0 0,-1 0 1,1 0-1,0 0 0,-1 0 1,1-1-1,-1 1 1,0-1-1,0 0 0,-1 0 1,1 0-1,-1 0 1,0 0-1,0-1 0,0 1 1,-1-1-1,1 1 1,-1-1-1,0 0 0,0 1 1,-1-1-1,0 0 0,0-7 1,-1-5 5,-1 0 1,-1 0-1,-1 1 1,-11-33-1,13 43-7,0 0 1,1 0-1,0-1 0,0 1 0,0 0 1,1-1-1,-1 1 0,2 0 0,-1-1 1,1 1-1,0 0 0,0-1 0,4-9 1,-2 7 0,2 0 1,-1 1 0,1-1-1,0 1 1,1 1 0,0-1 0,0 1-1,11-10 1,-6 5 59,1 2 0,1-1 0,0 2 1,0 0-1,25-13 0,-31 19 3,-1 0 1,1 1-1,0-1 0,0 1 0,1 1 1,-1 0-1,0 0 0,1 0 0,-1 1 1,0 0-1,1 0 0,-1 1 0,0 0 1,13 3-1,-16-3-23,0 1 0,0 0 0,0 0 0,0 0 0,-1 1 0,1-1 0,-1 1 0,1 0 0,-1 0 0,0 0 0,0 0 0,0 1 0,0-1 0,-1 1 0,1-1 0,-1 1 0,0 0 1,0 0-1,-1 0 0,1 1 0,-1-1 0,1 5 0,0-3-21,-1 1-1,0 0 1,0-1 0,-1 1 0,1 0 0,-2 0 0,1-1-1,-1 1 1,0 0 0,0-1 0,-1 1 0,1-1 0,-7 13-1,5-12-11,-2 0-1,1 0 1,-1 0-1,0 0 0,0-1 1,-8 7-1,11-11-2,-1 1 0,0-1 0,-1 0-1,1 1 1,0-1 0,-1-1 0,1 1 0,-1 0 0,0-1 0,1 0-1,-1 0 1,0 0 0,0 0 0,1-1 0,-5 1 0,7-1-5,0 0 0,0 0 1,0 0-1,1 0 0,-1 0 1,0 0-1,0 0 0,0 0 1,1 0-1,-1-1 0,0 1 0,0 0 1,1 0-1,-1-1 0,0 1 1,1 0-1,-1-1 0,0 1 1,1-1-1,-1 1 0,0-1 0,1 1 1,-1-1-1,1 1 0,-1-1 1,0-1-1,1 1-3,0 0-1,0 0 1,0 0-1,0-1 1,0 1-1,0 0 1,0 0 0,0 0-1,0 0 1,1-1-1,-1 1 1,0 0-1,1 0 1,-1 0-1,2-2 1,2-4-21,1 0-1,0 0 1,9-9 0,39-41-62,1 2 40,66-91 0,-107 128 55,-1 0 0,0-2 0,-2 1 0,0-1-1,-1-1 1,-1 0 0,-2 0 0,1-1 0,4-35-1,-10 4 20,-1 36-10,-1 11-16,0 5-6,-2 9-14,2-6 15,-1 10-4,1 1-1,0 0 0,2 23 0,-1-33 10,1-1 0,-1 1 0,0-1 0,1 1-1,-1-1 1,1 1 0,0-1 0,0 1 0,0-1 0,0 0-1,0 0 1,1 1 0,-1-1 0,1 0 0,0 0 0,-1 0-1,1 0 1,0-1 0,0 1 0,0 0 0,0-1 0,0 0-1,0 1 1,1-1 0,-1 0 0,4 1 0,-2-1 8,0 0 0,1-1-1,-1 1 1,1-1 0,-1 0 0,0 0 0,1-1 0,-1 1 0,0-1 0,0 0 0,1 0 0,-1-1-1,4-1 1,5-3 88,0-1 0,20-13 0,5-9 337,0-1 1,-2-1-1,63-73 1,-87 91-357,0-1 0,-1 0 0,-1-1 0,12-24 0,-19 32-76,0-1 1,0 1-1,-1-1 1,1 0-1,-2 0 1,1 0-1,-1 0 0,-1 0 1,1 0-1,-1-1 1,-1 1-1,-1-9 1,0 4-140,-1 1 1,-1-1 0,0 1 0,-1 0 0,0 0-1,-1 1 1,-12-19 0,6 13-1206,0 1 1,-16-16-1,-10-5-612</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00.916"/>
    </inkml:context>
    <inkml:brush xml:id="br0">
      <inkml:brushProperty name="width" value="0.05" units="cm"/>
      <inkml:brushProperty name="height" value="0.05" units="cm"/>
      <inkml:brushProperty name="color" value="#FF0066"/>
    </inkml:brush>
  </inkml:definitions>
  <inkml:trace contextRef="#ctx0" brushRef="#br0">2 1213 12219,'-1'3'4212,"5"-2"-2326,12-5-124,4-5-823,0-1 0,-1 0 0,0-1 0,26-21 0,64-64 255,-96 83-1143,0 0 0,-1-1-1,0-1 1,-1 0 0,-1 0-1,10-20 1,-17 29-40,-1 1 0,0-1 0,-1 1-1,1-1 1,-1 1 0,0-1 0,0 0 0,-1 0-1,1 0 1,-2-7 0,0 9-3,0-1 0,0 1-1,0 0 1,0 0 0,-1 0 0,0 0 0,1 0 0,-2 1-1,1-1 1,0 0 0,-1 1 0,1 0 0,-1-1-1,0 1 1,-6-4 0,7 5-1,0 0 1,0 1-1,0-1 1,0 0-1,0 1 0,-1 0 1,1 0-1,0-1 0,-1 1 1,1 1-1,-1-1 1,0 0-1,1 1 0,-1-1 1,0 1-1,1 0 0,-1 0 1,0 0-1,1 0 1,-1 0-1,0 0 0,1 1 1,-1 0-1,1-1 0,-1 1 1,0 0-1,1 0 1,0 0-1,-1 1 0,1-1 1,-4 3-1,1 0 7,1 1 0,-1 0 0,1 0-1,0 0 1,0 1 0,0-1 0,1 1 0,0 0-1,-3 7 1,-2 7 60,-7 32-1,11-36-21,1 0 0,0-1-1,2 1 1,-1 0-1,2 0 1,2 18 0,-2-28-31,1 0 1,0 0 0,0 0 0,0-1-1,1 1 1,0 0 0,0-1 0,1 0-1,-1 1 1,1-1 0,0 0-1,0 0 1,1-1 0,0 1 0,0-1-1,0 1 1,0-1 0,1-1 0,-1 1-1,6 3 1,-1-3-4,0 0 1,0 0-1,0-1 1,1 0-1,-1-1 0,1 0 1,0 0-1,-1-1 1,1 0-1,0-1 1,0 0-1,-1-1 0,1 0 1,0 0-1,-1-1 1,17-5-1,-9 1-4,0-1-1,0 0 1,-1-1-1,0-1 1,0-1-1,-1 0 1,0 0-1,15-16 1,-16 12-6,0-1 1,-2 0 0,0 0 0,0-2 0,-2 1-1,0-1 1,13-31 0,-2-7 23,16-69 1,-20 66-4,-12 39 12,1 1 1,11-25 0,-15 40-9,0-1 1,0 0-1,0 1 1,1-1-1,-1 1 1,1 0-1,0-1 1,-1 1-1,2 1 1,-1-1-1,0 0 1,0 1-1,1-1 1,-1 1-1,1 0 1,0 0-1,4-1 1,-6 3-7,0-1 0,1 1 0,-1-1 1,0 1-1,0 0 0,1 0 0,-1 0 0,0 0 1,1 0-1,-1 1 0,0-1 0,0 1 0,1-1 0,-1 1 1,0 0-1,0 0 0,4 2 0,-3-1 0,0 1 0,0-1 0,0 1 1,-1 0-1,1 0 0,-1 0 0,0 0 0,0 0 0,4 7 0,-1 2 19,0 0 1,-1 1-1,-1 0 0,0 0 0,2 14 0,-1 2 12,-2 1 0,-1 0-1,-1 0 1,-6 49 0,3-63-50,0 0 0,0 0 0,-2 0 0,0-1 0,-1 0 0,0 0 0,-2 0 0,1-1 0,-2 0 0,-12 16 0,18-27-9,0 1 1,-1-1 0,1 1 0,-1-1-1,0 0 1,0-1 0,0 1 0,0-1-1,-1 0 1,1 0 0,-1 0 0,1 0-1,-7 1 1,9-3-5,0 1 0,0-1 0,0 0 0,-1 0 0,1 0 0,0 0 0,0 0 0,0 0 0,0-1 0,-1 1 0,1-1 0,0 1 0,0-1 0,0 0 0,0 0 0,0 0 0,0 0 0,1 0 0,-1 0 0,0 0 0,0-1 0,1 1 0,-1-1 0,1 1 0,-1-1 0,1 0 0,0 1 0,-1-1 0,-1-4 0,3 4-8,-1 1 0,0-1 0,0 0-1,1 0 1,-1 0 0,1 0 0,-1 0 0,1 0 0,0 0-1,0 0 1,0 0 0,0 0 0,0 0 0,0 0 0,0 0-1,1 0 1,0-4 0,1 3-5,-1 1 0,1-1-1,0 0 1,0 0 0,-1 1 0,2-1-1,-1 1 1,0 0 0,0 0-1,4-3 1,4-2-21,0 1 1,1 0-1,-1 1 0,21-7 0,13-4-19,15-5-21,111-57 0,-152 68 91,-1-1-1,-1 0 0,0-1 0,-1-1 1,0 0-1,0-1 0,-2-1 0,0 0 1,-1-1-1,16-25 0,-18 21 16,-1 0-1,0 0 1,-2-1-1,0 0 1,-1 0-1,-1 0 1,-2-1 0,0 0-1,-1 0 1,-1 0-1,-1 0 1,0 0 0,-8-41-1,-1 15 2,-19-66 0,22 95-5,-1 0 1,-1 0-1,-1 1 0,0 0 0,-2 1 1,-14-20-1,25 37-21,-22-23 88,22 22-87,-1 0 1,1 1 0,-1-1-1,1 1 1,-1-1 0,1 1-1,-1-1 1,0 1 0,1-1-1,-1 1 1,0 0 0,1-1-1,-1 1 1,0 0-1,1 0 1,-1 0 0,0-1-1,0 1 1,1 0 0,-1 0-1,0 0 1,0 0 0,1 0-1,-1 0 1,0 0 0,0 1-1,1-1 1,-1 0-1,0 0 1,1 1 0,-1-1-1,0 0 1,1 1 0,-1-1-1,0 0 1,0 2 0,0 0 2,-1 1 0,1 0 0,1 0 0,-1 0 0,0-1 0,1 1 0,-1 0 0,1 0 0,0 0 0,0 0 0,0 0 0,1 6 0,5 20 46,1 0 1,1 0-1,21 51 0,0-4 147,80 255 439,-105-317-635,1 2-12,-1-1 1,2 0-1,0 0 1,1 0-1,16 25 1,-23-39-11,0-1 1,0 0-1,1 1 1,-1-1-1,0 0 1,0 1-1,0-1 1,0 0-1,1 0 1,-1 1-1,0-1 1,0 0-1,1 1 1,-1-1-1,0 0 1,0 0-1,1 0 1,-1 1-1,0-1 1,1 0-1,-1 0 1,0 0-1,1 0 1,-1 0-1,0 0 1,1 0-1,-1 1 1,0-1-1,1 0 1,-1 0-1,0 0 1,1 0-1,-1 0 1,0 0-1,1-1 1,-1 1-1,0 0 1,1 0 0,-1 0-1,1-1-69,0 0 1,-1 0-1,1-1 0,-1 1 0,0 0 0,1 0 1,-1 0-1,0 0 0,0-1 0,0 1 1,0-2-1,-2-39-2088,0 27 1056,-1 1 1,0 0-1,-1 0 1,0 0 0,-2 0-1,-12-24 1,-8-7-831</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01.440"/>
    </inkml:context>
    <inkml:brush xml:id="br0">
      <inkml:brushProperty name="width" value="0.05" units="cm"/>
      <inkml:brushProperty name="height" value="0.05" units="cm"/>
      <inkml:brushProperty name="color" value="#FF0066"/>
    </inkml:brush>
  </inkml:definitions>
  <inkml:trace contextRef="#ctx0" brushRef="#br0">38 110 12499,'-17'7'1720,"4"3"1361,6-3-209,16-5-527,10-2-345,20-13-383,13-2-329,7-5-568,6-1-264,-8 5-352,-10 1-176,-5 4-456,-8-1-280,-6 5-1041,-2 1-351,-12 6-825,3 8-1704,5 10 2929</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01.881"/>
    </inkml:context>
    <inkml:brush xml:id="br0">
      <inkml:brushProperty name="width" value="0.05" units="cm"/>
      <inkml:brushProperty name="height" value="0.05" units="cm"/>
      <inkml:brushProperty name="color" value="#FF0066"/>
    </inkml:brush>
  </inkml:definitions>
  <inkml:trace contextRef="#ctx0" brushRef="#br0">60 683 14395,'2'0'592,"0"0"1,1 0-1,-1-1 1,0 1-1,1-1 0,-1 0 1,0 1-1,0-1 0,0 0 1,0 0-1,3-2 0,-1 0-32,0 0-1,-1 0 1,0 0-1,1 0 1,2-5-1,2-3 286,-1 0-1,12-24 1,-15 27-636,-1 0 0,1 0 0,-1-1 0,-1 1 0,0-1 0,0 0 0,0-9 0,-1 15-177,-1 1 0,0-1 0,-1 0 0,1 0 0,0 0 0,-1 0 0,0 0 0,1 1 0,-1-1 0,0 0 0,0 1 0,-1-1 0,1 1 0,-1-1-1,1 1 1,-1-1 0,0 1 0,0 0 0,0 0 0,0 0 0,0 0 0,0 0 0,0 0 0,-1 1 0,-3-3 0,3 3-7,0-1 0,0 0 0,-1 1 0,1 0 0,0 0 1,-1 0-1,1 0 0,-1 0 0,1 1 0,-1 0 0,0-1 0,1 1 0,-1 1 0,1-1 0,-1 0 0,1 1 0,-1 0 0,1 0 0,-1 0 1,1 0-1,-1 0 0,1 1 0,0-1 0,0 1 0,0 0 0,0 0 0,0 0 0,0 1 0,1-1 0,-5 5 0,4-4-18,0 1 0,0 0 0,1 0 0,0 0 0,-1 1 0,1-1-1,1 0 1,-1 1 0,1-1 0,-1 1 0,1 0 0,0-1-1,1 1 1,-1 0 0,1-1 0,0 1 0,0 0 0,1 0 0,0-1-1,-1 1 1,1 0 0,4 8 0,-3-7 0,1-1 0,0 1 0,1 0 0,-1-1 0,1 0 0,0 0-1,0 0 1,1 0 0,-1-1 0,1 0 0,0 0 0,1 0 0,-1-1 0,0 1 0,1-1 0,0 0 0,0-1 0,0 1 0,0-1 0,0-1-1,0 1 1,13 1 0,-11-2 25,0-1 0,0 0 0,0 0 0,0 0-1,0-1 1,0 0 0,0-1 0,0 0 0,0 0 0,-1 0-1,1-1 1,-1 0 0,1-1 0,-1 0 0,0 0 0,-1 0-1,1-1 1,6-6 0,109-126 215,-106 119-182,0-4 43,-11 15 23,0 0 0,12-12-1,-16 18-120,0 1-1,0-1 0,-1 1 0,1 0 1,0-1-1,0 1 0,0 0 0,-1 0 1,1 0-1,0-1 0,0 1 1,0 0-1,0 0 0,0 0 0,0 0 1,-1 0-1,1 1 0,0-1 1,0 0-1,0 0 0,0 1 0,0-1 1,-1 0-1,1 1 0,0-1 0,0 1 1,-1-1-1,1 1 0,1 0 1,23 22 40,-18-16-28,-1 0-21,1-2 1,0 1-1,0-1 0,1 0 0,-1 0 1,1-1-1,16 7 0,-20-10-1,0 1 0,0-1 0,1-1 0,-1 1-1,1 0 1,-1-1 0,1 0 0,-1 0 0,1-1 0,-1 1 0,1-1 0,-1 0 0,0 0-1,1 0 1,-1-1 0,0 1 0,8-5 0,-5 1-22,1 0 1,0 0-1,-1 0 1,0-1-1,-1 0 1,1-1-1,-1 1 1,0-1-1,-1-1 0,0 1 1,8-14-1,-8 9-72,0 0 1,0 0-1,-2-1 0,1 1 0,-1-1 0,-1 0 0,1-17 0,-3-3-377,-1 0 0,-2 0 0,-1 1 0,-1-1 1,-15-48-1,12 57-3181,7 23 3358,0 0 1,0-1-1,0 1 0,0 0 1,0 0-1,0 0 0,0 0 1,-3-1-1</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07.346"/>
    </inkml:context>
    <inkml:brush xml:id="br0">
      <inkml:brushProperty name="width" value="0.05" units="cm"/>
      <inkml:brushProperty name="height" value="0.05" units="cm"/>
      <inkml:brushProperty name="color" value="#FF0066"/>
    </inkml:brush>
  </inkml:definitions>
  <inkml:trace contextRef="#ctx0" brushRef="#br0">1 12 16299,'0'-1'228,"0"0"-1,0 1 0,1-1 0,-1 0 0,0 1 0,0-1 1,1 1-1,-1-1 0,0 1 0,1-1 0,-1 1 0,1-1 1,-1 1-1,0-1 0,1 1 0,-1 0 0,1-1 0,-1 1 1,2-1-1,-2 1-114,1 0 0,-1 0 1,1 0-1,-1 0 1,0 1-1,1-1 0,-1 0 1,0 0-1,1 0 1,-1 0-1,0 1 0,1-1 1,-1 0-1,0 0 1,1 1-1,-1-1 0,0 0 1,0 1-1,0-1 1,1 0-1,-1 1 0,0-1 1,0 1-1,12 31 2190,-9-23-1784,5 20 210,0 1 0,-2 0 0,-1 1 0,1 41 0,-9 120-635,-1-95-485,4-65-687,3-23-479,1-18-1337,1-18-25,3-21 973</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07.715"/>
    </inkml:context>
    <inkml:brush xml:id="br0">
      <inkml:brushProperty name="width" value="0.05" units="cm"/>
      <inkml:brushProperty name="height" value="0.05" units="cm"/>
      <inkml:brushProperty name="color" value="#FF0066"/>
    </inkml:brush>
  </inkml:definitions>
  <inkml:trace contextRef="#ctx0" brushRef="#br0">3 0 20892,'5'30'1561,"-5"5"679,2 6-375,-2 5-641,0 4-376,2 4-368,0-2-104,3-2-208,-1-2-24,2-7-256,-3-6-216,-1-10-584,-4-9-552,-3-16-641,-3-9-663,-10-21 1551</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08.297"/>
    </inkml:context>
    <inkml:brush xml:id="br0">
      <inkml:brushProperty name="width" value="0.05" units="cm"/>
      <inkml:brushProperty name="height" value="0.05" units="cm"/>
      <inkml:brushProperty name="color" value="#FF0066"/>
    </inkml:brush>
  </inkml:definitions>
  <inkml:trace contextRef="#ctx0" brushRef="#br0">152 1 15411,'-4'1'296,"0"0"-1,0 0 1,0 1-1,0 0 0,0 0 1,0 0-1,0 0 1,1 0-1,-1 1 1,1 0-1,0-1 0,0 1 1,0 0-1,0 1 1,0-1-1,1 1 1,-1-1-1,1 1 0,-4 7 1,1 2 117,0 0 1,0 0 0,1 1-1,-3 25 1,2-10-42,2 0 1,2 0 0,2 40-1,0-52-216,2 1 0,-1 0 0,2-1 1,1 0-1,0 0 0,13 30 0,-15-41-85,1 0 0,-1 0 1,1 0-1,1 0 0,-1-1 0,8 8 0,-9-10-26,0-1 0,1 1-1,-1-1 1,1 0-1,-1 0 1,1 0-1,0 0 1,-1-1-1,1 1 1,0-1-1,0 0 1,8 1-1,-6-2 13,1 0 0,-1 0 0,0 0-1,1-1 1,-1 1 0,0-1 0,0-1 0,1 0-1,-1 1 1,0-2 0,0 1 0,-1-1-1,12-6 1,-10 3-1,1 0-1,-1 0 1,-1 0 0,1-1-1,-1 0 1,0 0 0,-1 0-1,1-1 1,3-9 0,-3 6 16,0-1 0,-1 1-1,-1-1 1,0-1 0,-1 1 0,0 0 0,0-1 0,-2 0 0,0 1 0,0-1 0,-1 0 0,0 0-1,-1 0 1,-4-15 0,3 21-44,0 1 1,0 0-1,-1-1 0,1 1 0,-2 0 0,1 1 1,-1-1-1,1 1 0,-1-1 0,-1 1 0,1 0 1,-1 1-1,0-1 0,0 1 0,0 0 0,-1 0 1,0 0-1,-9-4 0,7 5-26,0 0 0,0 0 1,-1 1-1,1 0 0,0 0 0,-1 1 1,1 0-1,-1 1 0,1 0 0,-1 0 1,1 1-1,-1 0 0,1 0 0,-10 3 1,3 1-275,0 1 0,0 0 0,0 1 0,1 1 0,0 0 0,0 1 1,-17 14-1,30-22 30,0 0 0,-1 0 1,1 0-1,0 0 0,0 0 1,0 0-1,0 0 0,0 1 1,0-1-1,0 1 0,0-1 1,0 0-1,0 1 0,1-1 1,-1 1-1,1 0 0,-1-1 1,1 1-1,0-1 0,-1 1 1,1 0-1,0-1 0,0 1 1,0 0-1,0-1 0,1 1 1,-1 0-1,0-1 0,1 1 1,-1-1-1,1 1 0,1 2 1,1 1-356,1 0 1,0-1-1,0 1 1,6 4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06.091"/>
    </inkml:context>
    <inkml:brush xml:id="br0">
      <inkml:brushProperty name="width" value="0.05" units="cm"/>
      <inkml:brushProperty name="height" value="0.05" units="cm"/>
      <inkml:brushProperty name="color" value="#FF0066"/>
    </inkml:brush>
  </inkml:definitions>
  <inkml:trace contextRef="#ctx0" brushRef="#br0">1 14 15915,'2'-11'6285,"-2"10"-6182,0 1 0,0 0 0,0 0 1,0 0-1,0 0 0,0-1 0,1 1 1,-1 0-1,0 0 0,0 0 0,0 0 1,0 0-1,0 0 0,1 0 0,-1 0 1,0-1-1,0 1 0,0 0 0,1 0 1,-1 0-1,0 0 0,0 0 0,0 0 1,0 0-1,1 0 0,-1 0 0,0 0 1,0 0-1,0 0 0,1 0 1,-1 0-1,1 1 23,0 0-1,0 0 1,0-1 0,0 1 0,0 0-1,0 0 1,0 0 0,0 0 0,0 0-1,-1 0 1,1 0 0,0 0 0,0 3-1,18 41 634,-2 1 0,18 79 0,-34-123-742,17 86 548,11 152-1,-11-70-358,-3-76-879,-15-86-243,-3-8-628,-3-14-836,-5-12-406,-6-8 1060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06.420"/>
    </inkml:context>
    <inkml:brush xml:id="br0">
      <inkml:brushProperty name="width" value="0.05" units="cm"/>
      <inkml:brushProperty name="height" value="0.05" units="cm"/>
      <inkml:brushProperty name="color" value="#FF0066"/>
    </inkml:brush>
  </inkml:definitions>
  <inkml:trace contextRef="#ctx0" brushRef="#br0">0 95 14011,'1'-1'284,"0"0"0,0 0 0,0 0 0,0 0 0,0 0 0,0 0 0,0 0 0,0 0 0,0 0 0,0 0 0,0 0 0,1 1 0,-1-1 0,0 1-1,0-1 1,1 1 0,-1-1 0,1 1 0,-1 0 0,3-1 0,2 0 257,245-61 6905,-226 57-7037,1 0 0,-1 2 1,48 0-1,-64 4-312,0 0 0,0 0 1,-1 1-1,1 0 0,-1 0 0,13 6 0,-17-6-52,1 1 1,-1-1-1,0 1 0,1 0 0,-1 0 0,-1 0 0,1 1 1,0-1-1,-1 1 0,0 0 0,1 0 0,2 5 0,-4-3-10,1 0 0,-1 0 0,1 0 0,-2 1 0,1-1 0,-1 0 0,0 1 0,0-1 0,-1 1 0,1-1 0,-2 1 0,1-1 0,-1 1 0,0-1 0,-3 10 0,1-3 33,-1 0 0,-1 0 1,0-1-1,-1 0 0,0 0 1,-13 17-1,11-18-72,-1 0 1,0-1-1,0 0 0,-1 0 1,0-1-1,-1-1 1,0 0-1,0 0 0,-1-1 1,0-1-1,0 1 1,-1-2-1,0 0 0,0-1 1,0 0-1,-21 3 0,32-6-158,-1-1-1,1 0 0,-1 1 0,1-1 0,0 0 0,-1 0 0,1-1 1,-1 1-1,1 0 0,0-1 0,-1 1 0,1-1 0,0 0 0,0 0 0,-1 0 1,1 0-1,0 0 0,0-1 0,0 1 0,0 0 0,1-1 0,-1 0 1,-2-1-1,-16-25-1548</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08.613"/>
    </inkml:context>
    <inkml:brush xml:id="br0">
      <inkml:brushProperty name="width" value="0.05" units="cm"/>
      <inkml:brushProperty name="height" value="0.05" units="cm"/>
      <inkml:brushProperty name="color" value="#FF0066"/>
    </inkml:brush>
  </inkml:definitions>
  <inkml:trace contextRef="#ctx0" brushRef="#br0">1 49 15323,'7'-2'1697,"4"-2"1215,10 0 89,7 4-393,5 0-207,11 2-609,7 0-255,8-2-721,-2-5-352,5 1-280,-3 0-152,-7 4-56,4 0-96,-12 0-568,-3-2-448,-8-5-1249,-3-2-1176,3-3 1993</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09.033"/>
    </inkml:context>
    <inkml:brush xml:id="br0">
      <inkml:brushProperty name="width" value="0.05" units="cm"/>
      <inkml:brushProperty name="height" value="0.05" units="cm"/>
      <inkml:brushProperty name="color" value="#FF0066"/>
    </inkml:brush>
  </inkml:definitions>
  <inkml:trace contextRef="#ctx0" brushRef="#br0">118 24 12883,'0'-1'259,"0"0"0,0 1 0,0-1 0,0 0-1,0 0 1,0 0 0,-1 0 0,1 0 0,0 0 0,0 1 0,-1-1 0,1 0 0,0 0 0,-1 0 0,1 1 0,-1-1 0,1 0 0,-1 0 0,1 1 0,-1-1-1,0 0 1,1 1 0,-1-1 0,0 1 0,1-1 0,-1 1 0,0-1 0,0 1 0,0 0 0,1-1 0,-1 1 0,0 0 0,0-1 0,0 1 0,0 0 0,0 0-1,-1 0-139,1 0 0,0 0 0,0 1 0,0-1 0,0 0 0,0 0 0,0 1 0,0-1-1,0 1 1,0-1 0,0 1 0,1 0 0,-1-1 0,0 1 0,0 0 0,0-1-1,1 1 1,-1 0 0,0 0 0,0 1 0,-6 10 176,0 0 0,1 1 1,0-1-1,1 1 0,0 1 0,1-1 0,1 1 1,0 0-1,-2 22 0,4-22-162,1-1-1,0 1 1,1-1-1,0 1 0,1-1 1,0 0-1,1 1 1,1-1-1,10 24 1,-11-31-106,0-1 0,0 1 0,1-1 0,0 0 1,0 0-1,0 0 0,0-1 0,1 0 0,0 0 0,0 0 0,0 0 0,0-1 1,0 1-1,1-1 0,6 2 0,-4-2 22,-1-1 1,1 0-1,0 0 1,0-1-1,0 0 1,0 0-1,0-1 0,0 0 1,0 0-1,16-3 1,-15 1 35,0 0-1,-1-1 1,1 0 0,-1 0 0,0-1 0,0 0 0,0 0 0,-1-1-1,15-11 1,-17 12 11,0-1 1,-1 0-1,1 0 0,-1 0 1,0-1-1,0 0 0,0 1 0,-1-1 1,0-1-1,0 1 0,-1 0 0,0-1 1,3-10-1,-5 13-75,1 0 1,-1-1 0,1 1-1,-1 0 1,-1 0-1,1-1 1,0 1-1,-1 0 1,0 0 0,0 0-1,0 0 1,-1 0-1,1 0 1,-4-7-1,1 6-14,0 0 0,0 0 0,0 0 0,0 1 0,-1-1 0,1 1 0,-1 0-1,-11-7 1,-1 2-16,0 1-1,-1 0 0,0 1 0,-1 1 0,-26-6 1,9 4-1468,0 2 1,-50-4 0,57 10 197</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14.404"/>
    </inkml:context>
    <inkml:brush xml:id="br0">
      <inkml:brushProperty name="width" value="0.05" units="cm"/>
      <inkml:brushProperty name="height" value="0.05" units="cm"/>
      <inkml:brushProperty name="color" value="#FF0066"/>
    </inkml:brush>
  </inkml:definitions>
  <inkml:trace contextRef="#ctx0" brushRef="#br0">26 1894 11138,'-25'55'3516,"38"-98"226,2 10-2404,2 0 0,1 2 0,31-40 0,14-24 274,414-762 4184,-327 560-4807,-16-5-428,-91 182-507,-38 104-170,-4 11-60,0 1 0,0-1 0,1 1 0,0-1-1,-1 1 1,1 0 0,1 0 0,-1 0 0,5-7 0,-6 10-584</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09.327"/>
    </inkml:context>
    <inkml:brush xml:id="br0">
      <inkml:brushProperty name="width" value="0.05" units="cm"/>
      <inkml:brushProperty name="height" value="0.05" units="cm"/>
      <inkml:brushProperty name="color" value="#FF0066"/>
    </inkml:brush>
  </inkml:definitions>
  <inkml:trace contextRef="#ctx0" brushRef="#br0">0 0 12819,'6'11'2608,"7"2"2793,11-1-2256,6-1-224,18-6-705,6-3-415,11-2-825,-1-4-384,-6 1-424,-6 1-192,-8-2-720,-3 0-448,-13 1-2409,-24 3 2048</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10.037"/>
    </inkml:context>
    <inkml:brush xml:id="br0">
      <inkml:brushProperty name="width" value="0.05" units="cm"/>
      <inkml:brushProperty name="height" value="0.05" units="cm"/>
      <inkml:brushProperty name="color" value="#FF0066"/>
    </inkml:brush>
  </inkml:definitions>
  <inkml:trace contextRef="#ctx0" brushRef="#br0">889 30 12155,'3'0'253,"2"0"659,0 1 0,0-2 0,0 1-1,0 0 1,0-1 0,0 0-1,0 0 1,6-3 0,-10 4-821,-1 0-1,0-1 1,1 1 0,-1 0 0,0 0 0,0 0 0,1 0 0,-1 0-1,0 0 1,0-1 0,1 1 0,-1 0 0,0 0 0,0 0 0,1-1 0,-1 1-1,0 0 1,0 0 0,0-1 0,0 1 0,0 0 0,1-1 0,-1 1-1,0 0 1,0 0 0,0-1 0,0 1 0,0 0 0,0-1 0,0 1-1,0 0 1,0 0 0,0-1 0,0 1 0,0 0 0,0-1 0,0 1-1,0 0 1,0-1 0,-1 1 0,1 0 0,0 0 0,0-1 0,0 1-1,0 0 1,-1 0 0,1-1 0,0 1 0,0 0 0,0 0 0,-1 0-1,1-1 1,0 1 0,0 0 0,-1 0 0,-16-7 1597,-3 5-997,0 2 0,0 0 1,-36 5-1,19-1-191,-36 2 183,-27 1-124,-134 28 0,22 27-1072,167-48-367,34-10 151,0-1 1,0 0 0,0-1-1,-1 0 1,-19 1-1,7-3-157</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10.767"/>
    </inkml:context>
    <inkml:brush xml:id="br0">
      <inkml:brushProperty name="width" value="0.05" units="cm"/>
      <inkml:brushProperty name="height" value="0.05" units="cm"/>
      <inkml:brushProperty name="color" value="#FF0066"/>
    </inkml:brush>
  </inkml:definitions>
  <inkml:trace contextRef="#ctx0" brushRef="#br0">181 27 14147,'-1'-2'589,"0"0"0,0 0 0,0 0 0,0 1 0,-1-1 0,1 0-1,0 1 1,-1-1 0,1 1 0,-1-1 0,0 1 0,1 0 0,-1 0 0,-3-2 0,4 3-473,0 0 0,0-1 0,-1 1-1,1 0 1,0 0 0,-1 0 0,1 0 0,0 0 0,-1 0 0,1 0 0,0 0 0,0 0 0,-1 1 0,1-1 0,0 0 0,-1 1-1,1-1 1,0 1 0,0 0 0,0-1 0,0 1 0,0 0 0,-2 1 0,-9 8 165,1 0 1,0 1-1,1 1 1,0-1 0,1 2-1,0-1 1,1 1-1,-12 25 1,15-26-137,1 0 0,0 0 0,0 0 0,1 1 0,1-1 0,0 1 0,1-1 0,0 1 0,1 0 0,1-1 0,1 14 0,-1-20-103,0-1 0,0 0 1,1 0-1,0 0 0,0 0 0,0 0 0,0 0 0,1 0 0,-1-1 1,6 6-1,-6-7-25,1 0 0,-1 0 0,1-1 0,0 0-1,0 1 1,0-1 0,0 0 0,1 0 0,-1-1 0,1 1 0,-1-1 0,1 0 0,-1 0 0,1 0 0,5 1 0,2-2-6,-1 0 1,1 0 0,-1-1-1,1 0 1,-1-1-1,1 0 1,-1 0-1,0-1 1,0-1-1,0 0 1,11-6-1,1-1 18,-1-2-1,1-1 1,30-25-1,-40 29 53,-1 0-1,0-1 1,-1 0-1,0-1 1,0 0-1,-1 0 1,-1-1-1,0-1 1,11-25-1,-18 37-55,-1 0-1,1 0 0,0 0 1,-1 0-1,1-1 0,-1 1 1,0 0-1,0 0 0,0-1 1,0 1-1,0 0 0,-1 0 1,1-1-1,-1-2 0,0 4-9,0-1 0,0 0-1,0 1 1,0-1 0,0 1 0,0 0-1,0-1 1,0 1 0,-1 0-1,1 0 1,0-1 0,-1 1-1,1 0 1,-4-1 0,-2-1-17,-1 0 0,0 1 1,0 0-1,0 0 0,0 1 1,-14-1-1,-119-1-1864,108 5 81,1 1 1,-41 9 0,59-9 824,-20 10 0,31-12 845</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11.075"/>
    </inkml:context>
    <inkml:brush xml:id="br0">
      <inkml:brushProperty name="width" value="0.05" units="cm"/>
      <inkml:brushProperty name="height" value="0.05" units="cm"/>
      <inkml:brushProperty name="color" value="#FF0066"/>
    </inkml:brush>
  </inkml:definitions>
  <inkml:trace contextRef="#ctx0" brushRef="#br0">1049 77 15019,'-8'-8'1097,"0"1"0,-1 0 0,0 1 0,0 0 0,0 0-1,0 1 1,-15-6 0,11 7-528,0-1-1,-1 2 0,1 0 1,-1 1-1,-15-2 1,-2 4-173,1 1 1,-1 1 0,1 2 0,-51 12 0,-144 48 1387,71-17-874,114-36-759,-144 35 219,142-39-571,41-7 159,0 0 0,0 0 1,0 0-1,-1 0 0,1 0 0,0 0 1,0 0-1,0-1 0,0 1 0,0 0 1,0 0-1,0-1 0,0 1 0,-2-1 1,3 0-5,0 1 0,0 0 1,0 0-1,-1-1 0,1 1 1,0 0-1,0-1 1,0 1-1,0 0 0,0-1 1,0 1-1,-1 0 0,1-1 1,0 1-1,0 0 1,0 0-1,0-1 0,0 1 1,0 0-1,0-1 0,0 1 1,1 0-1,-1-1 1,0 1-1,0 0 0,0-1 1,0 1-1,0 0 0,1-1 1,0-2-392,1 0-1,0 1 1,0-1 0,1 0 0,-1 1-1,4-3 1,19-17-1377</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11.660"/>
    </inkml:context>
    <inkml:brush xml:id="br0">
      <inkml:brushProperty name="width" value="0.05" units="cm"/>
      <inkml:brushProperty name="height" value="0.05" units="cm"/>
      <inkml:brushProperty name="color" value="#FF0066"/>
    </inkml:brush>
  </inkml:definitions>
  <inkml:trace contextRef="#ctx0" brushRef="#br0">1 17 15003,'4'-7'1705,"-2"0"1311,1 5-31,-1 6-465,-2 5-287,0 9-673,0 3-312,2 5-615,5 3-281,-7 5-344,-3 3-256,1 0-937,-2 4-783,6 3-1689,3 3 1817</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12.093"/>
    </inkml:context>
    <inkml:brush xml:id="br0">
      <inkml:brushProperty name="width" value="0.05" units="cm"/>
      <inkml:brushProperty name="height" value="0.05" units="cm"/>
      <inkml:brushProperty name="color" value="#FF0066"/>
    </inkml:brush>
  </inkml:definitions>
  <inkml:trace contextRef="#ctx0" brushRef="#br0">127 55 10938,'0'-1'130,"0"-6"1188,-1 1-1,0-1 0,-1 1 0,-2-7 0,4 12-1178,0 1 0,0-1-1,0 0 1,0 1 0,-1-1 0,1 0 0,0 1 0,-1-1-1,1 0 1,0 1 0,-1-1 0,1 1 0,-1-1-1,1 0 1,-1 1 0,1 0 0,-1-1 0,0 1 0,1-1-1,-1 1 1,1-1 0,-1 1 0,0 0 0,1 0-1,-1-1 1,0 1 0,0 0 0,1 0 0,-1 0-1,0 0 1,1 0 0,-1 0 0,0 0 0,0 0 0,1 0-1,-1 0 1,0 0 0,0 0 0,1 0 0,-1 1-1,0-1 1,1 0 0,-1 0 0,0 1 0,1-1-1,-1 1 1,1-1 0,-2 1 0,-3 3 59,1 1 0,0-1 0,-1 1 0,1-1 0,1 1 1,-1 0-1,1 1 0,0-1 0,0 1 0,-3 9 0,-3 11 50,-7 29 1,14-47-170,-3 13 51,0 1 0,1 0 1,1 0-1,2 0 0,1 44 0,1-59-92,0 1-1,0-1 1,1 1 0,0-1-1,1 0 1,-1 1-1,2-1 1,-1 0 0,5 6-1,-5-8-6,1-1 0,0 1 0,0-1 0,0 0 0,0 0 0,0-1-1,1 1 1,0-1 0,0 0 0,0 0 0,0-1 0,0 0 0,9 3 0,-8-3-3,-1-1 0,1 1 1,0-2-1,0 1 0,-1-1 1,1 0-1,0 0 0,0 0 1,0-1-1,0 0 0,-1 0 1,1 0-1,-1-1 0,1 0 1,-1 0-1,1 0 0,-1-1 0,7-4 1,-6 3 42,0 0-1,-1-1 1,0 0 0,0 1-1,0-2 1,0 1 0,-1 0 0,0-1-1,0 0 1,-1 0 0,1 0 0,-1 0-1,-1-1 1,1 1 0,1-9 0,-2 7 92,0-1 1,-1 0 0,0 1 0,0-1 0,-1 0 0,-2-16-1,2 20-95,-1 0 0,-1-1 0,1 1 0,-1 0 0,0 0 0,0 0 0,-1 1 1,1-1-1,-1 0 0,0 1 0,0-1 0,-6-5 0,-2 0-31,-1 0 0,0 0 1,0 1-1,-1 1 0,-17-9 1,1 3-442,-45-15 1,67 26-349,-1 1 0,1 0 1,-1 0-1,0 1 0,-14-1 1,37-5-3773</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12.340"/>
    </inkml:context>
    <inkml:brush xml:id="br0">
      <inkml:brushProperty name="width" value="0.05" units="cm"/>
      <inkml:brushProperty name="height" value="0.05" units="cm"/>
      <inkml:brushProperty name="color" value="#FF0066"/>
    </inkml:brush>
  </inkml:definitions>
  <inkml:trace contextRef="#ctx0" brushRef="#br0">0 41 15955,'23'-4'2241,"-1"-1"2440,4-5-2881,-9 1-2824,-16-4 872</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16.741"/>
    </inkml:context>
    <inkml:brush xml:id="br0">
      <inkml:brushProperty name="width" value="0.05" units="cm"/>
      <inkml:brushProperty name="height" value="0.05" units="cm"/>
      <inkml:brushProperty name="color" value="#008C3A"/>
    </inkml:brush>
  </inkml:definitions>
  <inkml:trace contextRef="#ctx0" brushRef="#br0">13 15 7762,'0'-6'736,"2"1"688,0 1 793,-4 12-1249,-4 5-112,3 3-72,-1 1-200,2-6-72,2-4-216,0-5-88,2 2-63,4-6-282,-5 2-183,5-7-456,-2 3-304,-1 6 544</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17.006"/>
    </inkml:context>
    <inkml:brush xml:id="br0">
      <inkml:brushProperty name="width" value="0.05" units="cm"/>
      <inkml:brushProperty name="height" value="0.05" units="cm"/>
      <inkml:brushProperty name="color" value="#008C3A"/>
    </inkml:brush>
  </inkml:definitions>
  <inkml:trace contextRef="#ctx0" brushRef="#br0">4 0 11114,'-1'6'953,"-1"1"295,2 2-576,0 4-256,0 6-424,0 1-160,0 3-312,0-5-192,0-5 304</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17.257"/>
    </inkml:context>
    <inkml:brush xml:id="br0">
      <inkml:brushProperty name="width" value="0.05" units="cm"/>
      <inkml:brushProperty name="height" value="0.05" units="cm"/>
      <inkml:brushProperty name="color" value="#008C3A"/>
    </inkml:brush>
  </inkml:definitions>
  <inkml:trace contextRef="#ctx0" brushRef="#br0">1 1 8210,'0'13'704,"0"-2"264,0-2-232,0 0-8,2-1-87,1-1 39,3 3-136,1 3-88,-1 1-224,0 3-128,-1 0-136,-1 1-192,0-3-640,-1 0-1489,1 0 1361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15.610"/>
    </inkml:context>
    <inkml:brush xml:id="br0">
      <inkml:brushProperty name="width" value="0.05" units="cm"/>
      <inkml:brushProperty name="height" value="0.05" units="cm"/>
      <inkml:brushProperty name="color" value="#FF0066"/>
    </inkml:brush>
  </inkml:definitions>
  <inkml:trace contextRef="#ctx0" brushRef="#br0">493 74 11522,'1'-8'549,"1"0"0,1 0 0,-1 0-1,7-13 1,-8 19-380,0 1 0,0-1 0,0 1 0,0-1-1,0 1 1,0 0 0,1-1 0,-1 1 0,0 0 0,1 0 0,-1 0 0,3-2-1,-3 3-62,0 0-1,0 0 1,0-1-1,0 1 1,1 0-1,-1 0 1,0 0-1,0 0 0,0 0 1,0 0-1,0 0 1,0 1-1,0-1 1,0 0-1,0 1 1,0-1-1,0 0 0,0 1 1,0-1-1,0 1 1,0 0-1,0-1 1,0 2-1,2 0 42,-1 0 0,0 0 0,0 1 0,0-1 0,0 1 0,0-1 0,-1 1 0,1 0 0,-1 0 0,0 0-1,2 5 1,7 37 786,-9-37-759,3 21 36,-1-1-1,-1 0 1,-2 1 0,-1-1 0,-1 1-1,-1-1 1,-2 0 0,0 0-1,-2 0 1,-2-1 0,0 0 0,-1 0-1,-2-1 1,-1-1 0,-16 25-1,7-17-146,-2-1 0,-52 55 0,61-72-62,-1-1 1,0 0 0,-1-1-1,-1-1 1,0-1-1,0 0 1,-22 8 0,33-16-20,-1-1 0,1 1 0,-1-1 1,0-1-1,0 0 0,0 0 0,-15 0 0,18-1-8,0-1-1,0 0 0,0 0 1,0 0-1,0 0 1,0-1-1,0 0 1,1 0-1,-1 0 0,0-1 1,1 0-1,0 1 1,-5-5-1,3 1-20,0 0 1,0-1-1,1 1 1,0-1-1,1 0 0,-1 0 1,1-1-1,1 1 1,-1-1-1,1 0 0,1 0 1,-1 0-1,1 0 1,1 0-1,-1 0 0,2-1 1,-1-9-1,1 9 34,0 0 0,1 0 0,0 0 0,0 1 0,1-1 0,0 0 1,0 1-1,1-1 0,1 1 0,-1 0 0,1 0 0,1 0 0,-1 0 0,1 1 0,1-1 0,6-6 0,-3 6 45,2-1 0,-1 2-1,1-1 1,0 2 0,0-1 0,1 1-1,0 1 1,0 0 0,0 1 0,0 0-1,1 1 1,19-2 0,14 0 375,0 2 0,51 3 1,-92 0-367,37 3 113,0 2 0,58 14-1,-71-13-311,-21-5-120,-1 0 1,1 0-1,0 0 0,-1-1 1,1 0-1,11-1 0,-15 0-37,1 0 0,-1 0 0,0-1 0,0 1 0,0-1 0,0 0 0,0 0 0,0 0 0,0-1 0,-1 1 0,1-1 1,5-6-1,-3 2-133,0 0 1,7-14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17.490"/>
    </inkml:context>
    <inkml:brush xml:id="br0">
      <inkml:brushProperty name="width" value="0.05" units="cm"/>
      <inkml:brushProperty name="height" value="0.05" units="cm"/>
      <inkml:brushProperty name="color" value="#008C3A"/>
    </inkml:brush>
  </inkml:definitions>
  <inkml:trace contextRef="#ctx0" brushRef="#br0">1 0 10394,'4'15'952,"-1"2"497,5-2-289,-3 3-456,1 4-264,-1 6-216,1 2-80,-2-4-88,1-4-152,1-9-704,-6-11 576</inkml:trace>
  <inkml:trace contextRef="#ctx0" brushRef="#br0" timeOffset="1">70 360 11138,'-8'22'929,"1"-1"551,3-3-384,2-5-464,2 0-240,4-4-224,-4-1-232,4-3-672,-4-14-2633</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17.758"/>
    </inkml:context>
    <inkml:brush xml:id="br0">
      <inkml:brushProperty name="width" value="0.05" units="cm"/>
      <inkml:brushProperty name="height" value="0.05" units="cm"/>
      <inkml:brushProperty name="color" value="#008C3A"/>
    </inkml:brush>
  </inkml:definitions>
  <inkml:trace contextRef="#ctx0" brushRef="#br0">32 1 9114,'-4'22'1128,"-1"2"593,-1 0-801,3 4-232,-3 0-576,4 0-240,-2 1-616,3 1-1353,2-4 1217</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18.042"/>
    </inkml:context>
    <inkml:brush xml:id="br0">
      <inkml:brushProperty name="width" value="0.05" units="cm"/>
      <inkml:brushProperty name="height" value="0.05" units="cm"/>
      <inkml:brushProperty name="color" value="#008C3A"/>
    </inkml:brush>
  </inkml:definitions>
  <inkml:trace contextRef="#ctx0" brushRef="#br0">28 1 9786,'-13'59'720,"6"-3"208,0-4-231,7-9-465,3-6-152,8-19-40,4-5 0,2-13-8,0-4-16,-4 1-160,-2 5-168,-4 14-1297,-5 7 1033</inkml:trace>
  <inkml:trace contextRef="#ctx0" brushRef="#br0" timeOffset="1">103 698 10906,'-8'30'608,"1"-2"121,3-2-225,4-2-232,4-2-160,5-3-216,4-3-168,4-6-584,1-1-1585,6-3 1481</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19.933"/>
    </inkml:context>
    <inkml:brush xml:id="br0">
      <inkml:brushProperty name="width" value="0.05" units="cm"/>
      <inkml:brushProperty name="height" value="0.05" units="cm"/>
      <inkml:brushProperty name="color" value="#008C3A"/>
    </inkml:brush>
  </inkml:definitions>
  <inkml:trace contextRef="#ctx0" brushRef="#br0">470 3165 9026,'16'16'1114,"1"-1"-1,19 14 1,-27-23-879,-1-1 1,1 0 0,0 0 0,0-1-1,0-1 1,1 1 0,10 1-1,-1-2 121,0-1 0,-1 0 0,1-2-1,32-3 1,-30 1 59,-1 1-1,1 1 1,31 5-1,-2 4-104,-14-2-195,65 5 0,70-13-73,-83-1-637,88 9 0,-156-5 219,-1 0-1,1-2 1,-1 0-1,1-1 1,-1-1-1,30-6 1,414-138-156,-453 142 665,1 1 1,-1 0 0,1 1 0,-1 0-1,1 0 1,0 1 0,0 1-1,0 0 1,0 0 0,-1 1 0,1 1-1,0 0 1,0 0 0,-1 1 0,0 0-1,1 1 1,9 5 0,-13-6-85,-1-1 0,1 1 0,0-1 0,-1 0 0,1-1 0,0 0 0,0 0 0,12 0 0,-9-1-141,1-1 0,0-1 1,0 0-1,19-6 0,-4-1-351,-13 5-90,0 0 0,19-4 0,-27 7 465,0 1 1,0-1 0,-1 1 0,1 1 0,0-1 0,-1 0 0,1 1 0,0 0 0,-1 0 0,1 1 0,4 1 0,5 4 124,0 1 0,18 13-1,-18-12 16,24 14-1,-32-21-55,-1 1-1,1-1 1,0 0-1,0-1 1,0 1-1,0-1 0,0-1 1,8 1-1,-2-1 8,0-2 0,21-4-1,-21 4 2,0-1 1,17 0-1,-25 3-21,1 0 0,-1 1 0,0-1 0,1 1 0,-1 0 0,0 0 1,0 0-1,0 1 0,0-1 0,7 5 0,-2-1 0,0 1-1,14 13 1,-17-13-3,-3-4 18,-1-1-1,1 1 1,-1 0 0,1-1-1,-1 1 1,1-1 0,0 0-1,0 0 1,0 0 0,-1 0 0,1-1-1,0 1 1,0-1 0,0 1-1,0-1 1,0 0 0,0 0-1,0-1 1,0 1 0,0-1-1,0 1 1,3-2 0,6-3 127,0 0 0,-1 0 0,0-1 1,12-8-1,-13 8-66,0 0 0,0 0-1,14-5 1,-23 11-58,0 0 0,0-1 0,0 1 0,0 0 0,0 0 0,0 0 0,0-1 0,0 1 0,0 0 0,-1 0-1,1 1 1,0-1 0,0 0 0,0 0 0,0 0 0,0 0 0,0 1 0,0-1 0,0 1 0,-1-1 0,1 0 0,0 1 0,0-1-1,0 1 1,0 1 0,1 0 139,0 0 0,0 1 0,-1 0 0,0-1 0,1 1 0,1 4 0,-3-4-78,1-1 0,0 1 0,0-1 0,0 0 0,1 1 0,-1-1 0,0 0 0,1 0 0,0 0 0,-1 0 0,1 0 0,3 2 0,-4-3-69,0-1 0,0 0 0,-1 0 0,1 0 0,0 0 0,0 0 0,0 0 0,0 0 0,-1 0 0,1 0 0,0 0 0,0 0 1,0-1-1,-1 1 0,1 0 0,0-1 0,0 1 0,-1 0 0,1-1 0,0 1 0,0-1 0,-1 1 0,1-1 0,-1 1 0,1-1 0,0 0 0,-1 1 0,1-2 0,18-22-16,-16 20 27,7-11-11,-8 11-10,0 1-1,0-1 1,1 1-1,-1-1 1,1 1-1,0 0 1,0 0-1,3-3 1,-5 6-3,-1 0 0,0 0 0,0 0-1,0 0 1,1 0 0,-1 0 0,0 0 0,0-1 0,0 1 0,1 0-1,-1 0 1,0 0 0,0 0 0,1 0 0,-1 0 0,0 0-1,0 0 1,1 0 0,-1 0 0,0 0 0,0 1 0,0-1 0,1 0-1,-1 0 1,0 0 0,0 0 0,0 0 0,1 0 0,-1 0 0,0 1-1,0-1 1,0 0 0,0 0 0,1 0 0,-1 0 0,0 1-1,0-1 1,0 0 0,0 0 0,0 0 0,0 1 0,1-1 0,-1 0-1,0 0 1,0 1 0,0-1 0,0 0 0,0 1 0,0-1 0,0 0 0,0 0-1,0 1 1,1-1 0,-1 0 0,0 0 0,0 0 0,0 1 0,0-1 0,1 0-1,-1 0 1,0 0 0,0 1 0,0-1 0,1 0 0,-1 0 0,0 0 0,0 0-1,1 0 1,-1 0 0,0 0 0,0 1 0,1-1 0,-1 0 0,0 0 0,0 0 0,1 0-1,-1 0 1,0 0 0,0 0 0,1 0 0,-1 0 0,0 0 0,1-1 0,-1 1-1,0 0 1,0 0 0,1 0 0,-1 0 0,2-2-66,1 1 0,-1-1 0,0 0 0,0 0 0,0 0 0,-1 0 1,1 0-1,0 0 0,-1-1 0,3-3 0,10-27-917,-11 24 899,0 0 0,-1 0 0,0 0 0,-1 0 0,0 0 0,0-17 0,-9-57 1060,4 55-658,-1-32 0,2-4-320,-20-110 0,18 150 1,-1 1 0,-2 0 0,0 0-1,-1 0 1,-23-38 0,24 43-20,0-1 0,1 0 1,-6-28-1,-11-26-825,-24-75-717,-14-28 1703,29 105 176,-20-48-162,25 39-154,13 35 145,-23-49-1,31 80-122,-1 1 0,0-1 0,0 2 0,-1-1 0,-1 1 0,0 1 0,-20-18 0,-8-1-17,20 17-4,-31-31 0,43 37 3,0 0 1,1 0-1,0 0 0,0 0 1,1-1-1,0 1 1,0-1-1,-4-13 0,1-7 7,2-1-1,-5-50 1,7 43-2,-9-38 0,11 70-10,-1 0 0,1 0 0,-1 0 0,0 1 0,0-1 0,0 1 0,-1-1 0,1 1 0,-1 0 0,0 0 0,-5-5 1,4 5-4,1 0 1,0 0 0,0 0-1,1 0 1,-1-1 0,1 1-1,0-1 1,-1 1 0,2-1-1,-1 0 1,-2-5 0,0-16-17,1 1 1,1-1 0,1-32-1,0 18 25,-3-99 109,3 134-111,0 0 1,1 0-1,-2 0 0,1 0 0,0 0 1,-1 0-1,0 0 0,-4-6 0,3 5 9,1 1 0,-1-1 0,1 0-1,-2-6 1,-5-26 3,-2 1-1,-1 0 0,-23-45 1,31 74-22,-1 1 0,0-1 0,0 1 0,0 0 0,-1 0 0,0 0 0,0 1 0,-1 0 0,0 0 0,0 0 0,0 1 0,-14-6 0,-7-2-52,-1 2 0,-33-7 0,30 9 13,-72-16-346,-110-10 1,78 14 375,30 8 45,-166 2 0,207 9 56,9-1 360,-1-3-1,2-3 1,-1-2 0,-98-31-1,83 20 325,-83-15 1,122 31-469,0 2 1,-1 1 0,1 1 0,-1 1-1,-37 7 1,8 4-53,1 4 1,1 2-1,-83 34 0,109-36-985,0 1-1,2 2 0,-43 30 0,69-43-459</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20.798"/>
    </inkml:context>
    <inkml:brush xml:id="br0">
      <inkml:brushProperty name="width" value="0.05" units="cm"/>
      <inkml:brushProperty name="height" value="0.05" units="cm"/>
      <inkml:brushProperty name="color" value="#008C3A"/>
    </inkml:brush>
  </inkml:definitions>
  <inkml:trace contextRef="#ctx0" brushRef="#br0">71 0 9674,'-24'4'1112,"2"0"841,5-2 15,12 5 1,3 4-129,6 9-216,1 6-287,6 10-561,0 1-232,-1 4-328,-1 1-104,-2 6-192,-3-1-248,2 1-688,-1 0-689,4 1-663,-1-1 1071</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20.942"/>
    </inkml:context>
    <inkml:brush xml:id="br0">
      <inkml:brushProperty name="width" value="0.05" units="cm"/>
      <inkml:brushProperty name="height" value="0.05" units="cm"/>
      <inkml:brushProperty name="color" value="#008C3A"/>
    </inkml:brush>
  </inkml:definitions>
  <inkml:trace contextRef="#ctx0" brushRef="#br0">73 1 13811,'-11'44'1352,"-2"-1"609,2-4-465,0 2-824,2 2-360,1 5-312,3 4-232,3 3-840,0 3-360,2 1 671</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22.857"/>
    </inkml:context>
    <inkml:brush xml:id="br0">
      <inkml:brushProperty name="width" value="0.05" units="cm"/>
      <inkml:brushProperty name="height" value="0.05" units="cm"/>
      <inkml:brushProperty name="color" value="#008C3A"/>
    </inkml:brush>
  </inkml:definitions>
  <inkml:trace contextRef="#ctx0" brushRef="#br0">251 2901 7330,'9'23'905,"0"1"-1,2-1 1,24 37 0,-28-50-534,1 0 0,0 0-1,1 0 1,0-1 0,1-1 0,0 0-1,0 0 1,0 0 0,15 6-1,4 1 352,-12-7-78,29 19 1,-40-23-614,-1 0 0,0 1 1,0 0-1,0 0 0,0 0 1,-1 0-1,0 1 1,6 9-1,26 54-970,-10-17-91,46 65 0,-47-82 946,-1 0 1,-1 1 0,22 51-1,-42-78 105,4 8 112,18 32-1,-21-44-114,-1 0-1,1 0 1,0 0-1,0 0 1,1-1 0,-1 0-1,1 0 1,0 0-1,10 6 1,4-1-22,1-1 0,0-1 1,25 6-1,23 8-21,63 41 133,5 2 804,-115-57-486,-1-1 0,2-1 0,-1-1 0,0-1 0,1-1 0,43-2 0,131-23 1179,-163 18-1636,338-67 239,-233 43-195,40-15-44,-13 3 63,-100 27-3,92-22-32,-136 29 33,0 0 0,-1-1 0,-1-2 0,0 0 0,27-18 0,-15 3 264,31-32 1,-43 39-149,0 0 0,1 1 0,0 0 0,1 2 0,26-14 0,-40 26-143,1 0 0,-1 1 0,0-1 0,1 1 0,0 1 0,-1-1 0,1 1 0,0 1 0,0 0 0,13 1 1,2 2-20,-1 1 1,29 9-1,-26-5-6,36 4 0,-52-10 23,-1-2 0,1 1 0,0-1 1,-1-1-1,1 0 0,0 0 0,-1 0 0,11-4 1,-3-1 83,-1-1 0,0 0 1,0-1-1,-1-1 0,0 0 1,-1 0-1,0-2 1,0 0-1,11-12 0,8-13 353,51-72-1,-78 100-392,0 0 1,0 0-1,8-18 1,-12 24-57,-1 0 1,1 0 0,0-1-1,-1 1 1,1 0 0,-1-1-1,0 1 1,1-1 0,-1 1 0,0 0-1,-1-1 1,1 1 0,0 0-1,-1-1 1,1 1 0,-1 0-1,0-1 1,0 1 0,0 0-1,0 0 1,-2-4 0,-9-12-221,1 0 0,0 0-1,-12-32 1,9 18-31,-6-17-102,-23-85-1,29 83 132,-36-85 0,40 114 218,1-1 0,-10-45 0,-2-49-282,14 70 114,-24-84 1,14 81 194,-74-241 9,74 222-35,2 0 0,-6-92 0,2-4 13,13 133-70,-1 1-1,-2 1 1,-15-37-1,6 27-546,2-1-1,2-1 1,2 0 0,-9-58 0,12 3-12,7-128 0,3 120 689,-2 86-42,-1 1-1,-4-22 1,2 19 39,-1-26 1,5 16-13,2 0-1,8-45 1,-1 9-42,-9 66-2,0 0 0,1 0 0,-1 1 0,0-1-1,0 0 1,0 0 0,0 1 0,0-1-1,0 0 1,0 0 0,0 1 0,-1-1 0,1 0-1,0 1 1,0-1 0,-1 0 0,1 0 0,0 1-1,-1-1 1,1 1 0,-1-1 0,1 0 0,-1 0-1,0 1 1,0-1 0,0 1 0,0 0 0,-1-1 0,1 1 0,0 0 0,0 0 0,0 0 0,0 0 0,0 0-1,-2 0 1,-5 1 9,7-1-5,0-1 0,0 1-1,0 0 1,0 0 0,0-1 0,0 1 0,1-1-1,-1 1 1,0-1 0,0 1 0,0-1 0,0 1-1,1-1 1,-1 0 0,0 1 0,1-1 0,-1 0-1,0 0 1,1 1 0,-1-3 0,-12-21 52,5 8-25,2 7-29,-1 0-1,0 0 1,-1 1 0,0 0 0,0 1 0,0 0 0,-17-11 0,10 10-2,1 0 0,-1 1 0,-1 1 0,-24-8 0,3 6 6,0 1 0,0 2 0,-71-1 1,36 6 24,0 3 0,0 3 0,1 3 1,-138 37-1,134-23 180,-1-3 1,-104 13 0,96-25 122,-66 8 65,111-9-316,-71 20-1,-74 41-122,-56 17 418,205-75-163,1-2 1,-2-2-1,1-1 0,0-2 1,-40-1-1,43-4-33,0-3 0,-48-12 0,47 9 25,-56-6 0,65 13-41,1 1-1,-1 2 0,1 0 0,-1 1 1,-33 9-1,-109 44 1036,121-39-892,-1-1 1,0-2 0,-58 9 0,95-22-301,1 0 0,0-1 1,-1 1-1,-11-2 0,20 1-28,-1-1 0,0 1 0,0 0 0,0 0 0,0 0-1,0 0 1,0-1 0,0 1 0,1 0 0,-1-1 0,0 1-1,0-1 1,0 1 0,1-1 0,-1 1 0,0-1 0,0 1-1,0-2 1,0 0-7,0 0 0,1-1 0,-1 1 0,0-1-1,1 1 1,0 0 0,-1-6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25.965"/>
    </inkml:context>
    <inkml:brush xml:id="br0">
      <inkml:brushProperty name="width" value="0.05" units="cm"/>
      <inkml:brushProperty name="height" value="0.05" units="cm"/>
      <inkml:brushProperty name="color" value="#008C3A"/>
    </inkml:brush>
  </inkml:definitions>
  <inkml:trace contextRef="#ctx0" brushRef="#br0">184 633 8706,'4'-9'938,"0"0"0,-1-1-1,0 1 1,-1-1 0,1 0 0,-2 1 0,-4-13 4606,3 22-5448,0 0 0,0 0 0,0 0 0,0 0 0,0-1 0,0 1 0,0 0 0,0 0 0,0 0 0,-9 10 987,9-10-928,-37 51 1803,-48 85 0,74-115-1909,0 1 0,1 1 0,2 0 0,0 0 0,2 0 0,0 1 0,-2 27 0,7-43-20,1 0 0,0 0 1,0 0-1,1 0 0,0 0 1,3 9-1,-4-15-25,0-1 0,1 1 0,0 0 1,-1 0-1,1 0 0,0 0 0,0 0 0,0-1 0,0 1 0,0 0 0,0-1 1,1 1-1,-1-1 0,0 1 0,1-1 0,-1 0 0,1 0 0,0 0 0,-1 1 1,1-1-1,0-1 0,0 1 0,-1 0 0,1 0 0,0-1 0,0 1 1,0-1-1,0 1 0,3-1 0,-1 0-3,0-1 0,0 0 0,0 0-1,0 0 1,0 0 0,-1-1 0,1 1 0,0-1 0,-1 0 0,1 0-1,-1-1 1,0 1 0,0-1 0,5-4 0,5-6-6,20-27 0,-30 36 2,12-15-29,-1-2 0,0 0-1,-2 0 1,0-2 0,-2 1 0,-1-1 0,0-1-1,-2 1 1,0-1 0,-2-1 0,-1 1 0,-1-1 0,-1 0-1,-1-31 1,-3 16 28,-3-1 1,-1 1-1,-2 1 1,-1-1-1,-19-46 0,7 33 32,-2 1 0,-2 1 0,-38-56 0,61 105-10,-18-25 217,20 25-195,-1 1 0,0 0-1,0 1 1,0-1 0,0 0 0,0 0-1,0 0 1,0 0 0,0 1 0,0-1-1,0 0 1,-1 1 0,1-1 0,0 1-1,0 0 1,-1-1 0,1 1-1,0 0 1,0 0 0,-3 0 0,3 0-1,0 1 0,0 0 1,1 0-1,-1 0 0,0-1 0,1 1 1,-1 0-1,1 0 0,-1 0 1,1 0-1,0 0 0,-1 0 0,1 0 1,0 1-1,0-1 0,-1 0 1,1 0-1,0 0 0,0 0 0,0 1 1,0-1-26,0 9 108,1 0 0,-1 0 1,2 0-1,-1 0 0,6 16 1,-1-1 55,13 63 280,39 113 1,-48-175-449,0 0 0,2-1 0,1-1 0,1 0 1,1 0-1,1-2 0,1 0 0,34 35 0,-43-50-8,0 0-1,0-1 1,0 0 0,1 0-1,0-1 1,0 0-1,16 6 1,-20-10-4,0 1 0,0-1 0,1 0 1,-1 0-1,0-1 0,0 1 0,1-1 0,-1 0 0,0-1 0,0 1 1,1-1-1,-1 0 0,0-1 0,0 1 0,0-1 0,9-4 0,-7 1 2,0 0-1,-1 0 1,0 0-1,1-1 1,-2 1-1,1-2 1,-1 1-1,0-1 1,0 1-1,-1-1 1,0 0-1,0-1 1,-1 1-1,4-12 1,3-12-6,-1-1 0,6-37 0,-6-7 11,-3 17 21,-2 47-6,-4 12-19,0 0-1,0 0 1,0-1 0,0 1-1,0 0 1,1 0 0,-1 0-1,0 0 1,0 0 0,0 0-1,0 0 1,0 0 0,1 0-1,-1 0 1,0-1 0,0 1-1,0 0 1,0 0 0,1 0-1,-1 0 1,0 0-1,0 0 1,0 0 0,0 0-1,0 0 1,1 0 0,-1 0-1,0 1 1,0-1 0,0 0-1,0 0 1,1 0 0,-1 0-1,0 0 1,10 14 60,0 3 18,38 67 386,-41-73-409,1 0-1,0-1 1,1 0-1,-1-1 1,14 12-1,-19-19-58,-1-1 0,1 1-1,-1 0 1,1-1 0,0 1 0,0-1-1,0 0 1,0 0 0,0 0 0,-1 0-1,5 0 1,-6-1-41,1 0 0,-1 0 0,1 0-1,-1 0 1,1-1 0,-1 1 0,0 0 0,1-1-1,-1 1 1,0-1 0,1 1 0,-1-1 0,0 0-1,0 1 1,1-1 0,-1 0 0,0 0 0,0 0-1,0 0 1,0 0 0,0 0 0,0 0 0,0 0-1,-1 0 1,2-2 0,1-5-588,0 1 0,0-1 0,-1 0 0,0 1 0,0-1 1,-1 0-1,0 0 0,0 0 0,-2-15 0,1 13-31,2-36-1394</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26.163"/>
    </inkml:context>
    <inkml:brush xml:id="br0">
      <inkml:brushProperty name="width" value="0.05" units="cm"/>
      <inkml:brushProperty name="height" value="0.05" units="cm"/>
      <inkml:brushProperty name="color" value="#008C3A"/>
    </inkml:brush>
  </inkml:definitions>
  <inkml:trace contextRef="#ctx0" brushRef="#br0">34 0 17244,'-17'22'1584,"0"-3"1217,17-2-1921,4-4-376,11-12-1056,7-1-1025,10-14 873</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27.008"/>
    </inkml:context>
    <inkml:brush xml:id="br0">
      <inkml:brushProperty name="width" value="0.05" units="cm"/>
      <inkml:brushProperty name="height" value="0.05" units="cm"/>
      <inkml:brushProperty name="color" value="#008C3A"/>
    </inkml:brush>
  </inkml:definitions>
  <inkml:trace contextRef="#ctx0" brushRef="#br0">0 1435 16492,'0'0'160,"0"1"0,0 0 0,0-1 0,0 1 0,0-1 0,0 1 0,1-1 0,-1 1 0,0 0 0,0-1 0,0 1 0,0-1 0,1 1 0,-1-1 0,0 1 0,1-1 0,-1 1 0,0-1 0,1 1 0,0 0-53,-1-1 0,0 0 0,1 0 0,-1 0 0,0 0 1,1 0-1,-1 0 0,1 0 0,-1 0 0,0 0 0,1 0 0,-1 0 1,1 0-1,-1 0 0,0 0 0,1 0 0,-1 0 0,1 0 0,-1 0 1,0-1-1,1 1 0,3-2 266,-1 0 0,0 0 0,0-1 0,0 1 0,3-5 0,20-23 480,-2 0 1,-1-2-1,-1-1 1,-2-1-1,29-65 1,-38 74-548,15-52 1,-24 68-275,0 0 0,0 0-1,-1 0 1,0 0 0,-1-1 0,0 1 0,0 0 0,-1 0 0,-3-16 0,3 22-27,0-1 0,-1 1 0,1 0 0,0 0 0,-1 0 0,0 0 0,1 1 0,-6-6 0,7 7-4,-1 0 0,0 0-1,0 0 1,0 1 0,0-1 0,0 0-1,0 1 1,0-1 0,-1 1 0,1-1 0,0 1-1,0-1 1,0 1 0,0 0 0,-1 0-1,1-1 1,0 1 0,0 0 0,-1 0-1,1 0 1,0 1 0,0-1 0,0 0-1,-1 0 1,1 1 0,0-1 0,-2 1 0,0 1-1,0 0 0,0 0 0,0 0 0,0 0 0,0 0 0,0 1 0,0 0 0,1-1 1,-1 1-1,1 0 0,0 0 0,0 0 0,0 1 0,0-1 0,1 0 0,-1 1 0,1-1 1,0 1-1,-1 6 0,0-3 0,1 1 1,0-1-1,0 1 1,1 0-1,0-1 1,0 1-1,1 0 1,3 14-1,-2-17 1,-1 1-1,1-1 1,0 0 0,1 0-1,0 0 1,-1 0-1,1 0 1,1-1-1,-1 1 1,1-1 0,0 0-1,0 0 1,0 0-1,0-1 1,1 1 0,5 3-1,-6-5 1,0-1 0,-1 1 0,1-1-1,0 0 1,0 0 0,-1 0 0,1 0 0,0-1 0,0 1-1,0-1 1,0 0 0,0 0 0,0-1 0,0 1 0,0-1-1,0 0 1,-1 0 0,1 0 0,0-1 0,0 1 0,-1-1-1,1 0 1,-1 0 0,5-3 0,0-1-4,1-1-1,-2 0 1,1 0 0,-1-1 0,0 0 0,0 0-1,-1-1 1,0 0 0,8-17 0,-1-4 0,16-58 0,-20 60 2,0 0 1,21-43-1,-28 66 35,1 0 0,0 1-1,1-1 1,-1 1 0,1 0 0,7-7 0,-9 9 12,1 0 0,-1 1 0,1-1 0,-1 1 0,1-1 1,0 1-1,0 0 0,-1 0 0,1 0 0,0 0 0,0 1 0,0-1 1,5 0-1,-7 2-37,0-1 0,0 0 0,0 0 1,0 0-1,0 1 0,0-1 0,-1 0 0,1 1 1,0-1-1,0 1 0,0-1 0,-1 1 1,1-1-1,0 1 0,-1-1 0,1 1 0,0 0 1,-1-1-1,1 1 0,-1 0 0,1 0 1,-1-1-1,1 1 0,-1 1 0,2 2 2,-1-1 0,1 1 0,-1 0 0,1 7 0,0 10 1,0 0-1,-2 1 1,0-1 0,-7 43 0,-24 83-110,12-82-75,13-52 63,6-13 109,0 0-1,0 0 1,-1 0-1,1 0 1,0 0-1,0 0 1,0 0-1,0 0 1,0 0-1,-1 0 0,1 0 1,0 0-1,0-1 1,0 1-1,0 0 1,0 0-1,0 0 1,0 0-1,-1 0 1,1 0-1,0 0 1,0-1-1,0 1 1,0 0-1,0 0 1,0 0-1,0 0 1,0-1-1,0 1 1,0 0-1,0 0 1,0 0-1,0 0 0,0 0 1,0-1-1,0 1 1,0 0-1,0 0 1,0 0-1,0-1 1,0-2-4,0-1 1,0 0-1,1 1 1,-1-1-1,1 1 1,1-6-1,12-23-5,1 1-1,29-44 1,-15 25 5,37-58 9,-20 32 4,55-120 0,-93 176 9,-1-1 1,0 0-1,-2 0 1,-1-1-1,0 1 1,-2-1-1,0 0 1,-2 0-1,0 0 0,-1 0 1,-6-30-1,-6-16 17,-31-95-1,42 156-29,1 5 1,1-1-1,-1 1 0,0 0 0,0 0 0,0-1 1,0 1-1,0 0 0,0 0 0,-1 0 0,1 0 0,-1 0 1,-1-1-1,3 3-2,-1 0-1,1 0 1,0-1 0,0 1 0,0 0 0,0 0 0,-1 0-1,1 0 1,0 0 0,0 0 0,0 0 0,0 0 0,-1 0-1,1 0 1,0 0 0,0 1 0,0-1 0,0 0 0,-1 0-1,1 0 1,0 0 0,0 0 0,0 0 0,0 0 0,0 0-1,-1 0 1,1 0 0,0 1 0,0-1 0,0 0 0,0 0-1,0 0 1,0 0 0,0 0 0,0 1 0,-1-1 0,1 0-1,0 0 1,0 0 0,0 0 0,0 1 0,0-1 0,0 0-1,0 0 1,0 0 0,0 0 0,0 1 0,0-1 0,0 0-1,0 0 1,0 0 0,0 0 0,0 1 0,0 12 52,0-11-38,1 22 114,1-1 0,8 41 0,19 47 166,-19-74-195,61 197 221,-58-197-322,3 0 0,1-1 0,1-1 1,27 36-1,-39-63-121,-1 0 0,7 13 0,-17-23-2903,-3-6 1748,-33-36-4485,14 18 3699</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15.924"/>
    </inkml:context>
    <inkml:brush xml:id="br0">
      <inkml:brushProperty name="width" value="0.05" units="cm"/>
      <inkml:brushProperty name="height" value="0.05" units="cm"/>
      <inkml:brushProperty name="color" value="#FF0066"/>
    </inkml:brush>
  </inkml:definitions>
  <inkml:trace contextRef="#ctx0" brushRef="#br0">19 0 12003,'-1'1'112,"0"-1"0,1 0 0,-1 1 0,0-1 0,0 1 0,0-1 0,0 1 0,0-1 0,0 1 0,1-1 0,-1 1 0,0 0 1,0 0-1,1-1 0,-1 1 0,0 0 0,1 0 0,-1 0 0,1 0 0,-1-1 0,1 1 0,0 0 0,-1 0 0,1 0 0,0 0 1,0 0-1,-1 0 0,1 0 0,0 2 0,0 4 436,0 0 0,0 0 0,2 9 0,-1-10-313,4 29 976,2-1-1,1 0 1,13 35 0,49 93 1547,-54-132-2456,2 0-1,1-2 1,1 0-1,1-1 1,26 25-1,-4-10-207,2-3 0,51 35-1,-85-65-251,1-1 0,0-1-1,0 0 1,21 8 0,-29-14-132,1 1 1,0-1-1,0 0 1,0 0-1,0 0 1,0-1-1,0 0 1,0 0-1,0 0 1,1 0-1,-1-1 1,0 0-1,0 0 1,-1 0-1,1-1 1,5-1-1,21-14-2187,1-2 740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27.237"/>
    </inkml:context>
    <inkml:brush xml:id="br0">
      <inkml:brushProperty name="width" value="0.05" units="cm"/>
      <inkml:brushProperty name="height" value="0.05" units="cm"/>
      <inkml:brushProperty name="color" value="#008C3A"/>
    </inkml:brush>
  </inkml:definitions>
  <inkml:trace contextRef="#ctx0" brushRef="#br0">13 224 15507,'-13'9'7002,"17"-9"-3834,20-15-847,8-5-489,12-14-767,4-3-297,-3 4-456,-3 1-216,-4 10-520,-5 1-472,-7 10-1361,0 4-479,-4 11-817,-7 7 1600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27.682"/>
    </inkml:context>
    <inkml:brush xml:id="br0">
      <inkml:brushProperty name="width" value="0.05" units="cm"/>
      <inkml:brushProperty name="height" value="0.05" units="cm"/>
      <inkml:brushProperty name="color" value="#008C3A"/>
    </inkml:brush>
  </inkml:definitions>
  <inkml:trace contextRef="#ctx0" brushRef="#br0">24 305 15011,'13'-24'5976,"0"-17"-1945,-10 27-2945,4-9 10,20-92 1432,-26 112-2475,-1 0 0,0 0 0,0 0 0,0 0 0,0 0 0,0 0 0,-1 0 0,0-3 1,1 5-42,0 1 0,-1-1 0,1 1 1,0-1-1,0 1 0,-1-1 0,1 1 1,0-1-1,-1 1 0,1 0 1,0-1-1,-1 1 0,1-1 0,-1 1 1,1 0-1,-1-1 0,1 1 0,-1 0 1,1 0-1,-1-1 0,1 1 1,-1 0-1,1 0 0,-1 0 0,1 0 1,-1 0-1,1 0 0,-1 0 0,0 0 1,1 0-1,-1 0 0,1 0 1,-1 0-1,1 0 0,-1 0 0,1 0 1,-1 0-1,1 1 0,-1-1 0,1 0 1,-1 0-1,1 1 0,-1-1 1,1 0-1,-1 1 0,1-1 0,-1 1 1,-3 2 16,0 0 1,1 1-1,-1-1 1,1 1-1,0-1 1,0 1-1,0 0 1,1 0-1,-1 0 1,-2 9-1,-1-1-10,1 1-1,-4 23 1,6-26-10,2 0 0,-1 0 1,2 1-1,-1-1 1,1 1-1,1-1 1,0 0-1,0 1 0,4 12 1,-4-19-10,0 0 0,1 0 0,-1 0 0,1 0 0,0-1 0,0 1 0,0 0 0,1-1 0,-1 0 0,1 1 0,0-1 0,-1 0 0,2 0 0,-1-1 0,0 1 0,0-1 0,1 1 0,0-1 0,-1 0 0,1 0 0,0-1 0,0 1 0,0-1 0,0 0 0,5 1 0,-2-1 1,0 0-1,0 0 1,0-1-1,0 0 1,0 0-1,0-1 1,0 0-1,0 0 1,0-1-1,0 0 1,0 0 0,-1-1-1,1 1 1,-1-1-1,1-1 1,-1 1-1,0-1 1,-1 0-1,1-1 1,-1 1-1,0-1 1,0 0-1,0 0 1,0-1-1,5-9 1,52-87 559,-43 66-252,2 1 0,30-37 0,-49 69-309,1 0 1,-1 0-1,1 1 1,0 0-1,-1-1 1,1 1-1,0 0 1,0 0-1,1 1 1,-1-1-1,0 1 1,0-1-1,1 1 1,-1 0-1,1 0 1,-1 1-1,1-1 0,-1 1 1,1-1-1,0 1 1,-1 0-1,1 1 1,6 0-1,4 3-21,-1 0 0,0 0 0,0 2 1,22 11-1,-21-10-13,-12-6-207,0 0 0,0 0 0,0 1 1,0-1-1,0 0 0,0 1 1,-1 0-1,1-1 0,-1 1 0,1 0 1,-1 0-1,1 0 0,-1 0 1,0 0-1,1 2 0,-2 1-2973,-5-5 1061</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28.639"/>
    </inkml:context>
    <inkml:brush xml:id="br0">
      <inkml:brushProperty name="width" value="0.05" units="cm"/>
      <inkml:brushProperty name="height" value="0.05" units="cm"/>
      <inkml:brushProperty name="color" value="#008C3A"/>
    </inkml:brush>
  </inkml:definitions>
  <inkml:trace contextRef="#ctx0" brushRef="#br0">41 7 14827,'0'0'124,"0"-1"1,0 1-1,0 0 0,0 0 0,0 0 0,-1 0 0,1-1 1,0 1-1,0 0 0,0 0 0,0 0 0,0-1 1,0 1-1,0 0 0,0 0 0,0 0 0,0-1 1,0 1-1,0 0 0,0 0 0,0 0 0,0-1 0,0 1 1,0 0-1,0 0 0,1 0 0,-1-1 0,0 1 1,0 0-1,0 0 0,0 0 0,0 0 0,0-1 1,1 1-1,6 3 1606,8 9-599,16 27 383,-1 1-1,24 45 0,-32-47-1243,-2 2 0,-1 0 0,-2 1 0,-2 1 0,-2 0 0,-2 1-1,-2 1 1,6 58 0,-10-32-82,-3 0 0,-3 0-1,-4-1 1,-19 110-1,-45 129 224,50-240-315,-4-1 0,-45 93 0,58-139-80,3-7-8,0 0 1,0 0-1,-1-1 0,-1 1 0,-15 16 1,22-28-12,1-1 0,-1 0 0,1 1 0,-1-1 1,0 0-1,0 0 0,0 0 0,-3 2 1,5-3-7,-1 0 1,0 0 0,1 1 0,-1-1 0,0 0 0,0 0 0,1 0-1,-1 0 1,0 0 0,1 0 0,-1 0 0,0 0 0,1-1 0,-1 1-1,0 0 1,0 0 0,1-1 0,-2 0 0,1 0-23,0 0 0,-1 0 0,1-1 0,0 1 0,0-1-1,1 1 1,-1-1 0,0 1 0,0-1 0,1 0 0,-1 1 0,1-1 0,0 0 0,-1 1 0,1-1 0,0 0 0,0 0 0,0 1 0,0-1-1,0-2 1,3-23-839,0 1 0,10-34 0,1-6-1522,13-148-10335,-27 213 12753,0 1 0,0 0 0,0 0 0,0-1 0,0 1 0,0 0 0,0 0 0,-1-1 1,1 1-1,0 0 0,0 0 0,0 0 0,0-1 0,-1 1 0,1 0 0,0 0 0,0 0 0,0 0 0,-1-1 0,1 1 0,0 0 0,0 0 0,-1 0 0,1 0 0,0 0 0,0 0 0,-1 0 0,1 0 0,0 0 0,-1 0 0,1 0 0,0 0 0,0 0 0,-1 0 0,1 0 0,0 0 0,0 0 0,-1 0 0,1 0 0,-1 0 31,0 1 164,-1 0 0,1 0 0,0 0 0,-1 0 1,1 0-1,0 0 0,0 0 0,0 0 0,-1 0 0,1 0 0,0 1 1,-1 2-1,-11 19 2405,12-20-2258,-3 7 726,0 0 0,1 0-1,0 1 1,1-1 0,0 1 0,0 15-1,2 66 1969,1-76-2647,1 1 0,5 24-1,-5-34-353,-1-1-1,2 1 1,-1-1 0,1 0-1,0 0 1,0 0-1,0 0 1,1 0 0,5 5-1,-8-9-63,0-1 0,1 0 0,-1 1-1,1-1 1,-1 0 0,1 0 0,-1 0 0,1 0 0,0 0-1,-1 0 1,1-1 0,0 1 0,0 0 0,0-1-1,0 0 1,-1 1 0,1-1 0,0 0 0,0 0 0,0 0-1,0 0 1,0 0 0,0-1 0,0 1 0,0 0 0,-1-1-1,1 1 1,0-1 0,0 0 0,-1 0 0,4-1 0,2-3-209,0 0 0,0 0 1,-1 0-1,1-1 1,10-12-1,-5 2-112,0 1-1,0-2 0,-1 0 1,11-25-1,9-30-219</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29.333"/>
    </inkml:context>
    <inkml:brush xml:id="br0">
      <inkml:brushProperty name="width" value="0.05" units="cm"/>
      <inkml:brushProperty name="height" value="0.05" units="cm"/>
      <inkml:brushProperty name="color" value="#008C3A"/>
    </inkml:brush>
  </inkml:definitions>
  <inkml:trace contextRef="#ctx0" brushRef="#br0">76 5 10306,'-1'-1'313,"0"1"0,-1-1 0,1 1 0,-1-1-1,1 1 1,-1-1 0,1 1 0,-1 0 0,1-1-1,-1 1 1,1 0 0,-1 0 0,1 0 0,-1 1 0,1-1-1,-1 0 1,1 1 0,-1-1 0,1 0 0,-1 1 0,1 0-1,-1-1 1,1 1 0,0 0 0,-1 0 0,1 0 0,0-1-1,0 1 1,0 1 0,0-1 0,0 0 0,-2 2-1,0 1 236,0 0 0,0 0 0,0 0-1,0 0 1,1 1 0,0-1-1,0 1 1,-3 8 0,4-8-253,0 1 1,1-1-1,-1 1 1,1 0-1,0-1 0,1 1 1,1 8-1,13 40 511,-6-23-420,86 453 1705,-91-460-2010,69 348 865,-60-326-886,2 1-1,1-2 1,3 0-1,2-1 1,47 73 0,-57-100-57,1-2 1,0 1 0,1-2 0,1 0 0,0 0-1,31 21 1,-42-33-69,0 0 0,-1-1 0,1 1 0,0-1 0,0 0 0,0 0 0,0 0 0,0 0 0,0-1 0,0 1 0,4-1 0,-40-9-6696,26 8 5541,1 0 1,-1-1 0,0 1 0,-10-6 0,-7-5-708</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29.548"/>
    </inkml:context>
    <inkml:brush xml:id="br0">
      <inkml:brushProperty name="width" value="0.05" units="cm"/>
      <inkml:brushProperty name="height" value="0.05" units="cm"/>
      <inkml:brushProperty name="color" value="#008C3A"/>
    </inkml:brush>
  </inkml:definitions>
  <inkml:trace contextRef="#ctx0" brushRef="#br0">40 0 13883,'-1'0'214,"-1"0"0,0 1 1,0-1-1,1 0 0,-1 1 0,0-1 0,1 1 1,-1-1-1,1 1 0,-1 0 0,0 0 0,1 0 1,0-1-1,-1 1 0,1 1 0,-1-1 0,1 0 1,0 0-1,0 0 0,0 1 0,0-1 0,0 1 1,0-1-1,0 1 0,0-1 0,1 1 0,-1-1 1,0 1-1,1 0 0,0-1 0,-1 1 0,1 0 1,0 0-1,0-1 0,0 1 0,0 0 0,0 2 0,1 6 425,1-1 0,-1 0-1,2 1 1,-1-1-1,8 17 1,5 8 273,2 0 0,1 0 1,1-2-1,2 0 1,41 47-1,-58-74-784,1 0 1,0-1-1,0 0 1,0 0-1,7 4 1,-10-6-97,1-1 0,-1 0 0,0 0 0,1 0 1,-1-1-1,1 1 0,-1-1 0,0 1 0,1-1 0,-1 0 1,1 0-1,-1 0 0,1 0 0,-1 0 0,1 0 0,4-2 1,-1 0-25,0-1 1,0 0 0,0 0 0,0-1 0,0 0-1,-1 0 1,0 0 0,0 0 0,0-1 0,0 0 0,5-8-1,3-4-2,-2 0-1,14-26 0,17-45-5,-37 76 0,-1-1 0,0 0 0,-1 0 0,0 0 0,1-15 0,-4 26-38,0-1 1,0 1-1,0 0 0,0-1 1,-1 1-1,1-1 0,-1 1 0,1 0 1,-1-1-1,0 1 0,0 0 1,0 0-1,0 0 0,0-1 1,-1 1-1,-1-2 0,-1 1-153,1-1-1,-1 1 1,0 0-1,0-1 1,-7-3-1,8 6-531</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35.00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68 62 9306,'-67'-9'10674,"117"-2"-6920,-46 10-3634,-1 1-1,0-1 0,0 0 1,1 1-1,-1 0 1,0-1-1,1 1 0,-1 0 1,0 1-1,1-1 0,-1 1 1,5 1-1,-1 1 11,0 0-1,0 1 1,0-1 0,6 6-1,-5-4-77,-5-3 3,0 0 1,0 0 0,0 0-1,1-1 1,-1 0 0,0 0-1,1 0 1,-1 0 0,1 0-1,-1 0 1,1-1 0,-1 0-1,1 0 1,-1 0 0,1 0-1,-1 0 1,1-1 0,-1 0 0,1 1-1,-1-1 1,1-1 0,4-1-1,0-2 168,1 0-1,-1 0 0,0-1 0,0 0 1,-1-1-1,12-12 0,-1 2 329,-10 12-421</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36.936"/>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32 53 8930,'-31'-48'10765,"32"48"-10650,3-1 259,0 0 0,0 0 1,0 1-1,0-1 1,0 1-1,1 0 1,-1 0-1,0 0 0,0 1 1,0 0-1,0-1 1,0 1-1,4 2 0,15 2 775,42 4 805,54 8-827,-116-16-1264,0-1 0,1 1 0,-1 0-1,0 0 1,0 0 0,0 1 0,4 2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22.854"/>
    </inkml:context>
    <inkml:brush xml:id="br0">
      <inkml:brushProperty name="width" value="0.05" units="cm"/>
      <inkml:brushProperty name="height" value="0.05" units="cm"/>
      <inkml:brushProperty name="color" value="#008C3A"/>
    </inkml:brush>
  </inkml:definitions>
  <inkml:trace contextRef="#ctx0" brushRef="#br0">6 218 8730,'-3'0'4031,"3"1"-3970,-2-10 2512,2 8-2303,0-1-1,1 1 1,-1-1-1,1 0 1,0 1-1,-1-1 0,1 1 1,0-1-1,0 1 1,0 0-1,0-1 1,0 1-1,0 0 1,0 0-1,0 0 1,1 0-1,-1-1 0,0 2 1,1-1-1,2-2 1,4 0 873,-1 0 1,1 0-1,10-2 1,4-1 763,88-41 1487,45-38-2420,-148 81-1440,0 0 0,-1-1 0,12-10-1,-26 27-373</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23.723"/>
    </inkml:context>
    <inkml:brush xml:id="br0">
      <inkml:brushProperty name="width" value="0.05" units="cm"/>
      <inkml:brushProperty name="height" value="0.05" units="cm"/>
      <inkml:brushProperty name="color" value="#008C3A"/>
    </inkml:brush>
  </inkml:definitions>
  <inkml:trace contextRef="#ctx0" brushRef="#br0">1 242 19452,'46'-9'1761,"16"-1"1303,10-6-351,21-10-833,-2-8-416,-6-8-759,-9 3-361,-32 5-952,-10 12-1761,-19 13 1385</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28.225"/>
    </inkml:context>
    <inkml:brush xml:id="br0">
      <inkml:brushProperty name="width" value="0.05" units="cm"/>
      <inkml:brushProperty name="height" value="0.05" units="cm"/>
      <inkml:brushProperty name="color" value="#008C3A"/>
    </inkml:brush>
  </inkml:definitions>
  <inkml:trace contextRef="#ctx0" brushRef="#br0">125 11 9482,'-1'-1'596,"0"0"1,0-1-1,0 1 0,0 1 1,-1-1-1,1 0 0,0 0 1,-4-1-1,4 2-498,0 0 1,0 0-1,0 0 0,0 0 1,0 0-1,-1 0 0,1 0 1,0 0-1,0 0 1,0 0-1,0 1 0,0-1 1,0 1-1,0-1 0,0 1 1,0-1-1,0 1 0,0-1 1,0 1-1,0 0 1,-1 1-1,-5 4 25,-1 1 1,2 1-1,-1-1 0,1 1 1,0 0-1,1 1 0,-1-1 0,2 1 1,-1 0-1,1 0 0,-3 13 1,3-9 190,1 0 0,0 1 1,1-1-1,0 0 0,1 1 1,0-1-1,4 27 0,-3-36-252,0-1 0,1 0 0,0 0 0,-1 0 0,1 0 0,1 0 0,-1 0 0,0 0 0,1 0-1,-1-1 1,1 1 0,0 0 0,0-1 0,0 1 0,0-1 0,0 0 0,1 0 0,-1 0 0,1 0 0,-1 0 0,1 0 0,0-1 0,-1 1 0,1-1-1,0 0 1,0 0 0,0 0 0,0 0 0,1 0 0,-1-1 0,0 1 0,0-1 0,4 0 0,3 0 24,0-1 0,0 0 0,-1 0 0,1-1 1,0 0-1,-1-1 0,1 0 0,-1-1 0,13-6 0,-7 2 90,0-1-1,-1-1 1,18-15-1,-27 20-96,1 0 0,-1 0 0,0-1 0,-1 1 0,1-1 0,-1 0 0,0-1-1,0 1 1,-1-1 0,3-7 0,-5 11-51,-1 0 1,1 0-1,-1 0 0,1 0 0,-1 0 0,0 0 1,0 0-1,0 0 0,-1 0 0,1 0 1,-1 0-1,0 0 0,1 1 0,-1-1 0,-1 0 1,1 0-1,0 0 0,-1 1 0,1-1 0,-1 1 1,0-1-1,0 1 0,0 0 0,0 0 1,0 0-1,0 0 0,0 0 0,-1 0 0,-4-2 1,-1-1-39,-1 0 1,0 1-1,0 0 1,-1 0-1,1 1 1,-1 0-1,-16-2 1,5 2-776,0 1 0,0 1-1,-21 2 1,39-1 486,1 1-1,-1-1 1,0 0-1,0 1 1,1 0-1,-6 1 1,7-1 177,0 0 1,0 0-1,0 0 0,0 0 1,0 0-1,0 0 1,0 0-1,0 0 0,0 0 1,-1 2-1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16.280"/>
    </inkml:context>
    <inkml:brush xml:id="br0">
      <inkml:brushProperty name="width" value="0.05" units="cm"/>
      <inkml:brushProperty name="height" value="0.05" units="cm"/>
      <inkml:brushProperty name="color" value="#FF0066"/>
    </inkml:brush>
  </inkml:definitions>
  <inkml:trace contextRef="#ctx0" brushRef="#br0">12 2 13659,'0'-1'71,"-1"1"-1,1 0 1,0 0 0,-1 0 0,1 0-1,0 0 1,-1 0 0,1 0-1,0 0 1,-1 0 0,1 0 0,0 0-1,-1 0 1,1 0 0,0 0-1,-1 0 1,1 0 0,0 0 0,-1 1-1,1-1 1,0 0 0,-1 0-1,1 0 1,0 1 0,0-1 0,-1 0-1,1 0 1,0 1 0,0-1 0,-1 0-1,1 0 1,0 1 0,0-1-1,0 0 1,-1 1 0,1-1 0,0 0-1,0 1 1,0-1 0,0 0-1,0 1 1,8 16 1723,-5-12-1701,32 53 1816,144 247 3724,-156-267-5494,-9-14-619,12 27-1,-21-46-2814,-1-11 1662,1-10 753</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28.879"/>
    </inkml:context>
    <inkml:brush xml:id="br0">
      <inkml:brushProperty name="width" value="0.05" units="cm"/>
      <inkml:brushProperty name="height" value="0.05" units="cm"/>
      <inkml:brushProperty name="color" value="#008C3A"/>
    </inkml:brush>
  </inkml:definitions>
  <inkml:trace contextRef="#ctx0" brushRef="#br0">1 1 10114,'0'-1'250,"1"1"-1,-1 0 0,1 1 1,-1-1-1,0 0 1,1 0-1,-1 0 0,1 0 1,-1 0-1,1 0 1,-1 0-1,0 1 0,1-1 1,-1 0-1,0 0 0,1 0 1,-1 1-1,0-1 1,1 0-1,-1 0 0,0 1 1,0-1-1,1 0 1,-1 1-1,0-1 0,0 1 1,1-1-1,-1 0 1,0 1-1,0-1 0,0 0 1,0 1-1,0-1 1,0 1-1,0-1 0,1 1 1,-1 0-1,0 0-49,0 0 0,0 0-1,0 0 1,1 0 0,-1-1 0,0 1-1,1 0 1,-1 0 0,1 0 0,-1 0-1,1 0 1,0-1 0,-1 1 0,2 1-1,10 8 1375,-9-8-1409,0 0 0,0 0-1,0 1 1,-1-1-1,1 1 1,-1-1 0,1 1-1,-1 0 1,0 0-1,0 0 1,-1 0 0,1 0-1,-1 1 1,1-1-1,1 7 1,2 20 470,0 0 1,-1 53-1,-2-30-103,2 34 256,-4-43-552,3 0 0,11 66 0,-5-89-50,-5-13-1797,0 2-4077,-3-5 3717</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29.327"/>
    </inkml:context>
    <inkml:brush xml:id="br0">
      <inkml:brushProperty name="width" value="0.05" units="cm"/>
      <inkml:brushProperty name="height" value="0.05" units="cm"/>
      <inkml:brushProperty name="color" value="#008C3A"/>
    </inkml:brush>
  </inkml:definitions>
  <inkml:trace contextRef="#ctx0" brushRef="#br0">225 14 10082,'1'-13'8491,"-9"34"-5370,-14 17-1153,-37 46-1,18-27-1108,-53 68-48,92-134-2115,5 2 591,0-1 0,0 1 1,1 0-1,-1 0 0,2 0 0,-1 1 1,1-1-1,6-6 0,13-13-815</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29.671"/>
    </inkml:context>
    <inkml:brush xml:id="br0">
      <inkml:brushProperty name="width" value="0.05" units="cm"/>
      <inkml:brushProperty name="height" value="0.05" units="cm"/>
      <inkml:brushProperty name="color" value="#008C3A"/>
    </inkml:brush>
  </inkml:definitions>
  <inkml:trace contextRef="#ctx0" brushRef="#br0">0 17 12443,'11'-8'6161,"-5"6"-5634,1 0 1,0 1-1,0-1 1,0 2-1,0-1 1,0 1-1,0-1 0,0 2 1,0-1-1,0 1 1,0 0-1,0 1 1,11 3-1,-6 0-306,-1 0 1,0 0-1,0 1 1,0 0-1,-1 1 0,0 0 1,11 11-1,-21-18-225,14 13 104,19 13 0,-29-24-243,0 1 0,0-1 0,1 1 0,-1-1 0,0 0 0,1-1 0,0 1 0,-1-1 0,1 0 0,6 1 0,-10-2-73,1 0 1,0 0-1,-1 0 1,1-1 0,0 1-1,-1 0 1,1-1-1,0 1 1,-1-1 0,1 0-1,-1 1 1,1-1 0,-1 0-1,1 0 1,1-2-1,4-1-616,20-11-931</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30.128"/>
    </inkml:context>
    <inkml:brush xml:id="br0">
      <inkml:brushProperty name="width" value="0.05" units="cm"/>
      <inkml:brushProperty name="height" value="0.05" units="cm"/>
      <inkml:brushProperty name="color" value="#008C3A"/>
    </inkml:brush>
  </inkml:definitions>
  <inkml:trace contextRef="#ctx0" brushRef="#br0">5 77 11763,'-4'-4'6841,"6"0"-4545,7-3-383,8-2-265,12 1-512,7-3-111,8 5-297,6 1-120,8-3 24,7 5-72,3-5-208,-8 5-8,-10 3-464,-13 0-320,0 5-2272,0-10 1679</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32.686"/>
    </inkml:context>
    <inkml:brush xml:id="br0">
      <inkml:brushProperty name="width" value="0.05" units="cm"/>
      <inkml:brushProperty name="height" value="0.05" units="cm"/>
      <inkml:brushProperty name="color" value="#008C3A"/>
    </inkml:brush>
  </inkml:definitions>
  <inkml:trace contextRef="#ctx0" brushRef="#br0">476 901 8226,'0'2'247,"1"-1"0,-1 0 1,1 0-1,-1 1 0,0-1 0,1 0 1,-1 1-1,0-1 0,0 0 0,0 1 1,0-1-1,0 0 0,0 1 1,-1-1-1,1 0 0,0 0 0,-1 1 1,1-1-1,0 0 0,-1 0 0,0 1 1,1-1-1,-2 1 0,-3 13 5165,5-15-5362,0 1 0,0-1 1,0 0-1,0 0 0,0 0 1,1 1-1,-1-1 1,0 0-1,0 0 0,0 0 1,0 1-1,0-1 0,0 0 1,0 0-1,0 0 1,0 1-1,0-1 0,0 0 1,0 0-1,0 0 0,-1 0 1,1 1-1,0-1 1,0 0-1,0 0 0,0 0 1,0 1-1,0-1 0,0 0 1,0 0-1,-1 0 1,1 0-1,0 0 0,0 1 1,0-1-1,0 0 0,-1 0 1,1 0-1,0 0 1,0 0-1,-1 0 0,-11 11 520,6-6-387,-1 1-1,1-2 0,-1 1 0,0-1 1,0 0-1,-9 4 0,-117 43 465,128-49-608,-1 0 1,1-1-1,-1 0 1,0 0 0,0 0-1,1 0 1,-1-1-1,0 0 1,0 0-1,0-1 1,1 0-1,-9-1 1,10 0-24,-1 0 0,1 1 0,-1-1 0,1-1 0,0 1 0,0-1 0,0 1 0,0-1 0,1-1 0,-1 1 0,1 0 0,0-1 1,-1 1-1,2-1 0,-4-5 0,-11-23-7,1-1 0,1-1 0,-11-42 1,5 15-21,15 43-73,1 0 0,1 0 1,1-1-1,0 1 0,1-1 0,1 0 0,1 0 0,3-19 0,4-20-201,19-71 1,-16 87 388,-5 18-100,1 1-1,16-38 1,-17 50 69,1 0 0,0 0 0,0 1 0,1 0 0,1 0 0,0 0 0,9-9 0,15-11 540,29-40-1,-56 61-519,-5 9-97,0 0 0,-1-1-1,1 1 1,0 0 0,0 0 0,0 0-1,0 0 1,0-1 0,0 1 0,-1 0-1,1 0 1,0 0 0,0 0 0,0 0-1,0 0 1,-1 0 0,1 0 0,0-1-1,0 1 1,0 0 0,0 0 0,-1 0-1,1 0 1,0 0 0,0 0 0,0 0-1,-1 0 1,1 0 0,0 0 0,0 0-1,-21 5-668,15-4 312,-3 1-350,1-2 1,-1 1 0,0-1-1,0 0 1,1-1-1,-1 0 1,0 0 0,1-1-1,-17-6 1,25 8 796,-1 0 0,1 0 0,-1 0 0,0-1 1,1 1-1,-1 0 0,1 0 0,-1-1 0,1 1 1,-1-1-1,1 1 0,-1 0 0,1-1 0,0 1 1,-1-1-1,1 1 0,-1-1 0,1 1 0,0-1 0,0 0 1,-1 1-1,1-1 0,0 1 0,0-2 0,0 1 15,0 1-1,0-1 1,1 0-1,-1 1 1,0-1-1,1 0 1,-1 1-1,0-1 1,1 1-1,-1-1 1,1 1-1,-1-1 1,1 1-1,-1 0 1,1-1-1,-1 1 1,1-1-1,0 1 1,5-3 416,0 1-1,-1-1 1,10-1-1,-6 2-277,-1 0-1,1 1 0,-1-1 0,1 2 0,0 0 0,-1 0 1,1 0-1,13 3 0,-19-2-200,-1-1 0,1 1-1,0 0 1,0 0 0,-1 0 0,1 0 0,0 0 0,-1 1 0,1-1 0,-1 1-1,0 0 1,0 0 0,1-1 0,-1 1 0,0 1 0,-1-1 0,1 0-1,0 0 1,-1 1 0,1-1 0,-1 1 0,0-1 0,1 1 0,-1 0-1,0 0 1,-1-1 0,1 1 0,-1 0 0,1 3 0,-1 5-361,0 0 0,-1 0 0,0-1 0,-1 1 0,-5 18 0,4-15-965,-3 10-51</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14.688"/>
    </inkml:context>
    <inkml:brush xml:id="br0">
      <inkml:brushProperty name="width" value="0.05" units="cm"/>
      <inkml:brushProperty name="height" value="0.05" units="cm"/>
      <inkml:brushProperty name="color" value="#008C3A"/>
    </inkml:brush>
  </inkml:definitions>
  <inkml:trace contextRef="#ctx0" brushRef="#br0">0 19 12827,'6'-4'1688,"3"-1"1137,6-1-769,5 2-263,1 4-185,3 6 40,2 11-167,3 1-57,7 8-304,8-4-224,10-5-432,5-6-176,4-9-128,2-4-184,-9-11-968,-6-3-920,-19-12 936</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15.712"/>
    </inkml:context>
    <inkml:brush xml:id="br0">
      <inkml:brushProperty name="width" value="0.05" units="cm"/>
      <inkml:brushProperty name="height" value="0.05" units="cm"/>
      <inkml:brushProperty name="color" value="#008C3A"/>
    </inkml:brush>
  </inkml:definitions>
  <inkml:trace contextRef="#ctx0" brushRef="#br0">50 67 8922,'-3'-7'826,"2"4"-361,1 0 0,-1 1-1,0-1 1,-1 1 0,1-1-1,0 1 1,-1-1 0,0 1 0,1 0-1,-1-1 1,0 1 0,0 0-1,-4-3 1,-11 11 5581,12-2-3098,13-2-1498,13-2-804,-1-1-1,1-1 1,23-5 0,-38 5-589,21-5 150,1 2 1,-1 0 0,1 2-1,32 0 1,-58 3-202,1 1 1,0-1-1,0 0 1,-1 1-1,1 0 1,0-1-1,-1 1 0,1 0 1,-1 0-1,3 2 1,-4-2-7,1 0 0,-1 0 0,0 0 0,0 0 0,0 0 0,0 0 1,0 0-1,-1 0 0,1 0 0,0 0 0,0 0 0,-1 1 0,1-1 0,-1 0 0,1 1 1,-1-1-1,0 0 0,1 1 0,-1-1 0,0 3 0,0 11 1,0 0-1,-1 0 1,-1 0 0,-1 0-1,0-1 1,-8 22-1,0-6-29,-29 56-1,14-49-10,20-30 38,1 1 0,-1-1-1,-4 12 1,9-19 2,1 1 0,0-1 1,0 0-1,0 0 0,0 1 0,0-1 0,0 0 0,0 0 1,0 1-1,-1-1 0,1 0 0,0 0 0,0 1 0,0-1 1,0 0-1,0 0 0,0 1 0,0-1 0,0 0 0,1 1 0,-1-1 1,0 0-1,0 0 0,0 1 0,0-1 0,0 0 0,0 0 1,0 0-1,1 1 0,-1-1 0,0 0 0,0 0 0,0 0 1,0 1-1,1-1 0,-1 0 0,0 0 0,0 0 0,1 0 0,-1 1 1,0-1-1,0 0 0,1 0 0,-1 0 0,0 0 0,0 0 1,1 0-1,-1 0 0,0 0 0,0 0 0,1 0 0,-1 0 1,0 0-1,0 0 0,1 0 0,-1 0 0,0 0 0,0 0 0,1 0 1,-1 0-1,0-1 0,1 1 0,20-6-4,-18 5 1,5-1-6,8-4 5,-1 1 1,1 1-1,17-2 0,-29 6 8,0-1 0,0 1 0,0 0 0,0 0-1,0 0 1,0 1 0,-1-1 0,1 1 0,0 0 0,0 0-1,0 0 1,-1 1 0,1-1 0,-1 1 0,1 0 0,-1 0-1,0 0 1,6 5 0,-3-1 23,-1 1-1,0 0 1,0 0 0,0 1-1,-1-1 1,0 1-1,-1 0 1,0 0 0,3 10-1,-3-6 94,0 0 0,-1 0 0,0 0 0,-1 0 0,-1 24 0,-1-28-75,0 0 0,-1 0 0,0 0 0,-1-1 0,0 1 0,0 0 0,0-1 0,-1 0 0,0 0 0,0 0 0,-1 0 0,0-1 0,0 0 0,-1 0 0,0 0 0,0 0 0,0-1 0,-13 8 0,6-5-34,0 0 0,-1 0 0,0-2-1,0 0 1,0 0 0,-1-2-1,0 0 1,-30 5 0,35-8-8,-1 0 0,0-1 0,0-1 0,1 1 0,-1-2 0,0 1 0,1-1 0,-15-5-1,20 5-248,0 0 0,0-1 0,0 0-1,0 1 1,1-1 0,-1-1 0,-7-6-1,9 7-354,0-1-1,0 1 0,0-1 0,1 0 0,0 0 1,-1 0-1,1 0 0,1 0 0,-1 0 1,-1-7-1,1-2-2446,1 9 1128</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16.097"/>
    </inkml:context>
    <inkml:brush xml:id="br0">
      <inkml:brushProperty name="width" value="0.05" units="cm"/>
      <inkml:brushProperty name="height" value="0.05" units="cm"/>
      <inkml:brushProperty name="color" value="#008C3A"/>
    </inkml:brush>
  </inkml:definitions>
  <inkml:trace contextRef="#ctx0" brushRef="#br0">1 30 14435,'0'-5'1304,"6"-3"993,1 5-185,6-7-391,4 7-33,-6 5-248,0 5-63,-7 15-297,-4 6-72,-2 13-96,-8-2-48,3 5-159,1-5-169,3-7-248,3-8-160,11-13-784,6-2-1137,16-3 1001</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38.978"/>
    </inkml:context>
    <inkml:brush xml:id="br0">
      <inkml:brushProperty name="width" value="0.05" units="cm"/>
      <inkml:brushProperty name="height" value="0.05" units="cm"/>
      <inkml:brushProperty name="color" value="#008C3A"/>
    </inkml:brush>
  </inkml:definitions>
  <inkml:trace contextRef="#ctx0" brushRef="#br0">6 0 13195,'-4'6'2784,"4"-4"-1479,4-2-409,0 0-208,1 2-320,-1-2-64,0 1-32,-2 3-712,-12-4-1656,3-2 327,0 2 825</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39.145"/>
    </inkml:context>
    <inkml:brush xml:id="br0">
      <inkml:brushProperty name="width" value="0.05" units="cm"/>
      <inkml:brushProperty name="height" value="0.05" units="cm"/>
      <inkml:brushProperty name="color" value="#008C3A"/>
    </inkml:brush>
  </inkml:definitions>
  <inkml:trace contextRef="#ctx0" brushRef="#br0">1 78 10530,'1'-7'1096,"1"-2"681,2-1-473,2 1-776,-1 0-232,1 2-312,-1-1-144,-3 1-504,-4 1-416,-1 1 544</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16.800"/>
    </inkml:context>
    <inkml:brush xml:id="br0">
      <inkml:brushProperty name="width" value="0.05" units="cm"/>
      <inkml:brushProperty name="height" value="0.05" units="cm"/>
      <inkml:brushProperty name="color" value="#FF0066"/>
    </inkml:brush>
  </inkml:definitions>
  <inkml:trace contextRef="#ctx0" brushRef="#br0">0 302 15955,'11'-14'969,"2"-5"207,8-7-440,-1 0-40,8-2-432,7 0-112,4 1-104,-2-5-208,-1 1-1024,-5-5-32,-5 1 424</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39.304"/>
    </inkml:context>
    <inkml:brush xml:id="br0">
      <inkml:brushProperty name="width" value="0.05" units="cm"/>
      <inkml:brushProperty name="height" value="0.05" units="cm"/>
      <inkml:brushProperty name="color" value="#008C3A"/>
    </inkml:brush>
  </inkml:definitions>
  <inkml:trace contextRef="#ctx0" brushRef="#br0">31 23 7250,'-2'0'1224,"-4"-2"1224,-1-2-1672,1 2-247,1-1-713,1-3-577,4 0 425</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39.488"/>
    </inkml:context>
    <inkml:brush xml:id="br0">
      <inkml:brushProperty name="width" value="0.05" units="cm"/>
      <inkml:brushProperty name="height" value="0.05" units="cm"/>
      <inkml:brushProperty name="color" value="#008C3A"/>
    </inkml:brush>
  </inkml:definitions>
  <inkml:trace contextRef="#ctx0" brushRef="#br0">8 58 8418,'0'-8'1288,"0"1"1289,0 1-449,-2-1-127,2 1-265,0 1-568,0-1-384,0-1-1200,-4 1-624,2 14 496</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41.416"/>
    </inkml:context>
    <inkml:brush xml:id="br0">
      <inkml:brushProperty name="width" value="0.05" units="cm"/>
      <inkml:brushProperty name="height" value="0.05" units="cm"/>
      <inkml:brushProperty name="color" value="#008C3A"/>
    </inkml:brush>
  </inkml:definitions>
  <inkml:trace contextRef="#ctx0" brushRef="#br0">0 24 9378,'2'3'8319,"10"-12"-5576,-9 6-2362,0 0-1,0 1 1,0 0-1,1 0 1,6-4 0,-9 6-351,-1 0 0,0 0 1,0 0-1,1 1 0,-1-1 1,0 0-1,0 0 0,1 0 1,-1 0-1,0 1 0,0-1 1,1 0-1,-1 0 0,0 1 1,0-1-1,0 0 1,0 0-1,1 1 0,-1-1 1,0 0-1,0 1 0,0-1 1,0 0-1,0 0 0,0 1 1,0-1-1,0 0 0,0 1 1,0-1-1,0 0 1,0 1-1,0-1 0,0 0 1,0 0-1,0 1 0,0-1 1,0 0-1,0 1 0,-1-1 1,1 0-1,0 1 0,-4 15 367,-5 10 69,1 0 0,2 0 0,0 1 0,2-1 0,-1 31 0,5-55-398,0 1 0,1-1-1,-1 1 1,1-1 0,0 1 0,2 4 0,-3-7-60,0 0 1,0 1 0,0-1-1,0 0 1,1 0 0,-1 1-1,0-1 1,0 0-1,0 0 1,0 1 0,1-1-1,-1 0 1,0 0 0,0 0-1,1 1 1,-1-1 0,0 0-1,1 0 1,-1 0 0,0 0-1,0 0 1,1 1 0,0-1-1,-1 0-4,1-1 0,-1 1 0,0 0 0,1-1 0,-1 1 0,1 0 0,-1-1 0,0 1-1,1 0 1,-1-1 0,0 1 0,1-1 0,-1 1 0,0-1 0,0 1 0,1-1 0,-1 1 0,0-1-1,0 1 1,0-2 0,3-5-2,-2 0 0,1 0 0,-1 0 0,0 0 0,-1-1 0,1 1 0,-2-12 0,-10-54-109,4 34 44,7 39 62,-1-1 1,1 1-1,0 0 1,0-1-1,0 1 1,0-1-1,0 1 1,0-1-1,0 1 1,0-1 0,1 1-1,-1 0 1,0-1-1,0 1 1,0-1-1,0 1 1,1 0-1,-1-1 1,0 1-1,0-1 1,1 1-1,-1 0 1,0-1-1,1 1 1,-1 0 0,0-1-1,1 1 1,-1 0-1,0 0 1,1-1-1,-1 1 1,1 0-1,-1 0 1,0 0-1,1 0 1,-1 0-1,1-1 1,20 1 8,-13 1 4,14 0 196,-1 1-1,1 0 0,-1 2 0,0 1 1,-1 0-1,36 16 0,-52-20-2,2 3 365,-13 4-177,-12 6 12,0 0 0,-29 16 0,30-19-438,1 0-1,0 0 1,0 2-1,-16 15 0,32-27 25,-1 1-182,0 0 0,1 0 0,-1-1-1,0 1 1,1 0 0,-1 0-1,1 0 1,0 1 0,-1-1 0,1 0-1,0 0 1,1 1 0,-1-1 0,0 1-1,1-1 1,-1 5 0,6 14-1236</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47.610"/>
    </inkml:context>
    <inkml:brush xml:id="br0">
      <inkml:brushProperty name="width" value="0.05" units="cm"/>
      <inkml:brushProperty name="height" value="0.05" units="cm"/>
      <inkml:brushProperty name="color" value="#008C3A"/>
    </inkml:brush>
  </inkml:definitions>
  <inkml:trace contextRef="#ctx0" brushRef="#br0">24 756 10002,'-18'9'2465,"17"-9"-2410,1 0 0,0 0 0,0 0 0,0 0 0,0 0 0,0 0 0,-1 0-1,1 0 1,0 0 0,0 0 0,0 0 0,0 0 0,0 0 0,-1 0 0,1 0-1,0 0 1,0 0 0,0 0 0,0 0 0,0 0 0,-1 0 0,1 0 0,0-1-1,0 1 1,0 0 0,0 0 0,0 0 0,0 0 0,-1 0 0,1 0 0,0 0-1,0 0 1,0-1 0,0 1 0,3-10 743,31-37 2372,-32 45-2878,-1 0 0,1 1-1,0-1 1,-1 1 0,1 0 0,0-1 0,0 1 0,0 0 0,0 0-1,0 0 1,0 0 0,0 0 0,0 1 0,1-1 0,2 0-1,-1 0 23,0 0-1,0 0 0,0-1 0,0 1 0,-1-1 0,6-3 0,146-122 2405,-30 21-1650,-97 85-785,1 2 0,53-28 0,-38 29-147,0 2 1,1 1 0,63-10-1,-60 15 117,-1-2-1,90-35 0,48-57 823,-54 27-538,-125 74-537,-1 0-1,1 1 1,0 0 0,0 0 0,0 0-1,0 1 1,0 0 0,0 0-1,0 1 1,0-1 0,0 1 0,1 1-1,10 1 1,-15-2-26,0 1-1,0-1 1,0 0-1,1 0 1,-1 0-1,0 0 1,0-1 0,3 0-1,-4 1-222,0 0 0,0-1 0,-1 1 1,1-1-1,0 1 0,0-1 0,-1 1 0,1-1 0,0 1 0,-1-1 0,1 0 0,0 1 0,-1-1 1,1 0-1,-1 1 0,1-1 0,-1 0 0,0 0 0,1 0 0,-11 0-3909</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48.789"/>
    </inkml:context>
    <inkml:brush xml:id="br0">
      <inkml:brushProperty name="width" value="0.05" units="cm"/>
      <inkml:brushProperty name="height" value="0.05" units="cm"/>
      <inkml:brushProperty name="color" value="#008C3A"/>
    </inkml:brush>
  </inkml:definitions>
  <inkml:trace contextRef="#ctx0" brushRef="#br0">27 91 9338,'-1'0'228,"-1"0"198,0 0 0,0 0-1,0 0 1,1 0-1,-1 0 1,0-1 0,0 1-1,-2-1 1,4 0-156,-1 1 0,1-1 0,-1 1-1,1-1 1,-1 1 0,1-1 0,-1 1 0,1-1 0,0 0 0,-1 1-1,1-1 1,0 1 0,0-1 0,-1 0 0,1 1 0,0-1 0,0 0-1,0 1 1,0-1 0,0 0 0,0 1 0,0-1 0,0-2 1880,13 3-368,-6-2-1621,0 0 0,0-1 0,-1 1 0,1-1 0,-1-1 0,0 1 0,0-1 0,8-7 0,4-1 162,-12 8-174,0 0-1,0 1 0,0 0 1,1 0-1,0 0 1,8-2-1,-14 5-133,1 0 0,-1-1 0,1 1 0,-1 0 0,0 0 0,1 0 0,-1 0 0,1 0 0,-1 1 0,0-1 0,1 0 0,-1 1 0,0-1 0,1 0 0,-1 1 0,0 0 0,0-1 0,0 1 0,1 0 0,-1-1 0,0 1 0,0 0 0,0 0 0,0 0 0,0 0 0,0 0 0,0 0 0,-1 1 0,1-1 0,0 0 0,-1 0 0,1 0 0,-1 1 0,1-1 0,-1 0 0,1 1 0,-1-1 0,0 0 0,0 3 0,2 3-10,-1 1 0,-1-1 0,0 1 1,0 0-1,0 0 0,-1-1 0,0 1 0,-1-1 0,0 1 0,-5 13 0,-3 3-63,-24 42 0,20-40-138,13-25 173,0 0-1,1 0 1,-1 0 0,1 0-1,-1 0 1,1 0 0,0 0-1,-1 0 1,1 0-1,0 0 1,0 0 0,0 0-1,0 0 1,0 0 0,0 0-1,0 0 1,0 0 0,0 0-1,1 2 1,0-2 11,-1 0 1,1 0-1,-1 0 1,1-1-1,0 1 1,-1 0-1,1-1 1,0 1-1,0-1 1,0 1-1,0-1 1,-1 1-1,1-1 1,0 1-1,0-1 1,0 0-1,2 1 1,4 0 15,1 0 0,-1-1-1,1 1 1,12-3 0,-10 2 30,10-1 142,1 1 1,0 1 0,26 5 0,-41-5-116,-1 0 0,1 1 0,0-1 1,-1 1-1,1 0 0,-1 1 0,1-1 0,-1 1 0,0 0 0,0 1 1,0-1-1,-1 1 0,1 0 0,-1 0 0,0 0 0,5 7 1,-7-8-7,0 1 1,0 0 0,-1 0-1,1-1 1,-1 1 0,0 0-1,0 0 1,0 1 0,-1-1-1,1 0 1,-1 0 0,0 0 0,0 0-1,0 0 1,-1 1 0,1-1-1,-1 0 1,0 0 0,0 0-1,-4 7 1,2-4 13,0 0 0,-1-1 0,0 1 1,-1-1-1,0 1 0,1-1 0,-2-1 0,1 1 0,-1-1 0,-7 6 0,-2-1 52,1-1-1,-2-1 1,1-1 0,-31 11-1,-68 14 162,91-26-291,13-3-197,1 0-1,0-1 0,-1-1 0,0 1 0,-15-1 0,24-1 83,0 0-1,0 0 1,0 0 0,1-1 0,-1 1 0,0 0-1,0 0 1,0-1 0,0 1 0,1-1-1,-1 1 1,0-1 0,0 1 0,1-1 0,-1 1-1,0-1 1,1 0 0,-1 0 0,0 1-1,1-1 1,-1-1 0,0 0-188,0 0 1,0 0-1,0 0 0,1-1 1,-1 1-1,0 0 0,1-1 1,0-2-1,-1-2-463,1 1 1,1-1-1,-1 0 0,4-12 1,9-12-776</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49.152"/>
    </inkml:context>
    <inkml:brush xml:id="br0">
      <inkml:brushProperty name="width" value="0.05" units="cm"/>
      <inkml:brushProperty name="height" value="0.05" units="cm"/>
      <inkml:brushProperty name="color" value="#008C3A"/>
    </inkml:brush>
  </inkml:definitions>
  <inkml:trace contextRef="#ctx0" brushRef="#br0">1 48 14243,'15'-12'982,"13"-11"1683,-26 21-2328,0 1 1,0 0-1,0-1 0,0 1 1,0 0-1,0 0 0,1 0 1,-1 1-1,0-1 0,1 1 1,1-1-1,-3 1-234,0 0 1,0 0-1,-1 1 1,1-1-1,0 0 0,-1 1 1,1-1-1,-1 0 1,1 1-1,0-1 0,-1 1 1,1-1-1,-1 1 1,1-1-1,-1 1 0,1-1 1,-1 1-1,0 0 1,1-1-1,-1 1 0,0-1 1,1 1-1,-1 0 1,0 0-1,0-1 0,0 1 1,1 0-1,-1-1 0,0 2 1,2 26 988,-2-22-748,3 193 2641,-3-195-3046,-1 1-1,1-1 1,-1 0 0,0 1 0,0-1 0,-3 5-1,0 3-1557,0-3-742,-9-3 770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08.090"/>
    </inkml:context>
    <inkml:brush xml:id="br0">
      <inkml:brushProperty name="width" value="0.05" units="cm"/>
      <inkml:brushProperty name="height" value="0.05" units="cm"/>
      <inkml:brushProperty name="color" value="#008C3A"/>
    </inkml:brush>
  </inkml:definitions>
  <inkml:trace contextRef="#ctx0" brushRef="#br0">46 139 8490,'-3'1'555,"1"0"0,-1-1 0,1 1 0,-1 0 0,1 0 0,0 1 0,-1-1 0,1 0 0,0 1 0,0 0 0,-6 0 5511,-1-8-2176,7 5-2895,4 4 55,-2-3-993,1 0-1,-1 1 0,1-1 0,-1 0 0,1 0 1,-1 0-1,0 0 0,1 1 0,-1-1 1,1 0-1,-1 0 0,1 0 0,-1 0 1,1 0-1,-1 0 0,1 0 0,-1-1 0,1 1 1,-1 0-1,1 0 0,-1 0 0,1-1 1,13-5 246,-10 4-123,39-21 174,-1-2 0,63-50 1,-90 63-841,-10 5-1728</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08.614"/>
    </inkml:context>
    <inkml:brush xml:id="br0">
      <inkml:brushProperty name="width" value="0.05" units="cm"/>
      <inkml:brushProperty name="height" value="0.05" units="cm"/>
      <inkml:brushProperty name="color" value="#008C3A"/>
    </inkml:brush>
  </inkml:definitions>
  <inkml:trace contextRef="#ctx0" brushRef="#br0">58 0 12131,'-5'6'773,"-1"-1"1,1 1 0,1 0 0,-1 0 0,1 0-1,0 1 1,0-1 0,1 1 0,0 0 0,0 0-1,1 0 1,-3 15 0,5-21-598,1 0 0,-1 0 0,1-1 1,0 1-1,-1 0 0,1-1 0,0 1 0,0-1 0,-1 1 0,1 0 1,0-1-1,0 0 0,0 1 0,0-1 0,0 0 0,0 1 0,0-1 1,1 0-1,7 4 25,-4-1-186,0 0 1,0-1 0,0 1 0,1-1 0,-1 0 0,1 0 0,0-1 0,-1 0 0,12 1 0,0-1-13,0-1 0,17-3 0,-11 1 7,-18 2 43,0 0-1,0 1 1,0-1 0,0 1-1,-1 0 1,1 1 0,0-1-1,0 1 1,-1 0-1,1 0 1,-1 0 0,1 0-1,-1 1 1,0 0 0,0 0-1,0 0 1,-1 1-1,1-1 1,-1 1 0,0-1-1,5 8 1,2 3 212,-2 1 1,0-1-1,0 1 0,-1 1 1,5 18-1,-9-27-107,-1 1 0,0-1 1,0 1-1,-1 0 0,1 10 0,-2-15-98,0 0 0,0 0 1,-1-1-1,1 1 0,-1 0 0,0-1 0,0 1 0,0 0 0,0-1 0,0 1 0,0-1 0,0 1 1,-1-1-1,0 0 0,1 0 0,-1 0 0,0 0 0,0 0 0,-2 2 0,-5 3 83,0-1 0,0 0 0,-1-1 0,0 1 0,-18 5 0,-56 14 146,-6 2-249,85-25-93,0 1-18,-2-1 1,1 0-1,-12 2 0,17-3-11,0-1 1,0 0-1,0 0 0,0 0 0,0 0 0,0 0 0,0 0 0,0 0 0,0 0 0,0 0 0,0-1 1,0 1-1,0 0 0,0 0 0,0-1 0,0 1 0,0-1 0,0 1 0,0-1 0,0 0 0,0 1 1,0-1-1,1 0 0,-1 1 0,0-1 0,1 0 0,-1 0 0,0 0 0,1 1 0,-1-1 0,0-2 1,-1-3-680,1 0 0,0 0 1,0-1-1,0 1 0,1 0 1,0-12-1,2-1-1310,5-21 1,6-10 468</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09.068"/>
    </inkml:context>
    <inkml:brush xml:id="br0">
      <inkml:brushProperty name="width" value="0.05" units="cm"/>
      <inkml:brushProperty name="height" value="0.05" units="cm"/>
      <inkml:brushProperty name="color" value="#008C3A"/>
    </inkml:brush>
  </inkml:definitions>
  <inkml:trace contextRef="#ctx0" brushRef="#br0">1 106 9994,'7'-12'1934,"0"0"0,1 1 0,0 0 0,1 0 1,0 0-1,1 1 0,21-16 0,-31 25-1893,0 1 0,0 0 1,1 0-1,-1 0 0,0 0 1,0 0-1,0 0 0,0 0 1,0 0-1,0 0 0,1 0 1,-1 0-1,0 0 1,0 0-1,0 0 0,0 0 1,0 0-1,1 0 0,-1 0 1,0 0-1,0 0 0,0 0 1,0 0-1,0 0 0,1 0 1,-1 0-1,0 0 0,0 0 1,0 0-1,0 0 0,0 0 1,0 0-1,1 1 0,-1-1 1,0 0-1,0 0 0,0 0 1,0 0-1,0 0 0,0 0 1,0 0-1,0 1 0,0-1 1,0 0-1,0 0 0,0 0 1,1 0-1,-1 1 0,1 11 780,-3 13-205,2-14-307,0 1 0,0-1 1,1 0-1,0 1 0,1-1 0,3 12 1,-2-10 150,0 1 0,1 27 1,-4-38-422,0 0 0,0 0 1,-1 0-1,1 0 0,-1 0 0,0 0 0,0 0 1,-1 3-1,2-5-169,-1 0-1,1 0 1,-1-1 0,1 1-1,-1 0 1,0 0 0,1 0-1,-1-1 1,0 1 0,1 0-1,-1-1 1,0 1 0,0-1-1,0 1 1,1-1 0,-1 1-1,0-1 1,0 0 0,0 1-1,0-1 1,0 0 0,0 0-1,0 1 1,0-1 0,0 0-1,0 0 1,0 0 0,0 0-1,-1-1 1,-13-4-1326</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11.954"/>
    </inkml:context>
    <inkml:brush xml:id="br0">
      <inkml:brushProperty name="width" value="0.05" units="cm"/>
      <inkml:brushProperty name="height" value="0.05" units="cm"/>
      <inkml:brushProperty name="color" value="#008C3A"/>
    </inkml:brush>
  </inkml:definitions>
  <inkml:trace contextRef="#ctx0" brushRef="#br0">607 1026 8738,'2'1'161,"0"0"1,-1-1-1,1 1 1,0 0-1,0-1 0,0 1 1,0-1-1,0 0 1,-1 1-1,1-1 0,0 0 1,0 0-1,0 0 1,0-1-1,0 1 1,3-1-1,32-13 1110,-24 9-945,101-32 2198,17-7 70,-116 37-2499,0-1 1,0 0-1,-1 0 0,0-2 0,0 1 1,16-17-1,-13 8-92,-2 0 1,0-1-1,-1-1 1,-1 0-1,0-1 1,-2 0-1,-1-1 1,0 0-1,-2-1 1,0 0-1,-2 0 0,0 0 1,-2-1-1,0 0 1,-2 0-1,-1-28 1,-1 44-4,-1 1 0,0 0 0,-1-1 1,1 1-1,-2 0 0,1 0 0,-1 0 1,-7-13-1,-1 2 3,-25-31 1,27 39-3,-52-79-289,46 63 200,-2 1 1,-1 1-1,-26-28 0,37 46 109,0-1 1,-1 1-1,0 0 1,0 0-1,0 1 1,-1 0-1,1 1 1,-1 0-1,0 0 1,-1 1-1,1 0 1,-1 0-1,1 1 1,-13-1-1,-156 2 900,155 1-734,-1 0 90,1-2-1,-29-5 1,29 4-127,0 0 0,-27 0 0,28 5-73,0 0-1,0 1 0,-1 1 1,2 1-1,-1 1 0,1 1 1,0 1-1,0 1 0,1 1 1,0 0-1,1 1 0,0 2 1,1 0-1,1 1 0,0 0 0,0 1 1,-18 23-1,27-27-23,1 1-1,0-1 1,1 1 0,1 0 0,-1 1-1,2-1 1,0 1 0,0 0-1,1 0 1,-1 17 0,1 5 73,1 0 1,5 60-1,-1-73-104,1 1-1,1-1 1,1 0 0,1-1-1,0 0 1,2 1-1,0-2 1,2 0 0,0 0-1,1 0 1,1-1 0,1-1-1,1 0 1,0-1-1,1-1 1,1 0 0,33 26-1,-30-28 127,1-1-1,1-1 0,0-1 1,0 0-1,1-2 0,35 11 1,-41-16 22,0-1 0,0 0 0,0-1 0,0-1 0,1 0 0,-1-1 0,0-1 0,0-1 0,1 0 0,21-7 0,-3-2 322,-1-3 0,56-30-1,-86 42-500,11-7 226,-14 9-237,-1 0 0,1 0 1,-1 0-1,1-1 0,-1 1 0,0 0 0,1-1 0,-1 1 1,1 0-1,-1-1 0,0 1 0,1 0 0,-1-1 1,0 1-1,0-1 0,1 1 0,-1-1 0,0 1 0,0-1 1,0 1-1,0 0 0,1-1 0,-1 0 0,0 1 3,0 0-1,0-1 1,-1 1-1,1 0 1,0 0-1,0 0 1,0 0-1,0 0 0,0 0 1,0 0-1,0 0 1,0-1-1,-1 1 1,1 0-1,0 0 1,0 0-1,0 0 1,0 0-1,0 0 1,0 0-1,-1 0 0,1 0 1,0 0-1,0 0 1,0 0-1,0 0 1,0 0-1,-1 0 1,1 0-1,0 0 1,0 0-1,0 0 1,0 0-1,0 0 0,-1 0 1,1 0-1,0 0 1,0 0-1,0 1 1,-19 6-447</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17.250"/>
    </inkml:context>
    <inkml:brush xml:id="br0">
      <inkml:brushProperty name="width" value="0.05" units="cm"/>
      <inkml:brushProperty name="height" value="0.05" units="cm"/>
      <inkml:brushProperty name="color" value="#FF0066"/>
    </inkml:brush>
  </inkml:definitions>
  <inkml:trace contextRef="#ctx0" brushRef="#br0">4 377 16347,'0'1'215,"-1"-1"-1,1 1 0,0 0 0,-1-1 0,1 1 1,0 0-1,-1 0 0,1-1 0,0 1 0,0 0 1,0 0-1,0-1 0,0 1 0,0 0 0,0 0 0,0-1 1,0 1-1,0 0 0,0 0 0,0-1 0,0 1 1,1 0-1,-1 0 0,10 20 769,-6-12-498,4 15 171,-1 0 0,-1 0 1,5 43-1,-7-34-277,3 7 123,2 0 0,22 66-1,-24-88-430,1-1-1,0 1 0,1-1 0,1-1 0,0 0 0,1 0 0,26 27 0,-33-39-67,0 0 0,0-1 0,1 1 0,-1-1 1,1 0-1,-1 0 0,1-1 0,0 1 0,0-1 0,0 0 0,1-1 0,-1 1 0,0-1 1,1 0-1,-1 0 0,0 0 0,1-1 0,-1 0 0,1 0 0,-1-1 0,1 1 0,-1-1 1,1 0-1,-1-1 0,0 1 0,0-1 0,0 0 0,0 0 0,0-1 0,0 0 0,0 1 1,-1-2-1,1 1 0,-1 0 0,5-6 0,-4 3 7,1 0 0,-1 0-1,0-1 1,0 0 0,-1 0 0,0 0-1,0 0 1,-1-1 0,0 1 0,0-1-1,2-10 1,-4 13-3,0 1-1,-1-1 1,1 1-1,-1-1 1,0 0-1,0 1 1,0-1-1,-1 1 1,0-1-1,1 0 1,-2 1-1,1-1 1,0 1-1,-1 0 1,0 0-1,0-1 1,0 1-1,-1 0 1,1 0-1,-1 1 1,-4-5-1,5 6-1,-1-1-1,1 1 1,-1 0-1,0 1 1,0-1-1,0 0 1,0 1-1,0 0 1,0 0-1,0 0 1,-1 0-1,1 0 1,0 0-1,-1 1 1,1 0-1,0-1 1,-1 1-1,1 1 1,-6 0-1,-4 1 0,-1 1 0,2 1 1,-21 8-1,23-8-8,5-2-53,1 0 0,-1 0 0,1 1-1,0 0 1,0-1 0,-5 6 0,-3 3-4270,23-22 1784,8-10 820</inkml:trace>
  <inkml:trace contextRef="#ctx0" brushRef="#br0" timeOffset="1">403 1 14083,'7'2'4801,"10"7"-3029,113 72 3936,-88-57-4709,-2 1 1,40 32-1,-68-46-894,0-1-1,-1 2 1,0-1-1,-1 2 1,0-1-1,-1 1 1,-1 1-1,0-1 1,0 2-1,6 18 1,-9-16-97,0 0 1,-1 0-1,-1 1 1,-1 0 0,-1-1-1,0 1 1,-1 0-1,-4 29 1,-3-4-457,-1-1 1,-20 57-1,21-76-973,-2 0 1,-18 37-1,5-26-110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55.156"/>
    </inkml:context>
    <inkml:brush xml:id="br0">
      <inkml:brushProperty name="width" value="0.05" units="cm"/>
      <inkml:brushProperty name="height" value="0.05" units="cm"/>
      <inkml:brushProperty name="color" value="#008C3A"/>
    </inkml:brush>
  </inkml:definitions>
  <inkml:trace contextRef="#ctx0" brushRef="#br0">144 27 11210,'1'-11'1195,"-1"-2"2416,-1 13-3538,1 0 0,0-1-1,-1 1 1,1 0 0,0 0-1,-1 0 1,1-1 0,0 1 0,-1 0-1,1 0 1,0 0 0,-1 0 0,1 0-1,-1 0 1,1 0 0,0-1-1,-1 1 1,1 0 0,0 1 0,-1-1-1,1 0 1,-1 0 0,1 0 0,0 0-1,-1 0 1,1 0 0,-1 0-1,1 0 1,0 1 0,-1-1 0,-2 1 118,-1 1 0,1-1 1,0 1-1,0 0 0,0 0 0,0 0 1,0 0-1,0 0 0,0 1 1,-3 4-1,-22 31 787,15-18-577,9-14-299,-5 6 227,0 1 0,-13 25 0,20-33-258,0 0 0,1-1 0,-1 1-1,1 0 1,0 0 0,0 0 0,1 0 0,0 0-1,-1 0 1,1 0 0,1 0 0,-1 0 0,2 6-1,-1-6-12,1-1-1,-1 1 0,1 0 0,0 0 0,0-1 1,0 1-1,1-1 0,0 0 0,0 0 0,0 0 1,0 0-1,0 0 0,1-1 0,6 6 0,-6-7-30,-1 0 0,1 0 0,-1 0 0,1 0 0,0-1 0,0 0 0,0 0 0,0 0 0,0 0 0,0 0 0,0-1 0,0 0 0,0 0 0,0 0 0,0 0 0,0 0 0,0-1 0,7-2 0,-3 1 40,0-2-1,-1 1 0,1-1 0,-1 0 0,1 0 1,-1-1-1,-1 0 0,1 0 0,-1-1 0,1 1 0,5-10 1,-6 8 43,0 0 1,0-1-1,-1 0 1,-1 0 0,1 0-1,-1-1 1,-1 1 0,1-1-1,3-17 1,-7 23-66,1-1-1,-1 1 1,1 0 0,-1-1 0,0 1 0,-1 0 0,1-1-1,0 1 1,-1 0 0,0 0 0,0 0 0,0-1 0,0 1-1,0 0 1,-1 0 0,-1-2 0,0 1 8,0 1 0,1-1-1,-2 1 1,1 0 0,0 0 0,0 1 0,-1-1-1,0 1 1,0-1 0,-6-2 0,-3 0-93,1 1-1,0 1 1,-1 0-1,0 0 1,0 2 0,0-1-1,-15 1 1,27 1 19,-3 0-324,0 0-1,-1 0 1,1 0-1,0 0 0,0 1 1,-1-1-1,1 1 1,0 0-1,0 1 1,0-1-1,0 1 1,-6 3-1,10-5 221,-1 0 1,1 1-1,0-1 0,-1 0 0,1 1 0,-1-1 1,1 1-1,0-1 0,0 0 0,-1 1 1,1-1-1,0 1 0,0-1 0,-1 1 1,1-1-1,0 1 0,0-1 0,0 1 1,0 0-1,2 16-1557</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55.934"/>
    </inkml:context>
    <inkml:brush xml:id="br0">
      <inkml:brushProperty name="width" value="0.05" units="cm"/>
      <inkml:brushProperty name="height" value="0.05" units="cm"/>
      <inkml:brushProperty name="color" value="#008C3A"/>
    </inkml:brush>
  </inkml:definitions>
  <inkml:trace contextRef="#ctx0" brushRef="#br0">1 60 11402,'4'-4'3719,"19"-15"1457,-19 15-4704,1 0 0,-1 0 0,1 0 0,-1 1 0,1 0 0,0 0 0,0 0 0,1 0 0,7-2 0,-13 5-430,0 0 0,1 0-1,-1 0 1,0 0 0,1 0 0,-1 0-1,0 0 1,1 0 0,-1 0-1,0 0 1,1 0 0,-1 0-1,0 0 1,1 1 0,-1-1 0,0 0-1,1 0 1,-1 0 0,0 0-1,0 1 1,1-1 0,-1 0 0,0 0-1,0 0 1,1 1 0,-1-1-1,0 0 1,0 1 0,0-1-1,1 1 1,2 13 710,-4 15 71,1-29-822,-2 15 384,1-11-223,0 0-1,1 0 1,-1 0 0,1 0-1,0 1 1,0-1 0,0 0 0,2 6-1,-2-9-129,0-1-1,0 1 1,0-1 0,1 1-1,-1-1 1,0 1-1,0-1 1,1 0-1,-1 1 1,0-1-1,1 1 1,-1-1-1,0 0 1,1 1 0,-1-1-1,0 0 1,1 0-1,-1 1 1,1-1-1,-1 0 1,1 0-1,-1 1 1,0-1-1,1 0 1,-1 0 0,1 0-1,-1 0 1,1 0-1,-1 0 1,1 0-1,-1 0 1,1 0-1,-1 0 1,1 0 0,-1 0-1,1 0 1,-1 0-1,1-1 1,-1 1-1,1 0 1,0 0 13,0-1 1,-1 1 0,1-1-1,0 1 1,-1-1 0,1 1-1,0-1 1,-1 1 0,1-1-1,-1 1 1,1-1-1,-1 0 1,1 1 0,-1-1-1,0 0 1,1 1 0,-1-1-1,0 0 1,1 0 0,-1 0-1,0 1 1,0-2 0,0 1 40,-8-1 26,7 2-112,0 0-1,0 1 1,0-1 0,0 0-1,0 0 1,0 1 0,1-1-1,-1 1 1,0-1-1,0 1 1,0-1 0,0 1-1,1 0 1,-1-1 0,0 1-1,1 0 1,-1 0-1,0-1 1,1 1 0,-1 0-1,1 0 1,-1 0 0,1 0-1,0 0 1,-1-1-1,1 1 1,0 0 0,0 0-1,-1 0 1,1 0 0,0 2-1,3 32-14,-3-23 15,1-1 1,0 0-1,1 0 1,0 1 0,5 11-1,10 19 33,-8-20 5,7 22 1,-12-31-60,-3-11-11,0 1 0,1 0 1,-1 1-1,-1-1 0,1 0 1,0 0-1,-1 0 0,0 0 0,0 1 1,0-1-1,0 0 0,0 0 1,-1 0-1,0 4 0,1-6-122,0-1-1,-1 1 1,1-1-1,0 0 0,0 1 1,-1-1-1,1 0 0,0 1 1,-1-1-1,1 0 0,0 0 1,-1 1-1,1-1 0,-1 0 1,1 0-1,0 0 1,-1 0-1,1 1 0,-1-1 1,1 0-1,-1 0 0,1 0 1,0 0-1,-1 0 0,1 0 1,-1 0-1,1 0 1,-1 0-1,1 0 0,0 0 1,-1 0-1,1-1 0,-1 1 1,1 0-1,-1 0 0,1 0 1,0-1-1,-1 1 0,1 0 1,0 0-1,-1-1 1,1 1-1,0 0 0,-1 0 1,1-1-1</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56.278"/>
    </inkml:context>
    <inkml:brush xml:id="br0">
      <inkml:brushProperty name="width" value="0.05" units="cm"/>
      <inkml:brushProperty name="height" value="0.05" units="cm"/>
      <inkml:brushProperty name="color" value="#008C3A"/>
    </inkml:brush>
  </inkml:definitions>
  <inkml:trace contextRef="#ctx0" brushRef="#br0">143 1 9698,'0'1'558,"-1"0"-1,1 0 0,0 0 1,-1 0-1,1 0 1,0 0-1,0 0 1,0 0-1,0 0 0,0 0 1,0 2-1,-1 5 757,-3 8 160,-1-1 0,-9 18-1,5-11-674,5-13-436,-1 0 0,0-1 1,0 0-1,-1 0 0,-6 8 1,-13 18 642,20-26-895,4-6-165,1-1 1,-1 0-1,0 0 1,1 0-1,-1 0 1,0 0-1,0 0 0,0 0 1,0 0-1,0 0 1,0 0-1,0 0 0,0-1 1,0 1-1,0 0 1,0-1-1,-2 1 0,3-1-69,-1 0 0,1 0 0,-1 0-1,0 0 1,1 0 0,-1 0-1,1 0 1,-1 0 0,1-1-1,-1 1 1,1 0 0,-1 0 0,1-1-1,-1 1 1,1 0 0,-1-1-1,1 1 1,-1-1 0,1 1 0,-1 0-1,1-1 1,0 1 0,-1-1-1,1 1 1,0-1 0,-1 1 0,1-1-1,0 1 1,0-2 0,-8-15-3480,7 5 1269,0-2 759</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56.513"/>
    </inkml:context>
    <inkml:brush xml:id="br0">
      <inkml:brushProperty name="width" value="0.05" units="cm"/>
      <inkml:brushProperty name="height" value="0.05" units="cm"/>
      <inkml:brushProperty name="color" value="#008C3A"/>
    </inkml:brush>
  </inkml:definitions>
  <inkml:trace contextRef="#ctx0" brushRef="#br0">1 19 10866,'0'-2'346,"1"1"0,0 0 0,0 0 0,0 0 0,0 1 0,0-1 0,1 0 0,-1 0 0,0 1 0,0-1 0,0 0 0,1 1 0,-1-1 0,0 1 0,3-1 0,23-3 3198,-18 3-3052,1 1 0,-1 0 0,1 0 0,-1 1 1,0 0-1,1 1 0,-1 0 0,0 0 0,0 1 0,0 0 1,0 1-1,0 0 0,-1 0 0,0 1 0,11 7 1,13 17-721,-13-9-3496,-13-18 234,-5-2 3038,9 0-543</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56.794"/>
    </inkml:context>
    <inkml:brush xml:id="br0">
      <inkml:brushProperty name="width" value="0.05" units="cm"/>
      <inkml:brushProperty name="height" value="0.05" units="cm"/>
      <inkml:brushProperty name="color" value="#008C3A"/>
    </inkml:brush>
  </inkml:definitions>
  <inkml:trace contextRef="#ctx0" brushRef="#br0">17 186 12451,'-5'-2'1392,"-1"0"1169,1 4-345,6 5-256,7-5-223,7 4-257,5-8-128,12-13-311,5-3-121,11-14-288,6 0-152,-4-1-224,-4 2-328,-16 10-1024,-10 6-593,-7 15 97,-2 2 416</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57.596"/>
    </inkml:context>
    <inkml:brush xml:id="br0">
      <inkml:brushProperty name="width" value="0.05" units="cm"/>
      <inkml:brushProperty name="height" value="0.05" units="cm"/>
      <inkml:brushProperty name="color" value="#008C3A"/>
    </inkml:brush>
  </inkml:definitions>
  <inkml:trace contextRef="#ctx0" brushRef="#br0">1 0 8394,'7'3'6934,"0"5"-3590,5 13-2378,-4-8-118,16 18 283,-5-6 21,25 39 0,-39-55-1083,0 1 1,-1-1-1,0 1 0,-1 0 1,0 0-1,0 0 1,-1 0-1,1 16 0,-2-4-19,-2 1 0,-5 40 0,-16 44 386,13-68-218,5-22-75,-2 0 0,0 0 0,-12 22 0,9-20 209,-10 28 1,15-33-63,4-13-246,-10-10-1760,8 8 1312,0-1-1,1 0 1,-1 0-1,1 0 1,0 1-1,-1-1 1,1-1-1,0 1 1,0 0-1,0 0 1,1 0-1,-1 0 1,0-1-1,1 1 1,0 0-1,-1-5 0,3-12 210,7-3 19</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57.845"/>
    </inkml:context>
    <inkml:brush xml:id="br0">
      <inkml:brushProperty name="width" value="0.05" units="cm"/>
      <inkml:brushProperty name="height" value="0.05" units="cm"/>
      <inkml:brushProperty name="color" value="#008C3A"/>
    </inkml:brush>
  </inkml:definitions>
  <inkml:trace contextRef="#ctx0" brushRef="#br0">20 1 11610,'-3'6'543,"0"0"-1,0 0 0,1 0 0,0 1 0,0-1 0,1 1 1,0-1-1,0 1 0,0-1 0,1 1 0,0 0 0,0-1 0,1 1 1,0 0-1,0-1 0,0 1 0,1-1 0,0 1 0,0-1 0,4 7 1,-5-10-386,0-1 0,0 0 1,1 0-1,-1 0 1,0 0-1,1 0 1,-1-1-1,1 1 0,0 0 1,0-1-1,0 1 1,0-1-1,0 1 1,0-1-1,0 0 1,0 0-1,0 0 0,4 1 1,-3-1-35,1-1 1,-1 1-1,0-1 0,1 0 1,-1 0-1,1 0 0,-1-1 1,0 1-1,1-1 0,-1 1 1,0-1-1,0 0 1,4-2-1,7-3-277,0-1-1,0 0 1,-1-1-1,0-1 1,0 0 0,-1 0-1,19-19 1,-8-1-640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59.847"/>
    </inkml:context>
    <inkml:brush xml:id="br0">
      <inkml:brushProperty name="width" value="0.05" units="cm"/>
      <inkml:brushProperty name="height" value="0.05" units="cm"/>
      <inkml:brushProperty name="color" value="#008C3A"/>
    </inkml:brush>
  </inkml:definitions>
  <inkml:trace contextRef="#ctx0" brushRef="#br0">1 1 10018,'2'0'559,"-1"0"0,1 0 0,0 0 0,0 0 1,0 0-1,0 0 0,-1 1 0,1-1 0,0 1 0,0 0 0,1 0 0,-1 1-308,0 0 0,0 0 1,0 0-1,0 0 0,0 0 0,2 5 0,0-2 28,1-1-1,-1 1 1,1-1-1,0 0 1,0 0-1,0 0 1,1-1-1,10 6 1,-8-5 10,0 0 0,-1 0 1,0 1-1,11 10 0,-8-4-179,-1 0 0,0 0 0,-1 1 0,0 0-1,-1 0 1,0 1 0,-1 0 0,-1 0 0,0 1 0,-1-1-1,4 16 1,-1 14 252,-1-1 1,-1 61-1,-5-80-236,-5 28 0,0 18 241,5-60-296,1-1 0,0 0-1,0 0 1,0 1 0,1-1 0,3 8 0,-4-11-194,1 0 0,-1 0 0,1 0 0,-1 0 0,-1 0 0,1 6 0,-1-10-134,0 1 0,0 0-1,0 0 1,0-1 0,-1 1 0,1 0-1,-1 0 1,1-1 0,-1 1 0,0-1-1,1 1 1,-1 0 0,0-1 0,0 0-1,0 1 1,0-1 0,-1 1 0,1-1-1,0 0 1,0 0 0,-3 2-1,4-3 289,0 0-1,-1 0 0,1 0 0,-1 1 1,1-1-1,-1 0 0,1 0 0,0 0 1,-1 0-1,1 0 0,-1 0 0,1 0 0,-1 0 1,1 0-1,0 0 0,-1 0 0,1 0 1,-1 0-1,1 0 0,-1-1 0,1 1 0,0 0 1,-1 0-1,1 0 0,-1-1 0,1 1 1,-2-2 679</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00.324"/>
    </inkml:context>
    <inkml:brush xml:id="br0">
      <inkml:brushProperty name="width" value="0.05" units="cm"/>
      <inkml:brushProperty name="height" value="0.05" units="cm"/>
      <inkml:brushProperty name="color" value="#008C3A"/>
    </inkml:brush>
  </inkml:definitions>
  <inkml:trace contextRef="#ctx0" brushRef="#br0">1 27 10330,'0'-4'574,"0"-10"1442,0 14-1901,0-1 0,0 1 0,0 0 0,0-1 0,0 1 0,0 0 0,0-1 0,0 1 0,0 0 0,0-1 0,0 1 0,1 0 0,-1 0 0,0-1 0,0 1 1,0 0-1,0 0 0,1-1 0,-1 1 0,0 0 0,0 0 0,0-1 0,1 1 0,-1 0 0,0 0 0,0 0 0,1 0 0,-1-1 0,0 1 0,1 0 0,0 1 91,0 0-1,0 0 0,0-1 1,0 1-1,0 0 0,-1 1 1,1-1-1,0 0 1,-1 0-1,1 0 0,-1 0 1,1 0-1,-1 1 1,1-1-1,-1 0 0,0 0 1,0 2-1,1-2-174,4 26 1370,4 56 1,-1-1-114,-7-78-1240,0-1-1,0 0 1,0 0-1,0 1 1,1-1-1,-1 0 1,3 3-1,-4-6-28,1 1 0,-1 0 0,0-1 0,1 1-1,-1 0 1,1-1 0,-1 1 0,1-1 0,-1 1 0,1-1 0,-1 1-1,1-1 1,0 1 0,-1-1 0,1 0 0,0 1 0,-1-1-1,1 0 1,0 0 0,-1 1 0,1-1 0,0 0 0,0 0 0,-1 0-1,1 0 1,0 0 0,0 0 0,-1 0 0,1 0 0,0 0-1,0 0 1,-1 0 0,1-1 0,0 1 0,-1 0 0,1 0 0,1-1-1,7-8 107,0 0-1,0 0 1,-1 0-1,0-1 1,8-15-1,-11 17-50,6-7 216,10-21-1,-19 31-170,0 1-1,0 0 0,-1-1 0,1 1 1,-1-1-1,0 0 0,0 1 0,-1-1 1,1 0-1,-1-6 0,0 10-109,0-1-1,0 1 1,-1 0 0,1 0-1,0 0 1,-1 0-1,1 0 1,-1 0 0,1 0-1,-1 0 1,1 0 0,-1 0-1,0 0 1,1 1-1,-1-1 1,0 0 0,0 0-1,1 1 1,-1-1 0,0 0-1,0 1 1,0-1-1,0 1 1,-1-1 0,-2-1-389,0 1 1,0 0-1,0 0 1,-8 0-1,-1-1-1741,4-2 739</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01.938"/>
    </inkml:context>
    <inkml:brush xml:id="br0">
      <inkml:brushProperty name="width" value="0.05" units="cm"/>
      <inkml:brushProperty name="height" value="0.05" units="cm"/>
      <inkml:brushProperty name="color" value="#008C3A"/>
    </inkml:brush>
  </inkml:definitions>
  <inkml:trace contextRef="#ctx0" brushRef="#br0">1 1000 11747,'0'-2'509,"0"0"0,0 0 0,0 0 0,1 0 0,-1 0 0,1 0 0,-1 0 0,1 0 0,0 0 0,-1 0 0,1 1 0,0-1 0,0 0 0,2-2 0,-1 2-199,-1 1 0,1-1 0,0 0 0,0 1 0,0-1 0,0 1 0,1 0 0,-1 0 0,0 0 0,4-2 0,5 1-209,0-1 1,0 1-1,0 1 1,17-1 0,6 0 222,-13-2-253,0-1-1,0-1 1,0-1 0,-1 0 0,27-15 0,94-61 773,-86 48-502,375-201 627,-16 57-833,-349 154-4,378-156 3372,-326 131-1855,-106 46-1370,-11 4-275,1 0-1,-1 0 1,0-1 0,1 1-1,-1 0 1,1 0 0,-1 0-1,0 0 1,1 0-1,-1-1 1,0 1 0,1 0-1,-1 0 1,0 0 0,1-1-1,-1 1 1,0 0 0,0-1-1,1 1 1,-1 0-1,0-1 1,0 1 0,1 0-1,-1-1 1,0 1 0,0 0-1,0-1 1,0 1-1,0-1 1,0 1 0,0 0-1,0-1 1,1 1 0,-1-1-1,-1 1 1,1 0-1,0-1 1,0-6-154,2-27-2550,-2 9-5137,0 6 4766</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18.863"/>
    </inkml:context>
    <inkml:brush xml:id="br0">
      <inkml:brushProperty name="width" value="0.05" units="cm"/>
      <inkml:brushProperty name="height" value="0.05" units="cm"/>
      <inkml:brushProperty name="color" value="#FF0066"/>
    </inkml:brush>
  </inkml:definitions>
  <inkml:trace contextRef="#ctx0" brushRef="#br0">2 1 10418,'-2'18'-128,"2"6"1120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02.660"/>
    </inkml:context>
    <inkml:brush xml:id="br0">
      <inkml:brushProperty name="width" value="0.05" units="cm"/>
      <inkml:brushProperty name="height" value="0.05" units="cm"/>
      <inkml:brushProperty name="color" value="#008C3A"/>
    </inkml:brush>
  </inkml:definitions>
  <inkml:trace contextRef="#ctx0" brushRef="#br0">272 0 11963,'-8'4'4781,"-4"9"-2264,3-2-1632,-33 32 335,-3-2 0,-60 43 0,101-81-1173,-1 1 1,-1-1-1,1 1 1,0-1 0,-1 0 0,0-1 0,-7 3 0,81-5 1620,4-1-690,105 12-1,-156-9-904,0-2 0,-1 0 0,1-2 0,-1 0-1,0-1 1,1-1 0,-1-1 0,-1-1 0,35-15-1,-51 20 17,2-1-573,-1 0 1,1 0-1,0 1 0,6-2 1,-4 4-82</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03.216"/>
    </inkml:context>
    <inkml:brush xml:id="br0">
      <inkml:brushProperty name="width" value="0.05" units="cm"/>
      <inkml:brushProperty name="height" value="0.05" units="cm"/>
      <inkml:brushProperty name="color" value="#008C3A"/>
    </inkml:brush>
  </inkml:definitions>
  <inkml:trace contextRef="#ctx0" brushRef="#br0">0 161 14723,'0'-1'333,"0"0"0,0 0 0,0 0 0,0 0-1,0 0 1,0 0 0,1 0 0,-1 1 0,0-1 0,0 0 0,1 0-1,-1 0 1,1 0 0,-1 0 0,1 1 0,-1-1 0,1 0 0,-1 0-1,1 1 1,-1-1 0,1 0 0,0 1 0,0-1 0,-1 1 0,2-1-1,26-17 1495,-18 12-1031,56-41 943,28-16-768,-93 62-996,0 1 0,0-1 0,-1 0 0,1 1 0,0 0 0,0-1 0,0 1 0,0 0 0,0-1 0,-1 1 0,1 0-1,0 0 1,0 0 0,0-1 0,0 1 0,0 0 0,0 0 0,0 1 0,0-1 0,0 0 0,0 0 0,0 0 0,0 1 0,1-1 0,-2 1-66,1 0-1,-1 0 1,1 0 0,-1 0 0,1 0 0,-1 0 0,1 0 0,-1 0 0,0 0 0,0 0 0,0 0-1,0 0 1,1 0 0,-1 0 0,-1 0 0,1 0 0,0 0 0,0 0 0,0 0 0,0 0-1,-1 0 1,0 1 0,-3 13-1905,-1-1-1,-1 0 1,-14 24-1,11-22-164,-1-1 299,-4-5 758</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03.649"/>
    </inkml:context>
    <inkml:brush xml:id="br0">
      <inkml:brushProperty name="width" value="0.05" units="cm"/>
      <inkml:brushProperty name="height" value="0.05" units="cm"/>
      <inkml:brushProperty name="color" value="#008C3A"/>
    </inkml:brush>
  </inkml:definitions>
  <inkml:trace contextRef="#ctx0" brushRef="#br0">127 1 11418,'-5'1'747,"1"0"-1,0 1 1,0-1-1,0 1 1,0 0-1,0 1 1,0-1-1,0 1 1,-5 4-1,-30 31 1908,32-30-2138,3-4-329,0 0 1,1 0 0,-1 1-1,1-1 1,0 1 0,0-1-1,0 1 1,1 0-1,-3 7 1,5-12-168,0 0 1,0 1-1,0-1 0,0 0 1,0 1-1,0-1 0,0 0 1,0 1-1,0-1 0,0 0 0,0 1 1,0-1-1,0 0 0,0 1 1,0-1-1,0 0 0,0 0 1,0 1-1,1-1 0,-1 0 0,0 1 1,0-1-1,0 0 0,0 0 1,1 1-1,-1-1 0,0 0 1,0 0-1,1 1 0,-1-1 1,0 0-1,1 0 0,12 2 360,17-8-7,-29 6-340,27-8 283,4-1 110,0 1 1,1 2-1,44-4 0,-73 10-369,0 0-1,0 0 1,0 0 0,0 0 0,0 1-1,0 0 1,0 0 0,0 0-1,-1 0 1,1 0 0,0 1 0,-1 0-1,1 0 1,5 4 0,-5-3-6,-1 0 0,-1 1 0,1-1 0,0 1 0,-1-1 0,0 1-1,0 0 1,0 0 0,0 0 0,0 0 0,-1 0 0,0 0 0,1 5 0,0 1 22,0 0 0,-1 0-1,0 0 1,-1 0 0,0 0-1,0 0 1,-1-1-1,-1 1 1,1 0 0,-6 16-1,5-21-52,-1 1 0,1 0-1,-1-1 1,0 0 0,0 0-1,0 0 1,-1 0 0,0 0-1,0-1 1,0 1-1,0-1 1,-1 0 0,0 0-1,0-1 1,0 0 0,0 1-1,0-2 1,-10 5-1,2-3-291,1-2 0,-1 1 0,0-1-1,0-1 1,0 0 0,0-1-1,0-1 1,0 0 0,1 0-1,-22-6 1,32 6 7,0 0-1,-1 1 1,1-1-1,0 0 1,0 0 0,0-1-1,0 1 1,0 0-1,0-1 1,0 1-1,0-1 1,1 0 0,-1 1-1,1-1 1,-1 0-1,1 0 1,0 0 0,-1 0-1,1 0 1,0-1-1,0 1 1,1 0-1,-1 0 1,0-1 0,1 1-1,-1 0 1,1-1-1,0 1 1,0 0-1,0-1 1,0 1 0,0-1-1,1 1 1,-1 0-1,0-1 1,1 1-1,0 0 1,0 0 0,1-4-1,16-24-1181</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04.067"/>
    </inkml:context>
    <inkml:brush xml:id="br0">
      <inkml:brushProperty name="width" value="0.05" units="cm"/>
      <inkml:brushProperty name="height" value="0.05" units="cm"/>
      <inkml:brushProperty name="color" value="#008C3A"/>
    </inkml:brush>
  </inkml:definitions>
  <inkml:trace contextRef="#ctx0" brushRef="#br0">0 6 16355,'8'-4'1993,"-3"3"1272,-1 12-937,0 9-375,-1 15-521,1 8-240,0 7-440,-1 6-240,-1-4-304,0-6-208,4-9-1200,1-3-1136,-1-27 1223</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55.840"/>
    </inkml:context>
    <inkml:brush xml:id="br0">
      <inkml:brushProperty name="width" value="0.05" units="cm"/>
      <inkml:brushProperty name="height" value="0.05" units="cm"/>
      <inkml:brushProperty name="color" value="#008C3A"/>
    </inkml:brush>
  </inkml:definitions>
  <inkml:trace contextRef="#ctx0" brushRef="#br0">1 0 12963,'0'28'1256,"4"0"568,1 3-263,1 4-113,1-1-432,1 3-128,-3 0-407,1-2-145,-1-5-192,3-2-40,-6-15-216,-2-11-280,-4-1-1073,-5-10-407,-3-9 872</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56.055"/>
    </inkml:context>
    <inkml:brush xml:id="br0">
      <inkml:brushProperty name="width" value="0.05" units="cm"/>
      <inkml:brushProperty name="height" value="0.05" units="cm"/>
      <inkml:brushProperty name="color" value="#008C3A"/>
    </inkml:brush>
  </inkml:definitions>
  <inkml:trace contextRef="#ctx0" brushRef="#br0">1 1 10626,'11'0'1481,"6"2"1623,7-1-623,6 1-553,-3 4-391,-1-1-849,0 5-224,-3 3-280,3 2-32,3-2-64,1-2-32,-2-2-112,-4-5-240,-9-6-616,0-6-625,-6-5-631,-4-3-185,3-5 1225</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56.291"/>
    </inkml:context>
    <inkml:brush xml:id="br0">
      <inkml:brushProperty name="width" value="0.05" units="cm"/>
      <inkml:brushProperty name="height" value="0.05" units="cm"/>
      <inkml:brushProperty name="color" value="#008C3A"/>
    </inkml:brush>
  </inkml:definitions>
  <inkml:trace contextRef="#ctx0" brushRef="#br0">4 0 13427,'-4'8'1560,"8"3"1129,1 2-185,10 3-415,8 8-257,-5 6-496,-3 4-319,-2 6-561,-6-1-184,-5 4-176,-2 0-32,-4-6-152,-3-4-264,5-11-913,-2-5-415,12-13-1184,9-4 2463,9-4-127</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56.644"/>
    </inkml:context>
    <inkml:brush xml:id="br0">
      <inkml:brushProperty name="width" value="0.05" units="cm"/>
      <inkml:brushProperty name="height" value="0.05" units="cm"/>
      <inkml:brushProperty name="color" value="#008C3A"/>
    </inkml:brush>
  </inkml:definitions>
  <inkml:trace contextRef="#ctx0" brushRef="#br0">0 15 12659,'0'-1'205,"0"0"0,1 1 0,-1-1 0,0 0 0,1 1 0,-1-1 0,0 0 0,1 1 0,-1-1 0,1 0 0,-1 1 0,1-1 0,-1 1 0,1-1 0,-1 1 1,1-1-1,0 1 0,-1-1 0,1 1 0,0-1 0,-1 1 0,1 0 0,0 0 0,-1-1 0,1 1 0,0 0 0,1 0 0,23 1 4077,-12 1-3662,95 3 2671,-62-5-2957,0 3-1,70 12 1,-100-11-515,27 5-1534,-14-6-2426,-14-3 2268</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57.057"/>
    </inkml:context>
    <inkml:brush xml:id="br0">
      <inkml:brushProperty name="width" value="0.05" units="cm"/>
      <inkml:brushProperty name="height" value="0.05" units="cm"/>
      <inkml:brushProperty name="color" value="#008C3A"/>
    </inkml:brush>
  </inkml:definitions>
  <inkml:trace contextRef="#ctx0" brushRef="#br0">116 20 14915,'-1'-2'323,"0"1"-1,0-1 1,-1 1 0,1-1-1,-1 1 1,1 0-1,-1 0 1,1-1 0,-1 1-1,0 0 1,0 1-1,1-1 1,-1 0 0,0 0-1,-3 0 1,3 1-197,1 0 0,-1 0 0,0 0 0,1 0 0,-1 1 0,0-1 0,1 0 0,-1 1 0,1-1 0,-1 1 0,1 0 0,-1-1 0,1 1 0,-1 0 0,1 0 0,0 0 0,-1 0 0,-1 2 0,-3 4 13,0 0-1,1 0 0,0 1 1,0-1-1,0 1 0,1 0 0,0 0 1,1 1-1,0-1 0,0 1 1,1 0-1,0 0 0,1-1 0,-1 1 1,2 0-1,0 13 0,0-3-40,1-1 0,1 1 0,1-1 0,1 0 0,0 0 0,1 0 0,8 18-1,-9-29-80,-1 1 0,1-1 0,0 0 0,1 0 0,0 0 0,0-1 0,1 1 0,-1-1 0,1 0 0,1-1 0,-1 0 0,9 5 0,-10-6-8,1-1-1,0 0 1,1 0-1,-1-1 1,0 0-1,1 0 0,0 0 1,-1-1-1,1 0 1,0 0-1,-1-1 1,1 0-1,0 0 1,0-1-1,8-1 1,-10 1 8,1-1 0,-1 1 1,0-1-1,0-1 1,0 1-1,-1 0 1,1-1-1,-1 0 1,1 0-1,-1-1 0,0 1 1,7-9-1,-6 6 88,0 0 0,0-1-1,-1 0 1,0 1-1,0-2 1,-1 1 0,0 0-1,4-13 1,-6 13 12,1 0 0,-1 0 0,0 0 1,-1 1-1,0-1 0,0 0 0,0 0 1,-1 0-1,-2-14 0,1 17-60,1-1 1,-1 1-1,0-1 1,0 1-1,0 0 1,-1 0-1,1 0 0,-1 0 1,0 0-1,0 1 1,0-1-1,-1 1 1,1 0-1,-1 0 0,-5-3 1,1 1-7,-1 1-1,1 0 1,-1 1 0,0 0 0,0 0 0,0 1-1,-1 0 1,1 0 0,0 1 0,-1 1-1,1 0 1,-1 0 0,-11 2 0,9-1-321,0 2 0,-1-1 0,-19 8 1,23-6-853,0 0 0,1 0 0,-1 1 0,-12 9 1,36-27-1709,16-17 980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57.567"/>
    </inkml:context>
    <inkml:brush xml:id="br0">
      <inkml:brushProperty name="width" value="0.05" units="cm"/>
      <inkml:brushProperty name="height" value="0.05" units="cm"/>
      <inkml:brushProperty name="color" value="#008C3A"/>
    </inkml:brush>
  </inkml:definitions>
  <inkml:trace contextRef="#ctx0" brushRef="#br0">1 14 15267,'7'14'1657,"6"-2"1255,8-1-39,5-4-561,2-5-215,5-2-585,2 0-328,4 0-559,4 0-265,-1-6-208,1 1-152,-10-4-817,-5-1-871,0-3-1377,-7-3 1401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23.116"/>
    </inkml:context>
    <inkml:brush xml:id="br0">
      <inkml:brushProperty name="width" value="0.05" units="cm"/>
      <inkml:brushProperty name="height" value="0.05" units="cm"/>
      <inkml:brushProperty name="color" value="#FF0066"/>
    </inkml:brush>
  </inkml:definitions>
  <inkml:trace contextRef="#ctx0" brushRef="#br0">22 328 9514,'0'-12'2334,"0"9"-916,0 9 106,2-11 190,-2 4-1645,0 1 1,0-1 0,0 1-1,1 0 1,-1-1 0,0 1-1,0 0 1,0-1 0,0 1-1,0-1 1,0 1-1,0 0 1,0-1 0,0 1-1,0-1 1,0 1 0,0 0-1,-1-1 1,1 1 0,0-1-1,0 1 1,0 0 0,0-1-1,-1 1 1,1 0 0,0-1-1,0 1 1,-1 0 0,1 0-1,0-1 1,-1 1-1,1 0 1,0 0 0,-1-1-1,-18-12 1886,19 12-1911,0 0 0,0 0-1,-1 0 1,1 1-1,1-1 1,-1 0 0,0 0-1,0 0 1,0 0 0,0 1-1,1-1 1,-1 0-1,0 0 1,0 1 0,1-1-1,-1 0 1,1 0-1,-1 1 1,1-2 0,0 2 42,5-12 239,1 2-1,1-1 0,0 1 0,0 0 0,1 1 0,0 0 1,1 0-1,0 1 0,0 0 0,1 1 0,0 0 0,21-9 1,129-74 1393,-128 71-1559,-27 15-61,-5 4-180,0 0-1,-1 0 1,1-1 0,0 1 0,-1 0 0,1-1-1,0 1 1,-1-1 0,1 1 0,-1-1-1,1 1 1,-1-1 0,1 1 0,-1-1-1,1 1 1,-1-1 0,1 0 0,-1 1 0,0-1-1,1 0 1,-1 1 0,0-1 0,0 0-1,1 0 1,-1 1 0,0-1 0,0 0-1,0-1 1,0-13-725</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58.168"/>
    </inkml:context>
    <inkml:brush xml:id="br0">
      <inkml:brushProperty name="width" value="0.05" units="cm"/>
      <inkml:brushProperty name="height" value="0.05" units="cm"/>
      <inkml:brushProperty name="color" value="#008C3A"/>
    </inkml:brush>
  </inkml:definitions>
  <inkml:trace contextRef="#ctx0" brushRef="#br0">229 96 10274,'0'-1'223,"0"0"0,1 0-1,-1 1 1,1-1 0,-1 0-1,0 1 1,1-1 0,-1 0-1,1 1 1,0-1 0,-1 1-1,1-1 1,0 0 0,3-3 551,1-1-90,-1-1 1,1 0-1,-1 1 1,-1-1 0,1 0-1,-1-1 1,0 1-1,3-12 1,-6 17-631,0 1 0,0-1 0,0 0 0,0 1 0,0-1 0,0 1 0,0-1 0,0 0 0,0 1 0,0-1 0,0 1 0,-1-1 0,1 1 0,0-1 0,-1 1 0,1-1 0,0 1 0,-1-1 0,1 1 0,0-1 0,-1 1 0,1-1 0,-1 1 0,1-1 0,-1 1 0,1 0 0,-1-1 0,1 1 0,-1 0 0,1 0 0,-1-1 0,1 1 0,-1 0 0,0 0 0,1 0 0,-1 0 0,1 0 0,-1 0 0,0 0 0,1 0 0,-1 0 0,0 0 0,-3 0 109,0 0-1,0 1 1,0-1 0,-7 3-1,0 0 46,1 2-1,0-1 0,0 1 0,0 0 0,1 1 0,0 0 1,0 1-1,0 0 0,1 0 0,-8 9 0,3 0 106,-1 0-1,2 0 0,0 2 1,-13 25-1,17-26-141,0 0-1,2 0 1,0 1-1,1-1 0,-5 29 1,9-37-132,0 0 0,0 0-1,1-1 1,0 1 0,0 0 0,1 0-1,0 0 1,1-1 0,0 1 0,0-1-1,1 1 1,0-1 0,7 12 0,-8-16-31,0-1 0,0 0 0,1 0 0,0 1 1,0-2-1,0 1 0,0 0 0,0-1 0,0 1 1,1-1-1,-1 0 0,1 0 0,5 2 0,-3-2-1,0 0-1,0-1 0,0 0 1,0 0-1,0-1 0,0 1 1,0-1-1,8-1 0,0-1 1,0-1 0,-1 0 0,1-1-1,-1 0 1,0-1 0,0-1-1,15-8 1,-11 4 14,0-1-1,-1-1 1,0 0-1,22-22 1,-32 28 39,0-1 0,0 1-1,-1-1 1,0 0 0,-1-1 0,1 1 0,-1-1-1,-1 1 1,1-1 0,-2-1 0,1 1 0,-1 0 0,2-10-1,-4 14-15,0-1 0,0 1-1,-1-1 1,1 1-1,-1 0 1,0-1-1,0 1 1,0 0-1,-1 0 1,1-1 0,-1 1-1,0 0 1,0 0-1,-1 1 1,1-1-1,-1 0 1,0 1-1,0 0 1,0 0 0,0 0-1,0 0 1,-1 0-1,-7-4 1,-3-2-35,-1 2 1,0-1 0,0 2-1,0 0 1,-18-4-1,8 3-266,-36-5-1,52 10-179,1 1-1,-1 1 1,0 0 0,0 0-1,1 0 1,-1 1-1,-15 4 1,14 1-688</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58.624"/>
    </inkml:context>
    <inkml:brush xml:id="br0">
      <inkml:brushProperty name="width" value="0.05" units="cm"/>
      <inkml:brushProperty name="height" value="0.05" units="cm"/>
      <inkml:brushProperty name="color" value="#008C3A"/>
    </inkml:brush>
  </inkml:definitions>
  <inkml:trace contextRef="#ctx0" brushRef="#br0">63 128 9626,'-12'0'761,"9"1"-319,0-1 0,0 0-1,0 0 1,0 1 0,0-2 0,0 1 0,0 0 0,0-1 0,0 1-1,0-1 1,0 0 0,1 0 0,-5-2 0,6 2-252,0 0 1,1 0-1,-1 0 0,1 1 1,-1-1-1,1 0 1,0 0-1,-1 0 0,1 0 1,0 0-1,0 0 0,-1 0 1,1-1-1,0 1 1,0 0-1,0 0 0,0 0 1,1 0-1,-1 0 0,0 0 1,0 0-1,1 0 1,-1 0-1,0 0 0,1 0 1,-1 0-1,1 0 0,-1 0 1,1 1-1,1-2 1,0-2 212,1 0 1,0 1 0,0-1 0,0 1 0,7-6-1,1 1 38,1 1 0,0 0 0,0 0 0,0 2 0,1-1 0,0 1 0,0 1 0,18-4 0,-13 5-404,0 1 1,1 1 0,-1 0-1,0 1 1,35 5 0,-15 1-4243,45-1 0,-63-5 2295</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58.985"/>
    </inkml:context>
    <inkml:brush xml:id="br0">
      <inkml:brushProperty name="width" value="0.05" units="cm"/>
      <inkml:brushProperty name="height" value="0.05" units="cm"/>
      <inkml:brushProperty name="color" value="#008C3A"/>
    </inkml:brush>
  </inkml:definitions>
  <inkml:trace contextRef="#ctx0" brushRef="#br0">208 1 18292,'-5'0'394,"-1"-1"1,0 2-1,1-1 0,-1 1 1,1-1-1,-1 2 1,1-1-1,-1 0 0,1 1 1,0 0-1,0 1 0,0-1 1,0 1-1,0 0 1,-6 4-1,0 2 0,1 1 0,0 0 0,0 0 0,-15 23 0,18-24-291,1 1-1,0 0 0,1 0 0,0 0 1,1 1-1,0-1 0,1 1 0,0 0 1,0 0-1,2 0 0,-1 1 0,1 12 1,1-15-66,0-1 1,1 1 0,0-1 0,0 1 0,1-1 0,0 0-1,1 0 1,0 1 0,0-2 0,1 1 0,0 0 0,0-1-1,1 1 1,0-1 0,0-1 0,10 11 0,-11-13-26,1 0 1,0 0-1,0 0 1,0-1-1,1 0 1,-1 0-1,1 0 1,-1-1-1,1 1 1,0-2-1,0 1 0,0 0 1,12 0-1,-9-1 0,0-1 0,0-1 0,0 0 0,0 0 0,0 0 0,0-1 0,0 0 0,-1-1 0,9-4-1,-7 3 17,0 0 0,-1-1 0,1-1 0,-1 1 0,-1-2 0,1 1 0,-1-1 0,0 0 0,-1-1 0,1 0-1,-1 0 1,-1 0 0,0-1 0,0 0 0,-1-1 0,8-17 0,-12 24-11,0-1 1,0 1-1,0-1 0,-1 0 0,1 1 1,-1-1-1,0 0 0,0 0 1,-1 1-1,1-1 0,-1 0 1,1 1-1,-1-1 0,0 1 1,0-1-1,-3-4 0,1 3 6,0 1 0,0-1-1,0 1 1,0 0 0,-1 0-1,1 1 1,-1-1 0,0 1 0,0 0-1,-1 0 1,-5-3 0,-2-1-112,0 1 1,0 1 0,-1 1-1,1-1 1,-1 2 0,0 0-1,0 0 1,0 1 0,0 1-1,0 0 1,-1 1 0,-23 3-1,35-3-188,0 0-1,0 1 1,0-1-1,0 1 1,0 0-1,0-1 1,0 1-1,1 0 1,-4 2-1,5-3 214,0 1 0,-1-1 0,1 0 0,0 0 0,0 0-1,0 0 1,0 0 0,0 1 0,-1-1 0,1 0 0,0 0 0,0 0 0,0 1 0,0-1-1,0 0 1,0 0 0,0 0 0,0 1 0,0-1 0,0 0 0,0 0 0,0 1 0,0-1 0,0 0-1,0 0 1,0 0 0,0 1 0,0-1 0,0 0 0,0 0 0,0 0 0,1 1 0,10 6 76,17 3 4</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0:59.578"/>
    </inkml:context>
    <inkml:brush xml:id="br0">
      <inkml:brushProperty name="width" value="0.05" units="cm"/>
      <inkml:brushProperty name="height" value="0.05" units="cm"/>
      <inkml:brushProperty name="color" value="#008C3A"/>
    </inkml:brush>
  </inkml:definitions>
  <inkml:trace contextRef="#ctx0" brushRef="#br0">0 352 17876,'17'0'2016,"9"0"1313,9-6-865,13-3-767,6-2-529,0-4-464,-2 2-216,-6 0-736,-3 2-416,-10 3-1896,-1 8-297,-15 8 1313</inkml:trace>
  <inkml:trace contextRef="#ctx0" brushRef="#br0" timeOffset="1">792 62 13163,'0'-4'499,"-1"-1"0,0 1 0,-1-1 0,1 1 1,-1 0-1,0 0 0,0-1 0,0 1 0,-4-4 1,5 6-364,0 1 0,0 0 0,0 0 1,-1 0-1,1 0 0,0 0 1,-1 0-1,1 0 0,0 1 0,-1-1 1,1 0-1,-1 1 0,0-1 1,1 1-1,-1-1 0,1 1 1,-1 0-1,0 0 0,1 0 0,-1 0 1,0 0-1,1 0 0,-1 0 1,1 1-1,-1-1 0,0 0 1,1 1-1,-1-1 0,-1 2 0,-3 1 119,1 0-1,0 0 0,0 0 0,0 1 0,1 0 0,-1 0 0,1 0 1,0 0-1,0 1 0,0-1 0,-5 11 0,-2 3 715,-17 40 0,22-45-745,1 0 1,1 0-1,0 0 1,1 0-1,1 1 0,-2 22 1,4-32-205,-1 0 1,2 1 0,-1-1 0,0 1 0,1-1 0,0 0 0,0 1 0,0-1 0,1 0-1,-1 0 1,1 0 0,0 0 0,0 0 0,0 0 0,1-1 0,-1 1 0,1-1-1,0 1 1,0-1 0,0 0 0,1 0 0,-1 0 0,1-1 0,5 4 0,-2-3-17,0 0 1,0-1-1,1 1 1,-1-1-1,1-1 0,-1 0 1,1 0-1,0 0 1,-1-1-1,1 0 1,0-1-1,-1 0 1,12-2-1,-5 0 11,1-1 0,-1 0 0,0-2 0,0 1 0,26-16 0,-31 16 21,1-2 1,-1 0 0,0 0 0,16-16 0,-24 21-13,1 0 1,-1 1-1,1-1 0,-1-1 1,0 1-1,0 0 0,0 0 1,0 0-1,0-1 0,0 1 1,-1 0-1,1-1 0,0-2 1,-1 3 4,-1 1 0,1-1 1,0 1-1,-1-1 1,1 0-1,-1 1 0,1-1 1,-1 1-1,0-1 0,1 1 1,-1-1-1,0 1 0,0-1 1,0 1-1,0 0 0,0 0 1,-1 0-1,1-1 0,0 1 1,0 0-1,-3-1 1,-4-3 36,0 1 0,-1 0 0,1 1 0,-1 0 1,0 0-1,0 1 0,-15-3 0,-67-2 30,-30 9-521,69 3-3276,60-3-960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00.122"/>
    </inkml:context>
    <inkml:brush xml:id="br0">
      <inkml:brushProperty name="width" value="0.05" units="cm"/>
      <inkml:brushProperty name="height" value="0.05" units="cm"/>
      <inkml:brushProperty name="color" value="#008C3A"/>
    </inkml:brush>
  </inkml:definitions>
  <inkml:trace contextRef="#ctx0" brushRef="#br0">12 99 12179,'-8'0'1504,"4"-3"1160,4-5-87,13-5 80,8 2-257,7 0-391,3 2-201,6 1-760,2 6-376,-2 2-480,2 2-80,-4 2-296,-3-4-376,1-2-1072,3-5-521,1-8-1407,9 0 1775</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00.678"/>
    </inkml:context>
    <inkml:brush xml:id="br0">
      <inkml:brushProperty name="width" value="0.05" units="cm"/>
      <inkml:brushProperty name="height" value="0.05" units="cm"/>
      <inkml:brushProperty name="color" value="#008C3A"/>
    </inkml:brush>
  </inkml:definitions>
  <inkml:trace contextRef="#ctx0" brushRef="#br0">186 1 13859,'-7'1'779,"0"1"-1,0 0 1,0 1-1,1-1 1,-1 1 0,0 1-1,1-1 1,-6 5-1,4-2-188,1 1-1,0-1 0,1 1 1,-1 1-1,-8 13 1,5-6-162,2 0 0,0 0 1,0 0-1,1 1 1,2 0-1,-6 19 0,8-23-285,1-1-1,0 1 1,1 0-1,0 0 1,1-1-1,0 1 1,1 0-1,1 0 1,4 21-1,-4-28-104,-1 0 0,1 0 0,0-1 0,1 1-1,-1 0 1,1-1 0,0 0 0,0 1 0,0-1 0,0 0-1,1-1 1,-1 1 0,1-1 0,7 6 0,-5-6-18,-1 0 0,1-1 0,-1 1 1,1-1-1,0 0 0,0-1 0,0 0 1,0 1-1,0-2 0,0 1 1,0-1-1,6 0 0,2-1-5,-1-1 0,0 0 0,0-1-1,-1 0 1,1-1 0,-1-1 0,1 0 0,-1 0 0,-1-1-1,22-15 1,-24 15 22,0 0 1,-1-1-1,0-1 0,-1 1 0,1-1 0,-1 0 0,-1-1 0,0 0 0,0 0 1,0 0-1,-1 0 0,-1-1 0,0 0 0,3-11 0,-5 14 1,0 0 0,-1 0 0,-1 0 1,1 0-1,-1 0 0,0-1 0,-1 1 0,0 0 0,0 0 0,0 0 0,-1 0 0,0 0 1,0 0-1,-1 1 0,0-1 0,0 0 0,-1 1 0,1 0 0,-1 0 0,-1 0 0,1 1 0,-1-1 1,0 1-1,0 0 0,-1 0 0,-9-6 0,5 4-69,-1 1 0,1 0-1,-1 0 1,0 1 0,0 1 0,-1 0-1,0 0 1,1 1 0,-1 1 0,0 0 0,0 1-1,-1 0 1,1 0 0,0 2 0,-14 1 0,12 1-315,0 0 0,0 1 0,1 1 0,0 0 0,-23 12 0,32-14-35,-1-1-1,1 1 0,0 0 1,-6 6-1,10-9 379,-1 0-1,1 0 0,0 0 1,-1 1-1,1-1 1,0 0-1,0 0 1,-1 0-1,1 1 0,0-1 1,0 0-1,-1 1 1,1-1-1,0 0 1,0 1-1,0-1 0,0 0 1,0 1-1,-1-1 1,1 0-1,0 1 1,0-1-1,0 0 0,0 1 1,0-1-1,0 0 1,0 1-1,0-1 1,0 0-1,0 1 0,0-1 1,0 0-1,1 1 1,-1-1-1,0 1 1,0-1-1,2 1-26,-1-1-1,1 0 0,-1 0 1,0 1-1,1-1 1,-1 0-1,1 0 1,-1 0-1,3-1 1</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01.252"/>
    </inkml:context>
    <inkml:brush xml:id="br0">
      <inkml:brushProperty name="width" value="0.05" units="cm"/>
      <inkml:brushProperty name="height" value="0.05" units="cm"/>
      <inkml:brushProperty name="color" value="#008C3A"/>
    </inkml:brush>
  </inkml:definitions>
  <inkml:trace contextRef="#ctx0" brushRef="#br0">88 284 11290,'-21'6'1009,"-3"-4"775,7 3 200,2-5-87,4 0 2208,11-5-2225,13-1-296,8-3-271,7 0-545,3-1-216,-1 7-328,-2-1-80,3 4-664,3 0-816,3 0-1657,9-6-2192,4-8 2808</inkml:trace>
  <inkml:trace contextRef="#ctx0" brushRef="#br0" timeOffset="1">924 1 17476,'-9'0'897,"0"1"0,0 0 1,0 1-1,0 0 1,1 0-1,-1 1 0,1 0 1,-9 5-1,-3 2 546,-36 25 0,47-28-1200,0 0 0,1 0 0,-1 1 0,1 0 0,1 0 0,0 1 0,0 0 0,1 0-1,-7 11 1,10-13-154,0-1 0,1 1 0,0-1 0,0 1 0,0 0 0,0 0 0,1 0-1,0 0 1,1 0 0,0 0 0,0 0 0,0 0 0,1 0 0,0 0 0,4 12 0,-3-12-71,1 0 0,1 0 0,-1 0 0,1-1 0,0 1 0,1-1 1,-1 0-1,1 0 0,0-1 0,1 0 0,0 1 0,-1-2 1,1 1-1,1-1 0,-1 0 0,1 0 0,9 4 0,2 0 7,2-1 1,-1-1-1,1 0 0,0-2 0,27 4 0,57-1-24,-88-7-2,-1-1 0,1 0-1,0-1 1,24-7 0,-36 8-137,0 0 0,-1-1 0,1 1 1,0-1-1,0 0 0,-1 0 1,1 0-1,-1 0 0,0-1 0,0 1 1,0-1-1,0 0 0,0 0 0,0 0 1,-1 0-1,1-1 0,-1 1 1,0-1-1,0 1 0,0-1 0,2-7 1,9-28-1021</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1:02.845"/>
    </inkml:context>
    <inkml:brush xml:id="br0">
      <inkml:brushProperty name="width" value="0.05" units="cm"/>
      <inkml:brushProperty name="height" value="0.05" units="cm"/>
      <inkml:brushProperty name="color" value="#008C3A"/>
    </inkml:brush>
  </inkml:definitions>
  <inkml:trace contextRef="#ctx0" brushRef="#br0">0 117 15155,'26'-26'1641,"2"-1"1415,11 1-79,-6 5-769,1 6-439,-6 14-937,-10 1-360,-1 5-472,-2 4-664,5 10 472</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20.963"/>
    </inkml:context>
    <inkml:brush xml:id="br0">
      <inkml:brushProperty name="width" value="0.05" units="cm"/>
      <inkml:brushProperty name="height" value="0.05" units="cm"/>
      <inkml:brushProperty name="color" value="#008C3A"/>
    </inkml:brush>
  </inkml:definitions>
  <inkml:trace contextRef="#ctx0" brushRef="#br0">0 1301 8282,'1'-3'133,"-1"-5"528,1 0 1,1 0-1,-1 0 0,2 0 0,4-14 1,-6 22-576,-1 0 0,0-1 0,1 1 0,-1 0 0,1-1 0,-1 1 0,1 0 0,-1 0 0,0-1 0,1 1 0,-1 0 0,1 0 0,-1 0 0,1-1 0,-1 1 0,1 0 0,0 0 0,-1 0 0,1 0 0,-1 0 0,1 0 0,-1 0 0,1 0 0,-1 0 0,1 1-1,-1-1 1,1 0 0,-1 0 0,1 0 0,0 1 0,19 8 1390,-13-6-723,0 0-374,0-1 1,0 0-1,0-1 1,0 0-1,1 0 0,-1-1 1,0 1-1,1-2 1,11 0-1,6-4-172,35-10-1,-30 7-28,241-47 956,-211 44-666,541-90 1259,-158 41-1483,-132 14 743,-225 26-514,133-48 0,-3-16 51,129-47-139,-112 67-345,5 23-30,-188 33 6,0-2-1,-1-2 0,0-2 0,66-29 0,-114 42-14,147-63 310,-109 50-112,78-18 0,-84 25-136,28-5 312,81-26 0,-46 0-40,135-75 0,-201 97-215,1 1 1,66-20-1,-84 31-50,1 1-1,-1 1 0,1 0 1,-1 0-1,1 2 0,0 0 1,17 2-1,-24-1-55,0-1 1,1 1-1,10-2 0,-15 1-8,0-1 0,0 1-1,-1-1 1,1 1-1,0-1 1,0 0-1,-1 0 1,1 0-1,-1-1 1,1 1-1,3-3 1,2-3-22,-6 6-6,1-1-1,-1-1 1,1 1-1,-1 0 1,0-1-1,0 1 1,3-5-1,-4 6-322,-7-19-10802</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21.601"/>
    </inkml:context>
    <inkml:brush xml:id="br0">
      <inkml:brushProperty name="width" value="0.05" units="cm"/>
      <inkml:brushProperty name="height" value="0.05" units="cm"/>
      <inkml:brushProperty name="color" value="#008C3A"/>
    </inkml:brush>
  </inkml:definitions>
  <inkml:trace contextRef="#ctx0" brushRef="#br0">0 14 12491,'6'-4'5522,"8"-2"-3804,-9 5-1443,0 0-1,0 0 1,0 1-1,1-1 1,-1 1 0,0 0-1,0 1 1,1-1 0,-1 1-1,0 0 1,0 0 0,0 1-1,9 3 1,-4 0-41,-1 0 0,0 1-1,0 0 1,-1 1 0,15 14 0,-10-9 125,0 1 1,-1 0 0,-1 1-1,13 20 1,-21-29-218,0 0-1,0 1 1,-1-1-1,1 1 1,-1 0-1,-1 0 0,1 0 1,-1 0-1,0 0 1,0 0-1,-1 0 1,0 1-1,0-1 1,0 0-1,-1 0 1,-1 8-1,0-8-49,0-1 0,-1 1 0,1-1 1,-1 0-1,0 0 0,0 0 0,-1 0 0,0-1 0,1 1 0,-6 3 0,-8 8 168,-21 15 0,34-28-232,-8 5-45,0 1 0,-1-1 0,0-1 0,0-1 0,-21 8 0,33-14-67,1 1-1,-1-1 1,0 0 0,0 0-1,0 0 1,0 0-1,0 0 1,0 0 0,0 0-1,0 0 1,0 0-1,0-1 1,0 1 0,0 0-1,0-1 1,1 1-1,-1-1 1,0 1 0,0-1-1,0 1 1,1-1 0,-1 1-1,0-1 1,0 0-1,1 1 1,-1-1 0,1 0-1,-1 0 1,1 1-1,-1-1 1,1 0 0,-1 0-1,1 0 1,-1-1-1,-2-5-948,1 0-1,-1-1 0,-1-10 1,2 7-634,-3-7-715,1 4 954</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24.248"/>
    </inkml:context>
    <inkml:brush xml:id="br0">
      <inkml:brushProperty name="width" value="0.05" units="cm"/>
      <inkml:brushProperty name="height" value="0.05" units="cm"/>
      <inkml:brushProperty name="color" value="#FF0066"/>
    </inkml:brush>
  </inkml:definitions>
  <inkml:trace contextRef="#ctx0" brushRef="#br0">38 443 8114,'-11'2'6700,"12"-2"-6626,-2-2 359,0 3-319,0-1 0,0 1 1,1 0-1,-1-1 0,0 1 1,1 0-1,-1-1 0,1 1 1,-1 0-1,1 0 0,-1 0 1,1 0-1,-1-1 0,1 3 1,-4 7 723,1 1 0,0-1 0,0 1 0,-1 20 0,9-34 957,81-91 1307,-37 44-2210,22-28 258,62-65 405,-95 106-1147,70-53 0,-97 82-368,-7 5-30,-1 0-1,1 0 1,0 0 0,-1 1 0,1 0-1,0 0 1,0 0 0,1 0-1,5-1 1,-10 3-29,0 0 0,0 0 0,0 0 0,0 0 0,0 0 0,0 1 0,0-1 0,0 0 0,0 0 0,-1 0 0,1 0 0,0 0 0,0 0 0,0 0 0,0 0 0,0 1 0,0-1 1,1 0-1,-1 0 0,0 0 0,0 0 0,0 0 0,0 0 0,0 0 0,0 0 0,0 1 0,0-1 0,0 0 0,0 0 0,0 0 0,0 0 0,0 0 0,0 0 0,0 0 0,0 0 0,1 0 0,-1 0 0,0 0 0,0 0 0,0 0 0,0 1 0,0-1 0,0 0 0,0 0 0,0 0 0,1 0 0,-1 0 0,0 0 0,0 0 0,0 0 0,0 0 0,0 0 0,0 0 0,0 0 0,0 0 0,1 0 0,-2 0-195,1 1 0,-1 0-1,1 0 1,-1 0 0,1 0 0,0 0 0,0 0-1,-1 0 1,1 0 0,0 0 0,0 1-1,4 16-1288</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21.943"/>
    </inkml:context>
    <inkml:brush xml:id="br0">
      <inkml:brushProperty name="width" value="0.05" units="cm"/>
      <inkml:brushProperty name="height" value="0.05" units="cm"/>
      <inkml:brushProperty name="color" value="#008C3A"/>
    </inkml:brush>
  </inkml:definitions>
  <inkml:trace contextRef="#ctx0" brushRef="#br0">4 0 10746,'-4'33'11855,"6"-18"-11100,0 0 0,0 1 0,2-1 0,0 0 0,7 17 0,5 21 207,-11-30-628,0 1 0,-2 0 1,0 0-1,-2 0 0,0 0 1,-2 0-1,-1 0 0,-1 0 1,-9 37-1,7-41-422,5-20 28,0 0 1,0 0-1,0 0 1,0 0-1,0 0 0,-1 1-774,1-1 775,0 0-1,0 0 0,0 1 1,0-1-1,0 0 1,0 0-1,0 0 0,0 0 1,0 0-1,0 0 1,0 0-1,0 0 0,0 0 1,0 0-1,0 1 1,0-1-1,0 0 0,0 0 1,0 0-1,1 0 1,-1 0-1,1 1-774,-1-1 774,0 0 1,0 0-1,0 0 0,0 0 1,0 0-1,0 0 1,0 0-1,0 0 0,7-6-2535,-2 1 670,17-16-1441</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23.945"/>
    </inkml:context>
    <inkml:brush xml:id="br0">
      <inkml:brushProperty name="width" value="0.05" units="cm"/>
      <inkml:brushProperty name="height" value="0.05" units="cm"/>
      <inkml:brushProperty name="color" value="#008C3A"/>
    </inkml:brush>
  </inkml:definitions>
  <inkml:trace contextRef="#ctx0" brushRef="#br0">57 304 15019,'-1'4'487,"-1"1"0,1-1-1,-1 1 1,1-1 0,1 1 0,-1 0-1,1 0 1,0-1 0,0 1-1,1 6 1,1 2 266,1 0-1,5 16 1,-5-21-561,0 0 1,-1 0 0,0 1-1,0-1 1,-1 1-1,0-1 1,-1 1-1,0 12 1,-1-18-129,0 1 1,1-1-1,-1 1 1,-1-1-1,1 0 1,0 1-1,-3 2 1,3-5-46,1 0 1,-1 0-1,1 0 0,-1 0 1,0 0-1,0 0 1,0 0-1,1 0 0,-1-1 1,0 1-1,0 0 1,0-1-1,0 1 0,0 0 1,0-1-1,0 1 1,-1-1-1,1 0 0,0 1 1,0-1-1,0 0 1,0 0-1,-3 0 0,3 0-9,0 0 0,0-1 0,0 1 0,0-1 0,0 1 0,0-1 0,0 0 0,0 1 0,0-1 0,0 0 0,0 0 0,1 1 0,-1-1 0,0 0 0,0 0 0,1 0 0,-1 0 0,1 0 0,-1 0 0,1 0 0,-1 0 0,1-1 0,0 1-1,-1-1 1,-1-3 13,-2-7-8,0-2 0,0 1 0,2 0 0,-3-27 0,4-56-128,3 70 62,0 1 0,2 0 0,1 0 0,0 1 0,11-26 0,-12 38 129,0 1 1,1 0-1,1 0 1,0 1-1,0 0 1,1 0-1,1 0 1,-1 1 0,1 0-1,1 0 1,0 1-1,16-12 1,-20 17 41,0 0 0,-1 1 0,1 0 0,0 0 0,0 0 0,1 1 0,-1-1 0,0 1 1,0 0-1,1 1 0,-1-1 0,1 1 0,9 1 0,-11 0-61,0-1-1,0 1 1,0 0-1,0 1 1,0-1 0,0 0-1,-1 1 1,1 0 0,-1 0-1,1 0 1,-1 1-1,1-1 1,-1 1 0,0-1-1,0 1 1,-1 0 0,1 1-1,3 3 1,58 115 594,-41-74-530,-7-14-90,-1 1 0,19 64 0,-34-96-125,1 0 1,0 0 0,-1-1-1,1 1 1,-1 0-1,0 0 1,0 0 0,0 0-1,0-1 1,-1 4-1,0-5-65,1 0 0,-1 0-1,1 0 1,-1 0 0,1 0-1,-1 0 1,1-1-1,-1 1 1,0 0 0,0-1-1,1 1 1,-1 0 0,0-1-1,0 1 1,0-1-1,0 1 1,1-1 0,-1 1-1,0-1 1,0 0 0,0 1-1,0-1 1,0 0-1,0 0 1,0 0 0,0 0-1,0 0 1,0 0 0,0 0-1,0 0 1,-2-1-1,0 1-394,-1-1 0,1 0 0,0 0 0,-1 0 0,1 0 0,0-1 0,0 1-1,0-1 1,0 0 0,0 0 0,1 0 0,-4-3 0,-6-10-886</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24.358"/>
    </inkml:context>
    <inkml:brush xml:id="br0">
      <inkml:brushProperty name="width" value="0.05" units="cm"/>
      <inkml:brushProperty name="height" value="0.05" units="cm"/>
      <inkml:brushProperty name="color" value="#008C3A"/>
    </inkml:brush>
  </inkml:definitions>
  <inkml:trace contextRef="#ctx0" brushRef="#br0">10 84 14747,'-6'5'1568,"2"-1"1057,6 0-64,9-4-401,8-2-376,3-4-495,0-3-297,2 0-552,-3 0-152,3 1-376,6-1-296,-1-2-992,1 0-457,1-4-1255,7 7 1503</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25.038"/>
    </inkml:context>
    <inkml:brush xml:id="br0">
      <inkml:brushProperty name="width" value="0.05" units="cm"/>
      <inkml:brushProperty name="height" value="0.05" units="cm"/>
      <inkml:brushProperty name="color" value="#008C3A"/>
    </inkml:brush>
  </inkml:definitions>
  <inkml:trace contextRef="#ctx0" brushRef="#br0">7 563 16884,'-6'2'5185,"6"-1"-4929,4-1-680,1 0-609,1-5 3570,7 1-2377</inkml:trace>
  <inkml:trace contextRef="#ctx0" brushRef="#br0" timeOffset="1">201 335 13099,'0'17'1531,"1"0"0,0 0 0,1 0 1,1 1-1,1-2 0,10 32 0,-3-22-637,-6-13-602,0-1 1,0 1-1,3 20 0,-18-50-212,4-2-160,1 0 0,0 0 0,2-1 0,-2-27 0,4-83-469,2 94 387,7-94-363,-5 109 507,1-1-1,0 1 1,2 0-1,9-20 1,-6 24 236,-8 17-208,-1 0 0,0 0 0,0-1 0,0 1 0,0 0 0,1 0 0,-1 0 0,0 0 0,0 0 0,0 0 0,1 0 0,-1-1 0,0 1 0,0 0 0,1 0 0,-1 0-1,0 0 1,0 0 0,1 0 0,-1 0 0,0 0 0,0 0 0,0 0 0,1 0 0,-1 0 0,1 1 0,5 8 323,43 140 1847,16 64-215,-57-183-1441,23 49 0,-22-59-400,-8-16-101,1 0-1,-1 0 0,0 0 1,0 0-1,0 0 0,-1 0 1,1 8-1,-1-11-102,0 1-1,0-1 1,0 0-1,-1 1 1,1-1-1,0 1 1,-1-1-1,1 0 1,-1 0-1,1 1 1,-1-1-1,0 0 1,0 0-1,1 1 1,-1-1 0,0 0-1,0 0 1,0 0-1,0 0 1,0 0-1,0-1 1,0 1-1,-1 0 1,1 0-1,0-1 1,-2 2-1,3-2-33,-1 0-1,1 0 0,0 0 0,-1 0 0,1 1 0,0-1 1,-1 0-1,1 0 0,0 0 0,-1 0 0,1 0 0,0 0 1,-1 0-1,1 0 0,-1 0 0,1 0 0,0 0 0,-1 0 1,1-1-1,0 1 0,-1 0 0,1 0 0,0 0 1,0 0-1,-1-1 0,1 1 0,0 0 0,-1 0 0,1 0 1,0-1-1,0 1 0,-1-1 0,-1-11-3631,4 3 1894</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25.749"/>
    </inkml:context>
    <inkml:brush xml:id="br0">
      <inkml:brushProperty name="width" value="0.05" units="cm"/>
      <inkml:brushProperty name="height" value="0.05" units="cm"/>
      <inkml:brushProperty name="color" value="#008C3A"/>
    </inkml:brush>
  </inkml:definitions>
  <inkml:trace contextRef="#ctx0" brushRef="#br0">0 120 17044,'6'-4'2192,"5"-2"1177,13-3-1337,4 0-303,9-4-1097,4 0-264,0 0-232,3 0-64,-8 2-440,-9 1-360,-4 3-921,-5 0-815,3 3-2641,3 6 2968</inkml:trace>
  <inkml:trace contextRef="#ctx0" brushRef="#br0" timeOffset="1">713 10 15475,'2'9'11003,"-2"-3"-8083,0-2-639,-2-1-1537,0-3-400,-4-2-752,-1-1-296,7 10 368</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29.967"/>
    </inkml:context>
    <inkml:brush xml:id="br0">
      <inkml:brushProperty name="width" value="0.05" units="cm"/>
      <inkml:brushProperty name="height" value="0.05" units="cm"/>
      <inkml:brushProperty name="color" value="#008C3A"/>
    </inkml:brush>
  </inkml:definitions>
  <inkml:trace contextRef="#ctx0" brushRef="#br0">26 209 9010,'-10'-11'3287,"8"10"-2557,1 0-1,-1 0 1,1-1-1,0 1 1,-1 0-1,1-1 1,0 0-1,0 1 1,0-1-1,0 0 1,-1-2-1,2 3-602,0 1-1,0-1 0,1 1 1,-1-1-1,0 1 1,0-1-1,0 1 1,0-1-1,1 1 0,-1-1 1,0 1-1,1-1 1,-1 1-1,0-1 1,1 1-1,-1 0 0,0-1 1,1 1-1,-1 0 1,2-1-1,13-9 946,-10 7-573,136-85 3586,-127 80-4024,1-2-242,0 0 0,1 2 0,0 0 0,1 0 0,26-7 0,-43 15 110,-1 0 0,1 0 0,0 0 0,0 1 0,0-1 0,0 0 0,0 0 0,0 0 0,0 0 0,0 0 0,0 1 0,-1-1 0,1 0 0,0 0 0,0 0 0,0 0 0,0 0 0,0 1 0,0-1 0,0 0 0,0 0 0,0 0 0,0 0 0,0 1 0,0-1 0,0 0 0,0 0 0,0 0 1,0 0-1,0 0 0,1 1 0,-1-1 0,0 0 0,0 0 0,0 0 0,0 0 0,0 0 0,0 1 0,0-1 0,0 0 0,1 0 0,-1 0 0,0 0 0,0 0 0,0 0 0,0 0 0,0 0 0,0 0 0,1 0 0,-1 1 0,0-1 0,0 0 0,0 0 0,0 0 0,1 0 0,-1 0 0,0 0 0,0 0 0,0 0 0,0 0 0,0 0 0,1 0 0,-1 0 0,0-1 1,0 1-1,0 0 0,1 0 0,-9 10-3345,3-2 1125</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30.373"/>
    </inkml:context>
    <inkml:brush xml:id="br0">
      <inkml:brushProperty name="width" value="0.05" units="cm"/>
      <inkml:brushProperty name="height" value="0.05" units="cm"/>
      <inkml:brushProperty name="color" value="#008C3A"/>
    </inkml:brush>
  </inkml:definitions>
  <inkml:trace contextRef="#ctx0" brushRef="#br0">38 1 12883,'-5'14'1469,"-1"-2"-488,2 0-1,0 1 1,-3 14 0,4-13-421,-4 32 622,6-42-1058,1-1-1,0 0 0,0 1 0,0-1 0,1 0 0,-1 1 0,1-1 0,0 0 0,0 0 0,2 7 0,-2-9-69,0 0 1,0 0-1,0 0 0,1 0 1,-1 0-1,0 0 0,0 0 0,0 0 1,1 0-1,-1 0 0,1-1 0,-1 1 1,0-1-1,1 1 0,-1-1 0,1 1 1,-1-1-1,1 0 0,-1 0 1,1 0-1,0 0 0,-1 0 0,1 0 1,-1 0-1,1 0 0,2-1 0,6-1 229,0-1 0,18-7 0,-23 8-211,87-36 945,65-24 839,-148 59-1682,0 1 1,1-1 0,-1 2 0,1-1-1,-1 2 1,1-1 0,16 2 0,-24-1-138,1 0 0,-1 1 0,0-1 0,1 1 0,-1-1 0,0 1 0,0 0 0,1 0 0,-1 0 0,0 0-1,0 0 1,0 1 0,0-1 0,0 0 0,0 1 0,-1 0 0,1-1 0,0 1 0,-1 0 0,1 0 0,-1 0 0,0 0 0,0 0 0,1 0 0,-2 0 0,1 1 0,0-1 0,0 0 0,-1 1 0,1-1 0,-1 0 0,1 1 0,-1-1 0,0 5 0,-1-1 11,1 0 0,-1 0 0,-1 0 0,1 0 0,-1 0 0,0 0 0,0 0 0,-1-1 0,0 1 0,1-1 0,-6 7 0,-7 8 68,-25 27 1,22-26-70,-3 3-42,13-12-131,-1-2-1,0 1 1,-1-1 0,0-1 0,0 0 0,-13 9 0,21-17-24,0 0 1,0 0 0,0-1-1,0 1 1,0 0 0,0 0 0,0-1-1,0 1 1,0-1 0,0 0-1,0 0 1,0 0 0,-3 0 0,4 0-1,0 0 0,1-1 1,-1 1-1,0 0 1,0-1-1,0 1 1,1-1-1,-1 1 1,0-1-1,0 1 1,1-1-1,-1 1 1,0-1-1,1 0 1,-1 1-1,1-1 1,-1 0-1,1 0 1,-1 1-1,1-1 1,0 0-1,-1 0 1,1 0-1,0 0 0,0 1 1,-1-1-1,1 0 1,0 0-1,0 0 1,0 0-1,0-1 1,0-1-143,0 1 1,0 0 0,0-1 0,1 1-1,-1-1 1,0 1 0,1 0-1,1-3 1,16-26-1276</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30.656"/>
    </inkml:context>
    <inkml:brush xml:id="br0">
      <inkml:brushProperty name="width" value="0.05" units="cm"/>
      <inkml:brushProperty name="height" value="0.05" units="cm"/>
      <inkml:brushProperty name="color" value="#008C3A"/>
    </inkml:brush>
  </inkml:definitions>
  <inkml:trace contextRef="#ctx0" brushRef="#br0">1 0 20548,'17'8'1721,"-3"5"751,3 5-559,-6 1-1193,0 3-336,-1 2-416,-3-2-312,0 3-776,1-3-649,5 7 881</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31.211"/>
    </inkml:context>
    <inkml:brush xml:id="br0">
      <inkml:brushProperty name="width" value="0.05" units="cm"/>
      <inkml:brushProperty name="height" value="0.05" units="cm"/>
      <inkml:brushProperty name="color" value="#008C3A"/>
    </inkml:brush>
  </inkml:definitions>
  <inkml:trace contextRef="#ctx0" brushRef="#br0">10 197 12267,'-9'2'4135,"14"3"-1069,17 3-563,-6-3-1686,1-1 0,0 0 0,0-2 0,33 2 0,71-10 560,-59-2-666,97-24 0,58-32 488,-100 28-521,-48 16-432,0 3 0,2 3 0,0 4 0,115-4-1,-169 14-202,0 1-1,1 1 1,-1 1-1,29 7 0,-35-7-25,0 1 0,0 1 0,0 0-1,-1 0 1,0 1 0,0 0 0,-1 1-1,10 8 1,-5-2-23,-6-5 9,-1-1 0,1-1 1,0 1-1,15 7 0,-21-12-50,0-1-1,1 0 0,-1 0 1,0-1-1,1 1 0,-1 0 1,0-1-1,1 0 0,-1 1 1,1-1-1,-1 0 0,1 0 1,-1 0-1,0-1 0,1 1 1,-1 0-1,1-1 0,-1 0 1,0 0-1,1 1 0,-1-1 1,0-1-1,0 1 0,3-2 1,-1 0-251,-1 1 0,0-1 0,0 0 0,0 0 0,0-1 0,-1 1 0,1-1 0,-1 1 0,0-1 0,0 1 1,0-1-1,-1 0 0,1 0 0,0-6 0,0 4-596,-1 0 1,0 0-1,-1-1 1,0 1-1,0 0 1,0 0-1,0 0 1,-3-12-1,0 8-550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31.692"/>
    </inkml:context>
    <inkml:brush xml:id="br0">
      <inkml:brushProperty name="width" value="0.05" units="cm"/>
      <inkml:brushProperty name="height" value="0.05" units="cm"/>
      <inkml:brushProperty name="color" value="#008C3A"/>
    </inkml:brush>
  </inkml:definitions>
  <inkml:trace contextRef="#ctx0" brushRef="#br0">1 0 17580,'4'6'590,"1"0"0,0-1 0,0 0 0,0 0 0,1 0 0,0-1 0,0 1 0,0-1 0,0-1 0,0 1 0,1-1 0,9 3 0,12 4 765,48 9 0,-64-17-1040,28 7 391,-20-6-387,0 1 0,0 1 0,0 1 1,-1 0-1,35 18 0,-51-22-298,-1-1 1,1 1-1,-1 0 1,0 0 0,1 0-1,-1 0 1,0 1-1,0-1 1,0 0-1,-1 1 1,1 0-1,-1-1 1,1 1-1,-1 0 1,1 3-1,-1-2-9,0 1 1,0-1-1,-1 1 0,1-1 0,-1 1 0,0-1 0,0 1 0,-1-1 1,-1 6-1,-2 7-83,-2-1 0,1 0 0,-2 0 0,-11 18 0,18-32 57,-49 84-1318,42-75 479,-1 0 1,0 0-1,-1-1 0,0 0 1,-10 9-1,19-19 815,0 0 1,0 0-1,-1 1 0,1-1 0,0 0 0,0 0 0,0 0 0,0 0 0,0 0 1,0 1-1,-1-1 0,1 0 0,0 0 0,0 0 0,0 0 0,0 0 0,-1 0 1,1 0-1,0 0 0,0 0 0,0 0 0,-1 0 0,1 0 0,0 0 1,0 0-1,0 0 0,0 0 0,-1 0 0,1 0 0,0 0 0,0 0 0,0 0 1,-1 0-1,1 0 0,0 0 0,0 0 0,0 0 0,0 0 0,-1 0 1,1 0-1,0-1 0,0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2:52.185"/>
    </inkml:context>
    <inkml:brush xml:id="br0">
      <inkml:brushProperty name="width" value="0.05" units="cm"/>
      <inkml:brushProperty name="height" value="0.05" units="cm"/>
      <inkml:brushProperty name="color" value="#FF0066"/>
    </inkml:brush>
  </inkml:definitions>
  <inkml:trace contextRef="#ctx0" brushRef="#br0">183 177 10506,'6'-11'790,"4"-9"1804,12-27-1,-20 42-2187,0 0 0,-1-1 0,1 0 0,-1 0-1,0 1 1,0-1 0,-1 0 0,0 0 0,0 0-1,-1-7 1,1 12-356,0 0 0,-1-1 0,1 1 0,0 0-1,-1-1 1,1 1 0,0 0 0,-1 0 0,0 0 0,1-1-1,-1 1 1,0 0 0,1 0 0,-1 0 0,0 0 0,0 0-1,0 0 1,0 0 0,0 1 0,0-1 0,0 0 0,0 0 0,-1 1-1,1-1 1,0 1 0,0-1 0,0 1 0,-1-1 0,1 1-1,0 0 1,-1 0 0,1-1 0,0 1 0,-1 0 0,1 0 0,0 1-1,-1-1 1,1 0 0,0 0 0,0 0 0,-2 1 0,-4 1 16,1 1 1,0-1-1,1 1 1,-1 0-1,0 0 1,1 0-1,-8 7 1,-2 4-51,0 0 0,1 1 1,0 1-1,1 0 0,1 1 0,1 1 0,-14 26 0,23-39-11,-1 1-1,1-1 1,0 1 0,0 0-1,1 0 1,0 0-1,0 0 1,0 0-1,1 0 1,0 7-1,0-11-4,0 0-1,1 0 1,-1 0-1,1 0 1,-1-1-1,1 1 1,-1 0-1,1-1 1,0 1-1,0 0 0,0-1 1,0 1-1,0-1 1,0 1-1,1-1 1,-1 1-1,0-1 1,1 0-1,-1 0 1,1 0-1,-1 0 1,1 0-1,-1 0 0,1 0 1,0 0-1,0-1 1,-1 1-1,1-1 1,0 1-1,0-1 1,0 0-1,-1 1 1,1-1-1,0 0 1,3-1-1,-2 1 1,1 0 0,-1 0-1,0-1 1,1 0 0,-1 1-1,0-1 1,0-1 0,0 1 0,0 0-1,0-1 1,0 1 0,4-3-1,1-3 6,0 1 0,11-13-1,-14 13-2,0 1 1,0 0-1,0 0 1,1 1-1,0-1 0,12-6 1,-15 10-1,1 0 0,-1 0 0,1 0 1,-1 1-1,1-1 0,0 1 0,-1 0 0,1 0 1,0 0-1,3 1 0,40 9 43,-14-2 30,-6-4 40,41 9 172,-59-11-254,-1 0-1,1 1 1,-1 1 0,1-1 0,11 8 0,-18-9-26,0 0 1,1 0 0,-1 0 0,0 0-1,0 0 1,0 1 0,-1-1 0,1 1-1,0-1 1,-1 1 0,0-1 0,0 1-1,1 0 1,-2 0 0,1 0 0,0 0-1,0 0 1,-1 0 0,0-1 0,0 1-1,1 0 1,-2 0 0,1 0 0,0 0-1,-1 0 1,0 5 0,-2 3 12,0-1 1,-1 1-1,0-1 1,0 0-1,-1 0 0,-6 9 1,-6 6 87,0-1 0,-2-1 0,-1-1 0,-41 38 0,32-37 147,0-1 0,-1-1 1,-52 26-1,72-42-236,1-1 0,-17 5-1,24-8-24,0-1 1,0 1-1,0-1 0,0 1 0,0-1 0,-1 0 1,1 0-1,0 1 0,0-2 0,0 1 0,-1 0 0,1 0 1,0-1-1,0 1 0,0-1 0,0 0 0,0 0 0,-3-1 1,4 1-25,1 1 1,-1-1-1,0 0 0,1 1 1,-1-1-1,1 0 1,-1 0-1,1 0 1,0 1-1,-1-1 1,1 0-1,0 0 1,-1 0-1,1 0 0,0 0 1,0 0-1,0 0 1,0 0-1,0 1 1,0-1-1,0 0 1,0 0-1,0 0 1,1-1-1,9-24-1010,-7 19 605,-1 3 226,77-164-6020,-43 105 5459</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49.668"/>
    </inkml:context>
    <inkml:brush xml:id="br0">
      <inkml:brushProperty name="width" value="0.05" units="cm"/>
      <inkml:brushProperty name="height" value="0.05" units="cm"/>
      <inkml:brushProperty name="color" value="#FF0066"/>
    </inkml:brush>
  </inkml:definitions>
  <inkml:trace contextRef="#ctx0" brushRef="#br0">561 1217 10170,'-1'0'185,"1"0"0,-1 0 0,0 0 0,1 0 0,-1 0 0,1 0 0,-1 0 1,1 0-1,-1 0 0,0 0 0,1 0 0,-1 0 0,1 0 0,-1-1 0,0 1 0,1 0 0,-1 0 0,1-1 0,-1 1 0,1 0 0,-1-1 0,1 1 0,-1 0 0,1-1 0,0 1 0,-1-1 0,1 1 0,-1-1 0,1 1 0,0-1 0,0 1 0,-1-1 1,1 0-1,0 0-41,0 0 1,1 0 0,-1 0 0,0 0-1,1 0 1,-1 0 0,1 1 0,-1-1-1,1 0 1,0 0 0,-1 0 0,1 1-1,0-1 1,-1 0 0,1 1 0,0-1-1,0 0 1,0 1 0,0-1 0,1 0 0,0 0 33,1-1 1,0 1-1,0 0 1,0 0 0,0 0-1,0 1 1,0-1 0,0 1-1,0-1 1,0 1 0,1 0-1,4 1 1,4 0 145,-1 1 0,14 5 0,-16-5-147,0 1-1,0-1 0,18 1 0,-7-4 103,0-1-1,30-7 1,22-2 35,-32 10 32,71 6 1,-80-2-190,0-1 1,1-1-1,-1-2 1,39-5-1,95-29 144,34-5-185,-163 35-105,70 1-1,-69 4 211,65-9 0,34-26 714,-3 0-530,170-30-234,-257 51-123,-1-1-1,80-40 1,-113 49-41,0-1 0,-1-1 0,0 0 0,0-1 0,-1 0-1,0 0 1,0-1 0,-1 0 0,0-1 0,7-12 0,-11 14-7,-1 1-1,0 0 1,0-1-1,0 0 1,-1 0 0,-1 0-1,0-1 1,0 1-1,0 0 1,-1-1-1,-1 1 1,0-1-1,0 1 1,-1-1 0,-2-11-1,-1 1 5,-2 0-1,-1 0 1,0 1-1,-1 0 1,-20-32-1,10 21 6,-2 2 0,-39-44 0,47 61-10,0-1 1,-1 1-1,-1 1 0,0 0 1,0 1-1,-1 1 0,0 0 1,0 1-1,-1 0 0,-20-4 1,-19-4-15,-97-11 0,72 14 21,-111-31 23,-11-1-4,-229-10 206,336 46-212,-143-8 39,165 14-12,-91 10 1,112 1-2,0 1 0,1 3 0,-57 23 0,91-30-45,-10 4 1,0 2 0,1 0 0,1 2 0,-41 29 0,34-19-3,1 2 0,-50 54 0,57-54 9,2 1 0,1 1 1,2 1-1,1 1 0,-19 41 0,29-52 49,0 0 0,2 1-1,0 0 1,1 0 0,1 1-1,1-1 1,1 1 0,0 0 0,2 0-1,2 25 1,-1-37-4,1 0 1,0 0-1,0 0 1,1 0-1,0-1 1,0 1-1,1-1 0,0 0 1,1 0-1,10 14 1,-8-14 27,0 0 0,0-1 0,1 0 0,0 0 0,1-1 0,-1 0 0,1-1 1,0 0-1,14 6 0,79 28 531,121 28-1,-173-55-582,1-3 1,63 5-1,105-5 13,-195-9-40,20-1-1,63-9 0,-72 5 0,-28 4-30,2 0-163,-8 1 2,-5 2-80,4-2 164,0 0 1,-1 1 0,1-1 0,-1 0 0,1 0 0,0 0 0,-1 1 0,1-1-1,0 0 1,-1 1 0,1-1 0,0 0 0,-1 1 0,1-1 0,0 0 0,0 1 0,-1-1-1,1 0 1,0 1 0,0-1 0,0 1 0,0-1 0,0 1 0,0-1 0,-1 0-1,1 1 1,0-1 0,0 1 0,0-1 0,0 1 0,0-1 0,1 1 0,-1-1 0,0 0-1,0 1 1,0 0 0,1 1-259,0-1-1,0 1 1,-1-1-1,1 0 1,0 1-1,0-1 0,0 0 1,1 1-1,0 0 1,14 10-1730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32.406"/>
    </inkml:context>
    <inkml:brush xml:id="br0">
      <inkml:brushProperty name="width" value="0.05" units="cm"/>
      <inkml:brushProperty name="height" value="0.05" units="cm"/>
      <inkml:brushProperty name="color" value="#008C3A"/>
    </inkml:brush>
  </inkml:definitions>
  <inkml:trace contextRef="#ctx0" brushRef="#br0">105 29 13811,'-21'1'1837,"15"-1"-576,-1 1 0,1-1-1,-1 0 1,0-1 0,-7-1 0,13 2-1101,1 0 0,-1-1 0,0 1 0,1-1 0,-1 1 0,1 0 0,-1-1 0,0 1 0,1-1-1,-1 0 1,1 1 0,-1-1 0,1 1 0,-1-1 0,1 0 0,0 1 0,-1-1 0,1-1 0,0 2-111,-1 0 0,1 0-1,0-1 1,0 1 0,0 0 0,0-1-1,0 1 1,0 0 0,0-1-1,0 1 1,0 0 0,0-1 0,0 1-1,0 0 1,0-1 0,0 1 0,0 0-1,0 0 1,0-1 0,0 1 0,0 0-1,1-1 1,-1 1 0,0 0 0,0 0-1,0-1 1,0 1 0,1 0 0,-1 0-1,0-1 1,0 1 0,1 0 0,-1 0-1,0 0 1,0-1 0,1 1 0,-1 0-1,0 0 1,1 0 0,-1 0 0,1 0-1,16-3 97,0 1 0,0 1 0,0 1 0,0 0 0,26 4 0,-39-3-143,-1-1 1,1 1 0,-1-1-1,1 1 1,-1 0-1,0 1 1,1-1 0,-1 0-1,0 1 1,0 0-1,0 0 1,0 0-1,0 0 1,-1 0 0,1 0-1,-1 1 1,1 0-1,-1-1 1,0 1 0,0 0-1,0 0 1,0 0-1,0 0 1,-1 0-1,1 1 1,-1-1 0,0 0-1,0 1 1,0-1-1,-1 1 1,1 3 0,0 5-87,-1 0 0,0 0 0,0 0 1,-2 0-1,1 0 0,-1 0 1,-8 22-1,0-5-295,-27 53 1,21-53 102,9-19 60,2 0 0,-1 1-1,-4 14 1,9-25 206,1 1 0,0-1 0,0 0 0,0 1 0,0-1 0,0 0 0,1 1 0,-1-1-1,0 0 1,0 1 0,0-1 0,0 0 0,0 1 0,0-1 0,0 0 0,1 1 0,-1-1 0,0 0 0,0 1-1,1-1 1,-1 0 0,0 0 0,0 1 0,1-1 0,-1 0 0,0 0 0,0 0 0,1 1 0,-1-1-1,0 0 1,1 0 0,-1 0 0,0 0 0,1 0 0,-1 1 0,0-1 0,1 0 0,-1 0 0,1 0-1,-1 0 1,0 0 0,1 0 0,-1 0 0,0-1 0,1 1 0,-1 0 0,0 0 0,1 0 0,18-3-128,27-15 40,-34 12 146,1 1-1,-1 1 1,1 0-1,0 0 1,0 2 0,0-1-1,24 0 1,-33 3 17,0 1-1,0 0 1,-1 0 0,1 0-1,0 0 1,0 1 0,-1-1 0,1 1-1,-1 0 1,1 0 0,-1 1-1,0-1 1,0 1 0,0-1-1,0 1 1,5 6 0,3 5 259,0 1 1,12 23 0,-10-16-85,-10-18-178,-1 0 1,0-1-1,0 1 0,-1 0 1,1 0-1,-1 0 1,0 0-1,0 0 0,0 0 1,1 8-1,-3-9-17,1 0 0,0 0 0,-1 0 0,1-1 0,-1 1 0,0 0 0,0 0 0,0-1 0,-1 1 0,1-1 0,0 1 0,-1-1 0,0 0 0,0 0 0,1 1 0,-1-1 0,-4 3 0,-25 19 108,-1 0 0,-68 36-1,70-43-132,9-5-24,-8 6-62,0-2 0,-2-1 1,-45 16-1,74-30-11,1-1 0,-1 1 0,0-1 1,0 1-1,0-1 0,1 0 0,-1 0 1,0 0-1,0 0 0,0 0 0,0 0 0,1 0 1,-1-1-1,0 1 0,0 0 0,1-1 1,-1 0-1,0 1 0,1-1 0,-1 0 0,0 0 1,1 0-1,-1 0 0,1 0 0,-1 0 1,-1-3-1,0 0-232,1 1 1,0-1-1,0 0 0,0 0 1,1 0-1,0 0 0,-1 0 1,1 0-1,0-1 1,0-4-1,0 2-461,0 1-1,1-1 1,-1 1 0,2-1-1,-1 0 1,0 1 0,1-1 0,1 1-1,1-7 1,-2-1-356</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32.872"/>
    </inkml:context>
    <inkml:brush xml:id="br0">
      <inkml:brushProperty name="width" value="0.05" units="cm"/>
      <inkml:brushProperty name="height" value="0.05" units="cm"/>
      <inkml:brushProperty name="color" value="#008C3A"/>
    </inkml:brush>
  </inkml:definitions>
  <inkml:trace contextRef="#ctx0" brushRef="#br0">34 55 10882,'9'-23'1753,"0"5"1583,-1 5 897,-10 22-2392,-2 8-73,-3 16-40,-3 3-79,1 6-121,2 3-144,-1-6-367,3-2-209,1-6-400,0-7-136,4-5-360,2-6-408,7-8-2353,-3-1 1833</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40.885"/>
    </inkml:context>
    <inkml:brush xml:id="br0">
      <inkml:brushProperty name="width" value="0.05" units="cm"/>
      <inkml:brushProperty name="height" value="0.05" units="cm"/>
      <inkml:brushProperty name="color" value="#008C3A"/>
    </inkml:brush>
  </inkml:definitions>
  <inkml:trace contextRef="#ctx0" brushRef="#br0">226 111 9906,'5'-14'975,"8"-32"2969,-12 43-3444,0-1 0,-1 1 1,1-1-1,-1 1 0,0-1 1,0 1-1,0-1 1,0 1-1,-2-7 0,2 9-399,-1 1-1,1-1 0,0 0 1,-1 1-1,1-1 1,-1 1-1,1-1 0,-1 1 1,1-1-1,-1 1 1,1-1-1,-1 1 0,1 0 1,-1-1-1,0 1 0,1 0 1,-1-1-1,0 1 1,1 0-1,-1 0 0,0-1 1,1 1-1,-1 0 1,0 0-1,1 0 0,-1 0 1,0 0-1,1 0 1,-1 0-1,0 0 0,0 0 1,1 1-1,-1-1 1,0 0-1,0 1 0,-22 9 1259,14-4-1089,-1 1-1,2 0 1,-1 0-1,1 1 0,1 0 1,-10 13-1,0 2 56,-18 34 1,22-33-233,1 1 1,2 1-1,0 0 0,1 0 1,2 1-1,-4 30 1,7-34-44,2-1 0,1 0 0,0 1 0,2-1 0,1 1 0,0-1 0,2 0 0,6 22 0,-8-36-34,1-1-1,-1 0 1,2 1 0,-1-1-1,1 0 1,0-1-1,0 1 1,1-1 0,0 0-1,0 0 1,0 0 0,1 0-1,0-1 1,0 0 0,0-1-1,1 1 1,0-1-1,0 0 1,0-1 0,0 0-1,0 0 1,1 0 0,-1-1-1,12 2 1,-9-2 2,-1-1 1,1 0-1,-1-1 0,1 0 1,-1-1-1,1 0 0,-1 0 1,1-1-1,-1 0 0,0 0 1,0-1-1,0-1 1,0 1-1,0-2 0,-1 1 1,0-1-1,0 0 0,0-1 1,0 0-1,-1 0 0,0 0 1,-1-1-1,1 0 1,-1-1-1,6-9 0,-10 15-15,-1 0-1,0 0 0,0 0 0,1 0 1,-1 0-1,-1-1 0,1 1 0,0 0 1,-1-1-1,1 1 0,-1 0 0,1-1 1,-1 1-1,0-1 0,0 1 1,0 0-1,-1-1 0,1 1 0,0-1 1,-1 1-1,0 0 0,0-1 0,1 1 1,-1 0-1,0 0 0,-1 0 0,1 0 1,0-1-1,-4-2 0,-18-22-137,-2 1 0,-43-35 0,33 30-91,25 22 159,7 5 52,-1 1 0,0-1 0,0 1 0,0 0 0,0 0 1,0 0-1,-7-2 0,7 5 206,5 6-38,5 4 82,-4-8-198,0 0 0,0 0 0,0 0 0,0 0 0,1 0 0,-1 0 0,0 0 0,1-1 0,-1 0 0,1 1 1,0-1-1,-1 0 0,6 1 0,-3-1-7,1 0 0,-1 0 1,0-1-1,0 0 0,0 0 1,1-1-1,5 0 0,5-3-9,1-1-1,-1 0 0,25-12 0,-19 7-479,-1-1 0,33-24-1,-31 18-2398,37-37 1,-36 29 1133</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41.209"/>
    </inkml:context>
    <inkml:brush xml:id="br0">
      <inkml:brushProperty name="width" value="0.05" units="cm"/>
      <inkml:brushProperty name="height" value="0.05" units="cm"/>
      <inkml:brushProperty name="color" value="#008C3A"/>
    </inkml:brush>
  </inkml:definitions>
  <inkml:trace contextRef="#ctx0" brushRef="#br0">0 21 19452,'21'5'1857,"3"-3"1159,2-2-447,9-5-1177,-3-3-488,1 3-640,-3-1-544,-12 2-1040,12 4 2136,0 0-1168</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41.730"/>
    </inkml:context>
    <inkml:brush xml:id="br0">
      <inkml:brushProperty name="width" value="0.05" units="cm"/>
      <inkml:brushProperty name="height" value="0.05" units="cm"/>
      <inkml:brushProperty name="color" value="#008C3A"/>
    </inkml:brush>
  </inkml:definitions>
  <inkml:trace contextRef="#ctx0" brushRef="#br0">23 32 15875,'0'-2'216,"1"0"324,0 1 1,0-1-1,-1 0 1,1 0-1,-1 0 1,1 0-1,-1 0 1,0 0-1,0 0 1,0 0-1,0 0 0,0-4 1,-1 7-225,0 0 1,0 0-1,1 0 1,-1 1-1,0-1 1,1 0 0,-1 1-1,1-1 1,0 0-1,-1 1 1,1 2-1,-10 64 1707,0 91-1,12-120-1755,1-1 1,2 0-1,16 59 0,-9-48-191,5 61 1,-17-109-170,1 1 0,-1-1 1,0 1-1,0 0 0,0-1 1,-1 1-1,1-1 1,0 1-1,0-1 0,-1 1 1,0 1-1,1-3 57,0 0 0,0 1 0,-1-1 1,1 0-1,0 0 0,0 0 0,0 0 0,0 0 0,0 0 0,0 0 0,0 0 1,0 0-1,-1 0 0,1 0 0,0 0 0,0 1 0,0-1 0,0 0 0,0 0 0,-1 0 1,1 0-1,0 0 0,0 0 0,0 0 0,0 0 0,0 0 0,0 0 0,-1-1 1,1 1-1,0 0 0,0 0 0,0 0 0,0 0 0,0 0 0,0 0 0,-1 0 0,1 0 1,-7-9-1225,-25-54-6712,17 34 6429</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42.292"/>
    </inkml:context>
    <inkml:brush xml:id="br0">
      <inkml:brushProperty name="width" value="0.05" units="cm"/>
      <inkml:brushProperty name="height" value="0.05" units="cm"/>
      <inkml:brushProperty name="color" value="#008C3A"/>
    </inkml:brush>
  </inkml:definitions>
  <inkml:trace contextRef="#ctx0" brushRef="#br0">79 520 11314,'-15'1'1099,"-25"3"2720,16-8 1723,34 2-905,12-9-3296,-14 7-610,22-13 291,-2 0-1,29-23 0,-8 5-486,340-242 119,-291 207-623,-78 55-31,-16 11 0,2 0 0,-1 0 0,0 0 0,1 1 0,0 0 0,0 0 0,12-4 0,-17 7 1,-1 0-1,1-1 1,-1 1 0,1 0-1,-1 0 1,1 0 0,-1 1-1,1-1 1,-1 0 0,1 0-1,-1 0 1,1 0 0,-1 0-1,1 0 1,-1 1 0,0-1-1,1 0 1,-1 0 0,1 1 0,-1-1-1,1 0 1,-1 1 0,0-1-1,1 1 1,-1-1 0,0 0-1,0 1 1,1-1 0,-1 1-1,0-1 1,0 1 0,1-1-1,-1 0 1,0 1 0,0-1-1,0 1 1,0-1 0,0 1-1,0-1 1,0 1 0,0-1-1,0 1 1,0 0 0,-1 30-53,0-20-57,0-6 42,2 19-721,-1-23 729,0-1 0,0 1 0,0 0 0,1 0 0,-1 0 1,0-1-1,0 1 0,1 0 0,-1 0 0,1-1 0,-1 1 0,0 0 1,1-1-1,-1 1 0,1 0 0,0-1 0,-1 1 0,1-1 0,-1 1 1,1-1-1,0 1 0,0-1 0,-1 0 0,1 1 0,1-1 0,2 1-104,1-1 0,0 0-1,-1 0 1,1-1 0,8-1-1</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39.203"/>
    </inkml:context>
    <inkml:brush xml:id="br0">
      <inkml:brushProperty name="width" value="0.05" units="cm"/>
      <inkml:brushProperty name="height" value="0.05" units="cm"/>
      <inkml:brushProperty name="color" value="#008C3A"/>
    </inkml:brush>
  </inkml:definitions>
  <inkml:trace contextRef="#ctx0" brushRef="#br0">38 478 11074,'1'6'2448,"8"19"-584,0 0 0,8 39 0,-11-31-1225,-1 1 0,-2-1-1,-2 1 1,0-1 0,-3 1-1,-7 44 1,7-61-26,-8 24-1,9-38-490,-1 1 0,1-1 0,0 1 0,-1-1 0,0 1 0,0-1 0,0 0 0,0 0 0,0 0 0,0 0 0,-1 0 0,-4 3 0,7-6-101,0 1-1,-1-1 0,1 0 1,0 0-1,-1 0 0,1 0 1,0 1-1,-1-1 1,1 0-1,0 0 0,-1 0 1,1 0-1,0 0 0,-1 0 1,1 0-1,0 0 0,-1 0 1,1 0-1,-1 0 0,1 0 1,0 0-1,-1 0 0,1 0 1,0 0-1,-1-1 1,1 1-1,0 0 0,-1 0 1,1 0-1,0 0 0,0-1 1,-1 1-1,1 0 0,-1-1 1,-6-13 387,3-1-256,1-1 0,0 1 0,-1-24 0,2-55-51,1 44-90,-1-48-6,5 1 0,27-180 1,-4 159-35,-20 97 31,1 0 0,1 0-1,15-26 1,-22 44 0,0 1 0,1-1 0,0 1 0,-1-1-1,1 1 1,0 0 0,0 0 0,1 0-1,-1 0 1,0 0 0,1 0 0,-1 1 0,1-1-1,2-1 1,-2 3 0,-1-1 0,0 1 0,0-1-1,1 1 1,-1 0 0,0 0 0,0 0 0,1 0 0,-1 0-1,0 0 1,1 1 0,-1-1 0,0 1 0,0 0-1,0-1 1,0 1 0,1 0 0,1 2 0,8 4 51,-1 1-1,0 0 1,20 19 0,28 37 341,-32-33-139,-2-2 2,-1 2-1,-1 0 1,-2 2 0,-1 1-1,-2 0 1,-2 1 0,17 49 0,-25-62-241,-2 1 1,-1 0-1,0 0 1,-2 1-1,0-1 1,-2 1-1,-1 0 1,0-1 0,-6 31-1,5-46 183,-1 1-2428,3-17-421,0-1 974,-1 0 0,-1 0 0,-2-18-1,1 8-510,1 2 983</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39.551"/>
    </inkml:context>
    <inkml:brush xml:id="br0">
      <inkml:brushProperty name="width" value="0.05" units="cm"/>
      <inkml:brushProperty name="height" value="0.05" units="cm"/>
      <inkml:brushProperty name="color" value="#008C3A"/>
    </inkml:brush>
  </inkml:definitions>
  <inkml:trace contextRef="#ctx0" brushRef="#br0">32 50 13531,'-2'-1'297,"0"0"81,0 0 0,0 0 0,0 0 1,0 0-1,0 0 0,0 0 0,0-1 0,0 1 0,1-1 0,-1 1 0,0-1 0,1 0 0,0 1 0,-1-1 0,0-2 1,2 3-284,0 1 1,0 0 0,0-1 0,0 1 0,0 0 0,0 0 0,0-1 0,0 1 0,0 0 0,1-1-1,-1 1 1,0 0 0,0 0 0,0-1 0,0 1 0,1 0 0,-1 0 0,0 0 0,0-1 0,0 1-1,1 0 1,-1 0 0,0 0 0,0 0 0,1-1 0,-1 1 0,0 0 0,1 0 0,-1 0 0,0 0-1,0 0 1,1 0 0,-1 0 0,0 0 0,1 0 0,-1 0 0,0 0 0,0 0 0,1 0 0,-1 0-1,0 0 1,1 0 0,-1 0 0,0 0 0,1 1 0,14 1 965,-15-2-1018,9 1 313,0 0 0,1-1 0,-1 0 0,0-1 0,0 1 0,1-2 0,-1 1 0,0-1 0,11-4 0,22-5 129,-39 11-512,1 0-1,0 0 1,0 0 0,0 1-1,0-1 1,-1 1-1,1 0 1,0 0-1,-1 0 1,1 1 0,0-1-1,-1 1 1,0 0-1,1-1 1,3 4-1,23 10-1621,-27-14 1375,-1 0 0,0-1 1,1 1-1,-1-1 0,1 0 1,-1 1-1,1-1 0,-1-1 1,0 1-1,1 0 0,-1 0 0,4-2 1,18-7-2232,5-7 886</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39.816"/>
    </inkml:context>
    <inkml:brush xml:id="br0">
      <inkml:brushProperty name="width" value="0.05" units="cm"/>
      <inkml:brushProperty name="height" value="0.05" units="cm"/>
      <inkml:brushProperty name="color" value="#008C3A"/>
    </inkml:brush>
  </inkml:definitions>
  <inkml:trace contextRef="#ctx0" brushRef="#br0">0 112 16684,'4'0'2392,"9"-2"1273,6-7-777,7-1-447,1-5-921,-1 1-271,11 1-609,-7 1-184,0 7-312,-1 1-192,-6-1-552,1 3-392,-6-2-1265,1-3-1248,7-3 1953</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2:42.956"/>
    </inkml:context>
    <inkml:brush xml:id="br0">
      <inkml:brushProperty name="width" value="0.05" units="cm"/>
      <inkml:brushProperty name="height" value="0.05" units="cm"/>
      <inkml:brushProperty name="color" value="#008C3A"/>
    </inkml:brush>
  </inkml:definitions>
  <inkml:trace contextRef="#ctx0" brushRef="#br0">16 261 13011,'-15'-1'9899,"29"-6"-8202,1 0-1,18-12 1,54-46 175,-73 54-1502,-13 10-372,122-88 929,-66 58-3262,-57 31 2291,1 0 1,-1 0 0,1-1 0,-1 1-1,1 0 1,-1-1 0,1 1 0,-1 0-1,1-1 1,-1 1 0,0-1 0,1 1-1,-1-1 1,0 1 0,1-1 0,-1 1-1,0-1 1,1 0 0,3-20-721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16.392"/>
    </inkml:context>
    <inkml:brush xml:id="br0">
      <inkml:brushProperty name="width" value="0.05" units="cm"/>
      <inkml:brushProperty name="height" value="0.05" units="cm"/>
      <inkml:brushProperty name="color" value="#FF0066"/>
    </inkml:brush>
  </inkml:definitions>
  <inkml:trace contextRef="#ctx0" brushRef="#br0">588 1175 11658,'0'0'81,"0"0"0,0 0 0,-1 0-1,1 0 1,0 0 0,0 0-1,-1 0 1,1-1 0,0 1-1,0 0 1,-1 0 0,1 0-1,0 0 1,0 0 0,0 0-1,-1 0 1,1-1 0,0 1 0,0 0-1,0 0 1,-1 0 0,1 0-1,0-1 1,0 1 0,0 0-1,0 0 1,0 0 0,0-1-1,-1 1 1,1 0 0,0 0 0,0-1-1,0 1 1,0 0 0,0 0-1,0-1 1,9-4 1646,15-1-138,4 4-909,0 1 0,0 1 1,36 6-1,13 0-435,163-12-102,-1-17-136,-218 21-5,638-103 294,-485 64 549,-152 34-681,-1-1 0,0 0 0,-1-2 0,0-1-1,36-24 1,-49 28-129,-1 1-1,1-1 1,-2 0 0,1 0-1,-1 0 1,0-1-1,0 0 1,-1 0 0,0 0-1,0-1 1,-1 1-1,0-1 1,-1 0-1,3-18 1,-1 2 35,-2-1 0,-1 0 1,-1 0-1,-4-28 0,1 24 33,-1 0 1,-1 0-1,-12-34 0,12 51-59,0 0 0,0 0 0,-1 1 0,-1 0 0,0 0 0,-1 0-1,0 1 1,-1 0 0,-13-13 0,2 7-9,0 2 0,-1 0 0,0 1-1,-1 1 1,-1 1 0,0 1 0,-32-10 0,-177-43 29,216 61-62,-447-92 34,313 72-34,-167-4 0,260 26 31,0 2-1,0 2 0,0 3 0,-89 21 1,115-18 58,0 2 1,0 0 0,-50 28 0,60-27 0,0 2 0,0 0 0,2 1 1,0 1-1,-27 29 0,25-20-14,2 0 0,1 2 1,0 0-1,-26 57 0,23-32 56,-29 104 0,42-127-101,2 0 0,1 0 0,1 0 0,1 1 0,2 40-1,2-59-26,0-1-1,0 1 1,1 0-1,0-1 0,1 1 1,1-1-1,-1 0 1,2 0-1,-1 0 0,1-1 1,1 1-1,0-1 1,0-1-1,0 1 0,1-1 1,1 0-1,15 14 1,-11-14-97,0 0 0,1-1 0,0 0 0,0 0 1,0-2-1,1 1 0,27 5 0,4-2-724,59 2 0,-90-10 662,139 9-821</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00.428"/>
    </inkml:context>
    <inkml:brush xml:id="br0">
      <inkml:brushProperty name="width" value="0.05" units="cm"/>
      <inkml:brushProperty name="height" value="0.05" units="cm"/>
      <inkml:brushProperty name="color" value="#008C3A"/>
    </inkml:brush>
  </inkml:definitions>
  <inkml:trace contextRef="#ctx0" brushRef="#br0">258 0 7626,'-6'7'2369,"4"1"-1841,0 0 0,0 1-1,1-1 1,0 0 0,1 16-1,6 44 1691,-3-44-1526,0 33-1,-6 19 193,0 12-300,9 92 1,5-43-521,-9 197 0,-7-244 61,-22 533 689,-2-179 498,7 177 870,5-232-1770,2-144-184,13 245 156,4-121-237,-14-107-95,1-55-52,8-117-13,-4 338-120,14-300 129,1 2 2,-32 369 72,17-403-7,4-33 54,-13 71 1,-9 36 895,16-98-734,5-35-252,1 37 1,3-65-56,0-7-16,0 0 1,1 0 0,-1 1 0,0-1-1,0 0 1,-1 0 0,1 0-1,0 0 1,-1 0 0,1 0-1,-1 0 1,0 0 0,1 0-1,-3 3 1,3-5-21,0 0 0,-1 0 1,1 0-1,-1 0 0,1 0 0,0 0 0,-1 0 1,1 0-1,0 0 0,-1 0 0,1 0 0,-1 0 0,1 0 1,0 0-1,-1 0 0,1-1 0,0 1 0,-1 0 0,1 0 1,0 0-1,-1-1 0,1 1 0,0 0 0,-1 0 0,1-1 1,0 1-1,0 0 0,-1 0 0,1-1 0,-8-8-1330,5 3 396,-1-1 0,2 1-1,-1-1 1,1 1-1,-3-10 1,3-2-152</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00.909"/>
    </inkml:context>
    <inkml:brush xml:id="br0">
      <inkml:brushProperty name="width" value="0.05" units="cm"/>
      <inkml:brushProperty name="height" value="0.05" units="cm"/>
      <inkml:brushProperty name="color" value="#008C3A"/>
    </inkml:brush>
  </inkml:definitions>
  <inkml:trace contextRef="#ctx0" brushRef="#br0">0 1 8826,'2'7'475,"0"0"0,0 0 1,1-1-1,0 1 0,0-1 1,0 1-1,1-1 0,0 0 0,0 0 1,1 0-1,-1-1 0,7 6 1,-4-3 202,0 0 1,0 1 0,-1-1 0,0 2 0,-1-1 0,0 0 0,0 1 0,4 16 0,1 9 389,7 44 0,1 4-587,-13-68-388,20 66 303,-21-70-224,1-1-1,-1 0 0,2 0 1,-1-1-1,11 13 0,-15-21-101,-1 0-1,1 0 0,0 0 1,-1 0-1,1 0 1,0 0-1,0 0 0,0-1 1,0 1-1,0 0 0,0-1 1,0 1-1,0 0 0,0-1 1,0 1-1,0-1 1,0 0-1,0 1 0,0-1 1,0 0-1,1 0 0,-1 0 1,0 0-1,0 1 0,0-2 1,1 1-1,-1 0 1,0 0-1,0 0 0,0-1 1,0 1-1,0 0 0,0-1 1,1 1-1,-1-1 0,0 1 1,0-1-1,1-1 1,3-2 251,-1 0 0,0-1 1,0 0-1,0 0 1,6-10-1,-1 1-144,39-41 702,-36 43-1144,-1-1 0,0 0-1,0 0 1,12-23 0,-21 32-21,-1 1 1,1-1-1,-1 1 0,1-1 0,-1 0 1,-1 0-1,2-4 0,-2-54-1211</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02.057"/>
    </inkml:context>
    <inkml:brush xml:id="br0">
      <inkml:brushProperty name="width" value="0.05" units="cm"/>
      <inkml:brushProperty name="height" value="0.05" units="cm"/>
      <inkml:brushProperty name="color" value="#008C3A"/>
    </inkml:brush>
  </inkml:definitions>
  <inkml:trace contextRef="#ctx0" brushRef="#br0">1 219 12443,'4'0'3775,"9"0"1705,-10 0-5249,-1 0 1,1-1-1,0 0 0,-1 1 0,1-1 0,-1 0 0,1 0 0,-1 0 0,1-1 0,-1 1 0,1 0 0,-1-1 0,3-3 0,13-13 352,0-1 0,-2-1 0,0 0-1,-2-1 1,0-1 0,-1 0 0,12-30 0,-22 45-2613,-6 11-386,-5 8-779,-3-2 276,6 2 1151</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02.740"/>
    </inkml:context>
    <inkml:brush xml:id="br0">
      <inkml:brushProperty name="width" value="0.05" units="cm"/>
      <inkml:brushProperty name="height" value="0.05" units="cm"/>
      <inkml:brushProperty name="color" value="#008C3A"/>
    </inkml:brush>
  </inkml:definitions>
  <inkml:trace contextRef="#ctx0" brushRef="#br0">25 598 11594,'-6'23'1899,"0"1"-1,2 0 0,0 0 1,0 33-1,4-56-1818,0 1 0,0 0 0,0-1 0,0 1 0,0 0 0,0-1 0,1 1 0,-1 0 0,1-1 0,-1 1 0,1 0 1,-1-1-1,1 1 0,0-1 0,0 1 0,0-1 0,0 1 0,2 1 0,-1-2-11,-1 1 1,1-1 0,0-1-1,-1 1 1,1 0-1,0 0 1,0-1-1,0 1 1,-1-1-1,1 1 1,0-1-1,0 0 1,0 0-1,0 0 1,0 0 0,3-1-1,6 0 23,-1-2 0,1 0 0,-1 0-1,0 0 1,0-2 0,-1 1 0,1-1 0,13-10 0,-8 6 151,1 1 0,17-8 0,-30 15-149,0 0 0,0 0 0,0 0-1,0 1 1,1-1 0,-1 1-1,0-1 1,0 1 0,0 0 0,7 1-1,-9 0-47,1-1-1,-1 1 0,1-1 0,-1 1 1,1 0-1,-1-1 0,1 1 0,-1 0 0,0 0 1,1 0-1,-1 0 0,0 0 0,0 0 1,0 0-1,0 1 0,0-1 0,0 0 1,0 1-1,0-1 0,-1 0 0,1 1 1,0-1-1,-1 1 0,1 2 0,0 0 17,0 1 1,-1 0-1,0 0 0,0 0 0,0 0 1,0 0-1,-1 0 0,0 0 0,0 0 1,0 0-1,-3 5 0,-3 7 35,-13 26-1,11-28-124,1-1 1,-2 0-1,0 0 0,-1-1 0,0-1 0,-22 20 0,23-23-891,-2-1 0,1 0 0,-1-1 0,-25 12 0,37-19 818,0 0-1,0 0 1,-1 0-1,1 1 1,0-1-1,-1 0 1,1 0-1,0 0 1,-1 0 0,1 0-1,0 0 1,-1 1-1,1-1 1,0 0-1,-1 0 1,1 0-1,-1 0 1,1 0 0,0 0-1,-1-1 1,1 1-1,0 0 1,-1 0-1,1 0 1,0 0-1,-1 0 1,1 0 0,0-1-1,-1 1 1,1 0-1,0 0 1,0 0-1,-1-1 1,1 1-1,0 0 1,0 0 0,-1-1-1,1 1 1,0 0-1,0-1 1,0 1-1,-1 0 1,1-1-1,-1-9-1375</inkml:trace>
  <inkml:trace contextRef="#ctx0" brushRef="#br0" timeOffset="1">253 5 17444,'0'-4'4833,"2"13"-3393,2 2-512,1 2-456,3 0-296,1 6-96,2 1-376,-5 12-1448,-4 3-665,7 13 985</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03.725"/>
    </inkml:context>
    <inkml:brush xml:id="br0">
      <inkml:brushProperty name="width" value="0.05" units="cm"/>
      <inkml:brushProperty name="height" value="0.05" units="cm"/>
      <inkml:brushProperty name="color" value="#008C3A"/>
    </inkml:brush>
  </inkml:definitions>
  <inkml:trace contextRef="#ctx0" brushRef="#br0">47 75 11626,'-24'31'2596,"1"-2"3549,31-39-5405,9-12 15,1 0-1,2 1 1,27-23-1,-45 42-736,0 0-1,0 0 1,1 1-1,-1 0 1,0-1-1,1 1 1,-1 0-1,1 0 1,0 0-1,-1 1 1,1-1-1,4 0 1,-5 1-15,-1 0 1,0 0-1,1 1 0,-1-1 1,0 0-1,1 1 1,-1-1-1,0 1 0,0 0 1,0-1-1,1 1 0,-1 0 1,0 0-1,0-1 0,0 1 1,0 0-1,0 0 1,0 0-1,-1 0 0,1 0 1,0 1-1,0-1 0,-1 0 1,1 0-1,-1 0 1,2 3-1,1 8 7,0 0 0,0 1 1,-2-1-1,1 1 0,-1-1 1,-1 1-1,-2 18 0,1-9 6,3 26 1,2 19-35,-4-67 14,0 1-1,0-1 0,1 1 1,-1-1-1,0 1 0,1-1 0,-1 1 1,0-1-1,1 0 0,-1 1 1,0-1-1,1 1 0,-1-1 1,1 0-1,-1 0 0,1 1 1,-1-1-1,1 0 0,-1 0 1,1 1-1,-1-1 0,1 0 1,-1 0-1,1 0 0,-1 0 1,1 0-1,-1 0 0,1 0 0,0 0 1,-1 0-1,1 0 0,-1 0 1,1 0-1,18-5-76,-1-2 18,19-12-1,15-5 131,-46 21-5,1 1 0,-1 1 0,0-1 0,0 1-1,1 0 1,-1 1 0,8-1 0,-12 1-20,0 1 1,0-1-1,0 0 0,0 0 0,0 1 1,0 0-1,0-1 0,0 1 1,0 0-1,0 0 0,-1 0 0,1 0 1,0 0-1,0 0 0,-1 0 1,1 1-1,-1-1 0,1 1 0,1 1 1,-1 0 15,0 0-1,-1 0 1,1 1 0,-1-1 0,1 1 0,-1-1 0,0 1 0,0-1 0,-1 1-1,1 4 1,0 3 55,-1 0 0,0-1 0,-1 1 0,0 0 0,-1 0 0,-5 16-1,3-15-44,0-1 0,-1 0 0,0-1 0,-1 1 0,0-1-1,-1 0 1,-10 11 0,4-7-37,0 0 0,-1-1-1,-28 20 1,39-31-76,1 0 0,-1 0 0,0-1 0,0 1 0,0-1 0,0 0 0,0 0 0,0 0 1,0 0-1,0 0 0,-6 0 0,8-1-46,0 0 1,-1 0 0,1-1 0,0 1-1,0 0 1,-1-1 0,1 1 0,0-1-1,0 1 1,0-1 0,0 0-1,0 1 1,0-1 0,0 0 0,0 0-1,0 0 1,0 0 0,0 0 0,1 0-1,-1 0 1,0 0 0,0 0 0,1 0-1,-1 0 1,1 0 0,-1 0-1,1-1 1,0 1 0,-1 0 0,1 0-1,0-1 1,0-1 0,-3-51-4244,0 20 3004</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04.342"/>
    </inkml:context>
    <inkml:brush xml:id="br0">
      <inkml:brushProperty name="width" value="0.05" units="cm"/>
      <inkml:brushProperty name="height" value="0.05" units="cm"/>
      <inkml:brushProperty name="color" value="#008C3A"/>
    </inkml:brush>
  </inkml:definitions>
  <inkml:trace contextRef="#ctx0" brushRef="#br0">1 1 16732,'11'5'1656,"5"7"1497,-1 2-665,6 10-848,-7 6-431,-1 7-841,0 2-184,-3 2-496,1 0-768,15 0 671</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05.926"/>
    </inkml:context>
    <inkml:brush xml:id="br0">
      <inkml:brushProperty name="width" value="0.05" units="cm"/>
      <inkml:brushProperty name="height" value="0.05" units="cm"/>
      <inkml:brushProperty name="color" value="#008C3A"/>
    </inkml:brush>
  </inkml:definitions>
  <inkml:trace contextRef="#ctx0" brushRef="#br0">359 69 8298,'-1'-7'1050,"-1"-1"1,1 1-1,-1-1 1,0 1-1,-7-14 1,7 15-429,1 5-578,1 1 0,0 0-1,0-1 1,0 1-1,-1 0 1,1 0 0,0-1-1,0 1 1,-1 0 0,1 0-1,0-1 1,0 1-1,-1 0 1,1 0 0,0 0-1,-1 0 1,1 0 0,0 0-1,-1-1 1,1 1-1,0 0 1,-1 0 0,1 0-1,0 0 1,-1 0 0,1 0-1,0 0 1,-1 0-1,1 0 1,0 0 0,-1 1-1,1-1 1,0 0 0,-1 0-1,1 0 1,0 0 0,-1 0-1,1 1 1,0-1-1,-1 0 1,-11 11 1175,9-6-975,1 0 1,-1 0-1,1 0 1,1 0-1,-1 0 1,1 0 0,0 0-1,-1 10 1,1 45 1003,2-35-886,8 249 881,24 258-486,-18 429 205,-15-746-1128,-54 406 0,-4-165-505,38 2 650,21-448 22,0 458 28,-1-90-24,-5 138 173,-23-137-143,-7 189 4,20-171 16,0 6 702,-1 69 447,4-170-553,2-91-2,-17-5 434,25-198-1007,0 1 0,-1-1-1,-6 15 1,8-21-117,0-1 0,1 0 1,-1 1-1,0-1 0,0 0 0,0 1 0,0-1 0,0 0 1,-1 0-1,1 0 0,0 0 0,-2 1 0,2-2-41,0 1-1,0-1 0,1 0 1,-1 0-1,0 0 1,0 0-1,1 0 1,-1 0-1,0 0 1,0 0-1,1 0 1,-1 0-1,0 0 0,0-1 1,1 1-1,-1 0 1,0 0-1,1-1 1,-1 1-1,0 0 1,1-1-1,-1 1 1,1-1-1,-1 1 1,0-1-1,1 1 0,-1-2 1,-9-13-960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06.983"/>
    </inkml:context>
    <inkml:brush xml:id="br0">
      <inkml:brushProperty name="width" value="0.05" units="cm"/>
      <inkml:brushProperty name="height" value="0.05" units="cm"/>
      <inkml:brushProperty name="color" value="#008C3A"/>
    </inkml:brush>
  </inkml:definitions>
  <inkml:trace contextRef="#ctx0" brushRef="#br0">231 37 10570,'-38'-33'9604,"37"33"-9514,1 0 1,0 0-1,0-1 0,-1 1 1,1 0-1,0 0 1,0-1-1,-1 1 1,1 0-1,0 0 0,-1 0 1,1-1-1,0 1 1,-1 0-1,1 0 1,-1 0-1,1 0 0,0 0 1,-1 0-1,1 0 1,0 0-1,-1 0 1,1 0-1,0 0 0,-1 0 1,1 0-1,-1 0 1,1 0-1,-1 1 1,-7 9 1079,-3 21-580,10-28-465,-15 64 262,4-17-167,-24 67 0,26-92-159,-58 130 107,55-133-151,13-22-17,0 0 0,0 0 0,-1 0 0,1 0 0,0 0-1,0 0 1,0 1 0,0-1 0,0 0 0,0 0 0,0 0-1,0 0 1,-1 0 0,1 0 0,0 0 0,0 0 0,0 0 0,0 0-1,0 0 1,0 0 0,-1 0 0,1 0 0,0 0 0,0 0-1,0 0 1,0 0 0,0 0 0,0 0 0,-1 0 0,1 0 0,0 0-1,0 0 1,0 0 0,0 0 0,0 0 0,0 0 0,-1 0-1,1 0 1,0 0 0,0 0 0,0 0 0,0 0 0,-2-13-27,4 1 7,-1 0 0,2 0 0,-1 0 0,2 0 0,-1 1 0,7-12 0,36-67-78,-12 26 91,-30 56 10,0 0-1,1 0 1,0 0 0,0 1 0,1-1 0,0 1 0,12-11-1,-15 16 15,-1 0-1,1 0 1,-1 0-1,1 1 1,0-1-1,0 1 0,-1 0 1,1 0-1,0 0 1,0 0-1,0 0 0,0 0 1,1 1-1,-1 0 1,0-1-1,0 1 0,0 0 1,0 1-1,0-1 1,1 0-1,-1 1 1,0 0-1,0 0 0,0 0 1,4 2-1,1 1 97,0 1-1,0 0 1,0 1-1,-1 0 0,0 0 1,0 0-1,6 8 1,40 57 991,-15-19-427,-28-40-675,-3-5-161,-1 1 0,0-1 0,0 1 0,-1 1 0,0-1 0,0 1 0,-1 0 0,0 0-1,4 14 1,-3-7-1858,-1-6 571</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07.802"/>
    </inkml:context>
    <inkml:brush xml:id="br0">
      <inkml:brushProperty name="width" value="0.05" units="cm"/>
      <inkml:brushProperty name="height" value="0.05" units="cm"/>
      <inkml:brushProperty name="color" value="#008C3A"/>
    </inkml:brush>
  </inkml:definitions>
  <inkml:trace contextRef="#ctx0" brushRef="#br0">2 303 15299,'0'0'139,"0"1"0,-1-1 0,1 0 0,0 0 0,0 0 0,0 1 0,0-1 0,0 0 0,-1 0 0,1 1 0,0-1 0,0 0 0,0 0 0,0 1-1,0-1 1,0 0 0,0 1 0,0-1 0,0 0 0,0 0 0,0 1 0,0-1 0,0 0 0,0 0 0,0 1 0,0-1 0,1 0 0,-1 0 0,0 1 0,0-1 0,0 1 0,7-8 2113,10-17-388,36-72 1775,-36 63-3079,0 1 1,2 1-1,25-30 0,-44 61-561,3-5 19,1 1 0,1 0 1,7-7-1,-12 11-32,0 0 1,1-1-1,-1 1 1,0 0-1,1-1 1,-1 1-1,1 0 1,-1-1-1,0 1 1,1 0-1,-1 0 1,1 0 0,-1-1-1,1 1 1,-1 0-1,1 0 1,-1 0-1,1 0 1,-1 0-1,1 0 1,-1 0-1,1 0 1,-1 0-1,1 0 1,-1 0-1,1 0 1,-1 1-1,1-1 1,-1 0-1,0 0 1,1 0-1,-1 1 1,1-1-1,-1 0 1,1 0-1,-1 1 1,0-1-1,1 0 1,-1 1-1,0-1 1,1 1-1,-1-1 1,0 0-1,0 1 1,1-1-1,-1 1 1,0-1-1,0 1 1,0-1-1,0 1 1,1-1-1,-1 1 1,0-1 0,0 1-1,0-1 1,0 1-1,0 0 1,0 4-377,0 0 1,0 0-1,0 0 1,-1 0 0,1 0-1,-1 0 1,0 0 0,-1-1-1,1 1 1,-1 0 0,0-1-1,0 1 1,0-1 0,-1 1-1,0-1 1,0 0-1,0 0 1,-5 5 0,1-2-327,0 0 1,-1 0-1,1 0 1,-2-1-1,1 0 1,0-1-1,-1 0 0,-13 5 1,0-1 428</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08.284"/>
    </inkml:context>
    <inkml:brush xml:id="br0">
      <inkml:brushProperty name="width" value="0.05" units="cm"/>
      <inkml:brushProperty name="height" value="0.05" units="cm"/>
      <inkml:brushProperty name="color" value="#008C3A"/>
    </inkml:brush>
  </inkml:definitions>
  <inkml:trace contextRef="#ctx0" brushRef="#br0">5 4 11162,'3'-4'9396,"-4"19"-5840,0-5-3199,-5 68 1069,6-70-1356,1 0 1,-1 0-1,1 0 0,1 0 0,-1 0 1,1 0-1,5 12 0,-7-20-67,1 1-1,-1 0 1,0-1-1,0 1 1,1 0-1,-1-1 1,0 1-1,1-1 1,-1 1-1,0-1 1,1 1-1,-1-1 1,1 1-1,-1-1 1,1 0 0,-1 1-1,1-1 1,-1 1-1,1-1 1,0 0-1,-1 0 1,1 1-1,-1-1 1,1 0-1,0 0 1,-1 0-1,1 0 1,0 0 0,-1 0-1,1 0 1,0 0-1,-1 0 1,1 0-1,0 0 1,-1 0-1,1 0 1,-1 0-1,1-1 1,0 1-1,-1 0 1,1 0-1,0-1 1,3-2 9,1 0 1,-1 0-1,-1-1 0,8-6 0,1-2 58,-6 7-5,1 0-1,0 0 1,0 1 0,1 0-1,-1 1 1,1 0-1,0 0 1,-1 0 0,2 1-1,-1 0 1,0 1 0,0-1-1,0 2 1,1-1-1,7 1 1,-11 1-20,0-1-1,0 1 1,0 0 0,0 0 0,0 0-1,-1 1 1,1-1 0,0 1-1,-1 0 1,0 1 0,1-1-1,-1 1 1,0 0 0,0 0-1,0 0 1,-1 0 0,1 1-1,-1 0 1,0-1 0,0 1-1,0 0 1,-1 1 0,1-1-1,-1 0 1,0 1 0,2 5-1,-1 1 60,-1 0-1,0-1 0,0 1 0,-1 0 0,-1 0 0,0 0 0,-1 14 0,-3 8 94,-9 33-1,9-47-168,0-1-1,-1 0 1,-1 0-1,-14 27 0,20-44-28,-1 0-1,1 1 0,-1-1 0,0 0 0,0 0 0,0 0 0,0 1 0,0-1 0,0 0 0,0 0 0,0 0 0,0-1 0,0 1 0,-1 0 0,1 0 0,0-1 0,-1 1 0,1 0 0,0-1 0,-1 1 0,-1-1 0,1 0-19,1 0 1,-1 0-1,0-1 0,0 1 0,1-1 1,-1 1-1,0-1 0,1 1 0,-1-1 1,1 0-1,-1 0 0,1 0 0,-1 0 1,1 0-1,-1 0 0,-1-3 0,-6-4-464,1-1-1,0-1 0,0 1 0,1-1 0,0-1 1,1 1-1,-7-17 0,8 14-564,0 0 1,1 0-1,1-1 1,0 1-1,1-1 1,-1-17-1,3-6-531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20.232"/>
    </inkml:context>
    <inkml:brush xml:id="br0">
      <inkml:brushProperty name="width" value="0.05" units="cm"/>
      <inkml:brushProperty name="height" value="0.05" units="cm"/>
      <inkml:brushProperty name="color" value="#FF0066"/>
    </inkml:brush>
  </inkml:definitions>
  <inkml:trace contextRef="#ctx0" brushRef="#br0">659 1476 8914,'13'9'1552,"0"0"0,1-1 0,25 10 1,-19-10-1139,0-1 0,1-1 0,0-1 0,30 3 0,-33-7-247,1 0 0,0-2 0,0 0 0,-1-1 0,1-1 0,0 0-1,33-13 1,7-6 103,57-31-1,-52 22-77,404-157 1876,-437 177-1941,0 0-1,42-23 1,-54 23-90,0-1 0,-1 0 0,-1-2 0,26-24 1,-12 8 16,-2-2 0,-1-1 1,37-56-1,-62 82-38,1 0 0,-1 0 0,-1 0 0,1-1 0,-1 1 0,-1-1 0,1 1 1,-1-1-1,-1 0 0,1-11 0,-3-6 129,-8-46 1,4 35 26,1 2 85,-1 0-1,-2 0 1,-20-52 0,22 71-185,0 2 1,-1-1 0,-1 1-1,0 0 1,-1 0 0,-1 1-1,0 1 1,0-1 0,-1 2-1,-21-17 1,-134-79 553,130 84-605,-11-4-11,0 1 1,-2 3 0,-101-31-1,81 35-13,-2 3-1,-103-9 1,60 13 2,-237-10 10,328 22-12,0 0 1,0 2 0,0 0-1,0 2 1,1 0 0,-1 2-1,-29 13 1,19-4 2,-1 2 0,2 1 0,-50 39 1,37-21 7,-66 72 0,100-96-6,0 1-1,0 0 0,1 1 1,1 0-1,-8 17 0,5-3 2,1-1 0,-8 35-1,-34 180 235,45-183-116,2 0-1,2 67 1,5-105-17,1 0 1,1-1-1,1 1 0,0-1 0,2 0 0,0-1 0,2 1 1,0-1-1,1-1 0,1 1 0,1-2 0,20 27 0,-20-31-32,0-1 0,2 0 1,0 0-1,0-2 0,1 1 0,0-2 0,1 0 0,0-1 0,1 0 0,0-1 0,0-1 0,1 0 0,-1-1 0,2-1 0,26 4 0,0-4 79,0-1 0,0-3-1,0-1 1,0-2 0,84-16-1,-71 5-411,0-3 0,-2-1 0,106-51 0,-147 61-1485,0 1 0,0 0 0,25-6 0,-7 6-1197</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08.582"/>
    </inkml:context>
    <inkml:brush xml:id="br0">
      <inkml:brushProperty name="width" value="0.05" units="cm"/>
      <inkml:brushProperty name="height" value="0.05" units="cm"/>
      <inkml:brushProperty name="color" value="#008C3A"/>
    </inkml:brush>
  </inkml:definitions>
  <inkml:trace contextRef="#ctx0" brushRef="#br0">1 1 18172,'9'3'1904,"4"7"1097,2 15-1161,0 11-279,-2 10-625,0 2-160,-8 1-392,5-1-96,-7-7-440,1-4-440,-2-17-2041,4-11 1625</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09.773"/>
    </inkml:context>
    <inkml:brush xml:id="br0">
      <inkml:brushProperty name="width" value="0.05" units="cm"/>
      <inkml:brushProperty name="height" value="0.05" units="cm"/>
      <inkml:brushProperty name="color" value="#008C3A"/>
    </inkml:brush>
  </inkml:definitions>
  <inkml:trace contextRef="#ctx0" brushRef="#br0">5 50 12651,'0'0'126,"1"0"1,-1 0 0,0 1-1,0-1 1,1 0-1,-1 0 1,0 0 0,0 1-1,1-1 1,-1 0 0,0 0-1,0 1 1,0-1-1,0 0 1,1 1 0,-1-1-1,0 0 1,0 1-1,0-1 1,0 0 0,0 1-1,0-1 1,0 0 0,0 1-1,0-1 1,0 0-1,0 1 1,0-1 0,0 0-1,0 1 1,0-1 0,0 1-1,-2 12 1115,2-12-1060,-2 8 541,1-5-496,0-1 0,0 0 0,1 0 0,-1 1 0,1-1 0,0 1 1,0-1-1,0 0 0,0 1 0,1-1 0,0 4 0,0-6-190,-1-1 0,0 1 0,0-1 0,0 1 0,1-1-1,-1 1 1,0-1 0,1 0 0,-1 1 0,0-1 0,1 1 0,-1-1 0,0 0 0,1 1 0,-1-1 0,1 0 0,-1 0-1,0 1 1,1-1 0,-1 0 0,1 0 0,-1 0 0,1 0 0,-1 1 0,1-1 0,-1 0 0,1 0 0,-1 0 0,1 0-1,-1 0 1,1 0 0,-1 0 0,1-1 0,-1 1 0,1 0 0,-1 0 0,1 0 0,-1 0 0,1 0 0,-1-1 0,1 1-1,-1 0 1,0-1 0,1 1 0,-1 0 0,1-1 0,0 0 0,2-1 150,0-1 0,0 1 1,0-1-1,6-6 0,-7 6-103,47-56 924,-43 53-938,1 0-1,-1 1 0,1-1 0,0 2 0,0-1 0,15-6 0,-21 10-59,1 0 0,0 0-1,0 0 1,0 1 0,0-1 0,0 1-1,0-1 1,0 1 0,0 0-1,0 0 1,0 0 0,0 0 0,0 0-1,0 0 1,0 1 0,0-1 0,0 0-1,-1 1 1,1 0 0,3 1-1,-4-1-5,1 0-1,-1 1 1,1-1-1,-1 1 1,1-1-1,-1 1 0,0 0 1,0-1-1,0 1 1,0 0-1,0 0 1,0 0-1,-1 0 0,1 0 1,0 0-1,-1 0 1,0 0-1,1 4 1,-1 12 5,0 0 0,-1 0 1,-1 0-1,-1 0 1,0-1-1,-2 1 1,0-1-1,-12 29 1,-5-6-184,22-40 164,1 0-1,-1 1 1,1-1 0,-1 0 0,0 0-1,1 0 1,-1 1 0,1-1 0,-1 0 0,1 0-1,-1 0 1,1 0 0,-1 0 0,1 0-1,-1 0 1,0 0 0,1 0 0,-1 0-1,1 0 1,0 0 0,4-2-14,0 0 0,0-1 0,0 1 0,0-1 0,5-4 0,-4 3 5,0 0 0,-1 0 0,13-4 0,-8 5 127,1-1 0,-1 2 0,1 0 0,0 0 0,19 0 0,-25 2-43,0 0 0,-1 1 0,1 0 0,-1-1 0,1 1 1,-1 1-1,6 1 0,-7-1-38,-1-1-1,0 0 1,0 0 0,0 1 0,0-1-1,0 1 1,0 0 0,0-1-1,-1 1 1,1 0 0,-1 0 0,1 0-1,-1 0 1,2 4 0,-1 0 65,1 1 0,-2 0 0,1-1 0,-1 1 0,0 0 0,0 0 0,-1 0 1,0 0-1,-1 9 0,0 1 42,-2 0-1,-7 26 1,7-33-75,0 0-1,-1 0 0,0-1 1,0 1-1,-1-1 0,-11 16 1,12-20-73,0 0 0,-1-1 0,1 0-1,-1 1 1,0-2 0,0 1 0,0 0 0,-1-1 0,1 0 0,-1 0 0,0-1 0,-7 3 0,3-2-268,1-1-1,-1 0 1,0 0 0,0-1 0,-16 0-1,21-1-74,0-1 0,1 1 0,-1-1 0,0 0 0,1 0 0,-1 0-1,0-1 1,1 0 0,0 1 0,-1-2 0,1 1 0,0 0-1,-6-6 1,9 7 155,-1 0 0,1 0 0,0-1 0,0 1 0,0 0-1,0-1 1,1 1 0,-1-1 0,0 1 0,1-1 0,-1 1 0,1-1-1,-1 0 1,1 1 0,0-1 0,-1 0 0,1 1 0,0-1-1,0 0 1,1-1 0,-1-20-986</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10.237"/>
    </inkml:context>
    <inkml:brush xml:id="br0">
      <inkml:brushProperty name="width" value="0.05" units="cm"/>
      <inkml:brushProperty name="height" value="0.05" units="cm"/>
      <inkml:brushProperty name="color" value="#008C3A"/>
    </inkml:brush>
  </inkml:definitions>
  <inkml:trace contextRef="#ctx0" brushRef="#br0">1 26 19212,'9'-15'1873,"0"4"871,1 17-607,-3 10-345,2 18-704,-3 7-328,-2 12-440,-1 5-88,-3-10-480,0-3-656,10-10 552</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17.631"/>
    </inkml:context>
    <inkml:brush xml:id="br0">
      <inkml:brushProperty name="width" value="0.05" units="cm"/>
      <inkml:brushProperty name="height" value="0.05" units="cm"/>
      <inkml:brushProperty name="color" value="#008C3A"/>
    </inkml:brush>
  </inkml:definitions>
  <inkml:trace contextRef="#ctx0" brushRef="#br0">316 1136 8434,'-6'13'2857,"5"-9"-783,6-9-811,-3 2-932,0 0-1,0-1 0,-1 1 1,0 0-1,1-1 0,-1 1 1,1-6-1,-2 4 92,2 1 0,-1-1 0,1 1-1,3-9 1,-3 10-272,0 1-1,0-1 0,0 0 1,1 1-1,-1-1 0,1 1 1,-1-1-1,1 1 0,0 0 1,0 0-1,0 1 1,0-1-1,0 1 0,1-1 1,-1 1-1,0 0 0,1 0 1,-1 0-1,5 0 0,6 0 82,0 1 0,0 0 0,23 3 0,-9 0 70,95 4 814,220-17 0,-62-5 67,-247 14-1151,-21 1-15,22-1 39,0-1 0,40-9 0,-65 10 5,-1-2 0,1 0 0,-1 0 1,1 0-1,-1-1 0,0-1 0,0 0 0,-1 0 0,0 0 1,0-1-1,0 0 0,10-10 0,-5 1 250,17-26 0,-29 40-291,-1 0 0,1 0 0,0 0 0,0 0 1,-1 0-1,1 0 0,0 0 0,0 0 0,0 1 0,0-1 0,1 0 0,-1 1 0,0-1 0,0 0 0,0 1 1,0-1-1,1 1 0,-1 0 0,0-1 0,1 1 0,-1 0 0,0 0 0,0 0 0,1 0 0,-1 0 0,0 0 1,1 0-1,-1 0 0,0 1 0,0-1 0,1 0 0,-1 1 0,0-1 0,2 2 0,-3-2-11,1 0-1,-1 0 1,1 0 0,-1 0-1,1 0 1,-1 0-1,0 0 1,1 0-1,-1-1 1,1 1 0,-1 0-1,0 0 1,1 0-1,-1-1 1,0 1 0,1 0-1,-1 0 1,0-1-1,1 1 1,-1 0-1,0 0 1,1-1 0,5-4 151,-3 5-136,-1 0 0,0 0-1,0 0 1,0 0 0,0 1 0,1-1 0,2 2 0,-4-2-20,0 1-1,0-1 1,0 0-1,1 1 1,-1-1-1,0 0 1,0 0-1,0 0 1,0 0 0,1 0-1,-1 0 1,0 0-1,0 0 1,0 0-1,0 0 1,1-1-1,-1 1 1,0 0-1,0-1 1,0 1-1,0-1 1,0 0 0,0 1-1,0-1 1,0 0-1,1-1 1,11-14 4,0 0 0,-1-2 0,-1 1 0,0-2 0,-2 1 0,0-1 1,-1-1-1,10-39 0,-1 3 1,-4 15-5,-1-2-1,-3 1 1,5-49-1,-13 79 10,2-59 92,-3 65-97,-1-1 0,0 0 0,0 1-1,0-1 1,-1 1 0,0 0 0,0-1 0,-4-7 0,3 10-1,0-1 0,-1 1 0,0-1 1,0 1-1,0 0 0,-7-4 0,-7-8 7,-6-9-16,5 6-7,-26-23-1,38 37 10,0 0-1,0 0 1,0 1-1,-1 0 1,1 0-1,-1 1 1,0 0-1,-11-3 0,-3 2-4,-1 1 0,1 1 0,-32 0 0,-69 11-37,0-1 24,93-8 21,-1-2 1,0 0-1,1-2 1,0-2-1,0-1 1,-32-11-1,37 8-2,-2 2 1,1 1-1,-1 1 0,-35-4 0,15 9-21,-1 1 0,-91 14 0,-92 33-29,1 13 34,220-57 17,1-1 0,0 1-1,0 1 1,1-1 0,-1 2 0,1-1-1,-10 8 1,12-8-1,1 0 0,1 1 1,-1-1-1,0 1 0,1 0 0,0 1 0,0-1 0,1 1 1,0-1-1,0 1 0,-3 8 0,-1 6 2,2-1 1,0 1-1,1 1 1,1-1-1,1 0 0,1 41 1,21 123 36,-12-123 36,-3-32-44,-2 1 0,-1-1 1,-2 1-1,-1 0 0,-8 53 1,-35 100-2343,42-175 991,-1-1 0,1 0 1,1 1-1,0-1 1,-1 13-1,2 1-1983</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19.307"/>
    </inkml:context>
    <inkml:brush xml:id="br0">
      <inkml:brushProperty name="width" value="0.05" units="cm"/>
      <inkml:brushProperty name="height" value="0.05" units="cm"/>
      <inkml:brushProperty name="color" value="#008C3A"/>
    </inkml:brush>
  </inkml:definitions>
  <inkml:trace contextRef="#ctx0" brushRef="#br0">417 1152 9642,'-30'0'4036,"46"2"369,1 1-3409,275 26 5137,-117-10-4898,-82-10-706,0-4 1,148-12-1,-165-1-388,10-2-58,111 2-1,-168 10-60,49 10 1,-53-7 107,-1-1 1,38 2-1,-59-7-97,0 1-1,0 0 1,0-1 0,-1 0 0,1 0 0,5-1 0,-8 1-28,1 0 0,0 1 1,1-1-1,-1 1 0,0-1 0,0 1 1,0 0-1,0-1 0,0 1 1,0 0-1,0 0 0,0 0 0,1 0 1,-1 0-1,0 0 0,0 0 0,0 0 1,0 0-1,0 0 0,1 1 1,-1-1-1,0 1 0,0-1 0,0 0 1,0 1-1,0 0 0,0-1 1,0 1-1,0 0 0,0-1 0,-1 1 1,1 0-1,0 0 0,1 1 1,8 12 26,-5-7-20,1 1-1,0-1 1,11 10-1,-17-17-10,1 1 0,-1-1 0,1 0 0,-1 0 1,0 0-1,1 0 0,-1 0 0,0 0 0,1 0 0,-1 0 0,1 0 0,-1 0 0,0-1 0,1 1 0,-1 0 0,0 0 0,1 0 0,-1 0 0,0 0 0,1-1 1,-1 1-1,0 0 0,1 0 0,-1-1 0,0 1 0,0 0 0,1 0 0,-1-1 0,0 1 0,0 0 0,0-1 0,1 1 0,-1 0 0,0-1 0,0 1 0,0 0 0,0-1 1,0 1-1,0-1 0,8-19 58,60-174 274,-56 158-312,-2-1-1,-1 1 1,-2-2-1,4-70 1,-9 28 26,-10-98 0,-14 8-53,20 157 9,1 0 1,0-1-1,0 1 1,2 0-1,0 0 1,0 0-1,5-18 1,-6 30-4,0 0-1,0 0 1,1 0 0,-1 1 0,0-1 0,0 0 0,0 0 0,0 0-1,0 1 1,0-1 0,0 0 0,0 0 0,0 1 0,-1-1-1,1 0 1,0 0 0,0 0 0,-1 1 0,1-1 0,-1 0 0,1 1-1,0-1 1,-1 0 0,1 1 0,-1-1 0,0 0 0,-1 0 0,1 0-1,-1 0 1,1 1 0,-1-1 0,0 1 0,1-1 0,-1 1 0,-3-1-1,-4-1 1,-123-65 12,62 31-8,34 17-6,-1 3 1,0 1-1,0 1 0,-2 3 0,0 1 0,0 1 0,0 3 0,-58-3 0,47 10-89,0 2 1,1 2-1,0 2 0,-69 19 0,-188 73-225,221-69 310,44-15 2,-124 40 12,120-43-5,-76 13 1,94-24-1,0 0-1,0-1 1,0-2 0,0-1 0,-27-6 0,39 6 4,6 2-1,0 0 0,1 0 0,-1 1 1,0 0-1,0 0 0,-15 3 1,18-1-8,-1-1 0,1 2-1,0-1 1,0 1 0,1-1 0,-1 2 0,1-1 0,-1 0 0,-9 10 0,11-10 1,0 1 0,0 0-1,0 0 1,1 0 0,0 0 0,-1 1 0,1-1 0,1 1-1,-1 0 1,1 0 0,0 0 0,0 0 0,0 0 0,1 1-1,0-1 1,0 1 0,0-1 0,0 0 0,1 1 0,0-1-1,0 1 1,1-1 0,0 6 0,2-2 13,0-1-1,0 0 1,8 14 0,6 14 75,2 20 134,21 110 0,-34-123-49,-2 0 0,-1 1 1,-7 83-1,2-75-14,2-30-72,-3 22 1,2-36-99,-2 25-252,3-31 154,1 0 1,-1 0-1,0 0 0,1 0 0,-1-1 1,1 1-1,0 0 0,-1 0 1,1 0-1,0 0 0,0-1 0,0 1 1,0 0-1,3 2 0,3 1-524,0 0-1,0 0 1,1-1-1,-1 0 1,1-1-1,0 1 1,14 2-1,32 10-1003</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20.734"/>
    </inkml:context>
    <inkml:brush xml:id="br0">
      <inkml:brushProperty name="width" value="0.05" units="cm"/>
      <inkml:brushProperty name="height" value="0.05" units="cm"/>
      <inkml:brushProperty name="color" value="#008C3A"/>
    </inkml:brush>
  </inkml:definitions>
  <inkml:trace contextRef="#ctx0" brushRef="#br0">186 1500 9650,'-1'-1'290,"-1"1"-1,0-1 1,1 1 0,-1-1-1,0 1 1,1-1-1,-1 0 1,1 0 0,-1 0-1,1 0 1,0 0-1,-1 0 1,1-1 0,0 1-1,0 0 1,0-1-1,0 1 1,0 0 0,0-1-1,0 0 1,0 1 0,0-1-1,1 1 1,-1-1-1,1 0 1,-1 1 0,1-1-1,0 0 1,0 0-1,0 1 1,0-1 0,0 0-1,0 0 1,0 1-1,0-1 1,1-3 0,0 4-159,0-1 0,0 1 0,0 0 1,-1 0-1,1-1 0,0 1 0,0 0 1,1 0-1,-1 0 0,0 0 0,0 0 1,1 0-1,-1 1 0,0-1 0,1 0 1,-1 1-1,0-1 0,1 1 0,-1-1 1,1 1-1,-1 0 0,4-1 0,4 0 272,1 0-1,13 1 0,-17 0-206,526-17 4311,-321 2-3206,290 17 0,-377 4-1066,69 6 245,-185-11-465,9 1 21,0 0-1,0 0 0,24 8 0,-41-10-35,1 0 0,-1 1 0,1-1 0,-1 0 0,1 0 0,-1 0 0,1 1 0,-1-1 0,1 0 0,-1 0 0,0 1 0,1-1 0,-1 0 0,1 1 0,-1-1 0,0 0 0,0 1 0,1-1 0,-1 1 0,0-1 0,0 1 0,1-1 0,-1 1 0,0-1 0,0 1 0,0-1 0,0 1 0,0-1 0,0 0 0,0 1 0,-1-1 0,1 0 0,0 0 0,0 0 0,0 1 0,-1-1 0,1 0 0,0 0 0,0 0 0,-1 1 0,1-1 0,0 0 0,0 0 0,-1 0 0,1 0 0,0 0 0,0 0 0,-1 0 0,1 0 0,0 1 0,-1-1 0,1 0 0,0 0 0,-1 0 0,1 0 0,0-1 0,0 1 0,-1 0 0,1 0 0,0 0 0,-1 0 0,1 0 0,0 0 0,-1 0 0,-1-1 0,0 1 0,0-1 0,0 0 0,0 0 0,0 0 0,0 0 0,0 0 0,0 0 0,0 0 0,0 0 0,0-1 0,1 1 0,-1-1 0,0 0 0,1 1 0,-2-3 0,1 1 0,1 0 0,-1 0 0,1-1 0,0 1 0,0 0 0,0 0 0,0-1 0,1 1 0,-1-7 0,1-5 0,1 0 0,0 0 0,2 1 0,3-16 0,-3 16 0,152-596 0,-146 577 0,24-90 0,-30 106 0,-1-1 0,0 1 0,-1 0 0,0-1 0,-4-20 0,4 35 0,-1 3 0,0-1 0,0 1 0,0 0 0,0-1 0,0 1 0,0-1 0,0 1 0,0 0 0,0-1 0,0 1 0,0 0 0,0-1 0,0 1 0,0 0 0,0-1 0,0 1 0,0 0 0,0-1 0,-1 1 0,1 0 0,0-1 0,0 1 0,0 0 0,-1 0 0,1-1 0,0 1 0,-1 0 0,1 0 0,0-1 0,-1 1 0,1 0 0,0 0 0,0 0 0,0 0 0,0 0 0,0 0 0,0 0 0,0 0 0,0 0 0,0 0 0,1 0 0,-1 1 0,0-1 0,0 0 0,0 0 0,0 0 0,0 0 0,0 0 0,0 0 0,0 0 0,0 0 0,0 0 0,0 0 0,0 0 0,0 0 0,0 1 0,0-1 0,0 0 0,-1 0 0,1 0 0,0 0 0,0 0 0,0 0 0,0 0 0,0 0 0,0 0 0,0 0 0,0 0 0,0 0 0,0 0 0,0 0 0,0 0 0,0 1 0,0-1 0,0 0 0,0 0 0,0 0 0,-1 0 0,1 0 0,0 0 0,0 0 0,0 0 0,0 0 0,0 0 0,0 0 0,0 0 0,0 0 0,0 0 0,0 0 0,0 0 0,0 0 0,-1 0 0,1 0 0,0 0 0,0 0 0,0 0 0,0-1 0,-5 1 0,-66-32-22,-75-47 0,-10-5-58,115 65 0,0 2 0,0 2 0,-2 2 0,-45-8 0,52 15 39,1 2 1,-1 1-1,0 2 1,1 1 0,-57 8-1,49-2 38,-61 0 0,80-6 7,0-2 0,1 0 0,-1-2 0,-29-8 0,-24-11 4,28 7 0,-1 2 0,-95-14 1,129 26-11,1 2 0,-1-1 0,1 2 0,-1 0 0,1 1 0,-1 0 0,1 1 0,0 1 1,0 1-1,0 0 0,1 0 0,0 2 0,-27 15 0,26-11 3,1 0 0,0 0 0,0 2 0,1 0 0,1 0 0,0 1 0,1 0 0,-15 25 1,21-27-4,1 0 1,0 1 0,0-1 0,2 1 0,-1 0 0,0 18 0,-2 7 2,-41 251-8,-29 125 271,74-408-251,-8 34 157,-3 51-1,11-79-162,0 0-1,1 0 0,1 0 1,0 0-1,1 0 1,0 0-1,1 0 0,7 20 1,-10-30-99,1 0 0,0 0 1,0 0-1,0-1 1,0 1-1,1 0 0,-1 0 1,0 0-1,1-1 0,-1 1 1,1-1-1,-1 1 1,1-1-1,3 3 0,-3-4-100,0 1 0,0-1 0,0 1 0,0-1 0,0 1 0,0-1 0,0 0 0,0 0 0,0 0-1,1 0 1,-1-1 0,0 1 0,0 0 0,3-2 0,28-12-1492</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25.763"/>
    </inkml:context>
    <inkml:brush xml:id="br0">
      <inkml:brushProperty name="width" value="0.05" units="cm"/>
      <inkml:brushProperty name="height" value="0.05" units="cm"/>
      <inkml:brushProperty name="color" value="#008C3A"/>
    </inkml:brush>
  </inkml:definitions>
  <inkml:trace contextRef="#ctx0" brushRef="#br0">6 44 4001,'-1'-3'957,"0"2"-742,1 0-1,-1 0 0,1 0 1,-1 0-1,1 0 0,0 0 1,0 0-1,-1 0 0,1 0 0,0 0 1,0 0-1,0 0 0,0 0 1,0 0-1,0 0 0,1 0 1,-1 0-1,0 0 0,0 0 0,1 0 1,-1 0-1,0 0 0,1 0 1,-1 1-1,2-2 0,-2 1-117,0 1-1,1 0 1,-1-1 0,0 1-1,1-1 1,-1 1-1,0 0 1,0-1-1,0 1 1,1-1 0,-1 1-1,0-1 1,0 1-1,0-1 1,0 1-1,0-1 1,0 1 0,0-1-1,0 1 1,0-1-1,0 1 1,0-1-1,0 1 1,0-1 0,0 1-1,0-1 1,-1 0-1,-3 1 1928,1 8-681,3-7-1194,0 1 1,0-1-1,0 0 1,0 0-1,0 0 0,0 0 1,0 0-1,1-1 1,-1 1-1,0 0 0,1 0 1,-1 0-1,1 0 1,-1 0-1,1 0 1,-1 0-1,1-1 0,0 1 1,-1 0-1,1 0 1,1 0-1,-1 0 161,0-2-118,0 1 0,0-1 0,0 0 0,0 1 0,0-1 0,0 1 0,0-1 0,1 1 0,-1-1 0,2 1 0,-2 0-90,1 0 1,0 1-1,-1-1 1,1 1-1,-1 0 0,1-1 1,-1 1-1,0 0 0,1 0 1,-1 0-1,0 0 1,2 1-1,12 8 498,-11-9-491,0 0-1,-1 0 1,1 0 0,0-1-1,-1 0 1,1 1 0,0-2-1,0 1 1,3-1 0,36-9 615,-33 7-588,0 1 0,19-3 0,12 7 484,-23-1-1264,-14-1-1393</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38.65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25 8402,'8'-25'10732,"-7"26"-10682,9 27 947,-6-15-600,-3-10-335,0 0 1,0 0-1,1 0 0,-1-1 1,1 1-1,0 0 1,0-1-1,0 1 1,0-1-1,0 1 1,0-1-1,1 0 0,-1 0 1,1 0-1,-1 0 1,1 0-1,0-1 1,0 1-1,0-1 1,0 0-1,0 0 0,0 0 1,0 0-1,0-1 1,0 1-1,0-1 1,6 1-1,114-8 1179,-23-1-617,-36 8-166,0 2 1,-1 3 0,90 19 0,-91-10-138,114 20 815,-153-31-853,1-2-1,0 0 0,0-1 0,-1-2 1,36-5-1,-17-4 541,58-23 0,-58 19-212,51-13 1,-91 28-612,0-1 1,0 1 0,-1 0-1,1-1 1,0 1 0,0 0 0,0 0-1,0 0 1,-1 1 0,1-1-1,0 0 1,0 1 0,0-1 0,-1 1-1,1-1 1,0 1 0,0 0-1,-1 0 1,1 0 0,-1 0 0,1 0-1,-1 0 1,1 0 0,-1 0-1,0 1 1,1-1 0,-1 0 0,0 1-1,2 2 1,9 10-528,32 5-3969,-39-21 4186,1-1-1,-1 1 1,0-1-1,0 0 1,5-4-1</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39.41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1 11498,'8'2'6906,"9"22"-5561,-2-2-340,-9-16-831,0 0-1,1 0 1,-1-1 0,1 0 0,0 0 0,0 0 0,1-1 0,-1 0-1,1-1 1,0 0 0,0 0 0,0-1 0,0 1 0,12 0 0,10 0 554,1-1 0,51-3 1,-34-1 102,209 14 1907,-213-9-2444,322 44 998,-347-44-1278,18 3-45,91 10-710,-126-16 539,0 0 0,1 0-1,-1 0 1,1 0 0,-1 0 0,0 0 0,1-1 0,-1 1 0,0-1 0,1 0 0,-1 1 0,0-1 0,0 0 0,0 0 0,0-1-1,4-2 1,14-17-1269</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40.665"/>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1 137 8018,'46'-56'9813,"-14"29"-7850,-28 24-1734,0 1 0,1 0 1,-1 0-1,1 0 1,0 0-1,0 1 1,-1 0-1,1 0 0,6 0 1,8-1-73,20 2-1,-10 0-51,264-13 1030,-263 11-1018,209-16 407,0 16-443,-46 25-79,-27-3 4,-129-18 1,1-1 0,53-5 0,-25-5 10,-19 3-18,0 1 0,81 2 0,-114 4 22,-1 0 1,1 1 0,-1 1-1,0 0 1,0 0-1,0 2 1,0-1-1,0 2 1,-1 0-1,0 0 1,-1 1 0,1 0-1,-1 1 1,11 11-1,-12-10 85,-8-5-49,1-1 1,0-1-1,-1 1 0,1 0 1,0-1-1,1 1 1,-1-1-1,0 0 1,1 0-1,6 2 1,-10-4-59,1 0 0,-1 0 0,1-1 0,0 1 0,-1 0 0,1 0 0,-1-1 0,1 1 0,-1-1 0,1 1 0,-1 0 0,1-1 0,-1 1 0,1-1 0,-1 1 0,1-1 0,-1 1 0,0-1 0,1 1 0,-1-1 0,0 0 0,0 1 0,1-2 0,5-14-581,-6 16 568,6-19-972,9-2 298</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27.454"/>
    </inkml:context>
    <inkml:brush xml:id="br0">
      <inkml:brushProperty name="width" value="0.05" units="cm"/>
      <inkml:brushProperty name="height" value="0.05" units="cm"/>
      <inkml:brushProperty name="color" value="#FF0066"/>
    </inkml:brush>
  </inkml:definitions>
  <inkml:trace contextRef="#ctx0" brushRef="#br0">1 524 7698,'0'-1'392,"1"0"1,-1-1-1,1 2 1,-1-1 0,1 0-1,0 0 1,-1 0-1,1 0 1,0 0 0,0 0-1,-1 1 1,1-1 0,0 0-1,0 1 1,0-1-1,0 1 1,0-1 0,0 1-1,0-1 1,0 1-1,0-1 1,2 1 0,20 9 5168,-21-8-5409,1 0 0,0 0 0,-1-1 0,1 1 0,0-1 0,-1 1 0,1-1 0,0 0 0,-1 0 0,1 0 0,0 0 0,0-1 0,-1 1 0,1-1 0,0 1 0,-1-1 0,5-2 1,1-1 213,0 0 1,-1-1 0,15-12 0,9-5 290,0 6-83,2 1 0,55-17 0,-22 8-64,-34 14-368,1 1 0,39-5 0,-39 8-122,0-1 1,37-13-1,-52 12 94,-1 0 1,0-1-1,0-1 0,0-1 1,14-13-1,0-1 530,37-42 0,-62 60-538,0 0 0,0 0 1,-1 0-1,7-12 0,-11 17-138,1-1 0,-1 0-1,0 0 1,0 0 0,0 0-1,-1 0 1,1 0 0,-1 0 0,1 0-1,-1 0 1,0 0 0,-1 0 0,1 0-1,0 0 1,-1 0 0,-1-4-1,1 2-412,-4-14-1166,5 18 1407,-1 1-1,1-1 0,0 0 1,0 0-1,0 1 1,0-1-1,0 0 1,0 1-1,0-1 0,1 0 1,-1 0-1,0 1 1,0-1-1,0 0 1,1 1-1,-1-1 0,0 1 1,1-1-1,-1 0 1,1 1-1,-1-1 1,2 0-1,12-5-1862</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41.54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35 3 10010,'-34'-2'4919,"48"2"-3714,60 6 556,49 1-208,57-8 2,315 9 888,-357 4-2088,159 10 679,-194-18-348,4-1 1171,167 27-1,-264-28-1664,0 0 0,-1 1 0,0 0 0,0 1 0,0 0 0,0 1 0,0-1 0,-1 2 0,0-1-1,9 9 1,-11-10-40,-2-1 45,-10-3-190,-40-24-4382</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43.09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11 134 5969,'-11'-78'14711,"12"78"-14660,13 10 426,13 8 18,-4-9-171,0 0-1,0-2 0,1 0 0,0-2 0,0 0 1,0-2-1,1-1 0,-1 0 0,33-4 0,16-4 940,133-29 0,-95 10-500,132-26 434,-199 45-1072,0 2 1,0 1 0,67 5 0,-89 0-445,1 2 1,-1 0-1,0 2 0,0 0 1,0 2-1,-1 0 1,0 1-1,26 16 0,10 6-2253,-4-11 853</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43.93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6 189 9698,'-6'-22'11773,"113"23"-9291,238-8 536,-23-23-625,224-13 858,-538 43-3236,84 0 95,-78 1-105,-1 1 1,1 0-1,-1 0 1,22 9-1,-34-11-5,2 1-59,1 1 0,0-1-1,-1 0 1,1 0 0,7 1 0,-9-3-12,0 1 0,-1 0 0,1 0 1,0-1-1,-1 1 0,1-1 0,0 0 0,-1 1 0,1-1 1,-1 0-1,1 0 0,-1 0 0,1 0 0,-1 0 0,2-2 1,5-5-543,0 0 0,8-11 0,1-2 438,25-24-564</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44.875"/>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10 11058,'29'14'4436,"-19"-12"-3943,0 0 330,-3 0-427,-1-1 0,1 0 0,0 0 0,0-1 0,0 0 0,-1 0 1,9-1-1,46-13 1433,-8 2-513,-26 9-710,-1 1 1,1 1 0,48 5 0,77 21 268,-17 9-669,1 1-46,-105-29 41,0-1-1,46 0 1,-7-7 465,74-12 0,15-1-308,-147 14-385,0 1 0,0 0 1,21 4-1,-32-3-66,1-1 0,0 1 0,-1-1 0,1 1 0,-1 0 0,1-1 0,-1 1 0,1 0 0,-1 0 1,0 0-1,1 0 0,1 2 0</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45.52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167 0 11867,'-12'3'488,"1"0"1,0 0 0,0 2-1,0-1 1,0 1 0,1 0 0,0 1-1,0 1 1,0-1 0,1 1 0,0 1-1,0 0 1,1 0 0,-8 10-1,15-17-407,1 0-1,-1 0 0,0 0 0,0 0 1,1 0-1,-1 0 0,1 0 0,-1 0 1,1 0-1,-1 0 0,1 0 0,-1 0 1,1 0-1,0 1 0,0-1 0,0 1 1,0-1-42,0-1 0,0 1 1,0-1-1,1 1 1,-1-1-1,0 0 0,2 2 158,-2-1-157,1-1-1,-1 0 1,0 0-1,1 1 1,-1-1-1,1 0 0,-1 0 1,1 0-1,-1 1 1,0-1-1,1 0 0,-1 0 1,1 0-1,0 0 1,6 1 231,-1-1 0,1-1 0,-1 1 1,11-2-1,-6 0-17,45-2 1505,77 4 0,56 15 217,-102-7-1298,50 2 500,143-7 0,-263-4-1150,2 0 69,28 1-1,-42 1-117,-1-1-1,1 1 1,0 0-1,-1 0 1,1 0-1,-1 1 1,1-1-1,-1 1 0,0 0 1,1 0-1,4 4 1,0 6-1301,-9-10 1212,1-1 0,-1 0 0,0 0 0,0 1-1,1-1 1,-1 0 0,0 0 0,0 1 0,0-1 0,0 0 0,-1 0-1,1 1 1,0-1 0,0 0 0,-1 0 0,1 1 0,-1-1 0,1 0-1,-1 0 1,0 0 0,0 1 0,-12 19-1074</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46.13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81 140 10978,'-3'0'160,"-74"33"7589,77-32-7698,11 6 864,19 0 122,-7-5-467,0-2 0,1 0 0,30-4 0,74-18 988,238-76 1991,-328 87-3139,137-33 1378,-149 40-1559,-1 1-1,1 1 1,0 1-1,50 4 0,-70-2-216,-1 0-1,1 0 1,0 1-1,-1-1 1,1 1-1,-1 1 1,0-1 0,0 1-1,0 0 1,0 0-1,0 0 1,0 1-1,-1-1 1,0 1-1,1 1 1,-1-1-1,-1 0 1,7 10-1</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00.122"/>
    </inkml:context>
    <inkml:brush xml:id="br0">
      <inkml:brushProperty name="width" value="0.05" units="cm"/>
      <inkml:brushProperty name="height" value="0.05" units="cm"/>
      <inkml:brushProperty name="color" value="#FF0066"/>
    </inkml:brush>
  </inkml:definitions>
  <inkml:trace contextRef="#ctx0" brushRef="#br0">26 228 9002,'-2'-7'1139,"0"-1"0,-1 1 0,0 0 0,-6-12 0,2 6 1233,9 11-2142,0 0 1,1 0-1,-1 1 0,0-1 1,1 1-1,-1-1 0,1 1 1,-1 0-1,1 0 1,5-2-1,0 1 43,34-19 498,-29 13-654,0 2-1,1 0 1,0 0 0,24-5 0,-14 7 22,0 1 1,41 1-1,50 9 333,-32-1-163,255-14 368,-1-28 154,74-4 362,-88 31-926,382 39 0,67 8 1082,-644-39-770,261 12 1192,-322-3-1504,7 2 135,126-1 1,-191-9-495,1-1 1,-1 0-1,1 0 1,-1-1-1,0 0 1,0-1-1,0 0 0,0 0 1,0-1-1,-1 0 1,1-1-1,-1 0 1,0 0-1,-1-1 1,1 0-1,6-7 1,-6 2-615</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05.671"/>
    </inkml:context>
    <inkml:brush xml:id="br0">
      <inkml:brushProperty name="width" value="0.05" units="cm"/>
      <inkml:brushProperty name="height" value="0.05" units="cm"/>
      <inkml:brushProperty name="color" value="#FF0066"/>
    </inkml:brush>
  </inkml:definitions>
  <inkml:trace contextRef="#ctx0" brushRef="#br0">817 84 9370,'-11'-5'310,"1"-2"-1,0 1 1,-10-9-1,17 12-159,0 0-1,0 0 0,0 0 0,1 0 1,-1 0-1,1 0 0,-1-1 1,1 1-1,0-1 0,1 1 1,-1-1-1,-2-7 0,3 11 755,-1 5-425,-2 9 0,-28 93 833,-2 11-239,28-94-692,2 0 0,-3 49 0,7-41-186,2 1 0,6 35 1,18 64 107,2 7-108,-17-61-147,29 151 53,-32-192-43,3-2 0,0 1 0,3-2 0,21 43-1,-8-32 6,1-2-1,3 0 1,68 73-1,127 97-54,-72-72-32,-12 10 52,-2 33-8,-80-101-29,118 126-1,-11-65-2,11-14-1,120 101 328,-32 18 330,-23 24-501,-195-212 203,-4 3 0,55 100 1,-54-72 166,62 179 0,-88-209-497,-3 1 1,9 81 0,-21-114-12,-2 1 1,-2-1 0,-1 1 0,-1-1-1,-1 1 1,-2-1 0,-8 30 0,-90 207 75,53-150-63,0-6-2,-5-2 0,-4-3 0,-103 139 0,4-49-38,-15-7 32,-18 19 8,131-138-11,-72 81 3,-12-12-26,-164 78 0,127-96 26,10 13-27,114-81 21,-74 65-2,65-64 9,-141 123-13,160-132 11,2 1 0,-46 62-1,-70 152-16,108-168 5,-13 19 1,-122 230-9,177-315 17,-111 269-13,105-243 233,2 0 1,2 1 0,-11 103-1,-6 260 751,27-244-13,3-158-875,0-1 0,-1 1 1,-1-1-1,0 1 0,-6 15 0,7-25-107,0 0 1,0 1-1,-1-1 0,0 0 1,0 0-1,0 0 0,0 0 1,0-1-1,-1 1 0,0 0 1,0-1-1,0 0 0,0 0 1,0 0-1,-1 0 0,0 0 1,1-1-1,-8 5 0,10-7-44,0 1 0,0-1 0,0 0 0,0 0 0,0 1 1,-1-1-1,1 0 0,0 0 0,0 0 0,0 0 0,0 0 0,0 0 0,0 0 0,0 0 0,0-1 0,0 1 0,-1 0 0,0-1 0,1 0-53,0 0-1,-1 0 0,1 0 1,0 0-1,0-1 1,0 1-1,0 0 1,0-1-1,0 1 1,0 0-1,1-1 1,-2-2-1,-9-29-1049</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08.97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739 0 10954,'-10'3'2085,"-83"193"210,76-151-1804,1 2 0,-13 70 1,14-33 338,-16 81 549,-10 66-349,38-203-922,1 0 0,2 0-1,1 0 1,1 0-1,1 0 1,9 35-1,0-25 166,27 63-1,27 33 329,14 32-92,-6 60-297,-55-157-159,4-1 1,33 73 0,-44-120-13,0 0 0,2 0 1,0-1-1,1-1 1,1-1-1,37 33 1,123 80 112,-11-10-104,51 98 48,-66-60-28,-28-44-45,140 146 25,-154-125-46,12 14 12,-93-120-5,2-1 1,55 43 0,107 54 443,-37-27 77,-113-69-453,-1 3 0,-3 0 0,0 3 0,-2 1 1,-2 1-1,-1 2 0,-3 1 0,-1 2 1,42 84-1,-35-52-56,-3 2 0,-4 2 1,19 83-1,-31-103-16,-7-25-5,6 40 0,-13-62-5,-1-1 0,0 1 0,-1 0 0,-1 0 0,0 0 0,0 0 0,-5 15 0,-56 168-75,30-101 14,-59 145-120,72-199 139,-2 0 0,-2-1 0,-46 61 0,-255 265-621,199-244 554,-239 245 132,-18 23 12,62-76-34,14 9 89,150-162 84,-21 47-74,53-58-60,103-123-34,1 0 0,-19 34 0,-27 60 12,5-8-5,-1-11 9,-129 160 0,113-159-10,16-19-2,47-63 1,1 1 0,0 0 0,2 1-1,1 0 1,0 1 0,2 1 0,0-1-1,2 1 1,1 1 0,-5 34 0,1 7 241,3 1 1,0 76 0,9-132-68,-1 0 0,2 0 0,-1 0 1,7 17-1,-4-15 124,-1 0 1,3 20-1,-6-29-287,-1 0 0,0 0 0,0 0 1,0 0-1,0 0 0,-1 0 0,1 0 0,-1 0 0,0 0 0,0-1 0,-1 1 0,-2 6 0,4-10-57,0 1 0,-1-1 0,1 1 0,0-1 0,-1 1 1,1-1-1,0 0 0,-1 1 0,1-1 0,0 0 0,-1 1 0,1-1 0,-1 0 0,1 0 0,-1 1 0,1-1 1,-1 0-1,1 0 0,-1 0 0,1 1 0,-1-1 0,1 0 0,-1 0 0,1 0 0,-1 0 0,1 0 1,-1 0-1,1 0 0,-1 0 0,1 0 0,-1-1 0,1 1 0,-1 0 0,1 0 0,-1 0 0,1 0 1,0-1-1,-1 1 0,1 0 0,-1-1 0,1 1 0,-1 0 0,1-1 0,0 1 0,-1 0 0,1-1 1,0 1-1,-1-1 0,1 0 0,-3-2-214,1 0-1,0 0 1,0 0-1,0 0 1,0 0 0,1-1-1,-1 1 1,-1-5 0,-10-66-1175</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10.845"/>
    </inkml:context>
    <inkml:brush xml:id="br0">
      <inkml:brushProperty name="width" value="0.05" units="cm"/>
      <inkml:brushProperty name="height" value="0.05" units="cm"/>
      <inkml:brushProperty name="color" value="#FF0066"/>
    </inkml:brush>
  </inkml:definitions>
  <inkml:trace contextRef="#ctx0" brushRef="#br0">8 166 13843,'-1'-1'203,"1"1"0,-1 0 0,1 0-1,-1-1 1,1 1 0,0-1 0,-1 1 0,1 0 0,-1-1 0,1 1-1,0-1 1,-1 1 0,1-1 0,0 1 0,0-1 0,-1 1 0,1-1-1,0 1 1,0-1 0,0 1 0,0-1 0,-1 0 0,1 1 0,0-1-1,0 1 1,0-1 0,0 1 0,1-2 0,-1 1 15,1 0 1,-1-1-1,1 1 0,0 0 1,0-1-1,-1 1 1,1 0-1,0 0 1,0 0-1,0 0 0,2-1 1,4-4 282,1 1 1,14-9-1,-19 13-263,122-54 1652,-61 29-1742,-51 20-219,28-11-66,-37 16-70,0 0 0,-1 0 0,1 0 0,-1 1 0,1-1 0,0 1 0,0 0 0,6 0 0,-9 0 140,-1 0 0,0 0 0,1 0 0,-1 0 1,0 1-1,0-1 0,1 0 0,-1 0 0,0 0 0,1 0 1,-1 0-1,0 1 0,0-1 0,1 0 0,-1 0 0,0 0 0,0 1 1,1-1-1,-1 0 0,0 0 0,0 1 0,0-1 0,0 0 1,1 1-1,-1-1 0,0 0 0,0 0 0,0 1 0,0-1 1,0 0-1,0 1 0,0-1 0,0 0 0,0 1 0,0-1 0,0 0 1,0 1-1,0-1 0,0 0 0,0 1 0,0-1 0,0 0 1,0 0-1,0 1 0,-1-1 0,1 1 0,-10 16-2350,7-13 1869,-11 18-797</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28.620"/>
    </inkml:context>
    <inkml:brush xml:id="br0">
      <inkml:brushProperty name="width" value="0.05" units="cm"/>
      <inkml:brushProperty name="height" value="0.05" units="cm"/>
      <inkml:brushProperty name="color" value="#FF0066"/>
    </inkml:brush>
  </inkml:definitions>
  <inkml:trace contextRef="#ctx0" brushRef="#br0">4 511 11194,'-3'0'8575,"3"0"-8517,0-1 0,0 1 0,0-1 0,0 1 0,0-1 0,0 1 0,0 0 0,0-1 0,0 1-1,0-1 1,0 1 0,0-1 0,0 1 0,0 0 0,0-1 0,0 1 0,1-1 0,-1 1-1,0 0 1,0-1 0,1 0 0,4-6 631,1 0 0,0 0 0,1 0 1,-1 0-1,1 1 0,1 0 0,14-9 0,63-30 1116,-58 32-1304,-18 8-399,497-267 2813,-490 262-3311,-1-1 0,15-12-1,-22 15-1767,-1 0-1,10-11 0,-6-5-442</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11.293"/>
    </inkml:context>
    <inkml:brush xml:id="br0">
      <inkml:brushProperty name="width" value="0.05" units="cm"/>
      <inkml:brushProperty name="height" value="0.05" units="cm"/>
      <inkml:brushProperty name="color" value="#FF0066"/>
    </inkml:brush>
  </inkml:definitions>
  <inkml:trace contextRef="#ctx0" brushRef="#br0">13 37 11626,'-13'6'3223,"18"-5"7,25-9-763,-24 6-2257,16-6 325,1 1-1,-1 1 0,34-5 0,-49 10-453,0 1-1,0-1 1,0 2 0,0-1-1,0 1 1,13 3-1,-16-3-36,0 1-1,0-1 0,-1 1 0,1 0 1,0 0-1,-1 0 0,1 0 0,-1 1 1,0-1-1,0 1 0,0 0 1,5 6-1,-5-4-8,0-1 0,0 1 0,-1 0 0,1 0 0,-1 0-1,0 0 1,-1 0 0,1 1 0,-1-1 0,0 0 0,1 7 0,-2-3 10,0 0 0,-1 0 1,0 0-1,0 0 0,0 0 0,-4 10 0,-4 7 43,-1-1 0,-1 0 0,-22 34 0,31-55-91,-51 83 154,43-73-259,0 0-1,-1-1 1,-24 23-1,33-34 55,0-1-65,1 1-1,-1 0 1,0-1-1,0 1 1,0-1 0,0 1-1,0-1 1,0 0-1,0 0 1,-1 0-1,1 0 1,0-1 0,-1 1-1,1 0 1,0-1-1,-4 1 1,6-1 56,-1 0 1,1 0 0,0 0-1,-1 0 1,1 0-1,-1 0 1,1 0 0,0 0-1,-1 0 1,1-1-1,0 1 1,-1 0 0,1 0-1,0 0 1,-1 0-1,1 0 1,0-1 0,-1 1-1,1 0 1,0 0-1,-1-1 1,1 1 0,0 0-1,0 0 1,-1-1-1,1 1 1,0 0 0,0-1-1,0-1-48,0 1-1,1 0 1,-1-1-1,1 1 1,-1 0-1,1-1 1,0 1-1,-1 0 1,3-2-1</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11.728"/>
    </inkml:context>
    <inkml:brush xml:id="br0">
      <inkml:brushProperty name="width" value="0.05" units="cm"/>
      <inkml:brushProperty name="height" value="0.05" units="cm"/>
      <inkml:brushProperty name="color" value="#FF0066"/>
    </inkml:brush>
  </inkml:definitions>
  <inkml:trace contextRef="#ctx0" brushRef="#br0">110 1 21141,'-5'37'1120,"-5"7"288,-3 8-704,-3 8-400,1 1-392,-7-2-768,5-1-376,15-5-961,-7-12 1057</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19.140"/>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3603 9873 10530,'-7'-3'502,"1"0"0,1-1-1,-1 1 1,1-2-1,-1 1 1,-4-6 0,8 8-364,0-1 0,0 0 0,1 0 0,-1 0 1,1 0-1,-1 0 0,1 0 0,0 0 0,0 0 0,1 0 0,-1 0 1,1 0-1,-1-1 0,1-5 0,0-4 188,1 7-114,-1-1 1,0 0-1,-1 1 0,0-1 1,-1-7-1,1 12-178,0 0 1,0 0-1,0 0 0,0-1 0,0 1 0,-1 0 1,1 1-1,0-1 0,-1 0 0,0 0 0,1 0 1,-1 1-1,0-1 0,0 1 0,0 0 0,0-1 1,0 1-1,-3-1 0,-35-16 579,16 9-497,1-2 1,-31-19 0,-107-85 1123,123 85-782,2-2 1,-35-40-1,52 49-436,-2 1-1,0 1 1,-1 1 0,-1 1 0,-1 2-1,-43-25 1,17 15-17,-75-41 24,94 49 14,-56-46 0,-19-32 72,48 42-93,-67-50 1,33 45-14,-129-64 0,124 73 2,-118-81-1,-28-66 41,101 79-4,107 91-16,-153-129 105,11-14-92,14-17-82,-146-153-24,161 188 98,108 106 67,-50-74 0,73 92-62,2 0 0,0-1 1,2-1-1,2 0 1,0-1-1,3 0 0,0-1 1,-4-47-1,6 4-24,3-1 0,10-117-1,-4 153 13,2 0-1,2 1 0,2 0 1,1 0-1,2 1 0,2 0 1,33-64-1,106-162 6,25 16-51,-155 222 11,233-271 27,-191 229 3,4 3 0,86-64 0,16 7-11,116-92 5,-99 73 339,-132 105-158,90-45 0,-77 49-136,-2-3 1,-2-3 0,79-62-1,-31 2 132,54-40-104,-93 87-81,92-67 5,-113 77-8,50-51-1,-29 17 7,-3-5-1,66-96 1,-83 100-10,94-139-10,-80 119 14,-32 47 1,-2 0 0,45-92-1,-69 120-14,105-247 294,-25-6-61,-78 221-202,-4 0-1,-1-1 1,-3 1 0,-3-1 0,-6-71-1,-8 12 233,-1-14 23,13 108-254,-4-58 42,-19-97 0,18 150-65,0 1-1,-1 0 1,-1 1 0,-2 0-1,0 0 1,-1 1-1,-1 0 1,-19-24 0,-7 1 21,-2 3 0,-83-69 1,4 4 35,-2-27 64,32 31 379,79 93-446,0 1 0,0 0-1,-1 0 1,0 1-1,-1 1 1,0 0-1,0 0 1,0 1 0,-1 1-1,1 0 1,-21-5-1,-106-31-1995,91 26 548,-3 7 514</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23.137"/>
    </inkml:context>
    <inkml:brush xml:id="br0">
      <inkml:brushProperty name="width" value="0.05" units="cm"/>
      <inkml:brushProperty name="height" value="0.05" units="cm"/>
      <inkml:brushProperty name="color" value="#FF0066"/>
    </inkml:brush>
  </inkml:definitions>
  <inkml:trace contextRef="#ctx0" brushRef="#br0">0 41 13811,'4'-8'11817,"7"5"-11919,-2 2 808,45-11-24,-30 6-368,46-4 0,-68 9-297,1 1 0,-1 0 1,0 0-1,0 0 0,1 0 0,-1 1 1,0-1-1,0 1 0,1-1 0,-1 1 1,0 0-1,0 0 0,0 0 1,0 0-1,0 0 0,0 0 0,0 1 1,-1-1-1,1 1 0,0-1 0,-1 1 1,1-1-1,-1 1 0,1 0 0,-1 0 1,0 0-1,0 0 0,0 0 0,0 0 1,0 0-1,0 0 0,-1 0 0,2 4 1,0 8 13,1 1 0,-2 0-1,1 23 1,-2-19-1,5 30-1,-5-45-23,0-3-3,0 0-1,0 0 1,1 0-1,-1 0 1,0 0 0,0 0-1,1 0 1,-1 0-1,1 0 1,-1-1-1,1 1 1,-1 0-1,1 0 1,0 1-1,0-2 0,0 0 0,0 0 0,0 0 0,0 0 0,0 0 0,-1 0 0,1-1-1,0 1 1,0 0 0,0 0 0,0-1 0,0 1 0,0 0 0,-1-1 0,1 1 0,0-1-1,0 1 1,0-1 0,1-1 0,5-2 30,-3 3-6,1 0 1,0 0 0,0 0-1,9 0 1,-13 1-24,0 0 0,0 0 0,-1 0 0,1 0 1,0 0-1,0 0 0,0 0 0,0 0 0,0 0 0,0 0 0,0 0 0,0 1 0,-1-1 0,1 0 1,0 1-1,0-1 0,0 1 0,-1-1 0,1 1 0,0-1 0,0 1 0,-1 0 0,1-1 0,-1 1 1,1 0-1,0-1 0,-1 1 0,1 0 0,-1 0 0,0-1 0,1 1 0,-1 0 0,1 2 0,-1 2 34,0 1 0,0-1-1,-1 1 1,0-1-1,0 1 1,0-1-1,0 0 1,-1 1-1,0-1 1,0 0-1,-1 0 1,1 0-1,-1 0 1,0-1-1,-5 7 1,-6 4 69,0 0 1,-29 24-1,24-23-124,12-10-45,3-1 82,-1-1 0,0 0 0,0 0 1,-12 6-1,16-10-87,0 1 0,0-1 0,0 1 0,0-1 0,0 1 1,-1-1-1,1 0 0,0 0 0,0 0 0,-1 0 1,1 0-1,0 0 0,0 0 0,-1 0 0,1 0 0,0 0 1,0-1-1,-1 1 0,1 0 0,0-1 0,0 0 0,0 1 1,0-1-1,0 1 0,0-1 0,0 0 0,0 0 0,0 0 1,0 1-1,0-1 0,-1-1 0,1 0-274,-1 0 1,1 0-1,-1 0 0,1-1 1,0 1-1,-1 0 0,1 0 0,0-1 1,1 1-1,-1-1 0,0 1 1,1-1-1,-1 1 0,1-1 0,0 1 1,0-1-1,0 1 0,0-1 0,0 1 1,2-5-1,-1 3 54,1 1 0,0 0 0,0 0 1,0 0-1,4-3 0</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23.480"/>
    </inkml:context>
    <inkml:brush xml:id="br0">
      <inkml:brushProperty name="width" value="0.05" units="cm"/>
      <inkml:brushProperty name="height" value="0.05" units="cm"/>
      <inkml:brushProperty name="color" value="#FF0066"/>
    </inkml:brush>
  </inkml:definitions>
  <inkml:trace contextRef="#ctx0" brushRef="#br0">39 0 22885,'12'21'1816,"-5"12"1001,-1 12-897,-12 12-1240,-3 2-239,-6-3-586,0-4-439,4-15-1952,4-2 1552</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39.169"/>
    </inkml:context>
    <inkml:brush xml:id="br0">
      <inkml:brushProperty name="width" value="0.05" units="cm"/>
      <inkml:brushProperty name="height" value="0.05" units="cm"/>
      <inkml:brushProperty name="color" value="#FF0066"/>
    </inkml:brush>
  </inkml:definitions>
  <inkml:trace contextRef="#ctx0" brushRef="#br0">0 268 5721,'2'-3'378,"19"-29"3522,-20 29-3637,1 2 1,-1-1-1,1 0 1,0 0-1,0 0 1,0 1-1,0-1 1,0 1-1,0 0 1,0-1-1,0 1 1,8-2 2983,-7 7-2581,-2-3-540,1 0-1,-1 0 0,0 0 1,1 0-1,-1 0 1,0 0-1,1 0 0,-1-1 1,1 1-1,0 0 0,-1-1 1,1 0-1,-1 1 0,1-1 1,0 0-1,-1 0 1,1 0-1,0 0 0,-1 0 1,3 0-1,3-1 170,-1 0 0,1-1 0,11-3 0,33-13 606,0 2 0,77-13 0,-77 23-781,0 1 0,1 3 0,101 10 0,-59 2 136,0-4-1,0-4 0,174-19 0,47-15 1486,-267 31-1585,1 2 0,0 2 0,-1 2 1,72 17-1,-91-16-154,0 0 1,1-3 0,0 0 0,0-2-1,34-3 1,147-25 80,-143 16 175,1 2 0,74 1 0,-17 16-28,18 0-156,268-40 561,-173 8 572,12 19-521,-11 1-243,-209 2-343,14 0 65,-1-2 1,0-2-1,69-18 1,-85 12-98,-28 12-70,1 0-1,-1 0 1,0 0 0,0 0 0,1 0-1,-1 0 1,0 0 0,0 0 0,1 0-1,-1 0 1,0 0 0,0-1 0,1 1-1,-1 0 1,0 0 0,0 0 0,0 0-1,1-1 1,-1 1 0,0 0 0,0 0-1,0-1 1,0 1 0,1 0-1,-1 0 1,0-1 0,0 1 0,0 0-1,0 0 1,0-1 0,0 1 0,0 0-1,0 0 1,0-1 0,0 1 0,0-1-1,-3 0-122,1 0 34,1 1 1,-1 0-1,1 0 1,-1 0-1,0 0 1,1 0-1,-1 0 0,1 0 1,-1 0-1,1 0 1,-1 1-1,1-1 1,-1 1-1,-1 0 1,-23 13-1640,14-6 937,-31 15-454</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5:24.318"/>
    </inkml:context>
    <inkml:brush xml:id="br0">
      <inkml:brushProperty name="width" value="0.05" units="cm"/>
      <inkml:brushProperty name="height" value="0.05" units="cm"/>
      <inkml:brushProperty name="color" value="#FF0066"/>
    </inkml:brush>
  </inkml:definitions>
  <inkml:trace contextRef="#ctx0" brushRef="#br0">0 44 9138,'1'-1'229,"-1"0"0,1 0-1,0 0 1,-1 0 0,1-1 0,-1 1 0,0 0-1,1 0 1,-1-1 0,0 1 0,0 0 0,0-2-1,0 2 11,0 0-1,0 0 1,0 0-1,0 0 0,0 0 1,1 0-1,-1 0 0,0 0 1,0 1-1,1-1 0,-1 0 1,0 0-1,1 0 0,-1 0 1,1 1-1,-1-1 1,1 0-1,-1 0 0,2 0 1,2-1 223,0 1 1,0 0-1,0-1 1,1 2 0,-1-1-1,0 0 1,1 1 0,6 0-1,39 4 778,-25-1-645,86 3 729,-99-6-1237,-1 0-1,1-1 0,0 0 1,-1-1-1,0 0 0,13-5 1,-80 35-170,12-5 28</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12.358"/>
    </inkml:context>
    <inkml:brush xml:id="br0">
      <inkml:brushProperty name="width" value="0.05" units="cm"/>
      <inkml:brushProperty name="height" value="0.05" units="cm"/>
      <inkml:brushProperty name="color" value="#FF0066"/>
    </inkml:brush>
  </inkml:definitions>
  <inkml:trace contextRef="#ctx0" brushRef="#br0">49 281 11322,'-36'10'2491,"24"-5"1470,67-41-1433,61-54-1,-2 1-1931,-90 72-371,2 0-1,43-19 0,-66 34-215,-1 1-1,1-1 1,0 1-1,1 0 1,-1 0-1,0 0 1,0 1-1,0-1 1,0 1-1,1 0 1,-1 0-1,4 0 1,-6 0-9,0 1 0,-1-1 1,1 0-1,0 1 0,0-1 1,-1 0-1,1 1 0,0-1 1,-1 1-1,1-1 0,0 1 1,-1-1-1,1 1 0,-1 0 1,1-1-1,-1 1 0,1 1 1,0-1-3,0 1 1,-1 0 0,1 0-1,-1 0 1,1-1 0,-1 1-1,0 0 1,0 0 0,0 3-1,-1 6-6,-1 0 0,0 0 0,0 0-1,-1-1 1,-1 1 0,-6 14 0,6-16 4,-21 49-27,10-26-30,2 0-1,-16 57 1,29-86 48,-1 0 0,1 0 0,-1-1 0,1 1 0,0 0 0,0 0 0,0 0-1,0 0 1,0-1 0,1 1 0,-1 0 0,1 0 0,0 0 0,2 4 0,-2-5 7,0-1 0,1 1 0,-1-1 0,1 1 0,-1-1 0,1 0 0,-1 0 0,1 0 0,-1 0 0,1 0 0,0 0 0,0 0 0,0 0 0,-1-1 0,1 1 0,0-1 0,0 1 1,0-1-1,0 0 0,0 0 0,0 0 0,3 0 0,14-1 11,-1-1 0,25-6 0,-19 3 77,25-1 1,-42 5-34,-1 1 0,1 0 1,0 1-1,-1-1 0,1 1 0,-1 0 0,1 1 0,8 3 1,-12-4-28,-1 0 1,0 0 0,1 0 0,-1 1 0,0-1 0,0 1 0,0-1 0,0 1 0,0 0 0,0 0 0,-1 0 0,1 0 0,-1 0 0,1 0 0,1 4 0,-2-3 1,1 1 0,-1 0 0,0 0-1,0 0 1,0 0 0,-1 1 0,0-1 0,1 8-1,-3-1 15,1 1 0,-1 0 0,-1-1-1,0 1 1,-8 19 0,-8 10 20,-2-1 1,-2-1-1,-1-1 1,-2-1-1,-1-2 1,-51 52-1,72-81-91,3-3-35,0 0-1,1 0 1,-1-1-1,0 1 1,-1-1-1,-2 2 1,5-4 40,1 0 0,0 0 1,0 1-1,-1-1 0,1 0 0,0 0 0,0 0 0,-1 0 1,1 0-1,0 0 0,0 0 0,-1 0 0,1 0 0,0 0 1,0 0-1,-1 0 0,1 0 0,0 0 0,0 0 1,-1 0-1,1-1 0,0 1 0,0 0 0,-1 0 0,1 0 1,0 0-1,0 0 0,0 0 0,-1-1 0,1 1 0,0 0 1,0 0-1,0 0 0,0-1 0,-1 1 0,1 0 1,0 0-1,0-1 0,0 1 0,0 0 0,0 0 0,0-1 1,0 1-1,0 0 0,0 0 0,0-1 0,0 1 0,0 0 1,0 0-1,0-1 0,0 1 0,0 0 0,0 0 1,0-1-1,0 1 0,0 0 0,0 0 0,0-1 0,0 1 1,5-21-1321,-1 10 1292,1 0 0,0 0 0,0 1 0,2-1 0,6-9 0,25-28 478</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12.809"/>
    </inkml:context>
    <inkml:brush xml:id="br0">
      <inkml:brushProperty name="width" value="0.05" units="cm"/>
      <inkml:brushProperty name="height" value="0.05" units="cm"/>
      <inkml:brushProperty name="color" value="#FF0066"/>
    </inkml:brush>
  </inkml:definitions>
  <inkml:trace contextRef="#ctx0" brushRef="#br0">21 47 9570,'-9'-17'1328,"3"1"1569,1 6-288,5 7-89,3 6-175,5 20-745,1 8-504,-3 19-640,-5 2-520,-10 11-1640,-9-1 1240</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21.406"/>
    </inkml:context>
    <inkml:brush xml:id="br0">
      <inkml:brushProperty name="width" value="0.05" units="cm"/>
      <inkml:brushProperty name="height" value="0.05" units="cm"/>
      <inkml:brushProperty name="color" value="#FF0066"/>
    </inkml:brush>
  </inkml:definitions>
  <inkml:trace contextRef="#ctx0" brushRef="#br0">7 307 11466,'-1'-1'296,"0"0"-1,0 0 1,1 0-1,-1-1 0,1 1 1,-1 0-1,1-1 0,-1 1 1,1 0-1,0-1 1,0 1-1,-1 0 0,1-1 1,0 1-1,0-1 1,1 1-1,-1 0 0,0-1 1,0 1-1,1-1 0,-1 1 1,1 0-1,-1 0 1,1-1-1,-1 1 0,1 0 1,0 0-1,0 0 0,-1-1 1,2 0-1,3-2 493,0 0 0,0 0 0,0 1 0,1-1 0,8-3 0,4-3-116,186-135 4522,-92 61-5319,-125 86-2648,3 3 1582,1 0-1,-1 1 0,1 1 0,0-1 0,-16 16 1,4 5-78</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32.136"/>
    </inkml:context>
    <inkml:brush xml:id="br0">
      <inkml:brushProperty name="width" value="0.05" units="cm"/>
      <inkml:brushProperty name="height" value="0.05" units="cm"/>
      <inkml:brushProperty name="color" value="#FF0066"/>
    </inkml:brush>
  </inkml:definitions>
  <inkml:trace contextRef="#ctx0" brushRef="#br0">1 474 11122,'1'-4'1275,"0"-1"0,-1 0-1,1 0 1,-1-7 0,0 12-1181,0 0 0,0 1 0,0-1 0,1 0 0,-1 0 0,0 1 0,0-1 0,0 0 1,0 0-1,0 1 0,0-1 0,1 0 0,-1 0 0,0 1 0,0-1 0,0 0 0,1 0 0,-1 0 0,0 0 0,0 1 1,1-1-1,-1 0 0,0 0 0,0 0 0,1 0 0,-1 0 0,0 0 0,0 1 0,1-1 0,-1 0 0,0 0 0,1 0 1,-1 0-1,0 0 0,1 0 0,-1 0 0,0 0 0,0-1 0,1 1 0,-1 0 0,0 0 0,0 0 0,1 0 0,-1 0 1,0 0-1,0 0 0,1-1 0,-1 1 0,0 0 0,0 0 0,1 0 0,-1-1 0,0 1 0,0 0 0,0 0 1,0-1-1,1 1 0,-1 0 0,0 0 0,0-1 0,0 1 0,0 12 348,1-3-240,-1-1 1,-1 1 0,0 0-1,-3 15 1,1-14-77,1 0 1,1 0-1,-2 19 0,3-26-92,0 0-1,0 1 1,0-1-1,0 0 0,1 0 1,-1 0-1,1-1 1,0 1-1,0 0 1,0 0-1,0 0 0,0 0 1,1-1-1,-1 1 1,1-1-1,0 1 0,2 2 1,-3-4-14,-1-1 0,1 0 0,0 1 0,-1-1 0,1 0 0,0 0 0,0 1 0,-1-1 0,1 0 0,0 0 0,0 0 0,-1 0 0,1 0 0,0 0 0,0 0 0,-1 0 0,1 0 0,0 0 0,-1 0-1,1-1 1,1 1 0,14-8 244,-13 6-216,28-18 316,0-2 1,-1-1-1,40-42 0,-21 20 38,105-88 659,131-122 180,-269 236-1234,-11 14-102,0-1 1,0 1-1,1 0 1,12-9-1,-18 14 42,0 0 1,0-1-1,0 1 0,0 0 0,1 0 0,-1 0 0,0 0 1,0-1-1,0 1 0,1 0 0,-1 0 0,0 0 1,0 0-1,0 0 0,1 0 0,-1 0 0,0-1 1,0 1-1,1 0 0,-1 0 0,0 0 0,0 0 0,1 0 1,-1 0-1,0 0 0,0 0 0,1 0 0,-1 0 1,0 1-1,0-1 0,1 0 0,-1 0 0,0 0 1,0 0-1,0 0 0,1 0 0,-1 0 0,0 1 1,0-1-1,0 0 0,1 0 0,-1 0 0,0 0 0,0 1 1,0-1-1,0 0 0,1 0 0,-1 1 0,0-1 1,0 0-1,0 0 0,0 0 0,0 1 0,0-1 1,0 0-1,0 0 0,0 1 0,0-1 0,0 0 0,0 0 1,0 1-1,0-1 0,0 0 0,0 0 0,0 1 1,0-1-1,-5 21-3662,3-18 3341,0 1 1,0-1 0,0 0 0,0 0 0,-3 3-1</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21.764"/>
    </inkml:context>
    <inkml:brush xml:id="br0">
      <inkml:brushProperty name="width" value="0.05" units="cm"/>
      <inkml:brushProperty name="height" value="0.05" units="cm"/>
      <inkml:brushProperty name="color" value="#FF0066"/>
    </inkml:brush>
  </inkml:definitions>
  <inkml:trace contextRef="#ctx0" brushRef="#br0">65 14 12331,'-8'4'1866,"0"0"1,-13 9 0,18-11-1460,1 0-1,-1 0 1,1 0 0,-1 0 0,1 1 0,0-1 0,0 1 0,0 0-1,0-1 1,-2 6 0,4-7-376,0-1 0,-1 1 0,1-1 0,0 1 0,0-1-1,0 0 1,0 1 0,0-1 0,0 1 0,0-1 0,1 1 0,-1-1 0,0 1 0,0-1 0,0 1-1,0-1 1,0 1 0,1-1 0,-1 0 0,0 1 0,0-1 0,1 1 0,-1-1 0,0 0 0,1 1-1,-1-1 1,1 0 0,-1 1 0,0-1 0,1 0 0,-1 0 0,1 1 0,-1-1 0,0 0 0,1 0-1,-1 0 1,1 0 0,-1 1 0,1-1 0,-1 0 0,1 0 0,-1 0 0,1 0 0,-1 0-1,1 0 1,29 0 515,-26 0-408,20-3 228,-1 0 0,0-2 0,0-1 0,0 0 0,25-12 0,-25 9 0,0 1 0,1 2 0,0 0 0,29-3 0,-50 8-326,1 1 0,0 0 0,-1 0 0,1 0 0,-1 0 0,1 1 0,-1-1 0,1 1 0,-1 0 0,1 0 1,-1 0-1,0 1 0,1-1 0,-1 1 0,0 0 0,0 0 0,0 0 0,0 0 0,-1 0 0,1 1 0,-1-1 0,1 1 0,-1 0 1,0 0-1,0 0 0,0 0 0,0 0 0,0 0 0,-1 0 0,0 1 0,1-1 0,-1 0 0,1 5 0,-1 1 41,1 0 0,-1 0 0,-1-1 0,0 1 0,0 0 0,0 0 0,-1 0 0,-1 0 0,1-1 0,-2 1 0,1 0 0,-5 11 0,-2-4-27,0 1 0,-1-1 0,0-1 0,-1 0 0,-19 20 0,-72 61-181,92-88 93,4-2-16,-58 47-501,55-47 263,1 0-1,-1-1 0,0 0 0,0 0 0,-18 6 0,25-11 172,1 1 0,-1-1 0,0 1 0,0-1 0,1 0 1,-1 0-1,0 0 0,1 0 0,-1 0 0,0 0 0,0-1 0,-2 0 1,3 1-16,0 0 0,0-1 0,1 1 0,-1-1 0,0 1 0,0-1 0,0 0-1,1 1 1,-1-1 0,0 0 0,1 1 0,-1-1 0,1 0 0,-1 0 0,1 0 0,-1 1 0,0-2 0,0-1-164,1-1 0,-1 1 0,1 0 0,0 0 0,-1 0 0,1 0 0,0 0 0,1 0 0,-1 0 0,1-1 0,-1 1 0,1 0 0,1-3-1,16-35-1223</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22.277"/>
    </inkml:context>
    <inkml:brush xml:id="br0">
      <inkml:brushProperty name="width" value="0.05" units="cm"/>
      <inkml:brushProperty name="height" value="0.05" units="cm"/>
      <inkml:brushProperty name="color" value="#FF0066"/>
    </inkml:brush>
  </inkml:definitions>
  <inkml:trace contextRef="#ctx0" brushRef="#br0">1 1 18844,'20'5'1704,"1"8"1209,-5 10-408,-10 12-833,0 6-344,-8 1-624,-2 3-248,-2-4-256,-5-2-336,-4-8-1440,4-1-1433,17-19 1521</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26.961"/>
    </inkml:context>
    <inkml:brush xml:id="br0">
      <inkml:brushProperty name="width" value="0.05" units="cm"/>
      <inkml:brushProperty name="height" value="0.05" units="cm"/>
      <inkml:brushProperty name="color" value="#FF0066"/>
    </inkml:brush>
  </inkml:definitions>
  <inkml:trace contextRef="#ctx0" brushRef="#br0">47 2 14403,'-1'0'33,"1"0"0,0 0 0,0 0 1,0 0-1,0 0 0,0 0 0,0 0 0,0 0 0,0-1 0,0 1 0,0 0 1,0 0-1,0 0 0,0 0 0,0 0 0,0 0 0,0 0 0,0 0 0,0 0 0,0 0 1,0 0-1,0 0 0,0 0 0,0 0 0,0 0 0,-1 0 0,1 0 0,0 0 1,0 0-1,0 0 0,0 0 0,0 0 0,0 0 0,0 0 0,0 0 0,0 0 1,0 0-1,0 0 0,0 0 0,0 0 0,0 0 0,0 0 0,-1 0 0,1 0 1,0 0-1,0 0 0,0 0 0,0 0 0,0 0 0,0 0 0,0 0 0,0 0 0,0 0 1,0 0-1,0 0 0,0 1 0,0-1 0,0 0 0,0 0 0,0 0 0,0 0 1,0 0-1,0 0 0,0 0 0,-3 8 810,0 11-10,-10 108 1799,-8 129 999,17-170-2411,9 87 0,18 64 123,4 61-647,-24-250-718,9 120-1216,-14-183-1145,-2 0-1,-5-16 1,-3-9 183,1-10 752</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27.972"/>
    </inkml:context>
    <inkml:brush xml:id="br0">
      <inkml:brushProperty name="width" value="0.05" units="cm"/>
      <inkml:brushProperty name="height" value="0.05" units="cm"/>
      <inkml:brushProperty name="color" value="#FF0066"/>
    </inkml:brush>
  </inkml:definitions>
  <inkml:trace contextRef="#ctx0" brushRef="#br0">0 234 10274,'3'-4'566,"1"1"0,-1 0-1,1 0 1,0 0 0,0 1-1,0-1 1,0 1-1,0 0 1,8-3 0,6-1 354,21-3 0,-6 1-67,107-28 1096,222-28 1,152 16-948,-92 32-370,3 20-281,83-12 1423,-471 6-1553,182-9 857,-186 12-944,1 1 0,-1 2 0,-1 1 0,51 14 0,33 26 413,-54-19-200,-46-20-252,1-1 1,1-1-1,-1 0 1,1-1-1,0-1 1,0-1-1,-1 0 1,1-2-1,0 0 1,0-1-1,31-7 0,-43 8-64,0 0 0,0 0-1,1 0 1,-1 1 0,1 0-1,6 1 1,-9 0-15,-1-1 0,0 1 0,1 0 0,-1 0 0,0 1 0,0-1 0,0 1 0,0 0 0,0 0 0,0-1 0,0 2 0,-1-1 0,3 3 0,5 5 74,-1 1 0,-1 1 0,0-1 0,7 15 0,16 23 91,-8-19-58,-3-5 30,19 32 1,-34-47-114,1 0 1,-2 1-1,1-1 1,-2 1-1,1 0 1,-1 0-1,1 11 1,6 107 149,2 16 115,-9-128-282,1 0-1,0 0 1,2-1-1,-1 1 1,2-1-1,11 20 1,37 49-23,-54-84 0,-1-1 0,0 1 0,1-1 0,-1 0 0,0 1 0,0-1 0,1 1 0,-1-1 0,0 1 0,0-1 0,0 1 0,1-1 0,-1 1 0,0-1 0,0 1 0,0-1 0,0 1 0,0-1 0,0 1 0,0-1 0,0 1 0,0-1 0,0 1 0,-1-1 0,1 1 0,0-1 0,0 1 0,0-1 0,0 1 0,-1 0 0,0-1 0,0 1 0,0 0 0,0 0 0,0-1 0,0 1 0,0-1 0,0 1 0,0-1 0,-1 1 0,1-1 0,0 0 0,-2 1 0,-7 0 0,1 0 0,-17-1 0,20 0 0,-358 12-585,111-1 130,-290 21-247,162-6 602,-139 14-89,-105 4 217,576-42-15,-137 1-2,148-5 43,1-1-1,-71-15 1,-4-7-1165,111 25 834,0-1-1,0 1 0,0-1 0,0 1 0,0-1 1,0 1-1,0-1 0,0 1 0,1-1 0,-1 0 0,0 0 1,0 1-1,0-1 0,1 0 0,-2-1 0,10 4-1414</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28.103"/>
    </inkml:context>
    <inkml:brush xml:id="br0">
      <inkml:brushProperty name="width" value="0.05" units="cm"/>
      <inkml:brushProperty name="height" value="0.05" units="cm"/>
      <inkml:brushProperty name="color" value="#FF0066"/>
    </inkml:brush>
  </inkml:definitions>
  <inkml:trace contextRef="#ctx0" brushRef="#br0">20 85 7106,'-1'0'227,"0"0"0,0 0 0,0 0 0,-1 0 0,1 0 0,0 0 0,0 0 0,0 0 0,0-1 0,0 1 0,0 0 0,0-1 0,0 1 0,1-1 0,-3 0 0,3 1-76,0-1-1,0 0 0,-1 1 1,1-1-1,0 0 0,0 1 1,0-1-1,0 0 1,0 1-1,0-1 0,0 0 1,0 1-1,0-1 1,0 0-1,0 1 0,1-1 1,-1 0-1,0 1 0,0-1 1,1 1-1,-1-1 1,0 0-1,1 1 0,0-1 1,-1 0 28,0 0 1,0 1 0,1-1 0,-1 0-1,0 0 1,0 1 0,0-1 0,1 0-1,-1 0 1,0 1 0,0-1 0,0 0-1,0 0 1,0-4 4128,10 6-2118,-8-1-1963,0-1 1,1 0-1,-1 0 1,0 0 0,1 0-1,-1 0 1,0 0-1,0 0 1,0-1-1,0 1 1,0-1-1,0 0 1,2-2 0,0 1-13,-1 0 0,1 0 0,0 0 1,6-3-1,-2 3-8,1 1-1,-1-1 1,1 2 0,-1-1-1,1 1 1,0 1 0,15 0-1,-10 1-59,0 0 0,-1 1 0,1 1 0,15 5 0,-26-7-125,-1-1-14,-1 1-1,0-1 0,0 1 1,0-1-1,0 0 1,0 1-1,1 0 1,-1-1-1,0 1 1,0 0-1,0 0 0,-1-1 1,1 1-1,2 2 1,-4-1-86,-3-4-164,-4-2-486,5 3-357,0 0 60,0-1 1,0 1-1,0 1 0,-5-2 1,8 2 881</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28.638"/>
    </inkml:context>
    <inkml:brush xml:id="br0">
      <inkml:brushProperty name="width" value="0.05" units="cm"/>
      <inkml:brushProperty name="height" value="0.05" units="cm"/>
      <inkml:brushProperty name="color" value="#FF0066"/>
    </inkml:brush>
  </inkml:definitions>
  <inkml:trace contextRef="#ctx0" brushRef="#br0">11 1 9898,'-3'6'653,"2"-4"-308,0 0 1,0 0-1,0 0 0,0 0 0,1 0 1,-1 0-1,0 1 0,1-1 0,0 0 1,-1 0-1,1 1 0,0-1 0,1 3 1,-1-5-180,0-1 1,0 1-1,1-1 0,-1 1 1,0-1-1,1 1 1,-1 0-1,1-1 1,-1 1-1,0-1 1,1 1-1,-1 0 1,1-1-1,-1 1 1,1 0-1,0 0 0,-1-1 1,1 1-1,-1 0 1,1 0-1,-1 0 1,2-1-1,14-2 2202,-14 3-2139,0 1 1,-1-1-1,1 1 1,0-1 0,-1 1-1,1 0 1,0 0 0,-1 0-1,1 0 1,-1 0-1,3 3 1,17 18 1102,-7-6-405,-12-15-878,0 1 0,0 0-1,1-1 1,-1 1 0,0-1 0,1 1 0,-1-1-1,1 0 1,-1 0 0,1 0 0,-1-1-1,1 1 1,0-1 0,-1 1 0,1-1 0,0 0-1,0 0 1,-1 0 0,1 0 0,0 0 0,-1-1-1,1 1 1,4-2 0,-4 0-259,0 1-1,0-1 1,0 1-1,0-1 1,-1 0 0,1 0-1,0 0 1,-1 0-1,0 0 1,1-1-1,-1 1 1,3-6 0,9-16-888</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57.384"/>
    </inkml:context>
    <inkml:brush xml:id="br0">
      <inkml:brushProperty name="width" value="0.05" units="cm"/>
      <inkml:brushProperty name="height" value="0.05" units="cm"/>
      <inkml:brushProperty name="color" value="#FF0066"/>
    </inkml:brush>
  </inkml:definitions>
  <inkml:trace contextRef="#ctx0" brushRef="#br0">42 268 1136,'1'0'75,"-1"0"-1,0 0 0,0 0 0,1 1 1,-1-1-1,0 0 0,0 0 1,0 0-1,1 1 0,-1-1 1,0 0-1,0 0 0,0 1 0,0-1 1,0 0-1,0 0 0,0 1 1,1-1-1,-1 0 0,0 1 1,0-1-1,0 0 0,0 0 0,0 1 1,0-1-1,0 0 0,0 0 1,0 1-1,-1-1 0,1 0 1,0 1-1,0-1 0,0 0 0,0 1 1,-10 4 4195,-13-2 222,23-4-4395,-1 1 0,1 0-1,-1 0 1,1 0 0,0 0 0,-1 0 0,1 0 0,-1 0 0,1 0 0,-1 0 0,1 0 0,0 0 0,-1 1 0,1-1-1,-1 0 1,1 0 0,0 0 0,-1 0 0,1 1 0,-1-1 0,1 0 0,0 0 0,-1 1 0,1-1 0,0 0 0,0 1 0,-1-1-1,1 0 1,-1 1 0,2 0-77,-1 0 1,0-1-1,0 1 0,0 0 0,1 0 0,-1-1 0,0 1 0,1-1 0,-1 1 1,1 0-1,-1-1 0,1 1 0,-1-1 0,1 1 0,-1-1 0,1 1 0,-1-1 1,2 1-1,-2-1 3,1 0 0,-1 0 1,0 0-1,0 0 1,1 1-1,-1-1 0,0 0 1,1 0-1,-1 0 0,0 0 1,1 0-1,-1 0 1,0 0-1,0 0 0,1-1 1,-1 1-1,0 0 0,1 0 1,-1 0-1,0 0 1,0 0-1,1 0 0,-1 0 1,0-1-1,0 1 0,1 0 1,-1 0-1,0 0 0,0-1 1,0 1-1,1 0 1,7-11 718,-7 11-720,23-35 1123,-4 7-474,29-33-1,-29 41-496,0 1 0,1 0 0,1 2 0,24-15 0,-33 24-368,1 0-1,0 1 1,0 0 0,1 1 0,0 1 0,0 1 0,0 0 0,26-3-1,-35 6 7,-1 1 0,1 0 0,0 0 0,8 2 0,13 8-625</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29.857"/>
    </inkml:context>
    <inkml:brush xml:id="br0">
      <inkml:brushProperty name="width" value="0.05" units="cm"/>
      <inkml:brushProperty name="height" value="0.05" units="cm"/>
      <inkml:brushProperty name="color" value="#FF0066"/>
    </inkml:brush>
  </inkml:definitions>
  <inkml:trace contextRef="#ctx0" brushRef="#br0">17 7 11034,'-1'0'182,"0"1"-1,0-1 0,0 1 0,0-1 0,0 1 0,0 0 1,0-1-1,0 1 0,1 0 0,-1 0 0,0 0 1,0-1-1,1 1 0,-1 0 0,1 0 0,-1 0 0,1 0 1,-1 0-1,1 0 0,-1 2 0,1-3-58,0 0 0,0 0 1,0-1-1,0 1 0,-1 0 0,1 0 0,0 0 0,0-1 0,0 1 1,0 0-1,0 0 0,0 0 0,0 0 0,0-1 0,0 1 0,0 0 0,1 0 1,-1 0-1,0-1 0,0 1 0,0 0 0,0 0 0,0 0 0,0 0 1,0-1-1,0 1 0,0 0 0,1 0 123,-1 0-123,0 0 1,0-1-1,0 1 0,0 0 0,1 0 0,-1 0 0,0 0 0,0 0 1,0 0-1,1 0 0,-1 0 0,0 0 0,9 5 2626,0 2-2391,-7-6-217,1 1 1,-1-1-1,1 1 0,0-1 1,0 0-1,0 0 0,-1-1 1,1 1-1,0 0 1,0-1-1,0 0 0,0 1 1,0-1-1,0-1 0,0 1 1,4-1-1,1-1 101,0 0 1,-1-1-1,1 0 0,9-6 1,-11 5-172,1 1-1,-1 0 1,1 1 0,-1-1 0,1 1-1,0 0 1,9-1 0,-14 3-68,0 0 1,0 1-1,1-1 0,-1 0 1,0 1-1,1-1 0,-1 1 1,0-1-1,0 1 0,0 0 1,0 0-1,0 0 1,4 3-1,0 0-54,-1 1 0,11 11 0,8 7-5491,-18-19 4156</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30.278"/>
    </inkml:context>
    <inkml:brush xml:id="br0">
      <inkml:brushProperty name="width" value="0.05" units="cm"/>
      <inkml:brushProperty name="height" value="0.05" units="cm"/>
      <inkml:brushProperty name="color" value="#FF0066"/>
    </inkml:brush>
  </inkml:definitions>
  <inkml:trace contextRef="#ctx0" brushRef="#br0">10 2 9522,'-1'1'304,"0"0"-1,0 1 1,0-1 0,0 0 0,0 1-1,1-1 1,-1 1 0,1-1-1,-1 1 1,1-1 0,-1 1-1,1 0 1,0-1 0,0 1-1,0-1 1,0 1 0,0 0 0,0-1-1,0 1 1,1-1 0,-1 1-1,0 0 1,1-1 0,0 2-1,0-2-162,0 0 0,-1 0-1,1 0 1,0 0 0,0 0-1,0-1 1,0 1 0,0 0-1,0-1 1,0 1 0,0 0-1,0-1 1,0 1 0,0-1-1,0 0 1,0 1 0,1-1-1,-1 0 1,0 0 0,0 0-1,0 0 1,1 0-1,-1 0 1,0 0 0,0 0-1,0 0 1,1 0 0,-1-1-1,0 1 1,0 0 0,0-1-1,0 1 1,1-2 0,2 0 89,0 0 1,-1 0 0,1 0 0,-1-1-1,1 0 1,-1 1 0,4-6 0,-4 5-113,0 0 1,0 0-1,0 0 0,0 1 1,1-1-1,6-3 1,-9 6-162,-1 0-1,1-1 1,-1 1 0,1 0-1,-1 0 1,1 0 0,0 0-1,-1 0 1,1 0 0,-1 0-1,1 0 1,0 0 0,-1 0-1,1 0 1,-1 0 0,1 0-1,-1 0 1,1 1 0,0-1-1,-1 0 1,1 0 0,-1 1 0,1-1-1,-1 0 1,1 1 0,-1-1-1,0 1 1,1-1 0,-1 0-1,1 1 1,-1-1 0,0 1-1,1-1 1,-1 1 0,0-1-1,0 1 1,1-1 0,-1 1-1,0 0 1,7 28-3819,-5-17 2138,2 1 498</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3:30.989"/>
    </inkml:context>
    <inkml:brush xml:id="br0">
      <inkml:brushProperty name="width" value="0.05" units="cm"/>
      <inkml:brushProperty name="height" value="0.05" units="cm"/>
      <inkml:brushProperty name="color" value="#FF0066"/>
    </inkml:brush>
  </inkml:definitions>
  <inkml:trace contextRef="#ctx0" brushRef="#br0">0 30 10778,'0'4'4081,"2"-8"-2440,0 1-33,5-3-184,3-1-96,6-1-159,1 3-129,0 5-288,1 1-184,3 5-280,-3 1-216,1-1-744,-4 1-1160,7-8 1024</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35.020"/>
    </inkml:context>
    <inkml:brush xml:id="br0">
      <inkml:brushProperty name="width" value="0.05" units="cm"/>
      <inkml:brushProperty name="height" value="0.05" units="cm"/>
      <inkml:brushProperty name="color" value="#FF0066"/>
    </inkml:brush>
  </inkml:definitions>
  <inkml:trace contextRef="#ctx0" brushRef="#br0">1 334 13083,'1'-5'459,"1"0"1,0 0 0,0 0-1,0 0 1,1 1-1,0-1 1,-1 0 0,2 1-1,-1 0 1,1 0-1,-1 0 1,1 0 0,0 1-1,0-1 1,1 1 0,-1 0-1,1 0 1,8-4-1,-12 7-407,0 0 0,0 0-1,-1-1 1,1 1 0,0 0-1,0 0 1,0 0-1,0 0 1,-1 0 0,1 0-1,0 0 1,0 0 0,0 1-1,0-1 1,-1 0 0,1 0-1,0 1 1,0-1-1,-1 1 1,1-1 0,0 0-1,0 1 1,-1 0 0,1-1-1,-1 1 1,1-1 0,0 1-1,-1 0 1,1-1 0,-1 1-1,1 0 1,-1-1-1,0 1 1,1 0 0,-1 0-1,0-1 1,1 1 0,-1 0-1,0 0 1,0 1 0,2 5 122,-1 0 0,0 0 1,0 13-1,0-13-56,-2 86 512,0-34-352,1-53-216,0 0 0,1-1 0,-1 1 0,4 10-1,-4-15-42,0 0 0,0-1-1,0 1 1,1 0 0,-1 0-1,0 0 1,1-1 0,-1 1-1,0 0 1,1 0 0,-1-1-1,1 1 1,-1 0-1,1-1 1,-1 1 0,1 0-1,0-1 1,-1 1 0,1-1-1,0 1 1,-1-1 0,1 0-1,0 1 1,0-1-1,0 1 1,-1-1 0,1 0-1,0 0 1,0 0 0,0 1-1,0-1 1,-1 0 0,1 0-1,0 0 1,0 0 0,0 0-1,0-1 1,-1 1-1,1 0 1,0 0 0,1-1-1,3-2 67,0 1 0,0-1-1,0-1 1,-1 1-1,0-1 1,8-7-1,-3 2 10,46-48 334,58-78 0,30-32-607,-128 151 55,70-65-1977,-80 76 1651,0 1 0,1 0 0,0 0 1,8-4-1,-11 7 311,-1 0 0,0 1-1,1-1 1,-1 1 0,1-1 0,-1 1-1,1 0 1,-1 0 0,4 1 0</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57.841"/>
    </inkml:context>
    <inkml:brush xml:id="br0">
      <inkml:brushProperty name="width" value="0.05" units="cm"/>
      <inkml:brushProperty name="height" value="0.05" units="cm"/>
      <inkml:brushProperty name="color" value="#FF0066"/>
    </inkml:brush>
  </inkml:definitions>
  <inkml:trace contextRef="#ctx0" brushRef="#br0">0 224 13291,'9'-11'920,"8"-5"656,7-5 121,6-7-273,5 1-224,11 1-672,5-2-208,-3 4-207,-4 1-170,-12 10-655,-2 6-584,-10 9 624</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58.196"/>
    </inkml:context>
    <inkml:brush xml:id="br0">
      <inkml:brushProperty name="width" value="0.05" units="cm"/>
      <inkml:brushProperty name="height" value="0.05" units="cm"/>
      <inkml:brushProperty name="color" value="#FF0066"/>
    </inkml:brush>
  </inkml:definitions>
  <inkml:trace contextRef="#ctx0" brushRef="#br0">1 274 15155,'18'-19'1441,"10"-7"951,4-2 153,6-3-689,3 3-448,2 6-760,1-2-368,7 1-896,0-3-1272,-17-20 1080</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5:06.003"/>
    </inkml:context>
    <inkml:brush xml:id="br0">
      <inkml:brushProperty name="width" value="0.05" units="cm"/>
      <inkml:brushProperty name="height" value="0.05" units="cm"/>
      <inkml:brushProperty name="color" value="#FF0066"/>
    </inkml:brush>
  </inkml:definitions>
  <inkml:trace contextRef="#ctx0" brushRef="#br0">1963 3 8442,'-1'0'159,"1"1"1,-1-1 0,1 0-1,-1 1 1,1-1-1,-1 1 1,1-1 0,-1 0-1,1 1 1,0-1 0,-1 1-1,1 0 1,0-1-1,0 1 1,-1-1 0,1 2-1,0-2-124,0 0 0,0 0 0,0 0 0,0 0-1,0 1 1,0-1 0,0 0 0,0 0 0,0 0-1,0 0 1,0 1 0,0-1 0,0 0 0,0 0 0,0 0-1,0 0 1,0 0 0,1 0 0,-1 1 0,0-1 0,0 0-1,0 0 1,0 0 0,0 0 0,0 0 0,0 0-1,1 0 1,-1 0 0,0 1 0,0-1 0,0 0 0,0 0-1,0 0 1,1 0 0,-1 0 0,0 0 0,0 0 0,0 0-1,0 0 1,1 0 0,-1 0 0,0 0 0,0 0 0,0 0-1,0 0 1,0 0 0,1 0 0,-1 0 0,0 0-1,0-1 1,0 1 0,0 0 0,0 0 0,1 0 0,-1 0-1,0 0 1,0 0 0,0 0 0,0 0 0,0-1 0,0 1-1,0 0 1,0 0 0,1 0 0,6-3 355,9-5 1319,-16 8-1696,0 0-1,0 0 1,-1 0 0,1 0-1,0 0 1,0 0 0,0 0-1,0 0 1,0 0 0,0 0-1,0-1 1,0 1 0,0 0-1,0 0 1,0 0-1,0 0 1,0 0 0,0 0-1,0 0 1,0 0 0,0 0-1,0 0 1,0 0 0,0 0-1,0 0 1,0 0-1,0 0 1,0 0 0,0 0-1,0 0 1,0 0 0,0 0-1,0 0 1,0 0 0,0-1-1,0 1 1,0 0 0,0 0-1,0 0 1,0 0-1,0 0 1,0 0 0,0 0-1,0 0 1,0 0 0,0 0-1,0 0 1,0 0 0,0 0-1,0 0 1,0 0-1,0 0 1,0 0 0,0 0-1,0 0 1,0 0 0,0 0-1,1 0 1,-1 0 0,0 0-1,0 0 1,0 0 0,0 0-1,0 0 1,-11 1 457,-36 11 390,32-7-683,-23 3 0,-111 7 188,-18 3-103,120-12-245,-77-2 1,-14 2-4,83 0-12,0 2 0,-63 18 1,90-19-4,0-1 1,-50 2-1,0 1 12,8-1 1323,-120-3-1,162-5-1023,6 2-253,1 0 1,0 1-1,-41 13 1,3-2-40,26-7-4,16-3 56,0 0 0,-25 1 0,-160 1 970,183-4-1089,13-1-2486,17-9-590,5 1 1824,8 2 485</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5:06.485"/>
    </inkml:context>
    <inkml:brush xml:id="br0">
      <inkml:brushProperty name="width" value="0.05" units="cm"/>
      <inkml:brushProperty name="height" value="0.05" units="cm"/>
      <inkml:brushProperty name="color" value="#FF0066"/>
    </inkml:brush>
  </inkml:definitions>
  <inkml:trace contextRef="#ctx0" brushRef="#br0">284 19 11442,'0'0'195,"0"-1"0,1 0 0,-1 0 0,0 1-1,0-1 1,-1 0 0,1 0 0,0 1-1,0-1 1,0 0 0,0 0 0,-1 1 0,1-1-1,0 0 1,-1 1 0,1-1 0,-1 0 0,1 1-1,0-1 1,-1 0 0,1 1 0,-1-1-1,0 1 1,1-1 0,-2 0 0,1 1-66,0 0 1,0 0 0,0 0-1,0-1 1,0 1-1,0 0 1,0 0 0,0 1-1,0-1 1,0 0 0,0 0-1,0 0 1,0 1-1,-1-1 1,0 1 0,-7 4 0,1-1 0,0 1 1,-10 9-1,13-10 129,-33 25 154,-65 43 899,46-36-696,53-33-556,-3 1 436,7-3-482,0-1 1,0 0 0,0 1-1,0-1 1,0 0 0,0 1-1,0-1 1,0 0 0,0 1-1,1-1 1,-1 0 0,0 0 0,0 1-1,0-1 1,0 0 0,1 0-1,-1 1 1,0-1 0,0 0-1,1 0 1,-1 0 0,0 1-1,1-1 1,-1 0 0,0 0-1,0 0 1,1 0 0,-1 0-1,0 1 1,1-1 0,9 5 119,1-1 1,0 1-1,0-2 1,0 1-1,14 1 1,59 6 217,-70-10-250,32 3 389,1-3-1,-1-1 0,0-3 0,1-2 0,78-18 0,-115 20-398,-16 3 190,-2 4-283,8-4-17,0 1 0,0-1 0,0 0 0,0 0 0,0 0 0,0 1 0,0-1 0,0 0 0,0 0 0,0 0 0,0 1-1,0-1 1,0 0 0,0 0 0,0 1 0,0-1 0,0 0 0,0 0 0,0 0 0,0 1 0,0-1 0,0 0 0,0 0 0,1 0 0,-1 0 0,0 1 0,0-1 0,0 0-1,0 0 1,1 0 0,-1 0 0,0 0 0,0 0 0,0 1 0,0-1 0,1 0 0,-1 0 0,0 0 0,0 0 0,1 0 0,-1 0 0,10 7-816,-2 6 207</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46.577"/>
    </inkml:context>
    <inkml:brush xml:id="br0">
      <inkml:brushProperty name="width" value="0.05" units="cm"/>
      <inkml:brushProperty name="height" value="0.05" units="cm"/>
      <inkml:brushProperty name="color" value="#FF0066"/>
    </inkml:brush>
  </inkml:definitions>
  <inkml:trace contextRef="#ctx0" brushRef="#br0">63 54 8426,'-3'0'740,"-1"0"0,1 0 0,-1 1 0,1-1 1,-1 1-1,1 0 0,0-1 0,-1 2 0,-4 1 0,8-3-616,0 0 0,-1 0-1,1 0 1,-1 0 0,1 0 0,-1 0-1,1 0 1,0 0 0,-1 0-1,1 0 1,-1 0 0,1 0-1,0-1 1,-1 1 0,1 0 0,-1 0-1,1 0 1,0 0 0,-1-1-1,1 1 1,0 0 0,-1 0-1,1-1 1,0 1 0,-1-1-1,1 1-58,0 0-1,0-1 0,-1 1 0,1 0 0,0 0 1,0 0-1,-1-1 0,1 1 0,0 0 0,0 0 0,-1 0 1,1-1-1,0 1 0,-1 0 0,1 0 0,0 0 0,-1 0 1,1 0-1,0 0 0,-1 0 0,1 0 0,0 0 0,-1 0 1,1 0-1,0 0 0,-1 0 0,1 0 0,0 0 1,-1 0-1,1 0 0,0 0 0,0 0 0,-1 0 0,1 1 1,0-1-1,-1 0 0,1 0 0,0 0 0,0 1 0,-1-1 1,1 0-1,0 0 0,0 0 0,-1 1 0,1-1-38,0 1 0,0-1-1,0 0 1,0 0-1,0 1 1,0-1-1,0 0 1,0 0 0,0 1-1,0-1 1,0 0-1,0 0 1,0 1 0,1-1-1,-1 0 1,0 0-1,0 0 1,0 1 0,0-1-1,0 0 1,0 0-1,1 0 1,-1 1 0,0-1-1,0 0 1,0 0-1,1 0 1,-1 0-1,0 0 1,0 1 0,0-1-1,1 0 1,-1 0-1,0 0 1,0 0 0,1 0-1,-1 0 1,0 0-1,0 0 1,1 0 0,-1 0-1,0 0 1,0 0-1,1 0 1,13 2 473,8-1 47,0-2-1,41-6 0,45-15 522,-26 4-293,-72 16-681,87-13 476,-83 13-561,1 1 0,0 1 1,0 1-1,22 3 0,-34-3-104,-1-1 0,1 1 0,0 0-1,0 0 1,-1 0 0,4 2 0,3 3-3315,-9-6 3267,0-1 0,0 1-1,0 0 1,1-1-723,-1 1 723,0 0 0,1 0-1,-1-1 1,0 1-1,0 0 1,0 0 0,0-1-1,0 1 1,0 0 0,0 0-1,0 0 1,0-1-1,0 1 1,0 0 0,0 0-1,0-1 1,0 1-1,0 0 1,0 0 0,0 0-1,0-1 1,0 1-1,-2-8-1268</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46.873"/>
    </inkml:context>
    <inkml:brush xml:id="br0">
      <inkml:brushProperty name="width" value="0.05" units="cm"/>
      <inkml:brushProperty name="height" value="0.05" units="cm"/>
      <inkml:brushProperty name="color" value="#FF0066"/>
    </inkml:brush>
  </inkml:definitions>
  <inkml:trace contextRef="#ctx0" brushRef="#br0">0 29 11554,'0'-2'200,"0"1"-1,1 0 1,-1-1-1,0 1 1,1 0-1,-1 0 0,1 0 1,-1-1-1,1 1 1,0 0-1,0 0 0,-1 0 1,1 0-1,0 0 1,0 0-1,0 0 1,0 0-1,0 1 0,0-1 1,0 0-1,0 1 1,2-2-1,0 1 39,0 0 0,0 1 0,0-1 0,-1 1-1,1 0 1,0 0 0,0 0 0,0 0 0,0 0 0,3 1 0,4 1 210,0 0 1,-1 1-1,1 1 1,0-1-1,9 6 1,4 4 268,45 24 823,-59-31-1244,0 0 0,0 1 0,-1 0-1,14 13 1,-21-18-245,1 0-1,-1 0 1,1-1-1,-1 1 0,0 0 1,0 0-1,0 0 1,0 0-1,0 1 0,0-1 1,-1 0-1,1 0 0,-1 1 1,1-1-1,-1 0 1,0 0-1,0 1 0,0-1 1,0 0-1,0 1 1,0-1-1,-1 0 0,1 0 1,-1 1-1,0-1 1,0 0-1,0 0 0,0 0 1,0 0-1,0 0 1,0 0-1,0 0 0,-3 2 1,-3 4 34,-1-1 0,1 1 0,-2-2 0,1 1 0,-18 9 0,3-2-839,-1-1 1,-27 10 0,34-18-1080,3-8 570</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5:16.766"/>
    </inkml:context>
    <inkml:brush xml:id="br0">
      <inkml:brushProperty name="width" value="0.05" units="cm"/>
      <inkml:brushProperty name="height" value="0.05" units="cm"/>
      <inkml:brushProperty name="color" value="#FF0066"/>
    </inkml:brush>
  </inkml:definitions>
  <inkml:trace contextRef="#ctx0" brushRef="#br0">131 208 5809,'-1'0'264,"-1"-1"-1,1 1 0,-1-1 1,1 1-1,-1-1 1,1 0-1,0 0 0,-1 0 1,1 0-1,0 0 1,0 0-1,0 0 0,-1 0 1,1 0-1,0 0 0,0-1 1,1 1-1,-1-1 1,0 1-1,0 0 0,1-1 1,-1 1-1,0-4 1,0 5-194,1-1 0,-1 1 1,1 0-1,-1-1 0,0 1 1,1 0-1,-1-1 0,1 1 1,-1 0-1,0 0 0,1-1 1,-1 1-1,0 0 0,0 0 1,1 0-1,-1 0 0,0 0 1,1 0-1,-1 0 0,0 0 1,1 1-1,-1-1 0,0 0 1,1 0-1,-2 1 0,-21 5 779,21-5-699,-4 0 576,0 1 0,1 1 0,-1-1 0,1 1 0,0 0 0,0 1 0,0-1 0,0 1 0,-7 6 0,12-10-702,0 0 1,0 0-1,0 0 0,0 0 0,0 0 1,0 1-1,0-1 0,0 0 0,0 0 1,0 0-1,0 0 0,0 0 0,0 0 1,-1 0-1,1 0 0,0 0 0,0 0 1,0 1-1,0-1 0,0 0 0,0 0 1,0 0-1,0 0 0,0 0 0,0 0 1,0 0-1,0 0 0,0 0 0,1 1 1,-1-1-1,0 0 0,0 0 0,0 0 1,0 0-1,0 0 0,0 0 1,0 0-1,0 0 0,0 0 0,0 0 1,0 0-1,0 0 0,0 1 0,0-1 1,0 0-1,1 0 0,-1 0 0,0 0 1,0 0-1,0 0 0,0 0 0,0 0 1,0 0-1,0 0 0,0 0 0,0 0 1,0 0-1,1 0 0,9 0 767,13-5 109,26-9 241,76-33 0,-57 19-1041,164-74-5489,-177 75 3716</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48.027"/>
    </inkml:context>
    <inkml:brush xml:id="br0">
      <inkml:brushProperty name="width" value="0.05" units="cm"/>
      <inkml:brushProperty name="height" value="0.05" units="cm"/>
      <inkml:brushProperty name="color" value="#FF0066"/>
    </inkml:brush>
  </inkml:definitions>
  <inkml:trace contextRef="#ctx0" brushRef="#br0">18 44 10434,'-5'0'963,"-7"-1"5585,11 2-6472,4-2 161,-1 0-1,0 1 1,0-1 0,1 1-1,-1 0 1,0-1 0,1 1-1,-1 0 1,0 1 0,1-1-1,-1 0 1,4 2-1,1-1 69,41 3 174,92-4 1,-115-2-1138,-1-1 0,0-1 0,0-1 0,0-1 0,35-15 0,-43 15-535</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4:48.303"/>
    </inkml:context>
    <inkml:brush xml:id="br0">
      <inkml:brushProperty name="width" value="0.05" units="cm"/>
      <inkml:brushProperty name="height" value="0.05" units="cm"/>
      <inkml:brushProperty name="color" value="#FF0066"/>
    </inkml:brush>
  </inkml:definitions>
  <inkml:trace contextRef="#ctx0" brushRef="#br0">0 12 13963,'34'-5'1447,"1"1"0,-1 2 0,0 1 0,53 6 0,-79-3-1316,0-1 0,0 1 0,-1 0-1,1 1 1,0 0 0,-1 0 0,0 1 0,0 0 0,0 0 0,11 9 0,-16-11-71,1 0 1,-1 0-1,0 0 1,0 0-1,0 1 1,0-1-1,0 1 1,0-1-1,-1 1 1,0 0 0,1-1-1,-1 1 1,0 0-1,0 0 1,0 0-1,-1 0 1,1 0-1,-1 0 1,1 0 0,-1 0-1,0 0 1,-1 0-1,1 0 1,0 0-1,-1 0 1,1 0-1,-1 0 1,0 0 0,0 0-1,-3 5 1,-1 1 22,0-1 0,-1 0 0,1-1 0,-2 1 0,1-1 0,-1 0 0,0-1 1,-8 7-1,-7 2-350,-40 23 0,37-27-1242,-8-1 598</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5:17.213"/>
    </inkml:context>
    <inkml:brush xml:id="br0">
      <inkml:brushProperty name="width" value="0.05" units="cm"/>
      <inkml:brushProperty name="height" value="0.05" units="cm"/>
      <inkml:brushProperty name="color" value="#FF0066"/>
    </inkml:brush>
  </inkml:definitions>
  <inkml:trace contextRef="#ctx0" brushRef="#br0">0 181 9594,'17'-6'2056,"3"-5"2193,14-6-1512,6-7 64,5-4-305,5 2-383,0 0-929,-5 4-448,-12 9-768,-13 6-624</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38.857"/>
    </inkml:context>
    <inkml:brush xml:id="br0">
      <inkml:brushProperty name="width" value="0.05" units="cm"/>
      <inkml:brushProperty name="height" value="0.05" units="cm"/>
      <inkml:brushProperty name="color" value="#FF0066"/>
    </inkml:brush>
  </inkml:definitions>
  <inkml:trace contextRef="#ctx0" brushRef="#br0">0 1 10826,'2'4'576,"2"3"97,-4 4-297,-4-1-288</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5:31.108"/>
    </inkml:context>
    <inkml:brush xml:id="br0">
      <inkml:brushProperty name="width" value="0.05" units="cm"/>
      <inkml:brushProperty name="height" value="0.05" units="cm"/>
      <inkml:brushProperty name="color" value="#FF0066"/>
    </inkml:brush>
  </inkml:definitions>
  <inkml:trace contextRef="#ctx0" brushRef="#br0">752 2232 10194,'-7'5'331,"1"0"-1,0 1 0,1 0 1,-6 6-1,10-10-257,0-1-1,-1 1 1,1-1-1,1 1 1,-1-1-1,0 1 1,0 0-1,0 0 1,1-1 0,-1 1-1,1 0 1,0 0-1,-1 0 1,1-1-1,0 1 1,0 0-1,0 0 1,0 0-1,1 0 1,-1 0-1,0-1 1,1 1-1,0 3 1,2-2 12,-1 0 0,0-1 0,1 1 0,0-1 0,-1 1 1,1-1-1,0 0 0,0 0 0,0 0 0,0 0 0,1-1 0,-1 1 0,0-1 1,1 0-1,-1 0 0,7 1 0,10 1 268,-1 0-1,1-2 1,38-1 0,63-13 711,-115 13-1016,347-60 2385,-170 26-1441,-71 15-464,287-57 915,-316 56-1159,-2-5 0,141-61 0,-171 60-130,-2-2 0,-1-3 0,-1-2 0,-1-1 0,55-56-1,-39 26 151,-2-2-1,87-127 1,-131 170-264,-2 0 1,-1-1 0,15-37-1,-22 46-32,-1-1-1,-1 0 1,-1 0-1,0 0 1,0-1-1,-1-32 1,-4 16 2,-2 0 0,-14-64 1,-30-60 4,36 124-16,-1 2-1,-2-1 0,0 2 1,-3 0-1,0 0 0,-2 2 1,-1 1-1,-35-37 1,22 32 0,-2 2-1,-1 1 1,-2 2 0,0 1 0,-2 2 0,0 2 0,-68-25 0,3 10 1,-1 5 0,-114-18 1,152 35 1,1-2 1,-100-42 0,106 34-1,-90-23 1,110 38-5,-2 1 0,1 3 0,-53-1 0,37 7-4,-1 2 0,1 2 1,0 4-1,0 1 0,1 4 0,0 2 0,1 2 1,-58 27-1,83-29 6,0 2 1,1 1 0,1 2-1,0 0 1,2 2-1,1 2 1,0 0 0,-39 49-1,21-14-3,2 1 1,-43 86-1,-52 142-3,104-206 5,3 1 1,-23 100-1,47-147 12,2 0 0,1 1-1,2 0 1,1 0 0,2 0-1,2 0 1,12 60 0,-1-35 82,4 0 0,2-1 1,42 88-1,-49-121-59,1 0 0,2-1 0,1-1 0,1-1 1,1 0-1,1-1 0,1-1 0,1-1 0,1-2 0,1 0 0,35 23 0,-28-25-95,0-2-1,1-1 0,0-1 1,1-2-1,1-1 0,46 9 1,-22-10-1210,1-3 0,0-2 1,60-4-1,-23-5-491</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5:33.174"/>
    </inkml:context>
    <inkml:brush xml:id="br0">
      <inkml:brushProperty name="width" value="0.05" units="cm"/>
      <inkml:brushProperty name="height" value="0.05" units="cm"/>
      <inkml:brushProperty name="color" value="#FF0066"/>
    </inkml:brush>
  </inkml:definitions>
  <inkml:trace contextRef="#ctx0" brushRef="#br0">18356 1 10802,'-2'8'801,"1"0"1,-1 0-1,2 0 0,-1 11 0,-3 22-215,-2-17-483,0-1 0,-2-1 1,0 1-1,-2-1 0,-17 30 0,7-19-78,-2-1 0,-41 48-1,43-59-15,-2 0-1,-41 31 0,-54 27 79,58-41 36,-120 82 537,-253 164 325,-24-30-281,304-181-419,-228 115 490,136-50-304,-287 147 217,120-110-230,-9-15 86,232-90-317,-458 156 428,33-54-81,-5-19-154,273-69-270,-374 76-1,-7-50-98,219-65-36,199-20 0,280-22-14,-575 48-5,-3-21 1,-209-20-1,1-37 6,-734-101 6,1351 110-6,-293-25 11,-367-35-26,681 61 27,-407-44-45,1-22-74,11-44-24,393 75 77,-195-88 1,249 83 56,3-5 1,3-5 0,3-6-1,-145-118 1,211 148 38,1-1-1,3-3 1,1-1 0,3-2 0,-37-59-1,-5-23 135,-9-14-91,62 102-18,-45-48 0,30 43 126,-58-67 778,82 89-690,0-1 1,-23-43-1,41 66-260,-1-2-8,1 0-1,-1 1 1,1-1-1,0-1 0,1 1 1,-1 0-1,1-1 1,-1-12-1,2 16-27,-2 8 11,-2 7 4,4-5 2,1-1 0,-1 1-1,1 0 1,0-1 0,0 1 0,1-1 0,0 1 0,0-1-1,0 1 1,1-1 0,-1 0 0,5 7 0,3 9 26,23 33 0,-15-28-15,8 19 88,-3 1-1,19 52 0,25 101 327,-29-85-130,-29-89-166,0 0-1,-2 0 0,-1 1 0,-1 0 1,2 32-1,-6-58-132,0 0 1,0 0 0,0 0-1,0 1 1,0-1 0,0 0-1,0 0 1,0 1 0,0-1-1,0 0 1,0 0-1,0 0 1,0 1 0,0-1-1,0 0 1,0 0 0,0 0-1,0 1 1,0-1 0,0 0-1,0 0 1,-1 0 0,1 1-1,0-1 1,0 0-1,0 0 1,0 0 0,0 0-1,-1 0 1,1 1 0,0-1-1,0 0 1,0 0 0,0 0-1,-1 0 1,1 0-1,0 0 1,0 0 0,0 1-1,-1-1 1,1 0 0,0 0-1,0 0 1,0 0 0,-1 0-1,1 0 1,0 0 0,0 0-1,-1 0 1,-7-7 20,-5-14-7,0-1 0,1 0 0,-11-31 1,18 40-15,-65-165 8,9 23-18,47 122 0,0 1-21,-11-37 0,22 59 27,1 0-1,0 0 1,0 0 0,1 0 0,0-1 0,1 1 0,0 0 0,3-14-1,-3 23 5,1-1-1,-1 1 0,1-1 1,-1 1-1,1-1 0,0 1 0,0-1 1,-1 1-1,1 0 0,0 0 0,0-1 1,0 1-1,1 0 0,-1 0 0,0 0 1,0 0-1,0 0 0,1 1 1,-1-1-1,1 0 0,-1 0 0,1 1 1,-1-1-1,1 1 0,-1 0 0,3-1 1,4-1-2,0 1 0,1 1 0,14 0 0,-13 0 3,70 2-7,-30-1 11,51-4 0,-78 1 2,157-10 46,-151 12-39,0 1-1,0 2 1,0 1-1,33 8 1,-57-11-11,0 1 1,0-1-1,0 1 1,0 0 0,0 1-1,-1-1 1,1 1-1,-1 0 1,1 0-1,5 7 1,-8-8-2,0 0 0,-1 0 1,1 0-1,-1 0 0,1 1 1,-1-1-1,0 0 0,0 1 1,0-1-1,0 1 0,-1-1 1,1 1-1,-1 0 0,1-1 1,-1 1-1,0 0 0,0-1 1,0 1-1,0 0 0,-1-1 1,1 1-1,-1 0 0,0 2 0,-1 0 5,0 0 0,-1 0 0,1 0-1,-1 0 1,0 0 0,0-1-1,-1 1 1,1-1 0,-6 5-1,-8 6 21,-18 14 0,17-15-10,-81 63 75,-96 79 89,183-145-157,-42 33 122,48-40-116,-1 1 0,1-2-1,-1 1 1,0-1-1,-1 0 1,-10 3 0,18-5-27,-1-1 1,0 0 0,0 0 0,0 1 0,0-1-1,0 0 1,0 0 0,0 0 0,0 0-1,0 0 1,0 0 0,0-1 0,0 1-1,0 0 1,0 0 0,-1-1 0,2 1-5,0-1 0,-1 1 0,1 0 0,0 0 0,0-1 0,-1 1 0,1 0-1,0-1 1,0 1 0,0-1 0,0 1 0,-1 0 0,1-1 0,0 1 0,0 0 0,0-1 0,0 1 0,0-1 0,0 1 0,0 0 0,0-1 0,0 1 0,0 0 0,0-1 0,0 1 0,1-1 0,0-2-73,0 1 0,0-1 1,0 1-1,0 0 1,1 0-1,-1-1 1,1 1-1,0 0 0,0 0 1,3-2-1,59-45-3424,-29 18 2155</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22.310"/>
    </inkml:context>
    <inkml:brush xml:id="br0">
      <inkml:brushProperty name="width" value="0.05" units="cm"/>
      <inkml:brushProperty name="height" value="0.05" units="cm"/>
      <inkml:brushProperty name="color" value="#FF0066"/>
    </inkml:brush>
  </inkml:definitions>
  <inkml:trace contextRef="#ctx0" brushRef="#br0">82 5960 10634,'-7'-4'126,"4"2"2,0 1-1,-1-1 1,1 0 0,0 0-1,0 0 1,0-1-1,-2-2 1,4 4-103,0-1 1,1 1 0,-1 0-1,0 0 1,1-1-1,0 1 1,-1 0-1,1-1 1,0 1-1,-1-1 1,1 1-1,0 0 1,0-1-1,0 1 1,0-1-1,0 1 1,1 0-1,-1-1 1,0 1-1,1-1 1,-1 1-1,2-2 1,0-3 44,1 0 0,0 0 0,0 1 0,0-1 0,1 1 0,0 0 0,0 0 0,1 0 0,-1 0 0,1 1 0,0 0 0,0 0 1,0 0-1,1 1 0,-1-1 0,1 1 0,0 1 0,0-1 0,11-3 0,0 2 36,0 1 1,-1 0-1,1 1 1,0 0-1,0 2 0,24 1 1,-13 2-64,0 1 0,46 13 0,53 24-29,-6 0-28,-25-17-77,0-4 0,2-5-1,164 6 1,302-31 20,-295 0 216,34 8 517,308 39-1,-376-11-536,510 41-50,440-88-59,-326-34 22,1 20 230,-125 31 31,172-4-182,596-81-64,-1246 74-25,498 38-1,-568-3 30,313 24 91,48-44-80,-2-31-44,310-12 428,-561 25 572,-233 9-898,0-2-1,101-33 1,-140 36-117,0-1 0,-1-1 0,33-20 0,-46 24-9,0 0 0,0-1 0,0-1 0,-1 1 0,0-1 0,0-1 0,-1 1 0,-1-1 0,1-1 0,5-10 0,-4 3 2,-1 0 1,-1-1-1,-1 1 1,0-1-1,-2 0 0,0-1 1,1-25-1,-7-135 78,0 125-54,4-297 20,23-2-5,-16 248-11,37-971 1411,-46 724-1351,5-622 90,-16 455-266,0 386 34,-55-246 1,54 329 42,-2 2 0,-2 0 0,-2 1 1,-2 1-1,-44-70 0,26 58-20,-81-94 0,99 129 18,-2 1 0,0 1-1,-1 1 1,-1 1-1,-1 1 1,-37-19-1,26 20 6,0 2 0,-1 2 0,-1 1 0,-65-11 0,-163-7-14,251 29 18,-264-19-9,-159-14 37,-872-59 167,31 82-272,390 6 9,-1497 29 122,2158-18-41,-1127 42-691,868-25 602,-1023 44 85,0-41 41,513-39-44,483 22-12,507-8 9,-9 0 3,0 1 1,0 1-1,-29 8 0,42-10-3,0 0 0,1 1-1,-1 0 1,0-1 0,0 1 0,1 1-1,-1-1 1,1 0 0,0 1 0,0 0-1,0 0 1,0 0 0,0 0 0,0 0-1,1 1 1,0-1 0,0 1 0,0-1-1,0 1 1,0 0 0,-1 4 0,-2 18 0,1 1 0,2-1 1,0 1-1,3 29 0,-2 26 1,-15 92-6,-2 109-31,47 69 51,37-1-4,48 236-11,-88-393-16,2 209 1,-39 9 20,-23 0 23,-6 135 305,45-199 49,23-1-141,-3-44-136,-4 567 49,-26-757-141,0 183 19,5-272-27,2 1 0,0-1 1,7 26-1,-9-48-53,1 1 1,-1 0-1,1 0 1,0 0-1,0 0 1,0 0-1,1 0 1,-1-1-1,1 1 1,-1-1-1,1 1 1,0-1-1,0 0 0,0 1 1,0-1-1,1 0 1,-1 0-1,0 0 1,1-1-1,-1 1 1,1-1-1,0 1 1,0-1-1,-1 0 1,1 0-1,6 1 1,47 11-492</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23.689"/>
    </inkml:context>
    <inkml:brush xml:id="br0">
      <inkml:brushProperty name="width" value="0.05" units="cm"/>
      <inkml:brushProperty name="height" value="0.05" units="cm"/>
      <inkml:brushProperty name="color" value="#FF0066"/>
    </inkml:brush>
  </inkml:definitions>
  <inkml:trace contextRef="#ctx0" brushRef="#br0">1 1 11010,'2'9'1425,"7"8"2303,2 5-2199,6 9-137,-4 5-88,-2 4-439,-4 5-257,3 1-288,-1 1-112,-3-1-128,-1-5-168,-7-12-520,-1-6-289,-7-21-1151,8-8 1112</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23.960"/>
    </inkml:context>
    <inkml:brush xml:id="br0">
      <inkml:brushProperty name="width" value="0.05" units="cm"/>
      <inkml:brushProperty name="height" value="0.05" units="cm"/>
      <inkml:brushProperty name="color" value="#FF0066"/>
    </inkml:brush>
  </inkml:definitions>
  <inkml:trace contextRef="#ctx0" brushRef="#br0">0 134 15859,'7'-4'159,"142"-83"4199,-133 79-4037,-1 2 0,1 0 0,0 0 1,1 2-1,-1 0 0,1 1 0,0 0 0,18 0 0,-29 3-284,1 1 0,0 0 0,-1 0-1,1 0 1,-1 1 0,0-1 0,1 2-1,-1-1 1,0 1 0,0 0 0,0 0 0,-1 0-1,1 1 1,-1 0 0,0 0 0,0 0-1,0 1 1,7 9 0,-7-7 46,0 0 1,0 0-1,-1 0 1,0 1-1,0 0 1,-1 0-1,0 0 1,0 0-1,-1 1 1,0-1-1,-1 1 0,0-1 1,1 17-1,-4-2 62,0-1 0,-1 1-1,-1-1 1,-2 0-1,-9 28 1,2-15-132,-2-2 0,-28 48 0,39-74-158,0-1-1,-1 1 0,0-1 1,-6 7-1,10-12 46,0 0 0,0-1 0,1 1 0,-1 0 0,0 0 0,0 0 0,0-1 0,0 1-1,0 0 1,-1-1 0,1 1 0,0-1 0,0 1 0,0-1 0,0 1 0,-1-1 0,1 0 0,0 0 0,0 0 0,-1 0 0,1 0 0,0 0 0,0 0 0,-1 0 0,1 0-1,0 0 1,0-1 0,0 1 0,-1-1 0,1 1 0,0-1 0,0 1 0,-1-2 0,0 1-167,1 0 1,0-1-1,0 1 1,0-1-1,0 0 1,0 1-1,0-1 1,1 0-1,-1 0 1,0 1-1,1-1 0,0 0 1,-1 0-1,1-2 1,-2-40-2323</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24.401"/>
    </inkml:context>
    <inkml:brush xml:id="br0">
      <inkml:brushProperty name="width" value="0.05" units="cm"/>
      <inkml:brushProperty name="height" value="0.05" units="cm"/>
      <inkml:brushProperty name="color" value="#FF0066"/>
    </inkml:brush>
  </inkml:definitions>
  <inkml:trace contextRef="#ctx0" brushRef="#br0">15 332 18220,'6'1'296,"-1"0"-1,1 0 1,-1 0 0,0 1 0,1 0-1,-1 0 1,0 0 0,0 0 0,0 1-1,-1 0 1,1 0 0,-1 0 0,1 1-1,-1-1 1,0 1 0,0 0 0,-1 0-1,1 1 1,-1-1 0,0 1-1,0 0 1,-1-1 0,1 1 0,2 9-1,-3-7-155,0-1-1,0 1 0,-1-1 0,0 1 0,0 0 0,0 11 0,-2-14-121,1 0 0,0 0 0,-1 0 0,0 0 0,0 0 1,0 0-1,0 0 0,-1-1 0,0 1 0,0 0 0,0-1 0,-3 5 0,5-7-18,-1 0 0,0-1 0,0 1 1,0 0-1,0 0 0,1-1 0,-1 1 1,0 0-1,0-1 0,0 1 0,-1-1 1,1 1-1,0-1 0,0 0 0,0 1 1,0-1-1,0 0 0,0 0 0,-1 0 1,1 0-1,0 0 0,0 0 0,0 0 1,0 0-1,-1 0 0,1 0 0,0-1 1,0 1-1,0 0 0,0-1 0,0 1 0,-2-2 1,-2-1-17,1 0-1,0 0 1,-1 0 0,1-1 0,-6-6-1,5 4-17,0 0-1,0-1 1,1 1-1,0-1 1,0 0-1,1 0 1,-1 0-1,2 0 1,-4-10-1,5 12 25,0 0-1,0 0 0,1 0 1,-1 0-1,1 0 1,0 0-1,0-1 0,1 1 1,-1 0-1,1 0 1,1 0-1,-1 1 0,0-1 1,1 0-1,3-5 1,-3 7 8,0 0 0,0 1 0,0-1 0,0 1 0,1-1 0,-1 1 0,1 0 0,0 0 0,-1 0 0,1 0 0,0 1 0,0-1 0,0 1 1,1 0-1,-1 0 0,0 0 0,0 0 0,0 0 0,1 1 0,6-1 0,5 0 2,1 2 1,-1-1-1,19 5 1,-21-4 6,39 8 122,47 4 616,-89-13-565,0 0 0,0 0 0,0-1 0,0 0 0,-1 0 0,1-1-1,15-6 1,-21 7-90,0-1-1,0 0 0,0 0 1,-1 0-1,1 0 0,-1 0 0,1-1 1,-1 0-1,0 0 0,5-6 1,-7 8-59,0-1 0,0 1 0,0-1 1,0 0-1,0 0 0,-1 0 1,1 1-1,-1-1 0,1 0 1,-1 0-1,0 0 0,0 0 0,0 0 1,0 0-1,0 1 0,0-1 1,0 0-1,-1 0 0,1 0 0,-1 0 1,1 0-1,-1 1 0,0-1 1,0 0-1,0 0 0,-1-2 0,-7-8 41,-1 0 0,0 1 0,0 0 0,-1 0 0,-22-16 0,18 16-575,1-1 0,1 0-1,-22-26 1,34 36 311,0 1 1,-1-1-1,1 1 0,0-1 1,0 0-1,0 0 1,0 0-1,0 0 0,0 0 1,1 0-1,-1 0 1,1 0-1,-1 0 0,1 0 1,0 0-1,0 0 1,-1 0-1,2 0 0,-1 0 1,0 0-1,0 0 1,1-1-1,-1 1 1,1 0-1,-1 0 0,1 0 1,0 1-1,0-1 1,0 0-1,0 0 0,0 0 1,3-2-1,21-19-1386</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24.750"/>
    </inkml:context>
    <inkml:brush xml:id="br0">
      <inkml:brushProperty name="width" value="0.05" units="cm"/>
      <inkml:brushProperty name="height" value="0.05" units="cm"/>
      <inkml:brushProperty name="color" value="#FF0066"/>
    </inkml:brush>
  </inkml:definitions>
  <inkml:trace contextRef="#ctx0" brushRef="#br0">49 328 15619,'2'3'213,"0"-1"1,-1 1-1,1 0 0,-1 0 0,1-1 0,-1 1 0,0 0 0,0 1 0,0-1 0,-1 0 1,1 0-1,-1 0 0,1 0 0,-1 0 0,0 1 0,-1-1 0,1 0 0,0 0 0,-1 0 1,0 0-1,1 1 0,-1-1 0,-1 0 0,1 0 0,0-1 0,-1 1 0,1 0 0,-1 0 1,0-1-1,0 1 0,0-1 0,0 1 0,-1-1 0,-4 4 0,7-6-197,-1 1-1,1-1 0,0 0 1,-1 1-1,1-1 1,-1 0-1,1 0 0,0 1 1,-1-1-1,1 0 0,-1 0 1,1 1-1,-1-1 1,1 0-1,-1 0 0,1 0 1,-1 0-1,0 0 0,1 0 1,-1 0-1,1 0 1,-1 0-1,1 0 0,-1 0 1,1 0-1,-1 0 1,1-1-1,-1 1 0,1 0 1,-1 0-1,1 0 0,-1-1 1,1 1-1,0 0 1,-1-1-1,1 1 0,-1 0 1,1-1-1,0 1 0,-1-1 1,1 1-1,0 0 1,-1-1-1,1 1 0,0-1 1,0 1-1,-1-1 1,1 0-1,-1-3 22,-1-1 1,1 1 0,0-1-1,0-6 1,0 9-41,-3-41 32,2-1 0,6-66 0,-3 95-30,1 1-1,0-1 1,1 1 0,1-1 0,0 1-1,1 0 1,1 0 0,7-13 0,-10 23 10,0-1 0,0 1 0,0-1 1,1 1-1,-1 0 0,1 1 1,0-1-1,0 1 0,1-1 0,8-4 1,-9 6 20,0 1 1,0-1-1,0 1 1,0 0 0,0 0-1,1 0 1,-1 1-1,0-1 1,1 1-1,-1 0 1,0 1 0,1-1-1,-1 1 1,0-1-1,6 3 1,0 0 131,0 1-1,0 0 1,-1 1 0,1 0-1,-1 1 1,16 13-1,-10-8 59,-2 2 0,0 0 0,14 18 0,-20-23-179,-1 1 1,0 0-1,-1 1 0,0-1 0,0 1 0,-1 0 1,5 17-1,-8-23-214,0 1-1,-1-1 1,1 0-1,-1 0 1,0 1-1,0-1 1,-1 0 0,1 0-1,-3 8 1,3-9-144,-2-1 1,1 1-1,0 0 1,0-1-1,-1 1 1,0-1-1,1 1 1,-1-1-1,0 0 1,0 0-1,0 0 1,0 0-1,-1 0 1,1 0-1,-4 2 1,-17 4-1499</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25.775"/>
    </inkml:context>
    <inkml:brush xml:id="br0">
      <inkml:brushProperty name="width" value="0.05" units="cm"/>
      <inkml:brushProperty name="height" value="0.05" units="cm"/>
      <inkml:brushProperty name="color" value="#FF0066"/>
    </inkml:brush>
  </inkml:definitions>
  <inkml:trace contextRef="#ctx0" brushRef="#br0">761 127 15387,'11'0'1769,"15"-4"1799,13-2-1751,20-10-1185,6-5-176,4-7-688,5-1-1072,-5 7 824</inkml:trace>
  <inkml:trace contextRef="#ctx0" brushRef="#br0" timeOffset="1">1 1711 17604,'0'-1'114,"1"0"1,0 1-1,-1-1 0,1 0 1,0 1-1,0-1 1,0 1-1,-1-1 0,1 1 1,0-1-1,0 1 1,0 0-1,0-1 0,0 1 1,0 0-1,0 0 1,0 0-1,0 0 0,0 0 1,0 0-1,0 0 1,1 0-1,2 1 150,-1-1 0,1 1 0,-1 0 0,0 0 0,1 1 0,3 1 0,4 4 86,0 0-1,0 1 1,-1 0-1,0 1 0,0 0 1,-1 1-1,0 0 1,-1 0-1,8 12 0,2 6 2,-2 1 0,21 47 0,-35-72-332,2 6 96,0 0 1,-1 0 0,5 17 0,-8-26-86,0 1 1,1 0-1,-1-1 0,0 1 1,0 0-1,0-1 1,0 1-1,0-1 0,0 1 1,0 0-1,-1-1 1,1 1-1,0-1 0,-1 1 1,1-1-1,-1 1 1,0-1-1,0 1 0,1-1 1,-1 1-1,0-1 1,0 0-1,0 0 0,0 1 1,-1-1-1,1 0 1,0 0-1,0 0 0,-1 0 1,1 0-1,-2 0 1,1 0-19,1-1-1,0 1 1,-1-1 0,1 0 0,-1 0 0,1 0 0,0 0 0,-1 0 0,1 0 0,0 0 0,-1 0 0,1 0-1,-1-1 1,1 1 0,0-1 0,-1 1 0,1-1 0,0 1 0,0-1 0,-1 0 0,1 1 0,0-1-1,-1-1 1,-2-1 1,1 0 0,0-1 0,0 1-1,1 0 1,-1-1 0,-3-6-1,1-1-11,0 0 0,1-1 0,0 0-1,1 1 1,0-1 0,1 0-1,0 0 1,1-1 0,0 1 0,1 0-1,0 0 1,3-15 0,1 5-44,0 0 0,1 1 0,1-1 0,1 1 0,20-38 0,-17 39-63,1 1-1,0 1 0,2 0 0,0 1 1,16-17-1,-21 27-344,0 0 0,0 0 0,0 1 0,1 0 0,12-6 1,-15 9-434,0 0 1,1 1 0,0 0-1,0 0 1,-1 0 0,1 1-1,0 0 1,12 0 0,12 2-2078</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26.365"/>
    </inkml:context>
    <inkml:brush xml:id="br0">
      <inkml:brushProperty name="width" value="0.05" units="cm"/>
      <inkml:brushProperty name="height" value="0.05" units="cm"/>
      <inkml:brushProperty name="color" value="#FF0066"/>
    </inkml:brush>
  </inkml:definitions>
  <inkml:trace contextRef="#ctx0" brushRef="#br0">1 548 12931,'1'2'229,"0"0"-1,0 0 1,0 0 0,0 0-1,1-1 1,-1 1 0,1 0 0,-1-1-1,1 1 1,0-1 0,-1 1 0,1-1-1,0 0 1,0 0 0,0 0 0,0 0-1,0 0 1,0 0 0,0-1 0,0 1-1,1-1 1,-1 1 0,0-1 0,0 0-1,0 0 1,1 0 0,-1 0 0,0 0-1,0-1 1,0 1 0,0-1 0,1 1-1,-1-1 1,2-1 0,3 0 107,-1-2-1,0 1 1,0-1 0,0 0 0,0 0-1,0-1 1,-1 1 0,0-1 0,7-8 0,-1 0-107,0-2 0,0 1 0,-1-1 0,-1-1 1,-1 0-1,0 0 0,8-24 0,-15 35-223,0 0-1,-1 1 0,1-1 0,-1 0 0,0 0 1,0 1-1,0-1 0,-1 0 0,0 0 1,0 1-1,0-1 0,-3-6 0,4 8-5,-2 1-1,1-1 0,0 1 0,-1 0 1,1-1-1,-1 1 0,1 0 0,-1 0 1,0 0-1,0 0 0,0 0 0,0 0 1,-1 0-1,1 1 0,0-1 0,-1 1 1,1 0-1,-1 0 0,1 0 0,-1 0 0,1 0 1,-5-1-1,5 2-2,0 0 1,1 0-1,-1 0 1,0 1-1,1-1 1,-1 0-1,0 1 1,1-1-1,-1 1 1,1-1-1,-1 1 1,1 0-1,-1 0 1,1-1-1,-1 1 1,1 0-1,0 1 1,-1-1-1,1 0 1,0 0-1,0 0 1,0 1-1,0-1 1,0 0-1,0 1 1,0-1-1,-1 4 1,0-1 4,1 0 0,-1 0 0,1 0 0,0 0 0,0 1 0,0-1 0,0 0 0,1 0 1,0 9-1,0-12-2,0 1 0,1 0 0,-1-1 1,1 1-1,-1-1 0,1 1 0,0-1 1,-1 0-1,1 1 0,0-1 0,0 0 1,0 1-1,0-1 0,0 0 0,1 0 1,-1 0-1,0 0 0,0 0 0,1 0 1,-1 0-1,0 0 0,1-1 0,-1 1 1,1 0-1,-1-1 0,1 0 0,0 1 1,-1-1-1,1 0 0,2 1 0,5 0 2,0-1 0,0 0 0,-1 0 0,14-3 0,-2 0 7,-1-1 1,1-1-1,-1-1 1,0-1-1,-1 0 1,1-2-1,-2 0 1,1-1-1,-1 0 0,26-22 1,-39 28-7,-2 2-1,1 0 1,-1 0-1,0 0 1,0 0-1,1 1 1,-1-1-1,5-2 1,-6 4-3,0 0 0,0 0-1,-1 0 1,1 0 0,0 0 0,0 0 0,-1 0-1,1 1 1,0-1 0,0 0 0,-1 0 0,1 0-1,0 1 1,0-1 0,-1 0 0,1 1 0,0-1-1,-1 1 1,1-1 0,-1 1 0,1-1 0,0 1-1,-1-1 1,1 1 0,-1 0 0,1-1 0,-1 1-1,0 0 1,1-1 0,-1 1 0,0 0 0,1 0-1,-1-1 1,0 2 0,49 94-36,30 72 88,-72-149-52,0 1 1,-2-1-1,0 1 0,-2 1 1,0-1-1,0 40 1,-3-53-1,-1-1-1,1 1 1,-1-1 0,-3 8 0,4-13 1,0 0-1,-1 1 1,1-1-1,-1 0 1,0 0-1,1 1 1,-1-1-1,0 0 1,0 0-1,0 0 1,-1 1-1,1-2 1,1 1 0,-1-1-1,1 0 1,-1 1 0,1-1 0,-1 0 0,0 0-1,1 0 1,-1 1 0,0-1 0,1 0 0,-1 0-1,1 0 1,-1 0 0,0 0 0,1 0 0,-1 0-1,0 0 1,1-1 0,-1 1 0,0 0 0,1 0-1,-1 0 1,0-1 0,-2-1 3,0 0 1,0 0-1,1 0 1,-1 0-1,1 0 0,-1-1 1,1 1-1,0-1 1,0 1-1,-2-4 1,-16-31 26,18 32-28,-13-28 1,2-1 1,1 0-1,2-1 0,1 0 1,2-1-1,1 0 1,2 0-1,2 0 1,1-1-1,1 1 1,12-71-1,-8 85 3,0 0-1,2 0 1,1 1 0,0 0-1,19-35 1,-24 52-4,0 0 0,0 0 0,1 0 0,-1 1 0,1-1 0,4-3 0,-6 6-1,0 0 0,-1 1 0,1-1 0,0 1-1,0-1 1,0 0 0,0 1 0,0 0 0,0-1 0,0 1 0,1 0-1,-1-1 1,0 1 0,0 0 0,0 0 0,0 0 0,0 0 0,0 0-1,0 0 1,1 0 0,-1 0 0,0 1 0,0-1 0,0 0 0,0 1-1,0-1 1,0 0 0,0 1 0,0 0 0,2 0 0,0 2 23,0-1 0,0 1 0,0 0 0,-1 0 1,1 0-1,-1 0 0,1 0 0,2 5 0,14 32 320,-13-27-202,2 3 81,-2-1 0,0 1 0,7 31 0,-12-41-194,0 0 0,-1 0 0,1 0 0,-1 0 0,0 0 1,-1 0-1,0 0 0,0 0 0,0 0 0,0-1 0,-1 1 0,0 0 0,0 0 0,-5 6 0,4-6-25,0-1-1,0-1 1,-1 1-1,0 0 0,1-1 1,-2 0-1,1 1 0,0-2 1,-9 7-1,11-9-56,0 0 0,-1 0 1,1 0-1,0 0 0,-1 0 0,1-1 0,-1 1 0,1-1 1,0 1-1,-1-1 0,1 0 0,-1 0 0,1 0 0,-1 0 0,1 0 1,-1-1-1,1 1 0,-1-1 0,1 0 0,-1 1 0,1-1 1,0 0-1,0-1 0,-1 1 0,-2-3 0,0 1-254,1 0-1,0-1 1,0 0-1,1 0 1,-1 0-1,1 0 0,0 0 1,0-1-1,0 0 1,1 1-1,0-1 1,-4-10-1,3 3-401,-2-25-1,5 37 697</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26.862"/>
    </inkml:context>
    <inkml:brush xml:id="br0">
      <inkml:brushProperty name="width" value="0.05" units="cm"/>
      <inkml:brushProperty name="height" value="0.05" units="cm"/>
      <inkml:brushProperty name="color" value="#FF0066"/>
    </inkml:brush>
  </inkml:definitions>
  <inkml:trace contextRef="#ctx0" brushRef="#br0">0 0 17292,'3'1'287,"-1"-1"0,0 1 1,0-1-1,0 1 0,1 0 1,-1 0-1,0 0 0,0 1 1,0-1-1,0 0 0,-1 1 1,1-1-1,0 1 0,-1-1 1,1 1-1,0 0 0,-1 0 1,0 0-1,0 0 0,1 0 1,-1 0-1,0 0 0,-1 0 1,2 3-1,2 7 407,-1 0-1,0 1 1,2 16 0,-3-13-183,18 129 1428,10 58-1268,-27-190-664,0 0 0,1 0 1,0 0-1,1-1 1,7 15-1,-10-24-11,-1 0 1,1 0-1,1 0 1,-1 0-1,0-1 1,1 1-1,-1-1 1,1 0-1,0 1 1,5 2-1,-6-4-2,1 0 0,-1 0 0,0 0 0,0-1 0,1 1 0,-1-1 0,0 0 0,1 0 0,-1 1 0,0-1 0,1-1 0,-1 1 0,0 0 0,1-1 0,-1 1 0,0-1 0,0 1 0,3-2 0,1-1-20,-1 0-1,1-1 0,-1 1 0,1-1 0,-1 0 0,-1 0 0,1-1 0,0 1 0,5-9 0,34-52-228,-35 50 203,3-3-5,22-35-70,-30 47 124,1 1 0,-1 0-1,1 0 1,0 1 0,0-1 0,10-6 0,-13 10 4,-1 0 0,0 0 1,1 1-1,-1-1 0,1 0 0,-1 1 1,1-1-1,-1 1 0,1-1 1,-1 1-1,1 0 0,-1 0 0,1 0 1,-1 0-1,1 0 0,0 0 1,-1 0-1,1 0 0,-1 1 0,1-1 1,-1 0-1,1 1 0,-1 0 1,1-1-1,-1 1 0,1 0 0,-1-1 1,0 1-1,1 0 0,-1 0 1,0 0-1,0 0 0,0 1 0,1 0 1,1 2 2,0 1 0,0-1 0,-1 1 0,0 0 1,0-1-1,0 1 0,0 0 0,-1 0 0,1 6 0,6 11-605,-8-22 552,0 0 0,0 1 1,0-1-1,0 0 0,1 0 0,-1 0 1,0 1-1,0-1 0,0 0 0,0 0 1,0 0-1,1 0 0,-1 0 0,0 1 1,0-1-1,0 0 0,1 0 0,-1 0 1,0 0-1,0 0 0,0 0 1,1 0-1,-1 0 0,0 0 0,0 0 1,1 0-1,-1 0 0,0 0 0,0 0 1,0 0-1,1 0 0,0 0-87,-1-1 1,1 1-1,-1-1 0,1 1 0,-1-1 0,1 0 1,-1 1-1,0-1 0,1 0 0,-1 0 0,0 1 1,1-1-1,-1 0 0,0-1 0,18-57-4854,-4 13 3432</inkml:trace>
  <inkml:trace contextRef="#ctx0" brushRef="#br0" timeOffset="1">445 11 12651,'-16'0'1504,"5"2"1009,7 2-465,4-2-1064,9 1-416,8-4-1520,3-1-488,15 2 688</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42.195"/>
    </inkml:context>
    <inkml:brush xml:id="br0">
      <inkml:brushProperty name="width" value="0.05" units="cm"/>
      <inkml:brushProperty name="height" value="0.05" units="cm"/>
      <inkml:brushProperty name="color" value="#FF0066"/>
    </inkml:brush>
  </inkml:definitions>
  <inkml:trace contextRef="#ctx0" brushRef="#br0">150 85 6337,'1'-1'196,"0"1"0,-1 0 0,1 0 1,0-1-1,0 1 0,0 0 0,0-1 0,-1 1 0,1-1 0,0 1 0,0-1 0,-1 0 0,1 1 0,0-1 0,-1 0 0,1 1 0,0-2 0,11-16 828,-7 10-189,4-4 2075,-8 11-2254,-1-11 1813,0 11-2315,0-1 236,0 0 1,0 0-1,0 0 0,-1 0 1,1 0-1,0 0 1,-2-3-1,2 4-338,0 1 0,0 0 0,0 0 0,0 0-1,-1-1 1,1 1 0,0 0 0,0 0 0,0 0 0,0 0 0,-1-1 0,1 1 0,0 0 0,0 0 0,0 0-1,-1 0 1,1 0 0,0 0 0,0 0 0,-1 0 0,1-1 0,0 1 0,0 0 0,-1 0 0,1 0 0,-11 6 160,-14 11 218,-29 23 31,47-33-416,0 0-1,1 0 0,0 1 0,0 0 0,1 0 0,0 0 1,-4 10-1,0 1-1,1 0 0,-6 25 0,11-34-15,1 0 1,0 1-1,1-1 0,0 1 0,0-1 0,1 1 1,0-1-1,4 21 0,-3-26-11,0 0 1,1 0-1,-1-1 0,1 1 0,0 0 1,1-1-1,-1 0 0,1 1 0,0-1 1,0 0-1,0-1 0,0 1 0,0 0 1,1-1-1,0 0 0,0 0 0,0 0 1,0 0-1,0 0 0,9 3 0,-6-4 8,0 0 0,-1 0-1,1 0 1,0-1 0,0 0-1,0-1 1,0 1 0,0-1-1,0-1 1,0 1 0,0-1 0,0-1-1,-1 1 1,1-1 0,0 0-1,-1 0 1,1-1 0,-1 0-1,0 0 1,0-1 0,0 0 0,0 0-1,0 0 1,-1 0 0,0-1-1,0 0 1,0 0 0,-1-1-1,0 1 1,0-1 0,0 0-1,4-9 1,1-4 279,11-28-1,-18 41-243,-1 1 1,1-1-1,-1 0 0,0 0 1,0 1-1,-1-1 1,0 0-1,0 0 0,0 0 1,-2-6-1,2 9-41,-1 0 1,-1 0-1,1 0 0,0 1 1,-1-1-1,1 0 0,-1 1 0,0-1 1,0 1-1,0 0 0,0-1 1,0 1-1,0 0 0,-1 0 1,1 1-1,-1-1 0,1 0 1,-1 1-1,-2-2 0,-8-2 28,1 1 0,0 0 1,-17-3-1,-3-1 53,-47-12-29,39 10-893,47 14-2279,-7-3 2905,1-1 1,0 1-1,-1 0 1,1-1 0,0 0-1,0 1 1,0-1-1,-1 0 1,1 1-1,0-1 1,0 0 0,0 0-1,1 1 1,13 0-2044,9 1 872</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27.350"/>
    </inkml:context>
    <inkml:brush xml:id="br0">
      <inkml:brushProperty name="width" value="0.05" units="cm"/>
      <inkml:brushProperty name="height" value="0.05" units="cm"/>
      <inkml:brushProperty name="color" value="#FF0066"/>
    </inkml:brush>
  </inkml:definitions>
  <inkml:trace contextRef="#ctx0" brushRef="#br0">124 0 15563,'-15'12'1139,"1"0"0,0 0 0,1 1-1,0 1 1,-15 22 0,24-30-878,0 0 1,1-1 0,0 2-1,1-1 1,-1 0-1,1 0 1,0 1-1,0 7 1,1-10-177,1 1-1,0-1 1,0 1 0,0-1-1,0 1 1,1 0-1,0-1 1,0 0 0,0 1-1,1-1 1,-1 1 0,1-1-1,2 4 1,-1-4-67,-1 0-1,0-1 1,1 1-1,0-1 1,0 0 0,0 1-1,0-1 1,0-1-1,1 1 1,-1 0 0,1-1-1,0 0 1,7 4 0,-6-4-7,1 0 1,0-1-1,0 1 1,0-1 0,1 0-1,-1-1 1,0 0 0,12 0-1,-6-2-94,1 0-1,-1-1 1,-1 0-1,1-1 1,0 0-1,-1-1 0,0 0 1,0-1-1,13-8 1,-14 6-315,-1 1 0,0-1 0,-1 0 0,1-1 0,7-11 0,30-49-3539,-38 55 3110,14-20-540</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27.661"/>
    </inkml:context>
    <inkml:brush xml:id="br0">
      <inkml:brushProperty name="width" value="0.05" units="cm"/>
      <inkml:brushProperty name="height" value="0.05" units="cm"/>
      <inkml:brushProperty name="color" value="#FF0066"/>
    </inkml:brush>
  </inkml:definitions>
  <inkml:trace contextRef="#ctx0" brushRef="#br0">131 745 12699,'-15'14'1639,"2"-1"0,0 2 0,1 0 0,0 0 0,-12 23 0,18-27-1416,0 1 1,0 0 0,2 1 0,-1-1 0,1 1-1,1 0 1,0 0 0,-1 21 0,4-33-224,0 0-1,0 0 1,0 1 0,0-1 0,0 0 0,0 0 0,0 0 0,0 0 0,1 0 0,-1 0 0,0 1 0,1-1 0,-1 0 0,1 0-1,-1 0 1,1 0 0,-1 0 0,1-1 0,0 1 0,0 0 0,1 1 0,-2-2-3,1 1 1,0-1-1,0 0 0,0 0 1,0 1-1,0-1 0,0 0 1,0 0-1,0 0 0,-1 0 1,1 0-1,0-1 0,0 1 1,0 0-1,0 0 0,0-1 1,0 1-1,-1 0 0,1-1 1,0 1-1,0-1 0,0 1 1,-1-1-1,1 1 1,0-1-1,-1 0 0,1 1 1,0-2-1,3-1-24,-1 0-1,0-1 1,-1 1 0,1-1-1,-1 0 1,1 0 0,-1 0-1,0 0 1,0 0-1,1-7 1,2-6-237,2-26 1,1 0-281,-6 35 426,-1 1 8,0 1 1,1-1-1,0 0 1,1 0 0,-1 1-1,1-1 1,0 1-1,8-10 1,-11 16 108,0-1 1,1 1-1,-1 0 1,0 0-1,1 0 1,-1 0-1,0-1 1,1 1-1,-1 0 1,0 0-1,1 0 1,-1 0-1,1 0 1,-1 0-1,0 0 1,1 0-1,-1 0 1,1 0-1,-1 0 1,0 0-1,1 0 1,-1 0-1,0 1 1,1-1-1,-1 0 1,1 0-1,-1 0 1,0 0-1,0 1 1,1-1-1,-1 0 1,0 0-1,1 1 1,-1-1-1,0 0 1,0 1-1,1 0 1,10 14 4,-9-12 1,2 3 30,1 1 0,-1-1 0,1-1 0,0 1 0,1-1 0,-1 0 0,1 0 0,0-1 0,0 1 0,0-1 0,1-1 0,0 1 0,-1-1 0,1 0 0,0-1 0,1 0 0,-1 0 0,0 0 0,1-1 0,-1 0 0,1 0 0,-1-1 0,1 0 0,-1 0 0,0-1 0,1 0 0,-1-1 0,11-2 0,-8 0-20,-1 1-1,0-1 0,-1-1 1,1 0-1,-1 0 1,0-1-1,0 0 1,0 0-1,9-11 0,-8 7 17,-2 0 0,1 0 0,-1-1 0,0 0 0,-1 0 0,7-19 0,-4 3 36,-2 0 0,0-1 0,-2 0 0,-1 0 0,1-55 0,-5 19-39,-4 0 0,-2 1 0,-3 0 0,-26-98 0,33 152-26,0 2 24,0-1 0,-1 1 0,1-1 0,-1 1 0,-1 0 0,-6-11 0,9 17-6,1 0 0,0 1 1,-1-1-1,1 1 0,-1-1 0,1 0 0,-1 1 0,1-1 1,-1 1-1,1-1 0,-1 1 0,0 0 0,1-1 0,-1 1 1,0-1-1,1 1 0,-1 0 0,0 0 0,1-1 0,-1 1 1,0 0-1,0 0 0,1 0 0,-1 0 0,0 0 0,0 0 1,1 0-1,-2 0 0,0 1 21,1 0 0,0-1-1,0 1 1,0 0 0,0 0 0,0 0 0,0 0 0,0 0-1,0 0 1,0 1 0,0-1 0,0 0 0,1 0 0,-2 2-1,-1 5 154,-1 1 0,1 0 0,-3 17 0,0 20 138,2 0 1,2 0 0,7 83 0,-2-99-153,1 0 0,1 0 1,15 43-1,-14-57-128,0 1 0,1-1 0,1-1 0,0 1 0,1-2 0,1 1 0,15 18 0,-18-26-32,0 0 0,0-1 0,15 10 0,-20-15-81,0 1 0,0-1 0,0 1 0,1-1 0,-1 0 0,1 0 0,-1 0 0,1 0 0,-1-1 0,1 1 0,-1-1 0,1 1 0,-1-1 0,1 0 1,0 0-1,-1 0 0,4-1 0,-6 1-41,1 0 0,-1-1 0,1 1 0,0 0 0,-1-1 0,1 1 0,-1 0 0,0-1 0,1 1 0,-1-1 0,1 1 1,-1-1-1,0 1 0,1-1 0,-1 1 0,0-1 0,1 0 0,-1 1 0,0-1 0,0 1 0,0-1 0,0 0 0,1 1 0,-1-1 1,0 1-1,0-1 0,0 0 0,0 1 0,-1-2 0,-3-18-2462,4 17 2091,-6-20-1297</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28.047"/>
    </inkml:context>
    <inkml:brush xml:id="br0">
      <inkml:brushProperty name="width" value="0.05" units="cm"/>
      <inkml:brushProperty name="height" value="0.05" units="cm"/>
      <inkml:brushProperty name="color" value="#FF0066"/>
    </inkml:brush>
  </inkml:definitions>
  <inkml:trace contextRef="#ctx0" brushRef="#br0">0 454 13931,'24'-2'1105,"-1"-2"1,1 0-1,26-10 0,63-28 2082,-73 26-1773,2 1 0,47-10 1,-82 23-1236,1 1 0,-1 0 0,1 0 0,-1 1 0,10 0 0,-15 1-152,0-1 0,0 0 0,0 1 0,0-1 0,0 1 0,0-1 0,0 1 0,0 0 0,0 0 0,-1 0 0,1 0 0,0 0 0,-1 0-1,1 1 1,0-1 0,-1 0 0,0 1 0,1 0 0,-1-1 0,0 1 0,0 0 0,0-1 0,0 1 0,1 2 0,0 3 18,0 0 0,-1 0-1,0 0 1,0 0 0,0 0 0,-1 1 0,-1 10-1,-9 52 138,2-36-90,-13 34 0,10-35-62,-7 35 0,18-67-56,0 0 0,-1 0-1,1 0 1,0 0 0,0 0 0,0 0 0,0 0-1,0 0 1,0 0 0,0 0 0,1 0-1,-1 0 1,0-1 0,1 1 0,-1 0 0,0 0-1,1 0 1,-1 0 0,1 0 0,-1 0 0,1 0-1,1 1 1,-2-2-38,1 0-1,-1 0 1,1 0-1,0 1 1,-1-1-1,1 0 1,-1 0 0,1 0-1,0 0 1,-1 0-1,1 0 1,-1 0-1,1 0 1,0-1-1,-1 1 1,1 0 0,-1 0-1,1 0 1,-1-1-1,1 1 1,-1 0-1,1 0 1,0-1-1,-1 1 1,0-1 0,1 1-1,-1 0 1,1-1-1,-1 1 1,1-1-1,-1 1 1,0-1-1,1 1 1,-1-1 0,0 1-1,1-2 1,2-3-776,0-1 0,0 1 1,0-1-1,-1 0 0,3-11 0,2-23-860</inkml:trace>
  <inkml:trace contextRef="#ctx0" brushRef="#br0" timeOffset="1">360 0 19316,'-2'15'1368,"2"0"913,4-2-817,5-2-648,-1-2-271,5-1-698,3-3-439,5-1-720,-1-1-1112,4 7 1295</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28.648"/>
    </inkml:context>
    <inkml:brush xml:id="br0">
      <inkml:brushProperty name="width" value="0.05" units="cm"/>
      <inkml:brushProperty name="height" value="0.05" units="cm"/>
      <inkml:brushProperty name="color" value="#FF0066"/>
    </inkml:brush>
  </inkml:definitions>
  <inkml:trace contextRef="#ctx0" brushRef="#br0">197 223 17804,'-8'0'729,"0"1"0,0-1 0,1 1 0,-1 1 1,0-1-1,1 1 0,-1 1 0,1-1 0,-14 8 0,15-6-530,-1 1 1,1-1-1,0 1 0,1 0 0,-1 1 0,1 0 1,0-1-1,0 1 0,1 1 0,0-1 0,0 1 0,0 0 1,1 0-1,0 0 0,-3 13 0,3-12-177,-4 17 55,-7 38 0,12-57-73,2 0 1,-1 0 0,1 0-1,0 0 1,0 0 0,0 0-1,1 0 1,0 0 0,0 0-1,1 0 1,0-1-1,3 8 1,-5-11-5,1 0 0,0-1 0,0 1 0,0-1 0,0 1 0,0-1 1,0 0-1,1 1 0,-1-1 0,0 0 0,1 0 0,-1 0 0,1 0 0,-1 0 0,1 0 0,-1 0 0,1 0 0,0-1 0,-1 1 0,1-1 1,0 1-1,0-1 0,-1 0 0,1 1 0,0-1 0,0 0 0,0 0 0,-1 0 0,1-1 0,0 1 0,0 0 0,0-1 0,2 0 0,1-1 2,0 0-1,0-1 0,0 0 0,0 0 1,-1 0-1,1 0 0,-1-1 0,0 1 1,5-7-1,5-6 14,-2 0 0,0 0 0,-1-2 0,-1 1-1,-1-1 1,0-1 0,-1 1 0,-1-2 0,6-23 0,-7 3 144,-8 61 309,0 0 0,3 36-1,0-47-424,1 1 0,0-1 0,0 0 0,1 0 0,0 0 0,0-1 0,1 1 0,7 10 0,-11-19-43,0-1 1,0 0 0,1 1 0,-1-1 0,0 1 0,0-1 0,1 0 0,-1 1 0,0-1 0,1 0 0,-1 1 0,0-1-1,1 0 1,-1 0 0,0 1 0,1-1 0,-1 0 0,1 0 0,-1 0 0,0 1 0,1-1 0,-1 0 0,1 0 0,-1 0 0,1 0-1,-1 0 1,0 0 0,1 0 0,0 0 0,0 0 1,0-1-1,0 1 0,-1-1 1,1 1-1,0-1 1,0 1-1,0-1 0,-1 0 1,1 1-1,0-1 1,-1 0-1,1 0 1,0-1-1,4-6 8,-1 0-1,5-13 1,-6 14-4,5-12 2,48-99 21,-47 102-21,1 0 0,1 0 1,0 1-1,1 1 1,13-14-1,-20 24-1,0 0 0,0 0-1,0 0 1,0 1 0,0 0 0,1 0 0,-1 0-1,1 1 1,0-1 0,0 2 0,7-3 0,-4 3 59,0 0 0,0 0 0,0 1 0,0 1-1,0-1 1,0 1 0,11 3 0,-5-1 80,0-1-1,-1 0 0,1-1 0,0 0 1,0-1-1,0-1 0,16-3 0,-25 3-150,1 0 0,0-1 0,-1 0 0,0-1 0,1 1-1,-1-1 1,0 0 0,0-1 0,0 1 0,-1-1-1,1-1 1,-1 1 0,0-1 0,0 1 0,-1-1 0,0-1-1,8-10 1,-11 14-156,0 0-1,0 0 1,0 0 0,0 0-1,0 0 1,0 0 0,-1 0-1,1 0 1,-1 0-1,1 0 1,-1-1 0,0 1-1,0 0 1,0 0-1,0 0 1,0-1 0,-1 1-1,1 0 1,-1 0-1,1 0 1,-1 0 0,0 0-1,0 0 1,0 0-1,-1-3 1,0 3-349,0-1 1,-1 1-1,1 0 0,0 0 0,-1 0 1,1 1-1,-1-1 0,1 0 1,-1 1-1,0 0 0,0-1 1,0 1-1,1 0 0,-1 1 0,0-1 1,0 0-1,0 1 0,-6 0 1,-40 1-2718</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29.090"/>
    </inkml:context>
    <inkml:brush xml:id="br0">
      <inkml:brushProperty name="width" value="0.05" units="cm"/>
      <inkml:brushProperty name="height" value="0.05" units="cm"/>
      <inkml:brushProperty name="color" value="#FF0066"/>
    </inkml:brush>
  </inkml:definitions>
  <inkml:trace contextRef="#ctx0" brushRef="#br0">1 606 17764,'24'-19'2296,"17"-11"2393,51-23-2752,27-10-753,30-15-384,3-8-144,-23-3-1920,-8-3 1368,-34-3-584</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43.270"/>
    </inkml:context>
    <inkml:brush xml:id="br0">
      <inkml:brushProperty name="width" value="0.05" units="cm"/>
      <inkml:brushProperty name="height" value="0.05" units="cm"/>
      <inkml:brushProperty name="color" value="#FF0066"/>
    </inkml:brush>
  </inkml:definitions>
  <inkml:trace contextRef="#ctx0" brushRef="#br0">13 48 12483,'-1'-8'671,"-2"-17"531,-5 11 3353,34 40-2256,-1 2 1,32 47 0,-45-57-1999,-1 0 0,-1 1 1,-1 1-1,0-1 1,10 41-1,-14-38-250,-2 0 0,0 0 0,-1 1 0,-1-1 0,-2 0 0,0 1 0,-1-1 0,-1 0 0,-1 0 0,-9 29 0,12-47-162,-1 1 0,1-1-1,-1 0 1,0 0 0,0 0-1,-3 5 1,4-9 25,0 1-1,1 0 1,-1-1-1,1 1 1,-1-1 0,0 1-1,1-1 1,-1 1-1,0-1 1,0 0 0,1 1-1,-1-1 1,0 0-1,0 0 1,0 1-1,1-1 1,-1 0 0,0 0-1,0 0 1,0 0-1,1 0 1,-1 0 0,0 0-1,0 0 1,0-1-1,1 1 1,-1 0-1,0 0 1,0-1 0,0 1-1,1 0 1,-1-1-1,0 1 1,1-1 0,-1 1-1,0-1 1,1 1-1,-1-1 1,1 0 0,-1 0-1,-6-5-238,1-1-1,0 0 0,0 0 1,-5-9-1,4 7 540,-18-26-204</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43.595"/>
    </inkml:context>
    <inkml:brush xml:id="br0">
      <inkml:brushProperty name="width" value="0.05" units="cm"/>
      <inkml:brushProperty name="height" value="0.05" units="cm"/>
      <inkml:brushProperty name="color" value="#FF0066"/>
    </inkml:brush>
  </inkml:definitions>
  <inkml:trace contextRef="#ctx0" brushRef="#br0">2 230 13235,'-1'-4'238,"1"1"0,-1 0 0,1 0 1,0-1-1,0 1 0,0 0 0,1 0 0,-1-1 1,1 1-1,0 0 0,0 0 0,0 0 0,0 0 1,0 0-1,1 0 0,0 0 0,-1 0 0,1 1 1,0-1-1,0 1 0,4-4 0,5-6 245,1 1-1,0 1 1,15-10-1,-24 18-355,18-12 433,0 1 0,0 1-1,1 1 1,1 0-1,-1 2 1,47-12-1,-49 17-368,-1 0 0,1 2 0,0 0 0,0 1 0,0 1-1,0 1 1,0 0 0,0 2 0,20 5 0,-30-5-142,0 0-1,0 0 1,-1 1 0,1 1 0,-1 0 0,0 0 0,-1 1 0,1 0 0,10 9 0,-13-9-15,-1 0 1,1 0-1,-1 1 0,0-1 1,0 1-1,-1 0 1,0 1-1,0-1 0,-1 1 1,0-1-1,0 1 0,1 8 1,0 1 87,-1 0 1,-1 1-1,-1-1 0,0 0 1,-1 1-1,-1-1 0,-1 0 1,0 0-1,-1 1 0,-1-2 1,-9 26-1,10-36-102,0-1 0,0 1 0,-1 0 0,0-1 0,0 0 1,0 0-1,-1 0 0,0 0 0,0-1 0,0 0 0,0 0 0,-1 0 0,1-1 0,-12 6 0,7-5-407,0 0 1,0-1-1,0 0 0,0-1 1,0 0-1,-1 0 0,1-1 1,-17-1-1,11-2-2227,15 2 2241,1-1 1,-1 1-1,0-1 0,1 1 0,-1-1 1,0 1-1,1-1 0,-1 1 0,1-1 1,-1 0-1,1 1 0,-1-1 0,1 0 0,-1 1 1,0-3-1,-4-9-2981</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44.032"/>
    </inkml:context>
    <inkml:brush xml:id="br0">
      <inkml:brushProperty name="width" value="0.05" units="cm"/>
      <inkml:brushProperty name="height" value="0.05" units="cm"/>
      <inkml:brushProperty name="color" value="#FF0066"/>
    </inkml:brush>
  </inkml:definitions>
  <inkml:trace contextRef="#ctx0" brushRef="#br0">67 440 17244,'8'2'743,"-1"1"-1,0 0 1,0 1 0,0 0 0,0 0 0,-1 0 0,0 1-1,0 0 1,9 8 0,-13-10-608,0 1 0,0-1-1,0 0 1,0 0 0,0 1 0,-1-1-1,1 1 1,-1 0 0,0-1 0,0 1-1,0 0 1,-1-1 0,1 1 0,-1 0-1,0 0 1,0 0 0,0 0 0,-1-1-1,1 1 1,-1 0 0,-1 5 0,-1-1-71,0-1 1,0 1 0,0-1 0,-1 1-1,-5 6 1,7-11-52,0 1 1,-1-1-1,1 0 0,-1 0 1,0 0-1,0 0 0,0-1 0,0 1 1,0-1-1,-1 0 0,1 1 1,-5 1-1,6-4-11,1 0 1,0 0-1,-1 1 0,1-1 1,0 0-1,-1 0 1,1 0-1,0-1 0,-1 1 1,1 0-1,0 0 0,-1-1 1,1 1-1,0-1 0,0 1 1,-1-1-1,1 1 1,0-1-1,0 0 0,0 0 1,0 0-1,0 1 0,0-1 1,0 0-1,0 0 0,0 0 1,1 0-1,-1-1 1,0 1-1,-1-2 0,-2-5 1,0 0 1,0 0-1,-3-14 0,5 17-2,-6-22-62,0 0 1,2 0 0,-4-41 0,9 53-2,0-1 1,1 1 0,1 0 0,0-1 0,1 1-1,1 0 1,8-29 0,-9 40 56,0-1 1,0 0-1,0 1 0,0-1 1,1 1-1,-1 0 1,1 0-1,0 0 0,1 0 1,-1 0-1,1 1 0,0-1 1,-1 1-1,1 0 1,1 0-1,-1 1 0,0-1 1,1 1-1,-1 0 0,1 0 1,0 0-1,0 1 1,-1 0-1,1-1 0,0 2 1,0-1-1,0 1 0,0-1 1,7 2-1,4 1 110,0 0 0,1 1-1,-1 1 1,0 1 0,19 7 0,-11-3 368,31 6 1,-47-13-331,-1-1 0,1 0 0,0 0 0,0-1 0,0 0-1,0-1 1,0 1 0,9-3 0,-14 2-79,0 0 0,0 0-1,-1 0 1,1 0 0,5-3-1,-8 4-49,1 0-1,-1-1 0,1 1 1,-1-1-1,1 1 0,-1 0 0,1-1 1,-1 1-1,1-1 0,-1 1 0,0-1 1,1 0-1,-1 1 0,0-1 1,1 1-1,-1-1 0,0 0 0,0 1 1,0-1-1,1 0 0,-1 1 0,0-1 1,0 1-1,0-1 0,0 0 1,0 1-1,0-1 0,0 0 0,0 1 1,-1-1-1,1 0 0,0 1 0,0-1 1,-1 0-1,1 0 0,-4-5 25,-1 1-1,1 0 1,-1 0-1,0 0 1,0 0-1,0 1 1,-1 0-1,-9-6 0,-16-13-31,10 4-517,-30-38 0,38 40-1348,-14-22 0,27 38 1709,-1 0 0,1 1-1,0-1 1,-1 0 0,1 0 0,-1 1-1,1-1 1,0 0 0,0 0-1,-1 0 1,1 1 0,0-1-1,0 0 1,0 0 0,0 0-1,0 0 1,0 0 0,0 1-1,0-1 1,0 0 0,1 0 0,-1 0-1,0 0 1,1 1 0,-1-1-1,0 0 1,1 0 0,-1 1-1,1-1 1,0-1 0,13-3-1391</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44.400"/>
    </inkml:context>
    <inkml:brush xml:id="br0">
      <inkml:brushProperty name="width" value="0.05" units="cm"/>
      <inkml:brushProperty name="height" value="0.05" units="cm"/>
      <inkml:brushProperty name="color" value="#FF0066"/>
    </inkml:brush>
  </inkml:definitions>
  <inkml:trace contextRef="#ctx0" brushRef="#br0">0 481 14723,'5'9'935,"-2"-2"151,0 1 1,1-1-1,0 0 1,1-1-1,-1 1 0,1-1 1,7 7-1,-12-13-1060,0 0 0,0 0 0,0 1 0,0-1 0,0 0-1,1 0 1,-1 0 0,0 0 0,0 1 0,0-1 0,0 0 0,1 0 0,-1 0 0,0 0-1,0 0 1,0 1 0,0-1 0,1 0 0,-1 0 0,0 0 0,0 0 0,0 0-1,1 0 1,-1 0 0,0 0 0,0 0 0,1 0 0,-1 0 0,0 0 0,0 0 0,0 0-1,1 0 1,-1 0 0,0 0 0,0 0 0,0 0 0,1 0 0,-1 0 0,0-1-1,0 1 1,0 0 0,1 0 0,-1 0 0,0 0 0,0 0 0,0-1 0,0 1 0,1 0-1,-1 0 1,0 0 0,0 0 0,0-1 0,0 1 0,0 0 0,0 0 0,0 0-1,0-1 1,0 1 0,0 0 0,1 0 0,-1 0 0,0-1 0,0 1 0,0 0 0,0 0-1,0-1 1,-1 1 0,0-22 319,0 14-205,1-180 62,2 130-220,-2 24-27,2-1 0,2 1 0,14-62 0,-16 89 36,0 1 1,1 0 0,0-1 0,0 2-1,0-1 1,1 0 0,7-9 0,-10 14 11,0 0 0,0 0 1,0 0-1,0 0 1,0 0-1,0 0 1,1 0-1,-1 0 1,0 0-1,0 1 1,1-1-1,-1 0 0,1 1 1,-1-1-1,1 1 1,-1-1-1,0 1 1,1 0-1,-1 0 1,1 0-1,-1 0 1,1 0-1,0 0 0,-1 0 1,0 0-1,1 1 1,-1-1-1,1 0 1,-1 1-1,1-1 1,-1 1-1,0 0 1,1-1-1,-1 1 0,0 0 1,1 0-1,-1 0 1,0 0-1,2 2 1,3 4 64,0 0 0,-1 0 1,0 0-1,0 0 0,4 11 1,20 47 463,-19-41-318,-8-21-190,79 194 1192,-77-186-1248,0 1-1,0 0 1,1 13-1,-5-21-110,1-1-1,-1 1 0,0 0 1,0 0-1,0 0 0,0-1 1,0 1-1,-1 0 1,0-1-1,0 1 0,0 0 1,0-1-1,-1 1 0,-1 3 1,2-6-57,1 0 1,-1 0 0,0 0-1,0 0 1,0 0-1,0 0 1,0-1-1,0 1 1,0 0 0,0 0-1,0-1 1,0 1-1,0-1 1,0 1 0,0-1-1,0 1 1,-1-1-1,1 0 1,0 1 0,0-1-1,-1 0 1,-1 0-1,-12 0-1559</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44.668"/>
    </inkml:context>
    <inkml:brush xml:id="br0">
      <inkml:brushProperty name="width" value="0.05" units="cm"/>
      <inkml:brushProperty name="height" value="0.05" units="cm"/>
      <inkml:brushProperty name="color" value="#FF0066"/>
    </inkml:brush>
  </inkml:definitions>
  <inkml:trace contextRef="#ctx0" brushRef="#br0">2 171 15275,'-2'-2'5553,"17"-6"-2640,19-10-1441,14-2-503,8-8-657,3 0-344,-5 6-1097,-4-1-1311,-19 1 1296</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42.562"/>
    </inkml:context>
    <inkml:brush xml:id="br0">
      <inkml:brushProperty name="width" value="0.05" units="cm"/>
      <inkml:brushProperty name="height" value="0.05" units="cm"/>
      <inkml:brushProperty name="color" value="#FF0066"/>
    </inkml:brush>
  </inkml:definitions>
  <inkml:trace contextRef="#ctx0" brushRef="#br0">13 0 10698,'-4'10'7618,"-2"3"-5146,5-5-1685,0 1-1,0 0 1,1 0-1,0-1 1,2 11-1,-1-11-634,1 0 0,-1 0 1,2 0-1,-1-1 0,1 1 1,0 0-1,1-1 0,-1 0 0,9 11 1,-10-16-132,1 1 1,-1-1 0,1 1 0,0-1-1,-1 0 1,5 3 0,12 8-310,-26-18-1771,4 2 1301,0 0-1,0 1 1,0-1 0,1 0 0,-1-1-1,0 1 1,1 0 0,-3-6 0,0-7-1372,1-2 652</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44.973"/>
    </inkml:context>
    <inkml:brush xml:id="br0">
      <inkml:brushProperty name="width" value="0.05" units="cm"/>
      <inkml:brushProperty name="height" value="0.05" units="cm"/>
      <inkml:brushProperty name="color" value="#FF0066"/>
    </inkml:brush>
  </inkml:definitions>
  <inkml:trace contextRef="#ctx0" brushRef="#br0">1 1 19964,'11'18'1241,"6"14"591,9 12-208,-2 15-656,0 8-167,0-2-385,-5 0-168,-1-11-136,-1-6-72,-8-5-32,0-8-24,-7-11-464,-2-9-472,-7-13-769,-6-8-463,-15-12-569,-5-6 4778,-12-6-1929</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45.349"/>
    </inkml:context>
    <inkml:brush xml:id="br0">
      <inkml:brushProperty name="width" value="0.05" units="cm"/>
      <inkml:brushProperty name="height" value="0.05" units="cm"/>
      <inkml:brushProperty name="color" value="#FF0066"/>
    </inkml:brush>
  </inkml:definitions>
  <inkml:trace contextRef="#ctx0" brushRef="#br0">0 325 8850,'11'-19'1084,"0"1"0,2 1 0,0 0 0,1 0 0,0 1 0,26-22 0,2 4 1596,74-48-1,-99 72-2187,-1 1 0,1 1 0,1 0 0,0 1 0,0 1 0,0 1-1,0 0 1,27-2 0,-37 6-382,1 1 1,-1 0-1,1 0 0,-1 1 0,0 0 1,10 3-1,-15-3-91,1 0 1,-1 0-1,1 1 0,-1-1 1,1 1-1,-1 0 1,0 0-1,0 0 1,0 1-1,0-1 0,0 1 1,-1-1-1,1 1 1,-1 0-1,0 0 0,3 3 1,-2 0-13,-1 1 0,1-1 1,-1 1-1,-1 0 0,1 0 1,-1-1-1,0 1 0,-1 0 1,1 0-1,-1 0 0,-1 0 1,1 0-1,-3 10 0,-1 3-3,-1-1 0,-1 1 0,-11 25 1,10-31 3,0 0 0,0 0 1,-1-1-1,-1 0 0,-18 20 1,20-26-34,0 0 0,0 0 0,0-1 0,-1 0 0,0-1 0,0 0 0,0 0 0,-1-1 0,0 0 0,-12 4 0,17-7-161,-1 0 0,1 0 0,0 0 0,-1-1 0,1 0 0,-1 0 0,1 0 0,-1-1 0,1 1 0,0-1-1,-1 0 1,1 0 0,0 0 0,-7-4 0,9 4-69,-1 0-1,1-1 1,0 1 0,-1-1 0,1 0-1,0 1 1,0-1 0,0 0 0,0 0-1,0 0 1,1-1 0,-1 1 0,0 0-1,1-1 1,0 1 0,0-1-1,0 1 1,0-1 0,0 0 0,0 1-1,0-1 1,1 0 0,-1-5 0,2 4-11,-1-1 0,1 0 0,0 0 0,0 1 0,2-7 1</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45.866"/>
    </inkml:context>
    <inkml:brush xml:id="br0">
      <inkml:brushProperty name="width" value="0.05" units="cm"/>
      <inkml:brushProperty name="height" value="0.05" units="cm"/>
      <inkml:brushProperty name="color" value="#FF0066"/>
    </inkml:brush>
  </inkml:definitions>
  <inkml:trace contextRef="#ctx0" brushRef="#br0">1 106 14611,'5'-2'603,"0"1"0,0 0 1,0 0-1,0 0 0,1 0 0,5 1 0,-9 0-422,0 0 1,0 1-1,-1-1 0,1 0 0,0 1 0,0 0 0,0-1 0,0 1 0,-1 0 0,1 0 0,0 0 0,-1 0 0,1 0 0,-1 1 0,1-1 0,-1 0 0,1 1 0,-1-1 0,0 1 0,1 1 1,8 11 618,0 0 1,1 0-1,13 12 1,-17-20-573,1 1 0,-1-1 0,1-1 0,1 1 1,-1-1-1,1-1 0,9 4 0,-9-4-59,0-1 0,0 0-1,0-1 1,0 0 0,0 0-1,1-1 1,12 0 0,-18-1-118,0 0 0,-1-1 0,1 0 0,0 1-1,-1-1 1,1 0 0,-1-1 0,1 1 0,-1 0 0,0-1 0,1 0 0,-1 0 0,0 0 0,0 0 0,0-1 0,0 1 0,-1-1-1,1 1 1,-1-1 0,1 0 0,2-5 0,-3 4-13,0 1 0,0-1-1,0 0 1,-1-1 0,1 1 0,-1 0-1,0 0 1,0-1 0,0 1-1,-1 0 1,0-1 0,0 1 0,0-1-1,0 1 1,-1 0 0,1-1 0,-1 1-1,0 0 1,0-1 0,-3-5 0,1 4-25,0 1 0,0-1 0,-1 1 1,1 0-1,-1 0 0,0 0 1,-1 0-1,1 1 0,-1 0 1,0 0-1,0 0 0,0 0 1,-11-5-1,0 1-191,0 1 1,0 1 0,-1 0-1,0 1 1,-24-4-1,24 7-4305,-24 0-1</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46.472"/>
    </inkml:context>
    <inkml:brush xml:id="br0">
      <inkml:brushProperty name="width" value="0.05" units="cm"/>
      <inkml:brushProperty name="height" value="0.05" units="cm"/>
      <inkml:brushProperty name="color" value="#FF0066"/>
    </inkml:brush>
  </inkml:definitions>
  <inkml:trace contextRef="#ctx0" brushRef="#br0">0 33 17796,'11'-30'4078,"-11"30"-4031,0 0 0,0 0 1,0 0-1,0 0 0,0-1 1,0 1-1,0 0 0,0 0 1,0 0-1,0 0 0,0 0 0,0 0 1,0 0-1,0 0 0,0 0 1,0-1-1,0 1 0,0 0 1,0 0-1,0 0 0,0 0 1,0 0-1,1 0 0,-1 0 1,0 0-1,0 0 0,0 0 1,0 0-1,0 0 0,0 0 1,0 0-1,0 0 0,0-1 0,1 1 1,-1 0-1,0 0 0,0 0 1,0 0-1,0 0 0,0 0 1,0 0-1,0 0 0,1 1 1,-1-1-1,0 0 0,0 0 1,0 0-1,0 0 0,0 0 1,0 0-1,0 0 0,0 0 1,0 0-1,0 0 0,1 0 1,-1 0-1,0 0 0,0 0 0,0 0 1,0 0-1,0 1 0,0-1 1,0 0-1,0 0 0,1 20 1739,-6 46 514,0 27-634,6-54-1312,2 0 0,2-1 0,17 67 0,-14-77-362,1 0 0,2 0 0,1-1 0,1 0 0,25 37 0,-36-60-171,1 0 0,0 0 0,0 0-1,0-1 1,5 4 0,-8-6 66,1 0-1,0-1 1,0 1 0,0-1 0,0 1 0,0-1 0,0 1 0,0-1 0,0 0 0,0 0 0,0 1-1,0-1 1,0 0 0,0 0 0,0 0 0,0 0 0,0 0 0,0 0 0,0 0 0,0-1-1,0 1 1,0 0 0,0 0 0,0-1 0,0 1 0,0-1 0,0 1 0,0-1 0,1 0 0,2-3-600,0-1 0,1 1 0,-2-1 0,1 0 0,0 0 0,-1-1 0,0 1 0,0-1 1,2-8-1,7-11-1344,-9 19 1660,-2 4 304,0-1-1,1 1 0,-1-1 1,1 1-1,-1-1 0,1 1 0,0 0 1,0 0-1,0 0 0,0 0 0,0 0 1,0 0-1,4-2 0,-5 4 277,0 0 0,0 0 0,0 1 0,0-1 0,-1 0-1,1 0 1,0 1 0,0-1 0,0 0 0,-1 1 0,1-1 0,0 1 0,0-1-1,-1 1 1,1-1 0,0 1 0,-1 0 0,1-1 0,-1 1 0,2 1 0,8 7 1812,-5-7-1530,1 0 0,-1-1-1,1 0 1,-1 0 0,1 0 0,0-1-1,-1 0 1,9 0 0,46-9 1060,-58 9-1485,17-4 233,0-1 0,30-11-1,-42 13-262,0 1-1,-1-2 0,1 1 0,-1-1 1,0 0-1,0-1 0,0 1 0,-1-1 1,1 0-1,6-9 0,-10 11-25,-1 1-1,1-1 0,-1 0 1,0 0-1,0 0 1,0 0-1,0 0 1,-1 0-1,1 0 0,-1 0 1,0-1-1,0 1 1,0 0-1,0 0 0,-1-4 1,4 21-92,1 0 0,0-1 0,0 0 0,11 20 0,31 49 245,-34-60-122,44 63 297,3 8 336,-55-86-602,0 0 0,0 0 1,-1 0-1,-1 0 0,1 1 0,-1-1 0,0 1 0,-1 0 1,0-1-1,0 1 0,-1 0 0,1 0 0,-2 0 1,1-1-1,-1 1 0,0 0 0,-1-1 0,0 1 0,0-1 1,-1 1-1,0-1 0,0 0 0,-1 0 0,1 0 1,-1 0-1,-7 7 0,6-7-39,-1-1 0,0 0-1,0 0 1,-1-1 0,1 1 0,-1-2 0,0 1 0,-1-1-1,1 0 1,-1 0 0,0-1 0,0 0 0,0 0 0,-14 2-1,11-3-1,-1-1 0,0 0 0,1-1-1,-1-1 1,0 0 0,1 0 0,-1-1-1,1 0 1,-1-1 0,-10-5 0,-2-1-25,-29-15 1,44 19-21,-1 0 1,1-1-1,0-1 1,1 1-1,-12-12 1,18 16-9,0 0 0,0-1 0,1 1 0,-1-1 0,0 1 0,1-1 1,0 1-1,0-1 0,0 0 0,0 1 0,0-1 0,0 0 0,1 0 0,-1 0 1,1-4-1,0 3-79,0 0-1,1-1 1,-1 1 0,1 0 0,0 0 0,1 0 0,-1 0 0,1 0 0,3-6-1,3-3-539,1 1-1,0-1 0,1 1 0,17-16 1,57-58-4208,-41 44 3143</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46.981"/>
    </inkml:context>
    <inkml:brush xml:id="br0">
      <inkml:brushProperty name="width" value="0.05" units="cm"/>
      <inkml:brushProperty name="height" value="0.05" units="cm"/>
      <inkml:brushProperty name="color" value="#FF0066"/>
    </inkml:brush>
  </inkml:definitions>
  <inkml:trace contextRef="#ctx0" brushRef="#br0">1 336 16556,'122'138'10354,"-119"-135"-10139,0 1 0,1 0 1,-1 0-1,-1 0 0,1 1 1,-1-1-1,1 1 0,-1-1 1,-1 1-1,3 6 0,-2-18 1,0-32-168,2-29-181,22-118 1,-23 173 108,0 0 0,1 0 1,1 1-1,9-18 0,-13 28 27,1-1 0,0 0 0,0 0 0,0 1 0,0-1 0,1 1 0,-1-1 1,1 1-1,-1 0 0,4-2 0,-4 3 6,-1 1 0,1-1 0,0 0 0,0 1 0,-1-1 0,1 1 0,0-1 0,0 1 0,0 0 0,0 0 0,0 0 0,0 0 0,0 0 1,-1 1-1,1-1 0,0 0 0,0 1 0,0-1 0,1 2 0,2 0 32,0 1-1,0 0 1,0 0 0,-1 0-1,1 1 1,-1-1 0,0 1-1,0 0 1,-1 0 0,1 1-1,-1-1 1,0 1 0,0 0-1,0 0 1,-1 0 0,1 0-1,2 8 1,-1 1 53,0 0 0,-1 0 1,-1 0-1,0 0 0,0 24 1,-2-38-94,0 0 0,0 0 0,0 0 0,0 0 1,0 0-1,0 0 0,0 0 0,-1-1 0,1 1 0,0 0 1,0 0-1,0 0 0,0 0 0,0 0 0,0 0 1,0 0-1,0 0 0,-1 0 0,1 0 0,0 0 1,0 0-1,0 0 0,0 0 0,0 0 0,0 0 0,0 0 1,-1 0-1,1 0 0,0 1 0,0-1 0,0 0 1,0 0-1,0 0 0,0 0 0,0 0 0,0 0 1,0 0-1,0 0 0,-1 0 0,1 0 0,0 0 1,0 0-1,0 1 0,0-1 0,0 0 0,0 0 0,0 0 1,0 0-1,0 0 0,0 0 0,-5-10 11,0-5-10,2 0-1,-1-1 1,2 1 0,0-1 0,1 0 0,1-27 0,1 33-8,0 0 0,0 0 0,1 0 0,1 0 0,-1 0 0,2 0 0,-1 1 0,1-1 0,1 1 0,0 0 0,7-11 0,-10 18 9,0-1-1,0 1 1,1-1 0,-1 1-1,1 0 1,-1 0 0,1 0-1,0 0 1,-1 0 0,1 1 0,0-1-1,0 1 1,0 0 0,0 0-1,1 0 1,-1 0 0,0 1-1,0-1 1,1 1 0,-1 0 0,0 0-1,0 0 1,1 0 0,-1 0-1,0 1 1,0 0 0,1-1-1,-1 1 1,5 3 0,1 0 31,0 0-1,-1 1 1,1 0 0,-1 1 0,0 0 0,-1 0 0,1 0-1,10 14 1,-8-7 11,-1 1 0,0 0 1,-1 0-1,-1 1 0,10 26 0,4 7-104,-21-47 17,0-1 0,1 1 0,-1 0 0,0 0 0,1-1 0,-1 1 0,1 0 0,-1-1 0,1 1 0,-1 0 0,1-1 0,-1 1 0,1-1 0,1 2 0,-2-2-46,0 0 1,1 0-1,-1 0 0,0 0 1,0-1-1,1 1 0,-1 0 1,0 0-1,0 0 0,0 0 1,1 0-1,-1 0 0,0 0 1,0 0-1,1 0 0,-1-1 1,0 1-1,0 0 0,0 0 1,0 0-1,1 0 1,-1-1-1,0 1 0,0 0 1,0 0-1,0-1 0,0 1 1,0 0-1,1 0 0,-1 0 1,0-1-1,1-4-868,1 1 0,-1-1-1,-1 0 1,2-7 0,0-25-856</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47.537"/>
    </inkml:context>
    <inkml:brush xml:id="br0">
      <inkml:brushProperty name="width" value="0.05" units="cm"/>
      <inkml:brushProperty name="height" value="0.05" units="cm"/>
      <inkml:brushProperty name="color" value="#FF0066"/>
    </inkml:brush>
  </inkml:definitions>
  <inkml:trace contextRef="#ctx0" brushRef="#br0">1 377 13995,'6'4'1162,"0"-1"1,0 0-1,1-1 0,-1 1 0,1-1 1,0-1-1,11 3 0,-12-4-806,1 1 0,-1-1-1,0 0 1,0-1 0,1 0 0,-1 1 0,0-2-1,0 1 1,0-1 0,0 0 0,0 0-1,0-1 1,9-6 0,-14 9-338,0 0 0,0-1 0,0 0 0,0 1 0,-1-1 0,1 1-1,0-1 1,-1 0 0,1 0 0,-1 1 0,1-1 0,0 0 0,-1 0 0,0 0 0,1 0 0,-1 0 0,0 0 0,1 1 0,-1-1-1,0 0 1,0 0 0,0 0 0,1-2 0,-2 1-12,1 1-1,-1-1 1,1 1 0,-1-1-1,1 1 1,-1-1 0,0 1-1,0-1 1,0 1 0,0 0-1,0-1 1,0 1 0,-1-2-1,-1 0-22,-1 0 0,1 0-1,-1 1 1,0-1 0,0 1-1,0 0 1,0 0 0,0 0-1,-9-3 1,11 5 10,-1 0-1,0-1 1,1 1-1,-1 0 1,0 0-1,1 1 1,-1-1 0,1 1-1,-1-1 1,0 1-1,1 0 1,-1 0-1,1 0 1,0 0 0,-1 0-1,1 1 1,0-1-1,-1 1 1,1-1-1,0 1 1,0 0-1,1 0 1,-1 0 0,0 0-1,1 0 1,-1 0-1,1 0 1,-1 1-1,1-1 1,-2 5 0,1-2 8,0 0 0,1 0 0,-1 0 1,1 0-1,0 0 0,0 1 1,1-1-1,-1 0 0,1 0 1,1 1-1,-1-1 0,1 0 1,-1 0-1,4 11 0,-2-11 5,1 0 0,-1-1-1,1 1 1,0 0-1,1-1 1,-1 0-1,1 1 1,-1-1 0,1-1-1,0 1 1,1-1-1,-1 1 1,9 3 0,-7-3 7,0-1 0,0-1 0,1 1 0,-1-1 0,1 0 0,-1 0 1,1-1-1,0 0 0,0 0 0,10-1 0,-14 0-8,0-1 0,0 1 0,0-1-1,0 0 1,0 0 0,0 0 0,0 0-1,-1 0 1,1-1 0,0 1 0,-1-1 0,0 0-1,1 0 1,-1 0 0,0 0 0,0 0 0,0 0-1,0 0 1,2-4 0,3-5 9,0 0 0,-1-1 0,5-14-1,-7 17-3,4-14 18,0 0-1,7-46 0,-10 43-9,16-51 1,-19 73-12,10-21 51,-12 24-49,1 0 1,-1 1-1,1-1 0,-1 0 1,1 0-1,0 1 0,-1-1 1,1 0-1,0 1 0,-1-1 0,1 1 1,0-1-1,0 1 0,0 0 1,-1-1-1,1 1 0,0 0 1,0-1-1,0 1 0,0 0 0,0 0 1,0 0-1,0 0 0,0 0 1,-1 0-1,1 0 0,2 0 1,2 3 63,0-1 0,0 1 0,0 1 1,-1-1-1,1 1 0,-1 0 1,0 0-1,0 0 0,5 6 1,-2-2 58,6 7 111,0 0 0,-1 0 0,12 23 0,-18-28-191,-1 0 0,0 0 1,-1 1-1,-1-1 0,1 1 0,-2 0 1,3 17-1,-7-60-45,2 1 0,1-1 0,1 1-1,9-44 1,-8 63-19,1 1 0,0 0-1,0 0 1,2 0 0,-1 1-1,1 0 1,1 0 0,13-17-1,-15 21-395,1 1 0,-1-1-1,1 1 1,1 0 0,-1 0-1,1 1 1,0-1 0,0 2-1,0-1 1,0 1 0,0 0-1,1 0 1,14-2-1,-14 4-850,18-5-3157,-6-4 2630</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48.314"/>
    </inkml:context>
    <inkml:brush xml:id="br0">
      <inkml:brushProperty name="width" value="0.05" units="cm"/>
      <inkml:brushProperty name="height" value="0.05" units="cm"/>
      <inkml:brushProperty name="color" value="#FF0066"/>
    </inkml:brush>
  </inkml:definitions>
  <inkml:trace contextRef="#ctx0" brushRef="#br0">175 738 14787,'-1'0'531,"0"1"0,0-1 0,0 0 0,0 0 0,0 0 0,1 1 1,-1-1-1,0 0 0,0 1 0,0-1 0,0 1 0,-1 0 0,-14 16 1724,10-9-1241,-20 20 851,-36 52-1,55-69-1802,0 0 0,1 0 0,0 1 0,1 0 0,1 0 0,-1 0-1,2 0 1,-5 26 0,8-35-60,0 1 1,0-1-1,0 1 0,0-1 0,1 1 0,-1-1 0,1 0 0,0 1 0,0-1 1,2 5-1,-3-7-2,1-1 0,-1 1 0,1 0 0,-1-1 0,0 1 0,1-1 0,0 1 0,-1 0 0,1-1 0,-1 1 0,1-1 0,-1 0 0,1 1 0,0-1 0,-1 1 0,1-1 0,0 0 0,0 0 1,-1 1-1,2-1 0,0 0 0,-1 0 0,0 0 0,1-1 1,-1 1-1,1 0 0,-1-1 1,0 1-1,0-1 0,1 1 1,-1-1-1,0 0 0,0 1 0,0-1 1,0 0-1,0 0 0,1-1 1,3-2 5,0-1 0,-1 0 0,0 0 0,0 0 0,0 0 0,-1-1 0,4-6 0,17-46 12,-2 5-31,23-28-35,-43 79 43,-1 0 0,1 0-1,0 0 1,0 0 0,0 0 0,0 1 0,0-1 0,0 1-1,2-2 1,14-10-18,-2-7 25,-1-1-1,23-39 1,13-20 1,-40 66-8,0 0 0,1 1 0,24-21-1,-33 31 12,1 1 0,-1-1 0,1 0 0,0 1 0,0 0-1,0 0 1,0 0 0,0 0 0,1 1 0,-1 0-1,0-1 1,1 2 0,-1-1 0,1 0 0,-1 1 0,1 0-1,-1 0 1,1 0 0,-1 1 0,7 1 0,-9-2 2,0 1 0,0 0 0,1 0 0,-1-1 0,0 2 0,0-1 0,-1 0 0,1 0 1,0 1-1,0-1 0,0 1 0,-1-1 0,1 1 0,-1 0 0,0 0 0,1-1 0,-1 1 0,2 4 1,-2-2 0,0-1 0,0 1 1,0-1-1,-1 1 0,1 0 1,-1-1-1,0 1 0,0 0 1,0-1-1,-1 8 0,-1-3 15,0 1-1,-1-1 1,0 1-1,0-1 1,-1 0 0,0-1-1,0 1 1,-1 0-1,-6 7 1,5-8-1,-1 1 1,-1-1-1,-13 10 0,17-14-20,0 0 0,0-1 0,0 0 0,0 0 0,0 0 0,-1 0 0,1-1-1,0 1 1,-1-1 0,-6 1 0,11-2-3,-1 0 1,1 0-1,0 0 0,-1 0 0,1 0 1,-1 0-1,1 0 0,-1 0 0,1 0 1,-1 0-1,1 0 0,0 0 0,-1 0 1,1 0-1,-1 0 0,1 0 1,0-1-1,-1 1 0,1 0 0,-1 0 1,1 0-1,0-1 0,-1 1 0,1 0 1,0 0-1,-1-1 0,1 1 0,0 0 1,0-1-1,-1 1 0,1-1 1,0 1-1,0 0 0,-1-1 0,1 1 1,0 0-1,0-1 0,0 1 0,0-1 1,0 1-1,0-1 0,0 1 0,0 0 1,0-1-1,0 1 0,0-1 0,0-1 0,1 1-1,-1-1 1,1 1-1,-1 0 0,1-1 1,0 1-1,-1 0 0,1-1 1,0 1-1,0 0 0,0 0 1,0 0-1,0 0 0,3-2 1,19-11-6,0 0 0,41-17 0,9-4 9,-56 26-12,3-2 51,-1 0 0,1-1 0,-2 0 0,26-24 1,-40 32-22,0 0 1,0 0-1,-1 0 1,1 0-1,-1-1 1,0 1-1,-1-1 1,1 0 0,-1 0-1,0 0 1,0 0-1,0 0 1,-1-1-1,0 1 1,0 0-1,0-1 1,-1 1-1,0-1 1,0 1 0,0-1-1,0 1 1,-1 0-1,0-1 1,-2-6-1,2 9-11,-1-1-1,1 1 0,-1-1 1,1 1-1,-1 0 0,0 0 1,0 0-1,-1 0 0,1 0 1,-4-3-1,5 5-4,0 0 0,0 0 0,0 1 1,0-1-1,0 0 0,-1 1 0,1-1 0,0 0 0,0 1 0,0 0 0,-1-1 0,1 1 0,0 0 0,0-1 1,-1 1-1,1 0 0,0 0 0,-1 0 0,1 0 0,0 0 0,-1 1 0,1-1 0,0 0 0,0 1 0,-1-1 1,1 0-1,0 1 0,0 0 0,0-1 0,0 1 0,-1 0 0,1-1 0,-1 2 0,0 0 3,0 0 1,0 0-1,0 0 0,0 0 0,0 1 0,1-1 1,-1 1-1,1-1 0,-1 1 0,1-1 0,0 1 0,0 0 1,0 0-1,0-1 0,1 1 0,-1 0 0,1 0 0,-1 0 1,1 0-1,0 0 0,0 0 0,1-1 0,-1 1 1,1 0-1,0 4 0,1-2 12,-1-1 0,1 1 1,0-1-1,0 0 0,0 0 0,1 0 0,0 0 1,-1 0-1,1-1 0,1 1 0,-1-1 1,0 1-1,1-1 0,0-1 0,5 5 0,-3-4 3,0 0-1,-1-1 1,1 1-1,1-1 1,-1-1-1,0 1 1,0-1-1,1 0 1,-1 0-1,1-1 1,7 0-1,-4-1 40,-1 0 1,1-1-1,0 0 1,-1 0-1,0-1 1,18-8-1,-15 5-13,-1 0 0,1-1 0,-2 0 0,1-1 0,-1 0 0,0-1-1,-1 0 1,0 0 0,0-1 0,-1 0 0,10-17 0,-12 15-49,0 0 0,-2 0 0,1-1 0,-1 0 0,-1 0 0,0 0 0,-1 0 0,0-15 0,-1-3 0,-1 0 0,-6-40 0,6 70 0,-1-8-211,0 0 1,-1 0-1,-4-13 1,5 20 133,0-1-1,0 1 1,0 0 0,0 0 0,0 0-1,-1 0 1,1 0 0,-1 0 0,1 0-1,-1 0 1,0 0 0,0 1 0,0-1 0,0 1-1,0-1 1,0 1 0,-5-2 0,-22-3-772</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06.355"/>
    </inkml:context>
    <inkml:brush xml:id="br0">
      <inkml:brushProperty name="width" value="0.05" units="cm"/>
      <inkml:brushProperty name="height" value="0.05" units="cm"/>
      <inkml:brushProperty name="color" value="#FF0066"/>
    </inkml:brush>
  </inkml:definitions>
  <inkml:trace contextRef="#ctx0" brushRef="#br0">262 460 15771,'-6'-1'202,"1"0"0,0 0 0,-1 1 0,1 0 0,0 0 0,-1 0 0,1 1 0,0-1 0,-1 1-1,1 1 1,0-1 0,0 1 0,0 0 0,0 0 0,0 0 0,0 1 0,-5 3 0,1 0 29,0 1 0,0 0 0,1 1 0,0 0 0,0 0 0,1 1 0,-7 9 0,1 3-137,1 0-1,1 0 1,1 1 0,1 0-1,1 1 1,1 0 0,1 0-1,1 1 1,1 0-1,1 0 1,1-1 0,2 37-1,1-49 33,0-1 0,3 18 0,-3-25-93,0 0 0,0 0 0,0-1 0,0 1 1,1 0-1,-1 0 0,1-1 0,0 1 0,0 0 0,0-1 1,0 0-1,0 0 0,3 3 0,-4-4-21,0-1 0,0 1-1,0 0 1,0-1 0,0 1 0,0-1 0,0 1 0,1-1-1,-1 0 1,0 1 0,0-1 0,0 0 0,1 0-1,-1 0 1,0 0 0,1 0 0,-1 0 0,0 0 0,3-1-1,-2 0 1,1 0 1,0 0-1,-1 0 0,1-1 0,-1 1 0,1-1 0,-1 1 0,4-4 0,2-3 7,0-1 0,-1 0 0,10-13 0,-3-1-4,-1 0 1,-2-1-1,0 0 0,-1 0 0,-1-1 0,-2 0 0,0-1 0,-2 0 0,3-40 0,-5 20-10,-2-1-1,-2 0 1,-2 1-1,-14-70 1,7 68 3,-18-52-1,19 75 12,-1 0 0,-1 1 0,-22-36-1,31 56 15,-1 0 0,1 1-1,-1 0 1,0-1 0,0 1-1,0 0 1,-1 0-1,1 1 1,0-1 0,-7-3-1,9 6-2,-1-1 1,1 1-1,0-1 0,-1 1 0,1 0 0,-1 0 1,1-1-1,0 1 0,-1 0 0,1 0 0,-1 0 1,1 1-1,-1-1 0,1 0 0,0 1 0,-1-1 1,1 1-1,0-1 0,-1 1 0,1-1 0,0 1 1,0 0-1,-1 0 0,1-1 0,0 1 0,0 0 1,0 0-1,0 0 0,0 1 0,0-1 0,0 0 1,1 0-1,-2 2 0,0 1 49,-1 0 0,1 1 0,0 0 0,0-1 0,0 1-1,1 0 1,0 0 0,0 0 0,0-1 0,0 1 0,1 0 0,0 0 0,0 0 0,0 0-1,1 0 1,0 0 0,0 0 0,2 8 0,4 7 181,0-1 1,1 0-1,14 22 0,-20-37-209,27 44 520,3 0-1,65 75 0,-18-26-295,-48-58-488,1 0 1,2-3-1,54 46 0,-88-81 83,1-1 1,0 1-1,0 0 0,-1-1 0,1 1 0,0-1 0,0 1 0,0-1 1,-1 1-1,1-1 0,0 0 0,0 1 0,0-1 0,0 0 0,0 1 1,0-1-1,0 0 0,0 0 0,0 0 0,0 0 0,0 0 1,0 0-1,0 0 0,0-1 0,-1 1 0,1 0 0,0 0 0,0-1 1,0 1-1,0-1 0,0 1 0,0-1 0,-1 1 0,3-2 0,0-1-556,0-1-1,0 0 0,-1 0 0,1 0 0,-1 0 0,3-7 1,14-32-1124</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06.653"/>
    </inkml:context>
    <inkml:brush xml:id="br0">
      <inkml:brushProperty name="width" value="0.05" units="cm"/>
      <inkml:brushProperty name="height" value="0.05" units="cm"/>
      <inkml:brushProperty name="color" value="#FF0066"/>
    </inkml:brush>
  </inkml:definitions>
  <inkml:trace contextRef="#ctx0" brushRef="#br0">147 1 14827,'-5'1'447,"0"0"-1,1 0 1,-1 1-1,0 0 1,1 0-1,0 0 0,-1 0 1,1 1-1,0-1 1,0 1-1,-6 6 1,-4 5 1059,-19 23 1,30-33-1307,-4 4 217,1 0 1,-10 17-1,15-23-392,0 0 1,0 0-1,0 0 1,0 0 0,0 0-1,1 0 1,-1 0-1,1 0 1,-1 0-1,1 0 1,0 0-1,0 0 1,0 0 0,0 0-1,0 1 1,0-1-1,1 0 1,-1 0-1,1 0 1,-1 0-1,2 2 1,-1-3-21,0 0 1,0 0-1,0 0 0,0 0 1,0 0-1,0 0 0,0 0 1,0 0-1,1 0 0,-1 0 1,0-1-1,1 1 0,-1-1 1,1 1-1,2 0 0,26 3 17,-17-2-9,-8-1-11,11 1 68,-1 0-1,1 2 1,-1-1 0,19 9-1,-30-11 4,-1 1 0,0-1 0,0 1 0,0 0 0,0 0 0,0 0 0,0 0 0,0 1 0,-1-1 0,1 1 0,-1 0 0,1-1 0,-1 1 0,0 0 0,0 0 0,-1 0 0,1 1 0,-1-1-1,1 0 1,-1 1 0,0-1 0,0 1 0,0-1 0,-1 1 0,1 3 0,-1 0 46,-1-1-1,1 0 0,-1 1 1,-1-1-1,1 0 0,-1 0 1,0 0-1,0 0 0,-1 0 1,0 0-1,0-1 0,0 1 1,-6 6-1,5-6-460,-1 0 1,0-1 0,0 1-1,-1-1 1,1-1-1,-1 1 1,0-1-1,0 0 1,-1 0 0,-12 5-1,14-8-837</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06.995"/>
    </inkml:context>
    <inkml:brush xml:id="br0">
      <inkml:brushProperty name="width" value="0.05" units="cm"/>
      <inkml:brushProperty name="height" value="0.05" units="cm"/>
      <inkml:brushProperty name="color" value="#FF0066"/>
    </inkml:brush>
  </inkml:definitions>
  <inkml:trace contextRef="#ctx0" brushRef="#br0">21 8 13771,'-13'-8'1600,"5"8"1673,8 6-1337,8 16-375,7 6-161,9 13-312,2 7-192,2 4-383,1 2-193,-1-2-224,-6-6-144,-3-11-456,-6-5-441,-11-15-735,-4-8-841,-9-10 1433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2:52.811"/>
    </inkml:context>
    <inkml:brush xml:id="br0">
      <inkml:brushProperty name="width" value="0.05" units="cm"/>
      <inkml:brushProperty name="height" value="0.05" units="cm"/>
      <inkml:brushProperty name="color" value="#FF0066"/>
    </inkml:brush>
  </inkml:definitions>
  <inkml:trace contextRef="#ctx0" brushRef="#br0">21 5 12507,'-1'-1'104,"1"1"1,0 0 0,0-1 0,-1 1-1,1 0 1,0 0 0,0-1 0,-1 1-1,1 0 1,0 0 0,-1-1 0,1 1-1,0 0 1,-1 0 0,1 0 0,0 0-1,-1 0 1,1-1 0,-1 1 0,1 0-1,0 0 1,-1 0 0,1 0 0,0 0-1,-1 0 1,1 0 0,-1 0 0,1 0-1,0 0 1,-1 1 0,1-1-1,-1 0 1,0 1 45,1-1-1,-1 1 0,1 0 1,-1 0-1,1-1 0,-1 1 1,1 0-1,0 0 1,-1 0-1,1 0 0,0 0 1,-1-1-1,1 3 0,-2 32 2012,2-33-2017,1 31 663,3 0 0,0 0 1,2 0-1,2 0 0,1-1 0,24 57 1,-26-71-652,2 0 0,0 0 1,20 29-1,-26-43-144,1 1-1,0-1 1,-1 0-1,1 0 1,1 0-1,-1-1 1,1 1-1,-1-1 1,1 0-1,0 0 1,0-1-1,0 0 1,0 0-1,1 0 1,-1 0-1,1-1 1,-1 0-1,7 1 1,-5-2-7,-1 0-1,1 0 1,-1 0 0,1-1 0,-1 0 0,0-1-1,1 1 1,-1-1 0,0 0 0,0-1 0,0 0-1,0 0 1,-1 0 0,1 0 0,-1-1 0,0 0-1,0 0 1,0 0 0,0-1 0,4-6 0,5-8-7,0 0 1,-2-1-1,0 0 1,10-27 0,-13 28-20,-7 13 17,-2 5 3,1 0 0,-1 0-1,0 0 1,1 0 0,-1 0-1,1 0 1,-1 0 0,1 0-1,0 1 1,-1-1-1,1 0 1,0 0 0,1-1-1,-1 2 2,-1 0 0,0 1 0,0-1 0,1 0 0,-1 0 0,0 1 0,0-1 0,0 0 0,1 0-1,-1 1 1,0-1 0,0 0 0,0 1 0,0-1 0,0 0 0,1 0 0,-1 1 0,0-1 0,0 0 0,0 1-1,0-1 1,0 0 0,0 1 0,0-1 0,0 0 0,0 1 0,0-1 0,0 0 0,-1 1 0,2 20 0,-1-12-2,0 2 0,1 0-1,1 0 1,-1 0-1,2 0 0,-1 0 1,5 10-1,-5-17 5,0 0 1,0 0-1,0 0 0,0-1 0,0 1 1,1-1-1,-1 1 0,1-1 0,0 0 1,0 0-1,0 0 0,1-1 0,-1 1 1,1-1-1,-1 0 0,1 0 0,0 0 1,0 0-1,4 1 0,1-1 3,-1-1 0,0 0 0,0 0 0,0-1 0,1 0 1,-1 0-1,0-1 0,0 0 0,1 0 0,-1-1 0,9-3 0,-10 2-3,0 1 1,1-1-1,-1-1 1,0 1-1,0-1 1,-1 0-1,1-1 1,-1 1-1,0-1 1,0-1-1,-1 1 1,6-8-1,-4 1-5,0 0 0,-1 0 0,-1-1-1,8-25 1,-9 25 8,0 0 0,1 1 0,0 0 0,13-22-1,-18 34-3,0 0-1,1-1 0,-1 1 0,0 0 0,0 0 0,0 0 0,0 0 0,1 0 0,-1-1 0,0 1 0,0 0 1,0 0-1,1 0 0,-1 0 0,0 0 0,0 0 0,0 0 0,1 0 0,-1 0 0,0 0 0,0 0 0,1 0 1,-1 0-1,0 0 0,0 0 0,0 0 0,1 0 0,-1 0 0,0 0 0,0 0 0,1 0 0,-1 0 0,0 0 1,0 0-1,0 0 0,0 1 0,1-1 0,-1 0 0,0 0 0,0 0 0,0 0 0,0 0 0,1 1 0,-1-1 1,0 0-1,0 0 0,0 0 0,0 1 0,0-1 0,0 0 0,0 0 0,1 0 0,-1 1 0,0-1 0,0 0 1,0 0-1,0 1 0,4 12-19,-2-1-10,1 0 0,1 0-1,0-1 1,0 1 0,12 21 0,-14-30-237,0 0 0,0 0-1,0 0 1,0 0 0,1 0 0,-1 0 0,1-1 0,0 1 0,0-1 0,0 0 0,0 0 0,0 0 0,0 0 0,0-1 0,1 1 0,-1-1 0,1 0 0,-1 0 0,1 0 0,-1 0 0,1 0-1,0-1 1,-1 0 0,7 0 0,13-4 164,-2-2 12</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42.857"/>
    </inkml:context>
    <inkml:brush xml:id="br0">
      <inkml:brushProperty name="width" value="0.05" units="cm"/>
      <inkml:brushProperty name="height" value="0.05" units="cm"/>
      <inkml:brushProperty name="color" value="#FF0066"/>
    </inkml:brush>
  </inkml:definitions>
  <inkml:trace contextRef="#ctx0" brushRef="#br0">1 1 11154,'-1'0'5217,"10"2"-2357,1 1-2005,-1 0 0,1 0 0,0-1 0,0-1 0,0 0 0,0 0 1,11-1-1,-7 0-233,0 1 1,27 5-1,-20 0-302,39 18-1,-11-4-1006,-48-19 499,0-1-1,1 1 0,-1-1 1,0 0-1,0 0 1,0 0-1,1 1 0,-1-1 1,0 0-1,0 0 0,0-1 1,1 1-1,-1 0 1,0 0-1,0-1 0,0 1 1,2-1-1,16-14-4950,-11 8 4177,12-11-525</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07.227"/>
    </inkml:context>
    <inkml:brush xml:id="br0">
      <inkml:brushProperty name="width" value="0.05" units="cm"/>
      <inkml:brushProperty name="height" value="0.05" units="cm"/>
      <inkml:brushProperty name="color" value="#FF0066"/>
    </inkml:brush>
  </inkml:definitions>
  <inkml:trace contextRef="#ctx0" brushRef="#br0">1 105 14779,'10'-6'155,"126"-60"3196,-120 59-2813,0 1 0,0 1 0,1 1-1,0 0 1,-1 2 0,31-2 0,-41 3-445,0 1 1,0 1-1,0-1 0,0 1 1,0 0-1,0 0 1,-1 1-1,1 0 0,0 0 1,-1 0-1,1 1 0,-1-1 1,0 1-1,0 1 0,0-1 1,0 1-1,-1-1 0,1 1 1,-1 1-1,0-1 0,6 9 1,-5-4-16,-1 0 1,0 0-1,0 1 1,-1-1 0,0 1-1,-1 0 1,0 0-1,0 0 1,-1 0-1,0 0 1,-2 16 0,0-2 118,-2 1 1,-1 0 0,-11 39 0,9-41-3,-19 42 0,21-57-185,0-1-1,0 1 1,-1-1-1,0 1 1,0-1-1,-1-1 1,0 1-1,-10 8 1,14-13-57,0-1 0,0 0 0,0 1 0,0-1 1,0 0-1,0 0 0,0 0 0,0-1 0,0 1 1,0 0-1,-1-1 0,1 0 0,-4 1 0,5-1-48,-1 0 0,1-1 0,-1 1 0,1 0 0,-1-1 0,1 1 0,0-1 0,-1 1 0,1-1 0,0 0 0,0 0 0,-1 1 0,1-1 0,0 0 0,0 0 0,0 0 0,0 0 0,0 0 0,0-1 0,0 1 0,0 0 0,-1-3 0,0 0-160,0-1 0,1 0 1,-3-9-1,4 14 254</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07.722"/>
    </inkml:context>
    <inkml:brush xml:id="br0">
      <inkml:brushProperty name="width" value="0.05" units="cm"/>
      <inkml:brushProperty name="height" value="0.05" units="cm"/>
      <inkml:brushProperty name="color" value="#FF0066"/>
    </inkml:brush>
  </inkml:definitions>
  <inkml:trace contextRef="#ctx0" brushRef="#br0">0 335 15731,'14'1'1242,"-1"1"0,1 1-1,-1 0 1,0 0 0,23 11 0,-30-11-1052,1 0 1,-1 0 0,0 1-1,0 0 1,0 0 0,0 1-1,-1-1 1,1 1 0,-1 1-1,0-1 1,-1 1-1,6 8 1,-9-13-177,0 1-1,0 0 0,-1-1 1,1 1-1,-1 0 1,1-1-1,-1 1 0,1 0 1,-1 2-1,0-3-9,0-1-1,0 1 1,0-1-1,0 1 0,0 0 1,0-1-1,0 1 1,-1-1-1,1 1 1,0-1-1,0 1 0,0-1 1,-1 1-1,1-1 1,0 0-1,-1 1 1,1-1-1,0 1 0,-1-1 1,1 0-1,-1 1 1,-1 0-3,1-1 1,0 1-1,-1-1 0,1 0 1,-1 1-1,1-1 0,-1 0 1,1 0-1,-1 0 1,1 0-1,-1 0 0,1-1 1,-1 1-1,1 0 1,-1-1-1,1 1 0,-1-1 1,1 1-1,0-1 0,-2-1 1,-6-2-21,1-1 1,1 0-1,-1-1 1,1 0-1,-1 0 1,2 0-1,-13-15 1,9 8-20,1 0 0,1-1 0,-14-27 0,21 40 38,1 0 0,-1 0 0,1 0 0,0 0 0,-1 0 0,1 0 0,0-1-1,-1 1 1,1 0 0,0 0 0,0 0 0,0 0 0,0 0 0,0 0 0,0-1 0,1 1 0,-1-1 0,1 1 0,-1 0 0,1 1 0,-1-1 0,1 1 0,-1-1 0,1 1 0,-1-1 0,1 1-1,-1-1 1,1 1 0,0-1 0,-1 1 0,1 0 0,0-1 0,-1 1 0,1 0 0,0 0 0,0-1 0,1 1 0,4 0 3,0 0 0,-1 0 0,1 0 0,0 1 0,7 1 0,-11-2-2,67 16 176,16 2 293,-73-16-218,0 0 1,1-2 0,-1 1-1,24-4 1,-32 3-146,0-1 0,-1 0-1,1 0 1,0 0 0,-1 0 0,1-1 0,-1 0 0,1 1-1,-1-1 1,0 0 0,0-1 0,3-1 0,-4 1-42,0 1 0,0 0 0,0 0 0,-1-1 0,1 1 0,-1-1 0,0 1 0,1-1 1,-1 1-1,0-1 0,-1 0 0,1 0 0,0 0 0,-1 1 0,0-1 0,1 0 0,-1-3 0,-1-1-20,1 0-1,-1 0 1,0 0-1,0 1 1,-1-1-1,0 0 1,0 1-1,-1-1 1,0 1-1,0 0 1,0 0-1,-1 0 1,-6-8-1,-5-3-141,0 1-1,-33-27 0,8 8-817,38 34 698,1 0 0,0 0 0,0-1 0,-1 1 0,1 0 0,0-1 0,0 1 0,1-1 0,-1 1 0,0-1 0,-1-2 0,2 4 69,0-1 0,0 0 0,1 1 0,-1-1 0,0 0 0,0 1 0,0-1 0,0 1 0,1-1 0,-1 0 0,0 1 0,0-1 0,1 1 0,-1-1 0,1 1 0,-1-1 0,0 1 0,1-1 0,-1 1 0,1 0 0,-1-1 0,1 1 0,-1-1 0,1 1 0,0 0 0,-1 0 0,1-1 0,-1 1 0,1 0 0,0 0 0,-1 0 0,1 0 0,0-1 0,18-4-46,0 3 48</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08.073"/>
    </inkml:context>
    <inkml:brush xml:id="br0">
      <inkml:brushProperty name="width" value="0.05" units="cm"/>
      <inkml:brushProperty name="height" value="0.05" units="cm"/>
      <inkml:brushProperty name="color" value="#FF0066"/>
    </inkml:brush>
  </inkml:definitions>
  <inkml:trace contextRef="#ctx0" brushRef="#br0">50 439 14515,'56'138'8394,"-55"-135"-8168,0-1 1,0 0-1,1 1 1,-1-1 0,1 0-1,0 0 1,-1 0-1,4 2 1,-5-3-182,1-1 0,-1 0 1,0 0-1,1 1 1,-1-1-1,0 0 0,1 0 1,-1 0-1,1 0 1,-1 1-1,0-1 0,1 0 1,-1 0-1,1 0 0,-1 0 1,1 0-1,-1 0 1,0 0-1,1 0 0,-1 0 1,1 0-1,0-1-2,-1 1 0,1-1 0,0 1 0,-1 0 0,1-1 0,-1 1 0,0-1 0,1 1-1,-1-1 1,1 1 0,-1-1 0,0 0 0,1 1 0,-1-1 0,0 0 0,0 1 0,1-1 0,-1 0 0,1-5 32,0 1 0,0 0 0,0 0 0,-1-1 0,0 1 0,0 0 0,0-1 0,-2-5 1,-10-45-2,8 43-55,-47-153 55,27 94-61,-21-100 0,44 166-14,0 2-1,0 0 0,0 0 0,1 0-1,-1 0 1,1 0 0,0 0 0,0 0 0,1 0-1,-1 0 1,2-4 0,-2 7 1,0 1 1,0 0-1,0 0 0,0 0 1,1-1-1,-1 1 1,0 0-1,0 0 0,0 0 1,0 0-1,1-1 0,-1 1 1,0 0-1,0 0 1,0 0-1,1 0 0,-1 0 1,0 0-1,0-1 1,1 1-1,-1 0 0,0 0 1,0 0-1,1 0 0,-1 0 1,0 0-1,0 0 1,1 0-1,-1 0 0,0 0 1,0 0-1,1 0 0,-1 0 1,0 1-1,0-1 1,0 0-1,1 0 0,-1 0 1,0 0-1,1 0 1,3 3-4,0-1 1,0 1 0,0-1 0,0 1 0,0 0-1,0 0 1,-1 1 0,1-1 0,5 9 0,26 43 90,-17-27-2,100 143 451,-86-131-495,20 26-424,-52-66 339,0 0 0,0 0-1,1 1 1,-1-1 0,0 0-1,0 0 1,0 0 0,1 1-1,-1-1 1,0 0 0,0 0 0,0 1-1,0-1 1,0 0 0,0 0-1,0 1 1,1-1 0,-1 0-1,0 0 1,0 1 0,0-1-1,0 0 1,0 0 0,0 1-1,0-1 1,0 0 0,0 0-1,-1 1 1,1-1 0,0 0-1,0 0 1,0 1 0,0-1 0,0 0-1,0 0 1,0 1 0,-1-1-1,1 0 1,0 0 0,0 0-1,0 1 1,0-1 0,-1 0-1,-12 1-2890,-1-2 1494</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08.330"/>
    </inkml:context>
    <inkml:brush xml:id="br0">
      <inkml:brushProperty name="width" value="0.05" units="cm"/>
      <inkml:brushProperty name="height" value="0.05" units="cm"/>
      <inkml:brushProperty name="color" value="#FF0066"/>
    </inkml:brush>
  </inkml:definitions>
  <inkml:trace contextRef="#ctx0" brushRef="#br0">1 353 14307,'13'3'1944,"9"-3"2177,8-13-1440,11-18-753,-3-8-223,3-9-753,-5 1-328,-7 7-584,-1-1-448,-8 6-1344,-5-1-1225,0 10 1561</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08.711"/>
    </inkml:context>
    <inkml:brush xml:id="br0">
      <inkml:brushProperty name="width" value="0.05" units="cm"/>
      <inkml:brushProperty name="height" value="0.05" units="cm"/>
      <inkml:brushProperty name="color" value="#FF0066"/>
    </inkml:brush>
  </inkml:definitions>
  <inkml:trace contextRef="#ctx0" brushRef="#br0">4 1 19532,'-1'24'1649,"-1"-2"743,2-7-1520,3-2-1792,3-4 448</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58.246"/>
    </inkml:context>
    <inkml:brush xml:id="br0">
      <inkml:brushProperty name="width" value="0.05" units="cm"/>
      <inkml:brushProperty name="height" value="0.05" units="cm"/>
      <inkml:brushProperty name="color" value="#FF0066"/>
    </inkml:brush>
  </inkml:definitions>
  <inkml:trace contextRef="#ctx0" brushRef="#br0">305 101 11546,'0'-8'682,"1"1"-1,-1-1 0,0 1 0,-1 0 0,0-1 1,0 1-1,-4-12 0,4 17-577,1 0 0,-1 1 0,0-1 0,0 0-1,1 1 1,-1-1 0,-1 1 0,1-1 0,0 1 0,0 0 0,0-1 0,-1 1 0,1 0 0,-1 0 0,1 0-1,-1 0 1,1 0 0,-1 0 0,1 0 0,-1 1 0,0-1 0,0 1 0,1-1 0,-1 1 0,0 0-1,0-1 1,0 1 0,1 0 0,-1 0 0,0 0 0,0 0 0,0 1 0,1-1 0,-1 0 0,0 1 0,-3 1-1,0 0-27,-1 0 0,1 0 0,0 1 0,0 0 0,1 0-1,-1 0 1,0 1 0,-7 7 0,-32 39 102,29-32-106,-10 12 79,-36 56 0,55-76-119,0 0 0,1 1-1,0-1 1,1 1 0,0 0-1,0 0 1,1 1 0,1-1-1,0 1 1,0 13-1,2-21-22,0 0 0,0 0 0,0 0 0,1 0 0,0 0 0,0 0 0,0 0 0,0-1 0,1 1 0,-1 0 0,1 0 0,0-1-1,0 1 1,1-1 0,-1 0 0,1 0 0,-1 0 0,1 0 0,0 0 0,0 0 0,0-1 0,1 1 0,-1-1 0,0 0 0,1 0-1,0 0 1,-1-1 0,1 1 0,7 1 0,3 0 55,0 0 0,0-1 0,0-1 0,1 0 0,-1-1 1,0 0-1,17-3 0,-18 1 58,112-8 1166,-108 9-1031,1 2 1,0 0-1,0 1 0,32 8 0,-44-9-199,-1 1 1,0 0-1,-1 0 0,1 0 0,0 0 0,0 1 0,-1 0 1,0 0-1,1 0 0,-1 0 0,4 5 0,-5-5-33,-1 1-1,1-1 1,-1 1-1,0 0 1,0 0-1,0 0 1,-1 0 0,1 0-1,-1 0 1,0 0-1,0 0 1,-1 1-1,1 6 1,-1-3-16,0 0 1,0 0 0,-1 0-1,0 0 1,-1 0-1,0-1 1,0 1 0,0-1-1,-1 1 1,0-1-1,-1 0 1,0 0 0,0 0-1,0-1 1,-1 1 0,0-1-1,0 0 1,0 0-1,-1-1 1,0 0 0,0 0-1,-1 0 1,-12 7-1,-155 94-150,174-106 125,0 0-1,0 0 0,0 1 1,0-1-1,0 0 1,0 0-1,-1 0 0,1 0 1,0 0-1,0 0 1,0 0-1,0 0 0,0 0 1,0 0-1,0 0 1,-1 0-1,1 0 1,0 0-1,0 0 0,0 0 1,0 0-1,0 0 1,0 0-1,0 0 0,-1 0 1,1 0-1,0 0 1,0 0-1,0 0 0,0 0 1,0 0-1,0 0 1,0 0-1,0 0 1,-1 0-1,1 0 0,0-1 1,0 1-1,0 0 1,0 0-1,0 0 0,0 0 1,0 0-1,0 0 1,0 0-1,0 0 1,0-1-1,0 1 0,0 0 1,0 0-1,0 0 1,0 0-1,0 0 0,0 0 1,0 0-1,0-1 1,0 1-1,0 0 0,0 0 1,0 0-1,0 0 1,0 0-1,0 0 1,0-1-1,0 1 3,1-7-488,0 0 0,1 0-1,0-1 1,0 1 0,1 0 0,0 0 0,0 1 0,0-1-1,1 1 1,0 0 0,0-1 0,6-4 0,21-25-649</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59.059"/>
    </inkml:context>
    <inkml:brush xml:id="br0">
      <inkml:brushProperty name="width" value="0.05" units="cm"/>
      <inkml:brushProperty name="height" value="0.05" units="cm"/>
      <inkml:brushProperty name="color" value="#FF0066"/>
    </inkml:brush>
  </inkml:definitions>
  <inkml:trace contextRef="#ctx0" brushRef="#br0">64 573 13211,'7'-15'1098,"76"-150"6931,-71 136-7393,-1 0-1,-1-1 0,11-58 0,-21 82-603,1 0 0,0 1 0,-1-1 0,0 0 0,-1 0 1,1 0-1,-1 0 0,-3-10 0,3 14-29,0 0 0,1 0 0,-1 0 0,-1 0-1,1 0 1,0 0 0,0 0 0,-1 0 0,1 1 0,-1-1 0,1 0 0,-1 1-1,0 0 1,1-1 0,-1 1 0,0 0 0,0 0 0,0 0 0,0 0 0,0 0-1,0 0 1,0 1 0,-1-1 0,1 1 0,-4-1 0,2 1-3,0 0 1,0 1 0,0-1-1,0 1 1,0 0 0,0 0-1,0 0 1,0 1 0,1-1-1,-1 1 1,0 0 0,1 0-1,-1 0 1,1 1 0,0-1-1,0 1 1,0 0 0,0 0-1,-2 3 1,-5 5 40,1 1 1,1 0-1,-14 25 0,16-25 42,0-1-1,1 1 0,1 0 1,0 1-1,-3 14 0,6-22-47,0 0 0,1 0 0,0 0 0,-1 0 0,2 0 0,-1 0 0,0 1-1,1-1 1,0 0 0,0 0 0,1 0 0,0-1 0,-1 1 0,2 0 0,3 7 0,-4-9-29,-1-1 0,1 0 0,0 0 1,0 0-1,0 0 0,0 0 0,0-1 0,0 1 1,1-1-1,-1 1 0,0-1 0,1 0 1,-1 0-1,1 0 0,-1 0 0,1 0 1,0 0-1,-1-1 0,1 1 0,0-1 0,-1 0 1,1 0-1,0 0 0,0 0 0,-1-1 1,5 0-1,2-1 1,-1-1 0,1 0 0,-1 0 0,0-1 1,-1 0-1,1 0 0,8-6 0,11-10 21,-1 0 0,-1-2 0,-1-1 1,-1 0-1,-1-2 0,-1-1 0,-1 0 0,-2-2 0,0 0 0,26-60 0,-40 79 17,-2 5-8,0 1 0,-1-1 0,1 0 0,-1-1 0,1 1 0,-2 0 0,1 0 0,0 0 0,-1-1 0,1 1 0,-2-5 0,1 9-32,0 0 0,0 0 0,0 0 0,0 0 0,0 0 0,0-1 0,0 1 0,0 0 0,0 0 0,0 0 0,0 0 0,0 0 0,0 0 0,0 0 0,-1 0 1,1 0-1,0 0 0,0 0 0,0-1 0,0 1 0,0 0 0,0 0 0,0 0 0,0 0 0,-1 0 0,1 0 0,0 0 0,0 0 0,0 0 0,0 0 0,0 0 1,0 0-1,-1 0 0,1 0 0,0 0 0,0 0 0,0 0 0,0 0 0,0 0 0,0 0 0,0 0 0,0 1 0,-1-1 0,1 0 0,0 0 0,0 0 0,0 0 1,0 0-1,-8 7 115,-6 11-7,6-4-1,-10 26 1,4-8 133,13-30-222,-10 27 338,10-27-343,1-1 1,-1 0-1,1 1 0,0-1 1,0 0-1,0 1 0,0-1 1,0 0-1,0 1 0,0-1 1,0 0-1,1 1 0,-1-1 1,0 0-1,1 0 0,-1 1 1,1-1-1,-1 0 0,1 0 1,1 2-1,0-1-11,0-1 0,0 1 0,0-1 0,0 0-1,1 0 1,-1 1 0,0-2 0,0 1 0,1 0 0,-1 0 0,1-1 0,-1 1 0,1-1 0,-1 0 0,1 0-1,-1 0 1,0 0 0,1 0 0,4-1 0,0-1-8,1 1 0,-1-1 0,1-1 0,-1 1 1,9-6-1,-10 6 4,0-1-1,-1-1 1,0 1 0,0-1 0,0 1 0,0-2 0,-1 1 0,1 0 0,-1-1 0,0 0-1,0 0 1,-1 0 0,0 0 0,0-1 0,0 1 0,0-1 0,-1 0 0,0 0 0,0 0 0,0 0-1,-1 0 1,0 0 0,0 0 0,-1-11 0,-5 31 155,3 1-125,1 1 0,0 0 0,1-1 0,1 1 0,1 0 0,0-1 0,7 26 0,-2-19 26,1 1 1,1-1 0,1-1-1,19 31 1,1-8 84,2-1 1,2-2-1,69 65 0,-100-103-134,69 62 176,-63-58-137,1 0 0,0 0 0,1-1 0,-1-1 1,22 9-1,-28-13-19,-1 0-1,0 0 1,1-1 0,-1 1 0,0-1 0,1 0-1,-1 0 1,1 0 0,-1 0 0,0-1 0,1 1-1,-1-1 1,4-1 0,-6 1-13,0 1-1,0-1 1,-1 1-1,1-1 1,0 1 0,0-1-1,0 1 1,-1-1-1,1 0 1,0 1 0,0-1-1,-1 0 1,1 0-1,-1 0 1,1 1 0,-1-1-1,1 0 1,-1 0-1,1-1 1,-1 0 2,0 0-1,0 0 1,0 1-1,0-1 1,0 0 0,0 1-1,0-1 1,-1 0 0,1 0-1,-1 1 1,1-1 0,-1 1-1,0-1 1,0 0 0,-1-1-1,-2-3 23,0 0-1,-1-1 1,0 2-1,0-1 1,-12-9-1,-35-24 37,49 37-77,-35-24 26,0 2 0,-59-26 0,75 40-143,0 2 0,-1 0 0,0 1 0,-1 2 0,1 0 0,-31-2 1,33 7-231,7 0-2822,36-11-853,28-6 2251</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59.680"/>
    </inkml:context>
    <inkml:brush xml:id="br0">
      <inkml:brushProperty name="width" value="0.05" units="cm"/>
      <inkml:brushProperty name="height" value="0.05" units="cm"/>
      <inkml:brushProperty name="color" value="#FF0066"/>
    </inkml:brush>
  </inkml:definitions>
  <inkml:trace contextRef="#ctx0" brushRef="#br0">44 353 9562,'-3'2'598,"0"1"-1,0-1 1,0 1 0,0 0-1,1 0 1,-1 0-1,1 0 1,0 0 0,0 1-1,0-1 1,-2 6-1,-8 12 3610,24-32-765,-1 3-2839,118-151 3597,-42 47-3037,-63 85-797,51-46 0,-73 70-387,0 1 0,1 0 0,0 0-1,-1 0 1,1 0 0,0 0 0,0 0 0,0 1 0,0-1-1,0 1 1,0 0 0,1 0 0,5-1 0,-8 2-54,-1 1 0,0-1 0,1 0 0,-1 0 0,0 0 1,1 1-1,-1-1 0,0 0 0,1 1 0,-1-1 0,0 0 0,1 0 0,-1 1 1,0-1-1,0 0 0,0 1 0,1-1 0,-1 1 0,0-1 0,0 0 0,0 1 0,0-1 1,0 1-1,0-1 0,0 0 0,0 1 0,0-1 0,0 1 0,0-1 0,0 0 0,0 1 1,0-1-1,0 1 0,0-1 0,0 0 0,0 1 0,-5 20-3435,5-18 2169,-1-2 1123,1 0 0,0 0 1,0 0-1,0 0 0,0 0 0,0 0 0,0 0 0,0 0 0,0 0 0,1 0 0,-1 0 1,0 1-1,10 12-1572</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6:59.991"/>
    </inkml:context>
    <inkml:brush xml:id="br0">
      <inkml:brushProperty name="width" value="0.05" units="cm"/>
      <inkml:brushProperty name="height" value="0.05" units="cm"/>
      <inkml:brushProperty name="color" value="#FF0066"/>
    </inkml:brush>
  </inkml:definitions>
  <inkml:trace contextRef="#ctx0" brushRef="#br0">37 436 10466,'-12'17'1423,"6"-9"595,1 1 1,-8 13-1,12-17 998,7-6-1647,8-9-393,-13 9-772,31-25 1199,-1-2 0,45-53 0,45-73-456,3-5-1458,-121 156-335,0 0 0,0-1-1,-1 0 1,0 0 0,4-6 0,-2 1-578</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00.412"/>
    </inkml:context>
    <inkml:brush xml:id="br0">
      <inkml:brushProperty name="width" value="0.05" units="cm"/>
      <inkml:brushProperty name="height" value="0.05" units="cm"/>
      <inkml:brushProperty name="color" value="#FF0066"/>
    </inkml:brush>
  </inkml:definitions>
  <inkml:trace contextRef="#ctx0" brushRef="#br0">0 1 11418,'15'5'5569,"-6"-2"-4622,21 6 281,-1-1 0,1-1 0,0-2-1,39 3 1,-40-7-849,1 3-1,-2 0 1,1 1 0,28 11-1,-46-13-279,-2 1 0,1 1-1,0 0 1,-1 0 0,0 1-1,9 7 1,-12-8-26,-1 0 0,0 0 0,0 1 0,0-1 0,-1 1 0,0 0 0,0 1 0,0-1 0,-1 0 0,3 8 1,-4-6 30,0 0 1,0 1 0,0-1-1,-1 1 1,-1-1 0,1 1-1,-1-1 1,-1 1 0,1-1-1,-4 15 1,1-12-51,0-1 0,0 1-1,-1-1 1,0 0 0,0 0-1,-1-1 1,-1 1 0,-7 8 0,9-13-304,0 0 0,-1 0 0,0-1 1,0 0-1,0 0 0,0 0 0,-1-1 1,1 0-1,-1 0 0,0 0 0,0-1 1,0 1-1,0-2 0,-11 3 0,14-4-80,1 0 0,0 0 0,0 0 1,0 0-1,-1-1 0,1 1 0,0-1 0,0 1 0,0-1 0,0 0 0,0 0 0,0 0 0,-3-2 0,-11-10-1372</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43.140"/>
    </inkml:context>
    <inkml:brush xml:id="br0">
      <inkml:brushProperty name="width" value="0.05" units="cm"/>
      <inkml:brushProperty name="height" value="0.05" units="cm"/>
      <inkml:brushProperty name="color" value="#FF0066"/>
    </inkml:brush>
  </inkml:definitions>
  <inkml:trace contextRef="#ctx0" brushRef="#br0">0 24 13691,'1'-3'428,"7"-14"2935,-8 17-3286,0 0 0,1-1 0,-1 1 0,0 0 0,0 0 0,0-1 0,1 1 0,-1 0 0,0 0 0,1 0 0,-1-1 0,0 1 0,0 0 0,1 0 0,-1 0 0,0 0 0,1 0 0,-1 0 0,0 0 0,1 0 0,-1 0 0,0 0 0,1 0 0,-1 0 0,0 0 0,1 0 0,-1 0 0,0 0 0,1 0 0,-1 0 0,0 0 0,1 0 0,-1 0 0,0 0 0,1 1 0,-1-1 0,0 0 0,0 0 0,1 0 0,-1 1 0,0-1 0,0 0 0,1 0 0,-1 1 0,0-1 0,0 0 0,1 1 0,2 3 268,0 1 0,0 0 1,0 0-1,0 0 0,-1 0 1,0 0-1,0 0 0,3 11 0,5 50 1010,-7-39-821,6 47 588,22 122 1279,-28-187-2267,-1 0 0,9 16 1,-10-22-158,0-1 1,1 1 0,-1 0 0,1-1 0,0 1 0,0-1 0,0 0-1,0 0 1,0 0 0,0 0 0,1 0 0,3 2 0,-6-4-95,1 0 0,-1-1 0,0 1 0,0 0 1,1-1-1,-1 1 0,0-1 0,0 1 0,0 0 1,0-1-1,1 1 0,-1-1 0,0 1 0,0 0 1,0-1-1,0 1 0,0-1 0,0 1 0,0-1 1,0 1-1,0 0 0,0-1 0,0 1 0,-1-1 1,1-1-228,0-15-1167</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00.933"/>
    </inkml:context>
    <inkml:brush xml:id="br0">
      <inkml:brushProperty name="width" value="0.05" units="cm"/>
      <inkml:brushProperty name="height" value="0.05" units="cm"/>
      <inkml:brushProperty name="color" value="#FF0066"/>
    </inkml:brush>
  </inkml:definitions>
  <inkml:trace contextRef="#ctx0" brushRef="#br0">0 0 17764,'24'4'1464,"4"7"881,-2 6-265,6 9-464,1 4-319,-1 5-281,1 6-128,0 3-328,1 1-88,-3-1-304,-1 1-56,-8-5-152,-3-6-392,-6-8-1376,-2-9-1289,6-21 1529</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01.823"/>
    </inkml:context>
    <inkml:brush xml:id="br0">
      <inkml:brushProperty name="width" value="0.05" units="cm"/>
      <inkml:brushProperty name="height" value="0.05" units="cm"/>
      <inkml:brushProperty name="color" value="#FF0066"/>
    </inkml:brush>
  </inkml:definitions>
  <inkml:trace contextRef="#ctx0" brushRef="#br0">102 226 9914,'5'-30'1087,"2"-34"0,-6 51-533,-1-1-1,-1 0 0,0 1 1,-5-25-1,-5 11 816,11 26-1295,0 0 1,0 1 0,-1-1 0,1 0 0,0 1 0,-1-1 0,1 0 0,-1 1 0,1-1 0,-1 1-1,1-1 1,-1 0 0,1 1 0,-1 0 0,0-1 0,1 1 0,-1-1 0,1 1 0,-1 0 0,0-1-1,0 1 1,1 0 0,-1 0 0,0 0 0,0-1 0,1 1 0,-1 0 0,0 0 0,0 0 0,1 0 0,-1 0-1,0 0 1,0 1 0,1-1 0,-2 0 0,-1 3 147,0 0 0,0-1-1,1 1 1,-1 1 0,1-1 0,0 0-1,0 0 1,0 1 0,0-1 0,-2 7 0,2-5-40,-6 12 119,1 1 1,1 0-1,0 0 1,1 0-1,1 1 0,1 0 1,1 0-1,0 0 1,2 0-1,0 0 0,1 0 1,1 0-1,0 0 0,2 0 1,9 31-1,-3-24-105,0-1 0,1 0-1,2 0 1,20 30 0,74 82 564,-86-113-660,-1 1-1,-2 1 1,17 30-1,-28-42-105,0 0-1,-1 0 0,0 1 0,-1 0 1,-1 0-1,-1 1 0,0-1 0,1 18 1,-4-32-61,0 0 1,0 0-1,0 0 1,0 0 0,0-1-1,0 1 1,0 0-1,-1 0 1,1 0-1,0 0 1,-1 0-1,1-1 1,0 1 0,-1 0-1,1 0 1,-1-1-1,1 1 1,-1 0-1,1-1 1,-1 1-1,0 0 1,1-1-1,-1 1 1,0-1 0,1 1-1,-1-1 1,0 1-1,0-1 1,1 0-1,-1 1 1,0-1-1,0 0 1,0 1 0,0-1-1,0 0 1,1 0-1,-1 0 1,0 0-1,0 0 1,0 0-1,0 0 1,-1-1 0,-5 1-734,-1-1 1,1-1 0,0 1 0,-8-4 0,7 3-241,-18-7-1289,-2 2 922</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02.318"/>
    </inkml:context>
    <inkml:brush xml:id="br0">
      <inkml:brushProperty name="width" value="0.05" units="cm"/>
      <inkml:brushProperty name="height" value="0.05" units="cm"/>
      <inkml:brushProperty name="color" value="#FF0066"/>
    </inkml:brush>
  </inkml:definitions>
  <inkml:trace contextRef="#ctx0" brushRef="#br0">0 453 16379,'12'-9'1361,"4"-16"1199,10-2-119,4-12-465,3-6-311,4 1-881,0-1-288,2 6-352,-3 2-144,-3 4-592,-3 1-608,-4 8-1065,-2 0-704,-4 7 489,4 4 1008</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03.070"/>
    </inkml:context>
    <inkml:brush xml:id="br0">
      <inkml:brushProperty name="width" value="0.05" units="cm"/>
      <inkml:brushProperty name="height" value="0.05" units="cm"/>
      <inkml:brushProperty name="color" value="#FF0066"/>
    </inkml:brush>
  </inkml:definitions>
  <inkml:trace contextRef="#ctx0" brushRef="#br0">0 295 12715,'5'72'8034,"-1"-47"-6567,1 1 0,10 27-1,-14-48-1379,1 0 0,0 0-1,0-1 1,0 1 0,1 0-1,0-1 1,0 0 0,0 0-1,0 1 1,1-2 0,3 5-1,-4-6-73,-1-1 1,0 1-1,1-1 0,-1 0 0,1 1 0,-1-1 0,1 0 0,0 0 0,-1-1 0,1 1 0,0-1 0,0 1 0,0-1 0,-1 0 0,1 0 0,0 0 0,0 0 0,0-1 0,-1 1 0,1-1 1,0 0-1,3-1 0,1-1-8,0 0 1,0 0-1,-1-1 0,0 0 1,1 0-1,-2 0 1,1-1-1,0 0 1,-1 0-1,0-1 1,0 0-1,0 0 1,4-7-1,-2 1 0,0 0-1,-1-1 1,-1 1-1,1-1 1,-2-1-1,4-15 1,5-40 11,-12 62 48,0 6 42,-1 13 48,1-9-53,-1 0 0,1 0-1,0 0 1,0 0 0,1 0 0,-1 0 0,0 0 0,1 0 0,0 0 0,0-1 0,0 1 0,0-1-1,0 1 1,0-1 0,1 0 0,2 2 0,-1-1-20,0-1 0,0 1 0,0-1 0,1 0 0,-1 0 0,1-1 0,-1 1-1,1-1 1,0 0 0,5 0 0,-4 0-79,0-1-1,-1 0 0,1 0 1,0 0-1,-1-1 0,1 0 1,0 0-1,-1 0 0,1-1 1,-1 0-1,0 0 1,1 0-1,-1-1 0,0 1 1,0-1-1,-1-1 0,1 1 1,-1 0-1,5-6 0,-6 6-126,-1-1 0,0 0-1,0 0 1,0 0 0,0 0 0,0 0-1,-1 0 1,0 0 0,1-5-1,5-42-1137,-6 39 1047,0-49-409,2-5 663,-3 66-28,0 0 1,0-1 0,0 1-1,0 0 1,0 0-1,0 0 1,0 0-1,0 0 1,0-1-1,0 1 1,0 0-1,0 0 1,0 0-1,0 0 1,0 0-1,0-1 1,0 1-1,0 0 1,0 0 0,0 0-1,0 0 1,0 0-1,0 0 1,0-1-1,0 1 1,0 0-1,1 0 1,-1 0-1,0 0 1,0 0-1,0 0 1,0 0-1,0 0 1,0 0-1,0-1 1,1 1 0,-1 0-1,0 0 1,0 0-1,0 0 1,0 0-1,0 0 1,1 0-1,-1 0 1,0 0-1,0 0 1,0 0-1,0 0 1,0 0-1,1 0 1,-1 0-1,0 0 1,0 0 0,0 0-1,0 0 1,0 1-1,0-1 1,1 0-1,-1 0 1,0 0-1,0 0 1,0 0-1,0 0 1,7 8 427,-7-8-419,11 15 482,1-1-1,1 0 1,1-1 0,23 18-1,-9-8-64,-20-16-393,0-1 0,-1 2 0,0-1 0,-1 1 1,1 0-1,-1 0 0,-1 1 0,0-1 0,5 11 0,-10-15 19,-3-7-26,-3-9-3,3-17-46,1 0 0,1 0 0,6-51 0,-4 63 7,7-27 1,-7 40 5,0 1-1,0-1 1,0 1 0,0-1-1,0 1 1,1 0 0,0-1-1,0 1 1,0 0-1,0 0 1,0 0 0,0 1-1,1-1 1,3-3 0,-5 6-1,0-1 0,0 1 0,-1 0 0,1-1 0,0 1 0,0 0 0,0-1 0,0 1 0,0 0 0,0 0 0,0 0 0,0 0 0,0 0 0,0 0 0,0 0 0,0 0 0,0 0 0,0 1 0,0-1 0,-1 0 0,1 1 0,0-1 0,0 1 0,0-1 0,0 0 0,0 1 0,-1 0 0,1-1 0,0 1 0,0 0 0,-1-1 0,1 1 0,-1 0 0,2 0 0,1 4 0,1 0 1,-1 0-1,0 0 1,2 7-1,-4-11 4,7 16 25,-1-2 50,0 0 0,0-1 0,12 15 1,-17-26-79,0-1 0,0 1 0,0-1 0,0 1 0,0-1 0,1 0 1,-1 0-1,1 0 0,-1 0 0,1-1 0,0 1 0,-1-1 0,1 1 1,0-1-1,0 0 0,0 0 0,0 0 0,0-1 0,1 1 1,-1-1-1,0 0 0,4 0 0,-4 0-112,-1 0 0,0-1 0,0 0 0,0 1 0,0-1-1,1 0 1,-1 0 0,0 0 0,-1-1 0,1 1 0,0 0 0,0-1 0,0 1 0,-1-1 0,1 0 0,-1 1-1,1-1 1,-1 0 0,2-3 0,2-4-1027,-1 0 1,0 0-1,4-13 0,-4 9-258,10-23-432</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03.460"/>
    </inkml:context>
    <inkml:brush xml:id="br0">
      <inkml:brushProperty name="width" value="0.05" units="cm"/>
      <inkml:brushProperty name="height" value="0.05" units="cm"/>
      <inkml:brushProperty name="color" value="#FF0066"/>
    </inkml:brush>
  </inkml:definitions>
  <inkml:trace contextRef="#ctx0" brushRef="#br0">47 399 15075,'-12'38'3524,"2"-8"-667,-11 55 0,20-77-2627,0 1-1,0-1 1,1 0-1,0 1 1,0-1 0,1 1-1,0-1 1,1 0 0,-1 0-1,2 0 1,4 13-1,-6-18-202,1 0-1,0 0 0,-1-1 0,1 1 0,0 0 0,0-1 0,0 1 0,1-1 0,-1 0 0,1 0 0,-1 1 1,1-2-1,0 1 0,0 0 0,-1-1 0,1 1 0,1-1 0,-1 0 0,0 0 0,0 0 0,0 0 0,0 0 1,1-1-1,-1 0 0,0 0 0,1 1 0,-1-2 0,0 1 0,0 0 0,4-2 0,1 1-24,0-1 0,-1-1 0,1 1 1,0-1-1,-1-1 0,0 1 0,0-1 0,0-1 0,0 1 0,-1-1 0,8-7 0,-4 1 3,-1 1-1,0-1 1,0 0 0,-2-1 0,1 0-1,-1 0 1,-1-1 0,0 0-1,-1 0 1,6-25 0,-6 14-14,0-1 1,-3-1-1,0 1 0,-1 0 1,-3-31-1,-1 24-106,-1-1 1,-13-48 0,11 60 43,-1 0 0,-1 1 1,0 0-1,-20-33 1,25 49 65,-1-1 1,1 1 0,-1-1-1,0 1 1,0 0 0,-6-4-1,9 7 13,1 0-1,-1 1 0,0-1 0,1 1 1,-1-1-1,0 1 0,1 0 0,-1-1 1,0 1-1,0 0 0,0-1 0,1 1 0,-1 0 1,0 0-1,0 0 0,0-1 0,1 1 1,-1 0-1,0 0 0,0 1 0,0-1 1,0 0-1,1 0 0,-1 0 0,0 0 1,0 1-1,0-1 0,1 0 0,-1 1 1,0-1-1,0 1 0,1-1 0,-1 1 0,0-1 1,1 1-1,-1-1 0,1 1 0,-1-1 1,1 1-1,-1 0 0,1-1 0,-1 1 1,1 0-1,-1 0 0,1-1 0,0 1 1,0 0-1,-1 0 0,1 0 0,0 0 1,-2 6 110,1-1 1,0 1-1,0-1 1,1 1 0,-1-1-1,1 1 1,1-1 0,-1 1-1,4 11 1,2 6 342,10 29 0,-3-20-315,1-1 1,1 0-1,2-1 0,1-1 1,2 0-1,1-2 1,36 40-1,-48-59-213,-2-1-400,0 0 1,0 0 0,8 12 0,-15-20 416,0 0 0,0 0 0,0 1 0,0-1 0,0 0 0,0 0 0,0 0 0,0 0 0,0 0 0,0 0 0,0 0 0,1 0 0,-1 0 0,0 0 0,0 1 0,0-1 0,0 0 0,0 0 0,0 0 0,0 0 0,0 0 0,0 0 0,0 0 0,0 1 1,0-1-1,0 0 0,0 0 0,0 0 0,0 0 0,0 0 0,0 0 0,-1 0 0,1 0 0,0 0 0,0 1 0,0-1 0,0 0 0,0 0 0,0 0 0,0 0 0,0 0 0,0 0 0,0 0 0,0 0 0,0 0 0,-1 0 0,-5-1-1570,-7-5-808,-3-4 297,1-2-1,0 0 0,-14-15 0,9 7 219,-23-33-1,39 48 2046,0 0-1,1 0 1,0-1 0,0 1 0,0-1-1,-2-9 1,4 14 27,1-1 0,-1 1 0,1-1 0,0 0 0,0 1 0,0-1 0,0 1 0,0-1 0,0 1 0,0-1 0,0 0 0,1 1 0,-1-1 0,1 1 1,-1-1-1,1 1 0,-1-1 0,1 1 0,0 0 0,0-1 0,0 1 0,0 0 0,0 0 0,0-1 0,0 1 0,0 0 0,0 0 0,0 0 0,1 0 0,2-1 0,13-6 1536,1 0 1,0 2 0,27-7-1,-33 9-952,0 1-24,1 0-1,0 1 0,-1 0 1,1 0-1,0 2 0,0-1 1,25 4-1,-32-2-631,0 0 1,0 1-1,0 0 1,-1 0 0,1 0-1,0 1 1,-1-1-1,0 1 1,0 1-1,0-1 1,0 1 0,0-1-1,-1 2 1,1-1-1,-1 0 1,0 1-1,-1 0 1,1 0-1,3 6 1,-2-1-64,0 0 0,-1 1 0,7 20-1,-10-28-58,0 1-1,-1 0 0,1 0 0,-1 0 0,1 0 0,-1 0 0,0 0 0,-1 0 0,1-1 1,-1 1-1,1 0 0,-1 0 0,0 0 0,-2 4 0,2-7-28,1-1 1,0 1-1,0-1 0,0 1 1,-1-1-1,1 1 0,0-1 0,-1 1 1,1-1-1,0 1 0,-1-1 0,1 0 1,-1 1-1,1-1 0,-1 0 0,1 1 1,-1-1-1,1 0 0,-1 1 1,1-1-1,-1 0 0,1 0 0,-1 0 1,1 0-1,-1 1 0,0-1 0,1 0 1,-1 0-1,1 0 0,-1 0 1,1 0-1,-1 0 0,0 0 0,1-1 1,-1 1-1,1 0 0,-1 0 0,1 0 1,-1 0-1,1-1 0,-1 1 1,1 0-1,-1-1 0,1 1 0,-1 0 1,1-1-1,-1 1 0,1-1 0,0 1 1,-1 0-1,1-1 0,-1 0 0,-1-2-461,-1 0 0,1-1 0,0 1 0,0 0 0,0-1 0,-2-5 0,-5-24-1557,1-4 464</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03.785"/>
    </inkml:context>
    <inkml:brush xml:id="br0">
      <inkml:brushProperty name="width" value="0.05" units="cm"/>
      <inkml:brushProperty name="height" value="0.05" units="cm"/>
      <inkml:brushProperty name="color" value="#FF0066"/>
    </inkml:brush>
  </inkml:definitions>
  <inkml:trace contextRef="#ctx0" brushRef="#br0">0 39 19364,'0'-2'1312,"0"-2"585,0-1-577,6-3-824,-2-3-184,3 8-696,2-3-480,-1 6-1416,5 17 1207</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04.300"/>
    </inkml:context>
    <inkml:brush xml:id="br0">
      <inkml:brushProperty name="width" value="0.05" units="cm"/>
      <inkml:brushProperty name="height" value="0.05" units="cm"/>
      <inkml:brushProperty name="color" value="#FF0066"/>
    </inkml:brush>
  </inkml:definitions>
  <inkml:trace contextRef="#ctx0" brushRef="#br0">116 110 13875,'-3'-1'430,"-1"1"-1,1 0 1,0 0 0,0 0-1,0 0 1,-1 0 0,1 1-1,0 0 1,0-1 0,0 1-1,0 0 1,0 0 0,0 1-1,0-1 1,-5 4 0,4-2-126,1 0 1,-1 0-1,1 1 1,0-1-1,0 1 1,0 0-1,0 0 1,1 0 0,-4 8-1,1 1-102,0 0-1,1 0 1,1 1 0,0 0-1,0 0 1,0 17 0,3-21-170,0 0 0,0-1-1,1 1 1,2 9 0,-3-17-29,0 0 1,1 1-1,-1-1 0,1 0 0,0 0 0,-1 0 0,1 0 0,0 0 1,0 0-1,1 0 0,-1 0 0,0 0 0,0-1 0,1 1 1,0 0-1,-1-1 0,1 1 0,0-1 0,-1 0 0,1 1 0,0-1 1,4 2-1,-5-3-2,0 0 0,1 0 0,-1 0 1,0 0-1,0 0 0,0 0 0,0 0 0,0 0 0,1-1 1,-1 1-1,0 0 0,0-1 0,0 1 0,0-1 1,0 1-1,0-1 0,0 1 0,0-1 0,0 0 0,0 0 1,1-1-1,16-20 13,-16 20-13,5-10 19,0-1 0,0 0 0,-1-1 0,0 0 0,5-22 0,9-22 131,-19 54-95,1 0 1,0 0-1,0 1 0,0-1 1,0 1-1,1 0 1,-1-1-1,1 1 0,0 0 1,0 1-1,0-1 1,0 0-1,1 1 0,3-3 1,-5 4 11,1 1 1,-1-1-1,0 0 1,1 0-1,-1 1 1,0-1 0,1 1-1,-1 0 1,1 0-1,-1 0 1,1 0-1,-1 0 1,1 0-1,-1 1 1,0-1-1,1 1 1,-1 0-1,0 0 1,1 0-1,-1 0 1,0 0-1,0 0 1,0 0 0,3 3-1,6 5 568,19 20 0,-23-21-356,1 0 0,0 0-1,18 12 1,-24-19-262,0 0-1,0 0 0,1 0 1,-1 0-1,0 0 0,1-1 1,-1 1-1,1-1 0,-1 0 1,0 1-1,1-1 0,-1 0 1,1-1-1,-1 1 0,1 0 1,-1-1-1,1 1 0,-1-1 1,0 0-1,1 0 0,-1 1 1,0-2-1,0 1 0,0 0 1,0 0-1,0-1 0,0 1 1,0-1-1,0 0 0,0 1 1,1-3-1,2-1-31,-1-1 0,0 1-1,0-1 1,0 0 0,-1 1 0,0-2 0,0 1-1,0 0 1,-1-1 0,2-7 0,-3 9-342,0-1-1,-1 0 1,1 0 0,-1 1-1,-1-1 1,1 0-1,-1 0 1,0 1 0,0-1-1,-1 1 1,0-1 0,0 1-1,0-1 1,-1 1 0,1 0-1,-1 0 1,0 0 0,-8-8-1,-12-14-1455</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04.733"/>
    </inkml:context>
    <inkml:brush xml:id="br0">
      <inkml:brushProperty name="width" value="0.05" units="cm"/>
      <inkml:brushProperty name="height" value="0.05" units="cm"/>
      <inkml:brushProperty name="color" value="#FF0066"/>
    </inkml:brush>
  </inkml:definitions>
  <inkml:trace contextRef="#ctx0" brushRef="#br0">0 615 22781,'38'-13'1232,"21"-24"553,22-19-401,33-35-328,8-13-120,-7 4-232,-13 9-696,-31 28-2376,-34 4 1648</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11.057"/>
    </inkml:context>
    <inkml:brush xml:id="br0">
      <inkml:brushProperty name="width" value="0.05" units="cm"/>
      <inkml:brushProperty name="height" value="0.05" units="cm"/>
      <inkml:brushProperty name="color" value="#FF0066"/>
    </inkml:brush>
  </inkml:definitions>
  <inkml:trace contextRef="#ctx0" brushRef="#br0">322 641 13843,'6'-5'730,"0"0"0,0-1 0,0 0 0,-1 0 0,0 0 0,-1-1 1,1 1-1,4-11 0,-9 17-667,0-1 0,1 1 0,-1-1 0,0 1 0,0 0 0,0-1 0,0 1 0,0-1 0,0 1 0,0-1 0,0 1 0,0-1 1,0 1-1,0 0 0,0-1 0,0 1 0,-1-1 0,1 1 0,0-1 0,0 1 0,0 0 0,-1-1 0,1 1 0,0-1 0,0 1 0,-1 0 0,1-1 1,0 1-1,-1 0 0,1 0 0,0-1 0,-1 1 0,1 0 0,0 0 0,-1-1 0,1 1 0,-1 0 0,1 0 0,-1 0 0,1 0 0,0 0 0,-1-1 0,1 1 1,-1 0-1,1 0 0,-1 0 0,1 0 0,-1 1 0,-28-1 1102,25 1-967,-11 1 92,1 0 0,0 2 0,0-1 0,0 2 0,0 0 0,1 1 1,0 0-1,0 1 0,-18 12 0,11-4-194,1 0-1,1 1 1,1 1-1,-31 37 1,40-44-83,0 2 0,1-1-1,-11 25 1,16-32-10,0-1 1,0 1-1,1 1 0,0-1 0,0 0 0,0 0 1,1 0-1,-1 0 0,1 1 0,0-1 0,0 0 0,0 0 1,1 1-1,-1-1 0,1 0 0,2 4 0,-3-6-2,1 0 0,0-1-1,0 1 1,0-1 0,1 1-1,-1-1 1,0 0 0,1 1-1,-1-1 1,0 0 0,1 0-1,-1 0 1,1 0 0,0 0-1,-1 0 1,1-1 0,0 1-1,0-1 1,-1 1-1,1-1 1,0 1 0,0-1-1,0 0 1,0 0 0,-1 0-1,1 0 1,3 0 0,1-1 0,0 0 1,1 0 0,-1-1 0,0 1 0,1-2-1,7-3 1,-4 1-2,0 0 0,0-1 0,-1 0 0,0 0 1,0-1-1,0-1 0,-1 0 0,0 0 0,-1 0 0,0-1 0,0 0 0,-1 0 0,6-11 0,-12 20 1,0 0-1,0-1 0,0 1 0,1 0 0,-1 0 0,0 0 1,0 0-1,0 0 0,1-1 0,-1 1 0,0 0 1,0 0-1,0 0 0,1 0 0,-1 0 0,0 0 0,0 0 1,1 0-1,-1 0 0,0 0 0,0 0 0,0 0 1,1 0-1,-1 0 0,0 0 0,0 0 0,1 0 0,-1 0 1,0 0-1,0 0 0,1 0 0,-1 0 0,0 1 1,0-1-1,0 0 0,1 0 0,-1 0 0,0 0 0,0 1 1,10 7-2,-7-6 2,70 53 246,39 32 262,-87-65-331,0 1-1,25 30 1,-40-42-150,-1 1 0,0 1 1,0 0-1,-1 0 0,-1 1 1,-1-1-1,1 2 0,-2-1 1,0 1-1,-1-1 0,0 1 0,-2 1 1,1-1-1,-2 0 0,0 1 1,-1 15-1,-1-17-23,-1 0-1,0 1 1,-1-1-1,-1 0 1,0-1-1,-1 1 0,0-1 1,-11 19-1,12-26-2,1 0-1,-1 0 0,0 0 0,-1 0 0,0-1 0,1 0 0,-2 0 0,1 0 0,0-1 0,-1 0 1,0 0-1,0 0 0,0-1 0,-1 0 0,1 0 0,-1 0 0,0-1 0,-13 3 0,10-4-20,0 0 0,-1-1-1,1 0 1,0-1-1,0 0 1,0 0 0,0-1-1,0-1 1,0 1-1,0-2 1,1 1 0,-17-10-1,21 11 5,1-1 0,-1 0 0,0 0 1,1-1-1,0 0 0,0 1 0,0-1 0,0-1 0,1 1 0,-1 0 0,1-1 0,0 0 0,1 0 0,-1 0 0,1 0 0,0 0 0,0 0 1,0-1-1,1 1 0,0 0 0,0-1 0,0 1 0,1-1 0,0-9 0,1 6 1,1-1 1,0 1-1,0 0 1,1 0-1,0 1 1,0-1-1,1 1 1,0-1-1,10-14 1,6-3-10,33-36 1,-26 32 6,17-22 10,72-109 0,-99 132 7,-2 0 1,-1 0-1,-1-1 1,-1-1-1,-2 0 1,8-35 0,-15 46 13,2-27 0,-4 41-12,-1 0-1,0 0 1,-1-1-1,1 1 1,-1 0-1,-1 0 1,1 0-1,-3-8 1,3 13-2,0-1-1,0 1 1,0-1-1,0 1 1,0-1-1,0 1 1,-1 0 0,1-1-1,0 1 1,-1 0-1,1 0 1,-1 0 0,1 0-1,-1 0 1,1 1-1,-1-1 1,0 0 0,1 1-1,-1-1 1,0 1-1,1-1 1,-1 1-1,0 0 1,-3 0 0,4 0-1,-1 0 0,1 0 1,-1 0-1,1 0 1,-1 1-1,1-1 0,-1 0 1,1 1-1,-1-1 0,1 1 1,0 0-1,-1-1 1,1 1-1,0 0 0,-1 0 1,1 0-1,0 0 1,0 0-1,0 0 0,0 0 1,0 1-1,0-1 0,0 0 1,0 0-1,1 1 1,-1-1-1,-1 3 0,0 6 5,1 1-1,0-1 0,1 1 1,0-1-1,0 1 0,3 17 0,-1-17-2,-1-2 2,0 1-1,1 0 0,0-1 1,1 1-1,6 14 1,-8-21-3,0 0 0,1 0 0,-1-1 0,1 1 0,0-1 0,0 1 1,0-1-1,0 0 0,0 1 0,0-1 0,1-1 0,-1 1 1,1 0-1,0 0 0,-1-1 0,1 1 0,0-1 0,0 0 0,0 0 1,0 0-1,0 0 0,5 0 0,0-1 10,1 0-1,-1-1 1,0 0-1,0 0 1,0-1-1,0 0 1,0-1 0,-1 1-1,1-2 1,12-6-1,5-4 142,41-31 0,-29 16 41,39-27 343,-67 50-418,1 0 0,0 1 0,0 0-1,0 1 1,1 0 0,12-3 0,-18 6-55,1 0 1,-1 0 0,1 1-1,0 0 1,-1 0-1,1 0 1,0 1 0,-1 0-1,9 2 1,-12-2-55,0-1 0,0 1 0,0 0 0,0 0 0,0 0 0,0 0 0,-1 0 0,1 0 0,0 0 1,-1 0-1,1 1 0,-1-1 0,0 1 0,1-1 0,-1 1 0,0 0 0,0-1 0,0 1 0,0 0 0,0 0 0,0 0 0,-1 0 0,1 0 0,0 0 0,-1 0 0,0 0 1,1 0-1,-1 4 0,0 0 8,-1 1 0,0-1 0,0 0 0,-1 1 0,0-1-1,0 0 1,-3 7 0,-24 43 60,12-24-61,26-69 14,4 0-23,32-69-1,-38 93-7,0 0-1,1 0 0,1 1 0,0 0 1,0 1-1,2 0 0,-1 0 0,17-12 1,-24 20 0,0 1 0,1 0 0,-1 1 1,0-1-1,1 0 0,-1 1 0,1 0 1,4-1-1,-6 1 0,0 1 0,0 0 0,0 0 1,0 0-1,0 0 0,0 0 0,0 0 0,0 1 1,-1-1-1,1 1 0,0-1 0,0 1 0,0 0 1,0 0-1,0 0 0,-1 0 0,3 1 0,9 8-1,4 3-8,21 11-1,-31-20 9,0-1 0,1 0-1,-1 0 1,1 0 0,-1-1 0,13 2 0,-12-3 5,1 0 1,-1-1-1,1 0 1,-1-1 0,0 1-1,1-2 1,-1 1-1,0-1 1,1 0 0,-1-1-1,-1 0 1,1 0-1,0-1 1,-1 0 0,8-5-1,-9 5 1,0-1-1,-1 1 0,1-1 1,-1 0-1,-1-1 0,1 1 1,-1-1-1,0 0 0,0 0 1,-1 0-1,1-1 1,-1 1-1,-1-1 0,1 0 1,-1 1-1,0-1 0,-1 0 1,1-10-1,0-1 0,2-50 9,-4 60-12,0 0 1,0 0 0,-1 0 0,-1 0-1,1 0 1,-4-8 0,5 14-1,-1 1 0,1 0 0,-1 0 0,1 0 0,-1 0 0,0 0 0,1-1 0,-1 1 0,0 0 0,1 0 0,-1 1 0,0-1 0,0 0 0,0 0 0,0 0 0,0 0 0,0 1 0,0-1 0,-2 0 0,2 1 0,0 0 0,0 0 0,1 0 0,-1 0 0,0 0 0,0 1 0,1-1 0,-1 0 0,0 1 0,0-1 0,1 0 0,-1 1 0,0-1 0,1 1 0,-1-1 0,1 1 0,-1-1 0,1 1 0,-1 0 0,1-1 0,-1 1 0,1 0 0,-1-1 0,1 1 0,0 0 0,-1-1 0,1 1 0,0 0 0,0 0 0,-1-1 0,1 2 0,-2 4 0,1 0 0,-1 0-1,1 0 1,0-1 0,0 1 0,1 0 0,0 0 0,0 0-1,0 0 1,1 0 0,0 0 0,2 8 0,-2-11-1,0 1 1,1-1 0,-1 1 0,1-1 0,0 0-1,-1 0 1,1 1 0,1-1 0,-1-1 0,0 1-1,1 0 1,0-1 0,-1 1 0,1-1 0,0 0 0,0 0-1,0 0 1,1 0 0,-1 0 0,0-1 0,6 2-1,-3-1 1,0-1 0,0 0 0,-1 0 0,1 0 0,0-1 0,0 0 0,0 0 0,0-1 0,0 0 0,0 0-1,0 0 1,-1 0 0,1-1 0,0 0 0,-1 0 0,0-1 0,1 0 0,8-6 0,-6 3 0,0-1 0,0 1 0,-1-1 0,0-1 0,0 0 1,-1 0-1,0 0 0,-1 0 0,0-1 0,7-15 0,11-35 3,10-25 0,-28 75-3,0-1 0,1 1 0,0 0 1,0 0-1,16-16 0,-20 23 0,0 0 0,1 0 0,-1 0 0,0 0 0,1 0 0,0 1 0,-1-1 0,1 1 0,0 0 0,0-1 0,0 1 0,0 1 0,0-1 0,0 0 0,0 1 0,0-1 0,0 1 0,0 0 0,0 0 0,0 0 0,0 1 0,0-1 0,0 1 0,0 0 0,0-1 0,0 1 0,0 0 0,0 1 0,-1-1 0,1 1 0,0-1 0,-1 1 0,1 0 0,2 2 0,1 1 0,0 0 0,-1 1 0,1 0 0,-1-1 0,0 2 0,-1-1 0,1 1 0,-1-1 0,-1 1 0,1 0 0,-1 0 0,-1 1 0,1-1 0,-1 1 0,0-1 0,-1 1 0,0 0 0,0 0 0,-1-1 0,0 1 0,0 0 0,-2 14 0,0-11 0,-1 0 0,1-1 0,-2 1 0,1-1 0,-2 1 0,1-1 0,-1 0 0,-1-1 0,0 1 0,0-1 0,-1 0 0,0-1 0,0 1 0,-1-2 0,-14 12 0,11-11-412,-2 0 0,1-1 0,-1 0 0,0-1 0,-1 0 0,1-1 0,-1-1 0,0 0 0,0-1 0,-1-1 0,1 0 0,-1 0 0,1-2 0,-1 0 0,-22-3 0,31 3-2030</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11.456"/>
    </inkml:context>
    <inkml:brush xml:id="br0">
      <inkml:brushProperty name="width" value="0.05" units="cm"/>
      <inkml:brushProperty name="height" value="0.05" units="cm"/>
      <inkml:brushProperty name="color" value="#FF0066"/>
    </inkml:brush>
  </inkml:definitions>
  <inkml:trace contextRef="#ctx0" brushRef="#br0">0 746 16227,'26'-15'1465,"22"-17"1239,21-10-95,50-21-329,22-12 121,39-14-369,7 2-367,-22 9-761,-17 11-424,-53 21-480,-28 7-16,-37 6-1656,-23-4-1953,-31-6 2049</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48.092"/>
    </inkml:context>
    <inkml:brush xml:id="br0">
      <inkml:brushProperty name="width" value="0.05" units="cm"/>
      <inkml:brushProperty name="height" value="0.05" units="cm"/>
      <inkml:brushProperty name="color" value="#FF0066"/>
    </inkml:brush>
  </inkml:definitions>
  <inkml:trace contextRef="#ctx0" brushRef="#br0">116 44 10386,'1'-3'509,"-1"0"0,1 0-1,-1 0 1,0 0 0,0-1-1,0 1 1,0 0 0,0 0-1,0 0 1,-1 0 0,-1-3-1,2 6-456,0-1 0,0 1 0,0 0 0,0 0 0,0 0 0,-1-1 0,1 1 0,0 0 0,0 0 0,0 0 0,0 0 0,-1 0 0,1-1 0,0 1 0,0 0 0,0 0 0,-1 0 0,1 0 0,0 0 0,0 0 0,-1 0 0,1 0 0,0 0 0,0 0 0,-1 0 0,1 0 0,0 0 0,0 0 0,-1 0 0,1 0 0,0 0 0,0 0 0,0 0 0,-1 0 0,1 0 0,0 0 0,0 0 0,0 1 0,-1-1 0,1 0 0,0 0 0,0 0 0,0 0 0,-1 1 0,-8 8 550,1 2-328,1 0 1,0 1-1,0 0 0,-7 19 1,-14 52 307,21-61-407,2 1-1,0-1 1,-3 46-1,8-57-111,0 0 1,0 0-1,1 0 0,1 0 0,0-1 1,0 1-1,1 0 0,0-1 0,1 0 0,7 14 1,-9-20-44,0 0 0,1 0 0,-1-1 0,1 1 0,0-1 0,0 0 0,0 0 0,1 0 0,-1 0 1,1-1-1,-1 1 0,1-1 0,0 0 0,0 0 0,0 0 0,5 1 0,-3-2-1,0 1 0,-1-2 1,1 1-1,0-1 0,0 1 0,0-2 0,0 1 0,-1-1 0,1 0 0,0 0 0,10-4 0,-8 3-6,-1-1 0,1-1-1,-1 1 1,0-1 0,0-1-1,-1 1 1,1-1-1,-1 0 1,8-8 0,-12 11 2,0 0 0,0-1 1,0 1-1,-1 0 0,1-1 1,-1 1-1,1-1 0,-1 0 1,0 0-1,0 1 0,0-1 1,0 0-1,0 0 0,-1 0 1,0 0-1,1 0 0,-1 0 1,0 0-1,0 0 0,-1 0 1,1 0-1,0 0 0,-1 0 0,0 0 1,0 0-1,0 1 0,0-1 1,-2-3-1,-6-10 125,-2 1 1,0 0-1,0 0 1,-1 1-1,-1 1 0,-1 0 1,0 1-1,0 0 0,-1 1 1,-1 1-1,-18-10 0,30 18-139,-26-16 160,28 16-194,-1 1 0,1-1 1,0 0-1,1 0 0,-1 0 0,0 0 0,0 0 0,1 0 0,-1 0 0,1 0 0,-1-4 0,1 6-39,1 0 1,0-1-1,0 1 0,0-1 1,0 1-1,0 0 0,-1-1 1,1 1-1,0-1 0,0 1 1,0-1-1,0 1 0,0 0 1,0-1-1,0 1 0,1-1 0,-1 1 1,0-1-1,0 1 0,0 0 1,0-1-1,0 1 0,1 0 1,-1-1-1,0 1 0,0-1 1,1 1-1,-1 0 0,0-1 1,1 1-1,13-6-2978,-8 5 2319,10-6-450</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16.040"/>
    </inkml:context>
    <inkml:brush xml:id="br0">
      <inkml:brushProperty name="width" value="0.05" units="cm"/>
      <inkml:brushProperty name="height" value="0.05" units="cm"/>
      <inkml:brushProperty name="color" value="#FF0066"/>
    </inkml:brush>
  </inkml:definitions>
  <inkml:trace contextRef="#ctx0" brushRef="#br0">1 1407 8226,'0'-4'383,"1"1"0,0-1-1,0 1 1,0 0 0,1-1 0,-1 1 0,1 0 0,0 0 0,0 0 0,0 0 0,0 0 0,0 0 0,1 0-1,4-3 1,-3 2-27,1 1 0,0 0 0,0 0-1,1 0 1,-1 1 0,1-1 0,-1 1 0,8-1-1,3 0-13,1 0 0,-1 2 0,1 0 0,-1 1 0,25 2 0,103 18 413,5 0-333,338 6 1128,-345-22-1401,-78 0-141,-1 2 0,0 3 0,73 21 0,-90-18-4,1-2 0,0-2 0,0-1 0,94-1 0,232-40 47,-128 8-44,461 1 1291,-489 22-744,114-17-56,-72 2-311,0 20 78,32 15 290,-3-25-98,-221 3-449,166-11 186,-180 15-93,-1 3 1,75 12 0,-66-6-88,0-2 1,68-3 0,122-15 28,22-1-22,-129 14 0,249-9 79,-90-20-37,-206 23-18,29-4-5,5-2 147,58-9 570,-136 11-37,57-17-1,-86 21-694,-18 4-28,1 0 0,-1-1-1,0 0 1,10-3 0,-15 4 0,0 1 0,1-1 1,-1 0-1,0 0 0,0 0 0,1 0 0,-1 0 0,0 0 1,0 0-1,0 0 0,0 0 0,0-1 0,-1 1 1,1 0-1,0-1 0,0 1 0,-1 0 0,1-1 1,-1 1-1,1-1 0,-1 1 0,0-1 0,1-2 1,2-28 18,16-62 0,1-2-20,-16 67-41,-1 0 0,-1 0 0,-2 0 1,-1 0-1,-1 0 0,-1 0 0,-2 1 1,-1-1-1,-1 1 0,-13-32 0,7 27 29,-1 1 0,-1 1 0,-23-35-1,32 57 2,-1 1-1,0-1 0,0 1 0,-1 0 0,0 1 0,0 0 1,0 0-1,-1 1 0,0 0 0,-1 1 0,1 0 0,-1 0 0,0 1 1,-16-5-1,-12 1 0,1 3 0,-70-3 0,40 4 12,-53-6-26,18 0-263,-149 5 1,82 19 195,-36 3 95,-15-6-1,-342 2 1,111-41 18,444 27-16,-542-51 114,385 27-56,-209-59 1,128 26-62,180 48 1,-119-5 0,-33 20 3,-2-1 9,-65-16 101,58 1 138,123 4 81,-172-33 1,195 27-202,-1 4 0,0 3-1,0 4 1,0 3 0,-100 15-1,61-2-995,40-9-2700,52-6 2148</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17.600"/>
    </inkml:context>
    <inkml:brush xml:id="br0">
      <inkml:brushProperty name="width" value="0.05" units="cm"/>
      <inkml:brushProperty name="height" value="0.05" units="cm"/>
      <inkml:brushProperty name="color" value="#FF0066"/>
    </inkml:brush>
  </inkml:definitions>
  <inkml:trace contextRef="#ctx0" brushRef="#br0">586 15 5177,'-30'3'2447,"27"-2"-2162,0 0 1,0 0-1,-1-1 1,1 0-1,0 1 1,0-1-1,-1-1 1,1 1-1,0 0 1,0-1-1,-1 1 1,1-1-1,0 0 1,0 0-1,0 0 1,-5-3-1,5 2-61,0 0-1,0 1 1,-1-1-1,1 1 1,-1 0-1,1 0 1,-1 1-1,1-1 1,-1 1-1,1-1 1,-1 1-1,0 0 1,1 0-1,-1 1 1,0-1-1,1 1 0,-1 0 1,-3 1-1,-7 3-8,0 1-1,1 0 0,-16 10 1,-3 2 408,-75 30 2143,96-42-2476,0 0 0,0 1 0,1 0 0,0 1 0,0 0 1,0 0-1,1 1 0,-12 16 0,2 0 33,1 0-1,-18 35 1,29-47-202,1-1-1,1 1 0,0 0 1,0 0-1,2 1 0,-1-1 1,2 1-1,-2 14 0,4-18-14,0 1-1,0-1 0,1 0 0,0 0 0,1 0 1,0 0-1,0 0 0,1-1 0,1 1 1,-1-1-1,10 17 0,-7-17-58,0 0 1,1-1-1,0 1 0,1-1 1,-1-1-1,1 1 0,1-1 1,-1-1-1,1 0 0,1 0 1,-1 0-1,1-2 0,0 1 1,0-1-1,0 0 0,20 4 1,4-2 148,1-1 0,-1-2 0,69-2-1,-72-2-108,-1-2 0,-1-1 0,1-1 0,-1-2-1,1-1 1,-2-1 0,1-2 0,-2 0 0,1-2-1,30-20 1,-51 28 1,0 0-1,0 0 1,0 0-1,-1-1 1,0 0-1,0-1 0,0 1 1,-1-1-1,0 0 1,4-9-1,-6 11-49,0-1 1,-1 0-1,0 0 0,0 0 0,-1 0 0,0 0 1,0 0-1,0-1 0,-1 1 0,0 0 0,0-1 1,-1 1-1,1 0 0,-3-10 0,-12-34 106,-30-76-1,42 120-110,0 1-1,0-1 1,0 1 0,-1-1 0,0 1-1,0 0 1,0 0 0,0 1-1,-1-1 1,-6-3 0,3 2 11,-1 0 1,0 1-1,0 0 1,0 1-1,-18-6 0,7 4-8,-1 1-1,0 1 1,0 1-1,-1 1 0,-31 1 1,-8 6 1,39-3-741,-1 0 1,-28-3-1,51 1 576,-1 0 0,1 0 1,-1 0-1,0 0 0,1 0 0,-1 0 0,1 0 0,-1 0 1,1 0-1,-1-1 0,0 1 0,1 0 0,-1 0 0,1-1 1,-1 1-1,1 0 0,0-1 0,-1 1 0,0-1 1,2-9-1528</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19.197"/>
    </inkml:context>
    <inkml:brush xml:id="br0">
      <inkml:brushProperty name="width" value="0.05" units="cm"/>
      <inkml:brushProperty name="height" value="0.05" units="cm"/>
      <inkml:brushProperty name="color" value="#FF0066"/>
    </inkml:brush>
  </inkml:definitions>
  <inkml:trace contextRef="#ctx0" brushRef="#br0">0 45 13003,'0'-10'400,"0"1"-144,0 2-256,0 1-456,0 1-328,6-3 352</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20.436"/>
    </inkml:context>
    <inkml:brush xml:id="br0">
      <inkml:brushProperty name="width" value="0.05" units="cm"/>
      <inkml:brushProperty name="height" value="0.05" units="cm"/>
      <inkml:brushProperty name="color" value="#FF0066"/>
    </inkml:brush>
  </inkml:definitions>
  <inkml:trace contextRef="#ctx0" brushRef="#br0">2540 348 5761,'-1'-1'243,"1"0"0,-1 0 0,1 0 0,0 0 0,0 0 0,0 0 0,-1 0 0,1 0-1,0 1 1,0-1 0,0 0 0,0 0 0,0 0 0,1 0 0,-1 0 0,0 0 0,0 0 0,1 0 0,-1 0 0,1-1-1,10-22 1568,-9 21-1281,-2 3-331,0-1-1,1 0 0,-1 1 0,0-1 1,0 1-1,1-1 0,-1 0 0,0 1 1,0-1-1,0 1 0,0-1 0,0 0 0,0 1 1,0-1-1,0 0 0,0 1 0,0-1 1,0 0-1,0 1 0,0-1 0,0 0 0,-1 1 1,1-1-1,0 1 0,0-1 0,-1 0 1,0 0-1,0 0 49,0 0 0,0 0 0,0 1 0,-1-1 0,1 0-1,0 1 1,0-1 0,-1 1 0,1-1 0,0 1 0,-1 0 0,-1-1 0,-4 1 322,0-1 1,0 1-1,0 1 0,-12 1 1,-3 3 211,-24 10 0,31-10-628,0 0-1,-1-1 1,1 0 0,-29 2 0,-105-13 173,35-1-113,70 8-164,-128-8 65,145 5-40,1-1 0,0-1 0,1-2 0,-40-14 0,16 0 125,-1-1-98,-2 2 1,-76-19 0,59 28-94,-98-5 0,93 12-5,-83-17-1,-5-23 28,30 7-2,100 30-32,0 1 0,-40-2 0,39 7 23,0 2-1,-48 6 1,60-4 15,-1 2 1,1 0-1,1 1 1,-36 16 0,46-18 39,0-1 0,0 0 0,-1 0 0,-11 1 1,11-2 52,0 1 0,0-1 0,-12 6 0,18-5-120,0 0-1,0 0 0,1 0 1,0 0-1,-1 1 0,1-1 1,0 1-1,1 0 0,-1 1 1,1-1-1,0 1 0,0-1 1,0 1-1,1 0 0,-1 0 1,1 0-1,0 0 0,-1 7 1,-2 7 32,1 0 1,1 1 0,-1 34-1,13 244 607,5-158-358,5 84-104,-5 10-155,-7-176-23,2 0-1,17 57 1,-16-83 9,1-1 0,2 0 0,1-1 1,1-1-1,20 29 0,-5-22-22,-3-5 47,-26-28-38,1-1 0,0 1 0,-1-1 0,1 0 0,0 1 0,0-1 1,1 0-1,-1 0 0,0-1 0,1 1 0,-1 0 0,1-1 0,-1 1 0,1-1 0,0 0 1,0 0-1,0 0 0,-1 0 0,1-1 0,0 1 0,0-1 0,0 0 0,0 1 1,3-2-1,102-3 33,25 0-11,6 10-8,90 2 225,53 7 884,-192-8-1212,-88-7-166,-1 0 0,0 0 0,0 1 0,1-1 0,-1-1 0,0 1 0,0 0 0,1 0 0,-1 0-1,0-1 1,0 1 0,1 0 0,1-2 0,-1-6-1266</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24.511"/>
    </inkml:context>
    <inkml:brush xml:id="br0">
      <inkml:brushProperty name="width" value="0.05" units="cm"/>
      <inkml:brushProperty name="height" value="0.05" units="cm"/>
      <inkml:brushProperty name="color" value="#FF0066"/>
    </inkml:brush>
  </inkml:definitions>
  <inkml:trace contextRef="#ctx0" brushRef="#br0">1 150 7338,'0'-2'597,"0"-1"0,1 1 0,0 0 0,-1 0 0,1-1 0,0 1 0,0 0 0,0 0 0,0 0 0,0 0 0,1 0 0,1-2 1,22-24 765,-17 19-536,45-51 2175,-53 59-2955,1 1 0,0-1 0,0 1 0,0-1 0,0 1 0,0 0 0,0-1 0,-1 1 0,1 0 0,0 0 0,0 0 0,0-1 0,0 1 0,0 0 0,0 0 0,0 0 0,0 1 0,0-1 0,0 0 0,0 0 0,0 0 0,0 1 0,1 0 0,27 12 444,-13-4-168,-4-5-82,0 0 1,0-1-1,1 0 1,0-1-1,-1 0 0,1-1 1,0 0-1,0-1 1,23-4-1,2-2 707,71-24 0,-54 14-526,-50 14-463,1 1 0,-1 0 1,1 0-1,-1 0 0,1 1 0,0 0 1,-1 0-1,1 0 0,0 1 1,-1 0-1,1 0 0,8 2 0,6 3-261</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32.226"/>
    </inkml:context>
    <inkml:brush xml:id="br0">
      <inkml:brushProperty name="width" value="0.05" units="cm"/>
      <inkml:brushProperty name="height" value="0.05" units="cm"/>
      <inkml:brushProperty name="color" value="#FF0066"/>
    </inkml:brush>
  </inkml:definitions>
  <inkml:trace contextRef="#ctx0" brushRef="#br0">0 106 6441,'3'0'4430,"8"-1"-2628,52 4 2881,85-19-1304,49-2-2639,182 20-384,-288 1-80,166 19 1139,-182-14-850,-1-3 0,1-3 0,0-3 0,87-13 0,4-9 177,59-7 296,-174 26-847,0 3 0,1 1 0,-1 3 0,58 11 0,-36-6 191,1-2 0,147-9 0,145-39 872,-324 36-969,32-2 211,86 1 0,-158 7-502,0 0 0,0 0 0,0 0 0,0 0 0,0 0 0,1 0 0,-1 0 0,0 1 0,0-1 0,0 1 1,0 0-1,0 0 0,0-1 0,0 1 0,0 0 0,0 1 0,-1-1 0,1 0 0,0 0 0,-1 1 0,1-1 0,-1 1 0,1 0 0,-1-1 0,0 1 0,1 0 0,0 2 0,-2-2-933,-4-9 114,-2-22 83</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36.600"/>
    </inkml:context>
    <inkml:brush xml:id="br0">
      <inkml:brushProperty name="width" value="0.05" units="cm"/>
      <inkml:brushProperty name="height" value="0.05" units="cm"/>
      <inkml:brushProperty name="color" value="#FF0066"/>
    </inkml:brush>
  </inkml:definitions>
  <inkml:trace contextRef="#ctx0" brushRef="#br0">1 6 11891,'0'0'840,"3"-2"312,1-1-248,4 3-616,-1 5-296,-1 3-704,5 1 464</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42.863"/>
    </inkml:context>
    <inkml:brush xml:id="br0">
      <inkml:brushProperty name="width" value="0.05" units="cm"/>
      <inkml:brushProperty name="height" value="0.05" units="cm"/>
      <inkml:brushProperty name="color" value="#FF0066"/>
    </inkml:brush>
  </inkml:definitions>
  <inkml:trace contextRef="#ctx0" brushRef="#br0">76 1 15475,'-7'0'1577,"-4"9"1095,-6 2-1456,-5 2-1888,3 6 480</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57.880"/>
    </inkml:context>
    <inkml:brush xml:id="br0">
      <inkml:brushProperty name="width" value="0.05" units="cm"/>
      <inkml:brushProperty name="height" value="0.05" units="cm"/>
      <inkml:brushProperty name="color" value="#FF0066"/>
    </inkml:brush>
  </inkml:definitions>
  <inkml:trace contextRef="#ctx0" brushRef="#br0">8 29 10658,'-7'0'4177,"7"-6"-1816,5 2-257,3-1-239,-3-3-841,3 7-368,-6-1-320,3 2-728,1 2-416,9-2-1281,0-4 1073</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58.322"/>
    </inkml:context>
    <inkml:brush xml:id="br0">
      <inkml:brushProperty name="width" value="0.05" units="cm"/>
      <inkml:brushProperty name="height" value="0.05" units="cm"/>
      <inkml:brushProperty name="color" value="#FF0066"/>
    </inkml:brush>
  </inkml:definitions>
  <inkml:trace contextRef="#ctx0" brushRef="#br0">0 87 10010,'6'0'824,"-2"-5"817,3 1-1705,2-5-488,4-6-297,10-2 529</inkml:trace>
  <inkml:trace contextRef="#ctx0" brushRef="#br0" timeOffset="1">481 71 13507,'16'-2'896,"3"-4"368,-2 1-175,-1-5-457,5 1-120,1 0-832,2-6-520,8 0 455</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48.372"/>
    </inkml:context>
    <inkml:brush xml:id="br0">
      <inkml:brushProperty name="width" value="0.05" units="cm"/>
      <inkml:brushProperty name="height" value="0.05" units="cm"/>
      <inkml:brushProperty name="color" value="#FF0066"/>
    </inkml:brush>
  </inkml:definitions>
  <inkml:trace contextRef="#ctx0" brushRef="#br0">1 0 15235,'6'10'1233,"1"6"639,-2 7-208,7 8-367,-3 2-225,2 5-208,4-1-144,-2-6-256,-2-3-128,-2-8-200,-3-1-56,-1-6-48,-1-2 8,-2-9-528,0-2-296,-2-13-1240,-6-6-473,8-8 1337</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58.989"/>
    </inkml:context>
    <inkml:brush xml:id="br0">
      <inkml:brushProperty name="width" value="0.05" units="cm"/>
      <inkml:brushProperty name="height" value="0.05" units="cm"/>
      <inkml:brushProperty name="color" value="#FF0066"/>
    </inkml:brush>
  </inkml:definitions>
  <inkml:trace contextRef="#ctx0" brushRef="#br0">1 84 13275,'28'0'1400,"-4"-2"697,-2 0-745,-5-2-832,1 1-328,3-9-264,7 5-240,5 0-576,-3-3-176,5 1-545,-4-2 769</inkml:trace>
  <inkml:trace contextRef="#ctx0" brushRef="#br0" timeOffset="1">429 2 8922,'19'4'2480,"-2"3"2489,3-3-1856,-1-2-112,-1 0-1145,2-2-439,-10-4-945,1-2-752,2-5 192</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46.078"/>
    </inkml:context>
    <inkml:brush xml:id="br0">
      <inkml:brushProperty name="width" value="0.05" units="cm"/>
      <inkml:brushProperty name="height" value="0.05" units="cm"/>
      <inkml:brushProperty name="color" value="#FF0066"/>
    </inkml:brush>
  </inkml:definitions>
  <inkml:trace contextRef="#ctx0" brushRef="#br0">49 179 3609,'-25'41'-35,"24"-39"-951,2-3 389,4-6 643,-4 5 649,1 0 0,-1 0 0,0 0 0,0 0 1,-1 0-1,1-1 0,1-3 0,-2 7-582,0-1 1,0 1 0,0-1 0,0 0 0,0 1-1,0-1 1,0 0 0,0 1 0,0-1-1,-1 0 1,1 1 0,0-1 0,0 1 0,0-1-1,0 0 1,0 1 0,-1-1 0,1 0-1,0 0 1,0 1 0,-1-1 0,1 0 0,0 1-1,0-1 1,-1 0 0,1 0 0,0 0 0,-1 1-1,1-1 1,0 0 0,-1 0 0,1 0-1,0 0 1,-1 0 0,1 0 0,0 1 0,-1-1-1,1 0 1,-1 0 0,1 0 0,0 0-1,-1 0 1,1 0 0,0-1 0,-1 1 0,1 0-1,-1 0 1,1 0 0,0 0 0,-1 0 0,1 0-1,0-1 1,-1 1 0,1 0 0,0 0-1,0-1 1,-1 1 0,1 0 0,0 0 0,0-1-1,-1 1 1,1 0 0,0-1 0,0 1-1,0 0 1,-1-1 0,1 1 0,0-1 0,0 7 691,0 34 2669,1-14-2574,5 38-1,-3-46-687,0-2 381,2 29 0,-5-40-496,0-1 1,0 0-1,-1 1 0,1-1 1,-1 0-1,0 1 0,0-1 1,0 0-1,-1 0 0,0 0 1,-3 7-1,4-11-92,1 1-1,0-1 1,0 1-1,0-1 1,-1 1-1,1-1 0,0 1 1,-1-1-1,1 0 1,0 1-1,-1-1 1,1 1-1,0-1 1,-1 0-1,1 1 1,-1-1-1,1 0 1,-1 0-1,1 1 1,-1-1-1,1 0 1,-1 0-1,1 0 1,-1 0-1,1 0 0,-1 1 1,1-1-1,-2 0 1,2-1-1,-1 1 0,0-1 0,1 0 0,-1 1 0,1-1 0,-1 1 0,1-1 0,-1 0 0,1 0 0,0 1 0,-1-1 1,1 0-1,0 0 0,0 1 0,-1-1 0,1-1 0,-4-39 28,4 40-32,0-39-80,1 0 0,3 0 0,1 0 1,2 0-1,1 0 0,17-45 0,-22 76 125,1 0 0,0 0 0,1 0 0,0 1 0,0 0 0,10-13 0,-12 19-18,-1-1 1,1 1-1,-1-1 1,1 1-1,0 0 1,0 0-1,0 0 1,0 0-1,5-2 1,-6 4-15,0-1 0,0 1 0,0 0 0,0-1 0,0 1 0,0 0 0,0 0 0,0 0 0,0 0 0,0 1 0,0-1 0,-1 0 0,1 1 0,0 0 0,0-1 0,0 1 0,0 0 1,2 1-1,19 14 1001,0 0 1,30 30 0,-46-40-916,-1 1-1,0 0 1,0 0-1,-1 1 1,0-1-1,0 1 1,-1 0-1,0 1 1,0-1 0,-1 1-1,0 0 1,3 13-1,-4-3 66,1 0-1,-2 1 0,-1-1 1,-4 37-1,4-39 75,0 0 0,4 29 0,0-13-236,0-11-9,-3-20-75,0 0 0,0 1-1,-1-1 1,1 1 0,-1-1 0,0 0 0,0 1 0,0-1 0,0 1 0,0-1 0,-1 5 0,1-7 23,0-1 0,0 1 1,0 0-1,0 0 0,0 0 0,0 0 0,0 0 1,0-1-1,0 1 0,0 0 0,0 0 0,0 0 0,0 0 1,0 0-1,0-1 0,0 1 0,0 0 0,0 0 1,0 0-1,0 0 0,-1 0 0,1 0 0,0-1 1,0 1-1,0 0 0,0 0 0,0 0 0,0 0 1,0 0-1,-1 0 0,1 0 0,0 0 0,0 0 0,0 0 1,0-1-1,0 1 0,-1 0 0,1 0 0,0 0 1,0 0-1,0 0 0,0 0 0,0 0 0,-1 0 1,1 0-1,0 0 0,0 0 0,0 0 0,0 1 1,0-1-1,-1 0 0,1 0 0,0 0 0,0 0 0,0 0 1,0 0-1,0 0 0,0 0 0,-1 0 0,1 0 1,0 1-1,7-34-6092,-7 33 6011,0 0 0,0-1 1,0 1-1,0-1 0,0 1 0,0-1 0,0 1 0,0-1 0,0 1 0,0-1 1,0 1-1,0-1 0,0 1 0,0-1 0,0 1 0,-1-1 0,1 0 0,-10-3-1331</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46.631"/>
    </inkml:context>
    <inkml:brush xml:id="br0">
      <inkml:brushProperty name="width" value="0.05" units="cm"/>
      <inkml:brushProperty name="height" value="0.05" units="cm"/>
      <inkml:brushProperty name="color" value="#FF0066"/>
    </inkml:brush>
  </inkml:definitions>
  <inkml:trace contextRef="#ctx0" brushRef="#br0">13 20 7434,'-12'-16'14489,"12"16"-14393,0 0-48,0 0 0,0 0 0,0 1-1,0-1 1,0 0 0,0 0-1,0 1 1,0-1 0,0 0 0,0 0-1,0 0 1,0 1 0,0-1-1,0 0 1,0 0 0,0 1 0,0-1-1,1 0 1,-1 0 0,0 0 0,0 1-1,0-1 1,0 0 0,0 0-1,1 0 1,-1 0 0,0 1 0,0-1-1,0 0 1,0 0 0,1 0-1,-1 0 1,0 0 0,0 0 0,0 0-1,1 0 1,-1 1 0,14 1 872,14-4-12,-8-2-365,-4 1-60,1 1-1,25 0 0,-36 2-429,0 1 0,0-1 0,-1 1 0,1 1 0,0-1 0,-1 1 0,1 0 0,-1 0 0,1 1 0,-1-1 0,6 5 0,0 1-87,0 1-1,14 15 0,-24-23-104,0-1 0,-1 1 0,1-1 0,0 1 0,-1-1-1,1 0 1,0 1 0,0-1 0,-1 0 0,1 1 0,0-1-1,0 0 1,0 0 0,-1 0 0,1 0 0,0 0 0,0 0 0,0 0-1,0 0 1,-1 0 0,1 0 0,0 0 0,0 0 0,0 0-1,-1-1 1,1 1 0,0 0 0,1-2 0,3-1-1148</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47.777"/>
    </inkml:context>
    <inkml:brush xml:id="br0">
      <inkml:brushProperty name="width" value="0.05" units="cm"/>
      <inkml:brushProperty name="height" value="0.05" units="cm"/>
      <inkml:brushProperty name="color" value="#FF0066"/>
    </inkml:brush>
  </inkml:definitions>
  <inkml:trace contextRef="#ctx0" brushRef="#br0">164 66 7778,'-2'-54'6622,"2"53"-6440,0 0 0,0 1-1,0-1 1,-1 1 0,1-1-1,0 1 1,0-1 0,0 1 0,-1-1-1,1 1 1,0 0 0,-1-1-1,1 1 1,0-1 0,-1 1-1,1 0 1,0-1 0,-1 1-1,1 0 1,-1-1 0,1 1-1,-1 0 1,1-1 0,0 1-1,-1 0 1,0 0 0,1 0-1,-1 0 1,1-1 0,-1 1 0,1 0-1,-1 0 1,1 0 0,-1 0-1,0 0 1,0 0-38,-1 0-1,1 0 1,0 1 0,0-1 0,0 0-1,-1 0 1,1 0 0,0 1 0,0-1-1,0 1 1,0-1 0,0 1 0,0-1-1,0 1 1,-2 1 0,-7 11-23,0 1 0,2-1 0,-1 2 0,-8 21 0,5-12-26,-2 5 136,-20 57 0,31-75-165,0-1 0,0 1 1,2-1-1,-1 1 1,1 0-1,1 0 0,0 0 1,0 0-1,3 15 1,-1-21-39,-1 1 0,1-1 0,1 0-1,-1 1 1,1-1 0,0 0 0,0-1 0,0 1 0,1-1 0,0 1 0,0-1 0,0 0 0,0 0 0,1-1 0,-1 1 0,1-1 0,0 0 0,0 0-1,0-1 1,0 0 0,6 2 0,-1 0 0,-1-1 0,0-1-1,1 0 1,0 0 0,-1-1-1,1 0 1,0-1 0,0 0 0,0 0-1,-1-1 1,17-4 0,-23 4-25,-1 1 0,1-1 1,0 0-1,0-1 0,-1 1 1,1 0-1,-1-1 0,1 1 0,-1-1 1,3-3-1,-4 4-1,0 1 0,-1-1 1,1 0-1,-1 0 0,1 0 0,-1 0 0,1 0 0,-1 0 0,1 0 1,-1 0-1,0 0 0,0 0 0,1 0 0,-1 0 0,0 0 0,0 0 1,0 0-1,0 0 0,0 0 0,-1 0 0,1 0 0,0 0 0,0 0 1,-1 0-1,1 0 0,0 0 0,-1 0 0,1 0 0,-1 0 0,1 1 0,-1-1 1,0 0-1,0-1 0,-2-2-5,-1 1 0,1-1-1,-1 1 1,0 0 0,0 0 0,0 0 0,-1 0-1,-8-4 1,-40-13-77,50 19 77,-6-2-5,-1 0 1,0 1-1,-13-2 1,19 3 14,-1 1 1,1 0 0,0 0 0,0 0-1,-1 1 1,1 0 0,0-1-1,0 1 1,0 1 0,-5 1 0,8-1 165,5 1-46,7 0 79,-2-3-63,0 0 0,0 0 0,0 0 0,-1-1-1,17-4 1,46-17 260,-17 5-296,-52 17-104,111-29-1623,1 10-5242,-101 17 5814</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48.285"/>
    </inkml:context>
    <inkml:brush xml:id="br0">
      <inkml:brushProperty name="width" value="0.05" units="cm"/>
      <inkml:brushProperty name="height" value="0.05" units="cm"/>
      <inkml:brushProperty name="color" value="#FF0066"/>
    </inkml:brush>
  </inkml:definitions>
  <inkml:trace contextRef="#ctx0" brushRef="#br0">199 47 7154,'0'-3'1143,"0"0"1,0-1-1,-1 1 1,1-1-1,-1 1 1,1 0-1,-1-1 1,0 1 0,-3-5-1,4 7-969,-1 1-1,1-1 1,0 0 0,-1 1 0,1-1-1,-1 1 1,1-1 0,-1 1-1,0-1 1,1 1 0,-1 0-1,1-1 1,-1 1 0,0 0-1,1-1 1,-1 1 0,0 0 0,1 0-1,-1 0 1,0-1 0,-1 1-75,1 1 1,-1-1 0,1 0 0,-1 0-1,1 1 1,-1-1 0,1 1 0,0-1-1,-1 1 1,1 0 0,0-1 0,-1 1-1,-1 1 1,-14 11 139,-1 0 0,1 1 1,1 1-1,1 1 0,0 0 0,1 1 1,-12 18-1,24-31-170,0 0 0,-1 0 1,1-1-1,1 1 0,-1 1 1,1-1-1,-1 0 0,1 0 0,0 1 1,1-1-1,-1 0 0,1 1 1,0-1-1,0 0 0,0 1 1,1-1-1,-1 1 0,1-1 0,0 0 1,0 0-1,1 1 0,-1-1 1,1 0-1,3 5 0,1 2 91,0-1 0,0 1 0,1-1 0,0-1 0,10 10 0,-12-15-98,0 1 0,0-1 0,1 0 0,-1 0 1,1 0-1,0-1 0,1 0 0,-1 0 0,0-1 0,11 3 0,-6-2-230,0-1 0,-1-1-1,1 0 1,0-1 0,0 0-1,0 0 1,-1-1 0,1 0-1,14-4 1,-22 3-316,1 1 1,-1-1-1,0 0 0,1 0 0,-1 0 1,0 0-1,0-1 0,0 1 0,3-6 0,4-1-1266,3-2 207</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48.586"/>
    </inkml:context>
    <inkml:brush xml:id="br0">
      <inkml:brushProperty name="width" value="0.05" units="cm"/>
      <inkml:brushProperty name="height" value="0.05" units="cm"/>
      <inkml:brushProperty name="color" value="#FF0066"/>
    </inkml:brush>
  </inkml:definitions>
  <inkml:trace contextRef="#ctx0" brushRef="#br0">12 1 13931,'-4'0'4851,"4"0"-4745,-2 6 1745,2 10-268,4 22 725,11 49 0,-2-22-1716,1 52-1082,-14-117 431,0 0 0,0 0-1,0 0 1,0 0 0,0 0-1,0 0 1,0 0 0,-1 0-1,1-1 1,0 1-1,0 0 1,0 0 0,0 0-1,0 0 1,-1 0 0,1 0-1,0 0 1,0 0 0,0 0-1,0 0 1,-1 0 0,1 0-1,0 0 1,0 0-1,0 0 1,0 0 0,0 0-1,-1 1 1,1-1 0,0 0-1,0 0 1,0 0 0,0 0-1,0 0 1,0 0 0,-1 0-1,1 0 1,0 0-1,0 1 1,0-1 0,0 0-1,0 0 1,0 0 0,0 0-1,0 0 1,0 1 0,0-1-1,0 0 1,0 0-1,0 0 1,-1 0 0,1 0-1,0 1 1,0-1 0,0 0-1,0 0 1,0 0 0,1 0-1,-1 0 1,0 1 0,0-1-1,0 0 1,-9-9-2730,-11-20-3737,3 12 4166</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49.409"/>
    </inkml:context>
    <inkml:brush xml:id="br0">
      <inkml:brushProperty name="width" value="0.05" units="cm"/>
      <inkml:brushProperty name="height" value="0.05" units="cm"/>
      <inkml:brushProperty name="color" value="#FF0066"/>
    </inkml:brush>
  </inkml:definitions>
  <inkml:trace contextRef="#ctx0" brushRef="#br0">1 85 14763,'1'10'1657,"5"3"767,11-4-288,9-5-303,18-10-345,8-7-39,8-5-289,-5 1-176,-7 4-432,-3 2-192,-10 3-304,-3-1-144,-6 4-504,-8-1-376,3 2-1121,-7 1-919,7-5 1687</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50.168"/>
    </inkml:context>
    <inkml:brush xml:id="br0">
      <inkml:brushProperty name="width" value="0.05" units="cm"/>
      <inkml:brushProperty name="height" value="0.05" units="cm"/>
      <inkml:brushProperty name="color" value="#FF0066"/>
    </inkml:brush>
  </inkml:definitions>
  <inkml:trace contextRef="#ctx0" brushRef="#br0">104 135 11594,'-6'-1'6120,"6"4"-5707,0 0-1,0-1 1,0 1-1,1 0 1,-1-1-1,1 1 0,-1-1 1,1 1-1,2 3 1,1 5 250,-1 4-160,-1-1 1,0 1-1,-1 0 0,0 0 0,-1-1 0,-4 29 1,1-22-340,-2 0 1,0-1 0,-1 0 0,-12 25-1,16-39-151,-1 0 0,0-1 0,-1 1 0,-3 5 0,6-10-11,0 0-1,0 0 1,0 0 0,0 0 0,0 0-1,0 0 1,0 0 0,0 0 0,0-1-1,-1 1 1,1 0 0,0-1 0,0 1-1,-1 0 1,1-1 0,0 0 0,-1 1-1,1-1 1,0 0 0,-1 0-1,1 0 1,-1 1 0,1-2 0,-2 1-1,2 0-1,0 0 0,1-1 0,-1 1 0,0-1 0,0 1 0,1-1 0,-1 1 0,0-1 0,1 0 0,-1 1 0,0-1 0,1 0 0,-1 1 0,1-1 0,-1 0 0,1 0 0,0 0 0,-1 1 0,1-1 0,0 0 0,-1 0 0,1 0 0,0 0 0,0-1 0,-2-26-87,2 23 60,3-36-351,1 1 0,11-44-1,-7 38 36,21-120-538,-28 166 879,0-7-5,0 1 1,1-1 0,0 1-1,4-8 1,-6 14 15,0-1-1,1 0 1,-1 1 0,0-1-1,1 0 1,-1 1 0,0-1-1,1 0 1,-1 1-1,1-1 1,-1 1 0,1-1-1,-1 1 1,1-1 0,0 1-1,-1-1 1,1 1-1,0 0 1,-1-1 0,1 1-1,0 0 1,-1-1 0,1 1-1,0 0 1,0 0 0,-1 0-1,1 0 1,0 0-1,0 0 1,-1 0 0,1 0-1,0 0 1,0 0 0,-1 0-1,1 0 1,0 0-1,0 1 1,-1-1 0,1 0-1,0 1 1,-1-1 0,1 0-1,0 1 1,-1-1-1,1 1 1,-1-1 0,1 1-1,0 0 1,8 8 199,-1 1-1,0 0 1,-1 0-1,1 0 1,10 24 0,6 8 309,48 60 829,17 27 162,-86-125-1467,-1 1 0,0-1 0,0 0 0,0 1 0,0 0 0,-1-1 0,0 1 0,0 0 0,0 0 0,0 8 0,-1-10-29,0 0-1,-1 0 1,1 0 0,-1 0-1,0 0 1,0 0-1,0 0 1,0-1 0,0 1-1,-1 0 1,1-1 0,-1 1-1,0 0 1,1-1 0,-1 0-1,-1 1 1,1-1-1,-2 2 1,0-1-171,0 0 1,0 0-1,0 0 0,0 0 1,-1-1-1,1 1 0,-1-1 1,-7 2-1,9-3-181,1-1 0,0 0-1,0 1 1,0-1 0,-1 0 0,1 0 0,0-1 0,0 1 0,0 0 0,-1-1-1,1 0 1,0 1 0,0-1 0,0 0 0,0 0 0,0 0 0,0 0-1,0 0 1,1-1 0,-1 1 0,0 0 0,-2-4 0,-8-6-2005,-2 4 1016</inkml:trace>
  <inkml:trace contextRef="#ctx0" brushRef="#br0" timeOffset="1">2 317 13723,'-2'4'1408,"4"1"2961,9-5-2792,6 0-193,3-3-216,6 3-152,8-4-448,1 0-160,6 1-271,0-9-570,-19 7 2026,-11-14-1353</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50.911"/>
    </inkml:context>
    <inkml:brush xml:id="br0">
      <inkml:brushProperty name="width" value="0.05" units="cm"/>
      <inkml:brushProperty name="height" value="0.05" units="cm"/>
      <inkml:brushProperty name="color" value="#FF0066"/>
    </inkml:brush>
  </inkml:definitions>
  <inkml:trace contextRef="#ctx0" brushRef="#br0">0 10 13979,'10'-9'9338,"-7"12"-8522,7 6-448,4-1-104,5 3-192,0-4-184,1 1-760,-1-4-440,-1-1-1289,-5 5-1232,-6-5 2217</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51.231"/>
    </inkml:context>
    <inkml:brush xml:id="br0">
      <inkml:brushProperty name="width" value="0.05" units="cm"/>
      <inkml:brushProperty name="height" value="0.05" units="cm"/>
      <inkml:brushProperty name="color" value="#FF0066"/>
    </inkml:brush>
  </inkml:definitions>
  <inkml:trace contextRef="#ctx0" brushRef="#br0">0 32 14643,'17'-8'1048,"-2"-1"569,1 2-625,1 3-568,-4 2-184,6 0-344,-1 4-208,4-2-520,3 0-232,-5 4-537,-3-2 993,-3 11 184</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48.619"/>
    </inkml:context>
    <inkml:brush xml:id="br0">
      <inkml:brushProperty name="width" value="0.05" units="cm"/>
      <inkml:brushProperty name="height" value="0.05" units="cm"/>
      <inkml:brushProperty name="color" value="#FF0066"/>
    </inkml:brush>
  </inkml:definitions>
  <inkml:trace contextRef="#ctx0" brushRef="#br0">1 262 15955,'17'-22'1313,"7"-8"703,-2-1-7,4-4-577,-2 1-240,-2 3-328,-1 1-216,-3 11-287,-5 3-121,2 8-184,-2 3-24,-6 5-368,5 0-265,-7 0-519,-3 0-408,2 0-673,-4 3-87,2 7 1176</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51.640"/>
    </inkml:context>
    <inkml:brush xml:id="br0">
      <inkml:brushProperty name="width" value="0.05" units="cm"/>
      <inkml:brushProperty name="height" value="0.05" units="cm"/>
      <inkml:brushProperty name="color" value="#FF0066"/>
    </inkml:brush>
  </inkml:definitions>
  <inkml:trace contextRef="#ctx0" brushRef="#br0">0 66 9266,'26'-8'568,"-2"1"208,-3 0-424,-3 3-632,-7 0-1304,-1 8 952</inkml:trace>
  <inkml:trace contextRef="#ctx0" brushRef="#br0" timeOffset="1">612 1 13227,'21'7'1448,"-1"3"1073,-1-3-1449,-1-1-336,-5-3-488,-4-1-688,-20 13 288</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8:05.460"/>
    </inkml:context>
    <inkml:brush xml:id="br0">
      <inkml:brushProperty name="width" value="0.05" units="cm"/>
      <inkml:brushProperty name="height" value="0.05" units="cm"/>
      <inkml:brushProperty name="color" value="#FF0066"/>
    </inkml:brush>
  </inkml:definitions>
  <inkml:trace contextRef="#ctx0" brushRef="#br0">90 1 8394,'0'0'995,"-5"11"2809,4-8-3121,0-1 0,0 1 0,0 0 0,1-1 0,-1 1 0,1 0 0,0 4 0,1 2 310,0 0 1,4 16 0,1 7-366,1 61 729,-8 158 0,-3-208-1304,-9 41 0,6-51-52,2 0 0,2-1 1,0 39-1,3-66 0,3 41-230,-3-1 0,-7 50 0,-12 30 145,15-100 209,0 27 0,-4 23-68,6-61 288,1 1 1,0 15-1,2-29-243,0-1-103,-1 1-1,0-1 1,0 0 0,0 0 0,1 0 0,-1 1 0,0-1 0,0 0 0,0 0 0,0 1-1,0-1 1,1 0 0,-1 0 0,0 1 0,0-1 0,0 0 0,0 0 0,0 1-1,0-1 1,0 0 0,0 1 0,0-1 0,0 0 0,0 0 0,0 1 0,0-1 0,0 0-1,0 1 1,-1-1 0,-18 54-2483,15-68-5089</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8:05.914"/>
    </inkml:context>
    <inkml:brush xml:id="br0">
      <inkml:brushProperty name="width" value="0.05" units="cm"/>
      <inkml:brushProperty name="height" value="0.05" units="cm"/>
      <inkml:brushProperty name="color" value="#FF0066"/>
    </inkml:brush>
  </inkml:definitions>
  <inkml:trace contextRef="#ctx0" brushRef="#br0">16 75 12427,'-2'5'409,"-1"1"583,1 1 0,-1 0-1,-1 9 1,3-14-780,1 1 0,0-1 0,0 1 0,0-1 0,0 1 0,0-1 0,0 1 0,1-1 0,-1 1 0,1-1 0,0 0 0,0 1 0,1 2 0,1 2 122,-1-1 1,0 1-1,0 0 1,-1 0-1,0 0 1,0 1-1,0 11 1,3 20 907,-4-35-1078,1 0 1,0 0-1,0 0 0,0 0 1,1-1-1,-1 1 0,1-1 0,3 6 1,-4-8-146,0 0 1,0 0 0,0 0-1,0-1 1,0 1 0,0 0-1,0-1 1,0 1 0,0-1-1,0 1 1,0-1 0,0 1-1,0-1 1,0 0 0,1 0-1,-1 0 1,0 1 0,0-1-1,0 0 1,0-1 0,1 1-1,-1 0 1,0 0 0,0 0-1,0-1 1,0 1 0,0 0-1,1-1 1,-1 1 0,0-1-1,0 1 1,0-1 0,1-1-1,9-4 63,0 0-1,0-1 0,-1-1 1,0 1-1,0-2 1,-1 1-1,0-1 1,-1-1-1,0 1 1,0-1-1,-1-1 0,0 1 1,-1-1-1,-1-1 1,8-17-1,-6 11 367,-4 9-224,1 1 0,-1-1-1,-1 0 1,0 0 0,2-13-1,-4 20-186,0 1-1,0-1 1,0 0 0,0 1-1,0-1 1,-1 1-1,1-1 1,-1 1-1,1-1 1,-1 1-1,1 0 1,-1-1-1,0 1 1,1 0-1,-1-1 1,-1 0 0,0 1-6,1-1 1,-1 1-1,1 0 1,-1 0 0,1 1-1,-1-1 1,0 0-1,0 0 1,1 1 0,-1-1-1,0 1 1,0 0-1,0-1 1,1 1 0,-1 0-1,-3 0 1,-21 2-35,15 0-2634,11-2 2464,0 0 82,-1 0-1,1 0 1,0 0-1,0 0 1,-1 0 0,1 0-1,0 0 1,-1 0-1,1 0 1,0 0 0,0 0-1,-1-1 1,1 1-1,0 0 1,0 0-1,-1 0 1,1 0 0,0 0-1,0-1 1,0 1-1,-1 0 1,1 0-1,0 0 1,0 0 0,0-1-1,0 1 1,-1 0-1,1-1 1,-10-17-1616</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54.583"/>
    </inkml:context>
    <inkml:brush xml:id="br0">
      <inkml:brushProperty name="width" value="0.05" units="cm"/>
      <inkml:brushProperty name="height" value="0.05" units="cm"/>
      <inkml:brushProperty name="color" value="#FF0066"/>
    </inkml:brush>
  </inkml:definitions>
  <inkml:trace contextRef="#ctx0" brushRef="#br0">57 341 10602,'14'-36'4306,"-13"33"-3778,1 1-1,-1-1 0,1 1 0,0-1 0,-1 1 0,1 0 1,0 0-1,0 0 0,1 0 0,3-3 0,-6 5-467,0 0-1,1 0 1,-1 0-1,0 0 1,0 0-1,1 0 1,-1 0 0,0 0-1,0 0 1,0 1-1,1-1 1,-1 0-1,0 0 1,0 0-1,1 0 1,-1 0-1,0 0 1,0 1 0,0-1-1,0 0 1,1 0-1,-1 0 1,0 1-1,0-1 1,0 0-1,0 0 1,0 0 0,0 1-1,1-1 1,-1 0-1,0 0 1,0 1-1,0-1 1,0 0-1,0 0 1,0 1 0,0-1-1,0 0 1,0 0-1,0 1 1,0-1-1,0 0 1,-1 1-1,3 16 614,-2-14-384,7 61 1124,-3-41-860,0 33 0,-4-54-545,0 0 1,0 0-1,0 0 0,0 0 0,-1 0 0,1 0 0,-1 0 0,1 0 0,-1 0 0,0 0 0,0 0 0,0 0 0,0 0 0,0 0 0,0-1 0,0 1 1,-1 0-1,1-1 0,-1 1 0,1-1 0,-1 1 0,0-1 0,1 0 0,-1 0 0,0 0 0,0 0 0,0 0 0,0 0 0,0 0 0,0-1 0,0 1 0,0-1 1,0 0-1,0 1 0,0-1 0,0 0 0,0 0 0,-1 0 0,1 0 0,0-1 0,-2 0 0,2 1-25,-1-1-1,1 0 0,-1 1 1,1-1-1,0-1 0,-1 1 1,1 0-1,0 0 1,0-1-1,0 0 0,0 1 1,0-1-1,0 0 0,0 0 1,1 0-1,-1 0 1,1 0-1,-1 0 0,1 0 1,0-1-1,0 1 1,0 0-1,-1-6 0,-1-2-84,0 0-1,1-1 1,1 1 0,-1-16-1,1-1 3,2 0 0,0 1 0,2-1 0,1 0 0,1 1-1,1 0 1,1 0 0,2 1 0,0 0 0,2 0 0,19-33 0,-27 53 135,0 1 1,0 0 0,0 0 0,1 0-1,-1 0 1,8-6 0,-10 9-21,0 0 1,0 1 0,0-1-1,1 1 1,-1-1-1,0 1 1,0-1-1,0 1 1,0 0-1,0 0 1,1-1-1,-1 1 1,0 0 0,0 0-1,1 0 1,-1 0-1,0 0 1,0 1-1,0-1 1,1 0-1,-1 0 1,0 1-1,0-1 1,0 1 0,0-1-1,0 1 1,0 0-1,0-1 1,0 1-1,0 0 1,0 0-1,0-1 1,1 3 0,20 21 437,24 35 1,-1-2 73,-24-30-143,-1 1-1,22 39 0,25 63 261,-67-129-652,11 26 134,-11-26-217,1 1-1,-1-1 1,0 0 0,0 0-1,1 0 1,-1 0-1,0 1 1,0-1 0,0 0-1,0 0 1,0 0 0,-1 1-1,1-1 1,0 0-1,0 0 1,-1 0 0,1 0-1,-1 0 1,1 1 0,-1-1-1,0 1 1,0-2-71,1 0 0,-1 0 1,1 0-1,0 0 0,-1 0 1,1 0-1,0 0 0,-1 0 1,1 0-1,-1 0 0,1 0 1,0 0-1,-1 0 0,1 0 1,0 0-1,-1 0 0,1-1 1,-1 1-1,1 0 0,0 0 1,0 0-1,-1-1 0,1 1 1,0 0-1,-1-1 0,1 1 1,0-1-1,-6-3-1859,-8 0 375</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54.890"/>
    </inkml:context>
    <inkml:brush xml:id="br0">
      <inkml:brushProperty name="width" value="0.05" units="cm"/>
      <inkml:brushProperty name="height" value="0.05" units="cm"/>
      <inkml:brushProperty name="color" value="#FF0066"/>
    </inkml:brush>
  </inkml:definitions>
  <inkml:trace contextRef="#ctx0" brushRef="#br0">5 77 12307,'-4'-2'1952,"4"-4"1841,4-1-1161,9-3-767,1-1-529,5 4-672,-2-2-240,5 3-304,-4 0-136,7 3-648,-5-1-424,2 0-1265,4 2-423,8 2 1488</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55.353"/>
    </inkml:context>
    <inkml:brush xml:id="br0">
      <inkml:brushProperty name="width" value="0.05" units="cm"/>
      <inkml:brushProperty name="height" value="0.05" units="cm"/>
      <inkml:brushProperty name="color" value="#FF0066"/>
    </inkml:brush>
  </inkml:definitions>
  <inkml:trace contextRef="#ctx0" brushRef="#br0">137 17 13075,'1'0'258,"-1"0"0,1 0 0,0 0 0,-1 0 0,1-1 0,-1 1 0,1 0 0,-1 0 1,1-1-1,-1 1 0,1 0 0,-1-1 0,1 1 0,-1 0 0,1-1 0,-1 1 0,0-1 0,1 1 0,-1-1 0,0 1 1,1-1-1,-1 1 0,0-1 0,1 0 0,-1 1-188,0 0 1,0 0-1,0 0 0,0-1 0,0 1 1,0 0-1,0 0 0,0 0 1,1-1-1,-1 1 0,0 0 1,0 0-1,0 0 0,0-1 1,0 1-1,0 0 0,0 0 1,0 0-1,0 0 0,0-1 1,0 1-1,-1 0 0,1 0 1,0 0-1,0-1 0,0 1 1,0 0-1,0 0 0,0 0 0,0 0 1,0-1-1,-1 1 0,1 0 1,0 0-1,0 0 0,0 0 1,0 0-1,0-1 0,-1 1 1,1 0-1,0 0 0,0 0 1,0 0-1,0 0 0,-1 0 1,1 0-1,0 0 0,0 0 1,0 0-1,-1 0 0,1 0 1,0 0-1,0 0 0,0 0 0,-1 0 1,1 0-1,0 0 0,0 0 1,-8 2 109,0 1 0,1-1 0,-1 1 1,1 1-1,0 0 0,0 0 0,1 0 0,-1 1 1,1-1-1,0 2 0,0-1 0,0 1 1,1 0-1,0 0 0,0 0 0,-6 13 0,6-13-161,2 1 0,-1 0-1,1 0 1,0 0 0,1 1-1,0-1 1,0 1 0,0-1-1,1 1 1,0 0 0,1-1-1,-1 1 1,1 0 0,1 0-1,0-1 1,0 1-1,3 9 1,-2-13-24,-1 0 1,2 0-1,-1-1 0,0 1 1,1-1-1,-1 0 0,1 0 1,0 0-1,0 0 0,0 0 0,0 0 1,1-1-1,-1 0 0,1 0 1,0 0-1,-1 0 0,1 0 1,0-1-1,0 1 0,0-1 0,6 1 1,0 0-92,-1-1 1,1 1 0,-1-2-1,1 1 1,0-2 0,-1 1-1,1-1 1,13-3 0,-20 3 42,1 0 0,0-1 0,0 1 0,-1-1 0,1 0 0,-1 0 0,0 0 0,1 0 1,-1 0-1,5-6 0,-7 7 46,0 0 0,-1 0 0,1 0 0,0 0 0,-1 0 1,1 0-1,0 0 0,-1 0 0,1 0 0,-1 0 0,1 0 0,-1 0 0,0-1 1,0 1-1,1 0 0,-1 0 0,0 0 0,0-1 0,0 1 0,0 0 1,-1 0-1,1 0 0,0-1 0,0 1 0,-1 0 0,1 0 0,-1 0 0,1 0 1,-1 0-1,1-1 0,-1 1 0,1 0 0,-1 0 0,0 0 0,0 1 1,0-1-1,-1-1 0,0 1 26,0-1 1,0 1-1,0 0 1,0 0-1,0 0 1,0 0-1,-1 0 1,1 1-1,-3-1 1,4 1 50,-1 0 1,1-1 0,0 1-1,-1 0 1,1-1 0,0 1-1,0-1 1,-1 1 0,1-1-1,0 1 1,0-1 0,0 0-1,0 0 1,-1 1 0,1-1-1,0 0 1,1 0 0,-2-1-1,2 1-39,-1 1 0,1-1 0,0 1 0,0 0 0,0-1 0,0 1 0,0-1 0,0 1 0,0 0 0,0-1 0,0 1 0,0-1 0,1 1 0,-1 0 0,0-1 0,0 1 0,0-1 0,0 1 0,1 0 0,-1-1 0,0 1 0,0 0 0,1-1 0,-1 1 0,0 0 0,0-1 0,1 1 0,-1 0 0,0 0 0,1 0 0,-1-1 0,0 1 0,1 0 0,15-5 109,-11 3-41,23-7-349,-1-2 0,0-1 0,35-22-1,-26 14-1896,0-4-2858,-21 13 3389</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55.696"/>
    </inkml:context>
    <inkml:brush xml:id="br0">
      <inkml:brushProperty name="width" value="0.05" units="cm"/>
      <inkml:brushProperty name="height" value="0.05" units="cm"/>
      <inkml:brushProperty name="color" value="#FF0066"/>
    </inkml:brush>
  </inkml:definitions>
  <inkml:trace contextRef="#ctx0" brushRef="#br0">157 16 15835,'5'-12'2403,"-5"12"-2323,0 0 1,0 0 0,0 0-1,0 0 1,0-1-1,0 1 1,0 0 0,0 0-1,0 0 1,0 0 0,0-1-1,0 1 1,0 0 0,0 0-1,0 0 1,-1 0 0,1 0-1,0 0 1,0-1-1,0 1 1,0 0 0,0 0-1,0 0 1,0 0 0,0 0-1,-1 0 1,1 0 0,0 0-1,0-1 1,0 1 0,0 0-1,0 0 1,0 0 0,-1 0-1,1 0 1,0 0-1,0 0 1,-2 0 91,1 1 0,0-1-1,-1 1 1,1-1 0,0 1 0,0-1 0,0 1-1,-1 0 1,1-1 0,0 1 0,0 0-1,0 0 1,0 0 0,0 0 0,-1 1-1,-31 34 1617,-41 57-1,69-86-1692,1 0 0,0 1 0,1-1 0,0 1 0,0-1 0,1 1 0,-1 0 0,2 0 0,-1 0 0,1 1 0,1-1 0,0 14 0,0-18-68,0 0-1,0 0 1,1-1 0,0 1 0,0 0-1,0 0 1,0-1 0,0 1 0,1-1-1,0 0 1,0 1 0,-1-1 0,2 0-1,-1 0 1,0 0 0,1 0 0,-1 0-1,1-1 1,0 1 0,0-1 0,0 0-1,0 1 1,0-1 0,1-1 0,-1 1-1,1 0 1,-1-1 0,1 0 0,5 1-1,-6-1-47,0 0 0,0-1-1,0 0 1,0 0 0,0 0-1,0 0 1,0 0 0,0-1-1,0 1 1,0-1 0,0 0-1,0 0 1,0 0 0,0 0-1,0-1 1,-1 1 0,4-3-1,2-2-823,-1 0 1,0 0-1,-1-1 0,7-9 1,8-6-4205,-8 9 3111</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56.256"/>
    </inkml:context>
    <inkml:brush xml:id="br0">
      <inkml:brushProperty name="width" value="0.05" units="cm"/>
      <inkml:brushProperty name="height" value="0.05" units="cm"/>
      <inkml:brushProperty name="color" value="#FF0066"/>
    </inkml:brush>
  </inkml:definitions>
  <inkml:trace contextRef="#ctx0" brushRef="#br0">0 83 9026,'9'-5'1286,"1"1"1,-1 0-1,1 0 0,0 1 1,0 0-1,0 0 1,0 2-1,13-2 0,-18 3-978,0-1-1,1 1 1,-1 1-1,0-1 0,0 1 1,0 0-1,0 0 1,0 1-1,0-1 0,0 1 1,0 0-1,0 0 1,-1 1-1,1-1 1,-1 1-1,0 0 0,0 1 1,5 3-1,-5-2-104,0-1 0,0 1 0,-1 0 0,1 0 0,-1 0 0,-1 1 0,1-1 0,-1 1 0,1-1 0,-1 1 0,-1 0 0,1 0 0,0 8 0,-2-1-115,1 1-1,-2-1 1,0 1 0,-5 25 0,5-35-84,-19 127 48,20-130-52,0 0-1,0 0 1,0 0-1,0 0 1,0-1-1,0 1 1,0 0 0,0 0-1,0 0 1,0 0-1,0 0 1,1 0-1,-1 0 1,0 0 0,1 0-1,-1-1 1,1 1-1,-1 0 1,1 0-1,-1 0 1,1-1-1,0 1 1,-1 0 0,1-1-1,0 1 1,-1 0-1,1-1 1,0 1-1,0-1 1,0 1 0,-1-1-1,3 1 1,1 0-1,0-1-1,1 0 1,-1 0 0,0 0 0,0 0 0,6-1-1,-5 0 0,0-1 0,-1 1 0,1-1 0,-1 1 0,0-2 0,1 1 0,-1 0 0,0-1 0,0 1 0,-1-1 0,1 0 0,-1-1 0,7-6 0,4-7-21,20-32 0,-30 44 20,13-24-14,-1 0 0,-2-1 0,0-1 1,-3 0-1,0 0 0,-2-2 0,10-62 0,-19 95 19,-1 0 0,1 0 0,0 0 0,0-1 0,0 1-1,0 0 1,0 0 0,0 0 0,0 0 0,0 0 0,0 0-1,0 0 1,0 0 0,0-1 0,0 1 0,0 0 0,0 0-1,0 0 1,0 0 0,0 0 0,0 0 0,0 0 0,0-1-1,0 1 1,0 0 0,0 0 0,0 0 0,0 0 0,0 0 0,0 0-1,1 0 1,-1 0 0,0 0 0,0-1 0,0 1 0,0 0-1,0 0 1,0 0 0,0 0 0,0 0 0,0 0 0,0 0-1,1 0 1,-1 0 0,0 0 0,0 0 0,0 0 0,0 0-1,0 0 1,0 0 0,0 0 0,1 0 0,-1 0 0,0 0 0,0 0-1,0 0 1,0 0 0,0 0 0,0 0 0,0 0 0,1 0-1,-1 0 1,2 8 94,-1 12 101,1 0 0,0 0-1,2 0 1,0-1-1,12 33 1,-2-18 267,0 0 1,25 39-1,-32-61-362,26 40 177,-30-48-280,0 0 1,-1-1 0,2 0-1,-1 1 1,0-1 0,0 0 0,1-1-1,0 1 1,0-1 0,6 4-1,-8-5-81,0-1 0,0 0 0,0 1 0,0-1 0,0 0 0,0 0 0,0 0 0,0 0 0,-1 0 0,1-1 0,0 1-1,0-1 1,0 1 0,0-1 0,-1 0 0,1 1 0,0-1 0,0 0 0,1-2 0,4-1-870,-1-1 1,0-1 0,7-6-1,-9 8 335,16-19-1230</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57.076"/>
    </inkml:context>
    <inkml:brush xml:id="br0">
      <inkml:brushProperty name="width" value="0.05" units="cm"/>
      <inkml:brushProperty name="height" value="0.05" units="cm"/>
      <inkml:brushProperty name="color" value="#FF0066"/>
    </inkml:brush>
  </inkml:definitions>
  <inkml:trace contextRef="#ctx0" brushRef="#br0">92 331 9266,'2'21'6573,"4"10"-2526,2 13-1300,-8-34-2176,1-1 1,-2 0-1,0 1 0,0-1 1,-3 13-1,3-20-514,1 1-1,-1-1 1,0 1 0,0-1 0,1 0-1,-2 1 1,1-1 0,0 0-1,0 0 1,-1 1 0,1-1 0,-1 0-1,0-1 1,1 1 0,-1 0 0,0 0-1,0-1 1,0 1 0,0-1 0,-1 0-1,1 1 1,0-1 0,0 0 0,-5 1-1,6-2-50,-1 0 0,1 0 0,0 0 0,0-1 0,-1 1 0,1 0 1,0-1-1,0 1 0,-1-1 0,1 1 0,0-1 0,0 1 0,0-1 0,0 0 0,0 0 0,0 1 0,0-1 0,0 0 0,0 0 0,0 0 0,0 0 0,1 0 0,-1 0 0,0 0 0,1 0 0,-1-1 0,1 1 0,-1-1 1,-2-6 4,0 0 1,-4-17 0,6 23-11,-4-26-42,0 0 0,2 0 1,1-1-1,2-37 0,4 10-240,13-65 1,-15 106 237,-1 6 30,1 1 1,-1-1-1,1 1 1,1-1 0,0 1-1,0 0 1,0 0-1,8-13 1,-9 19 29,0 0 0,0 1 0,0-1-1,1 0 1,-1 1 0,0-1 0,1 1 0,-1 0-1,1 0 1,-1 0 0,1 0 0,-1 0 0,1 0 0,0 1-1,-1-1 1,1 1 0,0 0 0,0 0 0,-1 0 0,1 0-1,0 0 1,0 0 0,2 2 0,6 0 124,0 0 0,-1 1 0,0 0-1,17 8 1,-18-6 7,0 0 0,-1 0 0,1 1 0,-1 0 0,-1 1 0,1-1 0,-1 1 0,12 15 0,-10-10 0,-1 1-1,0 0 1,-1 1-1,0-1 1,5 19 0,1 11 90,-3 0-1,10 87 1,-19-128-236,3 43 68,-2-22-63,9 43 0,-7-57-468,-1-11-1085,-1-14-1313,-2 11 2057,-1 1 1,0-1 0,0 1 0,0-1 0,0 1-1,0-1 1,-1 1 0,-3-6 0,-17-20-1566</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7:57.390"/>
    </inkml:context>
    <inkml:brush xml:id="br0">
      <inkml:brushProperty name="width" value="0.05" units="cm"/>
      <inkml:brushProperty name="height" value="0.05" units="cm"/>
      <inkml:brushProperty name="color" value="#FF0066"/>
    </inkml:brush>
  </inkml:definitions>
  <inkml:trace contextRef="#ctx0" brushRef="#br0">1 93 18292,'16'-11'1752,"7"-2"1273,10 0-633,13 2-751,4 0-577,-3 1-904,-3 3-344,-12 1-1072,-6 3-1209,7-5 1377</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48.896"/>
    </inkml:context>
    <inkml:brush xml:id="br0">
      <inkml:brushProperty name="width" value="0.05" units="cm"/>
      <inkml:brushProperty name="height" value="0.05" units="cm"/>
      <inkml:brushProperty name="color" value="#FF0066"/>
    </inkml:brush>
  </inkml:definitions>
  <inkml:trace contextRef="#ctx0" brushRef="#br0">0 286 14355,'4'2'1136,"3"-2"617,-1 0 7,5-7-312,6-3-287,1-8-393,6-4-216,-3-8-240,5 0-120,-2 3-208,-2 1-280,-3-2-616,-5-2-657,-6 0-807,5 1 1168</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8:12.547"/>
    </inkml:context>
    <inkml:brush xml:id="br0">
      <inkml:brushProperty name="width" value="0.05" units="cm"/>
      <inkml:brushProperty name="height" value="0.05" units="cm"/>
      <inkml:brushProperty name="color" value="#FF0066"/>
    </inkml:brush>
  </inkml:definitions>
  <inkml:trace contextRef="#ctx0" brushRef="#br0">0 183 9946,'0'-4'1103,"2"-14"2591,-2 17-3608,1 1 0,-1-1 0,1 0 1,-1 1-1,1-1 0,-1 1 0,1-1 0,-1 1 0,1-1 1,0 1-1,-1-1 0,1 1 0,0-1 0,-1 1 0,1 0 1,0-1-1,0 1 0,-1 0 0,1 0 0,0-1 1,0 1-1,0 0 0,5 0 147,-1 0 0,1 0 0,-1 1 0,1 0 0,-1 0 0,0 0 0,0 0 0,1 1 0,4 2 0,19 5 315,0-3-147,0-2-1,1-1 1,-1-2-1,37-2 1,121-19 732,-125 12-782,256-21 1562,485 16-1,225-4 1806,-294-61-1584,-717 76-2134,-4 0 0,0 0 0,16 0 0,-26 2 0,1 0 0,-1 1 0,1-1 0,0 1 0,-1 0 0,1 0 0,-1 0 0,0 0 0,1 0 0,-1 1 0,0 0 0,5 3 0,1-4-888,-6-3 23,-6-4-65,-15-13-220</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8:24.728"/>
    </inkml:context>
    <inkml:brush xml:id="br0">
      <inkml:brushProperty name="width" value="0.05" units="cm"/>
      <inkml:brushProperty name="height" value="0.05" units="cm"/>
      <inkml:brushProperty name="color" value="#FF0066"/>
    </inkml:brush>
  </inkml:definitions>
  <inkml:trace contextRef="#ctx0" brushRef="#br0">306 881 10730,'1'0'128,"0"0"0,0 0 0,0 1-1,0-1 1,0 0 0,0 1-1,0-1 1,0 1 0,0-1 0,-1 1-1,1-1 1,0 1 0,0 0 0,-1-1-1,1 1 1,0 0 0,-1 0 0,1-1-1,0 2 1,0-1 17,-1 0 0,1 0 0,0 0 0,0 0 0,0 0 0,0 0 0,0 0 0,0 0 0,0-1 0,0 1 0,0 0 0,0-1 0,0 1 0,0-1 0,2 1 0,30 6 2471,63 24 0,-83-26-2376,23 8 186,-11-3-266,1-2-1,33 8 1,122 12 104,-65-15 799,157-1 0,-229-11-954,10-3 450,1-2-1,87-19 0,-111 17-338,20-7-46,-1-1 0,0-3 0,51-25 0,-63 26-102,4-3 84,-1-1-1,-1-3 0,60-43 0,-89 56-97,0 0 0,0-1 0,0 0 1,-2-1-1,1 0 0,13-24 0,-9 10 31,-1-2-1,15-40 1,-25 60-57,-1-1 0,0 1 1,0-1-1,-1 1 0,0-1 0,-1 1 0,1-1 0,-2 0 1,-1-12-1,-2 3 11,0 1 0,-1-1 0,-12-24 0,11 26-34,-1-2-6,0 2 0,-15-24-1,19 35 0,-1 0 0,0 0 0,0 0 0,0 1 0,-1-1 0,0 1 0,0 0 0,0 0 0,0 1 0,-11-6 1,-47-19 16,33 16-7,-50-28 1,-7-10 0,74 44-13,-1 0 0,0 1 0,0 0 0,-26-4 0,-3 2-16,-323-36-15,133 30 30,117 17-22,44-1 26,30 0-1,2 1 0,-1 2 0,-73 21 0,-115 54-3,184-62-5,1 2 0,1 2 0,-70 50 0,98-62 3,1 0 0,1 1 0,0 0 0,1 1 0,0 1 0,1 0 0,1 0 0,0 1 0,-10 21 0,15-25 0,0 1-1,1 0 0,0 0 0,1 0 0,1 0 0,-1 1 1,2-1-1,0 1 0,1 0 0,0-1 0,0 1 1,2-1-1,4 23 0,-1-14 21,1 0 0,1-1-1,1 0 1,1 0 0,0-1 0,1 0 0,23 29 0,-25-38 47,0 0 0,0-1 0,1 0 0,1-1 1,0 0-1,0 0 0,0-1 0,1 0 0,0-1 0,0 0 1,1-1-1,-1 0 0,1-1 0,19 4 0,-12-5 123,0 0-1,0-2 0,26-1 1,56-9 476,32 1-163,-119 8-609,21 3-1,-31-2-60,0 0 0,0 0 0,0 0 0,-1 0 0,1 1 0,-1-1 0,1 1 0,-1 0 0,1 0 0,3 3 0,5 11-690</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8:30.423"/>
    </inkml:context>
    <inkml:brush xml:id="br0">
      <inkml:brushProperty name="width" value="0.05" units="cm"/>
      <inkml:brushProperty name="height" value="0.05" units="cm"/>
      <inkml:brushProperty name="color" value="#FF0066"/>
    </inkml:brush>
  </inkml:definitions>
  <inkml:trace contextRef="#ctx0" brushRef="#br0">28 45 8658,'-17'5'4715,"16"-5"-4499,1 0-1,-1 1 0,1-1 0,-1 0 1,0 1-1,1-1 0,-1 0 1,1 1-1,-1-1 0,1 1 1,-1-1-1,1 1 0,-1-1 0,1 1 1,0 0-1,-1-1 0,1 1 1,0-1-1,-1 1 0,1 0 1,0-1-1,-1 2 0,19 1 2819,73 16-320,-24-12-1622,81-3 0,-79-4-729,-18-1 236,88-12 0,49-22 945,-33 5-465,-139 27-979,70-8 281,-75 10-348,0 1-1,0 0 1,0 1 0,0 0 0,18 5 0,-26-6-30,0 1 1,-1 0 0,1 0 0,0 0-1,-1 1 1,1-1 0,-1 0-1,0 1 1,1 0 0,-1 0 0,0-1-1,0 1 1,0 1 0,0-1-1,0 0 1,-1 0 0,1 1 0,-1-1-1,1 1 1,-1-1 0,0 1-1,0 0 1,0-1 0,1 5 0,-1 3-248,1 1 1,-2-1 0,1 1-1,-2 0 1,-1 11 0,1-7-660,1-13 676,0 0 1,0-1-1,0 1 1,0 0-1,0 0 1,0 0 0,0-1-1,1 1 1,-1 0-1,1 2 1,0-4 130,-1 1 0,1 0 0,0-1 0,-1 1 0,1-1 0,0 1-1,0-1 1,-1 1 0,1-1 0,0 0 0,0 1 0,-1-1 0,1 0 0,0 0 0,0 1 0,1-1 0</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8:33.704"/>
    </inkml:context>
    <inkml:brush xml:id="br0">
      <inkml:brushProperty name="width" value="0.05" units="cm"/>
      <inkml:brushProperty name="height" value="0.05" units="cm"/>
      <inkml:brushProperty name="color" value="#FF0066"/>
    </inkml:brush>
  </inkml:definitions>
  <inkml:trace contextRef="#ctx0" brushRef="#br0">729 947 11763,'1'-1'82,"-1"1"0,0-1 0,1 1 0,-1 0 1,0-1-1,1 1 0,-1 0 0,1-1 1,-1 1-1,1 0 0,-1-1 0,1 1 0,-1 0 1,1 0-1,-1 0 0,1-1 0,-1 1 1,1 0-1,0 0 0,-1 0 0,1 0 0,-1 0 1,1 0-1,-1 0 0,1 0 0,0 0 1,-1 0-1,1 1 0,-1-1 0,2 0 0,15 8 677,2 4-306,-1 2 1,0 0-1,29 31 1,22 17 334,-50-48-578,2-1 0,0-1 0,1 0 1,0-2-1,0 0 0,1-2 0,0-1 0,1 0 1,-1-2-1,38 4 0,0-4 247,1-4 0,0-2 0,62-9 1,256-40 1188,-67 7-976,2 18-515,-158 25-148,58-3 29,-186 0-28,-1 0 0,0-2 1,43-12-1,-57 12 27,0 0 1,-1 0-1,1-1 0,-1-1 0,0 0 0,-1-1 0,0-1 0,20-17 0,-26 20 43,-1 0 0,1 0 0,-1-1-1,-1 0 1,1 0 0,-1 0 0,-1-1 0,1 0 0,-1 1 0,4-17-1,-5 12 7,0 0 0,-1 0-1,0 0 1,-1 0-1,0 0 1,-4-22-1,-2 5 9,-2-1-1,0 1 0,-3 0 1,0 1-1,-17-30 1,12 27-70,-1 1 1,-2 1-1,0 0 1,-3 2-1,0 0 1,-1 2 0,-2 0-1,0 2 1,-2 0-1,-37-23 1,2 9-37,-1 3 0,-2 3 0,-1 3 1,-2 2-1,-119-27 0,105 36-9,-1 4-1,0 4 1,-168 3-1,-253 49-55,423-34 92,39-5-11,-604 78-55,566-69-17,-112 34 0,159-36 39,0 1 0,1 2 0,0 1 1,1 1-1,-52 37 0,74-47 29,1 1-1,0 0 1,0 1 0,1 0 0,0 0 0,0 0-1,1 1 1,0 0 0,1 0 0,0 1-1,0 0 1,-6 19 0,9-19 6,-1 0 0,2 0 0,0 0 1,0 1-1,1-1 0,0 0 0,1 1 0,0-1 0,0 0 1,1 0-1,1 0 0,0 0 0,5 13 0,-1-7 29,2 0-1,-1-1 1,2 0-1,0-1 1,1 1-1,0-2 0,1 0 1,14 13-1,10 4 146,73 49 0,-52-43-101,1-2-1,2-2 0,80 29 0,-108-50-69,0-1-1,1-1 1,0-2 0,1-2 0,-1 0-1,1-3 1,0 0 0,52-6 0,-10-7-486,0-3-1,134-44 1,-86 12-56</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8:38.583"/>
    </inkml:context>
    <inkml:brush xml:id="br0">
      <inkml:brushProperty name="width" value="0.05" units="cm"/>
      <inkml:brushProperty name="height" value="0.05" units="cm"/>
      <inkml:brushProperty name="color" value="#FF0066"/>
    </inkml:brush>
  </inkml:definitions>
  <inkml:trace contextRef="#ctx0" brushRef="#br0">44 72 7978,'-19'-19'3141,"18"18"-2835,0 0-1,0 0 1,0 1-1,0-1 1,0 0 0,0 1-1,0-1 1,0 1 0,0-1-1,-1 1 1,1 0 0,0-1-1,0 1 1,0 0-1,-1 0 1,1 0 0,0 0-1,0 0 1,-2 0 0,3 0-249,0 0 0,0 0 1,1 0-1,-1 0 1,0 0-1,0 0 0,0 0 1,0 0-1,0 0 1,0 0-1,1 0 0,-1 1 1,0-1-1,0 0 0,0 0 1,0 0-1,0 0 1,0 0-1,0 0 0,1 0 1,-1 0-1,0 1 0,0-1 1,0 0-1,0 0 1,0 0-1,0 0 0,0 0 1,0 1-1,0-1 1,0 0-1,0 0 0,0 0 1,0 0-1,0 0 0,0 1 1,0-1-1,0 0 1,0 0-1,0 0 0,0 0 1,0 0-1,0 1 1,0-1-1,0 0 0,0 0 1,0 0-1,-1 0 0,1 0 1,0 0-1,0 1 1,0-1-1,0 0 0,0 0 1,0 0-1,0 0 1,-1 0-1,1 0 0,0 0 1,0 0-1,0 0 0,0 0 1,0 1-1,0-1 1,-1 0-1,1 0 0,0 0 1,0 0-1,0 0 1,5-2 410,-1 1 0,1-1 0,0 0 0,0 0 0,-1 0 0,9-6 0,-7 4-95,0 0-1,0 1 1,9-4-1,1 3 102,0 1 0,1 0-1,-1 0 1,0 2 0,1 0 0,-1 1 0,27 3 0,115 28 1062,-107-19-1117,7 2-117,64 12 3,-103-23-363,0-1-1,-1 0 1,1-2 0,27-2-1,-38 1-196,0 0 1,0-1-1,0 0 0,0-1 1,0 1-1,-1-2 0,1 1 0,13-9 1,26-25-668</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8:40.017"/>
    </inkml:context>
    <inkml:brush xml:id="br0">
      <inkml:brushProperty name="width" value="0.05" units="cm"/>
      <inkml:brushProperty name="height" value="0.05" units="cm"/>
      <inkml:brushProperty name="color" value="#FF0066"/>
    </inkml:brush>
  </inkml:definitions>
  <inkml:trace contextRef="#ctx0" brushRef="#br0">295 859 11554,'36'14'4360,"51"27"0,-56-25-3319,2-1 0,38 13 0,-28-18-504,-1-2 0,1-2-1,44 1 1,42 5 171,-21 3-310,111 1 0,-200-16-384,1-1 1,-1-1-1,0 0 0,0-2 0,0 0 0,-1-1 0,21-9 0,-14 3 96,0-1 1,-1-1 0,0-1-1,29-23 1,28-19 457,-54 39-433,0-1-1,-2-1 1,35-33-1,-53 44-109,0 1 1,-1-1-1,0-1 0,-1 1 0,1-1 0,-1 0 1,-1 0-1,0 0 0,0-1 0,-1 0 1,0 1-1,-1-1 0,0 0 0,-1 0 0,1-13 1,-2 11-3,-1 0 0,0-1 0,-1 1 1,0 0-1,-1 0 0,0 0 0,-1 1 0,0-1 1,-1 1-1,0 0 0,-1 0 0,0 1 1,-1-1-1,0 1 0,-1 1 0,-15-16 1,4 7-26,-1 0 1,-1 1-1,-1 2 1,0 0 0,-1 2-1,-43-20 1,-59-10 18,90 33-21,1-1-1,-50-25 0,-15-27-35,75 45 31,-1 2-1,-1 1 1,-32-15-1,40 23 9,-1 1 0,1 1 0,-1 1 1,1 1-1,-1 0 0,0 2 0,0 0 0,-1 1 0,1 1 0,0 0 0,-20 6 0,-11 4-4,1 2 0,-92 39 0,90-30 4,2 2 0,1 2 0,1 2 0,1 2 0,-79 68 0,104-78 1,1 1-1,1 0 0,1 2 0,-24 39 1,31-43-1,0 0 0,2 1 0,0 0 0,2 1 1,0 0-1,-6 36 0,11-48 4,1 1 0,0 0 1,1-1-1,0 1 0,0-1 1,1 1-1,1 0 0,-1-1 0,1 1 1,1-1-1,0 0 0,0 0 0,1 0 1,0 0-1,1-1 0,0 0 0,0 1 1,1-2-1,0 1 0,0-1 0,0 0 1,1 0-1,0 0 0,16 9 0,-2-1 98,2-2-1,0-1 1,0-1-1,1-1 0,0 0 1,50 10-1,156 16 570,-118-27-503,-88-8-158,0-1 0,39-5 0,-53 3-183,-1 0 0,1-1 0,-1 0 0,0 0 0,0-1 0,15-8 0,-19 8-213,1 1 0,-1-1 0,0 0 0,0-1 0,0 1 0,-1-1 0,1 0 1,-1 0-1,0 0 0,5-10 0,-6 7-45,0 0 0,0 0 1,2-13-1,-5 20 393</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8:44.910"/>
    </inkml:context>
    <inkml:brush xml:id="br0">
      <inkml:brushProperty name="width" value="0.05" units="cm"/>
      <inkml:brushProperty name="height" value="0.05" units="cm"/>
      <inkml:brushProperty name="color" value="#FF0066"/>
    </inkml:brush>
  </inkml:definitions>
  <inkml:trace contextRef="#ctx0" brushRef="#br0">22 497 13475,'0'0'177,"0"0"0,-1 0-1,1 0 1,0 0 0,0 0 0,-1 1 0,1-1 0,0 0 0,-1 0 0,1 0-1,0 0 1,0 0 0,-1 1 0,1-1 0,0 0 0,0 0 0,0 0 0,-1 1-1,1-1 1,0 0 0,0 0 0,0 1 0,0-1 0,-1 0 0,1 0 0,0 1-1,0-1 1,0 0 0,0 0 0,0 1 0,0-1 0,-8 14 803,6-4-632,0 0 1,0 1-1,1-1 0,0 0 1,2 13-1,-1-18-215,0 1 99,0 1 0,1 0-1,0-1 1,3 11 0,-4-15-113,1 1 0,0 0 0,0-1 0,1 1 0,-1-1 0,0 1 0,1-1 1,-1 1-1,1-1 0,0 0 0,0 0 0,0 0 0,3 3 0,-3-5-52,-1 1 1,1 0-1,0-1 0,-1 1 0,1-1 1,0 1-1,-1-1 0,1 0 0,0 0 1,0 1-1,-1-1 0,1 0 0,0-1 1,-1 1-1,1 0 0,0-1 0,0 1 1,-1 0-1,4-2 0,3-2 192,0 0 0,12-7 0,-19 10-226,26-17 403,-2 0 0,-1-2 0,0-1 1,25-29-1,78-104 816,-101 121-1067,24-31-40,59-75-1075,-36 48-2483,-36 43 1695</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8:48.010"/>
    </inkml:context>
    <inkml:brush xml:id="br0">
      <inkml:brushProperty name="width" value="0.05" units="cm"/>
      <inkml:brushProperty name="height" value="0.05" units="cm"/>
      <inkml:brushProperty name="color" value="#FF0066"/>
    </inkml:brush>
  </inkml:definitions>
  <inkml:trace contextRef="#ctx0" brushRef="#br0">5 648 12051,'0'0'126,"-1"0"0,1 1 0,0-1 0,-1 0 0,1 1 1,0-1-1,0 0 0,-1 1 0,1-1 0,0 0 0,0 1 1,0-1-1,-1 0 0,1 1 0,0-1 0,0 1 0,0-1 1,0 1-1,0-1 0,0 0 0,0 1 0,0-1 0,0 1 1,0-1-1,0 1 0,0-1 0,0 0 0,0 1 0,2 18 390,-1-16-157,-1 4-116,2 15 722,1-1 0,1 0 0,9 27 0,-13-47-895,0 0 0,0 0-1,1 0 1,-1 1 0,1-1-1,-1 0 1,1 0 0,-1 0 0,1 0-1,-1 0 1,1-1 0,0 1-1,0 0 1,0 0 0,-1 0 0,1 0-1,0-1 1,0 1 0,0 0-1,0-1 1,0 1 0,0-1 0,0 1-1,0-1 1,0 0 0,0 1-1,1-1 1,-1 0 0,1 0 0,2 0 67,-1-1 0,0 0 1,0 0-1,0 0 0,0-1 1,0 1-1,-1-1 0,1 1 0,4-4 1,20-15 482,-1-1 0,28-29-1,-41 38-488,286-292 994,-130 129-3619,-58 62-2125,-24 3 1655,-86 109 2930</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8:49.940"/>
    </inkml:context>
    <inkml:brush xml:id="br0">
      <inkml:brushProperty name="width" value="0.05" units="cm"/>
      <inkml:brushProperty name="height" value="0.05" units="cm"/>
      <inkml:brushProperty name="color" value="#FF0066"/>
    </inkml:brush>
  </inkml:definitions>
  <inkml:trace contextRef="#ctx0" brushRef="#br0">8 525 12235,'-1'1'177,"1"-1"0,-1 1 0,1-1 0,-1 0 0,1 1 0,0-1 0,-1 1 0,1-1 0,0 1 0,-1-1 0,1 1 0,0-1 0,0 1 1,-1 0-1,1-1 0,0 1 0,0-1 0,0 1 0,0 0 0,0-1 0,0 2 0,-2 13 1661,4-4-1264,-1 0 0,2 0 1,-1 0-1,2-1 0,-1 1 1,1-1-1,10 17 0,-4-5-22,-9-21-503,-1 1 0,1-1-1,-1 1 1,1-1-1,0 1 1,0-1 0,0 0-1,0 0 1,0 1 0,0-1-1,0 0 1,0 0-1,0 0 1,0 0 0,1 0-1,-1 0 1,0-1 0,1 1-1,-1 0 1,1-1 0,-1 1-1,0-1 1,1 1-1,0-1 1,1 1 0,1-2 19,-1 1 0,0-1 0,1 0 0,-1 0 0,1 0 0,-1 0 0,0-1 0,0 1 0,0-1 0,0 0 0,0 0 0,3-2 0,36-29 381,74-76 0,-62 56-330,212-185-190,-82 84-4948,-171 144 4348,89-76-1860</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8:56.873"/>
    </inkml:context>
    <inkml:brush xml:id="br0">
      <inkml:brushProperty name="width" value="0.05" units="cm"/>
      <inkml:brushProperty name="height" value="0.05" units="cm"/>
      <inkml:brushProperty name="color" value="#FF0066"/>
    </inkml:brush>
  </inkml:definitions>
  <inkml:trace contextRef="#ctx0" brushRef="#br0">1 110 13795,'265'-34'8588,"-142"28"-7051,153 12-1,66 24-501,152 8 533,-264-34-416,0-10-1,0-11 1,297-59 0,-387 49-1051,-115 23-195,-14 2-120,-21 4-178,8-2 240,1 0-5,-1 0 0,1 1 1,0-1-1,0 0 0,-1 0 0,1 0 0,0 0 1,0 0-1,0 0 0,-1-1 0,1 1 0,0 0 0,0-1 1,0 1-1,-1 0 0,1-1 0,0 0 0,-2 0 1,-6-12-1230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49.145"/>
    </inkml:context>
    <inkml:brush xml:id="br0">
      <inkml:brushProperty name="width" value="0.05" units="cm"/>
      <inkml:brushProperty name="height" value="0.05" units="cm"/>
      <inkml:brushProperty name="color" value="#FF0066"/>
    </inkml:brush>
  </inkml:definitions>
  <inkml:trace contextRef="#ctx0" brushRef="#br0">1 0 11835,'2'13'1975,"1"-1"0,1 1 0,6 13 0,36 65 1539,-4-13-2766,-37-64-754,-3-9-49,-1 0-1,1-1 1,0 1-1,0-1 0,1 0 1,0 0-1,-1 0 1,1 0-1,6 6 1,-9-10 3,0 0 0,0 0 1,1 1-1,-1-1 1,0 0-1,0 0 0,0 0 1,0 0-1,1 0 1,-1 0-1,0 0 0,0 0 1,1 0-1,-1 1 1,0-1-1,0 0 0,0 0 1,1 0-1,-1 0 1,0 0-1,0 0 0,1 0 1,-1-1-1,0 1 1,0 0-1,0 0 0,1 0 1,-1 0-1,0 0 1,0 0-1,0 0 0,1 0 1,-1 0-1,0-1 1,0 1-1,0 0 0,0 0 1,1 0-1,-1 0 1,0-1-1,0 1 0,0 0 1,0 0-1,0 0 1,0-1-1,0 1 0,0 0 1,1 0-1,-1 0 1,0-1-1,0 1 0,0 0 1,0 0-1,0-1 1,0-15-2222,-4-8 944</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9:14.646"/>
    </inkml:context>
    <inkml:brush xml:id="br0">
      <inkml:brushProperty name="width" value="0.05" units="cm"/>
      <inkml:brushProperty name="height" value="0.05" units="cm"/>
      <inkml:brushProperty name="color" value="#FF0066"/>
    </inkml:brush>
  </inkml:definitions>
  <inkml:trace contextRef="#ctx0" brushRef="#br0">30 13 16251,'6'0'1081,"-5"-2"303,5 0-328,-19 4-656,-17-13-328</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9:15.315"/>
    </inkml:context>
    <inkml:brush xml:id="br0">
      <inkml:brushProperty name="width" value="0.05" units="cm"/>
      <inkml:brushProperty name="height" value="0.05" units="cm"/>
      <inkml:brushProperty name="color" value="#FF0066"/>
    </inkml:brush>
  </inkml:definitions>
  <inkml:trace contextRef="#ctx0" brushRef="#br0">1 23 13475,'4'-4'1648,"1"0"1129,-3 1-1633,-2-9-616</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9:22.660"/>
    </inkml:context>
    <inkml:brush xml:id="br0">
      <inkml:brushProperty name="width" value="0.05" units="cm"/>
      <inkml:brushProperty name="height" value="0.05" units="cm"/>
      <inkml:brushProperty name="color" value="#FF0066"/>
    </inkml:brush>
  </inkml:definitions>
  <inkml:trace contextRef="#ctx0" brushRef="#br0">355 1195 11634,'6'1'898,"-1"-1"0,1 1-1,11 4 1,-6-2-404,19 3 711,1 0 0,56 1 0,63-8 741,-100-1-1372,267-13 1525,-167 6-1361,98 2 139,157-12 85,54-53 1713,-425 64-2482,0-1-1,-1-2 1,48-23 0,-76 31-133,0 0 1,0 0 0,0-1 0,0 0-1,-1 0 1,0 0 0,0 0 0,0-1-1,0 0 1,-1 0 0,0 0-1,0 0 1,4-10 0,1-4 15,-1 0 0,7-34 1,-10 35-70,16-81 2,-18 84-7,-1 0 0,0-1 1,-1 1-1,-3-24 1,1 32-2,1 0 1,-1 0 0,-1 0-1,1 0 1,-1 0 0,-1 1-1,1 0 1,-1-1 0,0 1 0,0 1-1,-1-1 1,0 1 0,0-1-1,0 1 1,0 1 0,-12-8-1,-6-3-4,-1 1 0,-1 1 0,-27-9-1,41 17 7,-124-48-10,-11-5 8,108 40-35,-64-39 1,32 10 15,-48-30-12,95 64 17,-1 0 1,-1 2-1,-30-10 0,-24 0-11,-106-13 1,68 14 5,-116-15 91,204 33-72,0 2 0,0 0 0,0 2 0,1 1 0,-1 2 0,-30 7 0,-4 8-14,-107 47 0,129-47 13,1 2 1,1 2 0,-51 40 0,43-25-7,1 3 0,-54 66 0,69-73 8,3-4 9,2 0 0,1 2 1,-26 46-1,45-69-6,1 0 0,1 0-1,0 0 1,0 1 0,1 0 0,0 0-1,1 0 1,0 0 0,1 0 0,0 0-1,0 0 1,2 1 0,-1-1-1,1 0 1,1 0 0,5 21 0,1-9 64,2-1 0,0-1 0,1 1 0,1-1 0,0-1 1,2 0-1,1-1 0,0-1 0,1 0 0,1-1 0,1-1 1,0 0-1,29 18 0,-17-15 12,1-2-1,1 0 1,1-3 0,0 0 0,0-2-1,1-2 1,1-1 0,50 6 0,-11-7-76,1-4 1,0-3 0,144-17-1,-202 14-32,-5 0-204,0 1-1,0 0 1,0 0 0,19 3-1,-29-2 49,0 0 0,0 1 1,0-1-1,0 1 0,-1 0 0,1-1 0,0 1 0,0 0 1,0 0-1,-1 0 0,1 0 0,-1 0 0,1 1 1,-1-1-1,3 3 0,-2-1-367,0 0 0,0 0 0,-1 0 0,1 1 0,-1-1 0,0 0 0,2 6 0,5 33-2564</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9:27.944"/>
    </inkml:context>
    <inkml:brush xml:id="br0">
      <inkml:brushProperty name="width" value="0.05" units="cm"/>
      <inkml:brushProperty name="height" value="0.05" units="cm"/>
      <inkml:brushProperty name="color" value="#FF0066"/>
    </inkml:brush>
  </inkml:definitions>
  <inkml:trace contextRef="#ctx0" brushRef="#br0">29 10 8178,'-1'-1'130,"0"0"417,-1 0 1,0 0 0,1 0-1,-1 0 1,0 0-1,0 0 1,-3-1-1,4 2-429,1 0 0,-1 1 0,1-1 0,-1 0 0,1 0 0,0 0 0,-1 0-1,1 0 1,-1 1 0,1-1 0,-1 0 0,1 0 0,0 1 0,-1-1 0,1 0-1,-1 1 1,1-1 0,0 0 0,0 1 0,-1-1 0,1 1 0,0-1 0,-1 0-1,1 1 1,0-1 0,0 1 0,0-1 0,0 1 0,0-1 0,-1 1 0,1-1-1,0 1 1,0-1 0,0 1 0,0-1 0,0 1 0,0 0 0,1 1 102,-1 1 1,0-1 0,1 0 0,0 1-1,-1-1 1,1 1 0,0-1 0,0 0-1,0 0 1,0 0 0,2 3 0,3 4 346,23 58 1334,-2 1-1,31 123 1,-54-175-1876,27 129-763,-32-139-1808,-4-10 909,-7-12-266,9 12 1204,-13-15-813</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9:28.477"/>
    </inkml:context>
    <inkml:brush xml:id="br0">
      <inkml:brushProperty name="width" value="0.05" units="cm"/>
      <inkml:brushProperty name="height" value="0.05" units="cm"/>
      <inkml:brushProperty name="color" value="#FF0066"/>
    </inkml:brush>
  </inkml:definitions>
  <inkml:trace contextRef="#ctx0" brushRef="#br0">3 198 11642,'0'0'92,"0"-1"-1,0 1 0,0 0 0,-1 0 0,1 0 0,0 0 0,0 0 0,0 0 0,0 0 0,0-1 0,-1 1 0,1 0 0,0 0 0,0 0 0,0 0 0,0-1 0,0 1 0,0 0 0,0 0 0,0 0 0,0 0 0,0-1 0,0 1 0,0 0 0,0 0 0,0 0 0,0-1 0,0 1 0,0 0 0,0 0 0,0 0 0,0 0 0,0-1 0,0 1 0,0 0 0,0 0 0,0 0 0,0 0 0,0-1 0,1 1 0,-1 0 0,0 0 0,0 0 0,0 0 0,0 0 0,0-1 0,0 1 0,1 0 0,-1 0 0,0 0 0,0 0 0,1 0 0,6-9 1196,22-18 802,75-63 1858,-92 82-3765,1-1-1,-1 2 1,2 0 0,-1 0 0,0 1-1,1 1 1,15-4 0,-24 7-132,0 1 0,0 0 1,1 1-1,7-1 0,-10 1-41,-1 0-1,0 1 1,1-1-1,-1 1 0,0-1 1,0 1-1,0 0 0,1 0 1,-1 0-1,0 0 0,0 0 1,0 0-1,-1 1 0,1-1 1,3 3-1,-5-3-25,2 11-839,-1-11 762,-1 0 1,0 0 0,0 0 0,0-1-1,1 1 1,-1 0 0,1 0 0,-1 0-1,0-1 1,1 1 0,-1 0 0,1-1-1,0 1 1,-1 0 0,1-1 0,-1 1-1,1-1 1,0 1 0,0-1 0,-1 1-1,1-1 1,0 0 0,0 1 0,-1-1-1,1 0 1,0 0 0,0 1 0,0-1-1,0 0 1,-1 0 0,1 0 0,1 0-1,0-1-81,0 0-1,0 0 1,0 0-1,-1 0 1,1 0-1,-1 0 1,1-1-1,-1 1 1,1 0-1,-1-1 1,0 1-1,1-1 1,0-2-1,2-3-208,-3 6 355,0 0 1,-1-1-1,1 1 0,0 0 0,-1 0 1,1 0-1,0 0 0,0-1 0,0 1 1,0 0-1,0 1 0,0-1 0,0 0 1,1 0-1,-1 0 0,0 1 0,3-2 1,20 3 205,-10 4-669</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9:28.953"/>
    </inkml:context>
    <inkml:brush xml:id="br0">
      <inkml:brushProperty name="width" value="0.05" units="cm"/>
      <inkml:brushProperty name="height" value="0.05" units="cm"/>
      <inkml:brushProperty name="color" value="#FF0066"/>
    </inkml:brush>
  </inkml:definitions>
  <inkml:trace contextRef="#ctx0" brushRef="#br0">11 1 15163,'-4'13'1649,"-1"4"1191,3 3-383,4 4-897,5 0-312,4 0-528,4 0-255,-2-3-281,-2-1-80,-1 1-160,-3-5-96,-3-4-529,1-5-375,1-13-3449,-2-5 3377</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9:29.585"/>
    </inkml:context>
    <inkml:brush xml:id="br0">
      <inkml:brushProperty name="width" value="0.05" units="cm"/>
      <inkml:brushProperty name="height" value="0.05" units="cm"/>
      <inkml:brushProperty name="color" value="#FF0066"/>
    </inkml:brush>
  </inkml:definitions>
  <inkml:trace contextRef="#ctx0" brushRef="#br0">39 115 10530,'-2'0'323,"0"0"0,0 0 1,0-1-1,0 1 0,0 0 0,0 0 0,0-1 0,0 0 0,0 1 0,1-1 0,-1 0 1,0 0-1,0 0 0,1 0 0,-1 0 0,-2-2 0,4 2-173,-1 0 0,0 0 0,1 0 0,0 0 0,-1 0 1,1 0-1,-1 0 0,1 0 0,0 0 0,0 0 0,0 0 0,0 0 0,0 0 0,0 0 0,0 0 0,0 0 0,0 0 1,0 0-1,0 0 0,1-1 0,-1 1 0,0 0 0,1 0 0,-1 0 0,1 1 0,-1-1 0,1 0 0,-1 0 1,1 0-1,0 0 0,1-1 0,2-3 84,1-1 0,0 1 0,1 0 0,-1 0 0,1 1 0,0 0 0,0 0 0,0 0 1,1 0-1,0 1 0,-1 0 0,11-2 0,-5 2-44,0 0 0,-1 1 0,1 0 0,0 1 0,0 0 0,0 1 0,12 1 0,-22-1-181,0 0 0,1 1 0,-1-1 0,0 0 0,1 1-1,-1 0 1,0-1 0,1 1 0,-1 0 0,0 0-1,0 0 1,0 1 0,0-1 0,0 0 0,0 1-1,-1-1 1,1 1 0,0 0 0,-1-1 0,1 1-1,-1 0 1,0 0 0,1 0 0,-1 0 0,0 0 0,0 1-1,0-1 1,-1 0 0,1 0 0,0 1 0,-1-1-1,0 0 1,1 1 0,-1-1 0,0 0 0,0 1-1,0-1 1,-1 0 0,1 1 0,0-1 0,-1 0 0,0 1-1,1-1 1,-1 0 0,0 0 0,0 0 0,0 0-1,-1 0 1,1 0 0,-3 4 0,-99 111 31,15-20-107,147-118 955,-51 18-774,0 1 0,0 0 0,0 1 0,0 0 0,0 0 0,1 1 0,-1 0 0,0 0 0,0 1-1,0 0 1,0 0 0,0 1 0,0 0 0,0 1 0,0 0 0,-1 0 0,1 0 0,-1 1 0,0 0 0,0 1 0,0-1-1,-1 2 1,8 6 0,10 12 41,-8-8-41,20 15 0,-32-28-174,0 0-1,0 0 0,0 0 1,1-1-1,-1 1 1,1-1-1,0 0 0,0-1 1,0 1-1,7 0 0,-11-1-86,0-1-1,1 0 1,-1 0-1,0 0 1,1 0-1,-1 0 1,0 0-1,1 0 1,-1 0 0,0-1-1,1 1 1,-1 0-1,0-1 1,0 1-1,1-1 1,-1 0-1,0 1 1,0-1-1,0 0 1,0 0-1,0 1 1,0-1-1,0 0 1,1-1 0,0-2-306,0 1 0,-1 0 0,0-1 0,0 1 0,0-1 0,0 1 1,1-5-1,-1 1 823,3-12-304</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9:30.368"/>
    </inkml:context>
    <inkml:brush xml:id="br0">
      <inkml:brushProperty name="width" value="0.05" units="cm"/>
      <inkml:brushProperty name="height" value="0.05" units="cm"/>
      <inkml:brushProperty name="color" value="#FF0066"/>
    </inkml:brush>
  </inkml:definitions>
  <inkml:trace contextRef="#ctx0" brushRef="#br0">163 327 16187,'0'16'1713,"0"5"1311,0 1-487,2 4-889,0 0-375,2-4-681,-1-1-256,5-7-224,-3-2-128,3-7-544,-3-5-520,-1-7-1281,-2-8-560,-4-6 1505</inkml:trace>
  <inkml:trace contextRef="#ctx0" brushRef="#br0" timeOffset="1">17 73 19124,'-9'0'1104,"3"0"257,4 0-457,10-8-992,5-1-416,13-8-1193,3-1 4098,5-3-2177</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9:31.140"/>
    </inkml:context>
    <inkml:brush xml:id="br0">
      <inkml:brushProperty name="width" value="0.05" units="cm"/>
      <inkml:brushProperty name="height" value="0.05" units="cm"/>
      <inkml:brushProperty name="color" value="#FF0066"/>
    </inkml:brush>
  </inkml:definitions>
  <inkml:trace contextRef="#ctx0" brushRef="#br0">1 117 11266,'9'30'2611,"2"0"0,2-1 0,30 53 0,-31-63-2123,-1 0-1,-1 1 1,-1 0 0,0 1-1,-2 0 1,0 0 0,-1 0 0,-2 1-1,4 34 1,-6-42-409,-2-9-36,1-1 0,-1 1 0,0 0 1,0 7-1,13-87 27,3-13-217,-13 79 120,-1 0 1,2 0 0,-1 1 0,1-1 0,1 1-1,-1 0 1,10-11 0,-11 16 66,0-1 1,1 1-1,-1 0 1,1 1-1,0-1 1,0 1-1,0 0 1,0-1-1,0 2 0,0-1 1,0 0-1,1 1 1,-1 0-1,1 0 1,-1 0-1,1 1 0,-1-1 1,1 1-1,0 0 1,-1 1-1,1-1 1,-1 1-1,1 0 1,-1 0-1,1 0 0,-1 0 1,0 1-1,1 0 1,-1 0-1,7 5 1,-10-6-2,0-1 1,0 1 0,0 0 0,0 0-1,0 0 1,0 0 0,0 0 0,-1 0-1,1 1 1,0-1 0,-1 0-1,1 0 1,-1 0 0,1 1 0,-1-1-1,0 0 1,1 1 0,-1-1 0,0 3-1,0-2 7,0 1 0,-1 0-1,1-1 1,-1 1 0,0 0-1,1-1 1,-1 1 0,-1-1-1,0 4 1,-5 4 43,1 0 0,-1-1 0,-13 13 0,18-19-68,-13 14 50,-1-2-1,-24 20 1,35-31-251,0 0 0,-1 0 1,1-1-1,-1 0 0,0 0 0,0 0 1,0-1-1,-1 0 0,1 0 1,0 0-1,-1-1 0,-10 1 1,16-2 79,1 0 1,-1 0-1,1 0 0,-1 0 1,0 0-1,1 0 1,-1 0-1,1 0 1,-1 0-1,1 0 1,-1-1-1,0 1 1,1 0-1,-1 0 1,1-1-1,-1 1 1,1 0-1,-1 0 1,1-1-1,-1 1 1,1-1-1,0 1 1,-1 0-1,1-1 1,-1 1-1,1-1 1,0 1-1,-1-1 1,1 1-1,0-1 1,0 1-1,0-1 1,-1 0-1,1 0 1,0-1-217,0 1 0,0-1 0,0 0 1,1 0-1,-1 1 0,0-1 0,1 0 0,-1 1 1,1-1-1,0 0 0,0-1 0,11-16-1448</inkml:trace>
  <inkml:trace contextRef="#ctx0" brushRef="#br0" timeOffset="1">433 206 13707,'-5'9'765,"0"0"1,1 0-1,0 0 1,0 0-1,1 0 0,0 1 1,1 0-1,0 0 0,0-1 1,1 1-1,1 14 1,0-20-662,0 0-1,0 1 1,1-1 0,0 0 0,0 0 0,0 0 0,0 0-1,1 0 1,0 0 0,-1 0 0,1 0 0,1-1 0,-1 1-1,0-1 1,1 0 0,0 1 0,0-1 0,0 0 0,0-1-1,0 1 1,1 0 0,-1-1 0,1 0 0,-1 0 0,1 0-1,0 0 1,0-1 0,8 3 0,-6-3-44,1 0 0,-1 0 0,1-1 0,-1 1-1,1-2 1,-1 1 0,1-1 0,-1 0 0,0 0 0,1 0 0,-1-1 0,0 0 0,0-1 0,0 1 0,0-1-1,0 0 1,-1-1 0,1 1 0,-1-1 0,0 0 0,0 0 0,0-1 0,-1 0 0,1 1 0,-1-2 0,6-9 0,-9 14-38,0-1 0,0 0 0,0 0 1,0 0-1,-1 0 0,1 0 0,-1 0 1,1 0-1,-1 0 0,1 0 1,-1-1-1,0 1 0,0 0 0,0 0 1,-1 0-1,1 0 0,-1-4 1,0 3-1,-1 0 1,1 0-1,-1 0 1,1 1 0,-1-1-1,0 1 1,0-1-1,0 1 1,0 0 0,0 0-1,-3-3 1,-2 0-10,-1 1 0,1-1 0,0 1 1,-1 0-1,0 1 0,0 0 0,0 0 0,-10-1 0,9 2-121,1 1-1,-1 0 1,0 1-1,-16 1 1,20-1-184,1 1 1,-1 0 0,0 0 0,1 0 0,0 0-1,-1 1 1,1 0 0,0 0 0,0 0-1,-6 5 1,6-2-1157,11-2 1807,-3-2-227,19 5-231</inkml:trace>
  <inkml:trace contextRef="#ctx0" brushRef="#br0" timeOffset="2">880 0 11859,'-13'2'1373,"0"1"1,0 0-1,1 1 1,-17 6 0,14-3-651,0 0 0,0 1 0,1 1 0,0 0 0,-19 16 0,31-23-644,1-1 0,-1 1 0,0 0-1,1 0 1,0-1 0,-1 1 0,1 0 0,0 0 0,0 0 0,0 1 0,0-1 0,-1 3-1,2-4-54,0 0 0,0 1 0,0-1 0,0 0 0,0 0 0,0 0 0,0 0 0,0 1 0,1-1-1,-1 0 1,0 0 0,1 0 0,-1 0 0,1 0 0,-1 0 0,1 0 0,-1 0 0,1 0 0,0 0 0,0 0-1,-1 0 1,1 0 0,0-1 0,0 1 0,2 1 0,8 4 52,0-1 0,0 0 0,0 0 0,1-1 1,0-1-1,14 3 0,0 1 179,-4-1 41,-12-4-81,0 0 1,0 1-1,0 1 0,-1-1 0,10 7 0,-18-10-179,0 1 0,0-1 0,0 1-1,0-1 1,0 1 0,0 0 0,-1-1 0,1 1 0,0 0-1,0 0 1,-1 0 0,1 0 0,0 0 0,-1-1 0,1 1-1,-1 0 1,1 0 0,-1 0 0,0 0 0,1 2 0,-1-2-3,0 0 0,0 0 1,-1 0-1,1 0 0,0 0 1,-1 0-1,1 0 1,0 0-1,-1 0 0,1 0 1,-1 0-1,1 0 0,-1 0 1,0 0-1,1-1 1,-1 1-1,-1 1 0,-3 2 49,0-1 0,0 1 0,0-1 0,-1 0 0,1-1 0,-7 3 0,-2 0 8,0 0-1,-25 4 1,34-8-301,1-1 0,-1 1 0,1-1 0,-1 0 0,1 0 0,-1 0 0,1-1-1,-1 1 1,1-1 0,-1 0 0,1 0 0,-1-1 0,-4-2 0,7 3-184,1 0-1,-1 0 0,1 0 1,0 0-1,-1-1 1,1 1-1,0 0 0,0-1 1,0 1-1,0-1 1,0 1-1,0-1 0,-1-3 1,4-2-1511</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9:31.566"/>
    </inkml:context>
    <inkml:brush xml:id="br0">
      <inkml:brushProperty name="width" value="0.05" units="cm"/>
      <inkml:brushProperty name="height" value="0.05" units="cm"/>
      <inkml:brushProperty name="color" value="#FF0066"/>
    </inkml:brush>
  </inkml:definitions>
  <inkml:trace contextRef="#ctx0" brushRef="#br0">4 41 15947,'-2'6'3280,"2"0"-2933,-1 0 0,1-1 0,-1 1 1,1 0-1,1-1 0,-1 1 0,1 0 1,0-1-1,1 1 0,-1-1 0,1 1 0,0-1 1,4 7-1,-1-2-88,1-1 1,0 1-1,0-2 1,1 1-1,0-1 1,9 9-1,-14-15-206,0 0-1,0 0 0,0-1 1,1 1-1,-1 0 1,0-1-1,1 1 0,-1-1 1,1 0-1,0 0 1,-1 0-1,1 0 0,0-1 1,0 1-1,0-1 0,-1 0 1,1 1-1,0-1 1,0 0-1,0-1 0,0 1 1,-1 0-1,1-1 1,0 0-1,0 1 0,-1-1 1,1 0-1,-1-1 1,1 1-1,0 0 0,-1-1 1,0 1-1,1-1 1,-1 0-1,0 0 0,0 0 1,0 0-1,0 0 1,0 0-1,-1 0 0,1-1 1,-1 1-1,1-1 0,-1 1 1,0-1-1,0 1 1,0-1-1,1-5 0,-2 2-15,1 1-1,-1-1 1,-1 1-1,1-1 0,-1 1 1,0-1-1,0 1 0,0 0 1,-1-1-1,0 1 1,0 0-1,0 0 0,-5-8 1,2 4-159,-1 0 1,-1-1-1,1 2 0,-1-1 1,-16-13-1,20 19-84,1 1 0,-1 0 0,0 0 0,0 1-1,0-1 1,0 1 0,-1-1 0,1 1 0,0 0-1,-1 0 1,1 1 0,0-1 0,-1 1 0,1-1 0,-1 1-1,-6 1 1,8-1-133,-1 1 0,1-1 0,-1 1-1,1 0 1,0 0 0,-1 0 0,1 0 0,0 0-1,0 0 1,0 0 0,-1 1 0,1 0-1,1-1 1,-1 1 0,-2 2 0,-5 8-1032</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49.410"/>
    </inkml:context>
    <inkml:brush xml:id="br0">
      <inkml:brushProperty name="width" value="0.05" units="cm"/>
      <inkml:brushProperty name="height" value="0.05" units="cm"/>
      <inkml:brushProperty name="color" value="#FF0066"/>
    </inkml:brush>
  </inkml:definitions>
  <inkml:trace contextRef="#ctx0" brushRef="#br0">0 140 9786,'0'4'1160,"6"-3"1465,1-1-793,8-3 49,4-3-57,9-3-184,3-6-183,3-3-393,-3-1-104,-1-1-392,-1 1-168,-3 6-176,0 2-224,-11 4-944,-2 3-1088</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9:32.212"/>
    </inkml:context>
    <inkml:brush xml:id="br0">
      <inkml:brushProperty name="width" value="0.05" units="cm"/>
      <inkml:brushProperty name="height" value="0.05" units="cm"/>
      <inkml:brushProperty name="color" value="#FF0066"/>
    </inkml:brush>
  </inkml:definitions>
  <inkml:trace contextRef="#ctx0" brushRef="#br0">0 382 14915,'6'-1'508,"0"1"-1,-1 0 1,1 0-1,0 0 1,-1 1-1,1 0 0,-1 0 1,10 3-1,-13-2-320,1-1 0,-1 0-1,1 1 1,-1-1 0,0 1-1,0 0 1,1 0 0,-1 0-1,0 0 1,-1 0 0,1 0-1,0 0 1,-1 1 0,1-1-1,-1 1 1,0-1 0,1 1-1,-1-1 1,0 5 0,2 1 95,-1 1 1,-1 0-1,0 0 1,0 0 0,-1 1-1,0-1 1,0 0-1,-3 12 1,2-14-208,0-1-1,-1 1 1,0-1-1,0 0 1,-1 1-1,1-1 1,-1 0-1,-1 0 1,1-1 0,-1 1-1,-9 9 1,13-15-73,0 1 0,-1-1 0,1 0 1,0 1-1,0-1 0,-1 0 1,1 1-1,0-1 0,0 0 0,-1 0 1,1 0-1,0 1 0,-1-1 0,1 0 1,-1 0-1,1 0 0,0 0 0,-1 1 1,1-1-1,0 0 0,-1 0 0,1 0 1,-1 0-1,1 0 0,0 0 0,-1 0 1,0 0-1,1-1 1,0 1 0,-1-1-1,1 1 1,0-1 0,-1 1 0,1 0 0,0-1 0,0 1 0,0-1-1,0 1 1,-1-1 0,1 1 0,0-1 0,0 0 0,0 1 0,0-1-1,0 0 1,4-28 49,9-13-22,1 0 0,34-66 0,-40 93 15,0 1 1,11-16-1,-16 26-6,0 0 1,0 1 0,0-1-1,1 1 1,-1-1-1,1 1 1,0 0-1,0 0 1,0 1-1,1-1 1,5-1 0,-8 3-16,-1 1 0,1-1 0,0 1 0,-1 0 0,1 0 0,0 0 0,0 0 0,-1 0 0,1 0 0,0 0 0,0 0 0,-1 1 0,1-1 0,0 1 0,-1-1 0,1 1 0,-1 0 0,1 0 0,-1-1 0,1 1 1,-1 0-1,1 1 0,-1-1 0,0 0 0,0 0 0,1 0 0,-1 1 0,0-1 0,0 0 0,1 3 0,3 5 85,0 0-1,-1 1 1,7 19 0,-6-16-5,-2-5-46,6 16 34,-9-24-89,1 1 0,-1 0 0,1 0 0,-1-1 1,0 1-1,1 0 0,-1 0 0,1-1 0,-1 1 0,1-1 0,0 1 0,-1 0 0,1-1 0,0 0 0,-1 1 0,1-1 0,0 1 0,0-1 0,-1 0 0,1 1 0,1-1 0,-1 0-1,0 0 0,0 0 0,-1-1 0,1 1 0,0 0 0,-1-1 0,1 1-1,0-1 1,-1 1 0,1-1 0,-1 1 0,1-1 0,-1 1 0,1-1 0,-1 1 0,1-1 0,-1 0 0,0 1 0,1-1-1,-1 0 1,1 0 0,6-18 4,-6 16-6,5-20-55,0 0 0,-2 0 0,3-38 0,4-26-301,-11 83 326,1 0 0,0 0 0,1 0 0,-1 0-1,1 0 1,-1 0 0,5-6 0,-5 9 25,-1 0 1,1 1-1,-1-1 0,1 0 0,0 1 1,0-1-1,-1 1 0,1-1 1,0 0-1,0 1 0,0 0 1,-1-1-1,1 1 0,0 0 0,0-1 1,0 1-1,0 0 0,0 0 1,0 0-1,0 0 0,0 0 0,0 0 1,0 0-1,-1 0 0,1 0 1,0 0-1,0 0 0,0 1 0,0-1 1,0 0-1,0 1 0,0-1 1,-1 0-1,1 1 0,0-1 0,0 1 1,-1 0-1,1-1 0,1 2 1,5 5 3,1 0-1,-2 1 1,1-1 0,-1 2 0,0-1 0,-1 1 0,0-1 0,5 12 0,-2-4 174,17 24 1,-22-36-114,1 0-1,-1 0 0,1 0 1,0 0-1,0-1 1,1 1-1,-1-1 1,1 0-1,-1 0 1,7 2-1,-8-4-18,-1 0 0,1 0 0,0-1 0,-1 1-1,1-1 1,0 1 0,0-1 0,0 0 0,0 0 0,-1 0 0,1 0 0,0-1 0,0 1 0,0-1-1,-1 0 1,1 0 0,0 0 0,-1 0 0,1 0 0,-1 0 0,4-2 0,-1-1 24,0 0 0,0 0 1,0-1-1,-1 1 1,0-1-1,0 0 0,0 0 1,0 0-1,-1-1 1,1 1-1,-1-1 0,-1 0 1,1 0-1,-1 0 0,0 0 1,1-8-1,-1 2-37,-1 1-1,0-1 0,-1 0 1,0 1-1,0-1 0,-2 0 1,1 1-1,-4-12 0,1 8-21,3 9-5,0 0 0,0-1-1,-1 1 1,0 0 0,-1 0 0,1 0-1,-1 0 1,0 0 0,-6-8 0,8 14 0,1-1 1,0 1 0,-1 0-1,1-1 1,0 1 0,-1 0 0,1 0-1,0-1 1,-1 1 0,1 0-1,0 0 1,-1-1 0,1 1-1,-1 0 1,1 0 0,0 0 0,-1 0-1,1 0 1,-1 0 0,1 0-1,-1 0 1,1 0 0,0 0-1,-1 0 1,1 0 0,-1 0-1,0 0 1,0 1 3,0-1 1,1 1-1,-1-1 0,0 1 1,0-1-1,1 1 0,-1 0 0,0 0 1,1-1-1,-1 1 0,-1 2 0,0 1 19,0 0 0,0 1 0,0-1 0,-2 8 0,2 2 25,-1 0 1,2 0-1,0 1 0,0-1 0,2 1 0,0-1 0,0 1 0,1-1 0,1 0 0,0 0 0,1 0 0,1 0 0,0-1 0,1 1 1,0-1-1,1-1 0,1 1 0,0-1 0,11 13 0,-15-21-101,-1 0-1,1-1 1,1 1 0,-1-1-1,0 1 1,1-1-1,0-1 1,-1 1 0,1-1-1,0 0 1,0 0 0,1 0-1,5 1 1,-5-2-335,0-1 0,0 0 0,0 0 0,0 0 0,0 0 0,0-1 0,0 0 0,0-1 0,0 1 0,-1-1 0,12-5 0,31-17-1466</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9:33.397"/>
    </inkml:context>
    <inkml:brush xml:id="br0">
      <inkml:brushProperty name="width" value="0.05" units="cm"/>
      <inkml:brushProperty name="height" value="0.05" units="cm"/>
      <inkml:brushProperty name="color" value="#FF0066"/>
    </inkml:brush>
  </inkml:definitions>
  <inkml:trace contextRef="#ctx0" brushRef="#br0">367 1517 10514,'-52'-13'3420,"40"12"-2044,12 1-1349,0 0 1,0 0 0,0 0 0,0 0 0,0 0 0,0 0 0,-1 0 0,1 0 0,0 0 0,0 0-1,0 0 1,0 0 0,0 0 0,0 0 0,0 1 0,0-1 0,0 0 0,-1 0 0,1 0 0,0 0-1,0 0 1,0 0 0,0 0 0,0 0 0,0 1 0,0-1 0,0 0 0,0 0 0,0 0 0,0 0 0,0 0-1,0 0 1,0 0 0,0 1 0,0-1 0,0 0 0,0 0 0,0 0 0,0 0 0,0 0 0,0 1-1,11 12 1216,8 2-711,-1 0 0,2-2 0,0 0 0,0-2 1,36 15-1,-2-5 66,65 15 0,-1-8 149,234 25 0,129-37 429,-365-20-711,-1-6 0,-1-4 1,0-5-1,195-59 1,-18-32-155,-255 94-292,-1-3 0,-1 0 0,-1-2 0,-1-2 0,56-51 0,-78 64-8,0-1-1,-1 0 1,-1 0 0,1-1-1,-2 0 1,8-16-1,-11 20-1,-1 0-1,0 0 0,-1-1 0,0 1 1,0-1-1,-1 1 0,0-1 0,0 0 1,-1 0-1,0 1 0,-2-13 1,-1 3 6,-2 0 1,0 1 0,-1 0-1,0 0 1,-11-19 0,-50-80 51,42 76-38,-122-179 130,117 181-128,-2 2 0,-1 1 0,-56-45 0,25 31-7,-3 4 0,-82-43 0,-155-51 17,225 109-38,-1 3 0,-2 4 0,0 3 0,-2 4 0,-137-8 0,159 22-4,1 2-1,-1 4 1,1 2 0,0 2-1,0 4 1,1 2-1,0 2 1,-83 36 0,93-29 1,0 2 0,2 2 1,1 2-1,1 2 1,2 2-1,1 2 0,2 2 1,-71 82-1,87-87 5,1 2 0,2 0 0,1 1 0,2 2 1,-18 47-1,25-50 11,1 0 1,2 1 0,2 0-1,1 0 1,2 1 0,-1 52-1,7-40 34,1-1-1,3 0 0,1 0 0,17 55 0,-12-63 8,1-2 0,2 1 0,1-2 0,3 0 0,27 42 1,-32-58-13,1 0 0,1-1 0,1 0 1,1-1-1,0-1 0,1-1 0,1-1 1,1 0-1,0-2 0,0 0 0,1-1 1,1-2-1,0 0 0,0-1 0,47 10 1,-15-9 45,-1-2 1,1-2 0,68-3-1,169-22 107,-181 4-514,0-5 0,133-42 0,-154 32-2170,115-54 1,-64 11 297</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9:38.935"/>
    </inkml:context>
    <inkml:brush xml:id="br0">
      <inkml:brushProperty name="width" value="0.05" units="cm"/>
      <inkml:brushProperty name="height" value="0.05" units="cm"/>
      <inkml:brushProperty name="color" value="#FF0066"/>
    </inkml:brush>
  </inkml:definitions>
  <inkml:trace contextRef="#ctx0" brushRef="#br0">91 52 8906,'-9'-9'1809,"2"2"-563,0 0-1,-10-8 0,15 13-865,-1 1 0,1-1 1,-1 1-1,0 0 0,1-1 1,-1 1-1,0 0 0,0 1 1,1-1-1,-1 0 0,0 1 1,-4-1-1,6 1-321,0 1 0,1-1 0,-1 0 1,1 0-1,-1 1 0,1-1 0,-1 0 1,1 1-1,-1-1 0,1 1 0,-1-1 0,1 0 1,-1 1-1,1-1 0,0 1 0,-1-1 1,1 1-1,0-1 0,-1 1 0,1 0 0,0-1 1,0 1-1,-1-1 0,1 1 0,0 0 1,0-1-1,0 1 0,0 0 0,0-1 0,0 1 1,0-1-1,0 1 0,0 0 0,0-1 1,0 1-1,1 0 0,-1-1 0,0 1 1,0-1-1,0 1 0,1-1 0,-1 1 0,0-1 1,1 1-1,-1-1 0,1 1 0,-1-1 1,1 2-1,2 0 68,0 0 0,0 0 0,0 0 0,0 0 0,0 0 0,0-1 1,0 1-1,0-1 0,1 0 0,5 2 0,38 4 753,-45-7-858,267 8 2411,-241-8-2255,49-1 286,282 10 1180,-143 19-1220,217 12 505,109-68 1130,-490 21-2148,-54 7-239,5 3-1406,-3-3 1670,16 12-803</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9:50.875"/>
    </inkml:context>
    <inkml:brush xml:id="br0">
      <inkml:brushProperty name="width" value="0.05" units="cm"/>
      <inkml:brushProperty name="height" value="0.05" units="cm"/>
      <inkml:brushProperty name="color" value="#FF0066"/>
    </inkml:brush>
  </inkml:definitions>
  <inkml:trace contextRef="#ctx0" brushRef="#br0">45 98 6713,'4'-5'1456,"9"-11"1627,-13 16-3058,0-1 0,1 1 1,-1 0-1,0-1 0,0 1 1,0 0-1,1-1 0,-1 1 1,0 0-1,0-1 0,0 1 1,0 0-1,0-1 0,0 1 1,0 0-1,0-1 0,0 1 1,0-1-1,0 1 1,0 0-1,0-1 0,0 1 1,0 0-1,0-1 0,0 1 1,0 0-1,0-1 0,-1 1 1,1 0-1,0-1 0,0 1 1,0 0-1,-1-1 0,1 1 1,0 0-1,0 0 0,-1-1 1,1 1-1,-1-1 0,2 9 636,1-5 388,-2-7-122,-1-58 3970,1 61-4790,-1 1 1,1-1-1,0 1 0,0 0 1,0-1-1,0 1 1,0 0-1,0 0 0,0-1 1,-1 1-1,1 0 1,0-1-1,0 1 0,0 0 1,-1 0-1,1-1 1,0 1-1,0 0 0,-1 0 1,1-1-1,0 1 1,-1 0-1,1 0 0,0 0 1,-1 0-1,1 0 0,0-1 1,-1 1-1,1 0 1,0 0-1,-1 0 0,1 0 1,0 0-1,-1 0 1,1 0-1,0 0 0,-1 0 1,1 0-1,0 0 1,-1 0-1,1 1 0,0-1 1,-1 0-1,1 0 1,0 0-1,-1 0 0,1 1 1,0-1-1,0 0 0,-1 0 1,1 0-1,0 1 1,0-1-1,-1 0 0,1 0 1,0 1-1,-2 5 153,1 0 0,0 0-1,0 0 1,1 0 0,0 11-1,-1-4-132,8 248 1306,-6-186-862,-1-42-156,-10-63 156,2-10-543,2 1 0,-1-57 0,-1-16-6,4 87-15,-2-23 1,12 56 213,-1 11 44,0 0-1,-2 1 1,2 24-1,-1-16-39,-1 3-15,-1-7-101,2-2 0,7 31-1,1-17-98,8 36-7,-18-65-3,-1 1 0,0 0-1,0 0 1,-1 0 0,0 0 0,-1 1-1,-1 8 1,2-17-1,0 1-1,0-1 1,-1 1-1,1-1 1,0 1 0,0-1-1,0 0 1,-1 1-1,1-1 1,0 1 0,0-1-1,-1 0 1,1 1 0,0-1-1,-1 1 1,1-1-1,-1 0 1,1 1 0,0-1-1,-1 0 1,1 0-1,-1 1 1,0-1-4,1 0 0,0 0 0,-1 0 0,1 0 0,0 0 0,0 0 1,-1-1-1,1 1 0,0 0 0,-1 0 0,1 0 0,0 0 0,0 0 0,-1 0 0,1-1 0,0 1 0,0 0 0,-1 0 0,1 0 1,0-1-1,0 1 0,-1 0 0,1 0 0,0-1 0,0 1 0,0 0 0,0-1 0,0 1 0,-1 0 0,1 0 0,0-1 0,0 1 1,0 0-1,0-1 0,0 1 0,0 0 0,0-1 0,0 1 0,-2-13-545,0 5-956,0-1 1,1 1 0,0-1-1,0 0 1,1 0 0,1-12-1,7-4-753</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9:51.555"/>
    </inkml:context>
    <inkml:brush xml:id="br0">
      <inkml:brushProperty name="width" value="0.05" units="cm"/>
      <inkml:brushProperty name="height" value="0.05" units="cm"/>
      <inkml:brushProperty name="color" value="#FF0066"/>
    </inkml:brush>
  </inkml:definitions>
  <inkml:trace contextRef="#ctx0" brushRef="#br0">296 94 10778,'-7'-18'1653,"4"7"-202,-2 0 1,-6-12-1,10 20-1160,0 1 0,-1 0 0,1 0-1,-1 0 1,1-1 0,-1 2 0,0-1 0,0 0 0,0 0 0,0 1 0,0-1 0,0 1 0,-1-1-1,1 1 1,-3-1 0,2 1-160,1 1 0,0 0 1,0 0-1,-1 0 0,1 0 0,0 1 0,-1-1 0,1 1 0,0-1 0,0 1 1,-1 0-1,1 0 0,0 0 0,0 0 0,0 0 0,0 0 0,0 1 0,1-1 1,-4 3-1,-2 2 125,0 1 0,0 0 0,-8 12 1,2 0 102,1 0 1,1 1 0,-12 30 0,-18 68 410,26-65-509,2 0 0,3 1 0,1 0 0,4 1 0,2-1-1,4 64 1,0-96-153,2-1 0,0 1 0,1-1 0,2 0-1,0 0 1,1 0 0,12 23 0,-15-34-34,1-1 1,1 0-1,0 0 0,0-1 1,1 0-1,0 0 1,0 0-1,1-1 0,-1 0 1,2-1-1,-1 1 0,1-2 1,0 1-1,0-1 1,1 0-1,18 6 0,-15-8-15,0 0-1,1-1 1,-1-1-1,0 0 1,1-1-1,-1 0 0,1-1 1,-1 0-1,0-1 1,0-1-1,0 0 1,0-1-1,0 0 0,-1-1 1,1 0-1,-1-1 1,13-9-1,-7 3-16,0 0 0,-1-1 1,-1-1-1,0 0 0,-1-1 0,0-1 0,-1-1 0,-1 0 0,-1 0 0,11-21 0,-10 13-41,-1 0-1,-1 0 1,-1-1-1,-2-1 0,-1 1 1,0-1-1,2-28 1,-8 40-1,0 1 0,-1-1 0,0 0-1,-1 1 1,-1-1 0,0 1 0,-1-1 0,-1 1 0,0 0 0,-1 0 0,0 1 0,-1-1 0,-1 1 0,-15-23 0,10 21 0,0 1 0,-2 0 0,1 0 0,-2 2 0,0-1 0,0 2 0,-34-19 0,-6 2 0,-67-23 0,9 3 0,106 45 4,-5-3-144,1 1 0,-1 1 1,-19-6-1,30 10-19,-1-1 0,1 1 0,-1 0 0,0 0 0,1 0 0,-1 0 1,0 0-1,1 0 0,-1 0 0,0 1 0,1-1 0,-1 0 0,0 1 0,1 0 0,-1-1 0,1 1 0,-1 0 0,1 0 0,-1 0 0,1 0 0,0 0 0,-1 0 0,1 0 0,0 0 0,0 0 0,0 1 0,0-1 0,0 0 0,0 1 0,-1 2 1,-13 33-1906</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29:56.996"/>
    </inkml:context>
    <inkml:brush xml:id="br0">
      <inkml:brushProperty name="width" value="0.05" units="cm"/>
      <inkml:brushProperty name="height" value="0.05" units="cm"/>
      <inkml:brushProperty name="color" value="#FF0066"/>
    </inkml:brush>
  </inkml:definitions>
  <inkml:trace contextRef="#ctx0" brushRef="#br0">15 14 9242,'0'-1'172,"1"1"1,-1-1 0,0 1-1,0-1 1,0 1-1,-1-1 1,1 1-1,0-1 1,0 1-1,0-1 1,0 1-1,0-1 1,-1 1-1,1-1 1,0 1-1,0 0 1,-1-1-1,1 1 1,0-1-1,0 1 1,-1 0-1,1-1 1,-1 1 0,1 0-1,0-1 1,-1 1-1,1 0 1,-1 0-1,1-1 1,-1 1-1,1 0 1,-1 0-1,-5 15 3108,6-14-3214,0 0 0,0 1 0,0-1 0,0 0 1,0 0-1,0 0 0,0 0 0,0 1 0,1-1 1,-1 0-1,0 0 0,1 0 0,-1 0 0,1 0 1,-1 0-1,1 0 0,0 0 0,-1 0 0,1 0 1,0 0-1,0 0 0,0-1 0,-1 1 0,1 0 1,0 0-1,0-1 0,0 1 0,0-1 1,0 1-1,0-1 0,2 1 0,4 2 136,0 0-1,0-1 1,11 3-1,-15-5-109,7 2 167,1 0 0,0-1-1,-1 0 1,1-1 0,0 0 0,12-3-1,65-15 1243,-64 11-1169,1 2 1,36-3-1,-27 8-235,0 1-1,62 13 1,-60-8-10,1-2 1,47 1-1,79-16 123,-103 4 98,1 4-1,103 6 0,-145 0-273,0 1 0,-1 1-1,1 0 1,25 13 0,-20-9-9,-20-7-19,0-1 0,1 1 0,-1-1 0,1-1 0,0 1 0,-1 0 0,1-1 0,-1 0 0,1 0 0,0-1 0,-1 1 0,6-2 0,1-1 5,1-1 0,-1 0 1,13-8-1,8-3 11,-18 10 2,-1 0-1,1 1 1,1 0-1,-1 1 0,0 0 1,22 0-1,-34 3 10,0 0 0,0 0 0,0 0 0,-1 1 0,1-1 0,0 1 0,0-1 0,-1 1 0,1 0-1,0-1 1,-1 1 0,1 0 0,0 0 0,-1 0 0,0 0 0,1 1 0,-1-1 0,0 0 0,1 1 0,-1-1 0,0 1-1,0-1 1,1 3 0,0-1 94,1 0 0,-1 0 0,0 0 0,1-1-1,3 4 1,-4-5-59,0 0-1,0 0 1,0 0-1,1 0 1,-1 0-1,0-1 1,0 1-1,1-1 1,-1 1-1,0-1 1,1 0-1,-1 0 1,4 0-1,34-7 704,-29 5-525,-8 1-178,0 1 0,1-1 0,-1 1-1,0 0 1,0 0 0,1 0 0,-1 0 0,0 1 0,4 0 0,-7-1-61,1 0 0,-1 1 0,1-1 0,0 0 0,-1 1 1,1-1-1,-1 0 0,1 1 0,-1-1 0,1 1 0,-1-1 1,1 0-1,-1 1 0,0-1 0,1 1 0,-1 0 0,1-1 0,-1 1 1,1 0-1,-1 1-33,0-1 1,0 0 0,0 1-1,0-1 1,0 0 0,0 1-1,0-1 1,0 0 0,-1 0-1,1 1 1,0-1-1,-1 0 1,0 3 0,-1-1-489,0 0 1,0 0-1,0 0 1,0 0 0,-1 0-1,-4 4 1,-4 5-1058</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00.394"/>
    </inkml:context>
    <inkml:brush xml:id="br0">
      <inkml:brushProperty name="width" value="0.05" units="cm"/>
      <inkml:brushProperty name="height" value="0.05" units="cm"/>
      <inkml:brushProperty name="color" value="#FF0066"/>
    </inkml:brush>
  </inkml:definitions>
  <inkml:trace contextRef="#ctx0" brushRef="#br0">1 25 10842,'-1'-3'578,"4"-15"8836,-2 19-9191,-1 0 1,1 1-1,0-1 0,0 1 1,0-1-1,0 0 1,0 0-1,0 1 1,0-1-1,0 0 0,1 0 1,-1 0-1,0 0 1,1 0-1,-1-1 0,1 1 1,-1 0-1,1-1 1,-1 1-1,1-1 1,-1 1-1,1-1 0,-1 0 1,1 1-1,0-1 1,-1 0-1,1 0 1,0 0-1,-1-1 0,2 1 1,0-1-35,0 1 1,0-1-1,0 1 0,-1-1 1,1 0-1,-1 0 1,1-1-1,0 1 1,-1 0-1,0-1 0,1 0 1,-1 1-1,0-1 1,0 0-1,0 0 1,3-4-1,-17 26-3087,-12 6 1638</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01.387"/>
    </inkml:context>
    <inkml:brush xml:id="br0">
      <inkml:brushProperty name="width" value="0.05" units="cm"/>
      <inkml:brushProperty name="height" value="0.05" units="cm"/>
      <inkml:brushProperty name="color" value="#FF0066"/>
    </inkml:brush>
  </inkml:definitions>
  <inkml:trace contextRef="#ctx0" brushRef="#br0">8 34 11979,'-3'-7'992,"-1"-2"624,4 1 72,0 5-7,0-3 2600,2 10-3409,-4 3-224,2 8-224,0-4-272,0-5-1160,7-1 480,-10-14-40</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03.537"/>
    </inkml:context>
    <inkml:brush xml:id="br0">
      <inkml:brushProperty name="width" value="0.05" units="cm"/>
      <inkml:brushProperty name="height" value="0.05" units="cm"/>
      <inkml:brushProperty name="color" value="#FF0066"/>
    </inkml:brush>
  </inkml:definitions>
  <inkml:trace contextRef="#ctx0" brushRef="#br0">577 1010 12211,'0'0'127,"-1"1"1,1-1 0,0 1 0,-1-1-1,1 1 1,0-1 0,0 1 0,0-1-1,-1 1 1,1-1 0,0 1 0,0-1-1,0 1 1,0-1 0,0 1 0,0 0 0,0-1-1,0 2 1,0-2-35,0 0-1,0 0 1,0 0-1,1 1 1,-1-1-1,0 0 1,0 0 0,1 0-1,-1 1 1,0-1-1,0 0 1,1 0 0,-1 0-1,0 0 1,0 0-1,1 0 1,-1 1-1,0-1 1,0 0 0,1 0-1,-1 0 1,0 0-1,1 0 1,-1 0-1,3 0 209,-1-1-1,0 1 1,1 0-1,-1-1 1,0 0-1,1 1 1,2-2-1,25-12 876,2 2-1,-1 1 1,54-10 0,-30 12-440,77-3 0,-101 11-540,1 2 1,52 8-1,61 20 119,-87-15-78,111 11-1,-35-26 264,-89 0-248,0 1 0,61 8-1,-76-3-184,132 14 95,-144-18-86,1-2 1,-1 0-1,1-1 0,-1 0 1,0-2-1,32-10 0,12-10 267,73-42 0,-118 57-273,1 0 0,-2-2 0,1 0 1,-1 0-1,17-18 0,-29 25-60,-1 0-1,1 0 0,-1-1 1,0 0-1,-1 1 1,1-1-1,-1 0 1,0-1-1,0 1 0,2-10 1,-2 7 12,-1-1-1,-1 1 1,0 0 0,0-1 0,0 1-1,-3-12 1,-3-6 29,-2 0 1,0 1-1,-18-36 0,24 58-50,-11-26 6,-1 0 1,-29-42 0,34 58-6,-1 1 1,0 0-1,0 1 1,-2 0-1,1 1 0,-1 0 1,-20-12-1,-8 1-2,-2 1 0,0 3 0,-59-16 0,34 11 6,-61-20-49,-132-48-108,189 66 144,-1 3 0,0 2 0,-2 4 0,1 4 0,-121-5-1,148 16-1,1 2-1,0 3 1,0 1-1,0 2 1,-65 21-1,-205 92-48,305-117 57,2-1 1,-53 23-20,-70 41 0,114-57 16,1 0 1,1 1 0,0 1-1,0 1 1,1 0-1,1 0 1,0 1 0,1 1-1,-11 17 1,18-22 6,-1 0-1,1 1 1,1 0 0,0 0 0,1 1 0,0-1 0,0 1 0,1-1-1,1 1 1,0 0 0,1 0 0,0-1 0,1 1 0,0 0 0,0 0-1,2-1 1,4 17 0,-1-9 33,1-1-1,1-1 0,0 1 1,2-1-1,0-1 1,0 0-1,2 0 0,0-1 1,26 26-1,-15-21-5,1-1 0,0-1 0,2 0 1,0-2-1,0-1 0,2-2 0,0 0 0,0-2 0,1-1 0,0-1 0,1-2 0,0 0 1,42 2-1,-7-7-751,0-2 0,96-13 1,-80 9-1774,-63 5 1649,25 4 0</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06.932"/>
    </inkml:context>
    <inkml:brush xml:id="br0">
      <inkml:brushProperty name="width" value="0.05" units="cm"/>
      <inkml:brushProperty name="height" value="0.05" units="cm"/>
      <inkml:brushProperty name="color" value="#FF0066"/>
    </inkml:brush>
  </inkml:definitions>
  <inkml:trace contextRef="#ctx0" brushRef="#br0">70 139 5577,'-5'0'500,"0"-1"0,1-1 0,-1 1-1,0-1 1,0 1 0,1-1 0,-1-1 0,-4-2 0,-2-1 1485,10 5-1786,0 1-1,0 0 1,1-1-1,-1 1 1,1 0-1,-1-1 1,0 1-1,1-1 1,-1 1-1,1-1 1,-1 0-1,1 1 1,-1-1-1,1 1 1,0-1-1,-1 0 0,1 1 1,0-1-1,-1 0 1,1 0-1,0 1 1,0-1-1,0 0 1,-1-1-1,1 1-56,1 0 0,-1 0-1,0 0 1,0 0 0,1 0-1,-1-1 1,1 1-1,-1 0 1,1 0 0,-1 0-1,1 0 1,0 0 0,-1 0-1,1 1 1,1-3-1,0 2 37,1-1 0,-1 0-1,0 1 1,1 0-1,-1-1 1,0 1 0,1 0-1,0 0 1,-1 0 0,1 1-1,-1-1 1,1 1-1,0-1 1,3 1 0,6 0 344,23 2 1,-21-1-241,127 5 1293,-111-7-1128,0-1-1,50-10 1,-22 2-74,0 2 0,0 2 0,1 4 0,-1 1-1,1 3 1,100 18 0,-112-13-214,49 1-1,-75-7-40,0-2 0,0 0-1,-1-2 1,40-9 0,-2-6 183,-32 10-106,0 0-1,0 2 1,36-5 0,-53 10-129,15-1 49,-23 2-97,1 0-1,-1 0 0,0 0 0,0 0 0,0 0 0,1 0 1,-1 1-1,0-1 0,0 0 0,0 1 0,1-1 0,-1 1 0,0-1 1,2 2-1,-3-2-14,0 0-1,0 1 1,0-1 0,0 0 0,0 0 0,0 0 0,0 0 0,0 0 0,0 0-1,0 0 1,0 0 0,0 0 0,0 1 0,0-1 0,0 0 0,0 0 0,0 0-1,0 0 1,-1 0 0,1 0 0,0 0 0,0 0 0,0 0 0,0 1 0,0-1-1,0 0 1,0 0 0,0 0 0,0 0 0,0 0 0,0 0 0,0 0 0,-1 0-1,1 0 1,0 0 0,0 0 0,0 0 0,0 0 0,0 0 0,0 0 0,0 0-1,0 0 1,0 0 0,-1 0 0,1 0 0,0 0 0,0 0 0,0 0 0,0 0-1,0 0 1,0 0 0,-1 0 0,-8 1 29,7-1-12,-182 43 144,41-7-154,114-31 9,-1-1 0,-57 1-1,42-7-7,-69-15 0,-1 1-3,106 15-125,-1 1 1,1 0-1,-1 1 0,1 0 1,0 0-1,-1 1 0,1 0 1,0 1-1,0 0 1,-14 6-1,12-3-850,-1 1-1,1 0 1,1 1-1,-11 8 1,-7 7-859</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50.350"/>
    </inkml:context>
    <inkml:brush xml:id="br0">
      <inkml:brushProperty name="width" value="0.05" units="cm"/>
      <inkml:brushProperty name="height" value="0.05" units="cm"/>
      <inkml:brushProperty name="color" value="#FF0066"/>
    </inkml:brush>
  </inkml:definitions>
  <inkml:trace contextRef="#ctx0" brushRef="#br0">87 55 9098,'1'-2'690,"0"0"-1,0 0 1,1 0 0,-1-1 0,0 1 0,-1 0-1,1 0 1,0-1 0,-1 1 0,1 0-1,-1-1 1,0 1 0,0-4 0,0 6-650,0 0 1,0-1 0,0 1 0,0 0 0,0 0-1,-1 0 1,1 0 0,0 0 0,0 0-1,0 0 1,0 0 0,0 0 0,-1 0-1,1 0 1,0 0 0,0 0 0,0 0 0,0 0-1,-1 0 1,1 0 0,0 0 0,0 0-1,0 0 1,0 0 0,-1 0 0,1 0-1,0 0 1,0 0 0,0 0 0,0 0-1,0 0 1,-1 0 0,1 0 0,0 0 0,0 1-1,0-1 1,0 0 0,0 0 0,0 0-1,0 0 1,-1 0 0,1 0 0,0 1-1,0-1 1,0 0 0,0 0 0,0 0 0,-7 10 496,-8 20-418,2 0 0,1 2 0,1 0 0,1 0 0,-6 42 0,14-58-53,0 0 0,0 0 0,2 0-1,1 28 1,0-37-35,0 0 0,0 1 0,1-1 1,0 0-1,0 0 0,1 0 0,0 0 0,0 0 0,0-1 0,1 0 1,0 1-1,8 8 0,-10-13-28,0 0 0,0 0 1,1 0-1,-1 0 0,0-1 1,0 1-1,1-1 0,-1 0 0,1 0 1,0 0-1,-1 0 0,1 0 1,0 0-1,5 0 0,-3-1 15,0 0-1,0 0 1,-1-1-1,1 1 0,0-1 1,0 0-1,0 0 1,4-3-1,4-1 73,-1-1 1,0 0-1,0-1 0,-1-1 1,14-11-1,-11 8 47,-1 0 0,-1-1-1,0-1 1,0 0 0,-1-1 0,-1 0 0,9-16 0,-15 23-63,-1 0 1,1-1-1,-1 1 1,-1-1 0,1 0-1,-2 0 1,1 0 0,-1 0-1,0 0 1,0 0-1,-1-1 1,0 1 0,-1 0-1,0 0 1,0 0 0,-1 0-1,-3-10 1,1 8-30,1 1 0,-2-1 0,1 1 0,-2 1 0,1-1 1,-1 1-1,0 0 0,-1 0 0,0 0 0,0 1 0,0 0 0,-1 1 0,0 0 1,-1 0-1,1 0 0,-1 1 0,0 0 0,0 1 0,-1 0 0,1 1 0,-1 0 1,0 0-1,-19-2 0,19 4-186,-1 1 0,0 0 1,-18 2-1,24-1-564,-1 0-1,1 1 1,-1-1-1,-9 6 1,7-4-838</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16.338"/>
    </inkml:context>
    <inkml:brush xml:id="br0">
      <inkml:brushProperty name="width" value="0.05" units="cm"/>
      <inkml:brushProperty name="height" value="0.05" units="cm"/>
      <inkml:brushProperty name="color" value="#FF0066"/>
    </inkml:brush>
  </inkml:definitions>
  <inkml:trace contextRef="#ctx0" brushRef="#br0">8 79 7122,'-7'-12'5647,"7"11"-5551,0 0 0,0 1 0,1-1 0,-1 0 0,0 0 0,1 0 0,-1 0 0,1 0-1,-1 0 1,1 0 0,-1 1 0,1-1 0,0 0 0,-1 1 0,1-1 0,0 0 0,0 1 0,-1-1-1,1 1 1,0-1 0,0 1 0,0-1 0,0 1 0,0-1 0,1 1 0,26-9 494,-16 8-515,-1 1 1,0 0 0,17 2-1,12 1-41,59-6 598,-46 0 308,95 9 0,-84 3-761,92 27 0,-131-30-170,1-1 0,-1-1 0,31 0 0,78-4-3,-76-2 18,67 7 0,95 38 435,-145-25-60,79 8 0,-117-24-378,69-3 0,35-14 35,-5 1 66,126 14 354,-232 1-347,13 0 98,-1-2-1,1-2 0,48-10 1,216-50 808,-283 60-793,1 0 0,0 2 0,47 3 1,-41 0-22,56-5 0,147-32 777,-166 26-688,-12 1-200,70-1 0,-18 6 422,-89 2-42,0-2-1,0 0 0,28-9 1,-41 11-1681,-13 2-819,2-3 679</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18.771"/>
    </inkml:context>
    <inkml:brush xml:id="br0">
      <inkml:brushProperty name="width" value="0.05" units="cm"/>
      <inkml:brushProperty name="height" value="0.05" units="cm"/>
      <inkml:brushProperty name="color" value="#FF0066"/>
    </inkml:brush>
  </inkml:definitions>
  <inkml:trace contextRef="#ctx0" brushRef="#br0">1116 12 7602,'9'-12'10686,"-8"19"-9780,0-4-1028,-1-2 212,0 0-1,0 0 1,-1 0-1,1 0 1,0 0-1,0-1 1,0 1-1,-1 0 1,1 0-1,-1 0 1,1 0-1,-1 0 1,1 0-1,-1-1 1,1 1-1,-1 0 1,0 0-1,1-1 1,-1 1-1,0 0 1,0-1-1,1 1 1,-1-1-1,0 1 1,0-1-1,0 1 1,-1-1-1,1 1 69,-1 0 0,1 0 0,-1 0 0,1 0 0,-1 1 0,1-1 0,0 0 0,-2 2 0,1 0-114,0 0 1,-1 0 0,1 0 0,-1-1 0,0 1-1,1-1 1,-1 0 0,-5 4 0,-29 13 217,20-11-118,-6 3 51,-1 0 0,-47 12 0,-53 5-96,118-27-96,-51 13 15,1 3-1,-98 42 1,135-52-10,-1-1-1,-1-1 0,1 0 1,-35 2-1,-10 1 22,-3 4 434,13-4 514,-74 22-1,123-28-1007,-1 0 0,1-1 0,0 0 0,-12 1 0,17-2-6,1 0 0,0 0 0,0 0 0,0 0-1,0-1 1,-1 1 0,1 0 0,0 0 0,0 0 0,0 0-1,0 0 1,0 0 0,-1 0 0,1 0 0,0 0-1,0 0 1,0 0 0,0 0 0,0-1 0,0 1 0,0 0-1,-1 0 1,1 0 0,0 0 0,0 0 0,0 0-1,0-1 1,0 1 0,0 0 0,0 0 0,0 0 0,0 0-1,0 0 1,0-1 0,0 1 0,0 0 0,0 0-1,0 0 1,0 0 0,0-1 0,0 1 0,0 0 0,0 0-1,0 0 1,0 0 0,0 0 0,0-1 0,0 1-1,0 0 1,0 0 0,0 0 0,0 0 0,1 0 0,-1 0-1,0-1 1,0 1 0,0 0 0,5-6-1718,7-6-2773,0 7 3167</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19.452"/>
    </inkml:context>
    <inkml:brush xml:id="br0">
      <inkml:brushProperty name="width" value="0.05" units="cm"/>
      <inkml:brushProperty name="height" value="0.05" units="cm"/>
      <inkml:brushProperty name="color" value="#FF0066"/>
    </inkml:brush>
  </inkml:definitions>
  <inkml:trace contextRef="#ctx0" brushRef="#br0">423 1 11338,'-4'6'3268,"-3"4"-2398,1-1 0,-2 0 0,1-1 1,-1 1-1,0-1 0,-17 12 0,17-14-579,-50 38 1276,-101 57-1,83-55-1475,70-42-86,3-2-4,1-1 1,-1 1 0,0 0-1,1-1 1,-1 0 0,0 1 0,0-1-1,0-1 1,0 1 0,0 0-1,-3 0 1,6-1-1,-1 0-1,1 0 0,0 0 1,0 0-1,0 0 1,-1 0-1,1 0 0,0 0 1,0 0-1,0 0 1,0 0-1,-1 0 0,1 0 1,0 0-1,0 0 1,0 0-1,0 0 0,-1-1 1,1 1-1,0 0 1,0 0-1,0 0 0,0 0 1,-1 0-1,1 0 1,0 0-1,0-1 0,0 1 1,0 0-1,0 0 1,0 0-1,0 0 0,0-1 1,0 1-1,-1 0 1,1 0-1,0 0 0,0 0 1,0-1-1,0 1 1,0 0-1,0 0 0,0 0 1,0 0-1,0-1 1,0 1-1,0 0 0,0 0 1,0 0-1,1-1 1,-1 1-1,0 0 0,0 0 1,0 0-1,0 0 1,0 0-1,0-1 0,0 1 1,0 0-1,1 0 1,-1 0-1,0 0 0,10-10 30,-5 9-17,0 0 1,0 1-1,0-1 0,0 1 1,0 0-1,0 0 1,0 0-1,1 1 0,-1 0 1,6 2-1,13 1 32,59-2 16,-55-2-1,-1 1 0,39 7 0,-65-8-2,0 0 0,1 0 0,-1 0-1,1 0 1,-1 0 0,1 0 0,-1 0 0,1 0-1,-1 0 1,1-1 0,-1 1 0,0 0 0,1-1-1,-1 1 1,0-1 0,1 0 0,-1 1-1,0-1 1,0 0 0,1 0 0,-1 0 0,0 0-1,0 0 1,0 0 0,0 0 0,0 0 0,-1-1-1,1 1 1,0 0 0,0 0 0,-1-1 0,1 1-1,-1 0 1,1-1 0,-1 1 0,0-1-1,1 1 1,-1-3 0,1-4 8,0 0 0,0 0 0,-1 0 0,0 0 0,0 0 0,-1 0 0,0 0 0,0 0 0,-1 0 0,0 1 0,-1-1 0,1 0 0,-1 1 0,-1 0 0,0 0 0,0 0 0,0 0 0,-1 0 0,1 1 0,-2 0 0,1 0 0,-1 0 0,-11-8 0,16 13-468,0 0-1,-1 0 0,1 0 0,-1 0 0,1 0 0,-1 1 0,0-1 1,1 0-1,-1 1 0,0-1 0,0 1 0,-3-1 0,-4 7-1142</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21.363"/>
    </inkml:context>
    <inkml:brush xml:id="br0">
      <inkml:brushProperty name="width" value="0.05" units="cm"/>
      <inkml:brushProperty name="height" value="0.05" units="cm"/>
      <inkml:brushProperty name="color" value="#FF0066"/>
    </inkml:brush>
  </inkml:definitions>
  <inkml:trace contextRef="#ctx0" brushRef="#br0">17 1 14067,'-4'13'1472,"1"5"993,-1 8-801,2 2-288,0 7-271,0-3-185,4-1-344,-2 3-152,4-12-264,-2-2-56,-2-8-384,0-11-312,-4-15-3505,0-11 2937</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22.162"/>
    </inkml:context>
    <inkml:brush xml:id="br0">
      <inkml:brushProperty name="width" value="0.05" units="cm"/>
      <inkml:brushProperty name="height" value="0.05" units="cm"/>
      <inkml:brushProperty name="color" value="#FF0066"/>
    </inkml:brush>
  </inkml:definitions>
  <inkml:trace contextRef="#ctx0" brushRef="#br0">12 1 17564,'-6'0'608,"3"3"80,1 1-440,2 0-152,0 1-224,5 1-1176,6 3 904</inkml:trace>
  <inkml:trace contextRef="#ctx0" brushRef="#br0" timeOffset="1">405 164 12267,'4'2'1183,"0"0"1,0 1 0,-1-1 0,1 1 0,-1 0 0,6 6-1,-5-4-268,0 1 0,0-1-1,6 11 1,-2 1-327,-1 1 0,5 19 0,-11-36-553,0 4-75,0-1 1,0 1-1,0 0 1,-1 0-1,0 6 1,-7-20-3225,-22-43-2588,22 43 5396,1-1-1,1 0 1,-1-1-1,2 1 1,-1-1 0,2 0-1,-4-13 1,7 24 506,0 0 1,0-1-1,0 1 0,0 0 1,0 0-1,0-1 1,0 1-1,0 0 1,0 0-1,0-1 0,0 1 1,0 0-1,0 0 1,0 0-1,1-1 1,-1 1-1,0 0 0,0 0 1,0 0-1,0-1 1,0 1-1,1 0 1,-1 0-1,0 0 0,0 0 1,0-1-1,0 1 1,1 0-1,-1 0 1,0 0-1,0 0 0,1 0 1,-1 0-1,0 0 1,0 0-1,0-1 1,1 1-1,-1 0 0,0 0 1,0 0-1,1 0 1,-1 0-1,0 1 1,12 0 838,-11-1-697,130 37 6474,-49-9-5395,-41-12-1353,-39-16-36,-1 1 0,1 0-1,-1-1 1,1 0-1,-1 1 1,1-1-1,-1 0 1,1 0-1,-1 0 1,1 0-1,-1 0 1,1 0 0,2-1-1,-2 1-135,-1-1 1,0 0-1,0 0 0,0 0 0,0 1 1,0-1-1,0 0 0,0 0 0,0-1 1,0 1-1,-1 0 0,1 0 0,0 0 0,-1 0 1,2-2-1,7-13-1290</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22.799"/>
    </inkml:context>
    <inkml:brush xml:id="br0">
      <inkml:brushProperty name="width" value="0.05" units="cm"/>
      <inkml:brushProperty name="height" value="0.05" units="cm"/>
      <inkml:brushProperty name="color" value="#FF0066"/>
    </inkml:brush>
  </inkml:definitions>
  <inkml:trace contextRef="#ctx0" brushRef="#br0">10 94 15075,'-4'18'1689,"-1"4"951,7 3-671,3 1-313,10-1-440,-2 0-152,2 1-471,1 0-161,-3-6-248,2 0-168,-5-7-440,-1-2-449,-2-9-823,-3-4-833,11-12 1361</inkml:trace>
  <inkml:trace contextRef="#ctx0" brushRef="#br0" timeOffset="1">305 77 15507,'-2'24'1601,"2"0"1607,2 2-1007,11 2-609,4 0-272,1 0-607,-3-1-265,-4-1-312,-2-3-32,-3-7-312,-1-5-280,-5-9-729,4-2-375,-6-15-1065,-5-5 1417</inkml:trace>
  <inkml:trace contextRef="#ctx0" brushRef="#br0" timeOffset="2">123 123 13107,'7'-5'7225,"14"-5"-5368,3 1-321,6-4-672,3-2-272,4 2-384,-2 0-208,-3 2-744,-4 2-432,-12-2-1273,-3 2-439,-1 5 1568</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23.433"/>
    </inkml:context>
    <inkml:brush xml:id="br0">
      <inkml:brushProperty name="width" value="0.05" units="cm"/>
      <inkml:brushProperty name="height" value="0.05" units="cm"/>
      <inkml:brushProperty name="color" value="#FF0066"/>
    </inkml:brush>
  </inkml:definitions>
  <inkml:trace contextRef="#ctx0" brushRef="#br0">0 111 10538,'49'63'6404,"-32"-44"-4364,-2 1 1,17 27 0,-28-40-1816,-1 0 0,0 0 1,0 0-1,0 0 0,-1 0 0,0 1 1,0-1-1,-1 1 0,0 0 0,-1-1 1,0 13-1,0-19-221,0 0 0,0-1 1,0 1-1,0-1 0,0 1 1,0 0-1,0-1 0,0 1 1,0-1-1,0 1 0,-1-1 1,1 1-1,0-1 0,0 1 1,-1-1-1,1 1 0,-1-1 1,1 1-1,0-1 0,-1 1 1,0-1-4,1 0 0,0 0 1,-1 1-1,1-1 0,0 0 1,-1 0-1,1 0 0,0-1 1,-1 1-1,1 0 0,-1 0 1,1 0-1,0 0 0,-1 0 1,1 0-1,0 0 0,-1-1 1,1 1-1,0 0 0,-1 0 1,1 0-1,0-1 1,-1 1-1,-1-2-2,0 0 0,0-1 1,0 1-1,0 0 0,1-1 1,-1 1-1,-1-4 0,-3-10-30,1-1 0,0 1 0,1-1 0,1 0 0,1 0 0,0 0 0,1-1 0,1 1-1,1 0 1,0-1 0,1 1 0,7-26 0,-7 37 25,-1 0 0,2 0 0,-1 0 0,1 1 0,0-1-1,0 1 1,0-1 0,1 1 0,0 0 0,0 0 0,0 0 0,1 1 0,-1 0 0,7-5-1,-8 7 13,1 0 0,-1 0 0,1 0 0,0 0 0,0 1-1,0-1 1,0 1 0,0 0 0,0 0 0,0 1 0,1-1 0,-1 1-1,0 0 1,0 0 0,0 0 0,1 1 0,-1-1 0,0 1-1,0 0 1,0 0 0,0 1 0,4 1 0,-6-2 19,1 0 1,-1 0-1,0 0 1,0 0-1,0 1 1,0-1-1,0 1 1,0 0-1,0-1 1,0 1-1,-1 0 1,1 0-1,-1 0 1,1 0-1,-1 0 1,0 1-1,0-1 1,2 4-1,-3-3 7,1 0 0,-1 0-1,0 0 1,1 0 0,-1 0-1,-1 0 1,1 0-1,0 0 1,-1 0 0,1 0-1,-1-1 1,0 1 0,0 0-1,0 0 1,-3 4 0,-4 8 18,-2 0 0,0-1 0,0 1-1,-2-2 1,1 0 0,-2 0 0,1-1 0,-2-1 0,0 0 0,-22 13 0,31-20-45,3-3-3,0 0 1,1 0-1,-1 0 1,0 0-1,0 0 1,0-1-1,1 1 1,-1-1-1,0 1 1,-3-1-1,47 1 286,-4-6-171,1-1-1,-1-3 0,44-15 1,-69 20-481,0-1 1,-1 0 0,1-1 0,14-9 0,-23 12-132,0 1 1,0-1-1,0-1 0,-1 1 1,1 0-1,-1-1 1,0 0-1,0 0 1,0 0-1,0 0 1,-1 0-1,0-1 1,0 1-1,3-9 1,-4 8 26,1 0 145,0 0 0,-1-1 1,0 1-1,0 0 1,-1-1-1,1 1 0,-1-1 1,-1-7-1,1 13 350,0 0-1,0-1 1,0 1 0,0 0-1,0 0 1,0 0 0,0-1-1,0 1 1,0 0-1,0 0 1,0 0 0,0-1-1,0 1 1,0 0 0,0 0-1,0 0 1,0-1-1,-1 1 1,1 0 0,0 0-1,0 0 1,0-1-1,0 1 1,0 0 0,-1 0-1,1 0 1,0 0 0,0 0-1,0 0 1,0-1-1,-1 1 1,1 0 0,0 0-1,0 0 1,0 0 0,-1 0-1,1 0 1,0 0-1,0 0 1,0 0 0,-1 0-1,1 0 1,0 0-1,0 0 1,0 0 0,-1 0-1,1 0 1,0 0 0,0 0-1,-1 0 1,1 0-1,0 0 1,0 0 0,0 0-1,0 1 1,-1-1-1,1 0 1,0 0 0,0 0-1,0 0 1,0 0 0,-1 1-1,1-1 1,-8 13 2441,7-8-2201,0 0 1,1 0-1,-1 0 1,1 0-1,0 0 1,0 0-1,1 0 0,-1 0 1,1 0-1,0 0 1,0 0-1,1 0 1,0 0-1,0-1 1,0 1-1,0-1 1,1 1-1,-1-1 1,1 0-1,0 0 0,0 0 1,1 0-1,-1-1 1,5 4-1,-5-4-231,1 0 1,-1-1-1,0 1 0,1-1 0,-1 0 0,1 0 1,0 0-1,0-1 0,-1 1 0,1-1 0,0 0 1,1 0-1,-1 0 0,0 0 0,0-1 0,0 0 1,0 0-1,0 0 0,1 0 0,-1-1 0,0 1 1,0-1-1,0 0 0,0 0 0,0-1 0,0 1 1,0-1-1,-1 0 0,6-3 0,-7 3-21,0 1 0,0 0 0,0-1-1,-1 1 1,1-1 0,0 0 0,-1 0 0,1 1-1,-1-1 1,0 0 0,0 0 0,0 0 0,0-1-1,0 1 1,0 0 0,0 0 0,-1 0 0,1-1-1,0-3 1,-1 3 2,-1-1 0,1 1 0,-1-1 0,1 1 0,-1-1 0,0 1 0,0-1 0,-1 1 0,1 0 0,-1 0 0,-2-5 0,-3-2 2,0 1 0,-1 0 0,1 0 0,-2 1-1,1 0 1,-19-12 0,21 15-147,-1 0 0,-1 1-1,1 0 1,0 1 0,-1-1-1,0 2 1,0-1 0,0 1-1,0 0 1,0 0 0,0 1-1,-10 0 1,9 2-963,8-1 1020,1 0 0,0 0 0,0 0 0,0 0 0,0 0 0,-1 0 0,1 0 0,0 1 0,0-1 0,0 0 0,0 0 0,0 0 0,-1 0 0,1 0 0,0 0 0,0 0 0,0 0 0,0 0 0,0 0 1,0 0-1,-1 1 0,1-1 0,0 0 0,0 0 0,0 0 0,0 0 0,0 0 0,0 1 0,0-1 0,0 0 0,0 0 0,0 0 0,0 0 0,0 0 0,0 1 0,0-1 0,0 0 0,0 0 0,0 0 1,0 0-1,0 1 0,0-1 0,0 0 0,0 0 0,0 0 0,0 0 0,0 0 0,0 1 0,0-1 0,0 0 0,0 0 0,0 0 0,0 0 0,0 0 0,1 0 0,-1 1 0,0-1 0,0 0 1,0 0-1,0 0 0,0 0 0,0 0 0,1 0 0,-1 0 0,0 0 0,0 0 0,0 0 0,13 9-1384</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24.052"/>
    </inkml:context>
    <inkml:brush xml:id="br0">
      <inkml:brushProperty name="width" value="0.05" units="cm"/>
      <inkml:brushProperty name="height" value="0.05" units="cm"/>
      <inkml:brushProperty name="color" value="#FF0066"/>
    </inkml:brush>
  </inkml:definitions>
  <inkml:trace contextRef="#ctx0" brushRef="#br0">54 21 17148,'9'30'5335,"-7"-25"-4948,0 0-1,0 0 1,-1 0-1,0 0 1,0 0-1,0 0 0,0 10 1,-1-9-394,-1 1-1,0-1 1,-1 0 0,1 1 0,-1-1-1,0 0 1,0 0 0,-1 0 0,0 0-1,0-1 1,-1 1 0,1-1 0,-1 0-1,0 0 1,-7 7 0,10-11-42,1-1 0,0 0 0,-1 1 0,1-1 0,-1 0 0,1 1-1,-1-1 1,1 0 0,-1 0 0,1 1 0,-1-1 0,1 0 0,-1 0 0,1 0 0,-1 0 0,1 0 0,-1 0 0,1 0 0,-1 0 0,1 0 0,-1 0 0,1 0 0,-1 0 0,1 0 0,-1 0 0,1 0 0,-1 0 0,1-1 0,-1 1-1,0 0 1,0-1-50,1 0-1,-1 0 0,0 0 0,0 0 0,1 0 0,-1 0 0,0 0 0,1 0 1,-1 0-1,1-1 0,0 1 0,-1-2 0,0-4-416,-1 0 1,2-1-1,-1-8 1,1 6 142,1 0 0,0 0 1,0 0-1,1 0 0,0 0 1,1 0-1,0 1 0,0-1 0,1 1 1,0 0-1,1 0 0,11-15 1,-16 23 418,1 0 1,0 1 0,-1-1 0,1 0 0,0 1-1,0-1 1,-1 1 0,1-1 0,0 1-1,0-1 1,0 1 0,0-1 0,0 1-1,0 0 1,0 0 0,0-1 0,0 1 0,0 0-1,0 0 1,0 0 0,-1 0 0,1 0-1,0 0 1,0 0 0,0 1 0,0-1-1,0 0 1,0 0 0,0 1 0,0-1 0,0 1-1,0-1 1,0 0 0,-1 1 0,2 0-1,3 3 359,-1-1 0,0 1 0,0 0-1,6 8 1,24 37 2303,-20-28-1272,17 19 0,-27-34-1267,2-1 0,-1 1 0,1-1 0,0-1-1,0 1 1,0-1 0,12 7 0,-17-11-228,-1 0 1,1 0-1,-1 1 0,1-1 1,-1 0-1,1 0 1,0 1-1,-1-1 0,1 0 1,-1 0-1,1 0 0,-1 0 1,1 0-1,0 0 0,-1 0 1,1 0-1,-1 0 1,1 0-1,0-1 0,-1 1 1,1 0-1,-1 0 0,1 0 1,-1-1-1,1 1 0,-1 0 1,1-1-1,-1 1 1,1 0-1,-1-1 0,1 1 1,-1 0-1,0-1 0,1 1 1,-1-1-1,0 1 0,1-1 1,-1 1-1,0-1 0,1 1 1,-1-1-1,0 0 1,0 1-1,0-2 0,2-3-786,-1 0 0,-1 0 1,1 0-1,-1-7 0,0 2-306,2-17-290</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24.564"/>
    </inkml:context>
    <inkml:brush xml:id="br0">
      <inkml:brushProperty name="width" value="0.05" units="cm"/>
      <inkml:brushProperty name="height" value="0.05" units="cm"/>
      <inkml:brushProperty name="color" value="#FF0066"/>
    </inkml:brush>
  </inkml:definitions>
  <inkml:trace contextRef="#ctx0" brushRef="#br0">0 0 13035,'8'13'1840,"1"2"1105,-2 11-537,-1 4-207,3 5-577,-3 0-248,3-1-583,-1-3-241,1-9-312,0-1-112,0-12-224,3-2-192,1-7-825,-2-3-423,0-7-1096,0-3-153,7-5 1513</inkml:trace>
  <inkml:trace contextRef="#ctx0" brushRef="#br0" timeOffset="1">355 11 12931,'-3'-3'5201,"4"3"-5126,-10 1 1946,-1 2-1225,1 1 0,0 0 0,-1 0-1,-14 11 1,-34 26 577,58-41-1357,-3 2 41,0 1 1,0-1-1,1 0 1,-1 1-1,1 0 0,0-1 1,-1 1-1,1 0 0,0 0 1,-2 6-1,3-7-47,1-1 0,0 0 0,0 1 0,-1-1 0,1 0 0,0 1 0,0-1 0,0 0 0,1 1 0,-1-1 0,0 1 0,0-1-1,1 0 1,-1 1 0,1-1 0,-1 0 0,1 0 0,-1 0 0,1 1 0,0-1 0,0 0 0,-1 0 0,1 0 0,0 0 0,0 0 0,0 0 0,0 0 0,0 0 0,0-1 0,1 1 0,1 1 0,8 4 131,0-1 0,1 0 1,-1-1-1,1 0 0,0 0 1,13 1-1,-6-1 669,28 10-1,-44-13-719,-1 0 0,1 0 0,-1 1 0,1-1 0,-1 1 0,0-1 0,1 1-1,-1-1 1,0 1 0,0 0 0,0 0 0,-1 0 0,1 0 0,0 1 0,-1-1 0,1 0-1,-1 1 1,0-1 0,0 1 0,0-1 0,1 5 0,-1-3-36,-1 0 0,0 0 1,0 0-1,0-1 0,-1 1 0,1 0 0,-1 0 0,0 0 1,0-1-1,0 1 0,0-1 0,-1 1 0,1-1 0,-1 1 1,-2 3-1,0-1-57,0-1 0,0 1 0,-1-1 0,0 1 0,0-1 0,0-1 1,-7 6-1,9-8-105,1 0 0,-1-1 1,1 1-1,-1-1 0,1 0 1,-1 0-1,1 0 0,-1 0 1,0 0-1,0-1 0,0 1 0,1-1 1,-1 0-1,0 0 0,0 0 1,0 0-1,0 0 0,1 0 1,-1-1-1,-5-1 0,-7-6-744</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28.631"/>
    </inkml:context>
    <inkml:brush xml:id="br0">
      <inkml:brushProperty name="width" value="0.05" units="cm"/>
      <inkml:brushProperty name="height" value="0.05" units="cm"/>
      <inkml:brushProperty name="color" value="#FF0066"/>
    </inkml:brush>
  </inkml:definitions>
  <inkml:trace contextRef="#ctx0" brushRef="#br0">44 6 9930,'0'-2'2572,"-6"2"-1135,-6 5 314,1 6 6968,21-10-6837,56-11-715,-51 7-1069,0 0 1,1 1-1,-1 0 1,1 2-1,-1 0 1,23 2-1,-37-2-97,0 0 0,0 1 0,0-1 0,1 0 0,-1 0 0,0 1 0,0-1 0,0 1-1,0-1 1,0 1 0,0-1 0,0 1 0,0 0 0,0-1 0,0 1 0,-1 0 0,1 0-1,0-1 1,0 1 0,-1 0 0,1 0 0,0 0 0,-1 0 0,1 0 0,-1 0 0,1 0 0,-1 0-1,0 1 1,1-1 0,-1 0 0,0 0 0,0 0 0,0 0 0,0 0 0,0 0 0,0 1-1,0-1 1,0 1 0,-2 4-3,1-1 0,-1 1-1,0-1 1,0 0 0,-1 0-1,-4 7 1,-4 5 8,-1 0 1,0-1-1,-23 22 1,-48 37 40,72-66-45,2 0 30,-1 0-1,-9 12 1,16-17 29,0 0 0,0 0 0,0 0 1,1 0-1,0 1 0,0-1 0,0 1 0,-2 8 0,4-12-51,0-1 1,0 0-1,-1 1 0,1-1 0,0 1 0,0-1 1,1 0-1,-1 1 0,0-1 0,0 0 1,0 1-1,0-1 0,0 1 0,0-1 0,0 0 1,1 1-1,-1-1 0,0 0 0,0 1 0,0-1 1,1 0-1,-1 1 0,0-1 0,1 0 0,-1 0 1,0 1-1,0-1 0,1 0 0,-1 0 1,0 0-1,1 1 0,-1-1 0,1 0 0,-1 0 1,0 0-1,1 0 0,0 0 0,15 1 184,-16-1-190,14-2 93,0-1 1,0 0 0,-1-1 0,1-1-1,-1 0 1,15-9 0,3 1 0,66-34-1655,-97 47 1418,1-1-1,0 1 1,-1 0 0,1-1 0,-1 1-1,1-1 1,0 1 0,-1-1 0,1 1 0,-1-1-1,1 1 1,-1-1 0,1 0 0,-1 1-1,0-1 1,1 0 0,-1 1 0,0-1 0,0 0-1,1 1 1,-1-1 0,0-1 0,-4-16-4251,0 3 1628,4-1 1199</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58.860"/>
    </inkml:context>
    <inkml:brush xml:id="br0">
      <inkml:brushProperty name="width" value="0.05" units="cm"/>
      <inkml:brushProperty name="height" value="0.05" units="cm"/>
      <inkml:brushProperty name="color" value="#FF0066"/>
    </inkml:brush>
  </inkml:definitions>
  <inkml:trace contextRef="#ctx0" brushRef="#br0">238 138 7618,'3'-5'990,"-1"5"-448,-3 12-174,1-11-253,0 0 0,0 1 0,-1-1 1,1 0-1,0 1 0,-1-1 0,1 0 1,-1 0-1,1 1 0,-1-1 0,0 0 1,0 0-1,1 0 0,-1 0 0,0 0 1,0 0-1,0 0 0,0 0 0,-2 1 1,2-2 63,0 0 1,0 0-1,0 0 1,-1 0-1,1 0 1,0 0-1,0-1 1,0 1-1,0 0 1,0-1-1,0 1 1,0-1-1,0 1 1,0-1-1,-1 0 1,1 1-112,1-1-1,-1 1 1,1-1 0,-1 1 0,1 0 0,-1 0-1,0-1 1,1 1 0,-1 0 0,1 0-1,-1 0 1,0-1 0,1 1 0,-1 0 0,1 0-1,-1 0 1,0 0 0,1 0 0,-1 0 0,0 1-1,1-1 1,-1 0 0,1 0 0,-1 0-1,0 0 1,1 1 0,-1-1 0,1 0 0,-1 1-1,1-1 1,-1 0 0,1 1 0,-1-1-1,1 1 1,-1-1 0,1 1 0,0-1 0,-1 2-1,-3 2 84,1 0 1,0 0-1,0 0 0,0 1 0,0-1 0,1 1 0,0 0 0,0-1 0,0 1 0,1 0 0,-2 6 0,0 9 379,-2 32-1,-1 7 83,-1-26-220,-19 47 0,15-49-98,-11 50 0,17-53-206,1 1-1,2 0 1,1 0 0,1 0 0,1-1-1,2 1 1,9 41 0,3 20 290,5 124 1,-1-52-44,-1-7 77,-9 116-248,-8-247-154,0 1-1,2-1 1,1 0-1,13 44 1,-15-59-8,-1 0 1,1 1-1,-1 13 1,-1-17 1,0 0 1,0-1 0,1 1 0,0 0 0,0 0 0,0-1 0,1 1 0,0 0 0,0-1 0,4 9 0,-4-12 6,0 0 0,0 0 0,0 0 0,0-1 0,0 1 1,0-1-1,1 1 0,-1-1 0,0 0 0,1 0 0,-1 0 0,1 0 0,-1-1 0,1 1 1,-1-1-1,1 1 0,-1-1 0,6 0 0,4 0 180,1-1-1,17-3 1,-24 4-127,79-15 690,62-6-335,121-24-243,-110 15 56,-128 26-142,-1 1-1,0 2 0,1 1 0,-1 1 0,1 2 0,30 6 1,13 3 105,122 3 0,-174-15-186,-1-2 0,1 0 0,36-8 0,59-24-2,-76 21 13,118-43 298,-132 45-115,0-1 0,0-2 0,41-29 0,-44 24-151,-1 0 1,37-44 0,-53 56-46,-1-1-1,1 0 1,-2 0-1,1 0 1,-1-1-1,0 0 1,-1 0-1,3-12 1,-4 15-6,1 1 1,-1-1-1,1 1 0,0 0 1,0 0-1,5-7 1,7-9-24,0-8-19,-1-1 1,-1 0-1,-1-1 0,-2-1 1,-1 1-1,-2-1 0,-1-1 1,-1 1-1,0-60 0,-5 84 41,15-280-1,-11 258-3,4-58 3,-8 77 5,0 0-1,-1-1 1,0 1-1,-1 0 0,-6-21 1,-8-7 0,-1 0 1,-3 1-1,-26-38 0,0 10 10,27 41-2,3 5 10,-2 1 0,-35-30 0,13 12-18,24 22-3,0 0 0,-1 1 0,-1 1 0,0 1 0,-1 0 0,-24-10 0,-24-7 4,-90-25-1,124 45-10,-1 1-1,1 2 1,-2 2 0,-66-1-1,-19 13-8,69-3 23,-1-3-1,1-1 0,-57-8 1,55-1-7,-5-1-2,-106-3 1,92 17-12,-140 27 0,174-24 13,-131 30-16,44-8 82,114-27-114,0 0-1,-1 1 1,1 1 0,1 0-1,-1 1 1,1 0 0,0 0-1,0 1 1,1 0-1,0 1 1,0 0 0,0 0-1,1 1 1,-13 19-1,17-22-379,1 1 1,0 0-1,0-1 0,0 1 0,1 0 0,0 0 0,0 1 0,1-1 0,-1 0 0,2 1 0,-1-1 0,1 0 0,1 8 0,0 18-1034</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29.264"/>
    </inkml:context>
    <inkml:brush xml:id="br0">
      <inkml:brushProperty name="width" value="0.05" units="cm"/>
      <inkml:brushProperty name="height" value="0.05" units="cm"/>
      <inkml:brushProperty name="color" value="#FF0066"/>
    </inkml:brush>
  </inkml:definitions>
  <inkml:trace contextRef="#ctx0" brushRef="#br0">494 86 10858,'-34'-23'1207,"20"12"-125,-1 1 0,-1 0 0,-27-12-1,39 20-853,-1 0 0,1 1 0,-1-1 0,0 1 0,1 1 0,-1-1 0,0 1 0,0-1 0,0 1 0,1 0 0,-1 1 0,0-1 0,0 1 0,1 0 0,-1 1 0,0-1 0,1 1 0,-8 3 0,1 2 94,0 0 0,0 1-1,1 0 1,0 1-1,-14 15 1,-41 57 796,51-63-886,-3 5 37,1 0 0,2 0 0,0 2 0,-15 38 0,23-46-144,0 0 0,1 0 0,1 0 1,1 0-1,1 0 0,0 1 1,1-1-1,2 24 0,0-30-58,1-1 0,0 0-1,1 1 1,0-1-1,1 0 1,0 0 0,0-1-1,1 1 1,0-1-1,1 0 1,12 14 0,4 2 88,0-2 0,38 31 0,-43-41-65,0 1 0,1-2 1,0-1-1,1 0 1,0-1-1,1-1 0,29 9 1,-35-14-31,0-1 0,-1 0 0,1-1 0,0 0 0,0-1 0,0-1 0,0-1 0,0 0 1,0 0-1,0-1 0,0-1 0,19-7 0,-13 2 39,1-1 1,-2-1-1,1 0 1,31-25-1,61-62 660,-95 82-606,-2-1-1,0-1 1,-1 0 0,-1-2-1,-1 1 1,15-29-1,-23 38-117,0 0 0,0 0-1,-1 0 1,-1-1 0,1 1-1,-2 0 1,1-1 0,-1 0-1,-1 1 1,1-1 0,-2 0-1,1 1 1,-1-1 0,-1 0 0,0 1-1,0 0 1,-5-12 0,-4-2-15,-1 1 0,0 1 0,-2 0 0,0 1 0,-1 1 0,-2 0 0,0 1 1,0 1-1,-2 0 0,-23-16 0,33 27-21,-1 0 0,1 0 0,-1 1 1,0 0-1,-1 1 0,1 0 0,-1 1 0,1 0 1,-1 0-1,-16-1 0,12 4-11,1-1-1,0 2 1,0 0 0,0 1 0,0 0 0,0 1-1,-24 9 1,24-7-162,-1 1 0,1 0 0,-26 17 0,34-18-316,0-1 1,0 1-1,0 0 0,-4 7 1,7-9-487,0 1 1,0 0 0,0 1 0,1-1-1,0 0 1,-4 10 0,0 12-2702</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48.857"/>
    </inkml:context>
    <inkml:brush xml:id="br0">
      <inkml:brushProperty name="width" value="0.05" units="cm"/>
      <inkml:brushProperty name="height" value="0.05" units="cm"/>
      <inkml:brushProperty name="color" value="#FF0066"/>
    </inkml:brush>
  </inkml:definitions>
  <inkml:trace contextRef="#ctx0" brushRef="#br0">1 23 24029,'7'7'944,"1"-5"-568,5-8-1624,-1-20 776</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35.220"/>
    </inkml:context>
    <inkml:brush xml:id="br0">
      <inkml:brushProperty name="width" value="0.05" units="cm"/>
      <inkml:brushProperty name="height" value="0.05" units="cm"/>
      <inkml:brushProperty name="color" value="#FF0066"/>
    </inkml:brush>
  </inkml:definitions>
  <inkml:trace contextRef="#ctx0" brushRef="#br0">36 36 10010,'3'-11'6902,"-7"18"-2349,-5 14-2647,7-14-1047,7-13-240,-2 1-403,0 0-1,1 0 0,0 0 1,5-5-1,-7 9-140,-1-1 1,1 1-1,0-1 0,0 1 1,0 0-1,0 0 0,1 0 1,-1 0-1,0 0 0,0 0 0,0 1 1,1-1-1,3 0 0,20-3 195,-21 3-247,1-1 0,-1 2 0,0-1 0,1 1 0,9 0 0,-13 0-19,0 1 0,0-1 0,-1 1 0,1-1 0,0 1 0,0 0 0,-1 0 0,1 0 0,0 0 0,-1 0-1,1 0 1,-1 0 0,0 0 0,1 1 0,-1-1 0,0 0 0,0 1 0,0-1 0,0 1 0,0 0 0,1 2 0,0-2-2,-1 1-1,-1-1 1,1 1 0,0-1-1,-1 1 1,1-1-1,-1 1 1,0 0 0,1-1-1,-2 1 1,1 0-1,0-1 1,0 1 0,-1-1-1,1 1 1,-1 0-1,0-1 1,0 0 0,0 1-1,-1 2 1,-3 3-111,-1 1 1,1 0-1,-14 13 1,17-19 47,-9 5-40,9-8 73,8-3 15,5 0 23,0-1 0,0 1 0,0 1 0,0 0 0,0 0-1,1 1 1,18 1 0,-27 0 26,-1 0-1,0 0 1,1 0-1,-1 1 0,0-1 1,0 1-1,0 0 1,0-1-1,0 1 1,1 0-1,-1 0 1,-1 0-1,1 1 1,0-1-1,0 0 1,0 1-1,-1-1 1,1 1-1,0 0 1,-1-1-1,0 1 1,1 0-1,-1 0 1,0 0-1,0 0 1,0 0-1,0 0 1,0 0-1,-1 0 0,1 0 1,-1 1-1,1 3 1,-1-3 65,1 1-1,-1-1 1,-1 1 0,1 0 0,0-1-1,-1 1 1,0-1 0,0 1-1,0-1 1,0 0 0,0 1 0,-1-1-1,1 0 1,-1 0 0,0 0 0,0 0-1,0 0 1,0 0 0,-1-1-1,-3 4 1,-2-1 14,0 0-1,0-1 1,0 0 0,0-1-1,0 0 1,-1 0 0,-13 2-1,-19 7-60,-7 7-112,-30 11-1138,77-30 1088,0 1 0,0-1 0,0 0 0,-1 1-1,1-1 1,0 0 0,0 0 0,0 0 0,-1 0 0,1 0-1,0 0 1,0 0 0,0 0 0,-1-1 0,1 1 0,0 0-1,-1-1 1,1 0 2,1 1 0,-1-1 0,1 0 0,-1 1 0,1-1 0,-1 0 0,1 1 0,0-1 0,0 0 0,-1 1 0,1-1 0,0 0 0,0 0 0,-1 1 0,1-1 0,0 0 0,0 0 0,0 1 0,0-1 0,0 0 0,0 0 0,1 0 0,-1 1 0,0-1 0,0 0 0,1-1 0,1-5-734,0-1-1,1 1 0,0-1 0,0 1 0,0 0 0,1 0 0,5-7 1,11-6-535</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0:36.125"/>
    </inkml:context>
    <inkml:brush xml:id="br0">
      <inkml:brushProperty name="width" value="0.05" units="cm"/>
      <inkml:brushProperty name="height" value="0.05" units="cm"/>
      <inkml:brushProperty name="color" value="#FF0066"/>
    </inkml:brush>
  </inkml:definitions>
  <inkml:trace contextRef="#ctx0" brushRef="#br0">403 1 10690,'-13'0'929,"1"0"0,-1 1 0,0 0 0,0 2 0,0-1-1,1 1 1,0 1 0,-1 0 0,1 1 0,1 0 0,-1 1 0,1 0 0,-19 14-1,9-2-360,1 0 0,1 1 0,-30 40 0,39-44-407,0 0-1,1 0 1,1 1 0,0 1 0,1-1-1,-9 32 1,9-20 13,-1 4 70,1-1-1,-6 61 0,12-82-192,1 0 1,1 0-1,-1-1 0,2 1 0,-1 0 0,1-1 0,1 1 1,0-1-1,0 0 0,1 0 0,0 0 0,0 0 0,12 15 0,-7-12 139,1-1 0,1 0 0,0-1 0,0 0 0,1-1 0,0 0 0,1-1-1,21 11 1,11 2 524,59 18 0,-62-25-565,-35-11-111,0-1-1,0 0 0,1 0 0,-1-1 0,1 0 0,-1-1 0,1 1 0,-1-1 0,1-1 0,-1 0 0,1 0 0,-1 0 0,1-1 1,-1 0-1,0 0 0,0-1 0,0 0 0,0 0 0,7-4 0,32-18-23,98-54 0,-138 74-14,0 1 0,0-1 0,-1 0 0,1 0 0,-1 0 0,0-1 0,0 0 0,-1 0 0,6-10 0,2-7 0,12-33 0,-12 28 0,-9 21 0,-1 0 0,1 0 0,-1 0 0,0-1 0,-1 1 0,0-1 0,0 1 0,-1-1 0,0 1 0,0-1 0,-1 1 0,0-1 0,0 1 0,0-1 0,-1 1 0,0 0 0,-1 0 0,0 0 0,0 0 0,0 0 0,-9-11 0,9 13 0,0 0 0,-1 1 0,0-1 0,0 1 0,0 0 0,0 0 0,-1 1 0,0-1 0,1 1 0,-10-5 0,-5 0 0,-1 0 0,0 0 0,0 2 0,0 1 0,-1 0 0,-22-1 0,27 5 0,1-1 0,-1-1 0,1 0 0,0-1 0,-29-11 0,2-8 0,1-1 0,2-3 0,-42-35 0,78 60 0,1 0-33,0 0-1,-1 1 1,1-1-1,0 1 1,-1 0-1,1 0 1,0 0 0,-1 0-1,0 0 1,1 0-1,-1 0 1,1 1-1,-6-1 1,6 1-31,0 1 1,0-1 0,0 0-1,0 1 1,1 0-1,-1-1 1,0 1-1,0 0 1,1 0-1,-1 0 1,0 0 0,1 0-1,-1 0 1,1 0-1,0 1 1,-1-1-1,1 0 1,0 1 0,0-1-1,-1 3 1,-11 19-1772,7 5 525</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02.179"/>
    </inkml:context>
    <inkml:brush xml:id="br0">
      <inkml:brushProperty name="width" value="0.05" units="cm"/>
      <inkml:brushProperty name="height" value="0.05" units="cm"/>
      <inkml:brushProperty name="color" value="#FF0066"/>
    </inkml:brush>
  </inkml:definitions>
  <inkml:trace contextRef="#ctx0" brushRef="#br0">414 1291 11082,'16'-9'1163,"-4"2"-498,0 0 1,0 1 0,0 0 0,1 1 0,0 0 0,0 1 0,23-4 0,179-8 1991,13-1-1412,-36 0-406,-164 17-653,0 1 1,-1 1 0,0 1 0,52 14-1,75 40 193,-19-5-138,-71-33 155,1-2-1,0-3 0,1-3 1,109 4-1,-60-14 122,150 6-129,-220-5-243,49-2-1,-72-2 48,0-1-1,0 0 0,-1-2 1,27-9-1,190-85 1089,-124 48-1226,-76 35-57,91-44 75,-115 52-29,-1-1-1,1 0 1,-1-1 0,-1 0-1,0-1 1,18-21 0,-10 6 57,0-1 0,-1-1 0,19-41 1,-31 55-90,-1 0 0,-1 1 0,0-2 0,-1 1 1,-1 0-1,0-1 0,-1 0 0,0 1 0,-1-1 1,-2-15-1,0 20-6,-1 0 1,0 0 0,0 1-1,-1-1 1,-1 1 0,1 0-1,-2 0 1,-7-13 0,-5-5-12,-28-31-1,10 14 34,-2-3-19,-3 3 0,-56-51 0,55 61-25,-1 1 0,-2 2 0,-2 2 0,-62-30 0,64 39 8,0 3 0,-1 1 0,0 2 0,-1 3 0,-72-10 0,-239-3-106,244 20 37,-345-7-30,355 14 66,1 4-1,0 5 1,-104 26 0,118-17-9,0 4 0,2 4 0,1 4-1,1 3 1,2 4 0,-101 67 0,106-52-48,-86 80 0,113-92 91,32-27 6,0 1 1,2 1-1,0 0 1,0 1 0,2 0-1,-15 26 1,24-35-1,0-1 0,1 1 0,0 0 1,0 0-1,1 1 0,0-1 0,1 1 0,0-1 0,1 1 0,0 0 0,0 0 1,1 0-1,1-1 0,0 1 0,0 0 0,4 12 0,-2-14 0,1-1 0,-1 0 1,1-1-1,1 1 0,-1-1 0,1 1 0,0-2 0,1 1 0,0 0 1,0-1-1,0 0 0,1-1 0,0 1 0,12 6 0,6 3-4,2-2-1,53 20 0,-37-17 80,0-3 0,78 14 1,-92-23-20,1-2 1,-1 0-1,1-2 1,-1-1-1,37-7 1,20-11 217,160-58 0,-135 39-232,-91 32-29,0 0 0,0 1 0,22-2 0,-33 6-365,1 1 0,-1 0 0,1 0 0,-1 1 0,1 0 0,-1 1 0,0 0 1,0 0-1,10 4 0,13 7-2334,-2-2 1035</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22.450"/>
    </inkml:context>
    <inkml:brush xml:id="br0">
      <inkml:brushProperty name="width" value="0.05" units="cm"/>
      <inkml:brushProperty name="height" value="0.05" units="cm"/>
      <inkml:brushProperty name="color" value="#FF0066"/>
    </inkml:brush>
  </inkml:definitions>
  <inkml:trace contextRef="#ctx0" brushRef="#br0">1 127 8058,'7'-10'591,"-4"5"-9,0 1 0,0-1 1,1 1-1,-1 0 1,1 0-1,8-7 0,-10 10-39,-2 2-461,0-1-1,-1 0 1,1 1 0,0-1-1,0 1 1,0-1-1,0 1 1,1-1 0,-1 0-1,0 1 1,0-1 0,0 1-1,0-1 1,0 0-1,0 1 1,1-1 0,-1 0-1,0 1 1,0-1 0,1 0-1,-1 1 1,0-1-1,0 0 1,1 1 0,11-1 404,0 0 0,0 0 1,-1-1-1,1-1 0,0 0 1,12-4-1,33-5 465,-32 9-621,0 2 0,0 1 0,39 7 0,17 1-45,54-4 131,54 3 265,-144-4-481,0-3 0,1-1 0,76-11 0,-57 0-96,120-18 586,3 16 319,84-6-792,-55 2-219,-168 16 4,0 2 1,70 10 0,-103-8 3,39 6 37,0-2 0,76 0 0,17-18 282,-83 5-158,74 2 0,-103 7 78,62 14 0,-6 0 122,-53-14-244,0-1-1,0-2 1,78-10 0,-72 5-68,1 1-1,0 2 1,0 3 0,79 10-1,-79-5 782,74 2-1,-119-8-867,-1 0 0,0 0 0,0 0 0,0 0 0,0 0 0,0 0 0,0 0-1,0 0 1,0-1 0,0 1 0,1 0 0,-1 0 0,0 0 0,0 0 0,0 0 0,0 0 0,0-1 0,0 1-1,0 0 1,0 0 0,0 0 0,0 0 0,0 0 0,0 0 0,0-1 0,0 1 0,0 0 0,0 0-1,0 0 1,0 0 0,0 0 0,0-1 0,-1 1 0,1 0 0,0 0 0,0 0 0,0 0 0,0 0-1,0 0 1,0 0 0,0 0 0,0-1 0,0 1 0,0 0 0,-1 0 0,1 0 0,0 0 0,0 0 0,0 0-1,0 0 1,-1 0 0,-6-8-1501,7 7 1421,-14-14-1247</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25.318"/>
    </inkml:context>
    <inkml:brush xml:id="br0">
      <inkml:brushProperty name="width" value="0.05" units="cm"/>
      <inkml:brushProperty name="height" value="0.05" units="cm"/>
      <inkml:brushProperty name="color" value="#FF0066"/>
    </inkml:brush>
  </inkml:definitions>
  <inkml:trace contextRef="#ctx0" brushRef="#br0">240 728 10426,'10'-15'2155,"1"-1"0,24-25 0,-20 24-9,14-20 0,-28 36-2012,0 0-1,0 0 1,0-1 0,0 1-1,0 0 1,-1-1-1,1 1 1,-1-1-1,1 1 1,-1-1 0,1 1-1,-1-1 1,0 0-1,1-1 1,-2 2-84,1 1 0,0-1 0,0 1 1,0-1-1,-1 1 0,1 0 0,0-1 0,0 1 0,-1 0 1,1-1-1,0 1 0,-1 0 0,1-1 0,-1 1 0,1 0 1,0 0-1,-1-1 0,1 1 0,-1 0 0,1 0 0,0 0 1,-1-1-1,1 1 0,-1 0 0,1 0 0,-1 0 0,1 0 1,-1 0-1,1 0 0,-1 0 0,-5 1 98,1-1 1,-1 1-1,1 1 0,-1-1 1,1 1-1,-8 3 0,-11 6-44,0 1 1,1 1-1,0 2 0,1 0 0,1 1 1,0 1-1,2 1 0,0 1 0,1 0 1,0 2-1,-23 36 0,40-54-99,-2 1 9,0 1 0,0 0 0,1 0 0,-2 6 0,3-10-13,1 0 0,0 0 0,-1 0 0,1 0 0,0 0 0,0-1 0,0 1 0,0 0 0,0 0 0,0 0 0,0 0 0,0 0 0,0 0 0,0 0 0,1-1 0,-1 1 0,0 0 0,1 0 0,-1 0 0,0 0 0,1-1 0,-1 1 0,1 0 0,-1 0 0,1-1 0,0 1 0,-1 0 0,1-1 0,0 1 0,-1-1 0,1 1 0,1 0 0,2 1-5,0-1 1,1 0-1,-1 0 1,0 0-1,1 0 0,-1-1 1,1 0-1,-1 0 0,1 0 1,-1 0-1,1-1 0,-1 1 1,7-3-1,2-1-28,0 0 1,0 0-1,16-10 1,-12 4-23,-1 0 1,0-2-1,-1 0 0,26-27 1,-18 17 67,-21 20-15,-1 0 0,1 1 0,0-1 0,0 1 0,0 0 0,-1 0 0,1-1-1,1 1 1,-1 0 0,2 0 0,-3 1 0,0 0 0,0 0-1,0 0 1,-1 0 0,1 0 0,0 0-1,0 0 1,0 1 0,0-1 0,0 0 0,-1 1-1,1-1 1,0 0 0,0 1 0,-1-1-1,1 1 1,0 0 0,-1-1 0,1 1-1,0-1 1,-1 1 0,1 0 0,-1-1 0,1 1-1,-1 0 1,1 0 0,-1 0 0,1 0-1,9 19 127,9 23-1,-11-22 101,17 28 0,0-11 425,55 62 0,-49-64-195,38 57 0,-63-83-438,0 0 0,-1 0 1,0 1-1,-1 0 0,0 0 0,-1 1 1,0-1-1,0 1 0,-1-1 0,-1 1 1,0 23-1,-2-22-14,0 0 0,-2-1-1,1 1 1,-2-1 0,1 1 0,-2-1-1,1 0 1,-2 0 0,0-1 0,-12 19-1,5-12 4,0 0 0,-2-1 0,0-1 0,-19 17 0,24-25 2,0 0 0,0-1 0,0 0 0,-1-1 0,1 0 0,-2-1 1,1 0-1,-1 0 0,-13 2 0,20-6-6,0 0 1,0 0-1,0 0 1,0-1-1,0 0 1,0 0-1,0-1 0,0 1 1,0-1-1,0 0 1,0 0-1,1-1 0,-1 1 1,-8-5-1,10 4-1,0-1 0,-1 1-1,1-1 1,0 1 0,0-1-1,1 0 1,-1 0 0,1-1-1,-1 1 1,1 0-1,0-1 1,0 1 0,0-1-1,1 0 1,-1 0 0,1 0-1,0 0 1,0 0 0,0-4-1,-1-9-6,1 0 0,0 0-1,2 1 1,0-1-1,0 0 1,2 0 0,0 1-1,1-1 1,1 1-1,13-31 1,6-3-13,61-92 0,-79 132 21,13-22-11,-1-1 0,-2 0 0,-1-1 0,10-38 0,29-143 15,-51 200-6,10-61 6,-13 70-5,1 0-1,-1 0 1,0 0-1,0 0 1,-1 0-1,0 0 0,0 0 1,0 1-1,-5-11 1,6 14-1,-1 1 1,0-1-1,0 1 0,0-1 1,0 1-1,0-1 1,0 1-1,0 0 1,0-1-1,-1 1 0,1 0 1,-3-2-1,4 3-1,-1 0-1,0-1 1,0 1-1,0 0 1,0 0 0,1 0-1,-1-1 1,0 1-1,0 0 1,0 0-1,0 0 1,0 0 0,0 0-1,1 1 1,-1-1-1,0 0 1,0 0-1,-1 1 1,0 0-2,-1 1 1,1-1-1,0 1 0,0 0 1,0-1-1,0 1 1,0 0-1,0 0 0,0 1 1,1-1-1,-1 0 0,1 1 1,-3 4-1,0 4 6,0 0-1,1 0 1,0 1 0,0 0-1,1-1 1,1 1 0,0 0-1,1 0 1,0 0 0,1 0-1,0 0 1,1 0 0,0-1-1,1 1 1,0 0 0,7 14-1,-8-22-6,0 0 0,0 0 0,0 0 0,1-1 0,0 1-1,-1-1 1,1 0 0,0 0 0,1 0 0,-1 0-1,1 0 1,-1-1 0,1 1 0,0-1 0,0 0 0,0 0-1,6 2 1,-5-3 3,0 0-1,1 0 1,-1 0-1,0-1 1,0 0-1,0 0 0,0 0 1,0-1-1,0 1 1,1-1-1,-1 0 1,-1-1-1,1 1 0,0-1 1,5-3-1,3-2 7,-1 0-1,0-1 0,-1 0 1,0-1-1,0 0 1,-1-1-1,14-16 0,55-85 91,-32 42 130,-37 55-153,-3 3 58,1 1 0,0 0 0,1 0 0,12-10 0,-21 19-120,1 0 0,0 1 1,0-1-1,-1 0 0,1 1 1,0-1-1,0 1 1,0 0-1,0-1 0,0 1 1,0-1-1,0 1 0,-1 0 1,1 0-1,0 0 0,0 0 1,0-1-1,0 1 1,0 0-1,0 1 0,0-1 1,0 0-1,0 0 0,0 0 1,0 1-1,0-1 0,0 0 1,0 1-1,0-1 1,0 1-1,-1-1 0,1 1 1,0-1-1,0 1 0,0-1 1,-1 1-1,1 0 1,0 0-1,-1-1 0,1 1 1,-1 0-1,1 0 0,-1 0 1,1 1-1,1 2 3,0 0 0,0 1 0,0-1 0,0 1 0,-1-1 0,0 1 0,1 7 0,2 97 78,-3-97-92,-1-12 1,0 0 0,0 0 0,0 0 0,0 0 0,0 0 0,0 0 0,0 1 0,0-1 0,0 0 0,0 0 0,0 0 0,0 0 1,0 0-1,0 0 0,0 0 0,0 1 0,0-1 0,0 0 0,0 0 0,0 0 0,0 0 0,0 0 0,1 0 0,-1 0 0,0 0 0,0 0 0,0 1 0,0-1 1,0 0-1,0 0 0,0 0 0,0 0 0,1 0 0,-1 0 0,0 0 0,0 0 0,0 0 0,0 0 0,0 0 0,0 0 0,0 0 0,1 0 0,-1 0 0,0 0 1,0 0-1,0 0 0,0 0 0,0 0 0,0 0 0,1 0 0,-1 0 0,0 0 0,0-1 0,0 1 0,0 0 0,0 0 0,0 0 0,0 0 0,0 0 0,0 0 1,1 0-1,-1 0 0,0 0 0,0 0 0,0-1 0,4-4 10,-4 5-10,17-41 5,-2 2-68,35-57-370,-41 81 316,0 0-1,2 1 1,0 0-1,15-14 0,-24 26 109,0-1-1,0 1 1,1 0-1,-1 1 1,0-1-1,1 0 1,0 1-1,-1-1 0,1 1 1,0 0-1,0 0 1,0 0-1,0 0 1,0 1-1,0-1 0,0 1 1,0-1-1,0 1 1,0 0-1,0 1 1,0-1-1,0 0 0,0 1 1,0-1-1,0 1 1,0 0-1,0 0 1,3 2-1,0 0 10,1-1-1,0 0 0,0 0 1,0 0-1,0-1 1,0 0-1,0 0 1,0-1-1,0 0 0,0 0 1,0-1-1,0 0 1,0 0-1,0 0 1,0-1-1,10-4 0,-8 2 23,0-1 0,0 1 0,-1-1-1,0-1 1,0 1 0,-1-2-1,1 1 1,-1-1 0,-1 0-1,1 0 1,8-14 0,-13 17-13,0 1 1,0-1 0,0 0-1,-1 0 1,0 0-1,0 0 1,0 0 0,0-1-1,0 1 1,-1 0-1,0 0 1,0-1 0,0 1-1,0 0 1,-1 0-1,0-1 1,0 1 0,-2-6-1,2 7-8,1 1-1,-1 0 0,0-1 1,-1 1-1,1 0 1,0 0-1,0 0 1,-1 0-1,0 0 0,1 0 1,-1 0-1,0 1 1,0-1-1,0 0 1,0 1-1,0 0 0,0-1 1,0 1-1,0 0 1,-1 0-1,1 0 1,0 0-1,-1 1 0,1-1 1,-1 1-1,1-1 1,-1 1-1,1 0 1,-1 0-1,1 0 0,-5 1 1,5-1-1,0 1 0,0-1 0,0 1 0,0-1 0,0 1 0,0 0 0,1 0 0,-1 0 0,0 0 0,0 0 0,1 0 1,-1 0-1,1 1 0,-1-1 0,1 0 0,0 1 0,-1-1 0,1 1 0,0 0 0,0-1 0,0 1 0,0 0 0,0 0 0,1 0 0,-1-1 0,0 1 0,1 0 0,-1 0 0,1 3 1,0-2-2,0 0 1,0-1-1,0 1 1,0 0-1,1-1 1,-1 1-1,1 0 1,-1-1 0,1 1-1,0-1 1,0 1-1,1-1 1,-1 1-1,0-1 1,1 0 0,-1 0-1,1 0 1,0 0-1,0 0 1,0 0-1,4 3 1,1-1 10,0 0 1,0 0 0,1-1-1,-1 0 1,1 0-1,0-1 1,-1 0-1,1 0 1,0-1 0,0 0-1,17-1 1,-10 0 79,0-2 1,1 0 0,-1 0-1,0-1 1,20-8 0,-25 8-31,-1-1 0,0 0 0,0 0 0,0-1 0,-1-1 0,1 1 0,-1-1 0,0-1 0,-1 1 1,0-1-1,0-1 0,0 1 0,-1-1 0,0 0 0,-1-1 0,0 1 0,6-14 0,-7 13-31,0-1-1,-1 1 1,0-1 0,2-20-1,-4 25-156,-1 1-1,0-1 1,0 0-1,0 1 1,-1-1-1,1 0 1,-1 1-1,0-1 1,-1 1-1,1 0 0,-1-1 1,0 1-1,-3-5 1,5 8 27,-1 1 1,1-1-1,0 1 1,0 0-1,-1-1 1,1 1-1,0 0 1,-1 0-1,1-1 1,0 1-1,-1 0 1,1 0-1,-1-1 1,1 1-1,0 0 1,-1 0-1,1 0 1,-1 0-1,1 0 1,-1 0-1,1 0 1,0 0-1,-1 0 1,0 0-1,1 0 30,0 0 0,0 0 0,-1 0 0,1 0 0,0 0 0,0 0-1,0 0 1,0 0 0,0 0 0,0 0 0,-1 0 0,1 0 0,0 0 0,0 0-1,0 0 1,0 0 0,0 0 0,0 0 0,0 0 0,-1 1 0,1-1 0,0 0-1,0 0 1,0 0 0,0 0 0,0 0 0,0 0 0,0 0 0,0 1 0,0-1-1,0 0 1,0 0 0,0 0 0,0 0 0,0 0 0,0 0 0,0 1 0,0-1-1,0 0 1,0 0 0,0 0 0,0 0 0,0 0 0,0 0 0,0 1 0,0-1-1,0 0 1,0 0 0,0 0 0,0 0 0,0 0 0,0 0 0,0 0 0,0 1-1,0-1 1,0 0 0,1 0 0,-1 0 0,0 0 0,10 4-1728</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25.536"/>
    </inkml:context>
    <inkml:brush xml:id="br0">
      <inkml:brushProperty name="width" value="0.05" units="cm"/>
      <inkml:brushProperty name="height" value="0.05" units="cm"/>
      <inkml:brushProperty name="color" value="#FF0066"/>
    </inkml:brush>
  </inkml:definitions>
  <inkml:trace contextRef="#ctx0" brushRef="#br0">58 8 20484,'-6'4'2433,"-3"1"1736,-7-3-2513,-1-2-1472,8-19-320</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32.062"/>
    </inkml:context>
    <inkml:brush xml:id="br0">
      <inkml:brushProperty name="width" value="0.05" units="cm"/>
      <inkml:brushProperty name="height" value="0.05" units="cm"/>
      <inkml:brushProperty name="color" value="#FF0066"/>
    </inkml:brush>
  </inkml:definitions>
  <inkml:trace contextRef="#ctx0" brushRef="#br0">0 163 6785,'5'-29'1105,"-4"21"-398,0 0 0,0 0 0,1 0 0,0 0 0,5-10 0,-5 13-260,-1 0 1,0 1-1,0-1 0,0 0 1,0 0-1,-1 0 0,0 0 1,0 0-1,-1-8 0,0-5 2711,1 18-3126,-1 0 1,0 0 0,1 0 0,-1 0-1,1 0 1,-1 1 0,1-1 0,-1 0-1,0 0 1,1 0 0,-1 1 0,1-1-1,-1 0 1,1 1 0,0-1 0,-1 1-1,1-1 1,-1 0 0,1 1 0,0-1 0,-1 1-1,1-1 1,0 1 0,-1-1 0,1 1-1,-1 0 1,2-1-174,-1 1-1,0-1 1,0 0 0,0 1-1,0-1 1,0 0 0,0 1-1,0-1 1,0 0-1,0 1 1,0-1 0,-1 0-1,1 0 1,0 1 0,0-1-1,0 0 1,0 1 0,0-1-1,0 0 1,-1 0-1,1 1 1,0-1 0,0 0-1,-1 1 1,-2-4-849</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32.591"/>
    </inkml:context>
    <inkml:brush xml:id="br0">
      <inkml:brushProperty name="width" value="0.05" units="cm"/>
      <inkml:brushProperty name="height" value="0.05" units="cm"/>
      <inkml:brushProperty name="color" value="#FF0066"/>
    </inkml:brush>
  </inkml:definitions>
  <inkml:trace contextRef="#ctx0" brushRef="#br0">47 3 13019,'2'-3'6404,"1"9"-4375,3 10-884,0 16 130,-2 0 0,-1 37 0,-1-25-703,0-15-285,5 137 685,-7-125-889,-2 1 0,-8 41 0,3-54-734,7-29 599,0 0 0,0 1 0,0-1 0,0 0-1,0 0 1,0 1 0,-1-1 0,1 0 0,0 0 0,0 1-1,0-1 1,0 0 0,0 0 0,0 1 0,0-1 0,-1 0-1,1 0 1,0 0 0,0 0 0,0 1 0,-1-1 0,1 0 0,0 0-1,0 0 1,0 0 0,-1 0 0,1 0 0,0 1 0,0-1-1,-1 0 1,1 0 0,0 0 0,0 0 0,-1 0 0,1 0-1,0 0 1,0 0 0,-1 0 0,1 0 0,0 0 0,0 0-1,-1 0 1,1 0 0,0-1 0,0 1 0,-1 0 0,-8-9-1864,-18-37-3031,10 14 3518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2:53.310"/>
    </inkml:context>
    <inkml:brush xml:id="br0">
      <inkml:brushProperty name="width" value="0.05" units="cm"/>
      <inkml:brushProperty name="height" value="0.05" units="cm"/>
      <inkml:brushProperty name="color" value="#FF0066"/>
    </inkml:brush>
  </inkml:definitions>
  <inkml:trace contextRef="#ctx0" brushRef="#br0">78 42 16123,'-10'12'871,"1"1"0,0 1 0,1 0-1,-6 15 1,9-16-570,0 0 0,0 1 0,2 0 0,0 0 0,0 0 0,1 0 0,0 27 0,2-36-252,0 0-1,1-1 1,0 1 0,-1 0-1,1-1 1,1 1 0,-1-1-1,1 0 1,0 1 0,0-1 0,0 0-1,4 6 1,-4-7-35,1-1 0,-1 1 0,1-1 0,0 1 0,-1-1 0,1 0 0,0 0 0,0 0-1,0-1 1,1 1 0,-1-1 0,0 0 0,1 0 0,-1 0 0,0 0 0,1 0 0,3 0 0,1-1-8,1 0 1,-1 0-1,0-1 0,0 0 1,1 0-1,-1-1 0,0 0 1,0-1-1,-1 0 0,1 0 1,0 0-1,8-7 0,5-3 23,-1 0 0,35-33 0,-25 17 318,-2-1 0,-1-2 0,-1 0 0,42-72 0,-68 104-345,0-1-1,0 1 0,0-1 0,0 1 0,0 0 0,1-1 1,-1 1-1,0 0 0,0-1 0,1 1 0,-1 0 0,0 0 0,0-1 1,1 1-1,-1 0 0,0-1 0,1 1 0,-1 0 0,0 0 0,1 0 1,-1 0-1,0-1 0,1 1 0,1 8 5,-5 17-14,2-23 8,-3 22 16,-3 48 0,6-66-14,1 1 1,1 0 0,-1-1-1,1 1 1,0-1-1,1 1 1,-1-1-1,1 0 1,1 0-1,-1 0 1,1 0 0,6 10-1,-7-13-1,0-1-1,0 1 0,1-1 1,-1 0-1,1 0 1,-1 0-1,1 0 1,0 0-1,-1-1 1,1 1-1,0-1 0,0 1 1,0-1-1,1 0 1,-1 0-1,0-1 1,0 1-1,0-1 0,1 0 1,-1 1-1,0-1 1,0-1-1,1 1 1,-1 0-1,0-1 0,0 0 1,5-1-1,-3 1 2,0-1 0,0-1 0,0 1-1,0-1 1,0 1 0,0-1 0,-1-1-1,1 1 1,-1-1 0,0 1-1,0-1 1,0 0 0,-1-1 0,1 1-1,3-7 1,-5 6 2,1 0 1,-1 1-1,0-1 0,0 0 0,-1 0 0,1 0 0,-1 0 1,0 0-1,0-1 0,-1 1 0,0 0 0,0 0 0,0-1 1,0 1-1,-1 0 0,0 0 0,0 0 0,-1 0 0,1 0 1,-1 0-1,0 0 0,0 0 0,0 1 0,-1-1 0,0 1 1,0-1-1,0 1 0,0 0 0,-1 0 0,-6-5 1,2 2-4,0 1 1,0 0 0,0 0 0,-1 1-1,0 0 1,-9-3 0,12 5-80,0 1 0,0 0 0,-1 0 0,1 1 0,0 0 1,-1 0-1,1 0 0,0 1 0,-1 0 0,-9 1 0,14-1-166,0 1 0,-1-1-1,1 1 1,-1 0 0,1 0-1,0 0 1,0 0 0,0 0-1,0 0 1,-1 1 0,2-1-1,-1 1 1,0 0 0,0-1-1,0 1 1,1 0 0,-1 0-1,-2 4 1,4-6 182,0 0 1,0 0-1,0 0 1,0 1-1,-1-1 0,1 0 1,0 0-1,0 0 1,0 0-1,0 0 0,0 1 1,0-1-1,0 0 1,0 0-1,0 0 0,0 1 1,0-1-1,0 0 1,0 0-1,0 0 0,0 1 1,0-1-1,0 0 1,0 0-1,0 0 0,0 0 1,0 1-1,0-1 1,0 0-1,0 0 0,0 0 1,0 0-1,1 1 1,-1-1-1,0 0 0,0 0 1,12 0-1319</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05.835"/>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0 7210,'8'15'6224,"-7"-12"-6036,0 0 1,0-1 0,0 1 0,0 0-1,0 0 1,0 0 0,-1 0-1,1 0 1,-1 0 0,0 5 0,0-2-1,10 182 1822,-13-168-1823,2-14 175,1-12 164,3-17-134,2 1 1,0-1-1,-7-14 1877</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32.842"/>
    </inkml:context>
    <inkml:brush xml:id="br0">
      <inkml:brushProperty name="width" value="0.05" units="cm"/>
      <inkml:brushProperty name="height" value="0.05" units="cm"/>
      <inkml:brushProperty name="color" value="#FF0066"/>
    </inkml:brush>
  </inkml:definitions>
  <inkml:trace contextRef="#ctx0" brushRef="#br0">24 284 14443,'-13'3'1551,"3"-1"3349,20-14-1565,33-24-886,70-45 0,-59 48-2030,2 2 1,93-36-1,-130 59-438,0 2-1,20-4 1,-32 9-437,1-1-1,0 2 1,0-1-1,0 1 1,-1 0-1,1 0 1,15 4-1,-17-2-836,0 0-1,0 0 1,0 1-1,-1 0 1,8 5-1,-8-5 744,19 12-1010</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33.151"/>
    </inkml:context>
    <inkml:brush xml:id="br0">
      <inkml:brushProperty name="width" value="0.05" units="cm"/>
      <inkml:brushProperty name="height" value="0.05" units="cm"/>
      <inkml:brushProperty name="color" value="#FF0066"/>
    </inkml:brush>
  </inkml:definitions>
  <inkml:trace contextRef="#ctx0" brushRef="#br0">0 179 10890,'6'20'1641,"1"0"-1,0-1 1,1 0-1,1 0 1,1-1-1,1 0 1,18 23-1,-22-32-812,-1 0-1,-1 1 0,1-1 0,6 19 0,-11-19-225,-5-9-338,2-1-248,1 0-1,0 0 0,0 0 0,0 0 1,0 0-1,0 0 0,0 0 0,0 0 1,-1-2-1,-2-5 1,1-1 1,0 1-1,1 0 1,0-1-1,-2-16 0,-1-47 42,4 63-57,1-13 0,0 1 0,5-43 0,-3 56-2,0-1 0,0 1-1,1-1 1,0 1-1,0 0 1,1 0 0,0 0-1,1 1 1,-1 0 0,7-8-1,-5 8-117,0 1 0,0-1 0,1 1 0,0 0 0,0 1-1,15-10 1,-18 13-314,0 0 0,1 0 0,-1 0 0,1 1 0,9-2 0,-10 3-308,1-1-1,-1 1 1,0 0-1,1 0 0,-1 1 1,0-1-1,6 3 1,7 2-869</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34.024"/>
    </inkml:context>
    <inkml:brush xml:id="br0">
      <inkml:brushProperty name="width" value="0.05" units="cm"/>
      <inkml:brushProperty name="height" value="0.05" units="cm"/>
      <inkml:brushProperty name="color" value="#FF0066"/>
    </inkml:brush>
  </inkml:definitions>
  <inkml:trace contextRef="#ctx0" brushRef="#br0">174 160 11138,'5'-4'251,"6"-4"1043,0-1 1,-1 0-1,0 0 0,-1-1 0,0-1 0,8-10 0,-17 20-1207,1 1-1,-1 0 1,0 0-1,0-1 1,1 1-1,-1 0 0,0-1 1,0 1-1,1 0 1,-1-1-1,0 1 1,0 0-1,0-1 0,0 1 1,0-1-1,1 1 1,-1 0-1,0-1 1,0 1-1,0-1 1,0 1-1,0 0 0,0-1 1,0 1-1,0-1 1,-1 1-1,1 0 1,0-1-1,0 1 0,0-1 1,0 1-1,-1-1 1,0 1 35,0 0 1,0 0-1,0 0 0,0 0 1,0 0-1,0 1 0,0-1 1,0 0-1,0 1 0,0-1 1,0 1-1,0-1 0,0 1 1,-1 0-1,-18 11 78,1 2 0,1-1 0,1 2 0,0 1 0,0 0 0,2 1 0,0 0 0,1 1 0,1 1 0,0 0 1,2 1-1,0 0 0,1 1 0,1 0 0,-9 33 0,17-47-186,0 0 0,0-1 0,0 1 0,0 0 1,1 0-1,0 0 0,2 10 0,-2-16-13,1 1-1,-1-1 0,0 1 1,1-1-1,-1 1 0,0-1 1,1 1-1,0-1 1,-1 1-1,1-1 0,0 0 1,0 0-1,0 1 0,0-1 1,0 0-1,0 0 1,0 0-1,0 0 0,0 0 1,1 0-1,-1 0 0,0-1 1,1 1-1,-1 0 1,0-1-1,1 1 0,-1-1 1,1 1-1,-1-1 0,1 0 1,-1 1-1,1-1 1,-1 0-1,1 0 0,-1 0 1,1 0-1,-1-1 0,4 1 1,-1-1-2,0-1 0,0 1 0,0-1 0,0 0 0,-1 1 0,1-2 0,0 1 0,-1 0 0,1-1 1,-1 0-1,4-4 0,5-6-28,16-20 0,-20 21 12,65-90-64,-43 57 86,-27 40 2,0 1 0,1-1-1,0 1 1,0 0 0,0 0-1,8-6 1,-11 9 3,1 1 0,-1-1 1,1 0-1,-1 0 0,1 0 0,0 1 0,-1-1 1,1 1-1,0-1 0,-1 1 0,1 0 0,0 0 1,-1-1-1,1 1 0,0 1 0,0-1 0,-1 0 1,1 0-1,0 0 0,-1 1 0,1-1 0,0 1 0,-1 0 1,1-1-1,-1 1 0,1 0 0,1 1 0,9 8 126,0 0 1,-1 1-1,0 1 0,-1 0 0,0 0 0,15 27 0,-20-29-116,1 0 1,-2 0-1,0 1 1,0 0-1,0 0 1,-2 0-1,4 21 1,-5-27-9,2-7-3,2-9 3,-5 10-11,8-23 16,-1 0-1,-1 0 0,4-37 0,-7 39-51,0 1 0,1 0 0,1 0 0,2 1 0,9-23 0,-15 41 29,-1 0 1,1 0-1,0 0 1,1 0-1,-1 0 1,0 0-1,0 1 1,1-1-1,-1 1 1,1-1-1,0 1 1,-1-1-1,1 1 1,0 0-1,0 0 1,0 0-1,-1 0 1,4-1-1,-3 2 5,-1 0 0,1 0 0,0 0 0,-1 0-1,1 0 1,0 1 0,-1-1 0,1 0 0,0 1 0,-1 0 0,1-1-1,-1 1 1,1 0 0,-1-1 0,1 1 0,-1 0 0,0 0 0,1 0 0,-1 1-1,0-1 1,0 0 0,0 0 0,1 2 0,6 8-8,0 0 0,-1 0 0,9 20-1,-12-21 10,1 0 0,0-1-1,1 0 1,0 0-1,0 0 1,1-1-1,8 9 1,-12-14 0,1-1 0,-1 0 0,0 0 0,1 0 0,-1 0 0,1-1 0,0 0 1,0 1-1,-1-1 0,1 0 0,0-1 0,0 1 0,0-1 0,0 0 0,0 0 0,0 0 0,0 0 0,0-1 0,0 1 0,0-1 1,-1 0-1,1 0 0,0-1 0,0 1 0,-1-1 0,1 0 0,-1 0 0,1 0 0,-1 0 0,0 0 0,0-1 0,0 0 0,0 1 0,-1-1 1,4-4-1,7-14-1,14-30 0,10-17 5,-29 55 5,0 1 0,1 0 0,1 0 0,0 1 0,0 0 0,21-16 0,-30 26 1,1 0-1,0 0 1,-1 0 0,1 0-1,0 1 1,0-1 0,-1 0-1,1 1 1,0-1 0,0 1 0,0 0-1,0 0 1,-1-1 0,1 1-1,0 0 1,0 1 0,0-1-1,0 0 1,0 0 0,-1 1-1,1-1 1,0 1 0,0 0-1,0 0 1,-1-1 0,1 1 0,0 0-1,-1 0 1,1 0 0,-1 1-1,0-1 1,1 0 0,1 3-1,3 3 108,0 0 0,-1 1 0,1 0 0,-1 1 0,3 8 0,-4-8-78,-1 0 1,0 1-1,0-1 0,-1 0 0,0 1 1,-1-1-1,0 1 0,-1-1 1,0 1-1,0 0 0,-1-1 1,0 1-1,-1-1 0,0 1 1,0-1-1,-1 0 0,-1 0 1,-4 9-1,5-11-2,0 0-1,-1-1 1,0 1-1,-1-1 1,0-1-1,1 1 1,-2 0-1,1-1 1,-1 0 0,-9 6-1,10-8-24,0 0-1,0 0 1,0-1 0,-1 0-1,0 0 1,1 0 0,-1-1-1,0 1 1,0-2 0,1 1-1,-1 0 1,0-1 0,0 0-1,-8-2 1,9 2-131,1-1 0,0 0 0,-1 0 0,1-1 0,0 1-1,0-1 1,0 0 0,0 0 0,0 0 0,0-1 0,1 1 0,-1-1 0,1 0-1,-1 0 1,1 0 0,0 0 0,1-1 0,-1 1 0,0-1 0,-3-7 0,4 6-100,0 1-1,0-1 1,1 0 0,-1 0 0,1-1 0,0 1 0,1 0 0,-1 0 0,1 0 0,0-1-1,0 1 1,1 0 0,-1 0 0,1 0 0,0 0 0,1 0 0,2-9 0,-1 7-490,1 1 0,-1-1 0,6-6 1,15-17-1044</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34.709"/>
    </inkml:context>
    <inkml:brush xml:id="br0">
      <inkml:brushProperty name="width" value="0.05" units="cm"/>
      <inkml:brushProperty name="height" value="0.05" units="cm"/>
      <inkml:brushProperty name="color" value="#FF0066"/>
    </inkml:brush>
  </inkml:definitions>
  <inkml:trace contextRef="#ctx0" brushRef="#br0">148 33 13099,'2'-2'677,"-1"0"1,1 0 0,-1 0-1,1 0 1,-1 0-1,0 0 1,0 0 0,2-4-1,-3 6-518,0-1 0,0 1 0,0 0 0,0-1 0,0 1 0,0 0 0,0-1 0,0 1 0,0 0 0,0 0 0,0-1 0,0 1 0,0 0 0,0-1 0,0 1 0,0 0 0,0-1 0,0 1 0,0 0 0,-1-1 0,1 1 0,0 0 0,0 0 0,0-1 0,-1 1 0,1 0 0,-1-1-19,0 1 0,0 0 0,1-1-1,-1 1 1,0 0 0,0 0 0,0 0 0,1 0 0,-1 0 0,0 0 0,0 0 0,0 0-1,0 0 1,1 0 0,-3 1 0,-2 1 59,0-1 0,0 1 0,0 0-1,1 1 1,-1-1 0,1 1 0,-1 0 0,1 0-1,0 1 1,-6 5 0,-1 2-119,0 2-1,-10 14 1,15-17-53,-1 0 0,2 0-1,-1 0 1,1 1 0,-3 11 0,6-16-15,0 0 1,1 0-1,0 0 1,0 0 0,0 0-1,1 0 1,0 0 0,0 0-1,0-1 1,1 1-1,2 10 1,-3-15-10,1 1-1,-1 0 1,1 0 0,0 0 0,-1-1-1,1 1 1,0-1 0,0 1-1,0 0 1,0-1 0,1 0-1,-1 1 1,0-1 0,1 0-1,-1 1 1,0-1 0,1 0 0,0 0-1,-1 0 1,1 0 0,0-1-1,-1 1 1,1 0 0,0-1-1,0 1 1,-1-1 0,1 1-1,0-1 1,0 0 0,0 0 0,0 0-1,0 0 1,-1 0 0,1-1-1,0 1 1,0 0 0,0-1-1,2 0 1,5-2 1,-1-1 0,0 1 0,0-1 0,0-1-1,-1 1 1,13-11 0,0-2 2,-2-1 0,21-26 0,21-20 76,-59 62-42,0 1 0,0 0 0,1 0 0,-1 0 0,0 0 0,1 0 0,-1 0 0,1 1 0,-1-1-1,1 0 1,0 1 0,-1-1 0,1 1 0,0-1 0,3 1 0,-4 0 3,0 0 0,1 1 0,-1-1 0,0 0 0,0 1 0,1-1 0,-1 1 0,0 0 0,0-1 0,0 1 0,0 0 0,0 0 0,0 0 0,0-1 0,0 1 0,0 0 0,0 0 0,0 0 0,0 1 0,1 1 0,5 12 142,0 0 0,-1 0-1,-1 1 1,6 24 0,-7-22-57,0-2-40,6 21 22,-9-34-104,0 0-1,0-1 0,1 1 0,-1-1 1,0 0-1,1 1 0,0-1 0,-1 0 1,1 0-1,4 3 0,-5-4-4,0 0 1,0 0-1,1-1 0,-1 1 0,0-1 1,0 1-1,1-1 0,-1 1 1,1-1-1,-1 0 0,0 0 0,1 1 1,-1-1-1,1 0 0,-1 0 1,0-1-1,1 1 0,-1 0 0,1 0 1,-1-1-1,0 1 0,1-1 1,-1 1-1,0-1 0,0 1 0,3-2 1,1-2-1,0 1 1,0-1 0,-1-1 0,7-5-1,-10 9 0,13-16 8,0-1 1,-2-1-1,0 1 0,13-28 1,1-2-18,-25 47 9,-1 0 0,1 0 1,-1 0-1,1 0 0,0 0 1,-1 0-1,1 0 0,0 0 0,0 0 1,0 1-1,0-1 0,0 0 1,0 0-1,0 1 0,0-1 0,0 1 1,1-1-1,-1 1 2,-1 0 0,0 0 1,1 0-1,-1 0 0,0 0 0,0 0 0,1 0 0,-1 0 1,0 0-1,1 0 0,-1 1 0,0-1 0,1 0 0,-1 0 1,0 0-1,0 0 0,1 1 0,-1-1 0,0 0 0,0 0 1,0 1-1,1-1 0,4 14 106,-1 8 106,11 32 0,-12-45-202,1 0 0,0 0 0,0-1 0,1 1 0,0-1-1,8 9 1,-9-11-89,13 13 58,-17-18-66,1 0 1,0-1 0,-1 1 0,1-1 0,-1 1 0,1-1 0,0 1-1,0-1 1,-1 1 0,1-1 0,0 1 0,0-1 0,-1 0-1,1 1 1,0-1 0,0 0 0,0 0 0,0 0 0,-1 0 0,1 0-1,0 0 1,1 0 0,-1-1-274,0 0 0,0 0-1,0 0 1,0 0 0,0-1 0,0 1-1,0 0 1,0 0 0,-1-1 0,1 1 0,0-1-1,-1 1 1,0-1 0,1 1 0,-1-1-1,0 1 1,1-3 0,0-3-758,6-18-725</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35.143"/>
    </inkml:context>
    <inkml:brush xml:id="br0">
      <inkml:brushProperty name="width" value="0.05" units="cm"/>
      <inkml:brushProperty name="height" value="0.05" units="cm"/>
      <inkml:brushProperty name="color" value="#FF0066"/>
    </inkml:brush>
  </inkml:definitions>
  <inkml:trace contextRef="#ctx0" brushRef="#br0">6 1 15907,'-6'4'3009,"6"-3"-2241,8 1-664,1-2-200,8-2-968,-2-3-552,11 7 767</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35.623"/>
    </inkml:context>
    <inkml:brush xml:id="br0">
      <inkml:brushProperty name="width" value="0.05" units="cm"/>
      <inkml:brushProperty name="height" value="0.05" units="cm"/>
      <inkml:brushProperty name="color" value="#FF0066"/>
    </inkml:brush>
  </inkml:definitions>
  <inkml:trace contextRef="#ctx0" brushRef="#br0">0 471 12027,'54'122'4964,"-24"-58"-1129,30 96 0,-56-145-3605,0 0-1,-1 1 1,-1-1-1,0 1 1,-2-1-1,1 1 1,-2 0 0,-2 15-1,-5-39-172,3-7-50,0 0-1,0-1 1,2 0-1,0 0 1,-2-24-1,0-2 1,-5-17 1,-19-191-144,28 238 123,2 0 0,-1 0 0,1 0 0,1 0 1,0 0-1,4-13 0,-5 22 12,0 0 1,0 1-1,0-1 1,0 1-1,1-1 1,-1 1-1,1-1 1,-1 1-1,1 0 1,0 0-1,0 0 1,0 0-1,0 0 1,0 0-1,0 0 0,1 1 1,-1-1-1,0 1 1,1 0-1,-1-1 1,1 1-1,0 0 1,-1 1-1,1-1 1,0 0-1,0 1 1,-1 0-1,1-1 1,0 1-1,0 0 1,3 1-1,1 0 53,1 1 1,-1 0-1,0 0 0,0 1 0,0 0 1,-1 0-1,1 0 0,-1 1 1,0 0-1,0 0 0,0 1 0,9 8 1,-10-8 79,1 1 0,-1-1 0,0 1 0,-1 0 0,0 1-1,0-1 1,0 1 0,0-1 0,-1 1 0,0 0 0,-1 1 0,3 9 0,-5-12-84,0 1 0,0-1 0,0 0 0,-1 1 0,1-1-1,-1 1 1,-1-1 0,1 0 0,-1 0 0,0 0 0,0 0 0,0 0 0,-1 0-1,0 0 1,0-1 0,0 1 0,-7 6 0,3-3-63,0-1-1,-1 0 1,0 0 0,0-1 0,0 0-1,-1-1 1,0 0 0,-16 7-1,20-10-142,0 0 0,0-1 0,0 0 1,-1 0-1,1 0 0,0-1 0,0 0 0,-1 0 0,1 0 0,0-1 0,-1 0 0,1 0 0,0 0 0,0 0 0,0-1 0,-8-4 0,8 4-160,1 0 0,0 0 1,0-1-1,0 0 0,1 0 0,-1 0 0,1 0 0,-1-1 1,1 1-1,0-1 0,1 0 0,-1 0 0,0 0 0,1 0 1,0 0-1,0 0 0,1-1 0,-1 1 0,0-6 0,1 3-65,0-1 0,1 0 0,0 0-1,1-9 1</inkml:trace>
  <inkml:trace contextRef="#ctx0" brushRef="#br0" timeOffset="1">421 0 19828,'5'37'1568,"1"0"0,1-1 1,3 0-1,0-1 0,30 64 0,-30-80-1419,-1 1 1,0 0 0,-2 0-1,0 1 1,-1 0-1,3 24 1,1 80-2052,-12-115 253,-3-8-1598,4-3 2960,0 1 0,0-1 0,0 0 1,1 0-1,-1 1 0,0-1 0,0 0 1,1 0-1,-1 0 0,0 1 0,1-1 0,-1 0 1,1 0-1,-1 0 0,0-2 0,-7-19-2050,-2-8 980</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35.961"/>
    </inkml:context>
    <inkml:brush xml:id="br0">
      <inkml:brushProperty name="width" value="0.05" units="cm"/>
      <inkml:brushProperty name="height" value="0.05" units="cm"/>
      <inkml:brushProperty name="color" value="#FF0066"/>
    </inkml:brush>
  </inkml:definitions>
  <inkml:trace contextRef="#ctx0" brushRef="#br0">0 175 10178,'16'-8'1208,"1"1"-1,0 0 1,0 1-1,0 1 1,1 0-1,27-3 1,-39 8-692,0-1 1,0 1 0,1 1 0,-1-1-1,0 1 1,0 0 0,1 1-1,-1-1 1,10 5 0,-12-3-257,0-1-1,0 1 1,0-1 0,0 1 0,0 0 0,0 1 0,-1-1-1,0 1 1,1-1 0,-1 1 0,-1 0 0,1 0 0,0 1-1,1 3 1,-1-1-72,0 0-1,-1-1 1,0 1-1,0 0 0,-1 0 1,0 0-1,0 13 1,-1 2 63,-4 26-1,-1 14-822,7-58-1759,1-10 447,4-18-752,-5 17 1920,9-26-1133</inkml:trace>
  <inkml:trace contextRef="#ctx0" brushRef="#br0" timeOffset="1">243 45 15371,'0'-11'992,"4"2"457,2 0-529,3 3-608,4 1-216,0 3-1032,2 0-384,5 13 575</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36.320"/>
    </inkml:context>
    <inkml:brush xml:id="br0">
      <inkml:brushProperty name="width" value="0.05" units="cm"/>
      <inkml:brushProperty name="height" value="0.05" units="cm"/>
      <inkml:brushProperty name="color" value="#FF0066"/>
    </inkml:brush>
  </inkml:definitions>
  <inkml:trace contextRef="#ctx0" brushRef="#br0">97 1 16652,'-9'5'5026,"-3"10"-3048,10-14-1680,-9 15 443,1-1-1,1 2 1,-15 31-1,20-38-669,1 1 0,0-1 0,0 1 0,1 0 0,0 1 0,1-1 0,0 19 1,1-28-64,0-1 0,0 0 1,0 0-1,0 1 1,0-1-1,1 0 0,-1 1 1,0-1-1,1 0 1,-1 0-1,1 0 0,0 0 1,-1 1-1,1-1 1,0 0-1,1 1 0,-1-1-5,-1-1 0,1 0 0,0 1 0,0-1 0,-1 0 0,1 0 0,0 1 0,0-1 0,0 0 0,-1 0-1,1 0 1,0 0 0,0 0 0,0 0 0,0 0 0,-1 0 0,1 0 0,0-1 0,0 1 0,-1 0-1,1 0 1,0-1 0,0 1 0,-1-1 0,1 1 0,1-1 0,5-4 9,-1 0 0,1-1 0,-1 1 0,0-1 0,0-1 0,-1 1 0,9-14 0,-7 10-4,1 0 1,15-16-1,-13 18 41,0 0-1,0 1 1,1 0 0,-1 0-1,17-6 1,-20 10 70,-1 1 1,0 0 0,0 0-1,1 0 1,-1 1 0,1 0-1,0 0 1,-1 1-1,1-1 1,0 1 0,12 2-1,-16-1-44,0 0-1,0 0 0,0 1 1,1-1-1,-1 1 0,0 0 1,-1-1-1,1 1 1,0 0-1,0 1 0,-1-1 1,0 0-1,1 1 0,-1 0 1,0-1-1,0 1 0,0 0 1,-1 0-1,1 0 1,1 3-1,2 8 92,0 0-1,-1 1 1,3 20-1,2 4-136,-9-38-129,0 1 0,1 0 0,-1-1 0,1 1 1,-1 0-1,1-1 0,0 1 0,-1-1 0,1 1 1,0-1-1,0 1 0,0-1 0,1 0 0,-1 0 0,0 1 1,0-1-1,1 0 0,1 1 0,-1-2-142,-1 1 1,1-1-1,0 0 1,0 0-1,-1-1 0,1 1 1,0 0-1,-1 0 0,1-1 1,0 1-1,-1-1 1,1 0-1,-1 1 0,1-1 1,-1 0-1,1 0 0,-1 0 1,1 0-1,-1 0 1,1-2-1,31-23-1693</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36.616"/>
    </inkml:context>
    <inkml:brush xml:id="br0">
      <inkml:brushProperty name="width" value="0.05" units="cm"/>
      <inkml:brushProperty name="height" value="0.05" units="cm"/>
      <inkml:brushProperty name="color" value="#FF0066"/>
    </inkml:brush>
  </inkml:definitions>
  <inkml:trace contextRef="#ctx0" brushRef="#br0">28 0 14059,'-9'21'3313,"-2"-5"3552,4-8-3920,27-23-2289</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39.793"/>
    </inkml:context>
    <inkml:brush xml:id="br0">
      <inkml:brushProperty name="width" value="0.05" units="cm"/>
      <inkml:brushProperty name="height" value="0.05" units="cm"/>
      <inkml:brushProperty name="color" value="#FF0066"/>
    </inkml:brush>
  </inkml:definitions>
  <inkml:trace contextRef="#ctx0" brushRef="#br0">1 132 10010,'0'1'187,"0"-1"0,0 1 0,0 0-1,0 0 1,1 0 0,-1-1 0,0 1 0,1 0-1,-1 0 1,0-1 0,1 1 0,-1 0 0,1-1-1,0 1 1,-1 0 0,1-1 0,-1 1 0,1-1 0,0 1-1,-1-1 1,1 1 0,0-1 0,0 0 0,-1 1-1,1-1 1,0 0 0,0 1 0,-1-1 0,1 0-1,2 0 1,30 3 1620,-26-3-1312,53-1 1704,83-12 1,18-2-1073,-62 12-868,302-15 773,371-5 2094,-400 20-2594,-40-23-298,41 0 126,-101 48 573,-92-4-81,-130-16-582,80-5-1,-8-13 41,26-2 313,-126 17-556,0 1 1,0 1 0,0 1-1,38 8 1,-35-3-68,-18-5 0,0 0 0,0 0 0,1-1 0,13 2 0,-21-3 0,0 0 0,1 0 0,-1 0 0,0 0 0,0 0 0,0 0 0,1 0 0,-1 0 0,0 0 0,0 0 0,0 0 0,0-1 0,1 1 0,-1 0 0,0 0 0,0 0 0,0 0 0,0 0 0,1 0 0,-1 0 0,0 0 0,0-1 0,0 1 0,0 0 0,0 0 0,1 0 0,-1 0 0,0 0 0,0-1 0,0 1 0,0 0 0,0 0 0,0 0 0,0-1 0,0 1 0,0 0 0,0 0 0,0 0 0,0 0 0,0-1 0,0 1 0,0 0 0,0 0 0,0 0 0,0-1 0,0 1 0,0 0 0,0 0 0,0 0 0,0-1 0,0 1 0,0 0 0,0 0 0,0 0 0,-1 0 0,1 0 0,0-1 0,0 1 0,0 0 0,-5-3-364,0-1 0,0 1 0,0 1 1,-1-1-1,-5-1 0,-13-7-1791,-6-9 420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10.794"/>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50 6953,'45'-49'12067,"-45"52"-11699,1 1 0,-1 0 1,1-1-1,0 1 0,2 5 0,-2-6-222,0 0 0,0 1 0,0-1 0,-1 0 0,1 6 0,6 2 931,-6-10-1069,-1 1 1,0-1-1,0 0 0,1 0 0,-1 0 0,0 1 1,1-1-1,-1 0 0,1 0 0,0 0 0,-1 0 1,1 0-1,0 0 0,0 0 0,-1 0 0,1 0 0,0-1 1,0 1-1,2 1 0,24 9 1871,-27-11-1871,1-1 0,-1 1 1,0 0-1,0 0 0,0 0 0,1 0 1,-1 0-1,0 0 0,0 0 1,1 0-1,-1 0 0,0 0 1,1 0-1,-1 0 0,0 0 0,0 0 1,1 0-1,-1 0 0,0 0 1,0 0-1,1 0 0,-1 0 0,0 0 1,0 0-1,1 0 0,-1 1 1,0-1-1,0 0 0,0 0 1,1 0-1,-1 0 0,0 1 0,0-1 1,0 0-1,0 0 0,1 0 1,-1 1-1,0-1 0,0 0 0,0 0 1,0 1-1,0-1 0,0 0 1,0 0-1,0 1 0,1-1 0,-1 1 1,1 2 12,0 0 0,0 0 0,0 0 0,0 0 0,-1 0 0,1 0 0,-1 0 1,1 0-1,-1 1 0,0-1 0,-1 0 0,0 6 0,-1 0 88,0 0-1,-7 16 1,3-2 314</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45.51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6 8 9306,'27'-8'5462,"-26"9"-5406,-1 0 0,0-1 0,0 1-1,0 0 1,0-1 0,0 1-1,0 0 1,0-1 0,0 1-1,0-1 1,-1 1 0,1 0 0,0-1-1,0 1 1,0-1 0,-1 1-1,1 0 1,0-1 0,-1 1-1,0 0 1,-6 14 759,4-8-515,-1-1 0,2 0 0,-1 0 0,1 1 0,0 0 0,0-1 0,0 1 0,1 0 0,0 12 1,2 24 201,2-1 1,2 1-1,2-1 1,17 55-1,-17-76-328,-4-8 8,1 0-1,1 0 1,0-1-1,14 22 1,-18-32-166,0-1 0,0 1 0,0-1 0,0 1 1,-1-1-1,1 1 0,0-1 0,0 1 0,-1 0 0,0-1 1,1 1-1,-1 0 0,0 0 0,1-1 0,-1 1 1,0 0-1,0 0 0,-1 2 0,0-1-15,0-1 0,0 0 0,0 0 0,-1 1 0,1-1 0,-1 0 0,0 0 1,1 0-1,-1-1 0,0 1 0,-4 3 0,-9 3-1031,15-8 1033,0 0-1,0 0 1,0 0-1,0 0 1,1-1-1,-1 1 1,0 0-1,0 0 1,0 0-1,0 0 1,0-1-1,0 1 1,0 0-1,0 0 1,0 0-1,0-1 1,0 1-1,0 0 1,0 0-1,0 0 1,0 0-1,-1-1 1,1 1-1,0 0 1,0 0-1,0 0 1,0 0-1,0-1 1,0 1-1,0 0 1,0 0-1,-1 0 1,1 0-1,0 0 1,0 0-1,0-1 1,0 1-1,0 0 1,-1 0-1,1 0 0,0 0 1,0 0-1,0 0 1,0 0-1,-1 0 1,1 0-1,0 0 1,0 0-1,0 0 1,-1 0-1,1 0 1,0 0-1,0 0 1,0 0-1,0 0 1,-1 0-1,1 0 1,0 0-1,0 0 1,0 0-1,7-6 573</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1:46.376"/>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52 1 10154,'-39'10'7902,"29"-1"-6817,9-8-978,1 0-1,0 0 1,0 0 0,-1 0-1,1 0 1,0 0-1,0 0 1,0 0 0,0 0-1,0 0 1,0 2 0,4 22 404,-1-13-256,-1 7-19,27 308 3104,-30-311-2731,0 0 0,-5 25 0,4-31-1231,0-1 1,-7 16-1</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2:03.691"/>
    </inkml:context>
    <inkml:brush xml:id="br0">
      <inkml:brushProperty name="width" value="0.05" units="cm"/>
      <inkml:brushProperty name="height" value="0.05" units="cm"/>
      <inkml:brushProperty name="color" value="#FF0066"/>
    </inkml:brush>
  </inkml:definitions>
  <inkml:trace contextRef="#ctx0" brushRef="#br0">188 1336 7746,'6'-1'6194,"7"0"-4588,-2 4-1136,1 0 1,0-1-1,0 0 1,0 0-1,0-2 1,13 0-1,73-10 869,-15 0-114,-30 9-507,91 10-1,84-2-578,-18-1 512,-161-2-178,85 6 262,-108-10-515,0-1-1,1-1 0,26-5 0,-20 0 129,1 2-1,-1 1 0,1 2 1,61 3-1,-50 1 49,-34-2-319,0 0-1,1 0 0,-1 2 0,0-1 1,0 1-1,0 1 0,0 0 1,12 6-1,-17-7-73,1 1 0,-1-1 0,0 0 0,0-1 0,1 1 1,-1-1-1,1-1 0,0 1 0,10-1 0,-4-2 0,1 1-1,-1-1 1,19-6-1,-31 7 1,0 1-1,0-1 1,0 1 0,0-1-1,-1 0 1,1 1-1,0-1 1,0 0 0,-1 0-1,1 1 1,0-1 0,-1 0-1,1 0 1,-1 0-1,1 0 1,0-1 0,6-20 51,-5 16-45,14-52 5,13-79-1,-2 2-4,39-129-532,-64 253 506,-1-1 0,-1 1-1,0 0 1,0-1 0,-1 1-1,-1 0 1,1-1 0,-7-17-1,-4-33-142,8-59-515,4 114 649,0 0 0,0 0 0,-1 0 0,0 0 0,0 0 0,0 0 0,-1 1 0,0-1 0,0 0 0,-1 1 0,0-1 0,0 1-1,0 0 1,-1 0 0,0 0 0,0 1 0,-7-7 0,-48-37-21,47 40 45,7 5 4,1-1 0,-1 1 0,1-1 0,0 0 1,1 0-1,-1-1 0,1 1 0,-3-7 0,4 6 1,-1 0 1,-1 0-1,1 1 0,-1 0 0,0-1 0,0 1 0,0 0 1,-8-5-1,2 3-2,0 1 1,-1 0-1,0 0 1,0 1 0,-22-6-1,-63-11-2,-276-32 18,268 46-16,-143 5 0,-7 1-2,210 0-16,-1 2 0,1 2-1,0 2 1,-81 18 0,113-18-11,1-1 0,-1 1 0,1 1 1,0 0-1,1 1 0,0 0 1,-1 0-1,2 1 0,-10 8 0,7-6 26,0-2 0,-1 1 0,0-1 0,0-1 0,-21 7 0,22-9 2,0 0 0,1 1-1,-1 1 1,1 0 0,0 0-1,1 1 1,-16 13 0,18-10 7,0 0 0,1 1 0,0 0 0,1 0 0,-9 21 0,1-2-1,3-8 7,1 0 1,0 1 0,2 1-1,-9 38 1,14-45 31,1 1-1,0-1 1,2 0 0,0 1-1,1-1 1,0 0-1,6 25 1,14 48 198,23 127 136,-36-144-308,9 60 390,-16-126-350,1 0 0,0-1 1,0 1-1,0 0 0,1-1 0,0 1 1,1-1-1,-1 0 0,1 0 0,1 0 1,-1-1-1,10 10 0,-4-7 187,1 1 1,1-1-1,-1-1 0,1 0 0,19 8 0,25 14 697,-55-28-1017,0-1-1,0 0 1,-1 0 0,1 0-1,0 0 1,0 0 0,0 0-1,-1 0 1,1 0 0,0 0-1,0 0 1,0-1 0,-1 1-1,1 0 1,0 0 0,-1-1-1,1 1 1,0 0 0,0-1-1,-1 1 1,1-1 0,-1 1-1,1-1 1,0 1 0,0-2-1,7-3-1249,-5 3 653,4-2-1187,-7 2 1646,0 1 1,1 0-1,-1-1 1,0 1-1,0-1 1,-1 1-1,1 0 1,0-1-1,-1-1 1</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2:16.107"/>
    </inkml:context>
    <inkml:brush xml:id="br0">
      <inkml:brushProperty name="width" value="0.05" units="cm"/>
      <inkml:brushProperty name="height" value="0.05" units="cm"/>
      <inkml:brushProperty name="color" value="#FF0066"/>
    </inkml:brush>
  </inkml:definitions>
  <inkml:trace contextRef="#ctx0" brushRef="#br0">0 51 13819,'17'0'1776,"9"0"1241,17 0-809,9-2-95,26-6-321,9-5-95,17 4-529,1 2-280,-14 5-456,0 0-184,-11 2-232,-6-2-264,-2-2-1136,1 3-665,-6 1 921</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2:16.433"/>
    </inkml:context>
    <inkml:brush xml:id="br0">
      <inkml:brushProperty name="width" value="0.05" units="cm"/>
      <inkml:brushProperty name="height" value="0.05" units="cm"/>
      <inkml:brushProperty name="color" value="#FF0066"/>
    </inkml:brush>
  </inkml:definitions>
  <inkml:trace contextRef="#ctx0" brushRef="#br0">0 75 18236,'43'1'1264,"5"1"905,10-2 15,8-5-520,1-6-95,2 0-617,-4-1-384,-8 1-424,-9 0-384,4 2-2328,2 1 1783</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2:24.243"/>
    </inkml:context>
    <inkml:brush xml:id="br0">
      <inkml:brushProperty name="width" value="0.05" units="cm"/>
      <inkml:brushProperty name="height" value="0.05" units="cm"/>
      <inkml:brushProperty name="color" value="#FF0066"/>
    </inkml:brush>
  </inkml:definitions>
  <inkml:trace contextRef="#ctx0" brushRef="#br0">74 110 9386,'6'-68'6936,"-3"46"-3483,-3 22-3413,0 0 1,-1 0-1,1 0 1,0 1-1,0-1 1,0 0-1,0 0 1,0 0-1,-1 0 1,1 0-1,0 0 0,0 0 1,0 1-1,0-1 1,-1 0-1,1 0 1,0 0-1,0 0 1,0 0-1,0 0 1,-1 0-1,1 0 1,0 0-1,0 0 0,0 0 1,-1 0-1,1 0 1,0 0-1,0 0 1,0 0-1,0 0 1,-1-1-1,1 1 1,0 0-1,0 0 1,0 0-1,0 0 1,-1 0-1,1 0 0,0 0 1,0 0-1,0-1 1,0 1-1,0 0 1,0 0-1,-1 0 1,1 0-1,0-1 1,0 1-1,0 0 1,0 0-1,0 0 0,0 0 1,0-1-1,0 1 1,0 0-1,0 0 1,0 0-1,0-1 1,0 1-1,0 0 1,0 0-1,0 0 1,0 0-1,0-1 0,0 1 1,0 0-1,0 0 1,0-1-1,-11 11 818,5-1-696,0-1 0,1 1-1,0 0 1,0 0 0,1 1 0,0-1 0,1 1-1,0 0 1,-3 15 0,1 9 96,-3 51 0,5 37 62,4-99-278,0 1-1,10 47 1,-10-67-39,0 1 0,1-1 1,-1 0-1,1 1 0,0-1 0,0 0 0,0 0 0,1 0 0,0 0 0,3 3 1,-5-5-6,1 0 0,0-1 1,0 1-1,0-1 0,0 0 1,0 0-1,0 0 0,0 0 1,0 0-1,1 0 1,-1 0-1,0-1 0,0 1 1,1-1-1,-1 0 0,0 1 1,1-1-1,-1 0 1,1-1-1,3 0 0,4-1-145,0-1 0,0 0 0,0-1 0,-1 0 0,1 0 0,-1-1 0,0 0-1,-1-1 1,1 0 0,12-12 0,-4 2-563,0-1 1,-2 0-1,23-32 0,-23 26-216,-1-1-1,0-1 0,-2 0 1,-1 0-1,-1-1 1,-1-1-1,-2 1 0,0-1 1,2-33-1,-8 58 919,-1 0 0,0 0 0,0 0 0,-1 0 0,1 0 0,0 0 0,-1 0 0,0-3 0,1 5 45,-1-1 0,1 1-1,0 0 1,0-1-1,0 1 1,0 0-1,-1-1 1,1 1-1,0 0 1,0 0-1,-1-1 1,1 1-1,0 0 1,0 0-1,-1 0 1,1-1-1,0 1 1,-1 0-1,1 0 1,0 0-1,0 0 1,-1 0-1,1 0 1,0-1-1,-1 1 1,1 0-1,-1 0 1,1 0-1,0 0 1,-1 0-1,1 0 1,0 0-1,-1 1 1,1-1-1,0 0 1,-1 0-1,1 0 1,0 0 0,-1 0-1,1 0 1,0 1-1,0-1 1,-1 0-1,1 0 1,0 0-1,0 1 1,-1-1-1,1 0 1,0 0-1,0 1 1,-1-1-1,1 0 1,0 1-1,0-1 1,-2 3 293,0-1 0,1 1 0,-1-1 0,1 1 0,0 0 0,0 0 0,0-1 0,0 1 0,0 0 0,1 0 0,-1 4 0,-1 35 2619,2-38-2839,0 1 0,1-1 0,0 1 0,0-1 0,0 0 0,1 1 0,-1-1 0,1 0 0,0 0-1,0 0 1,0 0 0,1 0 0,-1-1 0,1 1 0,0-1 0,0 1 0,0-1 0,1 0 0,-1 0 0,1-1 0,0 1 0,-1-1 0,1 0-1,0 1 1,0-2 0,1 1 0,-1 0 0,0-1 0,1 0 0,-1 0 0,0 0 0,1-1 0,-1 0 0,1 1 0,-1-1 0,1-1 0,-1 1-1,1-1 1,-1 0 0,1 0 0,-1 0 0,0 0 0,1-1 0,-1 0 0,0 0 0,0 0 0,0 0 0,4-4 0,-2 2-30,-1-1 0,1 0 0,-1 0 1,0 0-1,-1-1 0,0 0 0,1 0 0,3-9 1,-6 13-48,-1-1 0,0 1 0,0-1 0,0 1 0,0-1 0,0 1 0,-1-1 0,1 0 0,-1 0 0,0 1 0,1-1 0,-1 0 0,-1 1 0,1-1 0,0 0 0,-1 0 0,1 1 0,-1-1 0,0 1 0,0-1 0,0 0 0,0 1 0,0 0 0,0-1 0,-3-2 0,-4-3 18,0 0 0,0 0-1,-1 1 1,0 0 0,0 1 0,-1 0 0,1 0-1,-22-8 1,1 2-375,-58-13 0,74 22-422,0 0 0,0 1-1,0 1 1,-23 1 0,37 0 694,0-1-1,-1 1 1,1 0 0,0 0 0,0 0 0,-1 0-1,1 0 1,0 0 0,0 0 0,-1 0 0,1 0-1,0 0 1,0 0 0,-1 0 0,1 0 0,0 0-1,0 0 1,-1 0 0,1 1 0,0-1 0,0 0-1,-1 0 1,1 0 0,0 0 0,0 0 0,0 1-1,-1-1 1,1 0 0,0 0 0,0 0 0,0 1-1,0-1 1,-1 0 0,1 0 0,0 0 0,0 1-1,0-1 1,0 0 0,0 0 0,0 1 0,9 8-257,17 5-73</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2:24.537"/>
    </inkml:context>
    <inkml:brush xml:id="br0">
      <inkml:brushProperty name="width" value="0.05" units="cm"/>
      <inkml:brushProperty name="height" value="0.05" units="cm"/>
      <inkml:brushProperty name="color" value="#FF0066"/>
    </inkml:brush>
  </inkml:definitions>
  <inkml:trace contextRef="#ctx0" brushRef="#br0">127 1 13875,'-2'-1'231,"-1"1"0,1 0 0,0 0 1,-1 0-1,1 1 0,0-1 0,-1 0 0,1 1 0,0-1 1,-1 1-1,1 0 0,0 0 0,0 0 0,0 0 0,0 0 1,0 1-1,0-1 0,0 1 0,0-1 0,0 1 0,0-1 1,-1 4-1,-3 3 223,0 0 0,1 1 0,0-1 0,-4 12 0,8-17-398,-6 12 214,0 1 0,1 0 0,0 0 0,1 0 0,1 1 0,1 0 0,1 0 0,-1 17 0,3-31-232,0 0 0,0 0 0,0 1-1,1-1 1,-1 0 0,1 0 0,0 0 0,0 0 0,0 0 0,1-1 0,-1 1 0,0 0 0,1 0 0,0-1-1,4 5 1,-4-5-29,0 0 0,0 0 0,1-1 0,-1 1 0,1-1 0,0 0 0,-1 0 0,1 0 0,0 0-1,-1 0 1,1-1 0,0 1 0,0-1 0,0 1 0,0-1 0,0 0 0,3-1 0,1 1-89,0-1 1,0 0-1,0-1 1,0 1 0,0-1-1,-1-1 1,1 1 0,-1-1-1,0 0 1,1-1-1,-1 1 1,-1-1 0,1 0-1,-1-1 1,1 1-1,6-10 1,-6 7-206,-1 0 0,0 0-1,0-1 1,-1 1 0,0-1 0,0 0 0,-1 0-1,0-1 1,-1 1 0,0-1 0,0 0 0,0 1-1,-1-11 1,-2-33 1784,-5-6-1037</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2:24.819"/>
    </inkml:context>
    <inkml:brush xml:id="br0">
      <inkml:brushProperty name="width" value="0.05" units="cm"/>
      <inkml:brushProperty name="height" value="0.05" units="cm"/>
      <inkml:brushProperty name="color" value="#FF0066"/>
    </inkml:brush>
  </inkml:definitions>
  <inkml:trace contextRef="#ctx0" brushRef="#br0">1 1 13707,'0'0'188,"0"1"-1,0-1 1,0 1 0,0-1-1,0 1 1,0-1-1,0 1 1,0-1 0,0 1-1,0-1 1,0 1 0,0-1-1,0 1 1,0-1 0,0 1-1,1-1 1,-1 1 0,0-1-1,0 0 1,0 1 0,1-1-1,-1 1 1,0-1-1,1 1 1,-1-1 0,0 0-1,1 1 1,-1-1 0,1 1-1,16 10 1713,-11-8-939,2 3-496,0 0 0,-1 1 0,1-1 0,-1 1 0,-1 1 0,1-1 0,-1 1 0,7 12 0,2 7 149,15 40-1,-9-20-109,-5-12-379,1-2 0,2 0 1,1-1-1,1-1 0,44 47 1,-62-75-260,0 0 0,0 0 0,1 0 1,-1 0-1,1 0 0,0-1 0,0 0 1,5 3-1,-7-4-28,0-1-1,-1 1 1,1-1 0,0 0 0,0 0-1,0 1 1,-1-1 0,1 0 0,0 0-1,0-1 1,0 1 0,-1 0 0,1-1-1,0 1 1,0-1 0,-1 1 0,1-1-1,0 0 1,-1 0 0,1 0 0,-1 0-1,3-1 1,3-4-1092,-1-1-1,0 1 1,0-1-1,0 0 1,8-15-1,13-27-1208</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2:25.406"/>
    </inkml:context>
    <inkml:brush xml:id="br0">
      <inkml:brushProperty name="width" value="0.05" units="cm"/>
      <inkml:brushProperty name="height" value="0.05" units="cm"/>
      <inkml:brushProperty name="color" value="#FF0066"/>
    </inkml:brush>
  </inkml:definitions>
  <inkml:trace contextRef="#ctx0" brushRef="#br0">79 111 14251,'-9'17'2333,"1"0"0,-10 30 0,8-19-1202,3-8-461,0 1 0,2 0 0,0 0 0,1 0 1,2 0-1,-1 40 0,3-51-536,1 0 1,0 1-1,1-1 1,0 0-1,1 0 1,0 0-1,5 10 1,-5-14-96,0 0 0,1 0 0,0 0 1,0 0-1,0 0 0,1-1 0,0 0 0,0 0 1,0 0-1,1-1 0,8 6 0,-12-9-36,0 1 1,1-1-1,-1 0 0,1 0 0,0 0 1,-1 0-1,1 0 0,0 0 0,0-1 1,-1 0-1,5 1 0,-6-1-4,1 0-1,-1 0 0,0-1 0,1 1 1,-1 0-1,1-1 0,-1 1 1,1-1-1,-1 0 0,0 1 1,1-1-1,-1 0 0,0 0 0,0 0 1,0 0-1,0 0 0,0 0 1,0 0-1,0 0 0,0 0 1,0 0-1,1-3 0,2-4-41,0-1 0,-1 0-1,0 0 1,0 0 0,-1 0 0,0 0 0,-1 0-1,0-1 1,0-14 0,-2-7-94,-7-47-1,2 40 115,1 7 39,-2-51 1,7 81-2,0 0 0,-1 0 0,1 0 1,0 0-1,1 0 0,-1 0 0,0 0 0,0 0 1,0 1-1,1-1 0,-1 0 0,0 0 1,1 0-1,-1 0 0,1 0 0,-1 0 1,1 1-1,-1-1 0,1 0 0,0 0 1,-1 1-1,1-1 0,0 0 0,0 1 0,-1-1 1,2 0-1,1 0 54,0 0 0,0 1 1,0-1-1,0 1 0,0 0 0,0-1 0,4 2 1,-3-1-23,6 0 32,0 0 0,1 1 0,-1 1 0,0 0 0,0 0 1,0 1-1,-1 0 0,1 1 0,-1 0 0,1 0 0,-1 1 0,-1 0 1,1 1-1,-1 0 0,0 0 0,0 1 0,0 0 0,-1 0 0,0 1 0,6 9 1,-13-18-80,0 1 0,0 0 0,0 0 1,0 0-1,0 0 0,0 0 1,0 0-1,0 0 0,0 0 0,0 0 1,0-1-1,0 1 0,0 0 1,0 0-1,0 0 0,0 0 0,0 0 1,0 0-1,0 0 0,0 0 1,0 0-1,0-1 0,0 1 0,0 0 1,0 0-1,0 0 0,1 0 1,-1 0-1,0 0 0,0 0 0,0 0 1,0 0-1,0 0 0,0 0 1,0 0-1,0 0 0,0 0 0,1 0 1,-1 0-1,0 0 0,0 0 1,0 0-1,0 0 0,0 0 0,0 0 1,0 0-1,0 0 0,0 0 1,1 0-1,-1 0 0,0 0 0,0 0 1,0 0-1,0 0 0,0 0 1,0 0-1,0 0 0,0 0 0,0-15-7,-1 8 8,2-101-28,-1 96 31,2 1 1,-1 0-1,2 0 0,-1 1 1,1-1-1,1 0 1,9-18-1,-12 27 18,-1 0 0,1 1 0,0-1-1,0 0 1,1 1 0,-1-1 0,0 1 0,0-1 0,1 1-1,-1 0 1,1 0 0,-1-1 0,1 1 0,0 0 0,-1 0-1,1 1 1,0-1 0,0 0 0,-1 0 0,1 1 0,0-1-1,0 1 1,0 0 0,0 0 0,0-1 0,0 1-1,0 0 1,0 1 0,0-1 0,0 0 0,-1 0 0,1 1-1,0-1 1,0 1 0,0 0 0,2 1 0,5 3 126,0 0 1,0 1-1,-1 0 1,0 1-1,11 10 1,-9-8-90,10 10-40,-5-5 28,26 19-1,-35-29-641,1 0 0,0 0-1,-1-1 1,1 0 0,0 0 0,1-1-1,-1 1 1,8 0 0,25 2-1238</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2:25.989"/>
    </inkml:context>
    <inkml:brush xml:id="br0">
      <inkml:brushProperty name="width" value="0.05" units="cm"/>
      <inkml:brushProperty name="height" value="0.05" units="cm"/>
      <inkml:brushProperty name="color" value="#FF0066"/>
    </inkml:brush>
  </inkml:definitions>
  <inkml:trace contextRef="#ctx0" brushRef="#br0">63 30 10746,'-9'-7'852,"6"5"-182,0-1 0,0 1 0,0 0 0,-1 0 0,1 0 1,-1 0-1,1 0 0,-1 1 0,1 0 0,-1 0 0,-5-1 0,9 2-512,-1 1-1,1-1 1,-1 1-1,1-1 1,-1 1 0,1-1-1,-1 1 1,1-1 0,-1 1-1,1 0 1,0-1 0,-1 1-1,1 0 1,0-1-1,-1 1 1,1 0 0,0-1-1,0 1 1,0 0 0,0 0-1,0-1 1,0 1 0,0 0-1,0 0 1,0-1-1,0 2 1,3 24 1326,-1-14-1147,1-1 0,1 0 0,0 0 0,0 0 0,1 0 0,1 0 0,12 18 0,58 65 357,-25-34-585,-48-56-148,0 0-1,0 1 1,0 0-1,0 0 1,-1 0 0,3 6-1,-5-10-94,0 0 0,1 0-1,-1 0 1,0 0 0,0 0 0,1 0-1,-1 0 1,0 0 0,0 0-1,0 0 1,0 0 0,0 0 0,-1 0-1,1 0 1,0 0 0,0 0 0,-1 0-1,1 0 1,0 0 0,-1 0-1,1 0 1,-1 0 0,0 0 0,1-1-1,-1 1 1,1 0 0,-1 0-1,0-1 1,0 1 0,1 0 0,-1-1-1,0 1 1,0-1 0,0 1 0,0-1-1,0 1 1,0-1 0,0 0-1,0 1 1,-1-1 0,-18 2-2745,-9-1 1025</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14.19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43 41 9922,'-9'-41'9644,"11"53"-8468,-4 23-781,0-24-17,3 1-87,-1 0-1,1 0 1,4 19 0,1-1 333,-6-25-562,0 0 0,0 0 0,-1 1 1,1-1-1,-1 0 0,0 0 0,0 0 0,-1 0 0,1 0 0,-1-1 0,0 1 0,-4 5 0,-8 25-20,13-23 87,1-11-73,0-1 0,0 1 0,0 0 1,0-1-1,0 1 0,0 0 0,0-1 1,0 1-1,0 0 0,-1-1 0,1 1 0,0 0 1,0-1-1,-1 1 0,1-1 0,0 1 0,-1 0 1,1-1-1,-1 1 0,0 1-90,0-1 0,0 0 1,0 1-1,1-1 0,-1 1 0,0-1 0,1 1 0,-1-1 0,1 1 1,-1 0-1,1-1 0,0 1 0,0-1 0,0 3 0</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2:26.483"/>
    </inkml:context>
    <inkml:brush xml:id="br0">
      <inkml:brushProperty name="width" value="0.05" units="cm"/>
      <inkml:brushProperty name="height" value="0.05" units="cm"/>
      <inkml:brushProperty name="color" value="#FF0066"/>
    </inkml:brush>
  </inkml:definitions>
  <inkml:trace contextRef="#ctx0" brushRef="#br0">0 430 16211,'34'-65'8230,"-19"39"-6048,30-39 0,-2 12-1479,2 2 0,70-62 1,-106 105-1037,0 1 1,1 1-1,-1-1 1,2 1 0,10-4-1,-15 7-973,1 1-1,-1 0 0,1 0 1,0 1-1,12-2 1,-3 4-3554,-8 5 1946</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2:26.874"/>
    </inkml:context>
    <inkml:brush xml:id="br0">
      <inkml:brushProperty name="width" value="0.05" units="cm"/>
      <inkml:brushProperty name="height" value="0.05" units="cm"/>
      <inkml:brushProperty name="color" value="#FF0066"/>
    </inkml:brush>
  </inkml:definitions>
  <inkml:trace contextRef="#ctx0" brushRef="#br0">129 30 11650,'-1'-2'824,"0"-1"0,1 0-1,-1 0 1,-1 1-1,1-1 1,0 0-1,-3-3 1,3 5-646,1 1 0,0 0 0,-1-1 0,1 1 0,0 0 0,-1 0 0,1-1 0,0 1 0,-1 0 0,1 0 0,0 0 0,-1-1 0,1 1 0,-1 0 0,1 0 0,0 0 0,-1 0 0,1 0 0,-1 0 0,1 0 0,-1 0 0,1 0 0,-1 0 1,0 0-44,0 1 0,0-1 0,1 0 1,-1 1-1,0 0 0,0-1 0,0 1 1,1-1-1,-1 1 0,0 0 1,1-1-1,-1 1 0,1 0 0,-1 0 1,0 1-1,-15 22 519,2 1-1,0 1 1,2 0 0,1 1-1,-12 44 1,21-64-597,1 0 0,-1 1 0,2-1 0,-1 1 0,1-1 0,0 0 0,2 14 1,-1-20-56,-1 1 1,0 0 0,1-1 0,-1 1 0,1 0 0,-1-1 0,1 1 0,0-1 0,-1 1 0,1-1 0,0 0 0,0 1 0,0-1-1,0 0 1,1 1 0,-1-1 0,0 0 0,0 0 0,1 0 0,-1 0 0,1 0 0,-1 0 0,1-1 0,-1 1 0,1 0 0,-1-1 0,1 1-1,0-1 1,-1 0 0,1 1 0,0-1 0,-1 0 0,1 0 0,0 0 0,-1 0 0,1 0 0,0-1 0,-1 1 0,3-1 0,0 0-4,0 0 1,0 0-1,-1-1 1,1 1-1,0-1 1,0 0-1,-1 0 0,1 0 1,-1 0-1,0-1 1,0 1-1,4-5 1,-2 2-3,-1-1-1,0 1 1,0-1 0,-1 0 0,0 0-1,5-11 1,-1-4-17,-1-1-1,-1 1 1,3-33 0,-8 50 16,1 2 4,-1-3-1,1 1 1,-1 0-1,1 0 1,1-1-1,1-3 1,-3 8 0,0-1 0,0 1 0,0 0 0,0 0 0,0-1 0,0 1 0,1 0 0,-1 0 0,0-1 0,0 1 0,0 0 0,1 0 0,-1 0 0,0-1 0,0 1 0,1 0 0,-1 0 0,0 0 0,0 0 0,1 0 0,-1 0 0,0-1 0,1 1 1,-1 0-1,0 0 0,0 0 0,1 0 0,-1 0 0,0 0 0,1 0 0,0 1 0,0-1 0,0 1 1,0 0-1,0-1 0,0 1 1,0 0-1,-1 0 0,1-1 1,0 1-1,0 0 1,-1 0-1,1 0 0,0 1 1,21 38 56,-15-26 29,0 0 1,19 25-1,-24-36-91,1 0 1,-1 0-1,1 0 1,0 0-1,0-1 1,0 1-1,0-1 0,1 0 1,-1 0-1,1 0 1,-1 0-1,1-1 1,0 1-1,0-1 0,-1 0 1,8 1-1,-10-2-67,1 0-1,-1 0 1,1 0-1,-1 0 1,1 0 0,0-1-1,-1 1 1,1 0-1,-1-1 1,1 1-1,-1-1 1,1 1-1,-1-1 1,0 0-1,1 0 1,-1 0 0,0 0-1,1 0 1,1-2-1,-1 1-265,0-1-1,0 0 1,0 0-1,0-1 0,0 1 1,-1 0-1,1 0 1,0-6-1,2-5-411,-2 0-1,0 0 1,1-19 0,-1-2 306</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2:27.310"/>
    </inkml:context>
    <inkml:brush xml:id="br0">
      <inkml:brushProperty name="width" value="0.05" units="cm"/>
      <inkml:brushProperty name="height" value="0.05" units="cm"/>
      <inkml:brushProperty name="color" value="#FF0066"/>
    </inkml:brush>
  </inkml:definitions>
  <inkml:trace contextRef="#ctx0" brushRef="#br0">25 0 13499,'-3'4'734,"0"0"0,0 0 1,1 0-1,0 0 0,0 0 1,0 1-1,0-1 0,1 1 1,0-1-1,-1 9 0,1-6-180,1 0-1,0 1 1,0-1-1,1 0 1,0 0 0,2 9-1,4 7 15,1-1-1,0 0 1,16 27 0,-17-36-217,16 34 95,-7-12-176,35 56-1,-50-90-269,-1-1 0,0 1-1,0-1 1,0 0 0,1 1 0,-1-1-1,0 0 1,1 1 0,-1-1 0,0 0-1,1 1 1,-1-1 0,0 0 0,1 0-1,-1 1 1,1-1 0,-1 0 0,0 0-1,1 0 1,-1 0 0,1 1 0,-1-1-1,1 0 1,0 0-1,-1-1 1,0 1-1,1 0 1,-1 0-1,0-1 0,1 1 1,-1 0-1,0 0 1,1-1-1,-1 1 1,0 0-1,1-1 0,-1 1 1,0 0-1,0-1 1,0 1-1,1-1 0,-1 1 1,0-1-1,5-26-33,-4 22 24,0-3-10,1-5-8,0 1 0,1-1-1,6-14 1,-8 24 26,0 1 1,0-1-1,0 0 1,0 1-1,1 0 1,-1-1-1,1 1 1,0 0-1,0 0 1,0-1-1,0 1 1,0 1-1,0-1 1,0 0-1,1 1 1,-1-1-1,1 1 1,-1-1-1,1 1 1,3-1-1,0 1 22,0-1 0,0 2 0,-1-1-1,1 1 1,0 0 0,0 0 0,0 0-1,0 1 1,-1 0 0,1 0 0,0 0-1,-1 1 1,1 0 0,6 3 0,-10-4 3,-1 1 1,1 0 0,0-1 0,-1 1 0,1 0 0,-1 0 0,0 0 0,0 0 0,1 0 0,-1 0 0,-1 0 0,1 0-1,0 0 1,0 1 0,-1-1 0,1 0 0,-1 0 0,0 1 0,0-1 0,0 0 0,0 4 0,0 0-5,-1 0 1,0 0-1,0 0 0,0 0 1,-1 0-1,0 0 1,-3 6-1,1-5-24,0 0 1,0 0-1,-1 0 0,-1 0 1,1-1-1,-1 0 0,0 0 1,0-1-1,-1 0 0,1 0 1,-11 6-1,6-5-536,0-1 1,-1 1 0,1-2-1,-1 0 1,0 0-1,-24 4 1,33-8 110,1 0 0,-1 1 0,0-1 0,0 0 0,1-1 0,-5 1 1,7-1 325,-1 1 0,1 0 1,-1 0-1,1 0 1,-1 0-1,1-1 1,-1 1-1,1 0 1,-1 0-1,1-1 0,-1 1 1,1 0-1,0-1 1,-1 1-1,1-1 1,-1 1-1,1 0 1,0-1-1,0 1 0,-1-1 1,1 1-1,0-1 1,0 1-1,-1-1 1,1 1-1,0-1 1,0 1-1,0-1 0,0 1 1,0-1-1,0 0 1,0 1-1,0-1 1,0 0-1,4-13-1276</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2:27.746"/>
    </inkml:context>
    <inkml:brush xml:id="br0">
      <inkml:brushProperty name="width" value="0.05" units="cm"/>
      <inkml:brushProperty name="height" value="0.05" units="cm"/>
      <inkml:brushProperty name="color" value="#FF0066"/>
    </inkml:brush>
  </inkml:definitions>
  <inkml:trace contextRef="#ctx0" brushRef="#br0">1 49 11186,'2'-5'691,"1"0"0,-1 0 0,1 0 0,0 1-1,4-6 1,-6 9-523,0 1-1,-1-1 1,1 0-1,-1 1 1,1-1-1,0 1 0,-1-1 1,1 1-1,0-1 1,0 1-1,-1-1 1,1 1-1,0 0 1,0-1-1,0 1 1,0 0-1,-1 0 1,1 0-1,0-1 1,0 1-1,0 0 1,0 0-1,0 0 1,0 0-1,-1 1 1,1-1-1,0 0 1,0 0-1,0 0 1,0 1-1,0-1 0,-1 1 1,1-1-1,0 0 1,0 1-1,-1-1 1,1 1-1,0 0 1,-1-1-1,1 1 1,0-1-1,0 2 1,4 5 360,0 0 0,0 0 0,0 0 0,-1 0 1,0 1-1,0 0 0,-1 0 0,4 12 0,0 11 213,4 31 0,4 15-25,-8-55-581,1 0 0,0 0 1,2 0-1,22 36 1,-11-28-12,1 0 0,33 35 0,-50-59-103,0-1-1,0-1 1,1 1-1,-1-1 1,1 0 0,0 0-1,0 0 1,13 5-1,-17-8-16,1-1 1,0 1-1,-1 0 0,1-1 0,0 0 0,0 1 0,-1-1 1,1 0-1,0 0 0,0-1 0,-1 1 0,1-1 0,0 1 1,-1-1-1,1 0 0,0 0 0,-1 0 0,1 0 1,-1 0-1,1-1 0,-1 1 0,0-1 0,0 0 0,4-3 1,2-4-2,0 1 0,-1-2 0,0 1 0,0-1 0,-1 0 0,-1-1 0,1 1 0,-2-1 0,1 0 0,-2-1 0,1 1 0,-2-1 0,1 1 0,-2-1 0,1 0 0,-2 1 0,0-1 0,0 0 1,-1 0-1,-3-20 0,3 29-8,-1 0 1,1 0 0,0-1-1,-1 1 1,0 0 0,0 0-1,0 0 1,0 1 0,0-1-1,-4-4 1,5 7 2,0-1 1,0 0-1,1 1 1,-1-1-1,0 0 0,0 1 1,0-1-1,0 1 1,0 0-1,0-1 1,1 1-1,-1 0 0,0 0 1,0-1-1,0 1 1,0 0-1,0 0 1,0 0-1,0 0 1,0 0-1,0 0 0,0 0 1,0 1-1,0-1 1,0 0-1,0 1 1,0-1-1,0 0 0,0 1 1,0-1-1,0 1 1,0-1-1,0 1 1,1 0-1,-1-1 0,0 1 1,1 0-1,-1 0 1,0-1-1,0 2 1,-1 2 1,0-1 1,0 0-1,1 1 1,-1-1-1,1 1 1,0 0-1,0-1 1,0 1-1,1 0 1,-1 0-1,1-1 1,0 8 0,1 3 4,0 0 0,4 17 0,-3-22 6,1 1-1,-1 0 1,2-1-1,-1 0 1,1 0 0,1 0-1,0 0 1,0-1-1,1 0 1,0 0-1,9 10 1,-10-13 28,-1-1-1,1 0 1,0-1 0,0 1-1,0-1 1,0 0 0,1 0-1,-1 0 1,1-1 0,0 0-1,0 0 1,0-1 0,0 0-1,0 0 1,0 0 0,0 0-1,0-1 1,0 0 0,11-2-1,-6 0 32,-1 0 0,0-2 0,0 1-1,0-1 1,-1 0 0,1-1 0,-1 0-1,0-1 1,0 0 0,-1 0 0,1-1-1,8-9 1,5-8-16,-1 0-1,32-46 0,-38 47-51,-1 0-1,-1 0 1,-1-1-1,10-29 0,-18 44-4,-1-1 0,-1 1 0,1 0 0,-2-1-1,1 0 1,-1 1 0,-1-1 0,0 1 0,0-1-1,-1 0 1,0 1 0,0-1 0,-1 1 0,-1-1 0,-3-9-1,4 15-50,0 0-1,0 1 1,0-1 0,-1 1-1,1-1 1,-1 1-1,0 0 1,0 0-1,0 0 1,0 0-1,0 0 1,-1 1 0,1 0-1,-1-1 1,0 1-1,-6-2 1,6 3-11,-1 0 0,0 0 1,0 1-1,0 0 0,-6 0 1</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3:08.545"/>
    </inkml:context>
    <inkml:brush xml:id="br0">
      <inkml:brushProperty name="width" value="0.05" units="cm"/>
      <inkml:brushProperty name="height" value="0.05" units="cm"/>
      <inkml:brushProperty name="color" value="#FF0066"/>
    </inkml:brush>
  </inkml:definitions>
  <inkml:trace contextRef="#ctx0" brushRef="#br0">526 3151 8442,'-4'-11'4662,"0"-13"-3290,4 22-925,14-6 2571,6-15-1148,-14 17-1671,0 0-1,10-14 1,-8 8-160,1 0-1,12-12 1,-14 17-21,0 0 1,-1-1-1,0 0 1,0 0-1,-1 0 1,9-19-1,-1-13 309,8-43-1,-5 16-60,0 13-201,43-97 0,-51 130-63,0-1 1,-2 0-1,-1 0 1,3-25-1,-3 15 161,12-37 0,-4 23 433,11-76 0,-4-49-219,-6 40-340,-6 24-9,0 3-33,-5 72 18,-1-1-1,-1 0 1,-2 0 0,-10-62 0,-2 9 171,4 0 1,1-95-1,8 137-173,-2 0 0,-2 0 1,-3 0-1,-1 1 0,-24-77 0,23 96-5,-87-222 25,79 212-20,3 3-15,-1 1 0,-2 1 0,-27-36 0,21 35-1,-9-10 20,-43-43 0,64 73-16,0 0 1,-1 0 0,0 1 0,0 1 0,-1 0-1,0 1 1,0 0 0,-25-8 0,34 14 4,1 0 1,-1 0-1,0 0 1,0 1 0,0-1-1,0 1 1,0 0 0,0 0-1,0 1 1,0-1 0,0 1-1,0 0 1,0 0-1,1 0 1,-1 0 0,0 1-1,1 0 1,-1 0 0,1 0-1,-1 0 1,1 0-1,0 0 1,0 1 0,0 0-1,-5 5 1,-2 5 31,0 1 1,1 0-1,0 1 1,-11 27-1,14-31-22,-9 25 14,2 0 0,-10 43 0,8-26-24,-3 20-9,-12 104 1,15-75 23,3-32-14,-26 173-10,22-49 0,8-84 2,3-19 7,13 154-1,-2-46-10,-3-58 1,1-69-1,2 74-14,-4-106-20,12 69 1,2 15-11,4 121 43,-9-168 7,25 89 0,-29-139 4,22 51 0,-26-71-2,0-1 0,0 1 0,1-1 0,0 1 0,0-1 0,1-1 0,0 1 0,0-1 0,0 1 0,1-2 0,-1 1 0,12 7 0,-12-10 35,-1-1 1,0 1-1,1-1 1,-1 0 0,1-1-1,-1 1 1,1-1-1,0 1 1,-1-2-1,1 1 1,-1 0-1,1-1 1,-1 0-1,1 0 1,-1 0-1,1 0 1,-1-1-1,0 0 1,0 0-1,5-3 1,7-4 318,-1-1 0,0 0 0,22-21 0,-7 3-399,-2-2-1,-1-1 1,30-43 0,-43 51-1929,-13 22 1871,-1-1 0,0 1 0,0-1 0,0 1-1,0 0 1,0-1 0,0 1 0,0-1 0,-1 1 0,1 0-1,0-1 1,-1-1 0</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3:16.591"/>
    </inkml:context>
    <inkml:brush xml:id="br0">
      <inkml:brushProperty name="width" value="0.05" units="cm"/>
      <inkml:brushProperty name="height" value="0.05" units="cm"/>
      <inkml:brushProperty name="color" value="#FF0066"/>
    </inkml:brush>
  </inkml:definitions>
  <inkml:trace contextRef="#ctx0" brushRef="#br0">472 57 10834,'-2'-6'1933,"-1"-3"-448,2 6-1245,1 1 0,-1 0 0,1 0 1,-1 0-1,0 0 0,0 0 0,1 0 0,-1 0 1,-1 0-1,1 0 0,0 0 0,0 1 0,-1-1 1,1 0-1,-1 1 0,0-1 0,1 1 0,-1 0 1,0-1-1,-2 0 0,0 1-64,0 0 0,0 1 1,1 0-1,-1-1 0,0 1 0,0 1 0,0-1 0,0 1 0,1-1 0,-1 1 1,0 0-1,-4 2 0,-9 4 415,-20 11 1,22-11-248,-79 48 1731,67-38-1684,0-1 0,0-1-1,-53 20 1,79-35-415,-35 8-188,19-9-595,17 1 724,-1 0 0,1 0 0,-1-1 0,1 1 0,0 0 0,-1 0 0,1-1 0,-1 1 0,1 0 0,0-1 0,-1 1 0,1 0 0,0-1 0,-1 1 0,1 0 0,0-1 0,0 1 0,-1-1 1,1 1-1,0-1 0,0 1 0,0 0 0,0-1 0,0 1 0,-1-1 0,1 0 0,3-12-1244</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3:17.998"/>
    </inkml:context>
    <inkml:brush xml:id="br0">
      <inkml:brushProperty name="width" value="0.05" units="cm"/>
      <inkml:brushProperty name="height" value="0.05" units="cm"/>
      <inkml:brushProperty name="color" value="#FF0066"/>
    </inkml:brush>
  </inkml:definitions>
  <inkml:trace contextRef="#ctx0" brushRef="#br0">82 18 15315,'-4'-6'1841,"-2"0"1823,1 1-879,-4 5-1057,-3 7-463,1 8-801,-2-2-296,0-4-936,4 4-1265,9-7 1121</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3:18.462"/>
    </inkml:context>
    <inkml:brush xml:id="br0">
      <inkml:brushProperty name="width" value="0.05" units="cm"/>
      <inkml:brushProperty name="height" value="0.05" units="cm"/>
      <inkml:brushProperty name="color" value="#FF0066"/>
    </inkml:brush>
  </inkml:definitions>
  <inkml:trace contextRef="#ctx0" brushRef="#br0">23 16 18556,'-8'-8'1232,"1"3"537,3 3-521,2 2-736,0 0-224,6 2-424,4 2-248,1 1-1440,4 4-449,-11 1 1033</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3:19.037"/>
    </inkml:context>
    <inkml:brush xml:id="br0">
      <inkml:brushProperty name="width" value="0.05" units="cm"/>
      <inkml:brushProperty name="height" value="0.05" units="cm"/>
      <inkml:brushProperty name="color" value="#FF0066"/>
    </inkml:brush>
  </inkml:definitions>
  <inkml:trace contextRef="#ctx0" brushRef="#br0">39 35 15979,'-19'11'2249,"-1"-1"9561,22-16-11850,11-12-2136,4-14 1600</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3:23.758"/>
    </inkml:context>
    <inkml:brush xml:id="br0">
      <inkml:brushProperty name="width" value="0.05" units="cm"/>
      <inkml:brushProperty name="height" value="0.05" units="cm"/>
      <inkml:brushProperty name="color" value="#FF0066"/>
    </inkml:brush>
  </inkml:definitions>
  <inkml:trace contextRef="#ctx0" brushRef="#br0">347 990 10234,'0'-2'572,"1"-17"1352,3 11 3782,-4 8-5646,1 1 44,0 0-1,0 0 1,0 0 0,0 0 0,1-1 0,-1 1-1,0 0 1,0-1 0,1 1 0,-1-1-1,0 1 1,1-1 0,-1 0 0,1 0-1,-1 1 1,3-1 0,28-1 714,-24 0-585,34-3 866,68-17 0,-67 12-567,64-7 0,-61 16-403,1 1 0,60 10-1,-16-2-96,333 4 92,-53-4 77,-205-4-40,289-30-1,-371 15-23,134-34 0,-164 29 0,-1-3-1,-1-2 0,72-38 0,-115 53-125,-1 0 0,0 0-1,0-1 1,10-8-1,-17 12-8,1 1-1,0-1 0,0 0 0,-1 0 1,1 0-1,-1 0 0,1 0 1,-1-1-1,0 1 0,0 0 0,0-1 1,0 1-1,-1-1 0,1 1 1,0 0-1,-1-1 0,0 0 1,0 1-1,0-1 0,0 1 0,0-5 1,-4-6 7,0 1 0,0 0 1,-9-16-1,-2-6 7,2 3-1,-1 1 0,-18-31 0,22 45-12,-1 1 1,-1 0 0,0 0-1,-1 1 1,-17-15 0,2 7-8,-1 1 1,-1 2-1,0 0 1,-39-15 0,-137-47-16,-203-28-15,146 62 20,206 40 14,1 4 0,-102 6 0,-111 35-5,4 17-6,-101 19 3,359-73 8,-75 12-4,-81 23 1,137-28 3,1 1 0,0 1 0,0 1 0,1 1 0,1 1 0,0 1 0,-28 22 0,32-20-1,2 0-1,0 1 1,1 1 0,0 0-1,2 1 1,0 1 0,1 0-1,-20 44 1,28-52 13,1-1 0,0 1 0,0 0 0,2 0 0,-1 1 0,2-1 0,-1 0-1,2 1 1,0-1 0,0 0 0,1 1 0,1-1 0,0 0 0,0 1 0,1-1 0,1-1 0,0 1 0,11 22 0,-5-17 91,0 0 1,2-1-1,0 0 1,0 0-1,1-1 1,1-1 0,1 0-1,0-1 1,0-1-1,1 0 1,1-2-1,0 1 1,1-2-1,0 0 1,0-1 0,37 10-1,-13-8 57,0-2 0,0-2 0,0-2 0,71-2 0,-43-6-217,-1-3 0,74-17-1,-79 11-793,-8 8 322</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56.940"/>
    </inkml:context>
    <inkml:brush xml:id="br0">
      <inkml:brushProperty name="width" value="0.05" units="cm"/>
      <inkml:brushProperty name="height" value="0.05" units="cm"/>
      <inkml:brushProperty name="color" value="#FF0066"/>
    </inkml:brush>
  </inkml:definitions>
  <inkml:trace contextRef="#ctx0" brushRef="#br0">86 1152 10346,'76'-198'5118,"-41"83"-3403,-6-3 0,15-119 1,-38 192-1377,-1 0 0,-3 0 1,-2-48-1,-1 77-237,-1 0 0,-1-1 0,0 1 1,-1 0-1,0 1 0,-2-1 0,0 1 0,0 0 0,-1 0 1,-1 1-1,-18-25 0,23 35-5,-1 0 0,0 0 0,0 0 0,0 1 0,0-1 0,0 1 0,-1 0 0,0 0 0,1 1 0,-1-1 0,0 1 0,-8-2 0,10 3-54,0 0 1,0 1 0,0-1-1,0 1 1,0 0-1,0 0 1,0 0 0,-1 1-1,1-1 1,0 1 0,0-1-1,0 1 1,0 0 0,0 0-1,0 1 1,1-1 0,-1 1-1,0-1 1,1 1-1,-1 0 1,1 0 0,-5 4-1,2 0 0,0 0-1,0 1 1,1-1-1,0 1 0,0 0 1,1 0-1,0 0 1,-5 16-1,1 2 116,-4 38 0,5-14-93,1 1-1,3 0 1,3-1 0,1 1-1,2 0 1,3-1 0,13 51-1,-16-86-49,1-1-1,0 1 0,0-1 0,2 0 0,-1-1 0,16 22 1,-17-28-10,0 0 1,0 0 0,1-1-1,0 1 1,0-1 0,0-1-1,1 1 1,-1-1 0,1 0-1,0 0 1,0-1 0,0 0-1,14 3 1,-13-4 3,1-1-1,-1 0 1,1-1 0,-1 1 0,1-2-1,-1 1 1,1-1 0,-1-1-1,0 1 1,1-2 0,-1 1 0,0-1-1,0 0 1,0-1 0,-1 1-1,1-2 1,9-6 0,2-3 17,-1-1 0,-1-1 1,0 0-1,-1-1 0,16-22 1,1-5-4,-3-1 0,40-76 0,-61 103-30,45-103-93,-45 102 35,-9 19 64,0 0-1,0 0 1,0-1-1,0 1 1,0 0-1,0 0 1,0 0-1,0 0 1,0 0-1,0 0 1,0 0-1,0 0 1,0 0-1,0 0 1,0 0-1,0 0 1,0 0-1,0 0 1,0 0-1,0 0 1,0 0-1,0 0 1,0 0-1,0 0 1,1 0-1,-1 0 1,0 0-1,0 0 1,0 0-1,0 0 1,0 0-1,0 0 1,0 0-1,0 0 1,0 0-1,0 0 1,0 0-1,0 0 1,0 0-1,0 0 1,0 0-1,0 0 1,0 0-1,0 0 1,1 0-1,-1 0 1,0 0-1,0 0 1,0 0-1,0 0 1,0 0-1,0 0 1,0 0-1,0 0 1,0 0-1,0 0 1,0 1-1,0-1 1,0 0-1,0 0 1,0 0-1,0 0 1,0 0-1,0 0 1,0 0 0,0 0-1,0 0 1,0 0-1,1 8-45,1 10 14,-2-17 25,0 11-8,5 58 12,-4-61 12,0 0 1,1-1-1,0 1 0,1 0 0,5 12 1,-7-19-6,0 0 0,0-1 0,0 1 0,0 0 1,0-1-1,1 1 0,-1-1 0,0 0 0,1 1 0,-1-1 1,1 0-1,-1 0 0,1 0 0,0 0 0,-1 0 1,1 0-1,0-1 0,0 1 0,0 0 0,-1-1 0,1 1 1,0-1-1,0 0 0,0 0 0,0 0 0,0 0 0,0 0 1,0 0-1,0 0 0,-1-1 0,1 1 0,0-1 0,0 1 1,2-2-1,1 0 2,0 0 0,0 0 1,0-1-1,-1 0 0,1 0 1,-1 0-1,0 0 0,0-1 1,0 0-1,0 1 0,3-6 0,-3 4-5,-1 0-1,0-1 1,0 1-1,0-1 1,0 0-1,-1 0 1,0 0-1,0 0 1,-1 0-1,0 0 1,0-1-1,0 1 1,-1 0-1,0-11 0,-1 15 2,1 0-1,-1 0 0,0 0 0,0 0 0,0 0 0,0 0 0,0 0 0,0 0 0,0 0 0,0 0 1,-1 1-1,1-1 0,-1 1 0,1-1 0,-1 1 0,0-1 0,0 1 0,1 0 0,-1 0 0,0 0 0,0 0 1,0 0-1,0 0 0,-4 0 0,-5-2-45,0 0 0,0 1-1,-17 0 1,17 1-22,-23-2-192,19 2-92,0 0-1,0-1 0,1 0 0,-20-6 0,32 7 152,1 0 0,-1 1 0,0-1 0,0 0 0,1 0-1,-1-1 1,1 1 0,-1 0 0,1 0 0,-1-1 0,-1-1 0,3 2 143,0 1 0,-1 0 0,1-1 0,0 1 0,0-1 0,0 1 0,0 0 0,0-1 0,-1 1 0,1-1 0,0 1 0,0 0 0,0-1 0,0 1 0,0-1 1,0 1-1,0-1 0,0 1 0,0 0 0,1-1 0,-1 1 0,0-1 0,0 0 124,1 1-1,0-1 1,-1 0 0,1 1 0,-1-1-1,1 1 1,0-1 0,-1 1 0,1-1 0,0 1-1,-1 0 1,1-1 0,0 1 0,0 0-1,1-1 1,20-3 336</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3:27.997"/>
    </inkml:context>
    <inkml:brush xml:id="br0">
      <inkml:brushProperty name="width" value="0.05" units="cm"/>
      <inkml:brushProperty name="height" value="0.05" units="cm"/>
      <inkml:brushProperty name="color" value="#FF0066"/>
    </inkml:brush>
  </inkml:definitions>
  <inkml:trace contextRef="#ctx0" brushRef="#br0">377 5 9186,'-3'-1'257,"-1"0"0,1 0-1,-1 1 1,1-1 0,-1 1 0,1 0 0,-1-1 0,0 2-1,1-1 1,-1 0 0,1 1 0,-1-1 0,1 1 0,-1 0-1,1 1 1,0-1 0,-1 0 0,1 1 0,0 0 0,0 0-1,0 0 1,0 0 0,-4 3 0,-3 5 0,1 0-1,-1 1 1,2-1 0,-1 2 0,-10 19-1,-29 66 755,29-51-631,2 1 0,2 1-1,-11 67 1,-11 151 209,17-100-323,-5 57-29,6 431-1,22-563-162,4-1 0,4 0 0,4-1 0,26 89 0,-1-59 198,102 214 0,-135-319-255,1 0 0,0-1 1,1 0-1,0 0 0,1-1 0,0-1 0,20 18 1,-23-24 33,0 1 1,1-1-1,-1-1 1,1 1-1,0-1 1,0-1-1,1 1 1,-1-1-1,1-1 1,0 0 0,-1 0-1,1-1 1,0 0-1,16 0 1,-14-1-24,0-1 0,0-1 0,0 0 0,0 0 0,-1-1 0,1 0 0,-1-1 0,0 0 0,0-1 0,0 0 0,-1 0 0,1-1 0,-1-1 0,11-9 0,12-11-5,-1 0-1,-2-3 1,0 0 0,-2-2-1,30-46 1,-28 30 211,-3-1 1,-2-2-1,-3 0 0,-1-1 1,-3-1-1,-2-1 0,-3 0 0,-2-1 1,5-78-1,-13 93-214,13-377 75,-17 385-81,-1 0 0,-1 1 0,-2 0 0,-1 0 0,-17-46 0,-73-143 287,32 74-159,17 35-6,38 90-68,-1 0 0,-1 1 0,-1 1 1,0 0-1,-2 1 0,-29-30 0,23 29 20,0 2 0,-1 0 0,-1 2-1,-1 0 1,-35-16 0,27 16-386,-1 1 1,0 2 0,-1 1-1,0 2 1,-57-9-1,78 18-1465,11 0 566</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2:05.689"/>
    </inkml:context>
    <inkml:brush xml:id="br0">
      <inkml:brushProperty name="width" value="0.05" units="cm"/>
      <inkml:brushProperty name="height" value="0.05" units="cm"/>
      <inkml:brushProperty name="color" value="#FF0066"/>
    </inkml:brush>
  </inkml:definitions>
  <inkml:trace contextRef="#ctx0" brushRef="#br0">18 11 12307,'1'-11'1532,"-5"13"636,3 0-1895,0 0 0,0 0 0,0 1 0,0-1 0,0 0 0,-1 5 1,-1 10 177,1 1 0,1-1 0,1 1 1,0 0-1,4 29 0,24 89 1269,6-8-474,19 80 580,-44-163-1854,-2 1 0,1 75-1,-5-165-5297,0 11 4011</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2:06.649"/>
    </inkml:context>
    <inkml:brush xml:id="br0">
      <inkml:brushProperty name="width" value="0.05" units="cm"/>
      <inkml:brushProperty name="height" value="0.05" units="cm"/>
      <inkml:brushProperty name="color" value="#FF0066"/>
    </inkml:brush>
  </inkml:definitions>
  <inkml:trace contextRef="#ctx0" brushRef="#br0">1 329 10978,'7'-7'379,"72"-67"3529,-66 64-3515,-1 1 1,1 1-1,1 0 0,0 0 0,15-5 0,18-3 351,1 1 0,52-9 1,103-8 706,-8 2-828,-8-1 469,1 8-1,332 3 0,-484 21-908,0 2 0,0 1-1,68 18 1,-79-15 34,-1 1-1,0 2 1,0 0 0,-1 2 0,-1 1 0,27 19 0,-43-29-122,-1 1 1,0 0-1,0 1 0,-1-1 1,1 1-1,-1 0 1,0 0-1,-1 0 0,1 1 1,-1-1-1,0 1 0,0 0 1,-1 0-1,1 0 1,-1 0-1,-1 0 0,1 0 1,-1 1-1,0-1 1,-1 0-1,1 1 0,-2 11 1,1-2-16,1-1 1,0 1 0,1-1 0,1 0-1,0 1 1,1-1 0,11 27 0,1-8-15,40 66 1,-52-95-67,-1 0 1,0 1 0,0-1 0,0 1 0,-1 0 0,0 0-1,0 0 1,0 0 0,-1 0 0,0 0 0,0 0 0,-1 0 0,0 1-1,0-1 1,0 0 0,-1 0 0,0 1 0,0-1 0,0 0-1,-1 0 1,-3 8 0,2-4 3,-2 0 0,1 0 0,-1 0 0,-1 0 0,1-1 0,-2 0-1,1 0 1,-1-1 0,0 1 0,-1-2 0,0 1 0,-14 9 0,4-6-2,-1 0 0,-1-2 0,0 0 0,0-1 0,-34 8 0,-25 9-10,46-14-17,0-2-1,-1-2 1,-57 6-1,44-10-23,0-3 0,-66-6 0,15-1-82,-99 6 26,1 8 0,-239 40 0,22 11 77,402-56 26,-2-1-78,-1 1 0,1 1 1,0 0-1,0 1 0,0 0 0,1 1 1,-15 8-1,15-3-602,12-10 574,-1 0 0,1 0-1,0 1 1,0-1 0,-1 0-1,1 0 1,0 0 0,0 1 0,0-1-1,-1 0 1,1 0 0,0 1 0,0-1-1,0 0 1,0 1 0,0-1 0,-1 0-1,1 1 1,0-1 0,0 0 0,0 1-1,0-1 1,0 0 0,0 0 0,0 1-1,0-1 1,0 0 0,0 1 0,0-1-1,0 0 1,1 1 0,-1-1 0,0 0-1,0 1 1,0-1 0,0 0-1,1 1 1,8 3-1420</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2:14.875"/>
    </inkml:context>
    <inkml:brush xml:id="br0">
      <inkml:brushProperty name="width" value="0.05" units="cm"/>
      <inkml:brushProperty name="height" value="0.05" units="cm"/>
      <inkml:brushProperty name="color" value="#FF0066"/>
    </inkml:brush>
  </inkml:definitions>
  <inkml:trace contextRef="#ctx0" brushRef="#br0">0 24 9346,'8'-7'1026,"-7"6"-676,0-1 0,1 1 1,-1-1-1,0 1 0,1 0 1,-1 0-1,1 0 0,0 0 0,-1 0 1,1 0-1,0 0 0,-1 0 0,1 1 1,2-2-1,-3 3-152,0 0-1,0 0 1,0 0-1,0 0 0,0 0 1,-1 0-1,1 0 1,0 0-1,-1 1 1,1-1-1,0 0 1,-1 0-1,0 1 1,1-1-1,-1 2 1,7 12 958,-4-13-981,0-1-1,0 1 1,0-1 0,0 1 0,0-1 0,0 0 0,1 0 0,-1 0 0,0-1 0,1 1 0,-1-1 0,0 0 0,6 0-1,-1 0 98,341-9 5023,-346 9-5277,200-8 890,-174 9-875,0 1 0,0 1 0,0 2 0,55 16 0,-56-10-196,19 6-496,-43-15 374,1-1-1,-1 0 1,1-1 0,-1 1-1,1-1 1,-1 0-1,1 0 1,5-1-1,19-8-1947,12-6 886</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2:15.437"/>
    </inkml:context>
    <inkml:brush xml:id="br0">
      <inkml:brushProperty name="width" value="0.05" units="cm"/>
      <inkml:brushProperty name="height" value="0.05" units="cm"/>
      <inkml:brushProperty name="color" value="#FF0066"/>
    </inkml:brush>
  </inkml:definitions>
  <inkml:trace contextRef="#ctx0" brushRef="#br0">6 8 10578,'-3'12'2181,"3"-11"-2048,0-1 1,-1 0 0,1 1-1,0-1 1,-1 1-1,1-1 1,0 1 0,0-1-1,0 1 1,0-1 0,0 1-1,0 0 1,-1-1-1,1 1 1,0-1 0,0 1-1,1-1 1,-1 1-1,0-1 1,0 1 0,0-1-1,0 1 1,0-1-1,1 1 1,-1-1 0,0 1-1,0-1 1,1 1-1,-1-1 1,0 1 0,1-1-1,-1 1 1,0-1-1,1 0 1,-1 1 0,1-1-1,-1 0 1,1 1 0,-1-1-1,0 0 1,1 0-1,0 1 1,12 4 854,0-1-1,1 0 1,-1 0 0,1-2 0,17 2 0,7 0 128,64-2 0,43-11 241,-139 9-1298,246-28 1886,38-2-449,-269 29-1376,1 0 0,36 5 0,-56-4-116,0 1 0,1-1 0,-1 1 0,0 0 0,0-1-1,0 1 1,1 0 0,-1 0 0,0 1 0,0-1 0,-1 0 0,1 1 0,0-1-1,0 1 1,-1 0 0,1-1 0,-1 1 0,2 2 0,12 12-345,-13-14 91,1-1 0,-1 1 0,1-1 0,-1 0 0,1 0 0,4 1-1,1 1-349,17 6-344</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3:36.661"/>
    </inkml:context>
    <inkml:brush xml:id="br0">
      <inkml:brushProperty name="width" value="0.05" units="cm"/>
      <inkml:brushProperty name="height" value="0.05" units="cm"/>
      <inkml:brushProperty name="color" value="#FF0066"/>
    </inkml:brush>
  </inkml:definitions>
  <inkml:trace contextRef="#ctx0" brushRef="#br0">1 20 13659,'14'-2'1298,"1"0"0,0 0 1,-1 2-1,1 0 0,0 0 0,20 4 1,18 0 51,5-4-270,67-10 0,20-1-729,90 17-238,67-2-4144,-230-8 2738</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3:37.948"/>
    </inkml:context>
    <inkml:brush xml:id="br0">
      <inkml:brushProperty name="width" value="0.05" units="cm"/>
      <inkml:brushProperty name="height" value="0.05" units="cm"/>
      <inkml:brushProperty name="color" value="#FF0066"/>
    </inkml:brush>
  </inkml:definitions>
  <inkml:trace contextRef="#ctx0" brushRef="#br0">17 0 11931,'-16'17'208</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3:42.357"/>
    </inkml:context>
    <inkml:brush xml:id="br0">
      <inkml:brushProperty name="width" value="0.05" units="cm"/>
      <inkml:brushProperty name="height" value="0.05" units="cm"/>
      <inkml:brushProperty name="color" value="#FF0066"/>
    </inkml:brush>
  </inkml:definitions>
  <inkml:trace contextRef="#ctx0" brushRef="#br0">0 21 12587,'15'-5'1024,"2"-1"856,-3-1-47,-4 5-449,-3 2-376,-3 0-696,-2 0-224,-2 7-1112,-2 10 800</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3:51.540"/>
    </inkml:context>
    <inkml:brush xml:id="br0">
      <inkml:brushProperty name="width" value="0.05" units="cm"/>
      <inkml:brushProperty name="height" value="0.05" units="cm"/>
      <inkml:brushProperty name="color" value="#F6630D"/>
    </inkml:brush>
  </inkml:definitions>
  <inkml:trace contextRef="#ctx0" brushRef="#br0">16 170 9874,'-16'4'789,"26"-3"175,30-3 394,46-17 298,-19 4-838,5 3-214,0 4 1,83 1-1,147 17-430,-186-5-114,532-6 1298,-305-6-511,121-11 292,0-18-323,87-5-172,666 48 312,-1144-2-845,710 40 1177,-322-43-1079,-2-19-149,47-1-56,1 25 54,-277 2 111,268-25-1,-393 7-78,381-26 104,2 32-172,-292 13-19,590 14 16,-519-32 14,425 4 121,-343 37-109,-113-7-30,-62-13 6,261-13 0,-430 0-21,302-18-3,2 17 0,189 32 37,-251-14-22,-59-10-28,373-33 1,-440 11 13,161-12 29,-42 33-1,-9-1-50,-154-3 41,87 13 0,-94-6-19,123-2 0,-147-10 16,43-1 50,-76 4-40,0 1 0,0 0 0,1 1 0,18 5 0,-21-2-1,1 0 1,0 0 0,-1 1 0,13 10 0,-15-10 2,0-1 0,0 1 0,1-1 0,0-1 0,-1 0 0,18 4 0,-15-5 22,-4-2-20,0 1 0,-1 0 0,10 3 0,-14-4-27,-1 0 1,1 1-1,-1-1 0,0 1 1,0-1-1,1 1 0,-1 0 1,0 0-1,0 0 0,0 0 1,-1 0-1,1 1 0,1 1 1,49 102 62,-37-74-48,0 2 0,-3-1 0,0 1 0,-3 1 0,10 56 0,-12-36-8,-2 1 0,-5 102 1,-25 112 70,6-86 46,-18 171 749,33-306-673,4 60 0,0-52-171,1-42-14,-2 0 1,1 0-1,-2 0 0,0 0 1,-1 0-1,-6 19 0,-1-9 239,9-24-253,0 1-1,0 0 1,0-1 0,0 0-1,0 1 1,-1-1-1,1 0 1,0 1-1,-1-1 1,1 0 0,-1 0-1,1 0 1,-1 0-1,0 0 1,1-1 0,-1 1-1,0-1 1,0 1-1,-3 0 1,-5 1 11,0-1 0,-16 0-1,5 0-15,-13 4 6,-55 16 0,58-13-60,0 0 0,-43 3 1,40-7 53,-33 8 0,36-5-20,-46 3 0,-92 11 9,33-2 32,-220 38-164,-30 3-19,102-43 186,-429-29-1,-25-23-29,442 29 17,-23 0-41,145 11 2,-227 3 47,-43 11-31,166 5 3,-121 14-16,102-1 23,-468 53 1,-98-48-109,-321-45-39,889 8 128,-93 0 32,6 9-10,70-2-3,-620-25 13,523-20-16,-47 11-255,203 14 266,-67-22 17,-90-2-16,38 46-89,117-1 55,-296-31 52,288 10-27,-1 17 3,223-7 3,-28 0 6,-1-3-1,0-3 0,-90-16 1,-211-24-12,318 40 0,-74 2 18,83 4-8,-46-5 0,73 0-7,0-1 0,1 0 0,0-1 0,0-1 0,0 0 0,0-1 0,1-1 0,-24-16 1,34 21-2,0-1 1,0 0 0,0-1 0,0 1-1,1-1 1,0 0 0,0 0 0,0 0-1,0-1 1,-4-9 0,5 6 0,-1 1 1,2-1-1,-1 0 1,1 1-1,1-1 0,-2-17 1,3 1 3,2 0 0,0 1 1,2-1-1,11-41 1,-7 36-7,6-23 9,-2-1 0,7-73 1,-13 54-4,6-122-4,-2 68 5,1-18 2,-5 56-14,24-130 0,-27 199 8,11-80 11,2-173 0,-18 227 29,0 30 29,2-26-1,0 36-57,1 1-1,0-1 0,0 1 1,0-1-1,1 1 1,0-1-1,0 1 0,4-7 1,3-2-12,0 1 1,1 0-1,0 1 1,1 0-1,0 1 1,1 0-1,1 0 1,-1 2-1,16-10 1,-26 18-16,-1 0-1,1 0 1,0 0 0,0 0 0,0 0-1,0 0 1,0 1 0,0-1 0,0 1-1,0-1 1,0 1 0,0 0-1,0-1 1,0 1 0,0 0 0,1 1-1,-1-1 1,3 1 0,-2 0-36,1 1 1,-2 0-1,1-1 0,0 1 0,0 0 1,-1 1-1,1-1 0,-1 0 1,1 1-1,-1-1 0,4 7 1,18 26-364</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3:56.395"/>
    </inkml:context>
    <inkml:brush xml:id="br0">
      <inkml:brushProperty name="width" value="0.05" units="cm"/>
      <inkml:brushProperty name="height" value="0.05" units="cm"/>
      <inkml:brushProperty name="color" value="#F6630D"/>
    </inkml:brush>
  </inkml:definitions>
  <inkml:trace contextRef="#ctx0" brushRef="#br0">50 282 8434,'0'-1'116,"0"0"-1,-1 1 1,1-1 0,0 1 0,-1-1 0,1 1 0,0-1 0,-1 1-1,1 0 1,-1-1 0,1 1 0,0-1 0,-1 1 0,1 0-1,-1-1 1,0 1 0,1 0 0,-1 0 0,1-1 0,-1 1-1,1 0 1,-1 0 0,1 0 0,-1 0 0,0 0 0,1-1 0,-1 1-1,1 0 1,-1 1 0,0-1 0,1 0 0,-1 0 0,1 0-1,-1 0 1,0 0 0,1 1 0,-1-1 0,1 0 0,-1 0-1,1 1 1,-1-1 0,1 0 0,-2 1 0,0 1 156,1-1 1,-1 1-1,0 0 1,0-1-1,1 1 1,-1 0-1,1 0 1,0 0-1,-3 4 0,4-4-128,-1-1 0,0 1 0,1-1 0,0 1 0,-1-1 0,1 1 0,0-1 1,0 1-1,0 0 0,0-1 0,0 1 0,0-1 0,0 3 0,1-3-71,-1 0 1,0 0 0,1-1 0,-1 1 0,1 0 0,-1 0 0,1-1 0,-1 1 0,1 0 0,0-1-1,-1 1 1,1 0 0,0-1 0,-1 1 0,1-1 0,0 0 0,-1 1 0,2 0 0,1 0 17,0-1 1,0 1 0,0-1 0,0 1-1,0-1 1,0 0 0,0 0 0,0 0-1,0-1 1,0 1 0,0-1 0,5-1-1,7-4 139,-1 0 0,0 0 0,22-15 0,-21 12-88,53-31 455,82-48 372,-131 77-877,48-25 317,67-48-1,-127 79-326,1 0 1,16-9-1,-24 14-80,0 0 0,0-1 0,0 1 0,1 0 1,-1 0-1,0 0 0,1 0 0,-1-1 0,0 1 0,0 0 0,1 0 1,-1 0-1,0 0 0,1 0 0,-1 0 0,0 0 0,1 0 0,-1 0 0,0 0 1,1 0-1,-1 0 0,0 0 0,1 0 0,-1 0 0,0 0 0,0 0 1,1 0-1,-1 0 0,0 1 0,1-1 0,-1 0 0,0 0 0,0 0 1,1 1-1,-1-1 0,0 0 0,0 0 0,1 0 0,-1 1 0,0-1 0,0 0 1,0 1-1,0-1 0,1 0 0,-1 0 0,0 1 0,0-1 0,0 1 1,-2 13 21,-1-6 0,-1 1-1,0-1 0,0 0 0,-1-1 1,-10 15-1,-33 33 185,41-48-180,-25 25 181,-71 55-1,-47 16 57,70-49-92,5-6 135,63-42-228,6-7 55,6-1-121,0 1 0,1 0 0,-1-1 0,0 1 0,0 0 0,1-1 0,-1 1 0,0 0 0,1-1 0,-1 1 0,1 0 1,0 0-1,-1 0 0,2-2 0,17-28 71,1 0-1,1 2 1,2 0 0,35-34 0,114-95 49,-162 149-121,11-9 53,40-27 1,-47 40-15,-14 5-51,0 0 1,1 0-1,-1 0 0,0 0 0,0 0 0,0 0 0,1 0 1,-1 0-1,0 0 0,0 0 0,0 0 0,0 0 0,1 0 0,-1 0 1,0 1-1,0-1 0,0 0 0,0 0 0,1 0 0,-1 0 1,0 0-1,0 0 0,0 1 0,0-1 0,0 0 0,0 0 1,0 0-1,1 0 0,-1 1 0,0-1 0,0 0 0,0 0 1,0 0-1,0 0 0,0 1 0,0-1 0,0 2 2,-1 1 0,1-1 0,-1 0 0,0 0 0,1 0 0,-1 0 0,0 0 0,0 0 0,0 0 0,0 0 0,-3 2 0,-10 15 14,-2 0 1,-28 25 0,-44 33-14,30-27 5,-141 134-954,194-179 848,-6 4-413,1 1-1,0 0 0,1 1 1,0-1-1,1 2 0,-8 14 0,-1 13-1058</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57.423"/>
    </inkml:context>
    <inkml:brush xml:id="br0">
      <inkml:brushProperty name="width" value="0.05" units="cm"/>
      <inkml:brushProperty name="height" value="0.05" units="cm"/>
      <inkml:brushProperty name="color" value="#FF0066"/>
    </inkml:brush>
  </inkml:definitions>
  <inkml:trace contextRef="#ctx0" brushRef="#br0">1 333 14179,'1'0'298,"1"1"1,0 1-1,-1-1 0,1 0 1,-1 0-1,0 1 0,1-1 1,-1 0-1,0 1 0,0-1 1,0 1-1,0 0 0,0-1 1,0 1-1,0 0 0,-1 0 0,1-1 1,0 1-1,-1 0 0,0 0 1,1 0-1,-1 2 0,0 5 390,0 0-1,0 0 0,-4 14 0,3-13-334,-1 1 34,0 6 287,0 1 0,0 29 0,2-43-613,1 0 0,-1 0 0,0 0 0,1 0 0,0 0 0,0 0 0,1 0 0,-1 0 0,1 0 0,-1-1 0,1 1 0,0-1 0,1 1 0,-1-1 0,1 1 0,-1-1 0,4 3 0,-4-5-54,-1 0 0,1 0 0,-1 0 0,1 0 0,-1 0 0,1 0 1,0-1-1,0 1 0,-1-1 0,1 1 0,0-1 0,0 1 0,0-1 0,-1 0 1,1 0-1,0 0 0,0 0 0,0 0 0,0-1 0,-1 1 0,1 0 1,0-1-1,0 1 0,-1-1 0,1 0 0,0 0 0,-1 0 0,1 1 0,0-1 1,-1-1-1,0 1 0,1 0 0,2-3 0,1-2-38,1 0 0,-1 0 0,1-1 0,-2 1 0,1-1 0,3-9 0,21-50-535,-3 3-196,-24 60 706,0-1 0,0 1 0,0-1 1,1 1-1,-1-1 0,1 1 0,3-3 1,-5 5 47,0 0 0,0 1 0,0-1 0,0 0 0,0 1 0,1-1 0,-1 1 0,0-1 0,0 1 0,0-1 0,1 1 0,-1 0 1,0 0-1,0 0 0,1 0 0,-1 0 0,0 0 0,0 0 0,1 0 0,-1 0 0,0 1 0,0-1 0,1 0 0,-1 1 0,0-1 0,2 2 0,18 10 4,-17-9 27,0-1 1,0 1-1,0-1 0,1 0 0,5 2 1,-8-4-12,1 0-1,-1 1 1,0-1 0,1 0 0,-1 0 0,0 0 0,1 0 0,-1-1 0,0 1-1,1-1 1,-1 1 0,0-1 0,0 0 0,4-2 0,1-1 11,0 0 0,0 0 1,-1-1-1,0 0 0,1-1 1,-2 1-1,1-1 0,-1 0 0,0-1 1,6-9-1,-8 12 1,-1 0-1,0-1 1,0 0 0,0 1-1,0-1 1,-1 0 0,0 0-1,1-5 1,-2 7-7,0 0-1,0 0 1,0 0-1,0 0 1,0 0-1,-1 0 1,0 0-1,1 0 1,-1 1 0,0-1-1,0 0 1,-1 0-1,1 1 1,-3-4-1,-6-7-36,0 1 0,-1 1 0,0 0 0,-1 0 0,-20-12 0,18 12-680,-1 0-1,2-1 1,-21-22-1,33 32 503,-1 0 1,1 0-1,0 0 0,0 0 0,0 0 0,0-1 0,0 1 0,0 0 0,1 0 0,-1-1 0,1 1 0,0 0 0,0-1 1,0-3-1,0 3 302,0 1 0,0-1 0,1 1 0,0-1 1,-1 1-1,1-1 0,0 1 0,2-4 0,15-14 442</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3:58.900"/>
    </inkml:context>
    <inkml:brush xml:id="br0">
      <inkml:brushProperty name="width" value="0.05" units="cm"/>
      <inkml:brushProperty name="height" value="0.05" units="cm"/>
      <inkml:brushProperty name="color" value="#F6630D"/>
    </inkml:brush>
  </inkml:definitions>
  <inkml:trace contextRef="#ctx0" brushRef="#br0">1 119 11130,'7'-7'1041,"6"-5"943,6 1 32,3-2 25,4-3 55,0 1-295,0 2-225,-7 5-640,-3 3-352,-1 3-384,2 0-24,7-3-896,4 3-1104,-19-6 1064</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04.722"/>
    </inkml:context>
    <inkml:brush xml:id="br0">
      <inkml:brushProperty name="width" value="0.05" units="cm"/>
      <inkml:brushProperty name="height" value="0.05" units="cm"/>
      <inkml:brushProperty name="color" value="#F6630D"/>
    </inkml:brush>
  </inkml:definitions>
  <inkml:trace contextRef="#ctx0" brushRef="#br0">4902 176 6785,'-7'-11'557,"1"0"-1,1 0 1,0 0 0,-6-24-1,9 28-280,1-1 0,0 1 0,0 0 1,0-1-1,1 1 0,1-1 0,-1 1 0,1 0 0,3-13 0,-4 20-240,0-1 0,0 0 0,0 1-1,1-1 1,-1 0 0,0 1 0,0-1-1,1 1 1,-1-1 0,1 0 0,-1 1 0,0-1-1,1 1 1,-1-1 0,2 0 0,-2 1-16,0 0 0,0 0 0,1 0 0,-1 0 0,0 0 0,0 0 1,1 0-1,-1 0 0,0 0 0,0 0 0,1 0 0,-1 0 0,0 0 0,0 0 1,0 0-1,1 0 0,-1 0 0,0 0 0,0 1 0,0-1 0,1 0 0,-1 0 0,0 0 1,0 0-1,0 0 0,0 1 0,1-1 0,-1 0 0,0 0 0,0 1 0,1 0 71,0 0-1,0 1 1,-1-1-1,1 1 0,-1-1 1,1 1-1,-1 0 1,1-1-1,-1 1 0,0 0 1,0-1-1,0 4 0,0 0 164,-1-1-1,-1 1 0,1 0 0,-1 0 0,0-1 0,0 1 0,-3 5 0,2-4 68,0 0 0,0 0 0,1 0 0,-3 9 1,3 6-83,0-1 1,1 1 0,1 0 0,4 27-1,-1-2-153,6 109 30,2 96 433,-17 8 192,3 143-48,19-256-566,0-6 153,-19 114 646,-21 1 100,-1 9-580,-8 507-272,33-582-167,-2 67 2,-9 382-2,15-288 3,-1-65-17,-7 298 93,-3-104 302,-30 477 627,37-677-977,1-4-38,-7-136 9,-6 267-34,10 489-150,-9-449 168,9-182 29,4-52-12,-19 16 23,1 8-28,15-207-5,-14 179 12,11-177 4,1-5-2,-1-1-1,-1 0 1,-1 0 0,-16 39 0,11-40 198,-27 43-1,33-59-172,0-1 0,-1 0-1,0 0 1,-1 0-1,1-1 1,-1 0 0,-1 0-1,1 0 1,-9 4-1,7-5 40,0 2-1,0-1 1,-9 9-1,11-9-66,0 0 1,-1 0-1,-9 5 0,13-9-13,0 0 0,0-1 0,1 1-1,-1-1 1,0 0 0,0 0 0,0-1-1,0 1 1,0-1 0,0 0 0,-5 0 0,0-1 2,1 0 0,-1-1 0,1 0 0,0 0 0,0-1 0,-16-7 0,-44-30 84,50 27-53,-1 2-1,-30-14 1,9 12 15,-69-15 0,71 20-18,0-1 0,-49-20 0,-166-95 304,234 112-327,-90-48 65,86 49 0,0 1-1,-1 2 1,-24-7-1,-20-4 103,35 9-93,-37-7 0,58 15-73,0 1 0,-1 0 0,1 1 0,0 0-1,0 1 1,-24 4 0,13 1-14,-1 2 1,-43 19-1,-44 32-14,96-51 21,-100 58 82,-142 106 0,69-41 304,157-112-298,-2-2 0,1-2 0,-2 0 0,-45 11 0,31-14-9,-2-2 1,-67 4-1,-105-5 12,132-7-98,-82 6 33,-156 0-27,280-10 12,1-3 0,0-1 0,0-3 1,-86-26-1,108 26 8,-197-73 114,196 70-145,0-1-1,-27-18 0,29 15 114,-1 2 0,-31-13 0,50 26-25,1-1-1,-1 1 0,0 0 1,-10 0-1,-17-3 179,31 4-244,0-1-1,0 1 0,0-1 1,0 0-1,0 0 1,1 0-1,-1 0 1,0 0-1,0 0 1,1 0-1,-1-1 1,-2-2-1,2 1-8,1 0 0,-1 0 0,1 0-1,0 0 1,0 0 0,0 0 0,0 0 0,0-1 0,1-3 0,-3-5-3,-10-69-13,-6-119-1,18 184 18,-22-182-1,0 9 17,-6-353-24,26 480 0,-2-602-19,-5 229 4,2-58 30,14 407 14,30-149 1,45-79-64,-47 184-60,19-138 1,-1-138 56,-51 398 43,74-521 26,45 6 0,40-74-650,-50-11 280,-69 185 324,-27-4 53,-45-339 1,20 557-31,-17-204-15,27 408 13,-38-433 15,25 220-11,-3-116-27,16 304 28,2-1-1,2 1 0,9-48 1,-10 66-8,2 1 0,-1-1-1,1 1 1,1 0 0,0 1 0,0-1 0,1 1 0,1 0 0,0 0 0,0 1 0,1 0 0,10-10 0,-7 10-9,0 1-1,1 0 1,0 1 0,1 0 0,0 1-1,18-7 1,86-20 24,-106 30-10,54-11-11,123-11 1,71 15-20,-66 4 35,-148 4-6,618-16-11,-367 29-10,143 2 36,-49-10-11,162-2-3,-387 1 3,0 8-1,207 38 1,-338-42-16,45 14 0,-69-17 9,-1 1 1,1 0-1,-1 0 1,0 1-1,-1 0 1,1 0-1,-1 1 1,0 0 0,10 10-1,-15-13 9,5 9 65,-17-9-828,-8 4-558,-12 8 462</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06.561"/>
    </inkml:context>
    <inkml:brush xml:id="br0">
      <inkml:brushProperty name="width" value="0.05" units="cm"/>
      <inkml:brushProperty name="height" value="0.05" units="cm"/>
      <inkml:brushProperty name="color" value="#F6630D"/>
    </inkml:brush>
  </inkml:definitions>
  <inkml:trace contextRef="#ctx0" brushRef="#br0">273 155 5281,'-11'-10'1104,"-4"-3"1273,0 0-921,-5 4-656,-4 0-216,-2 1-327,-2 1-89,2-4-120,4-4-16,0 4-8,-1-4-8,7 6-112,-3 1 32,13-8-8</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08.910"/>
    </inkml:context>
    <inkml:brush xml:id="br0">
      <inkml:brushProperty name="width" value="0.05" units="cm"/>
      <inkml:brushProperty name="height" value="0.05" units="cm"/>
      <inkml:brushProperty name="color" value="#F6630D"/>
    </inkml:brush>
  </inkml:definitions>
  <inkml:trace contextRef="#ctx0" brushRef="#br0">3413 276 11122,'-4'-2'371,"-1"0"0,1 0-1,-1 0 1,0 0-1,0 1 1,1 0-1,-1 0 1,0 0 0,-10 1-1,13 0-219,-1 0-1,1 1 1,-1-1 0,1 1-1,-1 0 1,1 0-1,0-1 1,-1 2-1,1-1 1,0 0 0,0 0-1,0 1 1,0-1-1,0 1 1,0 0 0,0 0-1,0-1 1,1 1-1,-1 0 1,-2 4 0,3-4-70,0 0 0,1 0 1,-1 0-1,0 0 1,1-1-1,-1 1 1,1 0-1,-1 0 1,1 0-1,0 0 1,0 0-1,0 0 1,0 0-1,0 0 1,1 0-1,-1 0 1,0 0-1,1 0 1,0 0-1,-1 0 1,1 0-1,0-1 1,0 1-1,0 0 1,0 0-1,0-1 0,1 1 1,-1-1-1,0 1 1,3 1-1,-2 0 1283,-6-3-923,-9-5-70,8 1-312,0 0 0,0-1 0,1 1 0,-1-1 0,1 0 0,0 0 0,1 0 0,-6-10 0,-1-5-56,-8-25 0,-1-2 84,18 44-51,-1 1 0,1-1 0,-1 1 0,1-1 0,-1 1 0,0 0 1,0-1-1,0 1 0,-4-3 0,5 4-10,0 1 1,1 0-1,-1-1 1,0 1-1,0 0 1,0-1-1,0 1 1,0 0-1,1 0 0,-1 0 1,0 0-1,0 0 1,0 0-1,0 0 1,0 0-1,0 0 0,0 0 1,0 0-1,1 1 1,-1-1-1,0 0 1,0 1-1,0-1 1,0 1-1,1-1 0,-1 1 1,0-1-1,0 1 1,1-1-1,-1 1 1,0 0-1,1-1 0,-2 2 1,-40 53 663,29-37-568,-18 19 1,24-29-88,4-5-21,1 0 1,-1 0-1,1-1 1,-1 1-1,0-1 1,0 0-1,-5 4 0,7-6-9,0 0 0,0 0 0,0 0-1,0 0 1,0-1 0,0 1 0,1 0-1,-1 0 1,0-1 0,0 1 0,0 0-1,0-1 1,1 1 0,-1-1 0,0 1-1,0-1 1,1 1 0,-1-1 0,0 1-1,1-1 1,-1 0 0,1 1 0,-2-3-1,-13-18 33,15 21-37,-27-44 12,-40-58 2,60 93-12,-1 0-1,1 1 1,-2 0-1,1 0 1,-1 0 0,0 1-1,-1 1 1,-12-7-1,17 10-1,-1 1-1,0 0 1,1 0-1,-1 0 1,0 1-1,0-1 1,0 2-1,0-1 1,0 1-1,0 0 0,0 0 1,0 0-1,0 1 1,0 0-1,0 0 1,1 1-1,-1-1 1,0 1-1,-10 6 1,8-4-1,1 1 0,0 0 0,0 0 0,0 1 0,0 0 0,1 0 0,0 0 0,0 1 0,1 0 0,0 0 0,0 1 0,-7 14 1,-32 77 4,44-99-4,-1 0 1,1 0 0,0 0-1,0 1 1,0-1 0,0 0-1,0 0 1,0 0 0,0 0-1,-1 0 1,1 0 0,0 0 0,0 0-1,0 0 1,0 0 0,0 0-1,-1 0 1,1 0 0,0 0-1,0 0 1,0 0 0,0 0 0,0 0-1,-1 0 1,1 0 0,0 0-1,0 0 1,0 0 0,0 0-1,0 0 1,-1 0 0,1 0 0,0 0-1,0 0 1,0 0 0,0 0-1,0-1 1,0 1 0,0 0-1,-1 0 1,1 0 0,0 0-1,0 0 1,0 0 0,0 0 0,0-1-1,0 1 1,0 0 0,0 0-1,0 0 1,0 0 0,0 0-1,0-1 1,0 1 0,-8-13 24,1 1-10,2 6-14,-1-1 0,0 2 0,0-1 0,-1 1 0,0 0 0,1 0 0,-2 0 1,-8-3-1,-66-26 8,67 28-8,-28-10-5,-1 3-1,-1 1 0,-65-9 1,83 18 1,1 1 1,-1 1-1,1 2 1,-1 0-1,0 2 1,1 1-1,-38 11 1,14 3-3,-81 41 0,2 0-1,123-57 8,0 1 0,-1-1 1,1-1-1,-1 1 1,1-1-1,-11 1 0,14-2 1,0 0-1,0-1 0,0 1 0,-1-1 0,1 0 0,0 0 0,0 0 0,0 0 0,0 0 1,0-1-1,1 1 0,-1-1 0,0 0 0,1 1 0,-5-5 0,-49-50 19,33 31-24,-34-27 0,48 45 1,-1 0 0,1 1 0,-1 0 0,-1 0 0,1 1 0,-1 1 0,-18-6 0,10 6-3,1 2 0,0 0 1,-1 0-1,1 2 0,-1 0 0,1 2 0,-1 0 1,-30 7-1,5 3-13,1 1 0,-57 26 1,61-22 14,2 1 1,0 3-1,2 0 1,0 3-1,1 1 1,-49 47 0,-137 176 19,212-238-15,-1 1 1,1 0-1,1 1 0,0 0 1,1 0-1,0 0 0,1 1 1,-6 24-1,1-2-2,-2 0 0,-26 55 0,-4 11 2,-3 39 10,6 1 1,-33 233 0,67-339-18,2 0-1,2 64 1,2-84 3,1 0 1,0 1-1,1-2 1,1 1-1,0 0 0,1-1 1,1 0-1,0 0 1,10 15-1,-4-10-1,1-1 0,1 0 0,24 22 1,53 42-9,-55-52 18,60 65 0,-78-72-8,-1 1 0,0 1 0,-2 1 1,17 40-1,31 114-8,-58-165 10,0 0 0,1 0 0,0-1 0,1 1 1,9 13-1,-10-20-1,0 0-1,0-1 1,1 0 0,0 0 0,0 0 0,0-1 0,1 0-1,0-1 1,13 8 0,2-2-3,1-1 0,1-1-1,48 12 1,81 4-5,-20-8 12,335 56 63,-143-12 8,-240-50 223,160-1-1,178-3 174,-361-2-463,105 7-15,-117-11 20,66-7 1,424-71 10,-313 26 48,-20 4 162,-113 26-24,112-39 0,-154 40-48,0-2 1,98-58 0,-114 58-59,49-40 0,-74 51-96,1 0 0,-1-1-1,-1-1 1,0 1 0,-1-2 0,15-25-1,40-74 33,14-25-26,-72 121-11,0 0 1,-1 0 0,7-35-1,4-56-5,-14 85 3,1-21-5,-2-86 0,-16-44-16,8 115-17,-29-253-357,31 281 366,-2 1 1,-2 0-1,-17-47 0,-48-80-25,-47-126 36,20 40-7,88 220 15,-1 0 0,-2 1 0,0 1 0,-1 0 0,-1 1 0,-1 1 0,-1 0 0,0 2 0,-2 0 0,0 1 0,0 1 0,-2 1 0,-23-11 0,8 7 7,-2 2 1,1 2 0,-2 1 0,0 2 0,0 2 0,-1 1 0,-55-1 0,16 5 9,-1 3-1,1 4 0,0 4 1,0 3-1,-105 27 0,173-33-12,1-2-47,1 1 0,1 1 1,-1 0-1,0 0 1,1 1-1,-14 8 1,22-12-22,0 1 0,1-1 0,-1 0 0,0 1 0,1-1 0,-1 0 0,1 1 0,0 0 0,-1-1 0,-1 4 0,3-4 54,0-1 0,0 1 0,1-1 0,-1 1 0,0-1 0,0 1 0,0-1 0,0 1 0,0 0 0,0-1 1,1 1-1,-1-1 0,0 1 0,1-1 0,-1 1 0,0-1 0,1 0 0,-1 1 0,0-1 0,1 1 0,-1-1 0,1 0 0,-1 1 0,1-1 1,0 1-1</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12.212"/>
    </inkml:context>
    <inkml:brush xml:id="br0">
      <inkml:brushProperty name="width" value="0.05" units="cm"/>
      <inkml:brushProperty name="height" value="0.05" units="cm"/>
      <inkml:brushProperty name="color" value="#F6630D"/>
    </inkml:brush>
  </inkml:definitions>
  <inkml:trace contextRef="#ctx0" brushRef="#br0">546 923 10090,'0'2'814,"0"-1"0,1 1 0,-1 0 0,1 0 0,0-1 0,-1 1 0,1 0 0,0-1 0,0 1 0,0 0-1,2 1 1,-1 0-639,0-1 0,0 1 0,1-1-1,-1 0 1,1 1 0,-1-1-1,1-1 1,0 1 0,0 0 0,0-1-1,0 1 1,0-1 0,0 0-1,4 1 1,56 6 1039,-44-7-933,-1 2 1,26 5-1,202 67 446,-165-45-587,-54-19-37,41 11-1,108 13 462,58 14 546,-59 11-427,-32-11-130,-96-37-294,1-2 0,96 7 0,-90-13 63,103 22-1,-98-10-95,78 19 379,-105-28-477,0-3 0,44 2 0,-29-7 53,88-15-1,-86 8-124,76-2-1,-38 11-50,122-4 14,-178 0-17,-1-1 0,1-2 1,-1-1-1,54-20 0,27-19 16,171-102 0,-114 27 9,-143 102-33,-12 8 6,0 0 0,11-13 0,-19 19 9,-1-1 0,1 0-1,-1 0 1,0 0 0,-1 0 0,1-1 0,2-9 0,2-9 34,-1 0-1,-1-1 1,-1 0 0,2-47 0,-7 64-41,0 0 0,-1 0 1,-1 0-1,0 1 1,0-1-1,0 0 1,-1 1-1,-1-1 1,1 1-1,-8-12 1,1 5 2,0 0 1,-1 1-1,-1 0 1,-17-14-1,-41-50 5,52 56-16,0 1-1,-2 1 1,-36-29-1,32 32-10,0 2-1,-2 2 0,-43-19 1,-84-20-82,146 50 100,-147-57-10,97 34-18,-70-18 0,-212-21-195,179 38 212,63 12 1,1 3-1,-1 5 0,0 4 0,-144 15 0,-144-3 26,328-11-15,-691 21 3,655-14 8,-127 13-30,181-13 14,1 1 1,-1 2 0,-57 22-1,73-21-1,1 1-1,0 0 0,1 2 0,0 1 0,-32 28 1,28-19-5,1 1 0,2 0 0,-34 50 0,6-5-2,-39 62-7,83-120 17,-1 1 0,1 0-1,1 0 1,0 1 0,1-1 0,1 1 0,0 0-1,0 0 1,1 0 0,1 1 0,0-1-1,1 0 1,0 0 0,5 25 0,0-11 0,2-1 0,1-1 0,1 0 0,1 0 1,1-1-1,1 0 0,28 42 0,-32-55 1,0 0 1,0-1-1,1 0 0,1 0 1,-1-1-1,2-1 0,-1 1 1,1-2-1,0 1 0,1-1 1,0-1-1,0 0 0,14 4 1,1-2-10,0-2 1,0-1 0,0-1 0,44 1-1,113-11-1353,-80-6-1145,-6-10 953</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14.331"/>
    </inkml:context>
    <inkml:brush xml:id="br0">
      <inkml:brushProperty name="width" value="0.05" units="cm"/>
      <inkml:brushProperty name="height" value="0.05" units="cm"/>
      <inkml:brushProperty name="color" value="#F6630D"/>
    </inkml:brush>
  </inkml:definitions>
  <inkml:trace contextRef="#ctx0" brushRef="#br0">0 1 19844</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16.379"/>
    </inkml:context>
    <inkml:brush xml:id="br0">
      <inkml:brushProperty name="width" value="0.05" units="cm"/>
      <inkml:brushProperty name="height" value="0.05" units="cm"/>
      <inkml:brushProperty name="color" value="#F6630D"/>
    </inkml:brush>
  </inkml:definitions>
  <inkml:trace contextRef="#ctx0" brushRef="#br0">71 260 9354,'7'-22'1191,"-4"11"219,0 1 0,2-15 0,-3 20 1459,-2 17-1334,-5 10-361,2 1 0,0 0-1,1 28 1,9 70 410,-2-35-1100,0-14-186,-2-35-136,-1-1 0,-6 62 0,0-88-105,4-10-55,0 0 0,0 0-1,0 0 1,-1 0 0,1 0-1,0 0 1,0 0 0,0 0-1,-1 0 1,1 0 0,0 0-1,0 0 1,0 0 0,-1 0-1,1 0 1,0 0 0,0 0-1,-1 0 1,1 0 0,0 0-1,0 0 1,0 0 0,0 0-1,-1-1 1,1 1 0,0 0-1,0 0 1,-1 0 0,-10-16 58,4-1-44,0 0 0,2-1 0,0 0 0,1 0 0,-2-24 0,-10-51-44,7 49-31,2 0-1,-1-57 1,8 90 60,2 1-1,-1-1 1,1 1 0,1 0 0,0 0 0,0 0-1,1 0 1,1 1 0,5-10 0,-10 17 11,1 1 0,-1 0-1,1 0 1,0 0 0,-1 0 0,1 0 0,0 0 0,0 0 0,0 0 0,0 0 0,0 0 0,0 0 0,0 0 0,0 1-1,0-1 1,0 1 0,0-1 0,0 0 0,1 1 0,-1 0 0,0-1 0,0 1 0,3-1 0,-3 2 9,1-1 1,0 0-1,-1 1 1,1-1-1,0 1 1,-1 0-1,1-1 1,-1 1-1,1 0 1,-1 0-1,0 0 1,1 0-1,-1 0 1,0 0-1,2 2 1,3 5 100,1 0 0,-2 0 1,1 1-1,7 15 0,-5-9 25,1 1 0,0-1 0,1 0 0,1-1 0,0 0 0,1-1 0,21 18 0,-24-24-82,-1-1 1,1 0 0,0 0-1,1-1 1,19 8 0,-23-11-49,1 0 0,0 0-1,0-1 1,0 0 0,0 0 0,0-1 0,0 1 0,-1-2 0,15-1 0,-18 1-16,1 0 0,0 0-1,-1 0 1,1-1-1,0 1 1,-1-1-1,0 0 1,1 0 0,-1 0-1,0-1 1,0 1-1,0-1 1,-1 0-1,1 0 1,-1 0 0,1 0-1,-1 0 1,0 0-1,0-1 1,0 1-1,-1-1 1,1 1 0,1-8-1,1-3 5,-1-1-1,0 0 0,-1 0 1,0-28-1,-8-165 36,2 135-45,3 64-62,1-5 342,2 15-15,2 8-20,143 433 1931,-144-432-2165,0 1-1,1-1 0,0 1 0,1-1 0,0-1 0,1 1 1,0-1-1,13 17 0,-18-25-106,0 0 0,0 0 0,0 0 0,1-1 0,-1 1 0,0 0 0,0-1 0,1 1 0,-1 0 0,0-1 0,1 0 0,-1 1 0,0-1 0,1 0 0,-1 1 0,1-1 0,-1 0 0,0 0 0,1 0 0,-1-1 0,1 1 0,-1 0 0,0 0 0,1-1 0,-1 1 0,0-1 0,1 1 0,-1-1 0,0 1 0,0-1 0,1 0 0,1-1 0,0 0-281,-1-1 1,1 1-1,0-1 1,-1 1-1,1-1 0,-1 0 1,0 0-1,0 0 0,0 0 1,0-1-1,2-5 1,-4-2-1814,-6 0 563</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17.345"/>
    </inkml:context>
    <inkml:brush xml:id="br0">
      <inkml:brushProperty name="width" value="0.05" units="cm"/>
      <inkml:brushProperty name="height" value="0.05" units="cm"/>
      <inkml:brushProperty name="color" value="#F6630D"/>
    </inkml:brush>
  </inkml:definitions>
  <inkml:trace contextRef="#ctx0" brushRef="#br0">1 789 13747,'1'1'300,"0"1"1,0-1-1,1 0 1,-1 0-1,0 0 1,1 0-1,-1 0 0,0-1 1,1 1-1,-1 0 1,1-1-1,-1 1 1,1-1-1,0 1 0,-1-1 1,1 0-1,0 1 1,-1-1-1,1 0 1,-1 0-1,1 0 1,0-1-1,-1 1 0,1 0 1,0-1-1,-1 1 1,2-1-1,3-1 105,-1 0 0,0 0 0,0 0 0,0 0 1,0-1-1,8-6 0,-2-1-32,0 0 1,0-1-1,-1 0 0,-1-1 1,0 0-1,-1-1 1,12-21-1,-8 9-60,-2 0 0,0-1 0,8-34 0,-17 52-250,1 0-1,-1 0 0,0 0 0,0 0 1,-1-12-1,0 19-55,0-1 0,-1 0-1,1 1 1,0-1 0,0 1 0,-1-1 0,1 1-1,-1-1 1,1 1 0,-1-1 0,0 1-1,1-1 1,-1 1 0,0-1 0,0 1-1,0 0 1,0 0 0,0 0 0,-1-1 0,1 1-1,0 0 1,0 0 0,-1 1 0,1-1-1,-1 0 1,1 0 0,-1 1 0,1-1 0,-1 1-1,1-1 1,-1 1 0,1-1 0,-4 1-1,2 0 15,1 0-1,-1 1 0,0-1 1,1 1-1,-1-1 0,1 1 1,-1 0-1,0 0 0,1 0 1,0 1-1,-1-1 0,1 0 1,0 1-1,0 0 0,-1-1 1,1 1-1,1 0 0,-1 0 1,0 0-1,-2 5 0,-2 1 86,1 0 0,0 1 0,0 0 0,-4 13 0,4-7-21,0 0 0,1 1 0,1-1 0,1 0 0,0 1 0,1 0 0,0-1 0,2 19 0,0-24-60,1 0 0,-1-1 1,2 1-1,-1-1 0,1 0 0,0 1 1,1-1-1,0-1 0,1 1 1,0-1-1,0 1 0,1-1 0,-1-1 1,11 10-1,-11-12-19,1-1 1,0 0-1,0 0 1,1 0-1,-1-1 1,1 0-1,0 0 0,0-1 1,0 1-1,0-2 1,0 1-1,0-1 1,1 0-1,-1 0 1,0-1-1,1 0 1,-1-1-1,13-1 0,-9 0-2,0 0-1,0-1 1,-1 0-1,1-1 1,-1 0-1,0 0 1,0-1-1,0 0 1,-1-1-1,0 0 0,16-14 1,-15 9-6,1-1 1,-2 0-1,0-1 1,0 0-1,-1-1 1,12-28-1,-4 1-8,12-51 0,-17 47 10,-3 0-1,-1 0 1,-2-1-1,-3 0 1,-4-70 0,-2 83 114,-1-1 1,-2 1 0,-15-47-1,21 79-106,1 0-1,0 1 1,-1-1-1,1 0 1,0 0-1,0 0 1,0 1-1,0-1 1,0 0-1,0 0 1,0 1-1,0-1 1,0 0 0,0 0-1,0 1 1,1-1-1,-1 0 1,0 0-1,1 0 1,2 2 54,1 8-36,1 14-26,1 35 0,2 7 0,12 94 0,54 168 0,-71-318 0,-1-1 0,2 0 0,-1 0 0,1 0 0,0 0 0,1 0 0,0-1 0,0 0 0,0 0 0,1-1 0,0 1 0,0-1 0,1 0 0,0-1 0,0 0 0,0 0 0,1 0 0,-1-1 0,1 0 0,0 0 0,1-1 0,-1 0 0,13 2 0,-16-4-104,1 0 0,-1-1 0,1 0 0,-1 0 0,1 0 0,-1-1 0,1 0 0,-1 0 0,0 0 0,10-4 0,-13 4 40,0 0-1,0 1 1,0-1 0,0 0-1,0 0 1,0 0 0,0-1-1,-1 1 1,1 0 0,-1-1 0,1 1-1,-1-1 1,1 1 0,-1-1-1,0 0 1,0 0 0,0 1-1,0-1 1,0 0 0,0 0-1,0 0 1,-1 0 0,1 0-1,-1 0 1,1 0 0,-1 0-1,0-1 1,0 1 0,0 0-1,0-4 1,-2 3-521,1 0 0,0-1 0,-1 1 0,1 0 0,-1 0 0,0 1 0,0-1 1,0 0-1,0 1 0,-1-1 0,1 1 0,-1 0 0,1-1 0,-4-1 0,-15-15-1301,7 1 801</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17.726"/>
    </inkml:context>
    <inkml:brush xml:id="br0">
      <inkml:brushProperty name="width" value="0.05" units="cm"/>
      <inkml:brushProperty name="height" value="0.05" units="cm"/>
      <inkml:brushProperty name="color" value="#F6630D"/>
    </inkml:brush>
  </inkml:definitions>
  <inkml:trace contextRef="#ctx0" brushRef="#br0">5 189 12811,'-1'-3'310,"0"1"435,0-1 0,1 1 0,-1-1 0,1 1 1,0-1-1,-1 1 0,1-1 0,1-3 0,-1 5-502,1 0 0,-1 0 0,1 0 0,-1 0 0,1 0-1,0 0 1,-1 0 0,1 0 0,0 0 0,0 0 0,0 1 0,-1-1 0,1 0 0,0 1-1,0-1 1,0 0 0,0 1 0,0-1 0,1 1 0,-1-1 0,2 1 0,75-23 2643,-18 6-1894,84-35 715,-17 5-1272,-125 47-615,-1-1 1,1 1-1,0-1 1,-1 1 0,1-1-1,0 1 1,-1 0-1,1 0 1,0 0 0,-1 0-1,1 0 1,0 0-1,-1 0 1,1 1 0,0-1-1,1 1 1</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18.064"/>
    </inkml:context>
    <inkml:brush xml:id="br0">
      <inkml:brushProperty name="width" value="0.05" units="cm"/>
      <inkml:brushProperty name="height" value="0.05" units="cm"/>
      <inkml:brushProperty name="color" value="#F6630D"/>
    </inkml:brush>
  </inkml:definitions>
  <inkml:trace contextRef="#ctx0" brushRef="#br0">1 0 19860,'13'4'2897,"-2"0"2928,0 5-3968,-2 0-705,-7-3-1808,-2 3-1881,-6-9 1489</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57.976"/>
    </inkml:context>
    <inkml:brush xml:id="br0">
      <inkml:brushProperty name="width" value="0.05" units="cm"/>
      <inkml:brushProperty name="height" value="0.05" units="cm"/>
      <inkml:brushProperty name="color" value="#FF0066"/>
    </inkml:brush>
  </inkml:definitions>
  <inkml:trace contextRef="#ctx0" brushRef="#br0">0 0 15739,'0'3'1350,"1"31"1172,2-1 0,12 60 0,27 68-577,-8-35-1127,-13-26-594,10 116 0,-29-187-221,9 57-1,-7-74-29,-4-12 25,0 0 0,0 1 0,0-1 0,0 0-1,0 0 1,0 0 0,0 0 0,0 0 0,1 0 0,-1 1 0,0-1 0,0 0 0,0 0 0,0 0 0,0 0 0,1 0 0,-1 0 0,0 0 0,0 0-1,0 0 1,0 0 0,0 0 0,1 0 0,-1 0 0,0 0 0,0 0 0,0 0 0,0 0 0,1 0 0,-1 0 0,0 0 0,0 0 0,0 0 0,0 0-1,1 0 1,0-2-14,1 1 0,-1-1 0,1 1-1,-1-1 1,0 0 0,0 0 0,0 0-1,2-2 1,28-56-146,-10 17 138,2 1 0,34-46 1,-51 79 33,2 1 0,-1 0 0,1 0 0,0 1 0,11-8 0,-14 12 18,-1 0 0,1 0 0,0 1 0,0 0 0,-1 0-1,2 0 1,-1 0 0,0 1 0,0 0 0,0 0 0,1 0 0,7 0 0,-11 1-9,0 0 1,-1 0-1,1 1 1,0-1-1,0 0 1,-1 1-1,1-1 1,0 1-1,-1 0 1,1 0-1,0-1 1,-1 1-1,1 0 1,-1 0-1,1 0 1,-1 1-1,0-1 1,1 0-1,-1 0 1,0 1-1,0-1 1,0 1-1,0-1 1,0 1-1,0-1 1,0 1-1,-1 0 1,1-1-1,-1 1 1,1 0-1,-1 0 1,1-1-1,-1 1 1,0 0-1,0 0 1,0 2-1,0 2 41,0 1-1,-1 0 1,0 0-1,0-1 1,-1 1-1,1-1 1,-2 1 0,-4 10-1,-4 5-12,-2-1 0,0 0 0,-1-1 0,-1-1 0,-1 0 0,-1-1 0,-37 31 0,48-44-132,-1 0 0,0-1-1,0 0 1,-9 4 0,15-8 29,-1 1 0,1-1 0,0 1 1,0-1-1,-1 0 0,1 1 0,0-1 1,-1 0-1,1 0 0,0 0 1,-1 0-1,1 0 0,0-1 0,-2 1 1,2-1-13,0 1 1,1-1 0,-1 1-1,1-1 1,-1 1 0,0-1-1,1 1 1,-1-1 0,1 0 0,-1 1-1,1-1 1,-1 0 0,1 1-1,0-1 1,-1 0 0,1 0-1,0 1 1,0-1 0,0 0-1,-1 0 1,1 1 0,0-1 0,0 0-1,0 0 1,0-1 0,1-11-685,0-1 0,1 1 0,0 0 0,1 0 1,1 0-1,0 0 0,7-15 0,-2 5 1,22-59-641</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23.259"/>
    </inkml:context>
    <inkml:brush xml:id="br0">
      <inkml:brushProperty name="width" value="0.05" units="cm"/>
      <inkml:brushProperty name="height" value="0.05" units="cm"/>
      <inkml:brushProperty name="color" value="#F6630D"/>
    </inkml:brush>
  </inkml:definitions>
  <inkml:trace contextRef="#ctx0" brushRef="#br0">15 79 12075,'-2'-1'-152,"-10"-7"3529,12 7-3293,0 1 0,0 0 0,0 0 0,0 0 0,0-1 0,0 1 0,0 0 0,-1 0 0,1-1 0,0 1 0,0 0 0,0 0 0,0-1 0,0 1 0,1 0 0,-1 0 0,0-1 0,0 1 1,0 0-1,0 0 0,0-1 0,0 1 0,0 0 0,0 0 0,0-1 0,1 1 0,-1 0 0,0 0 0,0 0 0,0 0 0,0-1 0,1 1 0,-1 0 0,0 0 0,0 0 0,1 0 0,-1 0 0,0-1 0,0 1 0,0 0 0,1 0 0,-1 0 0,0 0 0,0 0 0,1 0 0,-1 0 0,0 0 0,0 0 0,1 0 1,-1 0-1,19-5 2772,28-4 0,-9 2-1663,18-6-484,2 3 0,0 2 0,74 0 1,182 36 193,-140-7-235,253 24 793,-374-39-1309,-25-2-116,0-2 0,1-1-1,-1-1 1,0-2-1,1-1 1,34-7 0,27-12-31,-88 22-5,-4 4 0,-9 8 0,8-9 0,0 0 0,0-1 0,0 1 0,-1-1 0,1 0 0,-1 0 0,-4 2 0,3-3-544,0 0 1,0-1-1,1 0 0,-1 0 1,0 0-1,0-1 0,0 1 1,0-1-1,0-1 0,1 1 1,-1 0-1,-8-5 0,-1 1-1085,-28-11-1925</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30.325"/>
    </inkml:context>
    <inkml:brush xml:id="br0">
      <inkml:brushProperty name="width" value="0.05" units="cm"/>
      <inkml:brushProperty name="height" value="0.05" units="cm"/>
      <inkml:brushProperty name="color" value="#008C3A"/>
    </inkml:brush>
  </inkml:definitions>
  <inkml:trace contextRef="#ctx0" brushRef="#br0">213 1141 12403,'-1'0'146,"1"0"0,-1 0 0,1 0 0,-1 0 0,1 0 0,0 0 0,-1 0 0,1 0 0,-1 0 1,1 0-1,-1 1 0,1-1 0,-1 0 0,1 0 0,0 0 0,-1 0 0,1 1 0,-1-1 0,1 0 0,0 0 1,-1 1-1,1-1 0,-1 1 0,1-1-65,0 1 0,1-1 0,-1 0 0,0 1 0,0-1 0,1 0 0,-1 1 0,0-1 0,0 0 1,1 1-1,-1-1 0,0 0 0,1 0 0,-1 0 0,0 1 0,1-1 0,-1 0 0,0 0 0,1 0 0,-1 0 0,1 0 0,-1 1 0,0-1 1,1 0-1,-1 0 0,1 0 0,-1 0 0,1 0 0,27 3 657,1 0 1,-1-2-1,1-2 1,0 0-1,-1-2 1,52-11-1,-64 10-625,0-1-1,-1 0 1,1-2-1,-1 1 1,28-19-1,-22 11-6,0-1-1,-1-2 1,19-18 0,-29 23-64,0 1 1,0-2 0,-2 1 0,1-1 0,-2-1 0,0 1-1,0-1 1,-1 0 0,4-18 0,-3 8-13,-1-1 1,-2 0 0,0-1-1,-1-44 1,-1-19-30,-2-68 15,-1 135-20,-2-1-1,0 1 1,-2-1-1,-12-38 1,11 45 3,-1 0 1,0 1 0,-1 0 0,-1 0 0,0 0-1,-1 1 1,-1 1 0,0 0 0,0 0 0,-1 1-1,-1 1 1,-24-18 0,7 9 36,-41-21 0,59 35-27,-1 1 0,1 0 1,-1 1-1,0 0 1,0 1-1,-22-3 0,30 6-5,0 0 0,0 1 0,0-1 0,0 1-1,0 0 1,0 1 0,0-1 0,0 1-1,1 0 1,-1 0 0,1 0 0,0 1 0,-1 0-1,1 0 1,0 0 0,-6 6 0,-3 4 41,0 2-1,-22 29 1,-7 22 380,-36 71 0,13-18-308,54-99-22,1 2 0,0-1 0,2 1 0,0 0 0,2 1 0,0 0 0,2 0 0,-3 36 0,6-22-29,1 0 1,1 0 0,3-1-1,12 62 1,-13-84 11,1-1-1,0 0 0,0 1 1,1-1-1,1-1 0,1 1 1,-1-1-1,2 0 0,0-1 1,0 0-1,1 0 0,0 0 1,13 10-1,-10-11 105,0-2-1,0 1 1,1-2-1,0 0 1,0 0-1,1-1 0,-1-1 1,1 0-1,1-1 1,-1-1-1,1 0 1,24 2-1,17-1 379,-25-2-182,41 7-1,-61-8-364,-1 1 0,0-2 0,1 0 0,-1 0 0,1-1 0,10-2 0,14-1-1053,-10 5-1221,2 5 881</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34.778"/>
    </inkml:context>
    <inkml:brush xml:id="br0">
      <inkml:brushProperty name="width" value="0.05" units="cm"/>
      <inkml:brushProperty name="height" value="0.05" units="cm"/>
      <inkml:brushProperty name="color" value="#008C3A"/>
    </inkml:brush>
  </inkml:definitions>
  <inkml:trace contextRef="#ctx0" brushRef="#br0">1514 408 1160,'-3'-13'124,"1"1"-1,0-1 0,1 1 1,0-1-1,-1-25 4139,-5 45-2551,0-1-780,-1 0 1,0 0-1,-1-1 1,0 0 0,0-1-1,0 0 1,0 0-1,-18 4 1,-7 0 256,-41 3 0,39-7-831,-140 13 447,46-6-661,-364 32-6,297-27 564,173-14-467,1-1 0,-1-1-1,1 0 1,-1-2-1,1-1 1,-38-10-1,60 12-219,0 1 0,1 0 0,-1-1 0,0 1 0,0 0 0,0 0 0,1-1 0,-1 1 0,0 0 0,0 0 0,0 0 0,0 0 0,0 0-1,1 0 1,-1 0 0,0 1 0,0-1 0,0 0 0,1 0 0,-1 1 0,0-1 0,0 0 0,0 1 0,1-1 0,-1 1 0,0-1 0,1 1 0,-1-1-1,0 1 1,1-1 0,-1 1 0,0 0 0,0 2-1,0 0 0,0 0-1,1 0 1,-1 0 0,1 0-1,0 0 1,0 6 0,-1-5-18,-11 154 87,-1 64-12,28 93 358,29-2 117,-21-207-446,32 159 25,-42-182-97,3 104 1,-15-130-16,8 125 113,-5-153-65,0 1 0,2-1-1,1 0 1,12 29 0,-15-48-51,1 1 1,1-1 0,0 0 0,0-1 0,1 0-1,0 0 1,1 0 0,0-1 0,0 0-1,1 0 1,0-1 0,18 11 0,-12-10 36,-1 0 0,1-1 0,1-1 1,-1 0-1,1-1 0,0-1 0,0 0 0,22 2 0,-2-2 55,0 3 0,0 0 0,57 21-1,99 52 248,-169-70-342,-3-1-3,22 10 96,2-1 0,86 23 0,-85-33 97,0-3 1,0-1 0,47-3-1,139-16 434,-31 1-441,299 28-93,-206-1-87,-1-17-12,75-31 7,-60 4 22,431 0-23,-468 40 15,78 0-12,149-18 6,472-23-16,-134 43 21,340-4-9,-946-11-11,680-3 24,-3-11-45,-132-4 59,3 46-4,91-41 131,-553 6 121,-217 14-198,119 19 0,-19 3-71,245-1 0,-362-23-18,474 21 146,-351 2-109,189 16-12,-238-30 3,-1 6 0,208 49 0,-320-55-13,1-3 0,0-1 1,0-3-1,0-1 0,63-6 0,80-7 84,-177 10-93,0 0 1,0 0 0,-1-1 0,1 0-1,-1 0 1,1-1 0,-1 0-1,0-1 1,0 0 0,0 0 0,-1 0-1,1-1 1,-1-1 0,0 1 0,-1-1-1,1 0 1,-1 0 0,9-13 0,48-64 3,-32 44 0,28-45 0,-25 28-4,-3-1 0,-2-2-1,25-70 1,45-112 7,3-8-9,-25-41 12,-66 232-20,-3-1-1,-3-1 1,-2-62 0,-5 85 11,-2 1 0,-13-55 0,-28-69 36,24 86-27,-5-32-12,18 63-5,-3 1 0,-16-43 0,22 75-1,0-1-1,-1 1 0,0 1 1,-1-1-1,0 1 1,0 0-1,-1 0 0,0 1 1,-1 0-1,1 1 1,-2 0-1,1 0 0,-1 1 1,-19-9-1,-8-2 6,-1 3 0,-74-19 0,92 28 13,-448-93-26,38 41 38,-49-10-19,153 16 20,-88 20-31,56 6-2,103-6 13,-372-26 14,160 57-31,-104-3-13,-102-9 62,-774 12-55,1407 0 20,-161-1 7,-348-4-28,-1-18 5,206-4 14,-437-19-16,-445 57-14,626-2 20,-730 65 4,693-33 11,-82 8 4,170 34-18,167-22-1,-5-23 5,-15-27-1,249-9 4,42-1-14,-143 9-1851,245-9 1505,4 0 84,0 0-1,0-1 0,0 1 1,0-1-1,-7-1 0,6-1 57,-1 0 0,1 0 0,0-1 0,0 0 0,-7-4 0</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38.641"/>
    </inkml:context>
    <inkml:brush xml:id="br0">
      <inkml:brushProperty name="width" value="0.05" units="cm"/>
      <inkml:brushProperty name="height" value="0.05" units="cm"/>
      <inkml:brushProperty name="color" value="#008C3A"/>
    </inkml:brush>
  </inkml:definitions>
  <inkml:trace contextRef="#ctx0" brushRef="#br0">371 1264 7418,'-1'-1'229,"1"1"1,-1-1 0,1 1-1,-1-1 1,1 0 0,-1 1 0,1-1-1,0 0 1,-1 1 0,1-1-1,0 0 1,0 0 0,-1 1 0,1-1-1,0 0 1,0 0 0,0 0-1,0 1 1,0-1 0,0 0 0,0 0-1,1 0 1,-1 1 0,0-1-1,0 0 1,0 1 0,1-2-1,8-21 2546,5-9 3961,-2 0-4523,-9 23-1931,-2 8-247,-1 1 1,1-1 0,-1 0 0,0 0 0,1 1-1,-1-1 1,0 0 0,0 0 0,1 0 0,-1 0-1,0 0 1,0 0 0,0 1 0,0-1 0,0 0-1,0 0 1,0 0 0,-1 0 0,1 0 0,0 1-1,0-1 1,-1 0 0,0-1 0,1 1 89,-5 0 354,6 0-468,0-1 0,0 1 0,0 0 0,1-1 0,-1 1 0,0 0 0,1 0 0,-1 0 0,1 0 0,0 0 0,-1 0 0,1 1 0,0-1 0,-1 0 0,1 1 0,0-1 0,2 1 0,-3-1-1,0 1 0,0 0 0,0-1-1,1 1 1,-1 0 0,0 0 0,0 0-1,0 0 1,1 0 0,-1 0 0,0 1-1,0-1 1,0 0 0,1 1 0,-1-1-1,0 1 1,0-1 0,0 1 0,0-1-1,0 1 1,0 0 0,0-1 0,0 1-1,0 0 1,1 1 0,1 2 18,0 0 0,0-1 0,0 1-1,0-1 1,1 0 0,-1 0 0,1-1 0,0 1 0,0-1 0,0 1-1,0-1 1,0 0 0,0-1 0,1 1 0,-1-1 0,1 0 0,-1 0-1,8 1 1,4-1 84,0 0-1,-1 0 1,1-2-1,18-2 1,-23 1-45,0 1-1,-1-2 1,0 0 0,1 0-1,9-5 1,-13 6-45,0 0 1,-1 0-1,1 0 0,0 1 0,1-1 1,6 1-1,-11 1-22,1-1 0,-1 0 1,0 0-1,1 0 0,-1 0 1,0 0-1,0-1 0,0 0 0,0 1 1,0-1-1,0 0 0,-1 0 0,4-3 1,3-5 0,0 0-1,8-12 1,-6 7 0,8-7-1,3-6-2,0 0 1,34-59 0,-52 76-5,1 0 1,-1-1 0,-1 1 0,0-1 0,-1 0-1,2-18 1,-2-75 5,-3 65 11,1 17-11,-1 0 0,-1-1 1,-9-34-1,7 41-4,-1 1 0,-1 0 0,0 1 0,-1 0 0,-16-26 1,15 30 1,-128-215-87,132 216 81,-5-8-21,-21-31 0,25 43 22,0 0 1,0 0 0,0 1 0,0 0-1,-1 0 1,0 1 0,0-1 0,-11-5-1,6 5 5,-1 1-1,1 0 0,0 1 1,-1 0-1,0 1 0,1 0 1,-1 1-1,0 0 0,0 1 1,0 0-1,0 1 0,0 0 1,0 1-1,-17 5 0,4 0 1,1 2 0,0 0 0,0 1 0,1 2 0,-37 23 0,46-25 3,0 1 1,0 0-1,1 1 0,0 1 1,1 0-1,-13 18 0,12-11-1,0 1-1,2 0 1,0 0-1,-8 25 1,-27 67-5,-29 84 10,68-174 11,2 1 0,0 0 0,1 0 0,2 0 0,0 0 0,3 40 0,2-47 44,0 1 0,0-1 0,2 0-1,0-1 1,1 1 0,12 23 0,-1-9 248,1 0 0,27 33 0,-41-59-299,1 1-1,0-1 1,0 0 0,0 0 0,0-1 0,1 1-1,0-1 1,0 0 0,0-1 0,0 1 0,0-1-1,11 3 1,-12-5-171,1 1 0,-1-1 1,1-1-1,-1 1 0,1-1 0,-1 0 0,1 0 1,-1 0-1,1-1 0,-1 0 0,1 0 0,-1 0 1,0-1-1,0 0 0,1 0 0,6-4 0,-8 4-194,0-1 0,0 0 0,0 0-1,0 0 1,-1 0 0,1-1 0,3-4-1,0-3-275,0 1 0,5-13 0</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45.938"/>
    </inkml:context>
    <inkml:brush xml:id="br0">
      <inkml:brushProperty name="width" value="0.05" units="cm"/>
      <inkml:brushProperty name="height" value="0.05" units="cm"/>
      <inkml:brushProperty name="color" value="#008C3A"/>
    </inkml:brush>
  </inkml:definitions>
  <inkml:trace contextRef="#ctx0" brushRef="#br0">0 20 10962,'0'0'4769,"6"0"-2680,5-5 159,13-1-7,2 3-145,9-1-7,4 2-185,6 4-496,5 5-287,0 8-593,-9 0-320,-4 2-952,-11-3-745,-6 5 745</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48.047"/>
    </inkml:context>
    <inkml:brush xml:id="br0">
      <inkml:brushProperty name="width" value="0.05" units="cm"/>
      <inkml:brushProperty name="height" value="0.05" units="cm"/>
      <inkml:brushProperty name="color" value="#008C3A"/>
    </inkml:brush>
  </inkml:definitions>
  <inkml:trace contextRef="#ctx0" brushRef="#br0">1 84 14003,'26'-11'1584,"0"-4"1201,9-1 136,-2 1-345,-3 0-335,-4 8-641,-9 3-368,-6 4-536,-4 4-208,1 3-183,1 4-193,-4 0-1409,1 2-1143,14 2 1263</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42.400"/>
    </inkml:context>
    <inkml:brush xml:id="br0">
      <inkml:brushProperty name="width" value="0.05" units="cm"/>
      <inkml:brushProperty name="height" value="0.05" units="cm"/>
      <inkml:brushProperty name="color" value="#008C3A"/>
    </inkml:brush>
  </inkml:definitions>
  <inkml:trace contextRef="#ctx0" brushRef="#br0">685 15 4913,'-15'-4'581,"0"1"1,0 0-1,0 0 0,0 2 0,-1 0 1,-19 2-1,12-1-139,-18 4 3870,40-4-4269,1 0-1,0 0 0,-1 0 0,1 0 1,-1 0-1,1 0 0,0 0 1,-1 0-1,1 1 0,0-1 0,-1 0 1,1 0-1,0 1 0,0-1 1,-1 0-1,1 0 0,0 1 1,0-1-1,-1 0 0,1 0 0,0 1 1,0-1-1,0 0 0,-1 1 1,1-1-1,0 1 0,0-1 0,0 0 1,0 1-1,0 16 712,0-15-706,0 244 1804,-4-100-1480,4-121-293,-1 67 678,18 140 0,-10-176-326,-3-1-1,-4 89 1,-24 110 256,8-101-532,-4 39-18,-8 94 247,-19 557-43,13-192-237,19-389-72,14-229-37,-19 441-14,37-3 31,19 49-14,-54 86 1,0-96 22,17-437-19,-28 437 14,-1 44-38,27-352-76,-40 260-1,7-246 9,23-113 81,-47 304-8,31-155 25,20-2-30,7-147-6,-1-61-21,-3-1 0,-1 0-1,-13 45 1,11-36 35,2 0 1,-2 86-1,6-56-4,3-77 18,-2 11-3,1 0 0,1 1-1,0-1 1,1 1 0,1-1 0,5 22 0,0-11 5,4 14 11,1-1 1,2 0-1,20 35 1,-32-69-14,0-1 1,1 1-1,-1-1 0,1 0 1,0 0-1,0-1 0,0 1 1,0 0-1,1-1 1,-1 0-1,1 0 0,-1 0 1,6 2-1,6 2 19,0-1 0,19 3 0,-2 0 32,-5 0 0,1-1-1,-1-2 1,1-1-1,0-1 1,0-1-1,0-1 1,45-5-1,518-26 234,-385 26-228,323 19 511,-243-2-227,279 9-146,-225-7 286,187-8 240,-496-9-681,-1-1 1,1-2 0,50-14-1,82-38 181,-23 6-131,-125 47-84,5-3 36,37-15-1,-51 19-46,0 0-1,1 0 1,-1 0-1,0-1 1,0 1-1,-1-1 0,1-1 1,-1 1-1,0-1 1,0 0-1,7-9 1,4-12-8,0-1 0,-2 0 0,-2-1 0,15-44 0,-7 10 20,-3-1 1,13-89-1,-25 111-2,-2 0-1,-2 0 1,-1-1 0,-12-81 0,-13 10-30,-52-145 0,-12-45-9,26-76 53,28-7-56,23 201-124,25-352 0,-9 500 159,31-505-28,-46 20 44,2 150-12,14-281-335,-13 69-214,-64-101-1164,29 314 1591,18 2 141,22 329-19,-9-208 15,-16-197 31,16 45 0,33 1 151,-17 342-154,20-209 131,-5 73-74,-14 60-66,-12-151 1,4 234-24,3-1 1,2 1 0,16-94-1,-13 118 2,-4 25-12,-1 1 0,0-1 0,0 0 0,0 0 0,0 1 0,0-1 1,0 0-1,0 0 0,0 1 0,-1-1 0,1 0 0,0 1 0,0-1 1,-1 0-1,1 1 0,0-1 0,-1 0 0,1 1 0,0-1 0,-1 1 0,1-1 1,-1 1-1,1-1 0,-1 1 0,0-1 0,1 1 0,-1-1 0,1 1 1,-1-1-1,0 1 0,1 0 0,-1 0 0,0-1 0,1 1 0,-1 0 0,0 0 1,0 0-1,1 0 0,-2 0 0,-4-1 22,1 1 0,0 0 0,0 1 0,-8 0 0,8 0 12,0 0-7,1-1 1,0 1-1,-1-1 0,1 0 0,0-1 1,-8-1-1,9 2-16,1-1 1,-1-1-1,1 1 0,-1 0 1,1 0-1,-1-1 0,1 0 1,0 1-1,0-1 1,0 0-1,-3-4 0,-3-2 1,-9-12 6,-1 2-1,-21-18 0,32 30-17,-1 1 1,0 0-1,0 0 0,0 1 0,-1 0 0,1 0 0,-1 1 1,0 0-1,-13-2 0,6 2 2,0 2 0,-1 0 0,1 0 1,-23 4-1,-65 13 9,43-6-11,-15-1 4,-1-3 1,-101-5 0,-157-27 20,137 9-21,-322-19-29,4 15 25,183 33 354,259-6-80,-132-6 0,153-5-161,1-2 1,-1-2-1,-63-21 0,26-1-14,45 15-62,-60-15 0,96 29-44,1 1 1,-1 0-1,1 0 0,-1 1 0,1 0 0,-1 1 1,1-1-1,-1 2 0,1-1 0,-1 1 0,1 0 1,-15 7-1,14-4-5,0 0 0,0 0 0,0 1 0,1 1 1,0-1-1,0 1 0,1 1 0,-1-1 0,2 1 0,-9 12 0,-10 19-186,2 1 0,-23 55 0,41-82-361,0 0 0,1 0 1,0 1-1,1 0 0,0 0 0,1-1 0,1 1 0,1 0 0,-1 0 0,2 0 0,0 0 0,3 14 0,10 29-1813</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44.744"/>
    </inkml:context>
    <inkml:brush xml:id="br0">
      <inkml:brushProperty name="width" value="0.05" units="cm"/>
      <inkml:brushProperty name="height" value="0.05" units="cm"/>
      <inkml:brushProperty name="color" value="#008C3A"/>
    </inkml:brush>
  </inkml:definitions>
  <inkml:trace contextRef="#ctx0" brushRef="#br0">3005 43 8826,'-36'-11'803,"-1"2"0,-1 1-1,0 2 1,0 1 0,0 3 0,0 1 0,-53 5 0,-113 22 298,-42 4-274,-112-33-100,98-2-126,193 8-476,-1 2 0,2 3-1,-1 4 1,1 2-1,1 3 1,0 3 0,2 2-1,0 4 1,2 2 0,-81 50-1,-125 102-44,199-129 120,-107 106-1,155-135-154,0 1 0,1 1 0,1 0 0,2 1 0,0 1-1,2 1 1,1 0 0,-17 51 0,-24 145-12,19 6 121,22-128 93,5 0 1,5 0-1,4 1 1,24 178-1,-20-252-155,1 0-1,1-1 0,2 0 1,1-1-1,14 30 0,-12-35 6,0-1 0,1 0 0,1-1 0,1 0-1,1-1 1,25 23 0,-13-18 91,0-1 0,2-1 0,0-2 0,1-1 0,64 27 0,-24-19 365,134 30 0,290 65 266,-484-119-815,188 34 162,-175-34-115,1 0 0,-1-2 0,0-1 0,0-1 0,0-1 1,33-8-1,152-53 573,-111 32-292,177-64 312,-192 61-552,98-58-1,169-85-22,-8 4-50,-310 155 33,0-2 1,-2-2-1,-1 0 1,-1-2-1,0-1 1,-2-1-1,37-52 1,-45 54 68,-2-1-1,-1 0 1,0-2 0,-3 0-1,0 0 1,-2-1 0,0 0-1,-3-1 1,8-53 0,-11 57-32,-2 0 0,-2 1 0,0-1 1,-1 0-1,-2 0 0,0 1 0,-2-1 0,-10-32 1,-51-94 167,15 37-58,13 21 47,-91-159 1,108 219-247,-1 1 1,-2 1 0,-1 2 0,-2 0-1,0 2 1,-2 1 0,-55-40 0,52 46-4,-2 1 0,-1 2 0,0 1 0,-1 2 1,-1 1-1,-1 2 0,1 2 0,-52-8 0,35 11 0,-1 3 0,0 2 0,-1 2 0,1 3 0,-76 14 0,14 5-367,1 6 1,-115 43-1,203-62-279,2 2-1,-1 1 0,-38 23 0,61-32 333,-1 1 0,1 0 0,-1-1 0,1 1-1,0 1 1,-5 7 0,7-9 96,0-1-1,1 1 0,0 0 0,0-1 1,-1 1-1,2 0 0,-1 0 1,0 0-1,0 0 0,1 0 0,0 0 1,-1 0-1,2 4 0,0-1-71,0-1 0,0 1 0,1-1 0,0 1 1,5 9-1</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49.659"/>
    </inkml:context>
    <inkml:brush xml:id="br0">
      <inkml:brushProperty name="width" value="0.05" units="cm"/>
      <inkml:brushProperty name="height" value="0.05" units="cm"/>
      <inkml:brushProperty name="color" value="#008C3A"/>
    </inkml:brush>
  </inkml:definitions>
  <inkml:trace contextRef="#ctx0" brushRef="#br0">20 99 10642,'-3'-3'270,"1"1"0,0-1 1,1 1-1,-1-1 0,0 0 0,1 0 0,0 1 0,-1-1 0,1 0 0,0-1 0,0-3 0,0 5-64,1 0 0,0-1 0,0 1 0,1 0 0,-1-1 0,0 1 0,1 0 0,0 0-1,-1-1 1,1 1 0,0 0 0,0 0 0,0 0 0,0 0 0,1 0 0,1-2 0,11-12 1460,-14 16-1605,1-1 0,-1 1 1,0 0-1,1-1 0,-1 1 0,0 0 1,1-1-1,-1 1 0,1 0 0,-1-1 0,1 1 1,-1 0-1,1 0 0,-1-1 0,1 1 1,-1 0-1,1 0 0,-1 0 0,1 0 0,-1 0 1,1 0-1,-1 0 0,1 0 0,-1 0 0,1 0 1,-1 0-1,1 0 0,0 0 0,-1 1 1,1-1-1,-1 0 0,1 0 0,-1 0 0,0 1 1,1-1-1,29 38 932,-18-21-357,28 28-1,-35-40-495,0-1 0,1 1-1,0-1 1,0 0 0,0-1 0,0 1 0,0-1-1,1 0 1,10 3 0,-2-3 147,0-1 1,0 0-1,1-1 1,-1 0-1,0-1 0,1-1 1,22-4-1,106-30 1255,-125 30-1427,147-50-960,-134 42 376</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50.806"/>
    </inkml:context>
    <inkml:brush xml:id="br0">
      <inkml:brushProperty name="width" value="0.05" units="cm"/>
      <inkml:brushProperty name="height" value="0.05" units="cm"/>
      <inkml:brushProperty name="color" value="#008C3A"/>
    </inkml:brush>
  </inkml:definitions>
  <inkml:trace contextRef="#ctx0" brushRef="#br0">1 7 13347,'0'-7'3229,"-1"11"-873,1 13-709,8 40 629,27 97 0,32 52-575,-41-130-1262,-22-61-473,12 36 144,-14-46-386,-1 1 0,0 0 0,0 0 0,-1 0 0,0-1 0,0 10 0,0-15 166,0 1 0,0 0 0,-1-1 1,1 1-1,0 0 0,0-1 0,0 1 1,-1 0-1,1-1 0,0 1 0,-1-1 1,1 1-1,-1-1 0,1 1 0,-1-1 1,1 1-1,-1-1 0,1 1 0,-1-1 1,1 1-1,-1-1 0,1 0 0,-1 1 0,0-1 1,1 0-1,-1 0 0,-1 1 0,-17-1 161,16 0 278,-22-2-149</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58.254"/>
    </inkml:context>
    <inkml:brush xml:id="br0">
      <inkml:brushProperty name="width" value="0.05" units="cm"/>
      <inkml:brushProperty name="height" value="0.05" units="cm"/>
      <inkml:brushProperty name="color" value="#FF0066"/>
    </inkml:brush>
  </inkml:definitions>
  <inkml:trace contextRef="#ctx0" brushRef="#br0">1 11 16908,'1'-1'350,"1"0"0,-1 0 0,1 0 0,-1 0 0,1 0 0,0 0 1,0 0-1,-1 0 0,5 0 0,-6 1-243,1 0 0,0 0 0,-1 0 1,1 1-1,0-1 0,-1 0 0,1 1 0,-1-1 0,1 1 0,0-1 1,-1 1-1,1-1 0,-1 1 0,1-1 0,-1 1 0,0-1 0,1 1 1,-1 0-1,0-1 0,1 1 0,-1-1 0,0 1 0,1 0 0,-1 0 1,0-1-1,0 1 0,0 0 0,0-1 0,0 1 0,0 1 0,3 15 730,0 0 1,-1 0-1,-1 24 0,1 13 123,7 38-377,4 0 0,4-1 0,4-1-1,33 90 1,-53-177-581,1 4-292,1 0 1,0 0 0,0 0 0,8 10-1,-11-16 192,1 0 0,-1-1 0,1 1 0,-1 0 0,1-1 0,-1 1 0,1-1 0,0 1 0,-1-1 0,1 1-1,0-1 1,0 0 0,-1 1 0,1-1 0,0 0 0,0 1 0,0-1 0,-1 0 0,1 0 0,0 0 0,1 0 0,-1 0-84,0-1 0,0 1 0,1-1 1,-1 1-1,0-1 0,0 0 1,0 1-1,0-1 0,0 0 1,0 0-1,0 0 0,-1 0 1,1 0-1,0 0 0,0 0 1,-1 0-1,1 0 0,1-2 0,1-5-744,1 0 0,-1 0 0,0-1 0,-1 1-1,2-12 1,1-20-643</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51.129"/>
    </inkml:context>
    <inkml:brush xml:id="br0">
      <inkml:brushProperty name="width" value="0.05" units="cm"/>
      <inkml:brushProperty name="height" value="0.05" units="cm"/>
      <inkml:brushProperty name="color" value="#008C3A"/>
    </inkml:brush>
  </inkml:definitions>
  <inkml:trace contextRef="#ctx0" brushRef="#br0">1 162 13539,'0'-8'234,"0"-1"315,0 1 1,1-1-1,1-10 0,-1 17-382,-1-1-1,1 0 1,0 1-1,0-1 1,0 1-1,0-1 1,1 1-1,-1 0 1,1-1-1,0 1 1,-1 0-1,1 0 1,0 0-1,3-3 1,3 0 121,0 0-1,1 0 1,-1 1-1,1 0 1,0 0 0,16-3-1,60-10 649,-73 15-796,-7 1-90,97-14 986,-86 14-786,0 0 0,1 1 1,-1 1-1,20 3 0,-32-3-202,0 0 0,0 0-1,-1 1 1,1-1 0,0 1-1,-1 0 1,1 0 0,-1 0-1,1 0 1,-1 0-1,0 1 1,0-1 0,0 1-1,0 0 1,-1 0 0,1 0-1,-1 1 1,0-1 0,0 0-1,0 1 1,0-1-1,-1 1 1,1 0 0,-1 0-1,0-1 1,0 1 0,0 0-1,0 0 1,-1 0-1,0 0 1,0 5 0,1-1-3,-1 1 1,-1 0 0,1 0 0,-2 0-1,1-1 1,-1 1 0,0-1-1,-1 1 1,0-1 0,0 0 0,-1 0-1,0 0 1,0 0 0,-1-1-1,0 0 1,0 0 0,-1 0 0,0 0-1,0-1 1,-1 0 0,1-1 0,-1 1-1,0-1 1,-12 6 0,7-4-140,-1-1 1,1-1-1,-1 0 1,0 0-1,0-1 1,-16 2-1,23-5-253,1 0 0,-1 0 0,0-1 0,0 0 0,1 0 0,-1 0 0,0-1 0,1 0 0,-1 0 0,0 0 0,1-1 0,0 0 0,-1 0 0,1 0 0,0-1 0,0 0 0,-6-3 1,-5-12-1208</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51.547"/>
    </inkml:context>
    <inkml:brush xml:id="br0">
      <inkml:brushProperty name="width" value="0.05" units="cm"/>
      <inkml:brushProperty name="height" value="0.05" units="cm"/>
      <inkml:brushProperty name="color" value="#008C3A"/>
    </inkml:brush>
  </inkml:definitions>
  <inkml:trace contextRef="#ctx0" brushRef="#br0">7 240 13611,'6'28'994,"-3"-14"167,0-1 0,0 1-1,1-1 1,10 21-1,-6-23 573,-6-11-631,-5-5-623,-4-8-391,1 1-1,0-1 0,0 0 1,2 0-1,-1 0 0,2-1 1,0 0-1,0 0 0,0-27 1,3 30-91,0-1 1,1 1-1,0 0 1,1-1-1,1 1 0,0 0 1,0 0-1,1 0 1,0 1-1,1-1 1,0 1-1,11-16 1,-14 24-76,0-1-1,1 0 1,-1 0 0,0 1 0,1-1 0,0 1 0,-1 0 0,1 0 0,0 0 0,0 0 0,0 1 0,6-3 0,-2 2-583,0 0 1,1 1-1,-1 0 1,10-1 0,5 1-1661,-6-2 1120</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52.217"/>
    </inkml:context>
    <inkml:brush xml:id="br0">
      <inkml:brushProperty name="width" value="0.05" units="cm"/>
      <inkml:brushProperty name="height" value="0.05" units="cm"/>
      <inkml:brushProperty name="color" value="#008C3A"/>
    </inkml:brush>
  </inkml:definitions>
  <inkml:trace contextRef="#ctx0" brushRef="#br0">60 53 14027,'0'3'705,"-1"0"-1,1 0 1,-1 0-1,1 1 1,-1-1-1,-2 4 1,-1 2 191,0-1 0,-8 12 0,-5 8 142,14-22-919,1 0 0,0 0 0,-1-1-1,2 2 1,-1-1 0,1 0 0,0 0 0,0 0 0,1 1 0,0-1 0,0 0 0,0 0 0,1 1-1,0-1 1,0 0 0,0 0 0,1 0 0,0 0 0,0 0 0,1 0 0,-1 0 0,1-1-1,1 1 1,-1-1 0,6 7 0,-2-5-24,0-1 1,0 1-1,0-1 0,0-1 1,1 1-1,0-1 0,0-1 1,0 1-1,1-2 0,0 1 1,9 2-1,-13-5-54,1 1-1,-1-1 1,0-1 0,1 1-1,0-1 1,-1 0 0,1 0-1,-1 0 1,1-1 0,-1 0 0,0 0-1,1 0 1,-1-1 0,0 0-1,0 0 1,0 0 0,0-1 0,0 0-1,9-6 1,-7 3 53,0 0 1,0-1-1,0 0 0,-1 0 1,0 0-1,-1-1 0,9-14 1,-11 16-42,0-1 0,-1 1 0,0 0 0,0-1 1,0 0-1,-1 1 0,0-1 0,0 0 0,-1 0 0,0 1 0,0-1 0,-1-7 1,-1 1-9,-1 0 1,0 1 0,-1-1 0,0 1 0,-9-16 0,9 20-96,-1 0 1,1 0-1,-1 0 1,-1 1-1,0 0 1,0 0-1,0 0 0,-11-8 1,14 13-91,-1 0 0,0-1 0,0 2 0,0-1 0,0 0 0,0 1 0,0-1 0,-1 1 0,1 0 0,0 1 0,-9-1 0,-1 1-1059,0 1-1,-18 2 0,25-2 715,-49 7-1491</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55.304"/>
    </inkml:context>
    <inkml:brush xml:id="br0">
      <inkml:brushProperty name="width" value="0.05" units="cm"/>
      <inkml:brushProperty name="height" value="0.05" units="cm"/>
      <inkml:brushProperty name="color" value="#008C3A"/>
    </inkml:brush>
  </inkml:definitions>
  <inkml:trace contextRef="#ctx0" brushRef="#br0">1 76 12275,'0'-2'431,"0"0"0,0 0 0,1 0 0,-1 0 0,0 0-1,1 1 1,-1-1 0,1 0 0,0 0 0,0 1 0,0-1 0,0 0 0,0 1 0,1-2 0,0 0-35,0 1 0,1 0 0,-1-1 0,1 1 0,0 1 0,-1-1 0,6-2 0,0 0 110,0 1 1,0 1-1,0-1 0,0 1 1,15-1-1,21 1 399,-1 2-1,1 2 0,47 9 1,1-1-108,203-7 884,-4-24-536,-152 10-713,-117 9-402,0 0-1,-1 2 1,1 1 0,23 3 0,-42-3-58,14 3-662,-17-4 657,1 0-1,-1 0 1,0 1-1,1-1 1,-1 0-1,1 1 1,-1-1-1,1 0 0,-1 1 1,0-1-1,1 1 1,-1-1-1,0 0 1,1 1-1,-1-1 0,0 1 1,0-1-1,0 1 1,1-1-1,-1 1 1,0-1-1,0 1 0,0 0 1,0-1-1,0 1 1,0-1-1,0 1 1,0 0-1,-1 11-627</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5:03.668"/>
    </inkml:context>
    <inkml:brush xml:id="br0">
      <inkml:brushProperty name="width" value="0.05" units="cm"/>
      <inkml:brushProperty name="height" value="0.05" units="cm"/>
      <inkml:brushProperty name="color" value="#008C3A"/>
    </inkml:brush>
  </inkml:definitions>
  <inkml:trace contextRef="#ctx0" brushRef="#br0">390 1379 8114,'17'-32'1999,"-16"27"-1564,1 1-1,0-1 1,0 1-1,1 0 1,-1 0-1,1 0 1,0 0-1,0 0 1,0 1-1,7-7 1,-8 9-169,0 0 1,0 0 0,0 0 0,0 1 0,0-1 0,0 0 0,0 1 0,0 0 0,0-1-1,0 1 1,0 0 0,0 0 0,0 0 0,2 1 0,30 8 2608,-29-7-2608,1 0 1,0-1-1,0 1 0,8 0 1,-3-3-31,0 0 1,0 0 0,0-2-1,0 1 1,0-1 0,0-1-1,13-6 1,5-1 244,8-2 164,0 2 0,49-8 0,-66 16-537,1 1 0,-1 1-1,0 0 1,0 2 0,1 0-1,22 6 1,271 65 730,-260-65-539,0-1 0,92-4 0,-51-2-87,-48 2-35,84 15 1,-104-13-118,-1 0 1,1-2-1,0-1 1,0-1-1,28-3 1,-34 0-19,0-1 0,-1-1 0,0 0 0,0-2 0,0 0 0,-1-1 0,20-12 0,4-3 31,88-34 0,-120 53-69,-1 0 0,0-1 0,-1 0 0,1-1 0,-1 0 0,0-1 0,0 0 0,-1 0 0,0-1 0,14-16 0,25-26-24,-34 37 19,0 0-1,-1 0 1,-1-1 0,0-1-1,-1 0 1,10-19-1,-18 28 5,0 1-1,0-1 1,-1 0-1,1 0 1,-2 0-1,1 0 1,-1-1-1,1 1 1,-2 0-1,1 0 1,-3-12-1,-2-4 18,-15-40 0,16 48-19,-8-18-4,0 1 1,-2 0-1,-2 1 0,-30-45 1,39 67-3,0-1 0,-1 2-1,1-1 1,-2 1 0,1 0 0,-17-9 0,-61-28 10,3 2 15,29 5-24,1-2 0,2-2-1,-51-54 1,88 81 6,0 1 0,-1 0 0,0 1-1,-1 1 1,0 0 0,-1 2 0,-25-12 0,-201-59 11,210 71-73,-1 2 0,0 1-1,-62-2 1,-102 12-358,122-1 369,-364 35 44,415-33 7,0 1 0,0 2 1,1 0-1,0 2 0,1 0 1,-26 16-1,14-4-4,0 1 0,2 2-1,-32 30 1,50-40-2,-1 1 0,2 1 0,-23 33 0,-26 64 45,-44 60-84,74-125 44,24-35 1,0 1 0,2 0 0,-1 0 0,2 0 0,-9 29 0,13-34 8,0 0 1,0 0-1,1 0 1,1 0 0,0 0-1,0 0 1,1-1-1,0 1 1,0 0-1,6 19 1,8 8 200,24 48 1,-18-42-106,-8-16-50,31 62 183,-37-78-186,0 0 1,1 0-1,0-1 1,1 1 0,13 11-1,-6-10 12,0 0 1,0-1-1,1 0 0,1-2 0,-1 0 1,2 0-1,-1-2 0,29 8 0,65 13-20,48 15-17,-111-29-29,1-1 0,0-3 0,76 5 0,-48-11 0,123-10 0,-191 5 0,-7 0 0,0 0 0,0 1 0,0 0 0,0 0 0,1 0 0,-1 0 0,0 0 0,0 0 0,0 1 0,0-1 0,0 1 0,6 2 0,-9-3 0,0 0 0,0 0 0,0 0 0,0 0 1,0 1-1,1-1 0,-1 0 0,0 0 0,0 0 0,0 0 0,0 0 0,0 0 0,0 0 0,0 0 1,1 1-1,-1-1 0,0 0 0,0 0 0,0 0 0,0 0 0,0 0 0,0 1 0,0-1 1,0 0-1,0 0 0,0 0 0,0 0 0,0 1 0,0-1 0,0 0 0,0 0 0,0 0 0,0 0 1,0 0-1,0 1 0,0-1 0,0 0 0,0 0 0,0 0 0,0 0 0,0 0 0,-1 1 1,-6 2-131,-11-3-1389</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5:38.294"/>
    </inkml:context>
    <inkml:brush xml:id="br0">
      <inkml:brushProperty name="width" value="0.05" units="cm"/>
      <inkml:brushProperty name="height" value="0.05" units="cm"/>
      <inkml:brushProperty name="color" value="#008C3A"/>
    </inkml:brush>
  </inkml:definitions>
  <inkml:trace contextRef="#ctx0" brushRef="#br0">369 1315 10306,'-6'-2'227,"1"-1"0,-1 1 0,1-1-1,0 0 1,0-1 0,0 1 0,0-1-1,1 0 1,-5-4 0,7 5-39,0 1 0,0-1-1,1 1 1,-1-1 0,1 0 0,0 1 0,0-1-1,0 0 1,0 0 0,0 0 0,0 0 0,1 0-1,0 0 1,-1 0 0,1 0 0,0 0 0,1 0 0,-1 0-1,2-6 1,-1 4 155,0-1 0,1 0 0,0 1 0,1-1-1,-1 1 1,1 0 0,0 0 0,0 0 0,1 0 0,-1 0 0,7-6-1,-8 11-297,0-1 0,-1 1-1,1-1 1,0 1-1,0 0 1,0-1-1,0 1 1,-1 0 0,1 0-1,0 0 1,0 1-1,0-1 1,0 0 0,0 1-1,-1-1 1,1 1-1,0 0 1,3 1-1,3 1 67,32 8 355,0-2-1,81 7 1,86-7 200,-136-8-502,925 38 1367,-863-31-1491,380 19 315,-2-25 274,-389-8 4,0-6-1,223-49 1,-325 56-510,50-15 300,-62 17-342,1 0 0,-1-1 0,1 0 0,-1-1 0,12-9 0,-18 13-59,0-1 0,0 0-1,0 0 1,0 0 0,-1 0-1,1 0 1,-1-1 0,0 1-1,0 0 1,0-1 0,0 1-1,0 0 1,0-1 0,0 0-1,-1 1 1,1-1 0,-1 1-1,0-1 1,0 1 0,0-1-1,0 0 1,0 1 0,0-1-1,-1 1 1,-1-5 0,-1-4 28,-1-1 0,-1 1 0,0 0 0,-8-13 1,6 13-47,-16-32-1,-2 2 1,-2 1-1,-2 1 1,-1 2-1,-2 1 1,-64-56-1,17 32-108,-131-78-1,123 90 40,-1 4 0,-187-65-1,-203-23-4,104 49 38,-9 36-21,323 44 39,0 2 0,-1 4 0,1 2 1,1 2-1,-1 3 0,2 3 0,-73 25 0,68-12 9,1 2 0,1 4 0,1 2 0,2 2 0,2 3 0,-69 61 0,73-54 32,3 2 1,-45 56 0,62-63 19,2 1 1,2 1-1,-31 63 0,34-53 50,2 2 0,-17 66-1,30-82-3,1 1 1,2 0-1,2 0 0,1 41 0,3-66-51,2 0 0,0 0 1,1 0-1,1 0 0,0-1 0,1 1 0,0-1 0,11 23 1,-10-26-22,1 0 1,1-1-1,0 0 1,0-1 0,1 0-1,0 0 1,1 0-1,0-1 1,0 0-1,1-1 1,13 9 0,-3-6-28,0 0 1,1-1 0,0-1 0,0-1 0,1-1-1,-1-1 1,1 0 0,24 0 0,6-1-296,-1-3 1,79-8-1,77-22-1027,31-17 414</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58.391"/>
    </inkml:context>
    <inkml:brush xml:id="br0">
      <inkml:brushProperty name="width" value="0.05" units="cm"/>
      <inkml:brushProperty name="height" value="0.05" units="cm"/>
      <inkml:brushProperty name="color" value="#008C3A"/>
    </inkml:brush>
  </inkml:definitions>
  <inkml:trace contextRef="#ctx0" brushRef="#br0">49 288 9490,'-2'0'327,"1"-1"0,-1 0 0,1 1 0,-1-1 0,1 0 0,-1 0 0,1 0 1,0 0-1,-1 0 0,1 0 0,0 0 0,0 0 0,0-1 0,0 1 0,-2-2 0,-6-9 2524,9 11-2801,0 1-1,0 0 0,0 0 0,-1 0 1,1 0-1,0 0 0,0 0 1,0 0-1,0 0 0,0-1 0,0 1 1,0 0-1,0 0 0,-1 0 0,1 0 1,0 0-1,0 0 0,0 0 0,0 0 1,0 0-1,0 0 0,-1 0 0,1 0 1,0 0-1,0 0 0,0 0 0,0 0 1,0 0-1,0 0 0,-1 0 0,1 0 1,0 0-1,0 0 0,0 0 1,0 0-1,0 0 0,0 0 0,-1 0 1,1 0-1,0 0 0,0 0 0,0 0 1,0 1-1,0-1 0,0 0 0,0 0 1,-1 0-1,1 0 0,0 0 0,0 0 1,0 0-1,0 1 0,0-1 0,0 0 1,0 0-1,0 0 0,0 0 1,0 10 703,5 5-12,0-1 1,9 17 0,-8-20-503,-1 0 0,0 1 0,-1-1 0,-1 1 0,5 22 0,3 96 414,-5-49-554,0-39-71,-3-22-3,0 26-1,-3-46-23,0 0 0,0 0 0,0 1 0,0-1 0,0 0 0,0 0-1,0 0 1,0 0 0,0 0 0,0 0 0,0 1 0,0-1 0,0 0-1,0 0 1,0 0 0,-1 0 0,1 0 0,0 0 0,0 1 0,0-1-1,0 0 1,0 0 0,0 0 0,0 0 0,0 0 0,-1 0 0,1 0-1,0 0 1,0 0 0,0 0 0,0 0 0,0 0 0,0 0 0,-1 0-1,1 0 1,0 0 0,0 0 0,0 0 0,0 0 0,0 0-1,-1 0 1,1 0 0,0 0 0,0 0 0,0 0 0,0 0 0,0 0-1,0 0 1,-1 0 0,1 0 0,0 0 0,0 0 0,0 0 0,0 0-1,0 0 1,0 0 0,0-1 0,-1 1 0,1 0 0,0 0-1,-2-18 125,2 7-71,-6-29 60,-18-56-1,1 6-88,-10-105 6,33 194-31,0-4 2,-1 0 0,1 0 1,0 0-1,1-6 0,-1 11 0,0-1 0,0 1-1,0-1 1,0 1 0,1-1-1,-1 1 1,0-1 0,0 1 0,0-1-1,0 1 1,1-1 0,-1 1-1,0 0 1,1-1 0,-1 1-1,0-1 1,0 1 0,1 0 0,-1-1-1,1 1 1,-1 0 0,0-1-1,1 1 1,-1 0 0,1 0-1,-1 0 1,1-1 0,-1 1 0,1 0-1,-1 0 1,1 0 0,-1 0-1,1 0 1,-1 0 0,1 0-1,-1 0 1,1 0 0,-1 0 0,1 0-1,-1 0 1,0 0 0,1 0-1,-1 0 1,1 1 0,-1-1-1,1 0 1,-1 0 0,1 0 0,-1 1-1,0-1 1,1 0 0,0 1-1,17 11 277,-1 1-1,0 1 0,-1 0 0,23 26 0,29 25 251,-66-63-516,19 12 91,-20-14-100,-1 1 0,1-1-1,0 0 1,0 1 0,0-1 0,0 0 0,0 0 0,0 0 0,0 1 0,0-1-1,0 0 1,-1 0 0,1 0 0,0-1 0,0 1 0,0 0 0,0 0 0,0 0-1,0-1 1,0 1 0,0 0 0,-1-1 0,1 1 0,1-2 0,2-1 0,-1 0 1,0-1 0,0 1-1,-1-1 1,1 0 0,-1 0-1,1 0 1,2-8 0,12-39-4,-4-1-3,-3 0 1,6-106-1,-15 151 4,-1-29-3,0 35 3,0 0-1,0 0 1,0-1-1,0 1 0,-1 0 1,1 0-1,0 0 1,-1 0-1,1-1 1,-1 1-1,1 0 0,-1 0 1,1 0-1,-1 0 1,0 0-1,1 0 0,-1 0 1,0 1-1,0-1 1,0 0-1,0 0 1,0 1-1,-2-2 0,3 2 1,0 0-1,0 0 0,0 0 1,-1 0-1,1 0 0,0 0 0,0 0 1,0 0-1,-1 0 0,1 0 0,0 0 1,0 0-1,0 0 0,0 1 1,-1-1-1,1 0 0,0 0 0,0 0 1,0 0-1,0 0 0,-1 0 1,1 1-1,0-1 0,0 0 0,0 0 1,0 0-1,0 0 0,0 1 1,0-1-1,0 0 0,0 0 0,0 0 1,0 1-1,-1-1 0,1 0 1,0 0-1,0 0 0,0 1 0,0-1 1,1 0-1,-1 0 0,0 0 0,0 1 1,0-1-1,2 11 17,9 16 147,51 128 1221,23 102-138,-84-253-1251,3 8 39,0-1 0,9 17 0,-12-26-46,0 0 1,1 0 0,-1 1-1,0-1 1,1-1-1,0 1 1,-1 0 0,1 0-1,0-1 1,0 1-1,0-1 1,0 1-1,0-1 1,0 0 0,1 0-1,-1 0 1,0 0-1,5 1 1,-6-1-66,0-1 1,-1 0-1,1 0 1,0 0-1,0 0 1,-1 0-1,1 0 1,0 0-1,0 0 1,-1 0-1,1 0 1,0 0-1,0 0 1,-1-1-1,1 1 1,0 0-1,-1 0 1,1-1-1,0 1 1,-1-1-1,1 1 1,0-1-1,-1 1 1,1-1-1,-1 1 1,1-1-1,-1 1 1,1-1-1,-1 1 1,1-1-1,-1 0 1,0 1-1,1-1 1,-1 0-1,0 0 1,1 1-1,-1-2 1,1-3-809,-1 1 0,0 0 0,0 0 1,0 0-1,-2-8 0,1 4-225,-1-17-926</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59.207"/>
    </inkml:context>
    <inkml:brush xml:id="br0">
      <inkml:brushProperty name="width" value="0.05" units="cm"/>
      <inkml:brushProperty name="height" value="0.05" units="cm"/>
      <inkml:brushProperty name="color" value="#008C3A"/>
    </inkml:brush>
  </inkml:definitions>
  <inkml:trace contextRef="#ctx0" brushRef="#br0">0 737 10042,'0'1'213,"0"1"0,0-1 0,1 1 1,-1-1-1,0 1 0,0-1 0,1 1 0,-1-1 0,1 1 0,-1-1 0,1 0 0,0 1 1,-1-1-1,1 0 0,0 1 0,0-1 0,0 0 0,0 0 0,0 0 0,0 0 0,0 0 1,1 0-1,0 1 0,0-1 50,0 0 1,0-1-1,0 1 1,0 0-1,0-1 1,0 0-1,0 1 1,1-1-1,-1 0 1,0 0-1,0 0 1,0 0-1,0-1 1,0 1-1,0-1 1,4 0-1,-1-2 35,0 1 1,0 0-1,0-1 0,0 0 0,-1 0 1,1-1-1,-1 1 0,0-1 0,0 0 0,0 0 1,-1 0-1,1-1 0,-1 1 0,0-1 1,0 0-1,-1 0 0,1 0 0,-1 0 0,0 0 1,1-7-1,1 0-190,-2-1-1,1 0 1,-1-1 0,-1 1-1,-1 0 1,0-1 0,-2-17-1,2 30-106,0-1-1,0 1 0,0 0 0,0-1 1,0 1-1,-1 0 0,1-1 1,0 1-1,-1 0 0,1-1 0,-1 1 1,0 0-1,1 0 0,-1-1 0,0 1 1,0 0-1,0 0 0,0 0 1,0 0-1,0 0 0,0 0 0,0 0 1,0 1-1,0-1 0,0 0 0,-1 0 1,1 1-1,-2-1 0,1 1 0,0 0 0,0 0 0,1 0 0,-1 0 0,0 1 0,0-1 0,0 1 0,1-1 0,-1 1 0,0 0 0,1-1 0,-1 1 0,0 0 0,1 0 0,-1 0 0,1 0 0,0 1 0,-1-1 0,1 0 0,-2 3 0,-1 0 2,1 1 0,-1 0 0,1 0 0,0 0 0,0 0 0,1 0 0,-1 0 0,1 1 0,0 0 0,1-1 0,-1 1 0,1 0 0,1 0 0,-1-1 0,1 1 0,0 0 0,0 0 0,0 0 0,1 0 0,0-1 0,0 1 0,0 0 0,1 0 0,0-1 0,0 1 0,1-1 0,-1 0 0,1 0 0,0 0 0,1 0 0,-1 0 0,1-1 0,0 1 0,0-1 0,9 7 0,-1-2 7,1 0-1,0-1 0,1 0 0,0-1 1,0 0-1,0-1 0,1-1 0,0-1 0,0 0 1,0-1-1,30 3 0,-41-6-6,0 0 0,0 0 0,-1-1 0,1 1 0,0-1 0,0 0 1,-1 0-1,1 0 0,0-1 0,-1 1 0,0-1 0,1 0 0,4-3 0,-3 1 0,-1 0-1,1 0 1,-1-1 0,1 0 0,-1 0 0,-1 0-1,6-8 1,0-6 2,0-2 0,0 1 0,8-34 0,-16 50-3,12-49 4,-2 1 0,5-58 0,-5-107 9,-11 211-8,2-19 15,-2-1-1,-2 1 1,0 0-1,-9-41 0,10 63 36,0 0 0,0 0 0,0 1 0,-1-1 0,1 0 0,-1 1 0,0-1 0,-2-2 0,4 5-34,0 0 1,-1 0 0,1-1-1,0 1 1,0 0 0,-1 0-1,1-1 1,0 1 0,-1 0-1,1 0 1,0 0 0,-1-1-1,1 1 1,0 0 0,-1 0-1,1 0 1,-1 0 0,1 0-1,0 0 1,-1 0-1,1 0 1,0 0 0,-1 0-1,1 0 1,0 0 0,-1 0-1,0 1 7,0-1 1,1 1-1,-1 0 0,0-1 0,1 1 0,-1 0 0,1 0 0,0-1 0,-1 1 1,1 0-1,-1 0 0,1 0 0,0 0 0,0-1 0,0 1 0,-1 0 0,1 1 0,-1 4 45,1-1 0,0 1 0,-1 0 0,2-1 0,-1 1 0,1 0 0,2 9 0,14 40 219,-8-30-139,36 142 498,-6-22-82,-33-125-454,1-1 0,2 1 0,0-1 0,0-1 0,20 28 0,-24-39-99,1 0 0,-1 0 0,1-1 0,1 0 0,-1 0 1,1 0-1,0-1 0,0 0 0,1 0 0,-1-1 0,1 1 0,0-2 0,0 1 0,0-1 0,16 3 1,-21-6-20,8 3-5,1-2 1,-1 0-1,1 0 0,0-1 1,11-1-1,-20 1-133,-1-1-1,0 0 0,0 0 1,0 0-1,0 0 1,0 0-1,0-1 0,0 1 1,-1-1-1,1 1 0,0-1 1,-1 1-1,1-1 1,-1 0-1,2-2 0,-2 3-241,0-1-1,0 1 0,0-1 0,0 0 0,-1 1 0,1-1 0,0 0 0,-1 0 0,1 0 0,-1 1 1,1-1-1,-1 0 0,0 0 0,0 0 0,0 0 0,0 0 0,0 1 0,-1-4 0,-8-11-2182,-8-6 783</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4:59.441"/>
    </inkml:context>
    <inkml:brush xml:id="br0">
      <inkml:brushProperty name="width" value="0.05" units="cm"/>
      <inkml:brushProperty name="height" value="0.05" units="cm"/>
      <inkml:brushProperty name="color" value="#008C3A"/>
    </inkml:brush>
  </inkml:definitions>
  <inkml:trace contextRef="#ctx0" brushRef="#br0">1 143 15555,'5'11'1953,"6"0"1415,15-7-807,6-4-200,16-15-521,2-5-360,11-10-824,1-1-224,-11-1-816,-4 2-776,-36 19 720</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5:39.619"/>
    </inkml:context>
    <inkml:brush xml:id="br0">
      <inkml:brushProperty name="width" value="0.05" units="cm"/>
      <inkml:brushProperty name="height" value="0.05" units="cm"/>
      <inkml:brushProperty name="color" value="#008C3A"/>
    </inkml:brush>
  </inkml:definitions>
  <inkml:trace contextRef="#ctx0" brushRef="#br0">43 1 16484,'-3'1'300,"1"0"0,-1 1 0,1-1 0,-1 1 0,1-1 0,0 1 0,0 0 0,-1 0 0,1 0 0,0 0 1,1 0-1,-1 1 0,0-1 0,1 0 0,-1 1 0,1-1 0,-2 4 0,2 0 24,0-1 1,0 1-1,0-1 0,1 1 1,-1-1-1,1 1 0,1 0 1,0 8-1,3 9 200,1-1 0,1 0 0,1 0 1,1-1-1,18 35 0,64 96 281,-75-129-793,-9-16-68,-1 1-1,0-1 1,-1 1-1,0 0 0,0 1 1,5 15-1,-9-22-14,1-1-1,-1 0 1,0 1 0,1-1-1,-1 0 1,0 1 0,0-1-1,0 0 1,0 1 0,0-1-1,-1 1 1,1-1 0,0 0 0,-1 1-1,1-1 1,-1 2 0,0-3-41,0 1 1,1 0-1,-1-1 1,0 1 0,0 0-1,1-1 1,-1 1-1,0-1 1,0 1 0,0-1-1,0 1 1,0-1-1,0 0 1,0 0 0,0 1-1,0-1 1,0 0-1,0 0 1,0 0 0,0 0-1,0 0 1,0 0-1,-1-1 1,-4 1-593,1-1-1,0-1 1,-1 1 0,1-1-1,0 0 1,0 0 0,-8-5-1,-16-15-1052</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58.595"/>
    </inkml:context>
    <inkml:brush xml:id="br0">
      <inkml:brushProperty name="width" value="0.05" units="cm"/>
      <inkml:brushProperty name="height" value="0.05" units="cm"/>
      <inkml:brushProperty name="color" value="#FF0066"/>
    </inkml:brush>
  </inkml:definitions>
  <inkml:trace contextRef="#ctx0" brushRef="#br0">31 136 11851,'2'-1'5001,"-2"1"-4921,6 5 2676,11 14-967,-6-6-440,-9-9-1195,1-1 1,1 1-1,-1-1 0,0 0 0,1 0 0,0 0 0,-1-1 1,1 1-1,0-1 0,0 0 0,1 0 0,-1-1 0,0 1 1,1-1-1,-1 0 0,1 0 0,-1 0 0,1 0 0,7-1 1,-4 0-76,1-1 0,-1 0 0,0-1 0,0 0 0,0 0 0,0 0 0,11-7 0,-16 8-54,0-1-1,0 1 1,0-1 0,0 0 0,0 0 0,0 0 0,-1-1 0,1 1 0,-1-1 0,0 1 0,0-1 0,0 0 0,0 0-1,0 0 1,0 0 0,-1 0 0,1 0 0,-1 0 0,0-1 0,0 1 0,0-5 0,0 6 0,-1 0 0,-1 0-1,1 0 1,0 1 0,0-1 0,-1 0 0,1 0 0,-1 0-1,1 0 1,-1 0 0,0 1 0,0-1 0,0 0 0,0 1 0,0-1-1,0 0 1,0 1 0,0 0 0,-1-1 0,1 1 0,-1 0 0,1-1-1,-1 1 1,1 0 0,-1 0 0,-3-1 0,-3-2 37,0 1 0,0-1 0,-1 2 0,-12-4 0,-32-7-446,-61-25 0,109 36 211,3 1 4,0 1-1,0-1 0,0 0 1,0 0-1,0 0 1,0 0-1,1 0 1,-1 0-1,0 0 1,-2-3-1,4 4 110,0 0-1,0 0 1,0 0-1,0 0 1,0 0-1,0-1 0,0 1 1,0 0-1,0 0 1,0 0-1,0 0 1,0 0-1,0-1 0,0 1 1,0 0-1,0 0 1,0 0-1,0 0 1,0 0-1,0 0 0,0-1 1,0 1-1,0 0 1,1 0-1,-1 0 1,0 0-1,0 0 0,0 0 1,0 0-1,0-1 1,0 1-1,0 0 1,0 0-1,1 0 0,-1 0 1,0 0-1,0 0 1,0 0-1,0 0 1,0 0-1,0 0 0,1 0 1,-1 0-1,0 0 1,0 0-1,0 0 1,0 0-1,0 0 0,1 0 1,-1 0-1,0 0 1,0 0-1,0 0 0,0 0 1,0 0-1,0 0 1,1 0-1,-1 0 1,0 0-1,0 0 0,0 0 1,15 1-2004,-10-1 1370,20 1-758</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5:40.233"/>
    </inkml:context>
    <inkml:brush xml:id="br0">
      <inkml:brushProperty name="width" value="0.05" units="cm"/>
      <inkml:brushProperty name="height" value="0.05" units="cm"/>
      <inkml:brushProperty name="color" value="#008C3A"/>
    </inkml:brush>
  </inkml:definitions>
  <inkml:trace contextRef="#ctx0" brushRef="#br0">1 390 16604,'24'-20'6357,"16"-5"-3554,-6 5-1320,130-107 2109,-44 31-2959,-90 75-1009,0 1 0,39-19 0,-61 35-148,0 0 0,1 1 0,-1 0 0,1 1 0,9-3 0,-15 5 175,-1 0 0,1-1 0,-1 1 0,0 0 0,1 0 0,-1 0 0,1 1 0,-1-1 0,0 0 0,1 1 0,-1 0 0,0 0 0,0-1 0,1 1 0,-1 0 0,0 1 0,0-1 0,0 0 0,0 1 0,0-1 0,0 1 0,-1-1 0,1 1 0,2 3 0,8 17-1378</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5:40.925"/>
    </inkml:context>
    <inkml:brush xml:id="br0">
      <inkml:brushProperty name="width" value="0.05" units="cm"/>
      <inkml:brushProperty name="height" value="0.05" units="cm"/>
      <inkml:brushProperty name="color" value="#008C3A"/>
    </inkml:brush>
  </inkml:definitions>
  <inkml:trace contextRef="#ctx0" brushRef="#br0">0 168 14643,'9'24'1509,"1"0"-1,1 0 1,1-1-1,1-1 1,1 0-1,28 34 1,-20-33-350,17 21 549,-35-39-1603,-1-1 0,0 1 0,0-1 0,-1 1 0,0 0 0,0 0 0,0 1 0,2 6 1,-22-36 50,-5-16-127,9 16-81,1 0 0,1 0 1,-16-51-1,26 71 29,1 0 0,0-1 0,1 1-1,-1 0 1,1-1 0,0 1 0,0 0 0,0-1-1,0 1 1,1-1 0,0 1 0,0 0 0,0-1-1,0 1 1,1 0 0,0 0 0,0 0 0,0 0-1,0 0 1,0 1 0,1-1 0,0 1-1,0-1 1,0 1 0,0 0 0,0 0 0,0 0-1,1 1 1,6-5 0,-2 2-617,0 1-1,1 0 1,-1 0 0,1 1-1,0 0 1,0 1 0,0-1-1,0 2 1,0-1-1,0 1 1,14 1 0,0 0 918</inkml:trace>
  <inkml:trace contextRef="#ctx0" brushRef="#br0" timeOffset="1">384 138 13715,'37'38'5927,"44"35"0,33 34-1735,-106-98-4116,0 0 0,0 1 0,0 1 0,-2-1 0,1 1-1,-1 0 1,-1 1 0,0-1 0,-1 1 0,0 0 0,0 0 0,-2 1 0,1-1 0,-2 0-1,1 1 1,-2 0 0,0-1 0,0 1 0,-1-1 0,-1 1 0,-3 12 0,-1 0-63,-1-1 1,-13 30 0,13-43-6,2-10 9,4-2-16,1 0 1,-1 0-1,1 0 1,-1 0-1,1 0 1,-1 0-1,1 0 1,0 0-1,-1 0 1,1 0-1,0 0 0,0 0 1,0-3-1,-4-107 13,-1-21-33,-40-124-5,22 141 21,23 113 4,-2-7-4,0-1-1,1 0 1,0-14 0,1 22 4,0 0 0,0 0 0,0 0 0,1 0 1,-1 0-1,0 1 0,1-1 0,0 0 0,-1 0 1,1 0-1,0 1 0,0-1 0,0 0 0,0 1 1,0-1-1,0 1 0,0-1 0,0 1 0,1 0 1,-1-1-1,1 1 0,-1 0 0,1 0 1,2-1-1,3-1 21,1 1-1,0 0 1,0 0 0,-1 1 0,1 0 0,0 1 0,0-1 0,0 2-1,0-1 1,10 3 0,14 2 151,36 13 0,-52-14-99,-7-2-15,0 1 0,0 0 0,-1 0 0,1 1 0,11 7 1,-18-10-52,0 1 0,0-1 0,0 1 0,0 0 0,-1-1 0,1 1 0,0 0 0,-1 0 0,1 0 0,-1 0 0,0 0 0,0 0 0,0 0 0,0 1 0,0-1 0,0 0 0,-1 1 0,1-1 0,-1 0 0,1 1 0,-1-1 0,0 1 0,0-1 0,0 1 0,0-1 0,-1 3 0,-1 1-7,1-1 1,-1 1 0,0-1-1,-1 0 1,1 1 0,-1-1-1,0 0 1,0-1 0,0 1 0,-1-1-1,-5 6 1,-7 5 4,-27 21 1,34-29-7,-11 8-48,0-1 0,-23 12 0,32-20-33,1-1 0,-1-1 0,0 0 0,-1 0 0,1-1 0,-17 2 0,26-4-55,0-1-1,-1 0 1,1 0 0,0 0-1,0 0 1,-1 0-1,1 0 1,-3-1-1,5 0-10,-1 1-1,0 0 0,0-1 1,1 1-1,-1-1 0,1 1 1,-1-1-1,0 0 0,1 1 0,-1-1 1,1 0-1,-1 1 0,1-1 1,0 0-1,-1 1 0,1-1 0,0 0 1,-1 0-1,1 0 0,0 1 1,0-1-1,0 0 0,0 0 0,0 0 1,0 1-1,0-2 0,-1-28-2119</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5:09.139"/>
    </inkml:context>
    <inkml:brush xml:id="br0">
      <inkml:brushProperty name="width" value="0.05" units="cm"/>
      <inkml:brushProperty name="height" value="0.05" units="cm"/>
      <inkml:brushProperty name="color" value="#008C3A"/>
    </inkml:brush>
  </inkml:definitions>
  <inkml:trace contextRef="#ctx0" brushRef="#br0">47 629 9498,'-8'0'3766,"6"1"-3624,0 0-1,1 0 0,-1 0 1,0 1-1,1-1 1,-1 0-1,1 1 0,-1-1 1,1 1-1,0-1 1,0 1-1,0 0 0,0-1 1,0 1-1,0 0 0,0 0 1,0 0-1,0 3 1,0-2 148,0 0 0,-1 0 1,1 0-1,0-1 0,-1 1 1,0 0-1,-2 2 0,28-36 2715,-17 23-2714,1 2-1,1-1 1,-1 1 0,1 1 0,1 0-1,10-5 1,64-21 724,-78 28-944,113-35 626,144-52 285,-207 68-754,429-158 2016,-428 163-1998,203-59 970,-175 58-897,12-2-155,-94 19-156,0 0 1,1-1 0,-1 1 0,0-1 0,0 1 0,0-1 0,0 0 0,0 0 0,-1 0 0,1 0-1,0-1 1,-1 1 0,4-6 0,-5 7-59,0-1 0,0 0 0,0 0 0,-1 0 1,1 1-1,0-1 0,-1 0 0,0 0 0,1 0 0,-1 0 0,0 0 0,0 0 0,0 0 0,0 0 0,0 0 0,-1 0 0,1 0 0,-1 0 0,1 0 1,-1 1-1,0-1 0,1 0 0,-1 0 0,0 0 0,-2-2 0,1 1-415,0 0-1,0 0 1,0 1 0,-1-1 0,1 0-1,-1 1 1,-4-4 0,6 6 245,0-1 0,0 0 0,0 1 0,0-1 0,0 1-1,0-1 1,0 1 0,0 0 0,-1-1 0,1 1 0,0 0 0,0 0 0,0 0 0,-1 0 0,1 0 0,0 0 0,0 0 0,0 0 0,0 1 0,-1-1 0,1 0 0,0 1 0,0-1 0,0 1 0,0-1 0,-2 2 0,-12 12-1450</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5:10.084"/>
    </inkml:context>
    <inkml:brush xml:id="br0">
      <inkml:brushProperty name="width" value="0.05" units="cm"/>
      <inkml:brushProperty name="height" value="0.05" units="cm"/>
      <inkml:brushProperty name="color" value="#008C3A"/>
    </inkml:brush>
  </inkml:definitions>
  <inkml:trace contextRef="#ctx0" brushRef="#br0">573 8 9778,'0'0'200,"-1"-1"0,0 0 0,0 1-1,0-1 1,1 0 0,-1 1 0,0-1 0,0 1-1,0-1 1,0 1 0,0-1 0,0 1 0,0 0-1,0 0 1,0-1 0,0 1 0,0 0 0,-1 0 0,1 0-1,0 0 1,0 0 0,0 0 0,0 1 0,0-1-1,0 0 1,0 0 0,0 1 0,-1 0 0,-3 1 604,1 1 0,0 0 0,0 0 0,-8 7 0,-4 3 147,-51 28 1405,33-20-1336,-56 43 0,12-1-870,28-23-118,-45 46 1,75-66 314,-35 29 1,54-48-307,0 0 0,0 0 1,0 0-1,1 0 1,-1 0-1,0 0 1,1 0-1,-1 0 1,1 0-1,-1 0 1,1 0-1,0 0 1,-1 0-1,1 0 1,0 2-1,-1-3-29,1 0-1,0 1 1,0-1 0,0 0-1,0 1 1,1-1-1,-1 0 1,0 1 0,0-1-1,0 0 1,0 1 0,0-1-1,0 0 1,0 0-1,0 1 1,1-1 0,-1 0-1,0 1 1,0-1 0,0 0-1,1 0 1,-1 1-1,1-1 1,-1 0 0,1 0 0,0 1 0,-1-1 0,1 0 0,-1 0-1,1 0 1,-1 0 0,1 0 0,0 0 0,-1 0 0,1 0 0,-1 0-1,1 0 1,-1-1 0,1 1 0,1 0 0,28-10 569,58-11 0,-71 19-454,0 0 1,-1 1 0,1 1 0,0 1-1,22 3 1,-13 1-42,-5-1-34,1 0 0,0-2 1,0 0-1,28-2 1,-45-1-35,0 1-1,0-1 1,0 0 0,0 0 0,0 0 0,0-1 0,0 0 0,0 0 0,-1 0 0,1 0 0,-1-1 0,1 0 0,-1 0-1,0 0 1,0 0 0,0-1 0,-1 1 0,1-1 0,-1 0 0,0 0 0,0 0 0,0-1 0,3-7 0,-4 6-5,0-1 1,0 0 0,0 0 0,-1 0 0,0 1 0,-1-1-1,1 0 1,-2 0 0,1 0 0,-1 0 0,-2-13-1,1 9 87,-1 0 0,-1 1 0,0-1 0,0 1 0,-1 0 0,-9-16 0,11 21-2,-1 0-1,0 1 1,0-1-1,0 1 0,-1 0 1,0 0-1,1 0 1,-1 0-1,0 1 1,-1 0-1,-7-4 1,1 3-72,0 0 1,0 1 0,-1 0-1,-15-2 1,28 5-81,0 0 1,0 0-1,0 0 0,-1 0 0,1 0 0,0 0 1,0 0-1,0 0 0,0 0 0,-1 0 0,1 0 1,0 0-1,0 0 0,0-1 0,0 1 0,-1 0 1,1 0-1,0 0 0,0 0 0,0 0 0,0 0 1,0-1-1,0 1 0,-1 0 0,1 0 0,0 0 1,0 0-1,0 0 0,0-1 0,0 1 0,0 0 1,0 0-1,0 0 0,0-1 0,0 1 1,0 0-11,0 0 1,0 0 0,0 0 0,0-1 0,0 1 0,0 0 0,0 0 0,0 0 0,1 0 0,-1 0 0,0 0 0,0 0 0,0 0 0,0 0-1,0 0 1,0 0 0,0 0 0,1 0 0,-1-1 0,0 1 0,0 0 0,0 0 0,0 0 0,0 0 0,0 0 0,1 0 0,-1 0-1,0 0 1,0 0 0,0 0 0,0 1 0,0-1 0,0 0 0,1 0 0,-1 0 0,0 0 0,0 0 0,0 0 0,0 0 0,0 0 0,0 0-1,0 0 1,1 0 0,-1 0 0,0 0 0,0 1 0,7 6-1635</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5:50.625"/>
    </inkml:context>
    <inkml:brush xml:id="br0">
      <inkml:brushProperty name="width" value="0.05" units="cm"/>
      <inkml:brushProperty name="height" value="0.05" units="cm"/>
      <inkml:brushProperty name="color" value="#008C3A"/>
    </inkml:brush>
  </inkml:definitions>
  <inkml:trace contextRef="#ctx0" brushRef="#br0">553 1183 6233,'-31'0'3525,"-15"0"7536,60 3-10474,0 0 1,0-1-1,0-1 1,25-1-1,56-8 90,-71 6-566,286-32 1352,1 25-210,-147 11-799,-135-3-416,1-2 0,-1-1 1,45-13-1,-31 3 116,0-2-1,-1-2 1,-1-1-1,0-3 1,-2-1-1,-1-2 1,67-56 0,-98 75-85,0-1 1,-1 1-1,0-1 1,0 0-1,-1-1 1,0 1 0,8-17-1,-10 18-26,-1-1-1,0 1 1,0-1-1,-1 0 1,0 0-1,0 1 1,0-1-1,-1 0 1,0 0-1,-2-13 1,-1 7 0,0-1 0,-1 0-1,0 1 1,-1 0 0,0 0 0,-10-16 0,-2 1 14,-32-42-1,36 55-56,0 1-1,-1 0 1,-1 0 0,0 1-1,-21-13 1,-90-47 44,68 42-16,-17-11-23,15 11 12,-71-52-1,-19-19 18,130 91-32,-1 1 0,1 0-1,-2 2 1,1 0 0,-44-8-1,30 11-14,-1 2-1,0 1 1,0 2 0,-38 4-1,-140 32-28,158-23 53,1 2 1,-62 27 0,92-32-12,1 2 1,0 1-1,1 1 1,1 1-1,0 1 1,-35 33 0,34-26 1,2 0 0,1 2 1,0 0-1,2 2 0,1 0 1,1 0-1,2 2 1,-14 35-1,7-7 19,3 0-1,-20 107 1,36-142-6,0-1 1,1 1-1,1 0 0,5 33 1,-2-39 19,0-1 1,1 0 0,1 0-1,0-1 1,1 0 0,1 1-1,10 16 1,-9-21 7,-1 0 0,1-1 0,0 0-1,1 0 1,0-1 0,1 0 0,-1-1 0,1 0 0,1 0 0,-1-1 0,13 5-1,5 1 49,1-1-1,0-2 0,37 7 0,-31-9-19,0-3 0,59 2 0,68-13-218,-101 4-313,-54 2 280,0 1-1,-1 0 1,1 1-1,0-1 1,8 3 0,-9-1 43,1 1 0,-1 0 0,1 0 0,7 6 0</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5:51.836"/>
    </inkml:context>
    <inkml:brush xml:id="br0">
      <inkml:brushProperty name="width" value="0.05" units="cm"/>
      <inkml:brushProperty name="height" value="0.05" units="cm"/>
      <inkml:brushProperty name="color" value="#008C3A"/>
    </inkml:brush>
  </inkml:definitions>
  <inkml:trace contextRef="#ctx0" brushRef="#br0">290 85 12699,'3'-15'703,"-1"9"23,0 0 0,-1 0 1,1 0-1,-2 0 0,1 0 1,-1 0-1,0-12 0,0 17-671,0 1 0,-1-1-1,1 1 1,0-1 0,0 1-1,0-1 1,-1 1 0,1-1 0,0 1-1,-1 0 1,1-1 0,0 1-1,-1-1 1,1 1 0,-1 0 0,1 0-1,0-1 1,-1 1 0,1 0-1,-1 0 1,1-1 0,-1 1 0,1 0-1,-1 0 1,1 0 0,-1 0-1,-16 1 784,2 5-595,1-1 0,0 2-1,1 0 1,-1 1 0,-22 17-1,5-1 48,-32 35-1,51-47-188,0 1 0,-10 15 0,18-23-48,1 1 0,0-1-1,0 1 1,0 0-1,0 0 1,1 0-1,0 0 1,-2 10 0,4-14-43,0-1 1,0 0-1,0 0 1,0 1 0,0-1-1,0 0 1,0 0-1,1 1 1,-1-1 0,0 0-1,1 0 1,-1 1-1,1-1 1,-1 0 0,1 0-1,0 0 1,0 0 0,-1 0-1,1 0 1,0 0-1,0 0 1,0 0 0,0 0-1,0-1 1,0 1-1,0 0 1,0-1 0,0 1-1,0-1 1,0 1-1,1-1 1,-1 1 0,2-1-1,3 2 9,0-1-1,0 0 0,0 0 1,0-1-1,11 0 0,30-3 77,48-1 161,-85 4-207,-1 1 0,0 0 0,1 1 0,-1 0-1,0 0 1,0 1 0,16 7 0,-23-8-12,1-1 1,0 0-1,-1 1 1,1 0 0,-1 0-1,1 0 1,-1 0-1,0 0 1,0 0-1,0 0 1,0 1-1,0-1 1,0 1-1,-1 0 1,1-1-1,-1 1 1,0 0 0,0 0-1,0 0 1,0 0-1,0 0 1,0 0-1,-1 0 1,0 0-1,0 0 1,0 0-1,0 0 1,0 0 0,0 0-1,-2 5 1,1-2 33,-1 0 0,-1 0 0,1 0 0,-1 0 1,0 0-1,0-1 0,-1 1 0,1-1 0,-1 0 0,-1 0 1,1 0-1,-1 0 0,-6 5 0,1-3-103,1-1 0,-1 0 1,-1 0-1,1-1 0,-1-1 0,1 1 0,-2-2 0,1 1 0,0-2 0,0 1 0,-1-2 0,-14 1 0,22-1-69,1-1-1,0-1 0,-1 1 0,1 0 0,0-1 0,-1 0 0,1 1 0,0-1 0,0 0 0,0-1 0,-6-2 0,7 2-41,0 1 0,0-1 0,1 0 0,-1 1 0,0-1 0,0 0 0,1 0 0,-1-1 0,1 1 0,0 0 0,0 0 0,0-1 0,0 1 0,0 0 0,0-1 0,0-3 0,0-3-194,0 0-1,0-14 0</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5:52.145"/>
    </inkml:context>
    <inkml:brush xml:id="br0">
      <inkml:brushProperty name="width" value="0.05" units="cm"/>
      <inkml:brushProperty name="height" value="0.05" units="cm"/>
      <inkml:brushProperty name="color" value="#008C3A"/>
    </inkml:brush>
  </inkml:definitions>
  <inkml:trace contextRef="#ctx0" brushRef="#br0">17 0 19172,'-3'50'5740,"-2"-3"-3737,-3 40-440,25 225 1154,-12-273-2622,17 59 0,-7-36-727,-14-51-888,-6-20-2346,-2-14 961,4-11 911</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5:52.747"/>
    </inkml:context>
    <inkml:brush xml:id="br0">
      <inkml:brushProperty name="width" value="0.05" units="cm"/>
      <inkml:brushProperty name="height" value="0.05" units="cm"/>
      <inkml:brushProperty name="color" value="#008C3A"/>
    </inkml:brush>
  </inkml:definitions>
  <inkml:trace contextRef="#ctx0" brushRef="#br0">0 323 15595,'23'-4'4130,"10"-11"-2204,-15 5-1152,316-172 2185,-276 145-3295,33-20-1202,-88 55 1451,19-7-315,-22 9 394,0-1 0,1 1 0,-1 0 0,1 0-1,-1 0 1,1 0 0,-1 0 0,1 0 0,-1 0-1,1-1 1,-1 1 0,1 0 0,-1 1 0,1-1 0,-1 0-1,1 0 1,-1 0 0,1 0 0,-1 0 0,1 0 0,-1 1-1,1-1 1,-1 0 0,0 0 0,1 1 0,-1-1-1,1 0 1,-1 1 0,0-1 0,1 0 0,-1 1 0,0-1-1,1 1 1,-1-1 0,0 0 0,0 1 0,1-1 0,-1 1-1,0 0 1,1 8 47,-1 0 0,-1 0 0,0 0 0,0 0 0,0 0 0,-1-1 0,-5 14 0,-1 12 411,5-23-176,2 0 1,0 0 0,0 0 0,1 1 0,0-1 0,1 0-1,4 22 1,-4-29-208,0 0-1,1 0 0,-1 0 1,0-1-1,1 1 1,0 0-1,0-1 0,0 0 1,0 1-1,1-1 1,-1 0-1,1 0 0,0 0 1,0 0-1,0-1 1,0 1-1,0-1 0,1 0 1,-1 0-1,1 0 1,-1 0-1,1 0 0,0-1 1,0 0-1,5 1 1,-4-1-26,0-1 0,1 0 1,-1 0-1,1 0 1,-1-1-1,0 1 1,0-2-1,1 1 1,-1 0-1,0-1 1,0 0-1,0 0 1,0-1-1,-1 1 1,1-1-1,7-6 1,-8 6-24,0 0-1,0 0 1,0-1 0,-1 0-1,0 1 1,1-1 0,-1-1 0,-1 1-1,1 0 1,-1-1 0,1 1-1,-1-1 1,-1 0 0,1 1 0,0-1-1,-1 0 1,1-9 0,-2 10-11,-1 1 1,1 0 0,-1 0-1,1-1 1,-1 1 0,0 0-1,0 0 1,-1 0 0,1 0-1,-1 0 1,1 0 0,-1 0-1,0 0 1,0 1-1,0-1 1,0 1 0,-1-1-1,-2-2 1,-7-4-1,1 1 0,-24-14 0,30 20-16,-80-39-865,60 31-743,1-1 1,-27-17-1,43 19-2033,8 9 3593,0 0-1,0 0 1,0-1-1,0 1 1,0 0-1,0 0 1,0-1-1,0 1 0,0 0 1,1 0-1,-1 0 1,0-1-1,0 1 1,0 0-1,0 0 1,0 0-1,0 0 0,1-1 1,-1 1-1,0 0 1,0 0-1,0 0 1,1 0-1,-1 0 1,0-1-1,0 1 0,0 0 1,1 0-1,-1 0 1,0 0-1,0 0 1,0 0-1,1 0 1,-1 0-1,0 0 0,0 0 1,1 0-1,-1 0 1,0 0-1,18-1-1153</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5:53.261"/>
    </inkml:context>
    <inkml:brush xml:id="br0">
      <inkml:brushProperty name="width" value="0.05" units="cm"/>
      <inkml:brushProperty name="height" value="0.05" units="cm"/>
      <inkml:brushProperty name="color" value="#008C3A"/>
    </inkml:brush>
  </inkml:definitions>
  <inkml:trace contextRef="#ctx0" brushRef="#br0">1 221 11707,'1'2'79,"14"14"1378,-1 1 0,-1 0 0,0 1 0,14 26 0,33 104 4210,-20-45-3466,-36-93-2017,0 0 0,-1 0-1,0 0 1,3 14 0,-6-24-182,0 0 0,0 0 0,0 0 0,0 0 0,0 0 0,0 1 0,0-1 0,0 0 0,0 0 0,0 0-1,0 0 1,0 0 0,0 1 0,0-1 0,0 0 0,0 0 0,0 0 0,0 0 0,0 0 0,0 1 0,0-1 0,0 0 0,0 0 0,0 0 0,0 0 0,0 0 0,-1 0 0,1 1 0,0-1 0,0 0 0,0 0 0,0 0 0,0 0-1,0 0 1,0 0 0,-1 0 0,1 0 0,0 0 0,0 1 0,0-1 0,0 0 0,0 0 0,-1 0 0,1 0 0,0 0 0,-7-5 39,1-2-23,0-1 0,0 0-1,1-1 1,-8-16 0,-15-44-28,18 42-11,5 14 6,-53-158-264,54 153 245,0 0 1,1-1-1,0 1 1,2-1-1,0 0 1,1 1-1,4-31 1,-2 43 32,-1-1 1,1 0-1,0 0 1,1 1 0,0-1-1,0 1 1,0 0 0,1 0-1,-1 0 1,2 0 0,-1 1-1,0 0 1,1-1 0,0 2-1,0-1 1,1 0-1,0 1 1,-1 0 0,1 1-1,0-1 1,1 1 0,-1 0-1,0 1 1,1-1 0,12-2-1,-11 4 75,1 0-1,-1 0 1,1 0 0,0 1-1,-1 1 1,1-1-1,-1 2 1,1-1 0,-1 1-1,0 0 1,10 4-1,-15-5-33,0 0-1,0 1 0,-1-1 1,1 1-1,0-1 0,-1 1 1,0 0-1,1 0 0,-1 0 1,0 0-1,0 0 1,0 1-1,0-1 0,0 0 1,-1 1-1,1 0 0,-1-1 1,0 1-1,0 0 0,0 0 1,0 0-1,0 0 0,0 0 1,-1-1-1,1 1 0,-1 1 1,0-1-1,0 0 1,0 0-1,0 0 0,-1 0 1,1 0-1,-1-1 0,-1 5 1,-2 5 13,0-1 0,-1 0 0,0-1 0,-1 1 0,0-1 0,-12 16 0,1-6-201,-36 35-1,42-45-422,-1 1 0,0-2 0,0 0 0,-1 0 0,-1-1-1,-16 8 1,0-6-572</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5:53.880"/>
    </inkml:context>
    <inkml:brush xml:id="br0">
      <inkml:brushProperty name="width" value="0.05" units="cm"/>
      <inkml:brushProperty name="height" value="0.05" units="cm"/>
      <inkml:brushProperty name="color" value="#008C3A"/>
    </inkml:brush>
  </inkml:definitions>
  <inkml:trace contextRef="#ctx0" brushRef="#br0">166 71 16460,'-5'1'448,"0"1"1,0 0-1,1 0 1,-1 1 0,0-1-1,1 1 1,0 0 0,0 0-1,0 0 1,0 1-1,0-1 1,1 1 0,-7 8-1,-1 4 483,0 1-1,-9 21 0,19-36-898,-11 23 582,0 0-1,-8 30 1,17-45-484,0 1 0,1 0 1,0 0-1,1-1 0,0 1 0,0 0 0,1 0 0,2 14 0,-2-22-103,1 0 0,-1 0 0,1 0 0,0 0 0,0 0 0,0 0 0,1-1 0,-1 1 0,0 0 0,1-1 0,0 1 0,0-1 0,-1 1 0,1-1 0,1 0 0,-1 0 0,0 0 0,5 3 0,-3-3-13,0 0-1,0-1 1,0 1 0,1-1-1,-1 0 1,0 0 0,0 0-1,1-1 1,-1 0 0,1 0-1,6 0 1,6-3-6,-1 0 0,1-1 0,-1 0 0,0-1 0,24-12 0,-24 9 5,-1 0 1,0-1-1,-1 0 1,22-19 0,-27 20-9,-1 0 1,0 0 0,0-1 0,-1 0 0,0-1 0,-1 1-1,10-21 1,3-21 23,-2-1 0,15-83 0,-30 126-25,-1 8-2,-1 0-1,1 0 1,-1 0-1,0 0 1,0 0 0,1-1-1,-1 1 1,0 0 0,0 0-1,0 0 1,0-1-1,0 1 1,-1-1 0,1 2-2,0 0 1,0 0-1,0 0 1,0-1 0,0 1-1,0 0 1,0 0 0,-1 0-1,1 0 1,0 0-1,0 0 1,0 0 0,0 0-1,0 0 1,0 0-1,0 0 1,0 0 0,-1 0-1,1 0 1,0 0-1,0 0 1,0 0 0,0 0-1,0 0 1,0 0-1,0 0 1,0 0 0,-1 0-1,1 0 1,0 0 0,0 0-1,0 0 1,0 0-1,0 0 1,0 1 0,0-1-1,0 0 1,0 0-1,0 0 1,-1 0 0,1 0-1,0 0 1,0 0-1,0 0 1,0 0 0,0 0-1,0 1 1,0-1-1,0 0 1,0 0 0,0 0-1,0 0 1,0 0 0,0 0-1,0 0 1,0 0-1,0 1 1,0-1 0,-5 10 16,2 1 43,-1 0-1,2 0 1,0 1 0,0 0-1,1-1 1,0 1 0,1 0-1,0 0 1,1-1 0,1 1-1,3 16 1,-4-24-39,1-1 0,-1 1 0,0-1 0,1 1 0,0-1 0,0 0 0,0 0-1,0 1 1,1-2 0,-1 1 0,1 0 0,-1 0 0,1-1 0,0 1 0,0-1 0,0 0 0,1 0 0,-1 0-1,0 0 1,8 2 0,-6-3-3,0 0-1,0 0 0,0-1 1,0 1-1,0-1 0,0 0 1,0 0-1,0-1 0,0 0 1,0 1-1,0-2 0,0 1 1,0-1-1,5-2 0,-6 2-6,1 0 0,0 0 0,-1-1 0,0 0 0,1 0 0,-1 0 0,0 0 0,-1-1 0,1 0 0,-1 0 0,1 0 0,-1 0 0,4-8 0,-5 8-5,-1 1-1,1-1 1,-1 1 0,0-1-1,0 0 1,-1 1-1,1-1 1,-1 0-1,0 0 1,0 1-1,0-1 1,0 0-1,-1 1 1,1-1-1,-1 0 1,0 1-1,0-1 1,-1 1-1,1-1 1,-1 1-1,-1-4 1,-2-1 0,-1 1 0,1 0-1,-1-1 1,0 2 0,-1-1 0,0 1 0,0 0-1,0 0 1,-1 1 0,1 0 0,-1 0 0,0 1-1,-1 0 1,-14-4 0,18 6-98,-2 0 0,1 0 0,0 1 0,0 0 0,0 0 0,-1 0-1,1 1 1,0 0 0,-1 1 0,1-1 0,0 1 0,-1 0 0,1 1 0,0-1 0,0 1 0,0 0-1,0 1 1,1 0 0,-1-1 0,0 2 0,-9 7 0,13-10-59,1 0 0,-1 1 1,1 0-1,-1-1 0,1 1 0,-1 0 0,1-1 1,0 1-1,0 0 0,0 0 0,0 0 0,0 0 1,1 0-1,-1 0 0,1 1 0,-1-1 0,1 0 1,0 0-1,-1 0 0,1 0 0,1 5 0,-1-5-52,1 1 0,0 0 0,0-1 0,0 1 0,0-1 0,1 1 0,-1-1 0,1 1 0,-1-1 0,1 0 0,0 0 0,0 0 0,0 0 0,0 0 0,0 0 0,0-1 0,4 3 0,31 16-1097</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58.952"/>
    </inkml:context>
    <inkml:brush xml:id="br0">
      <inkml:brushProperty name="width" value="0.05" units="cm"/>
      <inkml:brushProperty name="height" value="0.05" units="cm"/>
      <inkml:brushProperty name="color" value="#FF0066"/>
    </inkml:brush>
  </inkml:definitions>
  <inkml:trace contextRef="#ctx0" brushRef="#br0">89 2 13091,'-2'-1'5121,"2"1"-5041,-5 7 2034,-7 13-1239,10-17-369,-12 20 606,2-2-1,-18 38 0,28-54-1000,0 1-1,0 0 0,0-1 0,1 1 0,0 0 0,0 0 1,1-1-1,-1 1 0,1 0 0,0 0 0,1 0 0,1 9 1,-1-13-78,-1 1 0,1-1 0,0 0 1,-1 0-1,1 0 0,0 0 1,1 0-1,-1 0 0,0 0 0,1 0 1,-1-1-1,1 1 0,-1 0 0,1-1 1,0 1-1,-1-1 0,1 0 1,0 1-1,2 0 0,-1-1 3,1 0 0,-1 0 0,0 0 0,0-1 0,0 1-1,1-1 1,-1 0 0,0 0 0,0 0 0,0 0 0,1-1 0,2 0 0,3-1 70,-1-1 1,0 0-1,0 0 1,0-1 0,0 0-1,0 0 1,-1 0-1,0-1 1,9-8-1,-16 13-89,1-1-1,-1 1 1,1-1-1,-1 1 0,1-1 1,-1 0-1,1 1 1,-1-1-1,1 0 0,-1 1 1,0-1-1,1 0 0,-1 0 1,0 1-1,0-1 1,1 0-1,-1 0 0,0 1 1,0-1-1,0 0 1,0 0-1,0-1 0,-1 1-4,1-1 1,-1 1-1,1 0 0,-1 0 0,0-1 0,1 1 0,-1 0 0,0 0 0,0 0 0,0 0 0,0 0 1,-2-1-1,-4-4-92,-1 1 1,0 1-1,-12-7 1,7 5-252,1-1-636,-1-1 0,-15-14 0,23 18 292,1 0-1,-1 0 1,1 0-1,0-1 0,0 0 1,1 0-1,0 0 1,-4-8-1,6 13 644,1-1 0,0 1 0,0-1 1,0 1-1,-1-1 0,1 1 0,0-1 0,0 1 0,0-1 0,0 1 0,0-1 0,0 1 1,0-1-1,0 1 0,0 0 0,1-1 0,-1 1 0,0-1 0,0 1 0,0-1 0,0 1 0,1-1 1,-1 1-1,0-1 0,14-10-663</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5:54.406"/>
    </inkml:context>
    <inkml:brush xml:id="br0">
      <inkml:brushProperty name="width" value="0.05" units="cm"/>
      <inkml:brushProperty name="height" value="0.05" units="cm"/>
      <inkml:brushProperty name="color" value="#008C3A"/>
    </inkml:brush>
  </inkml:definitions>
  <inkml:trace contextRef="#ctx0" brushRef="#br0">247 468 17660,'-5'0'617,"-1"1"0,1-1 0,-1 1 0,1 0 0,0 1 0,-1-1 0,1 1 0,0 0 0,0 0 0,0 1 0,-8 5 0,0 2 96,0 1 0,-17 17 0,18-16-317,-8 7 267,-20 28 0,33-39-535,1 1 0,0-1 1,1 1-1,0 1 0,1-1 0,-6 16 0,9-21-98,0 0 0,0 1-1,0-1 1,1 0 0,0 1-1,0-1 1,0 8 0,1-10-27,-1 0 0,0 0 0,1 0 0,0 0 0,-1 0 1,1-1-1,0 1 0,0 0 0,0 0 0,0 0 0,0-1 1,0 1-1,1-1 0,-1 1 0,1-1 0,-1 1 0,1-1 1,2 2-1,1 0-10,-1-1 0,1 0 1,0 0-1,0-1 0,0 1 0,0-1 1,0 0-1,0 0 0,0-1 0,1 1 1,-1-1-1,0-1 0,0 1 0,0-1 1,1 1-1,-1-1 0,8-3 0,-2 0-33,-1 0 0,1-1 0,-1 0 0,0-1 0,0 0-1,-1 0 1,10-9 0,-9 6 0,1-1 0,-2-1-1,1 0 1,-1 0 0,-1-1 0,0 0 0,-1-1 0,0 0-1,-1 0 1,0 0 0,-1 0 0,-1-1 0,0 0 0,-1 0-1,0 0 1,-1-1 0,-1 1 0,0 0 0,-1-1 0,-1 1-1,0-1 1,-1 1 0,-4-18 0,-6-7 42,-1 1 1,-1 0 0,-26-46-1,-8-20-30,36 73 23,10 22 25,-1 0 0,-1 1-1,1-1 1,-1 1 0,-7-11 0,11 19-14,-1 0-1,1 0 1,0-1 0,0 1-1,0 0 1,0 0 0,0 0-1,0-1 1,0 1 0,-1 0-1,1 0 1,0 0 0,0 0 0,0-1-1,0 1 1,-1 0 0,1 0-1,0 0 1,0 0 0,0 0-1,-1 0 1,1 0 0,0 0-1,0-1 1,-1 1 0,1 0-1,0 0 1,0 0 0,0 0 0,-1 0-1,1 0 1,0 0 0,0 0-1,-1 0 1,1 0 0,0 1-1,0-1 1,0 0 0,-1 0-1,1 0 1,0 0 0,0 0 0,-1 0-1,1 0 1,0 1 0,0-1-1,0 0 1,0 0 0,-1 0-1,1 0 1,0 1 0,0-1-1,0 0 1,0 0 0,0 0 0,0 1-1,0-1 1,-1 0 0,1 0-1,0 0 1,0 1 0,0-1-1,0 0 1,0 0 0,0 1-1,0-1 1,0 0 0,0 1-1,-2 19 256,1 1-76,2 1-1,1-1 1,1 0-1,0 0 1,2 0 0,0-1-1,13 33 1,-8-30-62,2 0 0,0 0 0,1-1 1,1 0-1,1-2 0,19 20 0,-33-38-136,12 13 36,0-1 0,1-1 0,1 0 0,19 13 1,-30-23-104,0-1 0,1 1 0,-1-1 0,1 0 0,-1-1 1,1 1-1,0-1 0,-1 0 0,9 1 0,-9-2-67,-1 0-1,0-1 0,0 1 1,0 0-1,0-1 0,0 0 1,0 0-1,0 0 0,0 0 1,0 0-1,0-1 1,0 1-1,-1-1 0,1 0 1,0 0-1,2-3 0,0 0-360,-1 1-1,0-1 0,0 0 0,0 0 0,-1-1 0,6-10 0,11-38-3200,-5 14 1250,6-6 958</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5:54.963"/>
    </inkml:context>
    <inkml:brush xml:id="br0">
      <inkml:brushProperty name="width" value="0.05" units="cm"/>
      <inkml:brushProperty name="height" value="0.05" units="cm"/>
      <inkml:brushProperty name="color" value="#008C3A"/>
    </inkml:brush>
  </inkml:definitions>
  <inkml:trace contextRef="#ctx0" brushRef="#br0">85 154 14363,'-14'16'3280,"-20"28"0,30-37-2678,0-1-1,1 1 1,-1 0 0,1 1-1,1-1 1,-1 1 0,-1 11-1,0 1 114,1-1-1,2 1 0,0 0 1,0-1-1,6 36 0,-5-52-697,1 0 0,0 1 0,0-1 0,1 0 0,-1 0 0,1 0 0,-1 0 0,1 0 0,0 0 0,0-1 0,5 5 0,-6-6-14,0 1 0,0-1 1,0 0-1,1-1 0,-1 1 0,0 0 1,1 0-1,-1 0 0,1-1 1,-1 1-1,1-1 0,-1 1 0,1-1 1,-1 0-1,1 0 0,-1 1 0,1-1 1,0 0-1,-1 0 0,1-1 0,-1 1 1,1 0-1,-1 0 0,1-1 0,-1 1 1,1-1-1,2 0 0,-3 0-3,0 0-1,0 0 1,0 0 0,0 0-1,0-1 1,0 1 0,0 0-1,0 0 1,0-1 0,-1 1-1,1 0 1,0-1 0,-1 1-1,0 0 1,1-1 0,-1 1-1,0-1 1,1 1 0,-1-1-1,0 1 1,0-1 0,0 1-1,-1-3 1,1-3-1,-1 1 0,0-1 0,-3-12 0,-3-2-7,3 9-1,0 1-1,1-1 1,0 0-1,1 0 1,0 0-1,1 0 1,1-17-1,0 24 16,0 0-1,1-1 1,0 1 0,0 0-1,1 0 1,-1 0-1,4-6 1,-4 9 6,0 0 0,1 0 0,-1 0 0,1 0 0,-1 0 0,1 1 0,0-1 0,0 0 0,-1 1 0,1 0 0,0-1-1,0 1 1,1 0 0,-1 0 0,0 0 0,0 0 0,0 0 0,5 0 0,-1 0 28,0 0-1,0 0 0,0 0 1,0 1-1,0 0 1,0 0-1,0 1 0,0 0 1,0 0-1,0 0 1,0 1-1,-1 0 0,1 0 1,0 0-1,-1 1 1,0-1-1,1 2 0,-1-1 1,0 0-1,-1 1 1,1 0-1,-1 0 0,1 0 1,-1 1-1,0-1 1,-1 1-1,1 0 0,-1 0 1,0 1-1,0-1 1,-1 0-1,3 7 0,-2-2-11,0 0 0,0-1-1,-1 1 1,0 0 0,-1 0-1,0 11 1,1-53-23,1-1 0,2 1 0,1 0 0,1 1 0,2-1 0,26-58 0,-31 80-16,1 0 0,0 0 0,1 0 1,13-15-1,-17 22 8,0 1 0,1-1 1,0 1-1,-1-1 0,1 1 0,0 0 0,0 0 0,6-2 1,-8 3 1,1 1 0,0-1 0,0 1 1,-1 0-1,1-1 0,0 1 0,0 0 1,-1 0-1,1 0 0,0 0 0,0 0 0,0 1 1,-1-1-1,1 0 0,0 1 0,0-1 1,-1 1-1,3 1 0,3 1 1,1 0-1,0 0 1,0 0-1,0-1 1,0 0-1,12 1 1,3-2 74,24-2 0,-46 1-69,7 0 36,-1 0 1,1 1 0,0 0 0,-1 0-1,1 0 1,-1 1 0,0 0 0,13 5-1,-16-5-26,-1 0 0,0-1 0,0 1 0,0 0 0,0 1 0,0-1 0,-1 0 0,1 1 0,-1 0 0,1 0 0,-1-1 0,0 1-1,0 0 1,0 1 0,-1-1 0,1 0 0,-1 0 0,1 1 0,-1-1 0,1 6 0,-2-6-15,1 0 0,-1 1 0,0-1 0,0 0 0,0 1 0,-1-1 0,1 0 0,-1 0 0,0 1 0,0-1 0,0 0 0,0 0 0,-2 3 0,0-1 0,0 0 0,0 0 0,0 0 0,-1-1 0,0 1 0,-8 6 0,1-2 0,0-1 0,0-1 0,-1 0 0,0-1 0,-21 9 0,16-9-154,0-1 1,0 0-1,-1-1 0,0-1 1,1-1-1,-34 1 0,43-4-9,0 1 0,0-1 1,0-1-1,1 1 0,-1-1 0,0-1 0,-12-5 0,15 5 27,0 1-1,1-1 1,0 0-1,-1-1 0,1 1 1,1-1-1,-1 0 1,0 1-1,1-2 0,0 1 1,0 0-1,-5-9 1,6 8-457,0-1 1,0 0-1,0 0 0,1-1 1,0 1-1,0 0 0,0-7 1,-1-55-2436</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5:55.241"/>
    </inkml:context>
    <inkml:brush xml:id="br0">
      <inkml:brushProperty name="width" value="0.05" units="cm"/>
      <inkml:brushProperty name="height" value="0.05" units="cm"/>
      <inkml:brushProperty name="color" value="#008C3A"/>
    </inkml:brush>
  </inkml:definitions>
  <inkml:trace contextRef="#ctx0" brushRef="#br0">201 0 27574,'-21'30'1592,"-10"-4"545,-6-2-1065,-2-15-1624,5-7-961,-5-22 825</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6:03.379"/>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41 95 6801,'-33'-20'3909,"30"15"-3629,2 4-177,0-1 1,1 0-1,-1 1 1,1-1-1,-1 0 1,1 0-1,0 1 1,-1-1-1,1 0 1,0 0-1,0 1 1,0-1 0,1 0-1,-1 0 1,0 0-1,1 1 1,-1-1-1,1 0 1,0 1-1,-1-1 1,1 0-1,2-1 1,1-6 225,-3 7-159,0-1 1,0 1-1,1-1 0,-1 1 1,1 0-1,3-4 1,-3 45 1605,-2-33-1599,0-3-58,0-1-1,0 1 1,0-1-1,0 1 1,1-1 0,-1 1-1,1-1 1,0 3-1,0-4-77,-1-1-1,1 1 0,-1 0 1,1 0-1,0-1 1,-1 1-1,1-1 0,0 1 1,-1 0-1,1-1 0,0 1 1,0-1-1,0 1 0,0-1 1,-1 0-1,1 1 0,0-1 1,0 0-1,0 0 1,0 0-1,0 0 0,0 0 1,0 1-1,0-2 0,1 1 1,33-1 922,-23 0-641,0 1-1,19 1 1,-26 0-286,-1 0 0,1 0 0,-1 0 1,1 1-1,-1-1 0,0 1 1,0 0-1,0 0 0,0 1 1,6 3-1,20 21 22,-24-20-52,1-1 1,0 0 0,0 0 0,1-1 0,0 0-1,9 5 1,-8-6 4,1-1-1,0 0 1,0-1-1,0 0 1,0 0 0,0-1-1,1 0 1,-1-1-1,15-1 1,10-3 203,48-13 0,-35 7 46,46-5 121,-79 14-365,-1 1 1,1 0 0,-1 1 0,21 4 0,-2 1 9,48 3 0,-64-8-18,-1-1-1,1-1 1,-1-1-1,33-6 1,22-13 8,51-12 42,-107 30-52,1 1 0,0 0 0,0 1-1,0 1 1,27 3 0,-36-2-4,1 1-1,-1 1 1,0 0-1,1 0 1,-1 0 0,-1 0-1,1 1 1,9 8 0,23 11 7,-21-16 9,-1 0 1,1-1 0,0-2-1,0 0 1,0 0-1,0-2 1,1 0-1,-1-1 1,1-1 0,0-1-1,-1 0 1,0-2-1,20-4 1,4-2 201,-1 1-1,1 3 1,61-1 0,145-7-103,-227 12-88,0 0 0,32 5 0,27-1 63,-71-4-90,0 0 0,0-1 1,0 0-1,-1-1 0,12-4 0,-14 4 66,0 1-1,0 0 1,0 0-1,0 0 1,0 1-1,0 0 1,1 0-1,-1 0 1,0 1-1,1 0 1,-1 0-1,9 2 1,-11-1-17,0 1 1,0 0 0,0-1-1,-1 1 1,1 1 0,4 3-1,-4-3-35,1 0 0,-1 0-1,0-1 1,6 3 0,2 0 32,-8-3 193,0-1 0,0 1 1,0-1-1,0 0 1,0 0-1,8 1 1,-14 12-160,-2-7-99,2-1-309,-1-1 0,0 0 0,-7 9 0</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6:05.344"/>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15 46 5513,'-14'-35'7445,"15"34"-7332,0 0 1,0 1-1,0-1 1,1 0-1,-1 1 1,0-1-1,0 1 0,1-1 1,1 0-1,0 0-23,1 1 1,-1-1-1,0 0 0,1 1 0,-1 0 0,1 0 0,-1 0 0,1 0 0,-1 0 0,1 1 1,-1-1-1,0 1 0,1 0 0,-1 0 0,0 1 0,1-1 0,2 3 0,3 1-50,-1 2 0,1-1 0,-2 1 1,11 11-1,-6-6 46,-9-8-10,1-1 0,1 1 0,-1-1 0,1 0-1,-1 0 1,1 0 0,0-1 0,0 0 0,0 0 0,0 0 0,0 0 0,0-1 0,1 0 0,-1 0 0,1 0 0,-1-1 0,0 0 0,10 0 0,17-1 391,3-1-17,0 1 0,0 2 0,59 10 0,-28 6-295,-40-10-123,1 0-1,36 3 0,107-5 566,-108-6-197,118 15 0,-44 13-21,-59-10-157,92 7-1,-116-21-122,0-2 0,0-3-1,-1-2 1,1-2 0,69-17 0,-85 14-62,102-23 37,-102 25-54,66-2-1,-78 9-6,0 2-1,0 1 0,38 10 1,31 4 120,130 0 836,-222-17-937,-1 0-1,1 1 0,-1-1 0,1 1 1,-1-1-1,0 1 0,1 0 0,-1 0 0,0-1 1,0 1-1,0 0 0,0 0 0,1 0 0,-1 0 1,1 2-1,9 8 116,-4-7-100,0 0-1,0 0 0,1-1 0,-1 0 0,1 0 1,-1-1-1,1 1 0,9 0 0,5 0-2,39-1 0,-49-4 79,-11 2-106,-1-1 0,1 1 0,-1 0 0,1 0 0,-1 0 1,0 0-1,1 0 0,-1 0 0,1 0 0,-1 0 0,1 0 0,-1 0 0,1 0 1,-1 0-1,0 0 0,1 0 0,-1 0 0,1 0 0,-1 0 0,1 0 0,-1 1 1,0-1-1,1 0 0,-1 0 0,1 1 0,-1-1 0,0 0 0,1 0 0,-1 1 1,0-1-1,1 0 0,-1 1 0,0-1 0,0 1 0,1-1 0,-1 0 0,0 1 1,0-1-1,0 1 0,1-1 0,-1 0 0,0 2 0,-13-8 145,-96-62-5015,77 49 3336</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6:06.509"/>
    </inkml:context>
    <inkml:brush xml:id="br0">
      <inkml:brushProperty name="width" value="0.4" units="cm"/>
      <inkml:brushProperty name="height" value="0.8" units="cm"/>
      <inkml:brushProperty name="color" value="#D9AEFF"/>
      <inkml:brushProperty name="tip" value="rectangle"/>
      <inkml:brushProperty name="rasterOp" value="maskPen"/>
    </inkml:brush>
  </inkml:definitions>
  <inkml:trace contextRef="#ctx0" brushRef="#br0">0 236 9578,'2'0'1891,"117"-8"2003,-77 3-3485,63 2 0,-92 5-239,1 0 0,-1 1 0,0 0 1,-1 1-1,1 0 0,14 8 0,-15-6 135,1-1-1,-1 0 0,1-1 1,0-1-1,24 4 1,-17-7-46,1 0 0,27-5 1,3 0-77,384-24 81,-403 25-208,1-1-1,39-12 1,61-25 144,0 0-156,-111 36-43,1 2 0,-1 0-1,31 0 1,69 6 29,-5 0 16,-90-5-16,1-1 0,-1-1 0,0-1 1,26-10-1,57-13 154,-49 18-33,56-7 51,-98 17-119,0 0-1,1 2 1,-1 0 0,26 6-1,-28-4-44,1 0-1,-1-1 0,1-1 1,0-1-1,0-1 0,-1 0 1,1-1-1,-1-1 0,25-7 1,-22 4-298,0 1 0,37-6 0,-45 10-148,-1 1-1,1 0 1,0 0-1,0 1 1,0 1-1,18 4 0,13 7-464</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6:19.597"/>
    </inkml:context>
    <inkml:brush xml:id="br0">
      <inkml:brushProperty name="width" value="0.05" units="cm"/>
      <inkml:brushProperty name="height" value="0.05" units="cm"/>
      <inkml:brushProperty name="color" value="#FF0066"/>
    </inkml:brush>
  </inkml:definitions>
  <inkml:trace contextRef="#ctx0" brushRef="#br0">0 321 14203,'10'-3'1344,"6"-7"857,8-8 135,17-14-47,9-3-297,2-6-648,4 6-415,-13 7-697,-10 2-152,-9 6-160,-2 1-168,-7 1-552,-4 3-385,-5 4-735,-8 3-569,-7 6 4746,-4 6-2433</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6:20.017"/>
    </inkml:context>
    <inkml:brush xml:id="br0">
      <inkml:brushProperty name="width" value="0.05" units="cm"/>
      <inkml:brushProperty name="height" value="0.05" units="cm"/>
      <inkml:brushProperty name="color" value="#FF0066"/>
    </inkml:brush>
  </inkml:definitions>
  <inkml:trace contextRef="#ctx0" brushRef="#br0">6 35 9818,'0'-4'277,"2"-26"4549,-9 78-935,6-42-3850,1 0 1,0 0 0,0-1-1,1 1 1,-1 0-1,1-1 1,2 7-1,-2-11-14,0 1 0,0-1 0,0 1 1,-1-1-1,2 0 0,-1 1 0,0-1 0,0 0 0,0 0 0,0 0 1,1 0-1,-1 0 0,1 0 0,-1 0 0,0-1 0,1 1 0,0 0 0,-1-1 1,1 1-1,-1-1 0,1 1 0,0-1 0,2 0 0,4 1 141,1-1 0,0 0-1,11-2 1,-14 1-95,54-7 547,-31 3-82,-1 2 1,45 0 0,-65 3-403,-1 1 0,1-1 0,0 2 0,-1-1 0,1 1-1,-1 0 1,0 0 0,0 1 0,0 0 0,0 1 0,0-1 0,0 1 0,-1 1-1,8 6 1,-11-9-83,-1 1 0,1-1-1,-1 1 1,1 0-1,-1 0 1,0 0 0,0 0-1,-1 1 1,1-1-1,-1 0 1,1 1 0,-1-1-1,0 1 1,1 6 0,-2-5 12,0 0 1,0 0 0,0 0 0,-1-1-1,0 1 1,0 0 0,0 0 0,0-1-1,-1 1 1,-2 5 0,-2 0 48,0 1 0,0 0 0,-1-1 1,-1-1-1,0 1 0,0-1 0,-1 0 1,-10 7-1,1-2-53,0-1 0,-2-1 0,1-1 0,-1-1 0,-28 10 1,-107 28-1204,141-45-1297,26-6 1012,18-3 2283,9 2-732</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6:20.632"/>
    </inkml:context>
    <inkml:brush xml:id="br0">
      <inkml:brushProperty name="width" value="0.05" units="cm"/>
      <inkml:brushProperty name="height" value="0.05" units="cm"/>
      <inkml:brushProperty name="color" value="#FF0066"/>
    </inkml:brush>
  </inkml:definitions>
  <inkml:trace contextRef="#ctx0" brushRef="#br0">179 276 16868,'0'-1'163,"0"0"0,0 0 0,-1 0 0,1 0 0,0 0 0,-1 0 0,0 0 1,1 0-1,-1 0 0,1 0 0,-1 0 0,0 0 0,0 0 0,1 1 0,-1-1 0,0 0 1,0 0-1,0 1 0,0-1 0,0 1 0,0-1 0,0 1 0,-1-1 0,0 1-15,0-1 0,0 1 0,0 0-1,1 0 1,-1 0 0,0 1 0,0-1-1,0 0 1,0 1 0,1-1 0,-1 1-1,0 0 1,-1 0 0,-5 3 140,1 1 0,-1 0 0,1 0 0,1 0 0,-8 8 0,5-4-64,0 0 1,1 1-1,1 1 1,-1-1-1,2 1 1,-1 0-1,-7 22 1,10-24-149,1 1 1,0-1-1,1 0 1,0 1 0,1-1-1,0 1 1,0-1-1,1 1 1,1 0 0,-1-1-1,3 12 1,-2-19-71,-1 0 0,0 0 0,1 1 0,0-1 0,0 0 1,-1 0-1,1 0 0,1 0 0,-1 0 0,0 0 0,0 0 0,1-1 0,-1 1 1,1 0-1,-1-1 0,1 1 0,0-1 0,0 1 0,0-1 0,-1 0 0,1 0 1,0 0-1,1 0 0,-1 0 0,0 0 0,0 0 0,0-1 0,0 1 0,1-1 1,-1 0-1,0 0 0,0 0 0,3 0 0,4-1 3,-2 0-1,1 0 1,0-1 0,0 0 0,0-1-1,-1 0 1,1 0 0,9-6 0,6-5 9,-1-1 1,0-1-1,34-32 1,51-65 60,-61 62 179,-2-2 0,53-85-1,-95 136-243,0-1 0,-1 1-1,0-1 1,1 0 0,-1 0-1,0 0 1,0 0-1,-1 0 1,1 0 0,0-5-1,-1 8-12,0 0 0,0 0 0,0-1-1,0 1 1,0 0 0,0 0-1,-1-1 1,1 1 0,0 0 0,0 0-1,0 0 1,0-1 0,0 1 0,-1 0-1,1 0 1,0 0 0,0-1-1,0 1 1,0 0 0,-1 0 0,1 0-1,0 0 1,0 0 0,-1-1-1,1 1 1,0 0 0,0 0 0,-1 0-1,1 0 1,0 0 0,0 0 0,-1 0-1,1 0 1,0 0 0,0 0-1,-1 0 1,-1 0-2,0 1 0,0 0 0,0-1 0,0 1 0,0 0 0,0 0 0,0 0 0,-2 2 0,-3 2-3,-1 1 0,1 0 0,0 0 0,0 1 0,0 0-1,1 0 1,-7 11 0,9-12 4,1 0 0,-1 0-1,1 0 1,1 1 0,-1-1 0,1 1 0,0-1-1,0 1 1,1 0 0,0-1 0,0 9-1,1-13 2,0 0 0,0 1 0,0-1 0,0 0 0,1 1 0,-1-1 0,1 0-1,0 0 1,-1 0 0,1 1 0,0-1 0,0 0 0,0 0 0,1 0-1,-1 0 1,0-1 0,1 1 0,-1 0 0,1-1 0,0 1 0,0-1 0,2 3-1,-1-3 7,1 1-1,-1-1 1,0 1-1,1-1 1,-1 0-1,1-1 1,0 1-1,-1 0 1,1-1-1,-1 0 1,1 0-1,0 0 1,6-1-1,1-2 16,1 0 0,-1 0 0,1-1 0,-1 0 0,0-1 0,-1-1 0,1 1 0,-1-2 0,0 1 0,11-11 0,-12 10 36,-1-1 0,0 0-1,0 0 1,-1 0 0,0-1 0,0-1-1,-1 1 1,0-1 0,-1 0 0,8-19 0,-12 26-29,-1 1-1,1 0 1,0 0 0,-1-1 0,0 1 0,1-1 0,-1 1 0,0 0 0,0-1-1,-1 1 1,1-1 0,0 1 0,-1 0 0,1-1 0,-1 1 0,0 0 0,0 0-1,-1-4 1,0 4-13,0 0-1,0 0 1,0-1-1,0 1 1,0 0-1,-1 1 1,1-1-1,-1 0 0,1 1 1,-1-1-1,0 1 1,-4-2-1,-7-1-19,1 1 0,-1 0-1,0 1 1,-26 0 0,39 2 4,-22-1-78,2-1-461,-1 2 0,1 0 0,-39 6 0,59-6 447,0 0 0,0 0 0,0 0 0,1 0 0,-1 1 0,0-1 0,0 0 0,0 0 0,1 1 0,-1-1 0,0 1 0,1-1 0,-1 1 0,0-1 0,1 1 0,-1-1 0,0 1 0,0 1 0,1-2-10,0 1 0,0-1-1,0 1 1,0-1 0,0 1-1,0-1 1,0 0 0,0 1-1,0-1 1,0 1-1,0-1 1,0 1 0,1-1-1,-1 0 1,0 1 0,0-1-1,1 1 1,-1-1 0,0 0-1,0 1 1,1-1 0,-1 0-1,0 1 1,1-1-1,3 3-465,-1-1-1,1 1 0,-1-1 1,1 0-1,0 0 1,7 2-1,31 7-998</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6:21.100"/>
    </inkml:context>
    <inkml:brush xml:id="br0">
      <inkml:brushProperty name="width" value="0.05" units="cm"/>
      <inkml:brushProperty name="height" value="0.05" units="cm"/>
      <inkml:brushProperty name="color" value="#FF0066"/>
    </inkml:brush>
  </inkml:definitions>
  <inkml:trace contextRef="#ctx0" brushRef="#br0">199 453 16884,'-29'18'2784,"-43"35"1,57-41-2312,2 1-1,-1 1 1,2 0-1,-17 23 1,27-34-436,0-1 0,1 1-1,-1-1 1,1 1 0,0 0 0,0-1-1,0 1 1,0 0 0,0 0 0,1 0 0,-1 0-1,1 0 1,-1 0 0,1 0 0,0 0 0,1 4-1,0-5-29,0 0 0,-1 0 0,1 0 1,0 0-1,0 0 0,1 0 0,-1-1 0,0 1 0,1 0 0,-1-1 0,1 1 0,-1-1 0,1 1 0,0-1 0,0 0 0,-1 0 0,1 1 0,0-1 0,0-1 1,0 1-1,0 0 0,0 0 0,3 0 0,0 0-13,-1-1-1,1 1 1,-1-1 0,0 0 0,1 0-1,-1 0 1,1-1 0,-1 0 0,1 1 0,-1-1-1,0-1 1,1 1 0,-1-1 0,0 0-1,0 0 1,7-5 0,-2 2-19,0-2 1,0 0-1,-1 0 1,0 0-1,13-17 0,-12 12 19,-2 0 0,1-1 0,-1 0-1,-1 0 1,-1-1 0,0 1-1,0-1 1,-1 0 0,2-21-1,-2 3-24,-1 1-1,-2-1 1,-3-40-1,0 45-51,-2 0-1,0 1 1,-2-1-1,-10-27 1,13 43 42,-1 1 0,0-1 0,-1 1 1,0 1-1,-1-1 0,0 1 1,-1 0-1,1 0 0,-2 1 0,1-1 1,-1 2-1,-14-12 0,19 17 63,1 1 0,0-1 0,-1 1 0,1-1 0,-1 1 0,1 0-1,-1 0 1,1 0 0,-1 1 0,0-1 0,0 1 0,1-1 0,-1 1 0,0 0 0,0 0 0,1 0-1,-1 0 1,0 0 0,0 1 0,1-1 0,-1 1 0,0 0 0,1 0 0,-1 0 0,0 0-1,1 0 1,0 1 0,-1-1 0,1 1 0,0-1 0,0 1 0,-1 0 0,2 0 0,-1 0 0,0 0-1,0 0 1,0 1 0,1-1 0,0 0 0,-1 1 0,1-1 0,-1 4 0,-1 2 101,1 0 0,0 0 1,1 0-1,-1 0 0,2 0 0,-1 1 1,1-1-1,0 0 0,1 0 1,0 0-1,0 1 0,1-1 1,4 11-1,-2-5 81,1-1 1,1 0-1,0-1 0,1 1 0,0-1 1,1 0-1,10 11 0,-7-11-79,0-1-1,1 0 0,0-1 0,1-1 0,0 0 0,0 0 1,1-2-1,0 1 0,0-2 0,1 0 0,0-1 0,0 0 1,0-1-1,0-1 0,1 0 0,0-1 0,-1-1 0,19 0 1,-30-1-295,0-1 1,0 1-1,1-1 1,-1 1-1,0-1 1,0-1 0,0 1-1,0 0 1,6-4-1,-7 2-283,0 1-1,0 0 0,0-1 0,-1 1 1,1-1-1,-1 0 0,1 1 1,-1-1-1,0-1 0,0 1 0,1-4 1,12-18-2289,11-10 1056</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59.235"/>
    </inkml:context>
    <inkml:brush xml:id="br0">
      <inkml:brushProperty name="width" value="0.05" units="cm"/>
      <inkml:brushProperty name="height" value="0.05" units="cm"/>
      <inkml:brushProperty name="color" value="#FF0066"/>
    </inkml:brush>
  </inkml:definitions>
  <inkml:trace contextRef="#ctx0" brushRef="#br0">56 484 11634,'-12'24'2603,"1"1"0,-10 37 0,18-52-2360,0 1 0,1 0 1,0 0-1,1 0 0,0 0 1,1 1-1,0-1 0,3 16 1,-3-26-214,1 1 0,-1-1 1,0 1-1,1-1 1,-1 1-1,1-1 0,-1 1 1,1-1-1,0 0 0,0 1 1,0-1-1,-1 0 1,1 1-1,0-1 0,2 1 1,-2-1-15,0-1 0,-1 0 0,1 1 0,0-1 0,-1 0 1,1 0-1,0 1 0,0-1 0,0 0 0,-1 0 1,1 0-1,0 0 0,0 0 0,-1 0 0,1 0 0,0 0 1,0-1-1,0 1 0,-1 0 0,1 0 0,1-1 0,1-1 14,1 0-1,-1 0 1,0-1-1,0 1 1,0-1-1,-1 1 0,1-1 1,-1 0-1,1 0 1,2-5-1,4-8 34,-1 0-1,-1 0 0,0 0 1,8-32-1,7-74 85,-17 58-50,-2-1-1,-4 1 1,-2-1-1,-21-115 1,24 178-28,0-1 0,-1 1 0,1 0 0,-1 0 0,1 0 0,-1 0 0,0 0 1,0 0-1,0 0 0,0 0 0,-2-3 0,3 5-39,-1 0 1,1 0-1,0 0 1,-1-1 0,1 1-1,0 0 1,-1 0-1,1 0 1,0 0-1,-1 0 1,1 0-1,-1 0 1,1 0-1,0 0 1,-1 1-1,1-1 1,0 0-1,-1 0 1,1 0-1,0 0 1,-1 0-1,1 0 1,0 1-1,0-1 1,-1 0-1,1 0 1,0 1-1,0-1 1,-1 0-1,1 0 1,0 1-1,0-1 1,0 0-1,-1 1 1,1-1-1,0 0 1,0 1-1,0-1 1,0 1-1,-4 6 233,1 0-1,1 0 1,-1 0-1,1 0 1,-1 11 0,-5 37 337,3 1 0,2 0 1,9 109-1,-3-143-578,1 0 0,1-1 0,1 0 0,1 0 0,1 0 0,1-1 0,11 20 0,13 14-1757,42 54 0,-61-90 863,14 21-395</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6:21.989"/>
    </inkml:context>
    <inkml:brush xml:id="br0">
      <inkml:brushProperty name="width" value="0.05" units="cm"/>
      <inkml:brushProperty name="height" value="0.05" units="cm"/>
      <inkml:brushProperty name="color" value="#FF0066"/>
    </inkml:brush>
  </inkml:definitions>
  <inkml:trace contextRef="#ctx0" brushRef="#br0">89 335 13635,'-8'7'1305,"0"1"0,0 1 0,1-1 0,0 1 0,-8 14 0,9-13-631,1 1 1,0-1-1,1 1 1,0-1-1,-4 20 1,7-23-526,0 0 1,0 0 0,1 0 0,0 0-1,0 0 1,0 0 0,1 1 0,0-1-1,4 11 1,-3-13-137,0 0 0,0 0 0,0 0 0,1-1 0,0 1-1,0-1 1,0 1 0,0-1 0,1 0 0,0 0 0,0-1 0,0 1 0,8 5 0,-10-8-12,0 0 1,0 1 0,0-1-1,0 0 1,0 0 0,0 0-1,1-1 1,-1 1-1,0 0 1,0-1 0,0 0-1,1 1 1,-1-1 0,0 0-1,1 0 1,-1 0-1,4-1 1,-4 0 0,0 0 1,0 0-1,0 0 1,0 0-1,0 0 1,0 0-1,0-1 1,0 1-1,0-1 0,-1 1 1,1-1-1,-1 0 1,1 1-1,1-5 1,1-2-10,1 0 1,-2-1-1,0 0 1,0 0 0,0 0-1,-1 0 1,1-12-1,2-13-40,5-45-9,-9 69 64,-1 0 0,0-1 0,-1 1-1,0 0 1,-4-14 0,4 18 15,-1 0-1,0 1 1,-5-9-1,7 13-5,-1 0-1,0-1 0,1 1 0,-1 0 1,0 0-1,0 0 0,1 0 1,-1 0-1,0 0 0,0 1 0,0-1 1,0 0-1,0 0 0,0 1 1,-1-1-1,1 0 0,0 1 0,0-1 1,0 1-1,-1 0 0,-1-1 1,7 6 300,7 1-300,-6-5 28,0 0-1,0 1 0,0-2 1,0 1-1,0 0 1,0-1-1,0 0 0,0-1 1,8 0-1,7-3 376,22-6-1,-4 0 317,-35 9-617,1 0-1,0 1 1,0-1-1,-1 1 1,1 0-1,7 1 0,-9-1-96,-1 0 0,1 1-1,-1 0 1,1-1 0,-1 1-1,1 0 1,-1 0-1,0 0 1,0 0 0,1 0-1,-1 0 1,0 0 0,0 0-1,0 1 1,0-1-1,0 0 1,-1 0 0,1 1-1,1 1 1,11 23 41,-7-13-51,0-1 0,1 0 1,1 0-1,0 0 0,14 14 0,-20-23-13,11 14-21,-11-47-64,-5-10-21,0-33-91,3 64 161,1 0 0,0 0 0,1 0 0,-1 0 0,7-16 0,-7 23 31,0 0 0,-1 0 0,1 0 0,0 0 0,0 0-1,1 0 1,-1 0 0,0 0 0,0 1 0,1-1 0,-1 0 0,1 1 0,0 0 0,-1-1 0,1 1 0,0 0 0,0 0 0,0 0-1,0 0 1,4-2 0,-4 3 4,1 0-1,-1 0 0,1 0 0,-1 0 0,1 0 1,0 1-1,-1-1 0,1 1 0,-1 0 1,1-1-1,-1 1 0,0 0 0,1 1 1,-1-1-1,0 0 0,3 3 0,6 3 74,-1-1-1,1 1 1,0-2-1,23 9 1,-30-13-59,0 0 0,1 0 1,-1 0-1,0-1 0,0 1 0,0-1 0,0 0 0,1 0 1,-1-1-1,0 1 0,0-1 0,0 0 0,0 0 0,0 0 1,0-1-1,0 1 0,0-1 0,6-4 0,-8 4-5,1 0 0,-1 0 0,0 0 0,0 0 0,0-1 0,0 1 0,0-1 0,-1 1 0,1-1 0,-1 0 0,2-5 0,10-36 27,-6 19-18,-4 16-17,0 1-1,1 0 1,0 0 0,0 0 0,1 0 0,0 1 0,0-1 0,1 1-1,0 1 1,0-1 0,1 1 0,11-9 0,-14 12 19,0 1 1,0-1-1,1 1 1,0-1-1,-1 1 1,1 1-1,0-1 1,0 1-1,0-1 0,0 1 1,0 1-1,0-1 1,0 1-1,0 0 1,0 0-1,0 0 1,1 1-1,-1 0 0,0 0 1,0 0-1,-1 1 1,1-1-1,5 4 1,-2-1 57,-1 0 1,0 0-1,0 1 1,0 0-1,0 1 1,-1-1-1,0 1 1,0 1 0,-1-1-1,7 11 1,-9-14-68,-1 1 0,-1-1 0,1 0 1,0 1-1,-1-1 0,0 1 1,1 0-1,-2-1 0,1 1 0,0 0 1,-1 0-1,1-1 0,-1 1 0,0 0 1,-1 0-1,1 0 0,-1 0 0,1-1 1,-1 1-1,0 0 0,0-1 1,-1 1-1,1-1 0,-1 1 0,-2 3 1,-1-1-5,1 1-1,-1-2 1,-1 1 0,1-1 0,-1 1 0,0-2 0,0 1-1,0-1 1,-1 1 0,1-2 0,-1 1 0,-12 3 0,8-3-191,-1 0 0,1-1 0,-1-1 0,0 0 0,0-1 0,-22 0 0,16-3-2239,10-5 953</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6:23.998"/>
    </inkml:context>
    <inkml:brush xml:id="br0">
      <inkml:brushProperty name="width" value="0.05" units="cm"/>
      <inkml:brushProperty name="height" value="0.05" units="cm"/>
      <inkml:brushProperty name="color" value="#FF0066"/>
    </inkml:brush>
  </inkml:definitions>
  <inkml:trace contextRef="#ctx0" brushRef="#br0">0 0 13731,'17'30'1824,"3"13"2193,4 9-1840,4 13-553,0 3-280,0-8-632,-2-5-207,2-10-337,-10-5-88,-1-1-48,0 0 8,-10-9-336,-3-4-353,-4-9-743,-8-6-288,-6-11-729,-1-6-55,-11-9 1431</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6:24.562"/>
    </inkml:context>
    <inkml:brush xml:id="br0">
      <inkml:brushProperty name="width" value="0.05" units="cm"/>
      <inkml:brushProperty name="height" value="0.05" units="cm"/>
      <inkml:brushProperty name="color" value="#FF0066"/>
    </inkml:brush>
  </inkml:definitions>
  <inkml:trace contextRef="#ctx0" brushRef="#br0">173 1 16956,'-9'13'951,"2"1"1,0 0-1,0 0 0,2 1 1,-8 27-1,4-12-441,-88 254 2772,96-279-3232,-3 6 174,0 1-1,1-1 1,1 1 0,-2 21 0,3-31-183,1-1 0,0 0 1,0 1-1,0-1 1,0 1-1,0-1 0,1 0 1,-1 1-1,0-1 0,1 0 1,-1 1-1,0-1 1,1 0-1,0 0 0,-1 1 1,1-1-1,0 0 1,1 2-1,-1-3-4,0 1 0,0-1 1,1 1-1,-1-1 0,0 1 0,1-1 0,-1 0 0,0 0 1,0 0-1,1 0 0,-1 1 0,0-2 0,1 1 0,-1 0 1,0 0-1,1 0 0,-1-1 0,0 1 0,1 0 0,1-2 1,14-5 210,-1 0 0,1-1 0,23-17 0,-14 9-131,165-107-57,-102 53-2063,-5-10-3365,-48 45 4215,7-3 433</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6:25.505"/>
    </inkml:context>
    <inkml:brush xml:id="br0">
      <inkml:brushProperty name="width" value="0.05" units="cm"/>
      <inkml:brushProperty name="height" value="0.05" units="cm"/>
      <inkml:brushProperty name="color" value="#FF0066"/>
    </inkml:brush>
  </inkml:definitions>
  <inkml:trace contextRef="#ctx0" brushRef="#br0">11 895 17084,'14'20'2578,"19"18"0,-27-32-1808,0 0 0,1 0 0,-1-1 1,1 0-1,0 0 0,13 6 0,-20-11-744,0 0 0,1 0 0,-1 0 0,0 1 0,1-1 0,-1 0 0,1 0 0,-1 0-1,0 0 1,1 0 0,-1 1 0,1-1 0,-1 0 0,0 0 0,1 0 0,-1 0 0,1 0 0,-1 0 0,1-1-1,-1 1 1,0 0 0,1 0 0,-1 0 0,1 0 0,-1 0 0,0-1 0,1 1 0,0 0 0,-1-1-11,0 0 1,1 1 0,-1-1 0,0 0 0,0 0 0,1 1-1,-1-1 1,0 0 0,0 1 0,0-1 0,0 0-1,0 0 1,0 1 0,0-1 0,0-1 0,-9-27-185,-77-220-2706,76 215 2638,2 0-1,2 0 1,1-1 0,-1-43-1,6 69 232,0 1 0,1 0 0,0-1 0,0 1 0,1 0 0,0 0 0,1 0 0,4-10 0,-6 16 47,0 0-1,0 0 1,0 0 0,0 0-1,0 1 1,1-1-1,-1 0 1,0 1-1,1-1 1,0 1-1,-1-1 1,1 1-1,0 0 1,0 0-1,-1 0 1,1 0-1,0 0 1,0 0-1,0 0 1,0 1-1,0-1 1,1 1-1,-1-1 1,0 1 0,0 0-1,0 0 1,0 0-1,0 0 1,1 0-1,-1 1 1,0-1-1,0 1 1,0-1-1,0 1 1,0 0-1,2 0 1,4 3 230,0 1 0,0 0 0,-1 0 0,0 0 0,0 1 0,0 0 0,-1 1 0,6 6 0,5 5 266,21 24 789,64 92-1,-70-89-1283,-5-10-45,-17-24-265,-1 0 1,-1 1 0,0 0-1,11 23 1,-18-33 63,-1-1 0,1 0-1,-1 0 1,1 1 0,-1-1 0,1 0 0,-1 1 0,0-1 0,0 0 0,0 1 0,0-1-1,0 0 1,0 1 0,0-1 0,0 0 0,-1 1 0,1-1 0,0 0 0,-1 1-1,1-1 1,-1 0 0,-1 2 0,1-2-173,0 0 0,0 0-1,0-1 1,0 1 0,0 0-1,0-1 1,-1 1 0,1-1-1,0 0 1,0 1 0,-1-1 0,1 0-1,0 1 1,-1-1 0,1 0-1,0 0 1,0 0 0,-1 0 0,1-1-1,0 1 1,-1 0 0,1 0-1,-2-1 1,-26-11-3082</inkml:trace>
  <inkml:trace contextRef="#ctx0" brushRef="#br0" timeOffset="1">32 706 19388,'16'-2'1408,"6"-7"521,10-8-481,7-9-816,9-5-400,0-8-968,2 2-400,2-4-1505,4 2 1321</inkml:trace>
  <inkml:trace contextRef="#ctx0" brushRef="#br0" timeOffset="2">677 413 15219,'9'13'634,"12"15"2510,-2 1 0,22 45 0,-30-43-1992,-10-29-1093,0 1-1,-1-1 1,1 1-1,-1-1 1,0 1 0,1-1-1,-1 0 1,-1 1 0,1-1-1,0 4 1,-6-21 15,-31-153-990,-2-5 228,32 134 601,2-1-1,0-58 0,5 96 87,-1-2 4,1-1 1,0 0-1,0 0 0,1 1 0,-1-1 0,1 0 1,0 1-1,0-1 0,1 1 0,-1-1 0,1 1 1,0-1-1,0 1 0,4-4 0,-6 7 9,1 0 0,0 0-1,0 0 1,0 0 0,0 1 0,0-1-1,0 0 1,0 1 0,0-1 0,0 1 0,0-1-1,0 1 1,0-1 0,0 1 0,1 0-1,-1-1 1,0 1 0,0 0 0,2 0-1,-1 0 24,0 1-1,1-1 0,-1 1 0,0-1 1,1 1-1,-1 0 0,0 0 0,0 0 1,3 2-1,4 3 172,0 0 0,-1 1 1,12 12-1,-13-12-45,32 34 876,-2 2 0,-2 2-1,57 95 1,-92-140-1040,4 7-35,-1-1 0,1 0-1,-2 1 1,4 7 0,-6-13-81,0 0 0,1 0 1,-1 0-1,0 0 1,1 1-1,-1-1 0,0 0 1,0 0-1,0 0 0,0 0 1,0 0-1,0 0 0,0 0 1,-1 1-1,1-1 0,0 0 1,-1 0-1,1 0 1,0 0-1,-1 0 0,1 0 1,-1 0-1,0 0 0,1 0 1,-1-1-1,0 1 0,0 0 1,1 0-1,-1 0 1,0-1-1,0 1 0,0 0 1,0-1-1,0 1 0,-1 0 1,-30 8-6149,17-5 4252</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6:26.427"/>
    </inkml:context>
    <inkml:brush xml:id="br0">
      <inkml:brushProperty name="width" value="0.05" units="cm"/>
      <inkml:brushProperty name="height" value="0.05" units="cm"/>
      <inkml:brushProperty name="color" value="#FF0066"/>
    </inkml:brush>
  </inkml:definitions>
  <inkml:trace contextRef="#ctx0" brushRef="#br0">1 138 15747,'0'2'2137,"17"-2"2016,7-7-1169,20-6-911,4-6-657,8-7-816,0 2-448,-4 0-1360,-4 7-1545,-26 8 1505</inkml:trace>
  <inkml:trace contextRef="#ctx0" brushRef="#br0" timeOffset="1">229 1500 13179,'0'7'967,"1"0"0,0-1 1,0 1-1,1 0 0,0 0 0,0 0 0,3 6 1,26 46 1635,-19-37-1802,96 195 3081,-77-146-3416,24 83 1,-36-95-435,-19-58-33,0-1 0,0 1 0,0-1 0,0 0 1,0 1-1,1-1 0,-1 0 0,0 1 1,0-1-1,0 0 0,1 1 0,-1-1 1,0 0-1,0 0 0,0 1 0,1-1 0,-1 0 1,0 0-1,1 1 0,-1-1 0,0 0 1,1 0-1,-1 0 0,0 0 0,1 1 1,0-2-4,-1 1 1,0 0-1,1 0 1,-1-1-1,0 1 1,0 0 0,1-1-1,-1 1 1,0 0-1,0-1 1,0 1 0,1 0-1,-1-1 1,0 1-1,0-1 1,0 1-1,0 0 1,0-1 0,0 1-1,0-1 1,0 1-1,0-1 1,0-10-93,0 0 0,-1 1 0,0-1-1,-1 1 1,-5-16 0,5 18 37,-49-180-1090,-21-90 419,68 255 713,1-1 0,1 1 0,1-1 1,2 1-1,0-1 0,8-44 0,-7 59 32,0 0 0,1 0 0,1 0 0,-1 1 0,1-1 0,1 1 0,-1 0 0,12-14 0,-12 17 14,1 1 0,-1-1-1,1 1 1,0 0 0,1 0-1,-1 1 1,0 0 0,1 0 0,0 0-1,0 0 1,0 1 0,0 0-1,0 0 1,8 0 0,-7 0 34,1 1 0,0 1 1,-1-1-1,1 1 0,-1 1 1,1-1-1,0 1 1,-1 1-1,1 0 0,-1 0 1,10 4-1,-13-4-29,0 0 1,0 0-1,0 0 1,-1 1-1,1-1 1,-1 1-1,0 0 1,0 0-1,0 0 1,0 1-1,0-1 1,-1 1-1,1-1 1,-1 1-1,0 0 1,0 0-1,0 0 1,-1 0-1,1 0 1,-1 1-1,1 6 1,-1-3-4,-1 1 0,0-1 0,0 0-1,0 1 1,-1-1 0,-1 0 0,1 0 0,-1 1 0,-1-1 0,1-1 0,-2 1 0,1 0 0,-1-1 0,0 1 0,0-1 0,-6 7 0,2-3-17,-1 0 1,-1-1-1,1-1 1,-2 1 0,1-1-1,-1-1 1,0 0 0,-25 13-1,29-18-74,1-1 0,-1 1 0,1-1 0,-1 0 0,0 0 0,0-1 0,0 0 0,-9 1 0,13-2-115,-1 0 1,1-1-1,-1 1 1,1-1 0,-1 1-1,1-1 1,-1 0-1,1-1 1,0 1 0,0 0-1,0-1 1,0 0-1,0 1 1,0-1 0,0-1-1,0 1 1,1 0-1,-4-4 1,3 2 71,0 0 0,1 1 0,0-1 0,0 0 0,0 0 1,0 0-1,1-1 0,0 1 0,-1 0 0,2-1 0,-1 1 0,0 0 0,1-1 0,0 1 0,0-1 0,1-4 0,7-48 230</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6:27.177"/>
    </inkml:context>
    <inkml:brush xml:id="br0">
      <inkml:brushProperty name="width" value="0.05" units="cm"/>
      <inkml:brushProperty name="height" value="0.05" units="cm"/>
      <inkml:brushProperty name="color" value="#FF0066"/>
    </inkml:brush>
  </inkml:definitions>
  <inkml:trace contextRef="#ctx0" brushRef="#br0">1 1052 14955,'15'10'1254,"5"4"1840,23 21 0,-38-31-2742,-1 0 0,1 1 0,-1 0 0,-1 0 0,1 0 0,0 0 0,-1 1 0,0-1-1,-1 1 1,4 6 0,-6-10-298,1-1 0,-1 1-1,0-1 1,0 1 0,1-1-1,-1 1 1,0-1 0,0 1-1,0-1 1,0 1 0,0-1-1,-1 1 1,1-1 0,0 0 0,-1 2-1,0-2-31,1 0 0,-1 0 0,1-1-1,-1 1 1,1 0 0,-1-1 0,0 1 0,1-1-1,-1 1 1,0-1 0,1 1 0,-1-1 0,0 1-1,0-1 1,1 0 0,-1 1 0,0-1 0,0 0-1,-1 1 1,-1-1-7,1 0 0,-1 0 0,0 0-1,1-1 1,-1 1 0,1-1 0,-1 1-1,0-1 1,1 0 0,-1 0 0,1 0-1,0 0 1,-1 0 0,1 0 0,-4-3-1,1-1-9,0 0 0,0 0 0,0 0-1,0-1 1,1 0 0,0 0 0,0 0-1,0 0 1,1-1 0,0 1 0,0-1-1,1 0 1,0 0 0,0 0 0,0 0-1,1 0 1,0 0 0,1 0 0,-1 0 0,2-12-1,1 3-36,-1 1 0,2 0-1,0 0 1,1 0 0,1 0-1,0 1 1,1-1 0,13-22 0,-4 12-369,1 1 1,28-33 0,-32 44-56,0 1-1,1 0 1,0 1 0,1 0 0,21-12-1,-32 21 337,0 0 1,1 0-1,-1 0 0,1 1 0,0 0 0,-1-1 0,1 1 0,0 1 0,0-1 0,4 0 0,-7 1 114,0 0 0,-1 0-1,1 0 1,0 1 0,0-1-1,-1 0 1,1 0 0,0 1 0,0-1-1,-1 0 1,1 1 0,0-1-1,-1 1 1,1-1 0,-1 1-1,1-1 1,0 1 0,-1-1 0,1 1-1,0 1 1,0-1 47,-1 1 1,1 0-1,-1-1 0,1 1 1,-1 0-1,1 0 1,-1 0-1,0-1 0,0 1 1,0 0-1,0 0 0,-1 3 1,-11 57 1591,7-45-1182,2 0 0,0 1 1,0 0-1,1 29 0,2-42-385,1-1 0,-1 1 0,1-1-1,0 0 1,0 0 0,0 1-1,1-1 1,-1 0 0,1 0-1,0 0 1,1 0 0,-1-1 0,0 1-1,1-1 1,0 1 0,0-1-1,0 0 1,0 0 0,1 0 0,-1 0-1,1-1 1,-1 0 0,9 4-1,-8-4-21,1 0 0,-1-1 0,1 0 0,-1 0 0,1 0 0,0-1-1,-1 1 1,1-1 0,0 0 0,-1 0 0,1-1 0,0 0 0,-1 1-1,1-2 1,0 1 0,-1 0 0,0-1 0,1 0 0,4-3 0,3-1 36,0-1 0,-1-1 0,0 0 1,0-1-1,13-13 0,-19 17-36,0-1 0,0 0 0,-1 0 0,0 0-1,0 0 1,0-1 0,-1 1 0,1-1 0,-2 0-1,3-9 1,-4 13-23,0 0 0,-1 0-1,1 0 1,-1 0 0,0 0 0,0-1-1,0 1 1,0 0 0,-1 0 0,1 0-1,-1 0 1,0 0 0,0 0-1,0 0 1,0 1 0,0-1 0,-1 0-1,1 0 1,-1 1 0,0-1-1,0 1 1,0 0 0,0-1 0,0 1-1,0 0 1,-1 0 0,1 0-1,-4-2 1,0 1-4,-1 0-1,1 0 1,-1 0-1,0 0 0,0 1 1,0 0-1,0 1 1,0 0-1,0 0 1,-1 0-1,1 1 0,-14 1 1,-6 3-173,0 0 0,-31 11 1,-15 1-1256,67-15 972,1 0 0,0-1 0,-1 0 0,1 0 0,-1 0 0,-6-1-1,11 0 311,0 1 0,0 0 0,1 0 0,-1 0 0,0-1-1,0 1 1,0 0 0,1-1 0,-1 1 0,0-1-1,1 1 1,-1 0 0,0-1 0,1 0 0,-1 1 0,0-1-1,1 1 1,-1-1 0,1 0 0,-1 1 0,1-1 0,0 0-1,-1 0 1,1 1 0,0-1 0,-1 0 0,1 0-1,0 0 1,0 1 0,0-1 0,0 0 0,0 0 0,0 0-1,0 0 1,0 1 0,0-1 0,0 0 0,0 0-1,0 0 1,0 0 0,1 1 0,-1-1 0,0 0 0,1 0-1,-1 1 1,1-1 0,0-1 0,16-21-1602</inkml:trace>
  <inkml:trace contextRef="#ctx0" brushRef="#br0" timeOffset="1">411 0 18076,'-2'2'235,"0"-1"0,1 1 0,-1 0 0,1 0 0,0 0 0,0-1 1,0 1-1,0 0 0,0 0 0,0 1 0,0-1 0,0 0 0,1 0 0,-1 0 0,1 0 1,0 1-1,0-1 0,-1 0 0,2 0 0,-1 1 0,0-1 0,0 0 0,1 0 0,-1 0 0,2 3 1,1 5 346,1 0 1,0 0 0,1-1 0,6 10 0,17 26 1489,65 74 0,-63-85-1744,-1 2 0,-3 1 0,31 54 0,-49-73-324,1-2-222,-1 0-1,0 1 0,-1 0 0,8 36 0,-15-52-18,0 1-1,1 0 1,-1 0-1,0-1 1,0 1-1,-1 0 1,1 0-1,0-1 1,-1 1-1,1 0 1,-1 0-1,1-1 1,-1 1-1,0-1 1,0 1-1,1 0 1,-1-1-1,0 0 1,0 1-1,-1-1 1,1 1-1,0-1 1,0 0-1,-1 0 1,1 0-1,-1 0 1,1 0-1,-1 0 1,1 0-1,-1-1 1,0 1-1,1 0 1,-1-1-1,0 1 1,1-1-1,-1 0 1,0 1-1,0-1 0,1 0 1,-1 0-1,-3-1 1,-15 0-1925</inkml:trace>
  <inkml:trace contextRef="#ctx0" brushRef="#br0" timeOffset="2">385 538 20012,'16'-28'1697,"18"-11"1015,14-9-311,11-7-897,-1 1-416,-4 9-768,-12 4-504,-7 17-696,-7 6-744,-11 14-1585,7 6 4249,6 7-1640</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6:27.702"/>
    </inkml:context>
    <inkml:brush xml:id="br0">
      <inkml:brushProperty name="width" value="0.05" units="cm"/>
      <inkml:brushProperty name="height" value="0.05" units="cm"/>
      <inkml:brushProperty name="color" value="#FF0066"/>
    </inkml:brush>
  </inkml:definitions>
  <inkml:trace contextRef="#ctx0" brushRef="#br0">11 557 16380,'9'-4'705,"1"-1"1,-1 0 0,-1 0-1,1-1 1,-1 0 0,0-1-1,0 1 1,-1-2 0,0 1-1,0-1 1,-1 0 0,0 0-1,0-1 1,8-17 0,-9 17-489,-1 0 0,-1-1 0,1 1 0,-2-1 0,1 0 0,-1 0 0,-1 0 0,0 0 0,0 0 0,-1-1 0,0 1 0,-1 0 0,0 0 0,-5-20 0,4 26-212,1 0 0,-1 0 0,0 0 1,0 0-1,0 0 0,0 1 0,-1-1 0,1 1 1,-1-1-1,-5-4 0,6 7-19,1 0 0,-1-1 0,0 1 0,1 0 0,-1 0-1,0 0 1,0 0 0,0 0 0,0 1 0,0-1 0,0 1 0,0-1 0,0 1 0,0-1-1,0 1 1,0 0 0,-1 0 0,1 0 0,0 0 0,0 1 0,0-1 0,0 1-1,-3 0 1,0 1-6,1 1-1,0-1 0,-1 1 0,1 0 0,0 0 1,0 1-1,1-1 0,-1 1 0,1 0 0,0 0 0,0 0 1,0 0-1,0 0 0,1 1 0,-1-1 0,1 1 1,1 0-1,-1 0 0,0-1 0,0 7 0,0-3-3,1-1-1,0 1 1,0 0-1,0-1 1,1 1-1,0 0 1,1 0-1,0-1 0,0 1 1,0 0-1,1-1 1,5 13-1,-6-17 28,1 1-1,0-1 0,0 1 0,1-1 1,-1 1-1,1-1 0,-1 0 1,1 0-1,0-1 0,0 1 0,0-1 1,1 1-1,-1-1 0,0 0 1,1 0-1,0 0 0,-1-1 0,1 1 1,0-1-1,0 0 0,0 0 1,0 0-1,0-1 0,0 1 0,0-1 1,7 0-1,-1-1 7,0-1 0,0 1 0,0-2 1,0 1-1,0-1 0,0-1 0,-1 0 0,0 0 0,15-10 1,-12 6 35,0-1 1,-1 0-1,0 0 1,-1-2-1,0 1 1,0-1-1,-1 0 1,-1-1-1,0 0 1,0-1-1,-1 0 0,-1 0 1,0 0-1,-1-1 1,0 1-1,-1-1 1,3-20-1,-6 27-29,-1 3 5,1 1 0,0-1-1,-1 1 1,1-1 0,0 1-1,1 0 1,2-7 0,-3 9-12,0 0 1,-1 1-1,1-1 0,0 0 1,0 1-1,0-1 1,0 0-1,0 1 0,0-1 1,0 1-1,0 0 1,0-1-1,0 1 1,0 0-1,0 0 0,0-1 1,1 1-1,-1 0 1,0 0-1,0 0 1,0 0-1,0 0 0,0 1 1,0-1-1,0 0 1,0 0-1,0 1 1,0-1-1,1 1 0,0 0 1,11 5 81,-1 0 1,-1 1-1,1 0 1,18 16-1,-14-10-35,21 12 0,-31-22-129,0 0 0,0 0 0,0-1-1,0 1 1,1-1 0,-1-1 0,12 2 0,-17-2-22,0-1 0,-1 0-1,1 0 1,0 0 0,-1 0 0,1 0 0,0 0 0,0 0 0,-1 0-1,1 0 1,0 0 0,-1 0 0,1 0 0,0 0 0,-1-1 0,1 1-1,0 0 1,-1 0 0,1-1 0,0 1 0,-1-1 0,1 1 0,-1 0-1,2-2 1,-2 1-333,0 0-1,0 0 0,0 0 0,0 0 1,0 0-1,0-1 0,0 1 1,0 0-1,0 0 0,0 0 0,-1-2 1,0-4-742,0-11-801</inkml:trace>
  <inkml:trace contextRef="#ctx0" brushRef="#br0" timeOffset="1">297 49 14883,'-8'0'1505,"3"0"887,12-2-1456,8-5-584,11-3-1480,4-5-440,12 1 672</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6:28.370"/>
    </inkml:context>
    <inkml:brush xml:id="br0">
      <inkml:brushProperty name="width" value="0.05" units="cm"/>
      <inkml:brushProperty name="height" value="0.05" units="cm"/>
      <inkml:brushProperty name="color" value="#FF0066"/>
    </inkml:brush>
  </inkml:definitions>
  <inkml:trace contextRef="#ctx0" brushRef="#br0">0 90 16908,'27'103'8392,"-27"-101"-8362,0-1 0,1 1 0,0-1 0,-1 1 0,1-1-1,0 1 1,0-1 0,0 1 0,0-1 0,0 0 0,0 0 0,2 2 0,-3-3-25,1 1 0,0-1 0,-1 0 0,1 0 1,-1 0-1,1 0 0,0 0 0,-1 0 0,1 1 1,-1-2-1,1 1 0,0 0 0,-1 0 0,1 0 0,-1 0 1,1 0-1,0 0 0,-1-1 0,1 1 0,-1 0 0,1 0 1,-1-1-1,1 1 0,-1 0 0,1-1 0,-1 1 1,1-1-1,-1 1 0,1 0 0,-1-1 0,0 1 0,1-1 1,-1 1-1,0-1 0,1 1 0,-1-1 0,0-1 1,32-54 173,-26 44-142,0-1 1,1 2-1,1-1 0,-1 1 0,2 0 0,0 0 1,18-16-1,-21 22 64,1 0 0,0 1-1,0 0 1,0 1 0,0-1 0,1 1 0,-1 1 0,1-1 0,0 1-1,-1 1 1,1-1 0,0 1 0,0 1 0,0 0 0,9 0-1,-5 1 112,0 1-1,0 0 0,0 1 1,-1 1-1,1-1 0,-1 2 0,0-1 1,0 2-1,14 8 0,-24-14-204,41 25 185,-39-24-297,0 0 1,0 1 0,0-1-1,0 0 1,0 0 0,1-1-1,-1 1 1,0-1 0,1 1-1,-1-1 1,5 0 0,-6-1 43,0 0 0,0 0 1,0 1-1,0-1 1,0 0-1,0-1 1,0 1-1,0 0 1,2-3-1</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6:59.463"/>
    </inkml:context>
    <inkml:brush xml:id="br0">
      <inkml:brushProperty name="width" value="0.05" units="cm"/>
      <inkml:brushProperty name="height" value="0.05" units="cm"/>
      <inkml:brushProperty name="color" value="#FF0066"/>
    </inkml:brush>
  </inkml:definitions>
  <inkml:trace contextRef="#ctx0" brushRef="#br0">15 15 9834,'-13'-8'3643,"11"3"-574,8 4-782,1 16 93,29 99 1000,56 146-1274,-76-224-1939,2-2 1,0 0-1,3-1 0,24 31 0,24 39 153,14 62 435,-12-22-95,-64-130-569,1-1-1,0 0 0,0-1 1,1 0-1,0-1 0,13 11 1,-16-16-30,1 0 1,0 0-1,0-1 1,0 0-1,1 0 1,-1-1 0,1 1-1,0-2 1,0 1-1,0-1 1,13 1-1,-10-1 1,1 0 1,-1 0-1,1 1 0,-1 1 0,0 0 1,0 1-1,-1 0 0,1 0 0,-1 1 1,0 0-1,0 1 0,-1 0 0,0 1 1,12 13-1,-19-19-10,1 1 0,0-1 0,0 0 1,-1 0-1,1 0 0,1 0 0,5 3 0,-6-4-26,0 0-1,0 1 1,0 0-1,0 0 1,0 0-1,0 0 1,-1 0-1,4 3 1,-6-4-76,1 1 1,0-1-1,-1 0 1,1 1-1,0-1 1,-1 1-1,0-1 1,1 0-1,-1 1 1,0 1 0,0-2-68,0-1 1,0 1 0,1-1 0,-1 1 0,0 0-1,-1-1 1,1 1 0,0 0 0,0-1 0,0 1 0,0-1-1,0 1 1,-1 0 0,1-1 0,0 1 0,0-1 0,-1 1-1,1-1 1,0 1 0,-1-1 0,1 1 0,-1-1-1,1 1 1,-1-1 0,1 0 0,-1 1 0,0-1 29,1 1 0,0-1 0,0 0 0,-1 0 0,1 0 0,0 0 0,-1 0 0,1 0 1,0 0-1,0 0 0,-1 0 0,1 0 0,0 0 0,-1 0 0,1-1 0,0 1 0,0 0 0,-1 0 0,1 0 0,0 0 1,0 0-1,-1 0 0,1-1 0,0 1 0,0 0 0,-1 0 0,1 0 0,0-1 0,-12-16-1536</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00.339"/>
    </inkml:context>
    <inkml:brush xml:id="br0">
      <inkml:brushProperty name="width" value="0.05" units="cm"/>
      <inkml:brushProperty name="height" value="0.05" units="cm"/>
      <inkml:brushProperty name="color" value="#FF0066"/>
    </inkml:brush>
  </inkml:definitions>
  <inkml:trace contextRef="#ctx0" brushRef="#br0">26 259 8978,'-26'6'9350,"26"-6"-9198,0 0 0,1 0 0,-1 0 0,0 1 0,0-1 0,0 0 0,1 1 303,-1-1-303,0 0 0,0 0 0,0 0 0,1 0 0,-1 0 0,0 1 0,0-1 0,0 0 0,1 0 0,-1 0 0,0 0 0,0 0 0,1 0 0,-1 0 0,0 0 0,0 0-1,1 0 1,-1 0 0,0 0 0,0 0 0,2 0-3,-1 0 0,0 0 0,0 0 0,0 0 1,0 0-1,0 1 0,0-1 0,0 0 0,1 1 0,-1-1 0,0 1 0,0-1 0,1 2 0,11 3 602,0-4-442,0-1 0,0 0 0,0-1 0,0 0 0,-1-1 0,1-1 0,23-7 0,-17 5-59,-1 1-1,33-4 1,-31 8-119,0 1 1,1 1-1,-1 1 1,0 0-1,26 9 1,-24-6 12,-14-5-105,-1 1 0,1-1-1,0 0 1,0-1 0,15-1-1,-20 1-32,-1 0 0,0 0-1,0-1 1,0 1 0,1 0-1,-1-1 1,0 0 0,0 0 0,0 0-1,0 1 1,0-2 0,0 1-1,0 0 1,-1 0 0,1-1-1,0 1 1,-1-1 0,1 1 0,-1-1-1,1 0 1,-1 1 0,0-1-1,0 0 1,0 0 0,2-3 0,-2 1 13,1 0 0,0 0 0,0 0 0,0 1 0,0-1 0,1 1 0,4-6 0,-4 6-20,0-1 0,0 1-1,-1-1 1,1 0 0,-1 1 0,0-1-1,0 0 1,2-8 0,-3 8 4,0 0 0,0 1-1,-1-1 1,1 0 0,-1 0 0,0 0 0,0 1 0,-1-1-1,1 0 1,-1 0 0,1 1 0,-1-1 0,0 1 0,-1-1 0,1 0-1,-1 1 1,1 0 0,-1-1 0,0 1 0,0 0 0,0 0-1,-6-5 1,2 2 2,-1 1 0,1 0 0,-1 0 0,-1 1 0,1 0 0,-1 0 0,1 1 0,-1 0 0,-11-3 0,-15-4 4,1 2 0,-58-8 0,81 15-8,-1 0 1,0 1-1,0 1 1,0 0-1,1 0 1,-1 1-1,0 0 1,1 1-1,0 1 1,0-1-1,0 1 1,-17 10-1,15-6 18,1 0-1,0 0 0,0 1 1,-14 16-1,19-19-115,1 1 1,-1 0-1,1 1 1,1-1-1,-1 1 1,1 0 0,-5 16-1,7-13-598,2-11 656,0 0 0,0 0-1,0 0 1,0 0 0,0-1-1,0 1 1,1 0-1,-1 0 1,0 0 0,0 0-1,0 0 1,0 0 0,0 0-1,0 0 1,0 0 0,0 0-1,1 0 1,-1 0-1,0 0 1,0 0 0,0 0-1,0 0 1,0 1 0,0-1-1,0 0 1,0 0 0,0 0-1,1 0 1,-1 0-1,0 0 1,0 0 0,0 0-1,0 0 1,0 0 0,0 0-1,0 0 1,0 0-1,0 0 1,0 1 0,0-1-1,0 0 1,0 0 0,0 0-1,0 0 1,0 0 0,0 0-1,0 0 1,0 0-1,0 1 1,0-1 0,0 0-1,0 0 1,0 0 0,0 0-1,0 0 1,0 0 0,0 0-1,0 0 1,0 0-1,0 1 1,0-1 0,16-21-1134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2:54.020"/>
    </inkml:context>
    <inkml:brush xml:id="br0">
      <inkml:brushProperty name="width" value="0.05" units="cm"/>
      <inkml:brushProperty name="height" value="0.05" units="cm"/>
      <inkml:brushProperty name="color" value="#FF0066"/>
    </inkml:brush>
  </inkml:definitions>
  <inkml:trace contextRef="#ctx0" brushRef="#br0">212 18 13251,'-2'-1'218,"0"1"-1,0-1 1,0 1 0,0 0-1,0-1 1,0 1 0,0 0 0,0 0-1,0 0 1,0 0 0,0 1-1,0-1 1,0 0 0,0 1 0,-3 1-1,-27 12 1448,31-14-1617,-10 6 297,1 0 1,0 0-1,0 1 1,0 1-1,1-1 1,-11 13 0,18-18-303,-1 1 1,1-1 0,0 1-1,0 0 1,0 0 0,1-1-1,-1 1 1,0 1 0,1-1-1,0 0 1,0 0 0,0 1-1,0-1 1,1 0 0,-1 1-1,1-1 1,0 0 0,0 1-1,0-1 1,0 1 0,0-1-1,1 1 1,0-1 0,0 0-1,0 1 1,2 4 0,3 1 57,0 0 1,0 0 0,1-1-1,0 0 1,0 0 0,1-1-1,9 7 1,-6-4 187,0 0 1,15 18-1,-23-24-224,1 1 0,-2-1 0,1 1-1,-1-1 1,1 1 0,-1 0 0,0 0 0,-1 0-1,0 0 1,1 1 0,-1 5 0,0-5-45,-1-1 0,-1 0 1,1 1-1,-1-1 0,1 0 0,-2 0 0,1 1 1,0-1-1,-1 0 0,0 0 0,0 0 0,-1-1 1,0 1-1,1 0 0,-1-1 0,-1 0 1,1 1-1,-1-1 0,1-1 0,-7 6 0,5-5-17,0 0-1,0-1 1,-1 1-1,0-1 1,1 0-1,-1-1 1,0 1-1,0-1 1,0 0-1,-1-1 1,1 1-1,0-1 1,-1-1-1,1 1 1,0-1-1,-1 0 1,-6-1-1,12 1-2,-1 0 0,1-1 0,0 1 0,-1 0 0,1-1 0,0 1 0,-1-1 0,1 0 0,0 1 0,0-1 0,-1 0 0,1 0 0,0 1 0,0-1 0,0 0 0,0 0 0,-1-2 0,2 3 0,0-1 1,-1 0-1,1 1 0,0-1 0,0 0 0,0 1 1,0-1-1,0 0 0,0 0 0,0 1 0,0-1 0,0 0 1,0 0-1,0 1 0,0-1 0,1 0 0,-1 1 1,0-1-1,0 0 0,1 1 0,-1-1 0,0 0 1,1 1-1,-1-1 0,1 1 0,-1-1 0,1 1 0,-1-1 1,1 1-1,0-1 0,-1 1 0,1-1 0,-1 1 1,1 0-1,1-1 0,11-7 0,0 1 1,1 0-1,21-7 1,17-7-4,-24 5-1,0 0 1,-2-2 0,34-28 0,-21 11 75,45-51 1,-73 74-34,-1-1-1,0 0 1,-1-1 0,9-17 0,-15 26-32,-1-1-1,1 0 1,-1 0 0,0 0-1,-1 0 1,1 0 0,-1 0 0,0 0-1,-1 0 1,0 0 0,0-1-1,0 1 1,0 0 0,-2-8-1,1 13-5,1 0-1,0 1 0,0-1 0,-1 0 1,1 0-1,0 0 0,-1 1 0,1-1 1,-1 0-1,1 0 0,-1 1 0,1-1 1,-1 0-1,1 1 0,-1-1 0,0 0 0,1 1 1,-1-1-1,0 1 0,0 0 0,0-1 1,1 1-1,-1-1 0,0 1 0,0 0 1,0 0-1,0-1 0,1 1 0,-1 0 1,0 0-1,0 0 0,0 0 0,0 0 1,0 0-1,0 0 0,1 0 0,-3 1 0,-1 0 1,0 1 0,0-1 0,0 1 0,0 0 0,1 0 0,-1 0 0,-3 3-1,-4 3 34,0 1-1,1 0 0,1 1 1,-1 0-1,1 0 0,1 1 1,0 1-1,-9 16 0,12-19 47,1 0 0,0 1 0,1 0 0,-1-1-1,2 1 1,-1 0 0,2 1 0,-1-1 0,1 0-1,1 0 1,1 19 0,0-24-32,-1-1 0,1 1 1,0-1-1,0 1 0,1-1 0,-1 0 0,1 1 0,0-1 1,0 0-1,1 0 0,-1 0 0,1-1 0,0 1 0,-1-1 0,2 1 1,-1-1-1,0 0 0,1 0 0,-1 0 0,1-1 0,0 1 1,0-1-1,0 0 0,0 0 0,6 1 0,-1 0 50,1-1-1,-1-1 1,1 0-1,0 0 1,-1-1-1,1 0 1,0-1-1,0 0 0,-1 0 1,1-1-1,12-4 1,10-5 332,58-28 0,-44 14-133,-2-2 0,-1-1 1,-1-3-1,-2-1 0,39-40 0,-72 65-531,0 0-1,-1 0 1,1 0 0,-1-1-1,-1 0 1,6-10 0,-11 18 101,0 0-1,0 0 1,0-1 0,-1 1 0,1 0 0,0-1 0,0 1-1,0 0 1,-1 0 0,1 0 0,0-1 0,0 1 0,0 0-1,-1 0 1,1 0 0,0-1 0,0 1 0,-1 0 0,1 0-1,0 0 1,-1 0 0,1 0 0,0 0 0,0 0-1,-1 0 1,1 0 0,0 0 0,-1 0 0,1 0 0,0 0-1,-1 0 1,1 0 0,0 0 0,-1 0 0,-10 6-1737</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4:59.876"/>
    </inkml:context>
    <inkml:brush xml:id="br0">
      <inkml:brushProperty name="width" value="0.05" units="cm"/>
      <inkml:brushProperty name="height" value="0.05" units="cm"/>
      <inkml:brushProperty name="color" value="#FF0066"/>
    </inkml:brush>
  </inkml:definitions>
  <inkml:trace contextRef="#ctx0" brushRef="#br0">360 89 14899,'1'-9'409,"0"-1"528,0 0-1,-1-1 1,-1-18 0,1 28-869,0 0 0,0 0 0,0 0 0,0 0 1,-1 1-1,1-1 0,0 0 0,-1 0 0,1 0 0,0 1 0,-1-1 1,1 0-1,-1 0 0,1 1 0,-1-1 0,1 0 0,-1 1 1,0-1-1,1 1 0,-1-1 0,0 1 0,0-1 0,1 1 0,-1-1 1,0 1-1,0 0 0,1-1 0,-1 1 0,0 0 0,0 0 1,0-1-1,0 1 0,0 0 0,0 0 0,1 0 0,-1 0 0,0 0 1,0 0-1,-2 1 0,0 0 36,-1 0 0,0 1 0,1-1 0,-1 1 0,1 0 0,-1 0 0,-3 3 0,-5 4 102,1 1 1,0 0-1,1 1 0,0 0 1,-12 19-1,-36 66 472,42-68-440,1 1-1,1 0 0,-15 49 1,28-71-188,-1 0 0,1 0 0,0 0 0,0 0 0,1-1 0,0 1 0,1 0 0,-1 0 1,1 0-1,0 0 0,1 0 0,2 6 0,-2-7-12,1-1 1,-1 1 0,1-1-1,1 0 1,-1 0-1,1-1 1,-1 1-1,1-1 1,1 1-1,-1-1 1,1-1 0,-1 1-1,11 5 1,24 11 191,-23-13-142,-1 2 0,23 13 0,-35-19-74,0-1 0,0 0 0,0 1 0,0 0 0,-1 0 0,1 0 0,-1 0 0,1 0 0,-1 0 0,0 0 0,0 1 0,-1-1 0,1 1 0,-1 0 0,1 0 0,0 4 0,-2-4 1,0 1-1,0-1 1,0 0 0,-1 0 0,0 0 0,0 0 0,0 0-1,0 0 1,0 0 0,-1 0 0,0 0 0,1 0-1,-1-1 1,-1 1 0,1-1 0,-6 7 0,0-1 4,-1 0 1,0 0 0,0-1 0,-16 10 0,19-14-72,0 0-1,-1-1 1,1 0 0,-1-1 0,0 1 0,0-1 0,0-1 0,0 1 0,-11 0 0,1-1-708,1-1 1,-32-3-1,41 2 170,1 0 0,0-1 0,-10-2 0,14 3 371,0 0 1,1 1-1,-1-1 1,0 0-1,1 0 1,-1 0-1,1 0 1,0 0-1,-1 0 1,1 0-1,0 0 1,-1-1-1,1 1 1,0 0-1,0-1 1,0 1-1,-1-3 1,2 3 109,0 0 0,0 0 0,0 0 0,0 0 0,0 0 0,0 0 0,0 0 0,0 0 0,0 0 1,0 0-1,0 0 0,1-1 0</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02.609"/>
    </inkml:context>
    <inkml:brush xml:id="br0">
      <inkml:brushProperty name="width" value="0.05" units="cm"/>
      <inkml:brushProperty name="height" value="0.05" units="cm"/>
      <inkml:brushProperty name="color" value="#FF0066"/>
    </inkml:brush>
  </inkml:definitions>
  <inkml:trace contextRef="#ctx0" brushRef="#br0">1 42 13643,'0'-3'245,"1"-26"2292,3 20-649,-4 9-1823,1 0-1,-1-1 1,0 1 0,0 0-1,1 0 1,-1 0-1,0 0 1,1 0 0,-1 0-1,0 0 1,0 0 0,1 0-1,-1 1 1,0-1 0,1 0-1,-1 0 1,0 0 0,0 0-1,1 0 1,-1 0 0,0 0-1,0 1 1,0-1 0,1 0-1,-1 0 1,0 0-1,0 1 1,0-1 0,1 0-1,-1 0 1,0 1 0,0-1-1,0 0 1,7 9 518,-2-1 0,1 1 0,-1 0 1,6 15-1,14 44 716,-10-24-556,86 223 1016,-97-256-1789,-1-6-35,-1 0 1,0 0-1,-1 0 1,1 1-1,-1-1 1,0 1-1,1 7 1,-2-13 20,0 1 1,0-1 0,0 0 0,0 0 0,0 0-1,0 1 1,0-1 0,0 0 0,0 0-1,0 1 1,0-1 0,0 0 0,-1 0 0,1 0-1,0 1 1,0-1 0,0 0 0,0 0-1,0 0 1,0 1 0,0-1 0,-1 0-1,1 0 1,0 0 0,0 0 0,0 0 0,0 1-1,-1-1 1,1 0 0,0 0 0,0 0-1,0 0 1,-1 0 0,1 0 0,0 0-1,0 0 1,0 0 0,-1 0 0,1 1 0,0-1-1,-1 0 1,-11-6-1440,-11-13 1669,6-5-118</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03.111"/>
    </inkml:context>
    <inkml:brush xml:id="br0">
      <inkml:brushProperty name="width" value="0.05" units="cm"/>
      <inkml:brushProperty name="height" value="0.05" units="cm"/>
      <inkml:brushProperty name="color" value="#FF0066"/>
    </inkml:brush>
  </inkml:definitions>
  <inkml:trace contextRef="#ctx0" brushRef="#br0">1 653 12883,'0'9'3033,"5"-8"-278,12-13 412,3-8-1504,0-1 0,25-33 0,27-52-5,-44 64-1063,-13 20-458,114-163 861,-100 148-1541,1 2-1,63-58 1,-86 88 205,-2 0-377,1 0 1,0 0-1,9-4 1,-13 8 227,0 0-1,0 0 1,0 0 0,0 0 0,0 1-1,1-1 1,-1 1 0,0 0 0,3-1-1,7 1-1232</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03.636"/>
    </inkml:context>
    <inkml:brush xml:id="br0">
      <inkml:brushProperty name="width" value="0.05" units="cm"/>
      <inkml:brushProperty name="height" value="0.05" units="cm"/>
      <inkml:brushProperty name="color" value="#FF0066"/>
    </inkml:brush>
  </inkml:definitions>
  <inkml:trace contextRef="#ctx0" brushRef="#br0">118 251 13811,'0'0'78,"0"1"1,0-1-1,0 0 1,0 0-1,0 0 1,0 0-1,0 0 1,0 0-1,1 0 0,-1 1 628,0-1-627,0 0-1,0 1 1,1-1-1,-1 0 1,0 0-1,0 0 1,0 0-1,0 0 0,0 0 1,0 0-1,0 0 1,1 0-1,-1 0 1,0 0-1,0 0 1,0 0-1,0 0 0,0 0 1,0 0-1,0 0 1,1 0-1,-1 0 1,0 0-1,0 0 1,0 0-1,0 0 1,1-1 627,-1 1-628,0 0 0,0 0 1,0 0-1,0-1 1,0 1-1,0 0 1,0 0-1,0 0 1,0 0-1,1 0 0,-1 0 1,0 0-1,0-1 1,7-7 413,3-9 172,-1 0 0,-1 0 0,-1-1 0,0 1 0,8-38 0,-13 50-581,-1-1 0,0 1 0,-1 0 1,1 0-1,-1-1 0,0 1 0,0 0 1,-1-1-1,-1-7 0,1 10-74,0 1 1,1 0-1,-1 0 0,0 0 0,-1 0 1,1 0-1,0 1 0,0-1 0,-1 0 0,1 0 1,-1 1-1,0-1 0,1 1 0,-1-1 0,0 1 1,0 0-1,0 0 0,0 0 0,0 0 1,0 0-1,0 0 0,0 0 0,0 1 0,-5-1 1,3 0-10,1 0 0,-1 1 0,0 0 0,0 0 0,0 0 0,0 0 0,0 0 0,0 1 0,0 0 0,0 0 0,0 0 0,0 0 0,0 1 0,1-1 0,-1 1 0,1 0 0,-1 0 0,1 0 0,0 1 0,0-1 0,0 1 0,0 0 0,0-1 0,0 1 0,1 1 0,-1-1 0,1 0 0,0 1 1,-2 3-1,-2 7 3,-1 1 1,2-1-1,0 1 1,1 1-1,0-1 0,-1 18 1,2-14 97,2 0-1,0 0 1,2 25 0,-1-36-17,1 0 1,0 0-1,1 0 1,0 0-1,0 0 1,1-1-1,0 1 1,0-1-1,1 1 1,5 7-1,-7-12-57,0-1 0,0 1 0,1-1 0,0 1 0,-1-1 0,1 0-1,0 0 1,0 0 0,0 0 0,0-1 0,0 1 0,1-1 0,-1 1 0,0-1 0,1 0-1,-1-1 1,1 1 0,-1-1 0,1 1 0,-1-1 0,1 0 0,-1 0 0,1-1-1,-1 1 1,7-2 0,-2 0-8,1-1-1,-1 1 0,0-2 1,0 1-1,0-1 1,0 0-1,-1-1 0,1 0 1,7-7-1,-4 2-22,0 0 1,-1-1-1,0-1 1,-1 0-1,0 0 0,-1-1 1,10-19-1,-6 4-1051,0 0-1,11-50 1,-3 4-3628,-12 38 3290</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04.523"/>
    </inkml:context>
    <inkml:brush xml:id="br0">
      <inkml:brushProperty name="width" value="0.05" units="cm"/>
      <inkml:brushProperty name="height" value="0.05" units="cm"/>
      <inkml:brushProperty name="color" value="#FF0066"/>
    </inkml:brush>
  </inkml:definitions>
  <inkml:trace contextRef="#ctx0" brushRef="#br0">0 775 14971,'4'5'1213,"0"0"0,0-1 0,1 0 0,-1 0 0,6 4 0,16 16 1379,-22-19-2449,0 0 0,0-1 0,-1 2 0,0-1 0,0 0 0,0 0 0,-1 1 0,0 0 0,0-1 0,0 1 0,-1 0 0,0 0 0,0 0 0,0 0 0,-1 8-1,0 47 9,-1-56-145,-1-8 0,-2-7 0,1 0 35,2 0 1,-1 0-1,1-1 1,1 1-1,0 0 1,0-1 0,1 1-1,0 0 1,1-1-1,0 1 1,1 0 0,4-10-1,-4 13 16,0 0-1,0 0 1,1 0-1,0 1 1,0 0-1,1 0 1,8-10-1,-9 13-27,0-1-1,0 1 1,0 0 0,0 1-1,0-1 1,1 0 0,-1 1 0,1 0-1,-1 0 1,1 1 0,0-1-1,6 0 1,-10 2 13,1-1-1,-1 1 0,1 0 1,-1 0-1,0 0 0,1 0 1,-1 0-1,1 1 1,-1-1-1,1 0 0,-1 1 1,0-1-1,1 1 1,-1-1-1,0 1 0,1 0 1,-1-1-1,0 1 1,0 0-1,0 0 0,0 0 1,0 0-1,0 0 1,0 0-1,2 2 0,0 2-4,-1 0 0,1 1 0,-1-1 0,0 1 0,2 5 0,-2-3-31,-5-24-2,1 0 0,0 0-1,2 0 1,0-22-1,0 17-15,1-7-18,6-47 1,-5 63 25,0 0 0,1 0 0,1 0-1,0 1 1,0 0 0,9-15 0,-13 25 2,0 0 0,1 0 0,-1 0 0,1 0 1,0 0-1,-1 0 0,1 0 0,0 0 0,-1 0 1,1 1-1,0-1 0,0 0 0,0 1 0,0-1 1,0 0-1,0 1 0,0-1 0,0 1 0,0-1 1,0 1-1,0 0 0,0-1 0,0 1 0,0 0 1,0 0-1,0 0 0,0 0 0,0 0 0,1 0 1,-1 0-1,0 0 0,0 0 0,0 0 0,0 1 0,0-1 1,0 0-1,2 1 0,2 3-8,0-1 1,-1 1-1,1 0 1,0 0-1,7 9 1,5 4-16,-13-14 20,0 0 0,1 0 1,-1 0-1,1-1 0,0 1 0,0-1 0,-1 0 0,2-1 1,8 3-1,-12-4 4,1 0 0,0 1 0,-1-1-1,1 0 1,-1 0 0,1-1 0,-1 1 0,1 0 0,-1-1 0,1 0 0,-1 1 0,1-1 0,-1 0 0,0 0-1,1-1 1,-1 1 0,0 0 0,0-1 0,0 1 0,0-1 0,0 0 0,2-2 0,7-11-7,-2 0 1,0 0-1,-1-1 1,0-1-1,9-28 1,8-19-27,-17 48 16,25-50-19,-33 65 37,1 0 0,-1 1 0,0-1 0,1 0 0,-1 1 0,1-1 0,-1 1 0,1-1 0,-1 1 0,1-1 0,-1 1 0,1-1 0,-1 1 0,1 0 0,0-1 0,-1 1 0,1 0 0,0-1 0,-1 1 0,1 0 0,0 0 0,-1-1 0,1 1 0,0 0 0,-1 0 0,1 0 0,0 0 0,0 0 0,-1 0 0,1 0 0,0 0 1,-1 1-1,1-1 0,0 0 0,0 0 0,-1 1 0,1-1 0,-1 0 0,1 1 0,0-1 0,0 1 0,3 2 3,0 0 1,-1 0-1,1 1 1,5 7-1,-6-8 6,34 44 110,-2 1-1,30 56 1,44 111-20,-89-168-82,-33-74 57,-30-47 0,-28-31-72,-16-24-20,67 96 5,-27-61-1,42 82 11,1-1 0,0 0 1,0 1-1,1-1 0,1-1 0,0 1 0,1 0 0,1-24 0,1 31 11,0 0 0,0 0 0,0 0 0,1 0 0,0 0 0,0 1 0,0-1 0,1 1 0,0-1 0,0 1 0,0 0 0,1 0 0,-1 0 0,1 0 0,0 1 0,1 0 0,-1 0 0,1 0 0,0 0 0,0 1 0,0 0 0,0 0 1,1 0-1,-1 0 0,1 1 0,0 0 0,0 0 0,0 1 0,0-1 0,0 1 0,0 1 0,0-1 0,0 1 0,0 0 0,0 0 0,0 1 0,0 0 0,0 0 0,0 0 0,0 1 0,7 3 0,-8-3 51,1 1 0,0 0 0,-1 0 1,0 0-1,1 1 0,-1 0 0,-1 0 0,1 0 0,-1 0 0,1 1 0,-1 0 0,0 0 1,3 5-1,-4-3-8,0-1 1,0 1-1,-1-1 1,0 1-1,0 0 1,-1 0-1,1 0 1,-1 0-1,-1 0 1,0 0-1,0 9 1,-1-3-29,-1 0 1,0-1-1,0 0 1,-2 1 0,1-1-1,-1 0 1,-12 22-1,14-29-97,-1 0-1,0 0 1,-1 0-1,1 0 1,-1 0-1,0-1 1,0 0-1,0 0 1,0 0-1,-1 0 1,0 0-1,0-1 1,0 0-1,0 0 1,0-1-1,-1 1 1,1-1-1,-12 3 1,13-5-147,0 1-1,0-1 1,-1 0 0,1 0 0,0 0-1,0-1 1,0 0 0,0 0 0,0 0-1,0 0 1,0 0 0,0-1 0,0 0-1,0 1 1,0-2 0,1 1 0,-1 0 0,1-1-1,0 1 1,0-1 0,-3-4 0,-2-1-613,1-1 0,1 0 0,0 0 0,0-1 0,0 0 0,-7-20 0,-7-30-1005</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04.874"/>
    </inkml:context>
    <inkml:brush xml:id="br0">
      <inkml:brushProperty name="width" value="0.05" units="cm"/>
      <inkml:brushProperty name="height" value="0.05" units="cm"/>
      <inkml:brushProperty name="color" value="#FF0066"/>
    </inkml:brush>
  </inkml:definitions>
  <inkml:trace contextRef="#ctx0" brushRef="#br0">1 17 13139,'-1'-16'7484,"12"25"-3434,28 32-1630,60 70 94,-82-90-2363,-1 1 0,-1 0 0,18 40-1,8 39-53,-29-66-296,2-1 0,24 44 0,-37-76 127,2 4-137,1-1 0,-1 0 0,7 7 0,-9-11 117,-1 0 1,1 0-1,0-1 0,-1 1 0,1 0 0,0-1 0,0 1 0,0-1 0,-1 1 0,1-1 0,0 1 1,0-1-1,0 1 0,0-1 0,0 0 0,0 0 0,0 1 0,0-1 0,0 0 0,0 0 0,0 0 1,0 0-1,0 0 0,0 0 0,0 0 0,-1-1 0,1 1 0,0 0 0,0 0 0,0-1 0,1 0 1,1-1-312,0-1 1,0 0 0,-1-1 0,1 1 0,-1 0-1,0-1 1,0 1 0,0-1 0,0 0 0,-1 1-1,2-7 1,12-35-1133</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05.515"/>
    </inkml:context>
    <inkml:brush xml:id="br0">
      <inkml:brushProperty name="width" value="0.05" units="cm"/>
      <inkml:brushProperty name="height" value="0.05" units="cm"/>
      <inkml:brushProperty name="color" value="#FF0066"/>
    </inkml:brush>
  </inkml:definitions>
  <inkml:trace contextRef="#ctx0" brushRef="#br0">53 745 15795,'4'-2'7583,"-7"18"-4700,-8 20-1098,6-22-1211,-24 84 1225,26-85-1767,1 0 0,0 0 1,1 0-1,0 0 1,2 22-1,3-19-55,-4-16 20,0 0-1,0 0 0,0 0 0,1 0 1,-1 0-1,0 1 0,0-1 0,0 0 1,0 0-1,0 0 0,0 0 0,0 0 1,0 0-1,1 0 0,-1 0 0,0 0 1,0 0-1,0 0 0,0 0 0,0 0 1,0 0-1,0 0 0,1 0 0,-1 0 1,0 0-1,0 0 0,0 0 0,0 0 1,0 0-1,0 0 0,0 0 1,1 0-1,-1 0 0,0 0 0,0 0 1,0 0-1,0 0 0,0 0 0,0 0 1,0 0-1,0-1 0,1 1 0,-1 0 1,0 0-1,0 0 0,0 0 0,0 0 1,0 0-1,0 0 0,0 0 0,0-1 1,0 1-1,1-2-65,1-1 0,-1 1 1,-1-1-1,1 0 0,0 1 1,-1-1-1,1-4 0,0-15-554,-2-22-1,0 28 115,1-1 0,2-22 0,-2 38 495,0 1-1,0-1 0,0 0 0,0 1 0,0-1 0,1 0 0,-1 1 0,0-1 0,0 0 1,0 1-1,1-1 0,-1 0 0,0 1 0,1-1 0,-1 1 0,0-1 0,1 1 0,-1-1 0,1 1 1,-1-1-1,1 1 0,-1-1 0,1 1 0,-1-1 0,1 1 0,0 0 0,-1 0 0,1-1 1,-1 1-1,1 0 0,0 0 0,-1-1 0,1 1 0,0 0 0,-1 0 0,1 0 0,0 0 1,-1 0-1,2 0 0,2 1 18,0 0 0,-1 1 0,1-1 0,0 0 0,6 5 0,3 0-38,-9-4 32,12 5 37,0-1-1,1 0 1,0-1-1,20 3 1,-32-7-14,-1-1 0,1 0 1,-1 0-1,1 0 0,0 0 0,-1-1 0,1 1 1,-1-1-1,1 0 0,-1-1 0,1 1 1,-1-1-1,0 0 0,0 0 0,0 0 0,0 0 1,0-1-1,0 0 0,0 1 0,-1-1 1,5-5-1,-5 3 11,1-1 1,-1 1-1,0-1 1,0 0-1,0 0 1,-1 0-1,0 0 1,0-1-1,-1 1 1,2-11-1,-1-4 21,0 0-1,-2-22 0,-2 11-22,-2 0-1,-13-56 1,-26-61 35,12 51-22,-26-121 357,55 210-332,-1-2 51,0 1-1,-5-12 1,8 20-76,-1 0 0,0 0 0,0 0-1,0 1 1,0-1 0,0 0 0,0 1 0,-1-1 0,1 1-1,-1-1 1,1 1 0,-1 0 0,1 0 0,-1-1 0,0 1 0,1 0-1,-4-1 1,4 2-19,0 0-1,0-1 0,0 1 1,0 0-1,0 0 0,1 0 1,-1 0-1,0 0 0,0 0 1,0 0-1,0 0 0,0 1 1,0-1-1,1 0 0,-1 0 1,0 1-1,0-1 0,0 1 1,1-1-1,-1 1 0,0-1 1,0 1-1,1-1 0,-1 1 1,0-1-1,1 1 0,-1 0 1,1-1-1,-1 1 0,1 0 1,-1 0-1,1-1 0,0 1 1,-1 0-1,1 0 0,0 0 1,-1 0-1,1 0 0,0-1 1,0 1-1,0 1 0,-1 3 31,1 0-1,-1-1 0,1 1 1,0 0-1,0 0 0,2 7 1,6 16 146,1-1 1,1-1 0,22 41 0,-25-52-123,9 14 43,0-1-1,2 0 1,1-2 0,31 34 0,-16-24-40,1-2 1,49 36-1,-83-70-81,5 5-28,0 0 0,0-1-1,1 0 1,0 0 0,11 5 0,-18-9 4,0 0 0,0 0 1,1 0-1,-1 0 0,0 0 0,0 0 1,0 0-1,1 0 0,-1 0 0,0 0 1,0 0-1,0 0 0,1 0 0,-1 0 1,0 0-1,0 0 0,0 0 0,1 0 0,-1 0 1,0 0-1,0 0 0,0 0 0,1 0 1,-1 0-1,0 0 0,0 0 0,0 0 1,0 0-1,1-1 0,-1 1 0,0 0 1,0 0-1,0 0 0,0 0 0,0-1 1,1 1-1,-1 0 0,0 0 0,0 0 1,0 0-1,0-1 0,0 1 0,0 0 1,0 0-1,0 0 0,0-1 0,0 1 1,0 0-1,0 0 0,0 0 0,0-1 1,0 1-1,0 0 0,0 0 0,0 0 0,0-1 1,-4-11-1590,-23-33-3413,10 19 5073,-12-16-266</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05.819"/>
    </inkml:context>
    <inkml:brush xml:id="br0">
      <inkml:brushProperty name="width" value="0.05" units="cm"/>
      <inkml:brushProperty name="height" value="0.05" units="cm"/>
      <inkml:brushProperty name="color" value="#FF0066"/>
    </inkml:brush>
  </inkml:definitions>
  <inkml:trace contextRef="#ctx0" brushRef="#br0">1 227 17060,'0'13'1448,"5"-6"1024,3-9-295,8-16-417,5-6-199,5-8-593,1 1-272,3-1-432,-2 2-336,-6 6-744,0 4-624,-5 3-1609,-2 4 1841,4 10 127</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06.300"/>
    </inkml:context>
    <inkml:brush xml:id="br0">
      <inkml:brushProperty name="width" value="0.05" units="cm"/>
      <inkml:brushProperty name="height" value="0.05" units="cm"/>
      <inkml:brushProperty name="color" value="#FF0066"/>
    </inkml:brush>
  </inkml:definitions>
  <inkml:trace contextRef="#ctx0" brushRef="#br0">36 323 12915,'3'-1'599,"-1"-1"-1,0 0 1,0 1 0,0-1 0,0 0 0,0 0 0,-1-1-1,1 1 1,0 0 0,-1 0 0,0-1 0,0 1 0,2-4 0,0-4 537,0 0 1,2-12-1,-1 1 182,-1 10-875,-1-1 0,0 0 1,-1 0-1,0 0 1,-2-15-1,1 20-373,-1 0 1,0 0-1,0-1 0,-1 1 0,0 0 0,-1 0 0,1 1 0,-1-1 0,-7-11 1,9 16-69,0 1 0,1 0 1,-1 0-1,0-1 0,0 1 0,-1 0 1,1 0-1,0 0 0,0 0 1,0 0-1,-1 1 0,1-1 1,0 0-1,-1 0 0,1 1 1,-3-1-1,3 1-2,0 0 0,1 0 0,-1 0 0,0 0 0,0 0 0,0 0 0,0 1 0,0-1 1,1 0-1,-1 1 0,0-1 0,0 1 0,0-1 0,1 0 0,-1 1 0,0 0 0,1-1 0,-1 1 0,0-1 0,1 1 0,-1 0 0,1 0 0,-1-1 1,1 1-1,-1 0 0,1 0 0,0 0 0,-1-1 0,1 2 0,-4 8 0,1 0-1,0 1 1,0-1 0,2 0 0,-1 1-1,1-1 1,1 1 0,0 10 0,1-4 20,0 0 0,2 0 0,0 0 0,7 22 1,-6-28 47,0 1 0,1-1 0,0 0 1,1 0-1,1 0 0,13 17 0,-17-24-21,1 0 0,0 0 0,-1 0 0,1-1-1,0 0 1,1 0 0,-1 0 0,0 0 0,1-1-1,0 1 1,-1-1 0,1 0 0,0-1 0,0 1-1,0-1 1,0 0 0,0 0 0,1-1-1,4 0 1,-2 0 9,-1-1 1,0 0-1,1-1 0,-1 1 0,0-1 0,0-1 0,0 0 0,0 0 1,0 0-1,0-1 0,-1 1 0,10-9 0,-8 5-122,-1 1 1,0-1-1,0-1 0,-1 1 0,0-1 0,0 0 1,-1-1-1,0 1 0,5-13 0,30-78-6012,-24 69 4276</inkml:trace>
  <inkml:trace contextRef="#ctx0" brushRef="#br0" timeOffset="1">639 1 19556,'13'0'2513,"-5"0"1944,5 1-1273,-11 9-1383,-4 1-801,-8 4-936,-6 1-1096,-23 5 672</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26.050"/>
    </inkml:context>
    <inkml:brush xml:id="br0">
      <inkml:brushProperty name="width" value="0.05" units="cm"/>
      <inkml:brushProperty name="height" value="0.05" units="cm"/>
      <inkml:brushProperty name="color" value="#FF0066"/>
    </inkml:brush>
  </inkml:definitions>
  <inkml:trace contextRef="#ctx0" brushRef="#br0">10 197 9578,'1'-3'88,"40"-158"7071,-34 136-4537,-7 18-337,-7 13-655,0 5-1378,1 1 0,0-1 1,0 1-1,1 0 0,1 1 0,0-1 0,1 1 0,-3 24 0,3-5 99,1 0 0,5 48 0,11 49 430,33 134 0,-37-213-598,-1-3-68,-5-18-57,2 0 1,12 34-1,-14-54-50,-1 0-1,1-1 0,1 1 1,-1-1-1,2 0 0,-1-1 1,1 1-1,0-1 0,0 0 1,1-1-1,8 7 0,-13-11-1,0-1 0,1 0 0,-1 0 0,0 0 0,0 0-1,1 0 1,-1 0 0,1-1 0,-1 1 0,0-1 0,1 0-1,-1 0 1,1 0 0,4 0 0,-6 0-72,-1 0 0,1-1-1,0 1 1,0 0 0,-1 0 0,1 0 0,0-1 0,0 1-1,-1 0 1,1-1 0,0 1 0,-1-1 0,1 1 0,0-1 0,-1 1-1,1-1 1,-1 1 0,1-1 0,-1 1 0,1-1 0,-1 0-1,1 1 1,-1-1 0,0 0 0,1 0 0,-1 1 0,0-1-1,1 0 1,-1 0 0,0 1 0,0-1 0,0 0 0,0 0 0,0 0-1,0 1 1,0-1 0,0 0 0,0 0 0,0 0 0,-1 1-1,1-1 1,0 0 0,0 0 0,-1 1 0,1-1 0,-1-1 0,0 0-375,0 0 0,0 1 0,0-1 0,-1 0 1,1 1-1,0-1 0,-1 1 0,-2-3 0,-5-6-814,3 0 440</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26.282"/>
    </inkml:context>
    <inkml:brush xml:id="br0">
      <inkml:brushProperty name="width" value="0.05" units="cm"/>
      <inkml:brushProperty name="height" value="0.05" units="cm"/>
      <inkml:brushProperty name="color" value="#FF0066"/>
    </inkml:brush>
  </inkml:definitions>
  <inkml:trace contextRef="#ctx0" brushRef="#br0">32 0 11650,'-2'2'350,"-1"-1"0,1 1-1,0 0 1,0 0-1,0 0 1,0 0 0,1 0-1,-1 0 1,1 0-1,-1 1 1,1-1 0,0 1-1,0-1 1,-2 4-1,2-1 85,0 0 0,0 1-1,0-1 1,1 0 0,0 0-1,0 1 1,0 5 0,2-1 72,-1 1 0,2-1 0,-1 0 0,2 0 0,-1 0 0,1 0 0,6 10 0,-7-15-325,0-1 0,0 1 1,0-1-1,1 0 0,-1 0 0,1 0 1,0 0-1,0-1 0,7 5 0,-8-6-124,0-1-1,0 1 1,0-1 0,0 0-1,0 0 1,0 0-1,0-1 1,0 1 0,1-1-1,-1 1 1,0-1 0,0 0-1,0 0 1,1-1-1,-1 1 1,0-1 0,5-1-1,1-1-143,1-1 1,-2 0-1,1-1 0,0 0 1,-1 0-1,0-1 0,0 0 0,-1 0 1,0-1-1,12-14 0,-2 0-684,-1-1 0,22-40 0,-15 23 616</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00.327"/>
    </inkml:context>
    <inkml:brush xml:id="br0">
      <inkml:brushProperty name="width" value="0.05" units="cm"/>
      <inkml:brushProperty name="height" value="0.05" units="cm"/>
      <inkml:brushProperty name="color" value="#FF0066"/>
    </inkml:brush>
  </inkml:definitions>
  <inkml:trace contextRef="#ctx0" brushRef="#br0">10 167 12395,'-1'-3'5717,"-2"8"-3107,-1 12-648,3-2-454,1 0 1,2 25 0,-2-33-1296,1-1-1,0 1 1,1 0 0,0-1-1,0 1 1,0-1-1,1 0 1,4 8 0,-5-12-188,-1 0 0,1-1 0,-1 1 0,1-1 1,0 1-1,0-1 0,0 1 0,0-1 1,0 0-1,0 0 0,0 0 0,0 0 0,1 0 1,-1 0-1,0-1 0,1 1 0,-1-1 0,0 0 1,1 0-1,-1 0 0,0 0 0,1 0 1,-1 0-1,3-1 0,2 0-20,-1 0-1,1-1 1,-1 0 0,1 0 0,-1 0-1,0-1 1,8-4 0,-6 1-24,-1 1 0,1-1 0,-1-1 1,0 1-1,-1-1 0,0 0 0,0-1 1,0 1-1,-1-1 0,7-14 0,-7 11-9,0 0 0,-1 0-1,0 0 1,-1-1-1,-1 1 1,1-1 0,0-23-1,-3 15-9,0 3-36,4-31 0,0 39 48,2 12 47,3 18 90,-7-17-77,1 4 27,1 0 1,0 0 0,0 0 0,1-1-1,0 0 1,1 0 0,11 12 0,-14-16-102,0-1 1,0 1 0,0-1 0,1 0 0,-1 0 0,1 0 0,-1-1-1,1 1 1,0-1 0,-1 0 0,1 0 0,0 0 0,0 0 0,0-1-1,0 1 1,0-1 0,0 0 0,0 0 0,0-1 0,4 0 0,-2-1-308,0 1 0,0-1 0,-1-1 0,1 1 0,0-1 1,-1 0-1,0 0 0,0 0 0,7-7 0,4-4-2287,19-23 0,-6 5-176,8-1 1144</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26.953"/>
    </inkml:context>
    <inkml:brush xml:id="br0">
      <inkml:brushProperty name="width" value="0.05" units="cm"/>
      <inkml:brushProperty name="height" value="0.05" units="cm"/>
      <inkml:brushProperty name="color" value="#FF0066"/>
    </inkml:brush>
  </inkml:definitions>
  <inkml:trace contextRef="#ctx0" brushRef="#br0">66 129 14267,'-3'-7'3386,"6"21"-929,80 197 3188,-62-162-5013,21 37-4,77 118-1,-61-111-506,-38-56-222,-20-37 87,0 0 1,0 0-1,0 0 1,0 0-1,0 1 1,0-1-1,0 0 1,0 0-1,0 0 1,0 0-1,0 0 1,0 0-1,0 0 1,0 0-1,-1 0 1,1 0-1,0 1 1,0-1-1,0 0 1,0 0-1,0 0 1,0 0 0,0 0-1,0 0 1,0 0-1,-1 0 1,1 0-1,0 0 1,0 0-1,0 0 1,0 0-1,0 0 1,0 0-1,0 0 1,-1 0-1,1 0 1,0 0-1,0 0 1,0 0-1,0 0 1,0 0-1,0 0 1,0 0-1,0 0 1,-1 0-1,1 0 1,0-1-1,0 1 1,0 0-1,0 0 1,0 0-1,0 0 1,-8-3-382,-5-7-627,1 0 0,1-1-1,-20-22 1,17 17 226,-52-54-2379,-53-61-246,98 105 3268,1-1 1,1 0-1,-17-36 0,30 51 381,1 0 0,0 0 0,1 0 0,0 0-1,1-1 1,0 1 0,1-1 0,0-20 0,2 23 121,1 0 1,0 1 0,0-1 0,1 0 0,0 0 0,1 1 0,0 0 0,1-1 0,0 1 0,0 0 0,8-12 0,-1 6 395,-1 1-1,2 0 1,21-21 0,-26 28-470,-1 2 0,1-1 1,1 1-1,-1 0 0,1 0 0,0 1 1,0 0-1,0 1 0,12-4 1,-16 6-214,-1 0 0,1 0 0,0 1 0,-1-1 0,1 1 1,0 0-1,-1 1 0,1-1 0,-1 0 0,1 1 0,0 0 0,-1 0 1,0 0-1,1 0 0,-1 1 0,1-1 0,-1 1 0,0 0 1,0 0-1,0 0 0,0 0 0,0 0 0,-1 1 0,1-1 1,-1 1-1,1 0 0,-1 0 0,0 0 0,0 0 0,0 0 0,-1 0 1,3 7-1,-1-1-21,-1 0-1,-1 1 1,0-1 0,0 0 0,-1 1 0,0-1 0,0 1-1,-1-1 1,0 0 0,-5 15 0,0-1-12,-1-1 1,-21 44-1,21-51-44,1-1 51,-13 20 0,18-31-61,-1-1 0,1 0 0,-1 0 1,0 0-1,0 0 0,0 0 0,0 0 0,0 0 1,0 0-1,0-1 0,0 1 0,-1-1 1,1 0-1,-1 1 0,-3 0 0,5-2-67,-1 0 0,0 0 0,1 0 0,-1 0 0,0 0 0,1 0-1,-1 0 1,1 0 0,-1-1 0,0 1 0,1-1 0,-1 1 0,1-1 0,-1 0 0,1 0-1,-1 0 1,1 1 0,0-1 0,-1 0 0,1-1 0,0 1 0,0 0 0,0 0 0,0 0 0,0-1-1,0 1 1,0-1 0,-1-1 0,-1-3-403,1 0-1,-1 0 0,1 0 1,0 0-1,0 0 1,0-9-1,-1-34-1704,2-11 830</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27.307"/>
    </inkml:context>
    <inkml:brush xml:id="br0">
      <inkml:brushProperty name="width" value="0.05" units="cm"/>
      <inkml:brushProperty name="height" value="0.05" units="cm"/>
      <inkml:brushProperty name="color" value="#FF0066"/>
    </inkml:brush>
  </inkml:definitions>
  <inkml:trace contextRef="#ctx0" brushRef="#br0">0 261 14763,'37'32'2951,"25"25"2013,-53-47-4354,-1 0-1,0 0 1,0 0 0,9 17 0,-11-15-280,-4-10-270,-1 0 1,1 0-1,-1 0 1,0 0-1,0 1 0,0-1 1,0 0-1,-1 1 1,1-1-1,0 0 0,-1 4 1,-10-14 152,3-2-162,1-1 0,0 0 0,0-1 0,-6-18 0,-12-52 29,19 62-87,-3-10 25,1 0-1,-3-36 1,10 58-35,-1 0-1,1 0 1,0 0-1,1 0 1,0 0 0,0 0-1,1 0 1,0 0-1,0 0 1,1 0 0,0 1-1,0-1 1,7-9-1,-9 15-184,0 1 0,0-1 0,1 1 0,-1-1-1,1 1 1,-1 0 0,1-1 0,0 1 0,-1 0-1,1 0 1,0 0 0,0 0 0,0 1 0,0-1-1,0 0 1,0 1 0,0-1 0,0 1 0,0 0-1,0 0 1,0-1 0,3 2 0,16-4-4204,4-2 3206</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27.833"/>
    </inkml:context>
    <inkml:brush xml:id="br0">
      <inkml:brushProperty name="width" value="0.05" units="cm"/>
      <inkml:brushProperty name="height" value="0.05" units="cm"/>
      <inkml:brushProperty name="color" value="#FF0066"/>
    </inkml:brush>
  </inkml:definitions>
  <inkml:trace contextRef="#ctx0" brushRef="#br0">54 180 14819,'15'24'1504,"-2"4"945,1 0-120,5-2-593,0 0-432,3-6-568,2-1-224,0-4-336,-5-2-56,-3-4-328,-3-2-360,-7-8-720,-6-9-792,-6-12-529,-1-8 1273</inkml:trace>
  <inkml:trace contextRef="#ctx0" brushRef="#br0" timeOffset="1">2 0 15083,'-2'0'1216,"4"4"361,7-4-657,4 4-408,0-2-576,4-2-776,-2 0-232,3 0 440</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28.421"/>
    </inkml:context>
    <inkml:brush xml:id="br0">
      <inkml:brushProperty name="width" value="0.05" units="cm"/>
      <inkml:brushProperty name="height" value="0.05" units="cm"/>
      <inkml:brushProperty name="color" value="#FF0066"/>
    </inkml:brush>
  </inkml:definitions>
  <inkml:trace contextRef="#ctx0" brushRef="#br0">0 276 13411,'20'10'3174,"-4"-3"-329,25 16 0,-37-20-2602,0 0-1,0 0 1,-1 0-1,1 0 1,-1 1-1,0-1 1,0 1-1,0 0 1,0 0-1,-1 0 1,3 5-1,-5-8-226,1-1-1,-1 1 0,0-1 0,1 1 1,-1 0-1,0-1 0,0 1 1,1 0-1,-1-1 0,0 1 0,0 0 1,0-1-1,0 1 0,0 0 0,0-1 1,0 1-1,0 0 0,0-1 1,0 1-1,0 0 0,-1-1 0,1 1 1,0 0-1,0-1 0,-1 1 0,1 0 1,0-1-1,-1 1 0,1-1 0,-1 1 1,1-1-1,-1 1 0,1-1 1,-1 1-1,1-1 0,-1 1 0,0-1 1,0 1-10,0-1 0,-1 0 1,1 0-1,0 1 0,0-1 1,-1 0-1,1 0 0,0 0 1,0 0-1,-1-1 0,1 1 1,0 0-1,0-1 0,-1 1 1,1 0-1,0-1 0,0 1 1,0-1-1,-1-1 0,-2 0-3,0-1-1,1 0 1,-1-1 0,1 1-1,0-1 1,0 1 0,1-1-1,-1 0 1,1 0 0,0 0-1,0-1 1,-2-5-1,0-1-26,0-1-1,1 0 0,-2-18 0,4 22 9,-1-9-62,0-25 0,2 37 70,0 1-1,0-1 1,1 1-1,-1 0 1,1 0-1,1-1 1,-1 1-1,0 0 1,1 0-1,0 0 1,2-4-1,-2 6 22,-1 1-1,0 0 0,1-1 1,-1 1-1,1 0 0,-1 0 1,1 0-1,0 0 0,-1 0 1,1 1-1,0-1 0,0 0 1,-1 1-1,1-1 0,0 1 1,0 0-1,0 0 0,0-1 1,0 1-1,0 1 0,-1-1 0,1 0 1,0 0-1,0 1 0,0-1 1,0 1-1,-1-1 0,3 2 1,5 1 123,-1 0-1,1 1 1,-1 0 0,10 7 0,-9-5 1,0 1 1,0 0-1,-1 1 1,13 14-1,-17-17-101,0 0 0,0 0 0,-1 1 0,1-1 0,-1 1 0,-1 0 0,1 0 0,-1 0 0,2 9 0,-6-40 106,0 11-130,0 1 1,0 0-1,1-1 0,0 1 0,2 0 0,2-23 0,-2 27-13,1-1-1,1 1 0,-1 0 0,2 0 1,-1 0-1,1 0 0,1 0 1,-1 1-1,12-15 0,-14 21 5,-1 0-1,1 0 0,0 0 0,0 0 0,0 0 1,0 1-1,0-1 0,0 1 0,0-1 1,0 1-1,1 0 0,-1 0 0,0 0 0,1 0 1,-1 0-1,1 1 0,-1-1 0,1 1 1,-1 0-1,1-1 0,-1 1 0,1 0 1,3 1-1,-3 0 13,0 0 1,0 0-1,0 0 1,0 0 0,0 0-1,0 1 1,0 0-1,0-1 1,-1 1-1,1 0 1,-1 0-1,1 1 1,-1-1-1,0 0 1,0 1 0,0 0-1,2 3 1,6 11 312,10 25 0,-14-27-108,1-1-1,12 19 1,-16-28-197,-2-3 0,1 1-1,0-1 1,0 1 0,0-1 0,4 4-1,-6-6-24,0 1 0,1-1 0,-1 0-1,0 0 1,1 0 0,-1 1 0,0-1 0,1 0-1,-1 0 1,0 0 0,1 0 0,-1 0-1,0 0 1,1 0 0,-1 0 0,0 0 0,1 0-1,-1 0 1,1 0 0,-1 0 0,0 0 0,1 0-1,0-1-13,-1 1 0,1-1 0,-1 1 0,1-1 0,0 1 0,-1-1-1,1 0 1,-1 1 0,0-1 0,1 1 0,-1-1 0,1 0 0,-1 1-1,1-2 1,1-5-530,-1 1 0,1-1 0,-1 0 0,0 1 0,-1-1-1,0-11 1,1-7-1707,2-1 772</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28.998"/>
    </inkml:context>
    <inkml:brush xml:id="br0">
      <inkml:brushProperty name="width" value="0.05" units="cm"/>
      <inkml:brushProperty name="height" value="0.05" units="cm"/>
      <inkml:brushProperty name="color" value="#FF0066"/>
    </inkml:brush>
  </inkml:definitions>
  <inkml:trace contextRef="#ctx0" brushRef="#br0">14 101 10122,'-2'2'312,"1"1"0,-1-1 0,1 0 0,0 1 0,0-1 1,0 1-1,0-1 0,0 1 0,0 0 0,1-1 0,-1 1 0,1 0 0,0-1 0,0 1 0,0 0 0,0 0 0,0-1 0,1 1 0,1 5 0,-2-8-211,0 0-1,0 1 0,1-1 1,-1 0-1,0 0 0,0 0 1,1 1-1,-1-1 0,0 0 1,1 0-1,-1 0 0,0 0 1,1 1-1,-1-1 0,0 0 1,1 0-1,-1 0 0,0 0 1,1 0-1,-1 0 0,0 0 0,1 0 1,-1 0-1,0 0 0,1 0 1,-1 0-1,0 0 0,1-1 1,-1 1-1,0 0 0,1 0 1,-1 0-1,0 0 0,1-1 1,-1 1-1,0 0 0,0 0 1,1-1-1,10-9 2055,7-12-90,-8 11-1411,0-1-1,0 0 1,-1 0-1,-1-1 0,0 0 1,9-24-1,-17 37-648,1-1 0,-1 1 0,0 0 0,1-1 0,-1 1 0,0-1 0,0 1 0,0 0 0,0-1 0,0 1 0,1-1 0,-1 1 0,0-1 0,0 1 0,0-1 0,0 1 0,0-1 0,0 1 0,0 0 0,0-1 0,-1 1 0,1-1 0,0 1 0,0-1 0,0 1 0,0-1 0,-1 1 0,1 0 0,0-1 0,0 1 0,-1 0 0,1-1 0,0 1 0,-1 0 0,0-1 0,0 1-10,0 0 0,-1 0-1,1 0 1,-1 0 0,1 0 0,-1 1-1,1-1 1,0 1 0,-1-1 0,1 1 0,0-1-1,-2 2 1,-4 1-82,-1 1 0,1 0-1,0 0 1,1 1 0,-1 0 0,-10 10-1,14-11 38,0 0-1,0 0 0,0 0 1,1 0-1,-1 0 0,1 0 1,0 1-1,1-1 0,-1 1 1,1-1-1,0 1 0,0 0 1,-1 6-1,1 7-28,0 0 0,0-1 0,2 1 0,5 35 0,-5-47 76,1 0 0,0 0 1,0 0-1,1 0 0,-1 0 1,1-1-1,6 10 0,-6-12 3,0 0-1,0 0 1,-1 0-1,2 0 1,-1-1-1,0 1 1,1-1-1,-1 0 1,1 0 0,-1 0-1,1 0 1,7 2-1,-6-3-44,0 1 0,0-1 0,1 0 0,-1-1 0,0 1 0,0-1 0,1 0-1,8-1 1,-12 0-208,1 1 0,-1-1 0,0 0 0,1 0-1,-1 0 1,0 0 0,0 0 0,0 0 0,0 0 0,0-1-1,0 1 1,0-1 0,0 0 0,-1 1 0,1-1-1,-1 0 1,1 0 0,-1 0 0,0 0 0,1 0-1,0-3 1,4-11-2350,-1-3 987</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29.475"/>
    </inkml:context>
    <inkml:brush xml:id="br0">
      <inkml:brushProperty name="width" value="0.05" units="cm"/>
      <inkml:brushProperty name="height" value="0.05" units="cm"/>
      <inkml:brushProperty name="color" value="#FF0066"/>
    </inkml:brush>
  </inkml:definitions>
  <inkml:trace contextRef="#ctx0" brushRef="#br0">1 178 12683,'57'26'7005,"-27"-12"-3424,45 26 0,-72-38-3517,1 1 0,-1 0-1,0 1 1,0-1 0,0 0 0,0 1 0,0 0 0,-1-1 0,1 1 0,-1 0 0,3 9 0,-2-5-57,-1 0 0,1 1 0,-1-1 0,-1 1 0,1 9 0,-2-18-5,0 1-1,0 0 1,0 0-1,0 0 1,0-1-1,0 1 1,0 0-1,0 0 1,0-1 0,0 1-1,-1 0 1,1-1-1,0 1 1,0 0-1,-1 0 1,1-1-1,-1 1 1,1 0-1,0-1 1,-1 1-1,1-1 1,-1 1-1,0-1 1,1 1-1,-1-1 1,1 1-1,-1-1 1,0 1-1,0-1 0,0 0 0,0 0 0,0 0 0,1 0 0,-1 0 0,0 0 0,0 0 0,0-1 0,1 1 0,-1 0 0,0 0 0,0-1 0,1 1 0,-1 0 0,0-1 0,1 1 0,-1-1 0,0 1 0,1-1 0,-1 1 0,0-1 0,1 1 0,-1-1 0,1 0 0,0 1 0,-1-1 0,1 0 0,-1 0 0,1 0 0,-4-7-37,0-1 0,0 1 0,1-1 0,1 0 0,-1 0 0,2 0 0,-1 0 0,1 0 0,0-15 0,1 7-25,1 0 0,1 1-1,0-1 1,8-25 0,-5 24 58,2 0 0,15-31 0,-19 43 26,1-1 1,0 1-1,0-1 1,1 1-1,0 1 1,0-1-1,0 1 1,1-1-1,-1 2 1,8-6 0,-10 9-33,0-1 0,0 1 0,0 0 0,0 0 0,1 0 0,-1 0 1,0 1-1,0-1 0,1 1 0,4 0 0,-7 0-279,1 0 0,0 0 0,0 0 0,-1 1 0,1-1 0,-1 0 0,1 1 0,0 0 1,-1-1-1,1 1 0,-1 0 0,4 2 0,2 2-2160,8 1 792</inkml:trace>
  <inkml:trace contextRef="#ctx0" brushRef="#br0" timeOffset="1">624 37 15435,'2'9'2945,"-4"6"3192,-2-2-3440,-5 0-1249,-2 0-1424,11-15-160</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31.095"/>
    </inkml:context>
    <inkml:brush xml:id="br0">
      <inkml:brushProperty name="width" value="0.05" units="cm"/>
      <inkml:brushProperty name="height" value="0.05" units="cm"/>
      <inkml:brushProperty name="color" value="#FF0066"/>
    </inkml:brush>
  </inkml:definitions>
  <inkml:trace contextRef="#ctx0" brushRef="#br0">13 0 12771,'-1'2'219,"-1"0"0,1 0-1,0 0 1,0 0 0,0 0 0,0 0 0,0 0 0,0 0 0,1 0 0,-1 0 0,1 1 0,-1-1 0,1 0 0,0 0 0,0 1-1,0-1 1,0 0 0,0 1 0,1-1 0,0 3 0,2 3 276,-1 1 0,2-1 0,-1-1 0,6 9 1,-2-2-252,140 317 4243,-125-283-3991,2-1 1,37 53-1,-29-47-192,-20-34-458,1-1-1,1-1 1,0 0-1,1-1 1,23 19-1,-30-23-1861,1 1-6174,-5-12 7310</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31.434"/>
    </inkml:context>
    <inkml:brush xml:id="br0">
      <inkml:brushProperty name="width" value="0.05" units="cm"/>
      <inkml:brushProperty name="height" value="0.05" units="cm"/>
      <inkml:brushProperty name="color" value="#FF0066"/>
    </inkml:brush>
  </inkml:definitions>
  <inkml:trace contextRef="#ctx0" brushRef="#br0">9 154 10858,'-3'9'1250,"2"-1"0,-1 0 0,1 1 0,0 0 0,1-1-1,0 1 1,1 15 0,0-20-931,0 1 0,0 0-1,0-1 1,0 1 0,1-1 0,0 0 0,0 1-1,0-1 1,0 0 0,1 0 0,-1 0-1,1 0 1,0-1 0,0 1 0,7 5 0,-9-8-282,0 0 1,1 0-1,-1 0 1,1 0 0,-1 0-1,1-1 1,-1 1-1,1 0 1,-1-1 0,1 1-1,0-1 1,-1 0-1,1 1 1,0-1 0,0 0-1,-1 0 1,1 0-1,0 0 1,0 0 0,-1-1-1,1 1 1,0 0-1,-1-1 1,1 1 0,-1-1-1,1 0 1,0 0-1,-1 1 1,1-1 0,-1 0-1,0 0 1,1 0-1,-1-1 1,0 1 0,0 0-1,2-2 1,2-3-13,0-1 1,-1 1-1,1-1 1,-1 0-1,-1-1 1,5-11-1,55-166-3352,-44 126 2020</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32.290"/>
    </inkml:context>
    <inkml:brush xml:id="br0">
      <inkml:brushProperty name="width" value="0.05" units="cm"/>
      <inkml:brushProperty name="height" value="0.05" units="cm"/>
      <inkml:brushProperty name="color" value="#FF0066"/>
    </inkml:brush>
  </inkml:definitions>
  <inkml:trace contextRef="#ctx0" brushRef="#br0">22 176 12907,'-1'0'212,"0"0"0,0-1 0,0 1 0,0 0 0,0-1 0,0 1 0,0 0 0,0-1 0,1 1 1,-1-1-1,0 0 0,0 1 0,0-1 0,0 0 0,1 1 0,-1-1 0,0 0 0,1 0 0,-1 0 0,-1-2 0,2 2 94,-1-1-1,1 0 0,0 1 0,-1-1 0,1 0 0,0 1 0,0-1 0,0 0 0,0 0 0,0 1 0,1-4 0,2-4 575,0 0 0,0 0 0,9-16 0,-9 19-928,6-11 546,0 1-1,21-29 1,-30 45-497,0 0 0,0 0 1,0-1-1,0 1 1,1 0-1,-1 0 0,0 0 1,0 0-1,0-1 1,0 1-1,1 0 0,-1 0 1,0 0-1,0 0 1,0 0-1,1 0 1,-1-1-1,0 1 0,0 0 1,0 0-1,1 0 1,-1 0-1,0 0 0,0 0 1,1 0-1,-1 0 1,0 0-1,0 0 1,0 0-1,1 0 0,-1 0 1,0 0-1,0 0 1,1 0-1,-1 1 0,0-1 1,0 0-1,0 0 1,1 0-1,-1 0 0,0 0 1,0 0-1,0 1 1,0-1-1,1 0 1,-1 0-1,0 0 0,0 0 1,0 1-1,0-1 1,0 0-1,0 0 0,1 1 1,3 11-5,11 71 14,0 4-273,-15-86 234,1 1 0,-1-1 1,0 0-1,1 0 0,-1 0 0,1 0 0,-1 0 0,1 0 1,-1 0-1,1 0 0,0 0 0,-1 0 0,3 2 0,-2-3 19,-1 0 0,1 1-1,0-1 1,0 0-1,0 0 1,0 0 0,0 0-1,0 0 1,0 0 0,0 0-1,0 0 1,0 0-1,0 0 1,0-1 0,0 1-1,0 0 1,0-1-1,1 0 1,7-2 3,7-3-8,-1 1 0,1 1 1,29-5-1,-41 8 24,1 1-1,-1 0 0,1 0 1,-1 0-1,1 1 1,-1-1-1,0 1 1,1 0-1,-1 1 1,0-1-1,1 1 1,-1-1-1,0 1 0,0 1 1,0-1-1,-1 0 1,1 1-1,6 6 1,-7-6 20,0 0 1,-1 1 0,1 0-1,-1-1 1,0 1 0,0 0-1,0 0 1,-1 0 0,1 1-1,-1-1 1,0 0 0,0 1-1,-1-1 1,1 7 0,-1-8-22,0 0 1,0 0 0,0 0 0,0-1 0,0 1 0,-1 0 0,0 0 0,1 0 0,-1-1 0,0 1-1,-1 0 1,1-1 0,0 1 0,-1-1 0,1 1 0,-1-1 0,0 0 0,0 1 0,0-1 0,0 0 0,0 0-1,0 0 1,-3 1 0,-3 1-5,-1 0-1,0-1 1,1 0-1,-1 0 1,0-1-1,0 0 0,-1-1 1,-11 0-1,10 0-314,-1-1-1,1-1 0,-1 0 0,1 0 1,0-1-1,-16-5 0,25 6 72,0 0 0,0 1-1,0-1 1,0 0 0,1 0 0,-1 0 0,0 0-1,1 0 1,-1-1 0,0 1 0,1 0-1,0-1 1,-1 1 0,1-1 0,0 0 0,0 1-1,0-1 1,0 0 0,0 0 0,0 1-1,0-1 1,0 0 0,1 0 0,-1 0 0,1 0-1,0 0 1,-1 0 0,1-2 0,3-16-1094</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32.713"/>
    </inkml:context>
    <inkml:brush xml:id="br0">
      <inkml:brushProperty name="width" value="0.05" units="cm"/>
      <inkml:brushProperty name="height" value="0.05" units="cm"/>
      <inkml:brushProperty name="color" value="#FF0066"/>
    </inkml:brush>
  </inkml:definitions>
  <inkml:trace contextRef="#ctx0" brushRef="#br0">0 0 16732,'0'13'1120,"2"2"608,2 4-280,2 3-343,-3 0-337,5 6-520,-1-4-144,1 2-232,1-4-256,0 1-864,-1-3-633,12-9 977</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00.924"/>
    </inkml:context>
    <inkml:brush xml:id="br0">
      <inkml:brushProperty name="width" value="0.05" units="cm"/>
      <inkml:brushProperty name="height" value="0.05" units="cm"/>
      <inkml:brushProperty name="color" value="#FF0066"/>
    </inkml:brush>
  </inkml:definitions>
  <inkml:trace contextRef="#ctx0" brushRef="#br0">171 30 13243,'-1'-6'724,"-2"-11"2296,3 16-2935,0 1-1,0 0 1,0-1-1,0 1 1,0 0 0,0-1-1,-1 1 1,1 0-1,0 0 1,0-1 0,-1 1-1,1 0 1,0 0-1,0-1 1,-1 1 0,1 0-1,0 0 1,0 0 0,-1 0-1,1-1 1,0 1-1,-1 0 1,1 0 0,0 0-1,-1 0 1,1 0-1,0 0 1,-1 0 0,1 0-1,0 0 1,-1 0-1,1 0 1,0 0 0,-1 0-1,1 0 1,0 0-1,-1 0 1,1 0 0,0 1-1,-1-1 1,1 0 0,0 0-1,-1 1 1,-2 1 247,-1 0 0,1 1 1,0 0-1,0 0 0,1 0 1,-1 0-1,0 0 0,-3 7 1,1-3-32,-59 90 1896,53-78-1985,1 0 1,0 1 0,-8 25 0,17-40-187,-1 0 0,1 1 0,0-1 1,0 0-1,1 1 0,0-1 0,0 6 0,0-10-22,0 0-1,0 1 1,0-1-1,0 0 1,1 0-1,-1 0 1,0 0-1,1 1 1,-1-1-1,1 0 1,-1 0-1,1 0 1,0 0-1,-1 0 0,1 0 1,0 0-1,0 0 1,0-1-1,0 1 1,-1 0-1,1 0 1,0-1-1,0 1 1,1 0-1,-1-1 1,0 1-1,0-1 1,0 0-1,0 1 1,0-1-1,0 0 1,1 0-1,-1 1 1,0-1-1,3 0 1,-1-1-10,1 1 0,0-1 0,0 0 1,0 0-1,0 0 0,-1 0 0,1-1 1,0 1-1,-1-1 0,1 0 0,-1 0 1,0 0-1,0 0 0,0-1 1,3-3-1,6-6-39,-1 0 0,13-19 1,-9 12-13,-14 17 52,1 0-1,-1 1 1,1-1 0,0 1-1,-1-1 1,1 1 0,0 0 0,0-1-1,0 1 1,0 0 0,0 0 0,0 1-1,0-1 1,0 0 0,0 1-1,0-1 1,4 0 0,-3 1 11,1 0-1,-1 1 1,1-1-1,0 1 1,-1-1 0,1 1-1,-1 0 1,1 0-1,5 3 1,4 4 78,-1-1 1,0 1-1,0 1 0,13 13 1,-8-8 78,-2 1 0,0 1 0,0 1 0,-2 0 0,0 1 1,21 38-1,-29-46-141,-1 0 0,0 1 0,0-1 1,-1 1-1,0 0 0,-1 0 0,0 0 0,-1 0 1,0 0-1,-1 1 0,0-1 0,-1 0 1,0 0-1,-1 0 0,-5 17 0,-2-2-37,-2 0 0,0 0 0,-2-1 1,-1-1-1,-1 0 0,-1-1 0,-1 0 0,-1-2 0,0 0 0,-29 23 0,35-33-25,-1-1 0,0 0 0,-22 10 0,30-17 24,0 0 1,0-1 0,0 0-1,0 0 1,-1-1-1,1 1 1,-1-1 0,1 0-1,-1 0 1,1-1-1,-1 0 1,1 0-1,-11-1 1,14 0 3,0 1-1,1-1 1,-1 0 0,0 0-1,1 1 1,-1-1 0,0 0-1,1 0 1,-1 0-1,1-1 1,0 1 0,-1 0-1,1 0 1,0-1 0,0 1-1,0-1 1,-1 1 0,2-1-1,-1 0 1,0 1-1,0-1 1,0 0 0,1 1-1,-1-1 1,1 0 0,0 0-1,-1-3 1,1-2-14,-1 0 0,2 0 0,-1 0 1,1 0-1,0 0 0,3-10 0,12-34-4,29-63-1,-19 50 32,91-219-1241,-112 273 139,0 1 1,0-1-1,1 1 1,0 0-1,1 0 1,0 1-1,0 0 1,13-11-1,3 2-334</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33.209"/>
    </inkml:context>
    <inkml:brush xml:id="br0">
      <inkml:brushProperty name="width" value="0.05" units="cm"/>
      <inkml:brushProperty name="height" value="0.05" units="cm"/>
      <inkml:brushProperty name="color" value="#FF0066"/>
    </inkml:brush>
  </inkml:definitions>
  <inkml:trace contextRef="#ctx0" brushRef="#br0">70 40 11402,'-7'-26'3755,"7"26"-3628,0-1 1,0 1-1,-1-1 0,1 1 1,0-1-1,0 1 0,-1-1 1,1 1-1,0-1 0,0 1 1,-1-1-1,1 1 0,-1-1 0,1 1 1,0 0-1,-1-1 0,1 1 1,-1 0-1,1-1 0,-1 1 1,1 0-1,-1 0 0,1-1 0,-1 1 1,1 0-1,-1 0 0,0 0 1,1 0-1,-1 0 0,1 0 1,-1 0-1,1 0 0,-1 0 0,1 0 1,-1 0-1,0 0 0,1 0 1,-1 0-1,1 1 0,-1-1 1,1 0-1,-1 0 0,1 0 1,-1 1-1,-3 2 25,1 0-1,0 0 1,0 0 0,0 0-1,0 1 1,1-1 0,-1 1 0,1-1-1,0 1 1,0 0 0,0 0-1,1 0 1,-1 0 0,1 1 0,0-1-1,-1 8 1,0 2-19,1 0-1,0 0 1,1 0-1,2 15 1,-1-21-70,0 1 0,1-1 1,0 0-1,0 1 0,0-1 0,1 0 1,1 0-1,-1-1 0,7 10 0,-8-14-45,0 0 0,1 0 0,-1 0-1,1 0 1,0 0 0,0 0 0,0-1 0,0 0-1,0 1 1,1-1 0,-1-1 0,1 1 0,-1 0-1,1-1 1,0 0 0,-1 1 0,1-2-1,0 1 1,0 0 0,0-1 0,0 0 0,4 0-1,-1 0 6,0-1-1,-1 0 1,1-1-1,-1 1 1,1-1-1,-1-1 1,0 1-1,1-1 0,-1 0 1,-1-1-1,1 1 1,0-1-1,4-5 1,-4 4 41,-1 0 0,1 0 0,-1-1 0,0 0 0,-1 0 1,1 0-1,-1 0 0,-1-1 0,1 0 0,-1 1 0,3-11 1,-5 14-11,0 1 0,-1-1 0,1 0 0,-1 0 0,0 0 0,0 0 0,0 0 0,0 0 0,0 0 0,-1 1 0,1-1 0,-1 0 0,0 0 0,0 0 0,-2-5 1,1 5-1,-1-1 0,1 0 0,-1 1 0,0 0 0,0-1 0,0 1 1,0 0-1,-1 1 0,-5-5 0,-5 0 6,0-1 0,0 2 0,-1 0-1,-24-7 1,25 9-273,-33-9-188,15 10-3398,31 3 3634,-3-1-1236,9-6 2183,7-9-363</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33.781"/>
    </inkml:context>
    <inkml:brush xml:id="br0">
      <inkml:brushProperty name="width" value="0.05" units="cm"/>
      <inkml:brushProperty name="height" value="0.05" units="cm"/>
      <inkml:brushProperty name="color" value="#FF0066"/>
    </inkml:brush>
  </inkml:definitions>
  <inkml:trace contextRef="#ctx0" brushRef="#br0">0 1 17284,'0'5'1576,"2"3"921,4 7-849,1 1-192,4 7-504,1-1-247,1 6-337,0 0-152,-4 1-168,0 3-136,-2 1-536,-3-3-417,0-4-671,1-6-697,-5-12-239</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34.137"/>
    </inkml:context>
    <inkml:brush xml:id="br0">
      <inkml:brushProperty name="width" value="0.05" units="cm"/>
      <inkml:brushProperty name="height" value="0.05" units="cm"/>
      <inkml:brushProperty name="color" value="#FF0066"/>
    </inkml:brush>
  </inkml:definitions>
  <inkml:trace contextRef="#ctx0" brushRef="#br0">1 431 12707,'5'-5'2282,"0"-2"-1,0 1 1,8-14 0,-2 0-270,8-26 1,-3 9-1177,-11 26-970,0-1 0,-1 0 0,0 0 0,1-14 0,-3 12-2828,1-25 1,-3 31 2180,0 0 0,-1 1 1,0-1-1,0 0 0,-1 0 0,0 0 1,0 1-1,0-1 0,-8-13 1,-24-52 1121,48 97 7755,8 8-5206,26 41-726,22 58 309,-2-5-699,-51-94-2506,-13-28-885,-2-7-175,1-15-522,0-7 629</inkml:trace>
  <inkml:trace contextRef="#ctx0" brushRef="#br0" timeOffset="1">359 225 16812,'-2'10'184,"4"-3"-64</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41.388"/>
    </inkml:context>
    <inkml:brush xml:id="br0">
      <inkml:brushProperty name="width" value="0.05" units="cm"/>
      <inkml:brushProperty name="height" value="0.05" units="cm"/>
      <inkml:brushProperty name="color" value="#FF0066"/>
    </inkml:brush>
  </inkml:definitions>
  <inkml:trace contextRef="#ctx0" brushRef="#br0">13 87 3705,'2'-33'5090,"-3"33"-5029,1 0 0,0-1 0,0 1 0,0 0 0,0 0 0,-1-1-1,1 1 1,0 0 0,0-1 0,-1 1 0,1 0 0,0 0 0,0 0 0,-1-1 0,1 1-1,0 0 1,-1 0 0,1 0 0,0 0 0,-1-1 0,1 1 0,0 0 0,-1 0 0,1 0-1,0 0 1,-1 0 0,1 0 0,0 0 0,-1 0 0,1 0 0,0 0 0,-1 0 0,-3 2 309,8 2 362,-4-3-667,0-1 1,1 0-1,-1 0 1,1 0-1,-1 0 1,1 0-1,-1 0 1,1 0-1,-1 0 1,0 0 0,1 0-1,-1-1 1,1 1-1,-1 0 1,1 0-1,-1 0 1,0 0-1,1-1 1,-1 1 0,0 0-1,1 0 1,-1-1-1,0 1 1,1 0-1,-1-1 1,0 1-1,1-1 1,7-10 1074,-7 9-813,0 0 1,0 1 0,0-1 0,0 0 0,0 0 1,0 0-1,-1 0 0,1 0 0,-1 0 1,0 0-1,1 0 0,-1 0 0,0 0 0,0 0 1,0 0-1,0 0 0,-1 0 0,0-2 1,11 18 173,-9-13-368,1 1 0,-1-1 1,0 1-1,0 0 1,0-1-1,0 1 1,0 0-1,-1 0 1,1-1-1,0 1 1,-1 0-1,1 0 1,-1 2-1,0 10 142,-1-1 1,0 1-1,-1-1 0,0 0 1,-1 1-1,-6 14 0,7-21-226,1 1 230,4-8-2206,5-6-3072,-3 5 3425</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41.749"/>
    </inkml:context>
    <inkml:brush xml:id="br0">
      <inkml:brushProperty name="width" value="0.05" units="cm"/>
      <inkml:brushProperty name="height" value="0.05" units="cm"/>
      <inkml:brushProperty name="color" value="#FF0066"/>
    </inkml:brush>
  </inkml:definitions>
  <inkml:trace contextRef="#ctx0" brushRef="#br0">0 27 9594,'1'-4'526,"-1"3"-276,0-1 0,0 1 1,1 0-1,-1-1 0,0 1 0,1-1 0,-1 1 0,1 0 0,-1-1 0,1 1 0,-1 0 0,1-1 0,0 1 1,0 0-1,1-1 0,-1 2-54,-1 1 1,1-1 0,-1 1-1,1-1 1,0 1 0,-1-1-1,1 1 1,-1-1-1,0 1 1,1 0 0,-1-1-1,1 1 1,-1 0 0,0 0-1,0-1 1,1 1 0,-1 0-1,0 0 1,0-1 0,0 2-1,4 18 1676,-2 26 772,-2-33-2718,1-1 0,0 0 0,0 0 0,4 14 0,-1-18-1387,1-3 417</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46.045"/>
    </inkml:context>
    <inkml:brush xml:id="br0">
      <inkml:brushProperty name="width" value="0.05" units="cm"/>
      <inkml:brushProperty name="height" value="0.05" units="cm"/>
      <inkml:brushProperty name="color" value="#FF0066"/>
    </inkml:brush>
  </inkml:definitions>
  <inkml:trace contextRef="#ctx0" brushRef="#br0">139 164 10298,'-1'0'162,"0"0"1,-1 0-1,1 0 0,0 0 0,-1 0 0,1 1 1,0-1-1,0 0 0,-1 1 0,1-1 0,0 1 1,0-1-1,0 1 0,-1 0 0,1-1 0,0 1 1,0 0-1,0 0 0,0 0 0,0 0 0,0 0 1,1 0-1,-1 0 0,0 0 0,0 0 0,1 0 1,-1 0-1,0 1 0,1-1 0,0 0 0,-1 0 1,1 1-1,0-1 0,-1 0 0,1 1 0,0-1 1,0 0-1,0 2 0,0 3 243,1-1 1,-1 1-1,1 0 0,0-1 1,1 1-1,-1-1 1,5 9-1,1 5-226,-1 0 0,-1 0 0,0 1 0,-2 0 0,0-1 0,-1 1 0,-1 0 1,-1 0-1,-3 25 0,-6 23-214,-22 86 0,31-154 36,-8 38-1,-43 194 13,20 5 20,29-210-28,-9 90 17,10-109-19,1-7-2,-1 0-1,1 0 1,0 0 0,-1 0 0,1 0 0,0 0-1,0 0 1,0 0 0,0 0 0,0 0-1,0 0 1,0 0 0,0 0 0,0 0-1,0 0 1,1 0 0,-1 0 0,0 0 0,1 0-1,-1 0 1,1 0 0,-1 0 0,1 0-1,0 0 1,-1 0 0,1-1 0,0 1-1,-1 0 1,1 0 0,0-1 0,0 1 0,0-1-1,0 1 1,0 0 0,1 0 0,37 20 154,50 21 0,-39-20-11,-35-15-40,-1-1 0,1 0-1,0-2 1,1 1-1,-1-2 1,1 0-1,0-1 1,0 0 0,0-1-1,0-1 1,16-2-1,35-5 780,127 5-1,-149 5-735,1-1 0,-1-3 0,1-1 0,84-17 0,-122 17-99,21-4 131,52-7 0,-79 13-177,0 0-1,0 0 1,0 0-1,0-1 1,-1 1-1,1-1 1,0 1-1,0-1 1,0 0 0,-1 1-1,4-3 1,-4 2-5,-1 0-1,1 1 1,0-1 0,-1 0 0,1 0 0,-1 0 0,1 0 0,-1 1 0,1-1 0,-1 0 0,0 0 0,1 0 0,-1 0-1,0 0 1,0 0 0,0 0 0,1 0 0,-1 0 0,0 0 0,0 0 0,-1 0 0,1 0 0,0 0 0,-1-2 0,-2-17-44,1-1 1,0 0 0,2-29-1,11-63-202,-10 96 208,87-450-420,-73 389 355,4-85 0,1-1 33,-17 146 65,0 1-1,-1 0 1,-1-1-1,-1 1 1,-2-20-1,1 32 17,0 1 0,0 0 0,-1 1-1,0-1 1,1 0 0,-1 0 0,-1 1-1,1-1 1,0 1 0,-1 0 0,0-1-1,0 1 1,0 0 0,-3-2 0,-7-5 58,0 1 1,-20-10 0,12 7-16,0-1-8,-2 1 0,1 2 0,-2 0 0,1 1-1,-1 1 1,-26-5 0,30 10-46,1 0 0,-1 2 0,1 0 0,-1 1 0,0 1 1,1 1-1,-1 1 0,-26 6 0,8 3 5,0 2 0,1 1 1,0 1-1,-35 23 0,-129 95 25,164-104-6,26-20-124,-1-1 0,-22 14 0,32-23-935,5-4 354,8-8-497,18-9-92</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47.282"/>
    </inkml:context>
    <inkml:brush xml:id="br0">
      <inkml:brushProperty name="width" value="0.05" units="cm"/>
      <inkml:brushProperty name="height" value="0.05" units="cm"/>
      <inkml:brushProperty name="color" value="#FF0066"/>
    </inkml:brush>
  </inkml:definitions>
  <inkml:trace contextRef="#ctx0" brushRef="#br0">36 119 13827,'-1'0'202,"0"0"1,-1 0-1,1 0 1,0 0-1,0 1 0,0-1 1,0 0-1,0 1 0,-1-1 1,1 1-1,0-1 1,0 1-1,0-1 0,0 1 1,0 0-1,1-1 1,-1 1-1,0 0 0,0 0 1,0 0-1,1 0 1,-1 0-1,0 0 0,1 0 1,-1 0-1,1 0 1,-1 0-1,1 0 0,-1 0 1,1 2-1,-2 3 190,1 0 0,0 1 0,1-1 0,0 10 0,0-7-187,4 184 1906,0-55-1401,-7 621 1126,-6-647-1629,9-109-213,0 0 1,0 0-1,0 0 1,0 0 0,1 0-1,0 0 1,-1 0-1,1 0 1,0 0-1,0 0 1,1-1 0,-1 1-1,3 3 1,-2-4 4,-1 0 0,1-1 0,-1 0 1,1 1-1,0-1 0,0 0 1,0 0-1,0 0 0,0 0 0,0 0 1,0 0-1,0 0 0,0-1 0,1 1 1,-1-1-1,0 0 0,0 0 1,0 1-1,3-2 0,14 0 10,-1-1 0,0-1 1,23-6-1,-3 0 21,94-17 245,180-11 1,-272 36-113,0 2 0,0 1 1,61 11-1,-94-11-137,0-1 0,0 0 0,0-1 0,0 0-1,0 0 1,0 0 0,0-1 0,0 0 0,0-1 0,0 1 0,0-1 0,-1-1 0,1 1-1,-1-1 1,1 0 0,8-6 0,-5 3 32,-8 5-36,0 0 0,-1 0 0,1 0 0,0 0 0,0 0 0,-1 0 0,1-1 0,0 1 0,-1-1 0,1 1 0,-1-1 0,0 0 0,0 1 0,1-1 0,-1 0 0,0 0 0,-1 0 0,2-3 0,5-20-45,50-214-131,-51 204 131,-2 0 1,-1 0 0,-2 0-1,-7-68 1,-12-37-82,-19-132 82,33 247 96,-1 1-1,-12-32 0,14 45-35,-2 2-1,1-1 1,-1 0 0,-1 1 0,0 0 0,0 0 0,0 1 0,-9-9 0,-8-5 60,-1 1 0,-1 1 0,-1 1 0,0 1 0,-2 1 0,-28-13 0,31 19-84,0 1 0,-1 1 1,1 2-1,-2 0 1,1 2-1,-1 1 1,-40-2-1,32 7-81,0 0 1,0 3-1,-48 10 0,24 1-1434,-63 24-1,92-27-358,29-11 1806,1-1 1,-1 0-1,1 0 1,0 1-1,-1-1 1,1 0-1,-1 1 1,1-1-1,0 0 1,-1 1-1,1-1 1,0 0-1,-1 1 1,1-1-1,0 1 1,0-1 0,-1 1-1,1-1 1,0 1-1,0 0 1,0-1 34</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49.337"/>
    </inkml:context>
    <inkml:brush xml:id="br0">
      <inkml:brushProperty name="width" value="0.05" units="cm"/>
      <inkml:brushProperty name="height" value="0.05" units="cm"/>
      <inkml:brushProperty name="color" value="#FF0066"/>
    </inkml:brush>
  </inkml:definitions>
  <inkml:trace contextRef="#ctx0" brushRef="#br0">21 0 16924,'-4'2'1624,"-2"2"1609,1 12-2385,-1 7-1088,19-1 128</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55.859"/>
    </inkml:context>
    <inkml:brush xml:id="br0">
      <inkml:brushProperty name="width" value="0.05" units="cm"/>
      <inkml:brushProperty name="height" value="0.05" units="cm"/>
      <inkml:brushProperty name="color" value="#FF0066"/>
    </inkml:brush>
  </inkml:definitions>
  <inkml:trace contextRef="#ctx0" brushRef="#br0">34 0 17780,'-6'0'1088,"2"0"-1008,3 4-128,-5 7-856,0 4-448,-5 1 623</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56.184"/>
    </inkml:context>
    <inkml:brush xml:id="br0">
      <inkml:brushProperty name="width" value="0.05" units="cm"/>
      <inkml:brushProperty name="height" value="0.05" units="cm"/>
      <inkml:brushProperty name="color" value="#FF0066"/>
    </inkml:brush>
  </inkml:definitions>
  <inkml:trace contextRef="#ctx0" brushRef="#br0">43 43 14059,'-2'-13'1296,"-1"2"625,-3 0-273,1 9-816,-3 2-376,-1 4-1336,2-4-3457,5-10 2801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01.561"/>
    </inkml:context>
    <inkml:brush xml:id="br0">
      <inkml:brushProperty name="width" value="0.05" units="cm"/>
      <inkml:brushProperty name="height" value="0.05" units="cm"/>
      <inkml:brushProperty name="color" value="#FF0066"/>
    </inkml:brush>
  </inkml:definitions>
  <inkml:trace contextRef="#ctx0" brushRef="#br0">121 381 11442,'11'-22'1207,"-4"11"57,-1-1-1,-1 1 1,0-1-1,0 0 1,-2 0-1,6-25 1,-9 37-1200,0-1-1,0 1 1,0 0 0,0-1-1,0 1 1,0-1 0,0 1 0,0-1-1,0 1 1,0 0 0,0-1-1,0 1 1,0-1 0,0 1 0,-1-1-1,1 1 1,0 0 0,0-1-1,0 1 1,-1 0 0,1-1-1,0 1 1,-1 0 0,1-1 0,0 1-1,0 0 1,-1 0 0,1-1-1,-1 1 1,0 0 0,0-1 21,0 1-1,0 0 1,0 0 0,0 0-1,0 0 1,0 0 0,0 0-1,0 1 1,0-1 0,0 0-1,0 0 1,-1 1 0,-27 15 926,22-11-863,0 0-1,0 1 0,1 0 0,0 0 0,0 1 0,-7 10 1,-26 47 299,32-52-387,3-5-19,0 1 1,1-1-1,0 1 0,1 0 1,-1 0-1,1 0 0,1 0 1,-1 10-1,1-12-50,1 0 1,0 0-1,1-1 0,-1 1 1,1 0-1,1 0 0,-1 0 0,1-1 1,0 1-1,0-1 0,0 1 1,4 5-1,-6-10-6,0-1-1,1 1 1,-1 0 0,0-1 0,1 1 0,-1-1-1,0 1 1,1 0 0,-1-1 0,1 1 0,-1-1-1,1 1 1,-1-1 0,1 1 0,0-1 0,-1 0-1,1 1 1,-1-1 0,1 0 0,0 1 0,-1-1-1,1 0 1,0 0 0,-1 0 0,1 0 0,0 1-1,0-1 1,-1 0 0,1 0 0,0 0 0,-1 0-1,1-1 1,0 1 0,0 0 0,-1 0 0,1 0-1,0 0 1,-1-1 0,1 1 0,0 0 0,-1-1-1,1 1 1,-1-1 0,2 0 0,0-1-15,0 0 0,0 0 0,-1 0 0,1 0 0,0-1 0,-1 1 1,1-1-1,-1 1 0,1-5 0,3-8 2,-1 0 0,2-20 0,6-21 41,-9 46-25,0-4-24,1 0 1,1 1-1,0-1 1,1 1-1,8-13 1,-13 26-9,0-1-1,-1 0 1,1 0 0,0 0-1,0 1 1,0-1 0,0 1-1,0-1 1,0 0 0,0 1-1,0 0 1,0-1 0,1 0-1,-1 1 12,0 0 0,1 0-1,-1-1 1,0 1-1,0-1 1,0 1 0,-1-1-1,1 0 1,0 1-1,0-1 1,0 0 0,0 1-1,0-1 1,-1 0-1,1 0 1,0-1 0,8-12-70,0-1 0,18-21 1,-26 35 142,0 0 0,-1 0 1,1 1-1,0-1 0,0 1 1,0-1-1,0 0 0,0 1 1,0-1-1,0 1 0,0 0 1,0-1-1,0 1 0,1 0 1,-1 0-1,0 0 1,0 0-1,0 0 0,0 0 1,0 0-1,0 0 0,0 0 1,1 0-1,-1 1 0,0-1 1,0 0-1,0 1 0,0-1 1,0 1-1,0-1 0,0 1 1,0-1-1,0 1 0,-1 0 1,1-1-1,1 2 0,3 3 252,1 0 0,-1 0 0,0 0-1,5 8 1,12 14 270,-13-18-370,-1 1 0,12 19 0,-18-26-181,0 1 0,-1-1 1,1 1-1,-1-1 0,0 1 0,0 0 0,0-1 1,0 1-1,-1 0 0,0 0 0,1 0 0,-1-1 1,-1 7-1,1-9-9,0 0-1,0-1 1,0 1 0,0-1-1,0 1 1,-1-1 0,1 1-1,0 0 1,0-1 0,0 1-1,0-1 1,-1 1 0,1-1-1,0 1 1,-1-1 0,1 1-1,0-1 1,-1 1 0,1-1 0,-1 0-1,1 1 1,0-1 0,-1 0-1,1 1 1,-1-1 0,1 0-1,-2 1 1,2-1 0,-1-1-1,0 1 1,1 0 0,-1 0 0,0-1-1,1 1 1,-1 0 0,1-1 0,-1 1-1,1-1 1,-1 1 0,1 0-1,-1-1 1,1 1 0,-1-1 0,1 0-1,0 1 1,-1-1 0,1 1-1,0-1 1,0 0 0,-1 1 0,1-1-1,0 1 1,0-2 0,-5-13 3,1 0 0,0 0-1,2 0 1,0 0 0,-1-30 0,4 19 2,1 1 0,8-45 1,-6 53-6,0 0 1,1 1 0,0-1 0,2 1 0,13-25 0,-19 40-67,0 0-1,0-1 1,-1 1 0,1 0-1,0 0 1,0 0-1,0 0 1,0 0 0,0 1-1,1-1 1,-1 0 0,0 0-1,0 1 1,0-1 0,3 0-1,-1 0-696,0 1 0,0-1 0,0 1 0,0 0 0,6 1 0,8 0-559</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43.389"/>
    </inkml:context>
    <inkml:brush xml:id="br0">
      <inkml:brushProperty name="width" value="0.05" units="cm"/>
      <inkml:brushProperty name="height" value="0.05" units="cm"/>
      <inkml:brushProperty name="color" value="#FF0066"/>
    </inkml:brush>
  </inkml:definitions>
  <inkml:trace contextRef="#ctx0" brushRef="#br0">1 45 8578,'3'-44'8595,"-4"48"-6877,1 7-922,11 12 583,-8-19-1191,-1-1 0,0 1 1,-1 0-1,1-1 0,1 5 0,-1 8 58,0-1-1,-1 0 0,0 1 0,-3 25 0,-8-1-2517,8-45-1950,2 5 4177,0 0 0,0 0-1,0 0 1,0-1 0,0 1-1,0 0 1,0 0 0,0 0-1,1 0 1,-1 0 0,5-11-750,2-3 308</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43.948"/>
    </inkml:context>
    <inkml:brush xml:id="br0">
      <inkml:brushProperty name="width" value="0.05" units="cm"/>
      <inkml:brushProperty name="height" value="0.05" units="cm"/>
      <inkml:brushProperty name="color" value="#FF0066"/>
    </inkml:brush>
  </inkml:definitions>
  <inkml:trace contextRef="#ctx0" brushRef="#br0">1 8 9490,'3'-2'1288,"3"1"825,1-1-481,5 0 24,-5 2-151,0 4-97,-3 7-280,2 4-143,-4 7-313,3 4-64,-5 2-192,-4 1-136,3-3-48,-5-3-304,2-7-1488,-3-6 1168</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56.944"/>
    </inkml:context>
    <inkml:brush xml:id="br0">
      <inkml:brushProperty name="width" value="0.05" units="cm"/>
      <inkml:brushProperty name="height" value="0.05" units="cm"/>
      <inkml:brushProperty name="color" value="#FF0066"/>
    </inkml:brush>
  </inkml:definitions>
  <inkml:trace contextRef="#ctx0" brushRef="#br0">21 0 11210,'-4'0'825,"2"0"239,-3 4-240,1 0-528,4-1-200,-4 1-320,3 5-240,1-1 224</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7:57.674"/>
    </inkml:context>
    <inkml:brush xml:id="br0">
      <inkml:brushProperty name="width" value="0.05" units="cm"/>
      <inkml:brushProperty name="height" value="0.05" units="cm"/>
      <inkml:brushProperty name="color" value="#FF0066"/>
    </inkml:brush>
  </inkml:definitions>
  <inkml:trace contextRef="#ctx0" brushRef="#br0">34 7 14379,'-13'13'1144,"-1"-2"265,8-8-553,6-1-280,9-9-432,1-4-600,23-6 312</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11.118"/>
    </inkml:context>
    <inkml:brush xml:id="br0">
      <inkml:brushProperty name="width" value="0.05" units="cm"/>
      <inkml:brushProperty name="height" value="0.05" units="cm"/>
      <inkml:brushProperty name="color" value="#FF0066"/>
    </inkml:brush>
  </inkml:definitions>
  <inkml:trace contextRef="#ctx0" brushRef="#br0">297 687 9378,'-1'0'232,"0"0"-1,0 0 1,0 0-1,0 0 1,0 0-1,0 1 1,1-1 0,-1 0-1,0 0 1,0 0-1,0 1 1,0-1-1,0 1 1,0-1 0,0 0-1,1 1 1,-1-1-1,0 1 1,0 0 0,1-1-1,-1 1 1,0 0-1,1-1 1,-1 1-1,1 0 1,-1 0 0,1 0-1,-1-1 1,1 1-1,-1 1 1,3-2 26,0 0-1,0 0 1,0 0 0,-1 0-1,1 0 1,0-1 0,0 1-1,0 0 1,0-1 0,-1 0-1,3-1 1,4 0 335,-6 1-441,1 1 0,0 0 0,0 0 0,0 0 1,-1 0-1,1 0 0,0 0 0,0 1 0,0 0 1,-1-1-1,1 1 0,3 2 0,2 1 291,-1 0-1,13 9 0,-16-9-357,1-1-1,0 0 1,0 0-1,0 0 0,0 0 1,1-1-1,-1 0 0,9 2 1,-6-2 16,1-2 1,0 1-1,0-1 1,0-1-1,-1 0 1,1 0-1,12-3 1,5-4 343,27-11 0,-36 12-251,0 0 0,1 1 0,0 1 0,24-3 0,-23 4-175,-1 0 1,1-1-1,-1-1 0,-1 0 1,26-13-1,-29 11 47,1-1 1,-1 0-1,18-16 0,-18 14 27,-11 7-80,0 1 0,0-1 1,0 0-1,-1 0 0,0 0 1,0 0-1,0 0 1,0-1-1,-1 1 0,1 0 1,-1-1-1,1-7 1,6-18 44,-1 12 18,-2 1 1,0-1-1,-1 0 1,3-23-1,-1-2-9,-3 24-18,1-31-1,-2-12 120,-1 36-104,0 0 0,-5-44 0,3 66-60,1 0 0,-1 1-1,0-1 1,0 0-1,0 0 1,-1 0 0,-2-5-1,3 7-1,-1 1-1,1-1 1,-1 1 0,1-1-1,-1 1 1,1 0-1,-1-1 1,0 1 0,0 0-1,0 0 1,1 0-1,-1 1 1,0-1 0,0 0-1,0 1 1,-3-1-1,-33-6 20,23 5-13,-24-6 1,33 6-10,-1 1 0,1 0 0,-1 0 0,0 0 0,1 1 1,-13 1-1,-39 8-21,42-5 26,-1-1-1,-26 1 0,-18-6 14,-40 2-17,87 1-8,-1 1 0,1 0 0,-1 1 0,-27 10-1,-9 6-85,-89 21-1,133-39 90,-54 15-13,55-14 15,-1 1 0,1 0 0,0 0 0,0 0 0,0 1 0,0-1 0,-5 6 0,-6 6 10,1 1-1,-16 19 0,28-29 3,-1 0-1,1 0 1,1 1-1,-1-1 1,1 1-1,0 0 1,0 0-1,1 0 0,0 0 1,-1 11-1,1-4 64,2 0-1,0 0 0,0 1 0,2-1 0,0 0 1,5 20-1,31 78 505,-2-10-42,-28-70-259,-4-13 59,2 0 0,0 0 1,16 34-1,-22-52-327,1 0 0,-1 0 1,1 0-1,-1 0 0,1 0 0,0-1 0,-1 1 1,1 0-1,0 0 0,-1-1 0,1 1 0,0 0 0,0-1 1,0 1-1,0-1 0,0 1 0,0-1 0,-1 0 1,1 1-1,0-1 0,0 0 0,0 1 0,0-1 0,0 0 1,0 0-1,0 0 0,0 0 0,2 0 0,1-1-51,0-1 0,-1 1 0,1 0 0,-1-1 0,1 0 0,4-3 0,11-6-647,24-4-1408,3 4 823</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17.436"/>
    </inkml:context>
    <inkml:brush xml:id="br0">
      <inkml:brushProperty name="width" value="0.05" units="cm"/>
      <inkml:brushProperty name="height" value="0.05" units="cm"/>
      <inkml:brushProperty name="color" value="#FF0066"/>
    </inkml:brush>
  </inkml:definitions>
  <inkml:trace contextRef="#ctx0" brushRef="#br0">149 38 12219,'0'-6'406,"1"4"39,-1-1 1,0 1-1,0-1 1,-1 1-1,1-1 1,0 1-1,-2-4 1,2 5-347,-1 0-1,1 1 1,-1-1 0,1 1-1,0-1 1,-1 1-1,1-1 1,-1 1 0,0-1-1,1 1 1,-1-1 0,1 1-1,-1 0 1,0-1 0,1 1-1,-1 0 1,0 0 0,1 0-1,-1-1 1,0 1-1,1 0 1,-1 0 0,0 0-1,1 0 1,-1 0 0,0 0-1,0 0 1,1 0 0,-1 0-1,0 1 1,1-1 0,-2 0-1,-1 1 49,0 0-1,-1 1 0,1-1 1,0 0-1,0 1 0,0 0 1,0 0-1,0 0 1,1 0-1,-1 0 0,1 0 1,-1 1-1,1-1 0,-3 4 1,-3 6 124,0 0 0,-7 16 0,4-9 81,6-7-145,-1 0 0,2 0 0,0 0 0,0 1 0,1-1 1,0 1-1,2 0 0,-1 0 0,1 18 0,-1-5 39,-1 15 81,3-38-302,0-1 0,0 1 1,0-1-1,1 1 0,-1-1 0,1 1 0,0-1 0,0 1 0,0-1 0,0 0 0,0 1 0,2 2 0,-1-3-14,-1-1 0,1 1 1,0-1-1,-1 0 0,1 0 1,0 0-1,-1 0 0,1 0 0,0 0 1,0 0-1,0-1 0,0 1 1,0 0-1,0-1 0,0 0 0,0 0 1,0 1-1,0-1 0,0 0 1,0-1-1,0 1 0,0 0 0,1 0 1,2-2-1,1 0 14,0 0 0,-1 0 0,1 0 0,-1-1 0,1 0-1,-1 0 1,6-5 0,-3 2-32,0-1 0,-1-1 1,1 0-1,-1 0 0,-1 0 0,0-1 0,0 0 0,0 0 0,5-15 0,-6 11-613,0 0 0,-1 0 0,-1 0 0,0-1-1,-1 0 1,1-24 0,-3 3-1643,2 3 676</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17.943"/>
    </inkml:context>
    <inkml:brush xml:id="br0">
      <inkml:brushProperty name="width" value="0.05" units="cm"/>
      <inkml:brushProperty name="height" value="0.05" units="cm"/>
      <inkml:brushProperty name="color" value="#FF0066"/>
    </inkml:brush>
  </inkml:definitions>
  <inkml:trace contextRef="#ctx0" brushRef="#br0">15 3 12211,'0'0'66,"0"0"1,0 0-1,0 0 1,0 0-1,0 1 1,0-1-1,0 0 1,0 0-1,-1 0 1,1 0-1,0 0 1,0 0-1,0 0 1,0 0-1,0 0 1,0 0-1,0 0 1,-1 0-1,1 0 1,0 0-1,0 0 0,0 0 1,0 0-1,0 0 1,0 0-1,-1 0 1,1 0-1,0 0 1,0 0-1,0 0 1,0 0-1,0 0 1,0 0-1,0 0 1,-1 0-1,1 0 1,0 0-1,0-1 1,0 1-1,0 0 1,0 0-1,0 0 1,0 0-1,0 0 1,0 0-1,0 0 1,-1 0-1,1-1 1,0 1-1,0 0 1,0 0-1,0 0 1,0 0-1,0 0 1,0 0-1,0-1 1,0 1-1,0 0 1,0 0-1,0 0 1,0 0-1,0 0 1,0 0-1,0-1 1,0 1-1,1 0 1,-7 9 1992,4-1-1618,1 0 0,0-1 0,1 1 0,-1 0 0,2 0 0,-1-1-1,1 1 1,0 0 0,1-1 0,0 1 0,5 12 0,-5-16-276,0-1 1,1 1 0,-1-1 0,1 0-1,0 0 1,0 0 0,0-1-1,0 1 1,1-1 0,-1 1-1,1-1 1,5 2 0,17 14 751,36 43 548,-36-32-1139,7 8 306,53 81 1,-65-88-407,-7-12 69,1 0-1,0-1 1,2-1-1,29 24 0,-45-39-317,0 0-1,1 0 1,-1 0 0,0 0-1,0 0 1,-1 1-1,1-1 1,0 0-1,0 1 1,-1-1-1,2 2 1,-3-12-3075,1 8 2856,0 0-1,0 0 1,1 0-1,-1 0 1,0 0-1,0 0 0,1 0 1,-1 0-1,1 0 1,-1 1-1,1-1 1,0-2-1,15-12-1813</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18.814"/>
    </inkml:context>
    <inkml:brush xml:id="br0">
      <inkml:brushProperty name="width" value="0.05" units="cm"/>
      <inkml:brushProperty name="height" value="0.05" units="cm"/>
      <inkml:brushProperty name="color" value="#FF0066"/>
    </inkml:brush>
  </inkml:definitions>
  <inkml:trace contextRef="#ctx0" brushRef="#br0">77 47 6633,'-1'-3'6678,"1"3"-6575,2-11 2062,1-11-977,-3 11 2345,-3 14-3096,1 0 0,0-1-1,0 1 1,0 0 0,1 0 0,-1 0-1,-1 4 1,1-3-127,-12 22 764,-18 52 0,28-66-962,0 0 0,2 1 0,-1 0 0,2 0-1,-1 0 1,2 24 0,2-11 69,1 0 0,7 27 0,-6-39-20,0 0 0,1-1-1,0 1 1,1-1-1,10 16 1,-14-26-121,0-1-1,-1 0 1,1 0-1,1 0 1,-1 0-1,0 0 1,0 0-1,1-1 1,-1 1-1,1-1 1,-1 0 0,1 0-1,-1 1 1,1-2-1,0 1 1,0 0-1,-1 0 1,1-1-1,0 0 1,0 0-1,0 1 1,0-1-1,0-1 1,-1 1 0,1 0-1,5-2 1,4-1 78,-1-1 0,1 1 0,-1-2 0,-1 1 0,12-8 0,-8 5-88,1-3-115,0 2 0,1 0-1,0 1 1,0 1 0,1 0 0,20-4 0,-35 10-488,0-1 1,0 0 0,-1 1 0,1-1 0,0 0-1,-1 0 1,1 0 0,0 0 0,-1 0 0,1 0-1,-1 0 1,0-1 0,1 1 0,1-2 0,2-7-1161</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19.214"/>
    </inkml:context>
    <inkml:brush xml:id="br0">
      <inkml:brushProperty name="width" value="0.05" units="cm"/>
      <inkml:brushProperty name="height" value="0.05" units="cm"/>
      <inkml:brushProperty name="color" value="#FF0066"/>
    </inkml:brush>
  </inkml:definitions>
  <inkml:trace contextRef="#ctx0" brushRef="#br0">2 43 15427,'-1'-9'1037,"0"-11"1532,1 20-2350,0-1 0,0 0 1,0 0-1,0 1 0,1-1 0,-1 0 1,0 0-1,0 1 0,0-1 0,1 0 0,-1 1 1,0-1-1,1 0 0,-1 1 0,1-1 1,-1 0-1,1 1 0,0-1 0,-1 1-125,1 0 0,-1 0 0,1 0 0,-1 0 0,1 1 0,0-1 0,-1 0 0,1 1 0,-1-1 0,0 0 0,1 1 0,-1-1 0,1 0 0,-1 1 0,1-1 0,-1 1 0,0-1 0,1 1 0,-1-1 0,0 1 0,0-1 0,1 1 0,-1-1-1,0 2 1,1 0 166,71 144 2747,-63-129-2852,-1 1-1,16 21 1,-20-33-173,0 0 0,1-1 0,0 1 1,0-1-1,0 0 0,1 0 0,0 0 0,0-1 0,8 5 1,-21-27-3583,-14-13-1570,18 17 3532</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19.760"/>
    </inkml:context>
    <inkml:brush xml:id="br0">
      <inkml:brushProperty name="width" value="0.05" units="cm"/>
      <inkml:brushProperty name="height" value="0.05" units="cm"/>
      <inkml:brushProperty name="color" value="#FF0066"/>
    </inkml:brush>
  </inkml:definitions>
  <inkml:trace contextRef="#ctx0" brushRef="#br0">15 440 11602,'-13'-2'3297,"13"2"-3198,0 0 0,0 0 0,0-1-1,-1 1 1,1 0 0,0 0-1,0 0 1,0 0 0,0 0 0,0-1-1,0 1 1,0 0 0,0 0 0,-1 0-1,1 0 1,0-1 0,0 1-1,0 0 1,0 0 0,0 0 0,0-1-1,0 1 1,0 0 0,0 0 0,0 0-1,0 0 1,1-1 0,-1 1-1,0 0 1,0 0 0,0 0 0,0-1-1,0 1 1,0 0 0,18-17 3590,-18 16-3706,65-45 4264,-42 31-2903,32-28 0,22-37 196,-27 28-1153,13-20-525,-43 47-3108,37-35 0,-33 40 2952</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5:01.948"/>
    </inkml:context>
    <inkml:brush xml:id="br0">
      <inkml:brushProperty name="width" value="0.05" units="cm"/>
      <inkml:brushProperty name="height" value="0.05" units="cm"/>
      <inkml:brushProperty name="color" value="#FF0066"/>
    </inkml:brush>
  </inkml:definitions>
  <inkml:trace contextRef="#ctx0" brushRef="#br0">1 32 22341,'22'2'2736,"-2"0"1729,-5-6-2464,-4-1-873,-11-7-1152,-3-1-304,5 12 192</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20.380"/>
    </inkml:context>
    <inkml:brush xml:id="br0">
      <inkml:brushProperty name="width" value="0.05" units="cm"/>
      <inkml:brushProperty name="height" value="0.05" units="cm"/>
      <inkml:brushProperty name="color" value="#FF0066"/>
    </inkml:brush>
  </inkml:definitions>
  <inkml:trace contextRef="#ctx0" brushRef="#br0">28 234 11915,'0'-1'137,"0"1"1,0-1-1,0 1 1,1 0-1,-1-1 1,0 1 0,0-1-1,0 1 1,1-1-1,-1 1 1,0 0 0,1-1-1,-1 1 1,0 0-1,1-1 1,-1 1 0,0 0-1,1-1 1,-1 1-1,1 0 1,-1 0 0,0 0-1,1-1 1,-1 1-1,1 0 1,-1 0-1,1 0 1,-1 0 0,1 0-1,-1 0 1,1 0-1,-1 0 1,1 0 0,-1 0-1,1 0 1,-1 0-1,1 0 1,-1 0 0,0 0-1,1 0 1,-1 1-1,1-1 1,-1 0-1,1 0 1,-1 1 0,0-1-1,1 0 1,-1 0-1,1 1 1,-1-1 0,0 0-1,1 1 1,-1-1-1,0 1 1,0-1 0,1 0-1,-1 2 1,4 3 554,-1 0 0,0 0 1,4 10-1,-6-12-390,14 27 689,1 0-1,2-1 1,1-1 0,29 34-1,-36-50-887,0 0 1,1-2-1,0 1 0,1-2 0,28 16 0,11 7-552,-51-32-580,-4-4 58,-4-5-737,-35-31-5531,26 22 5852</inkml:trace>
  <inkml:trace contextRef="#ctx0" brushRef="#br0" timeOffset="1">6 280 9842,'-2'-4'739,"1"-1"0,0 1 0,0-1 0,1 1 0,-1-1 0,1 1 0,0-1 0,1 1 0,-1-1 0,2-6 0,0 4-138,0 0 1,0 0-1,1 1 0,0-1 0,7-12 1,1 4-39,1-1-1,1 1 1,0 1 0,15-13 0,-17 18-343,0 0-1,0 1 1,0 0-1,1 0 1,0 1 0,1 1-1,0 0 1,0 1-1,0 0 1,17-3-1,-23 6-146,-1 1-1,0 1 0,1-1 0,-1 1 0,1 0 0,-1 0 1,1 1-1,-1 0 0,0 0 0,1 0 0,-1 1 1,0 0-1,0 0 0,0 0 0,0 1 0,0 0 0,-1 0 1,1 1-1,-1 0 0,0 0 0,0 0 0,0 0 0,-1 1 1,6 6-1,-4-3 18,0-1 0,-1 1 0,0 0 0,-1 0 0,1 1 0,-1 0 0,3 13 1,-5-18-57,-2 1 0,1 0 1,0 0-1,-1 0 1,0-1-1,0 1 0,0 0 1,-1 0-1,1 0 1,-1 0-1,0-1 0,-1 1 1,1 0-1,-1-1 1,0 1-1,-3 5 0,-6 6 6,0 0-1,0-1 0,-2 0 0,0-1 1,0 0-1,-18 13 0,-8 3-1122,-47 28 0,85-58 909,0 1 0,1 0 0,-1-1-1,0 1 1,0-1 0,0 1 0,0-1 0,0 0-1,0 1 1,0-1 0,0 0 0,0 0-1,-2 1 1,-5-8-1417</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29.517"/>
    </inkml:context>
    <inkml:brush xml:id="br0">
      <inkml:brushProperty name="width" value="0.05" units="cm"/>
      <inkml:brushProperty name="height" value="0.05" units="cm"/>
      <inkml:brushProperty name="color" value="#FF0066"/>
    </inkml:brush>
  </inkml:definitions>
  <inkml:trace contextRef="#ctx0" brushRef="#br0">7 75 7434,'0'-3'1321,"0"0"-1,1-1 1,-1 1 0,1 0 0,2-5 0,1-15 1940,-6 16-1765,-2-3 1856,4 0-2278,-1 12-556,-1 19-369,1-8-82,-2 13 155,4 47 0,0-29 64,-1-24-255,1-11-150,-1 1 1,-1-1-1,1 0 1,-3 12-1,2-17-3045,3-10 613,1-1 1461,5-13-217</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29.936"/>
    </inkml:context>
    <inkml:brush xml:id="br0">
      <inkml:brushProperty name="width" value="0.05" units="cm"/>
      <inkml:brushProperty name="height" value="0.05" units="cm"/>
      <inkml:brushProperty name="color" value="#FF0066"/>
    </inkml:brush>
  </inkml:definitions>
  <inkml:trace contextRef="#ctx0" brushRef="#br0">0 8 7714,'1'-7'9683,"1"13"-8872,1 1 0,-1 0-1,0 0 1,0 0 0,-1 0 0,2 14 0,-4 45-1198,1-50 695,-7 48-247,5-52-3154,3-26 1356,3-9 628</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30.292"/>
    </inkml:context>
    <inkml:brush xml:id="br0">
      <inkml:brushProperty name="width" value="0.05" units="cm"/>
      <inkml:brushProperty name="height" value="0.05" units="cm"/>
      <inkml:brushProperty name="color" value="#FF0066"/>
    </inkml:brush>
  </inkml:definitions>
  <inkml:trace contextRef="#ctx0" brushRef="#br0">1 0 11971,'2'4'1408,"3"2"824,1 1-615,-1 4-41,4 4-488,-1 4-224,-4 9-359,-4 3-161,-2 2-224,0 1-56,0-8-104,2-4-320,2-13-1153,0-16-1239</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30.633"/>
    </inkml:context>
    <inkml:brush xml:id="br0">
      <inkml:brushProperty name="width" value="0.05" units="cm"/>
      <inkml:brushProperty name="height" value="0.05" units="cm"/>
      <inkml:brushProperty name="color" value="#FF0066"/>
    </inkml:brush>
  </inkml:definitions>
  <inkml:trace contextRef="#ctx0" brushRef="#br0">1 452 11602,'4'-4'4769,"89"-77"2668,38-50-4558,-88 85-2415,1 1 0,76-59 0,-113 99-667,-2 2-308,0 0-1,-1-1 0,1 0 1,-1 0-1,5-5 1,-8 6-1853,1-2 901</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31.190"/>
    </inkml:context>
    <inkml:brush xml:id="br0">
      <inkml:brushProperty name="width" value="0.05" units="cm"/>
      <inkml:brushProperty name="height" value="0.05" units="cm"/>
      <inkml:brushProperty name="color" value="#FF0066"/>
    </inkml:brush>
  </inkml:definitions>
  <inkml:trace contextRef="#ctx0" brushRef="#br0">9 5 13043,'-7'-4'2892,"6"8"-471,6 16 370,-3-16-2637,9 26 1264,2-1 0,21 37 0,-15-33-891,14 40-1,-22-42-529,-2 1-1,-2 0 1,0 0-1,3 63 1,-10-93-32,0 36-783,0-36 568,0 1 0,-1-1 0,1 1 0,-1-1 1,1 1-1,-1-1 0,0 1 0,0-1 0,0 1 0,0-1 0,-3 4 1,4-6 209,0 0 0,0 0 0,-1 1 1,1-1-1,0 0 0,0 0 1,0 0-1,0 0 0,-1 0 0,1 1 1,0-1-1,0 0 0,0 0 1,-1 0-1,1 0 0,0 0 0,0 0 1,-1 0-1,1 0 0,0 0 1,0 0-1,0 0 0,-1 0 0,1 0 1,0 0-1,0 0 0,-1 0 1,1 0-1,0 0 0,0 0 0,0 0 1,-1 0-1,1-1 0,0 1 1,0 0-1,0 0 0,0 0 0,-1 0 1,1 0-1,0-1 0,-6-8 960,4-9-466</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31.700"/>
    </inkml:context>
    <inkml:brush xml:id="br0">
      <inkml:brushProperty name="width" value="0.05" units="cm"/>
      <inkml:brushProperty name="height" value="0.05" units="cm"/>
      <inkml:brushProperty name="color" value="#FF0066"/>
    </inkml:brush>
  </inkml:definitions>
  <inkml:trace contextRef="#ctx0" brushRef="#br0">1 579 13907,'5'-2'994,"-1"0"0,1-1 0,-1 1 0,1-1 0,3-4 0,3-3 749,18-20 1,-12 11-738,44-41 768,-35 37-1666,42-50 1,-62 64-325,1 0-1,-1 0 1,-1 0-1,0-1 1,0 0 0,-1 0-1,0 0 1,-1-1-1,0 1 1,2-14-1,-3 7-186,-1 0-1,0-1 0,-1 1 0,-4-25 0,2 33 317,1-1-1,-1 1 1,-1 0 0,0 0-1,0 0 1,-1 0 0,0 0-1,-1 1 1,-8-13 0,12 20 96,1 0 1,-1 0-1,0 0 0,0 1 1,0-1-1,0 0 0,1 0 1,-1 1-1,0-1 0,0 0 1,0 1-1,-2-1 0,3 1 15,0 0 1,0 0-1,-1 0 0,1 0 0,0 0 0,-1 0 0,1 0 1,0 0-1,0 0 0,-1 0 0,1 0 0,0 0 0,0 0 0,-1 0 1,1 0-1,0 0 0,-1 0 0,1 0 0,0 1 0,0-1 1,0 0-1,-1 0 0,1 0 0,0 1 0,0-1 0,0 0 1,-1 0-1,1 0 0,0 1 0,0-1 0,-1 2 90,1-1-1,-1 1 1,1 0-1,-1-1 1,1 1 0,0 0-1,0 0 1,0-1-1,0 1 1,0 0-1,0-1 1,1 1 0,-1 0-1,1 3 1,6 12 554,1-1-1,0 1 1,1-2 0,13 19 0,6 9 152,-5-2-216,-1-1-322,2-1 0,29 36 0,-52-73-368,1 0 0,-1 0 0,1-1 0,0 1 0,-1 0 0,1-1 0,0 1 0,0-1 0,0 0 0,0 1 0,0-1 0,1 0 0,-1 0 0,0 0 0,5 1 0,-5-3-122,0 1-1,0 0 1,0-1-1,0 1 1,0-1-1,0 1 1,0-1-1,0 0 1,0 0-1,0 0 1,0 0-1,-1 0 1,1 0 0,0-1-1,-1 1 1,1 0-1,-1-1 1,1 1-1,1-4 1,25-29-1339</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32.320"/>
    </inkml:context>
    <inkml:brush xml:id="br0">
      <inkml:brushProperty name="width" value="0.05" units="cm"/>
      <inkml:brushProperty name="height" value="0.05" units="cm"/>
      <inkml:brushProperty name="color" value="#FF0066"/>
    </inkml:brush>
  </inkml:definitions>
  <inkml:trace contextRef="#ctx0" brushRef="#br0">0 699 12771,'4'4'1896,"5"-2"2105,4-4-1416,6-7-865,1-4-464,4-2-752,-3-4-232,1-3-936,-3-4-528,-1-9 2912,1-4-1960</inkml:trace>
  <inkml:trace contextRef="#ctx0" brushRef="#br0" timeOffset="1">152 0 18084,'1'10'655,"1"-1"1,0 0-1,0 0 0,1 0 1,0 0-1,0 0 0,1 0 1,1-1-1,6 12 0,-1-3-117,57 107 1761,35 64-1298,-72-124-993,23 68-1,-49-122 23,1 7-484,-4-16 124,-3-10 13,-2-13 70,1 1 0,0-1 0,2 1 0,0-1 0,2 0 0,3-25-1,-3 38 248,1 0-1,1 0 1,-1 0-1,1 1 0,1-1 1,0 1-1,0 0 0,1 0 1,0 0-1,0 0 0,11-11 1,-12 15 98,0-1 1,1 1 0,0 0-1,0 0 1,0 1 0,0-1-1,1 1 1,-1 0 0,1 1-1,0 0 1,0-1 0,0 2 0,0-1-1,0 1 1,0 0 0,0 0-1,12 0 1,-16 1-38,1 1 1,-1-1-1,0 0 0,0 1 1,1-1-1,-1 1 0,0 0 1,0 0-1,0 0 0,1 0 1,-1 0-1,0 0 1,-1 0-1,1 1 0,0-1 1,0 1-1,0-1 0,1 3 1,0 0 6,-1-1 0,0 1 0,0 0 0,0 0 0,0 0 0,-1 0 0,1 0 0,-1 0 1,1 6-1,-1 1 5,0-1 1,0 1 0,-1 0 0,-1-1 0,1 1 0,-2 0 0,-3 14 0,0-9-19,-1 1 1,0-1 0,-13 22 0,15-30-82,-1-1 0,0 1 0,0-1 0,-1 0 0,0 0 0,0-1 0,0 0 0,-12 8 0,17-13-38,0 0 1,0 0-1,-1 0 1,1 0-1,0 0 1,-1-1-1,1 1 0,-1-1 1,1 1-1,-1-1 1,1 1-1,-1-1 1,1 0-1,-1 0 0,1 0 1,-1 0-1,0 0 1,-2 0-1,3-1-101,0 0-1,0 1 1,0-1-1,0 1 1,0-1 0,1 0-1,-1 0 1,0 1-1,0-1 1,1 0-1,-1 0 1,0 0-1,1 0 1,-1 0 0,1 0-1,-1 0 1,1 0-1,0 0 1,-1-2-1,-1-5-718,1 0 0,1 0 0,-1 0 0,1 0 0,2-14 0,2-18-272</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32.833"/>
    </inkml:context>
    <inkml:brush xml:id="br0">
      <inkml:brushProperty name="width" value="0.05" units="cm"/>
      <inkml:brushProperty name="height" value="0.05" units="cm"/>
      <inkml:brushProperty name="color" value="#FF0066"/>
    </inkml:brush>
  </inkml:definitions>
  <inkml:trace contextRef="#ctx0" brushRef="#br0">0 1 17692,'1'1'244,"0"1"-1,-1-1 1,1 0 0,0 1 0,-1-1 0,1 1 0,-1-1-1,1 1 1,-1-1 0,0 1 0,0-1 0,0 1 0,0-1-1,0 1 1,0 2 0,0 5 300,3 28 1154,16 65 0,-18-94-1577,1 0-1,1 0 0,0 0 0,0-1 0,1 1 0,-1-1 0,11 14 0,-11-16-69,1-1 1,-1 0-1,1 0 0,0 0 0,1-1 0,-1 0 1,1 1-1,-1-1 0,1-1 0,0 1 1,0-1-1,0 0 0,6 2 0,-9-4-20,0 1 0,0-1 0,0 1-1,0-1 1,0 0 0,0 0 0,0 0-1,1 0 1,-1 0 0,0 0 0,0 0 0,0-1-1,0 1 1,0-1 0,0 0 0,0 0 0,0 1-1,3-3 1,-3 1 22,0 0 0,0 0-1,1 0 1,-1 0 0,-1 0 0,1-1-1,0 1 1,-1-1 0,1 1 0,-1-1 0,0 1-1,2-4 1,-1-2 40,0 0 1,0 0-1,0 0 0,-1 0 1,-1-1-1,1 1 1,-1 0-1,-2-15 0,1 16-158,-1-1-1,1 1 0,-1-1 1,-1 1-1,1 0 1,-1 0-1,-1 0 0,1 0 1,-1 0-1,0 1 1,-1 0-1,0 0 0,0 0 1,0 0-1,0 1 1,-1 0-1,0 0 0,0 0 1,0 1-1,-1 0 1,0 0-1,1 1 0,-1-1 1,0 1-1,-11-2 1,-17-2-3442,37-2-407</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33.455"/>
    </inkml:context>
    <inkml:brush xml:id="br0">
      <inkml:brushProperty name="width" value="0.05" units="cm"/>
      <inkml:brushProperty name="height" value="0.05" units="cm"/>
      <inkml:brushProperty name="color" value="#FF0066"/>
    </inkml:brush>
  </inkml:definitions>
  <inkml:trace contextRef="#ctx0" brushRef="#br0">0 468 16636,'21'7'1827,"-10"-3"-792,0 0 0,0 1 0,10 6 0,-19-10-927,0 0 1,0 0-1,0 1 0,0 0 1,0-1-1,0 1 1,0 0-1,-1 0 1,1-1-1,-1 1 1,1 1-1,-1-1 1,0 0-1,0 0 1,0 0-1,0 1 1,0-1-1,0 0 0,0 5 1,0 4-127,-1 1 0,-1-1 0,0 0 0,-1 0 0,0 0-1,0 0 1,-1 0 0,-7 16 0,5-19-597,2-10-126,0-14-299,0-17-486,2-34 0,2 57 1414,-1 1 0,2 0 0,-1 0 0,1 0 0,0 0 0,1 0 0,0 1 0,8-16 0,-11 22 167,1 1-1,0 0 1,0-1-1,0 1 1,0 0-1,0 0 0,0 0 1,0 0-1,0 0 1,1 0-1,-1 0 1,0 0-1,1 1 1,-1-1-1,0 0 1,3 0-1,-3 1 36,0 0 0,1 0-1,-1 0 1,0 0 0,0 0 0,0 0-1,0 0 1,0 0 0,0 0 0,0 1-1,0-1 1,0 1 0,0-1 0,0 1-1,0-1 1,0 1 0,0-1-1,0 1 1,0 0 0,0-1 0,0 1-1,1 2 1,1 1 182,1 0-1,0 0 1,0-1 0,0 1-1,1-1 1,-1 0-1,1 0 1,0 0 0,0 0-1,0-1 1,0 0 0,0 0-1,0-1 1,11 3-1,-4-2 38,0-1 0,0 0-1,13-1 1,-21 0-274,0 0-1,1-1 1,-1 1 0,1-1 0,-1 0 0,0 0 0,0-1-1,0 0 1,0 1 0,0-1 0,0 0 0,4-3-1,-7 4-137,0 0-1,-1 0 0,1 0 0,0 1 0,-1-1 0,1 0 0,0 0 1,-1 0-1,1 0 0,-1 0 0,1 0 0,-1 0 0,0 0 0,1 0 1,-1 0-1,0 0 0,0 0 0,0 0 0,0 0 0,0-1 0,0-1 1,-7-23-4122,2 14 2698,1-8-57</inkml:trace>
  <inkml:trace contextRef="#ctx0" brushRef="#br0" timeOffset="1">206 164 16131,'2'22'1593,"3"4"1071,5 4-215,5 1-825,1 3-199,5-5-465,1-1-152,-2-4-360,1-3-176,-6-3-184,-6-3-48,2-4-504,0-7-360,0-10-1081,2-9-1023,4-7 1656</inkml:trace>
  <inkml:trace contextRef="#ctx0" brushRef="#br0" timeOffset="2">462 1 18228,'11'31'1472,"0"6"889,2 2-177,6 6-511,1-3-273,-1-5-480,3 0-184,-5-5-360,-6-4-128,2-6-168,-2-2-32,-6-7-120,3-3-216,-8-8-608,-2-12-656,-4-6-889,-5-8-663,4-8 1623</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23.190"/>
    </inkml:context>
    <inkml:brush xml:id="br0">
      <inkml:brushProperty name="width" value="0.05" units="cm"/>
      <inkml:brushProperty name="height" value="0.05" units="cm"/>
      <inkml:brushProperty name="color" value="#FF0066"/>
    </inkml:brush>
  </inkml:definitions>
  <inkml:trace contextRef="#ctx0" brushRef="#br0">0 726 7802,'1'-4'330,"0"0"1,0-1 0,1 1 0,-1 0-1,1 0 1,0 0 0,0 0-1,0 0 1,1 1 0,2-5-1,4-5 323,-4 3 29,1 0 0,1 1 1,-1-1-1,1 1 0,1 1 0,0-1 0,0 2 1,10-9-1,10-4 338,0-1 0,43-45 0,37-55-227,-72 77-760,2 2 1,1 2-1,47-36 0,-18 20-565,14-10-2643,-46 42 2036</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33.922"/>
    </inkml:context>
    <inkml:brush xml:id="br0">
      <inkml:brushProperty name="width" value="0.05" units="cm"/>
      <inkml:brushProperty name="height" value="0.05" units="cm"/>
      <inkml:brushProperty name="color" value="#FF0066"/>
    </inkml:brush>
  </inkml:definitions>
  <inkml:trace contextRef="#ctx0" brushRef="#br0">0 115 14691,'18'-18'1607,"1"2"-1,0 0 1,22-14 0,-34 25-1278,0 1 1,0 0-1,1 0 0,0 1 1,-1 0-1,1 0 1,0 1-1,1 0 0,-1 0 1,0 1-1,1 0 1,11 0-1,-14 2-156,0 0 0,0 1 0,0-1-1,0 1 1,0 0 0,0 1 0,0-1 0,-1 1-1,1 1 1,-1-1 0,0 1 0,0-1 0,0 1-1,-1 1 1,1-1 0,-1 1 0,0 0 0,6 9 0,-5-6-27,0 0 0,0 1 0,-1 0 0,0 0 0,-1 0 0,0 0 0,0 0 1,-1 1-1,0-1 0,-1 1 0,1 12 0,-2-6-106,-2-1 0,1 1-1,-2 0 1,0-1 0,-1 1-1,0-1 1,-2 0 0,-9 21 0,13-32-169,0-1 0,0 0 0,0 0 0,0-1 1,-1 1-1,1 0 0,-1-1 0,1 1 0,-1-1 1,0 0-1,-4 2 0,6-3-79,0 0 0,-1-1 0,1 1-1,-1-1 1,1 1 0,0-1 0,-1 1 0,1-1 0,-1 0 0,1 0-1,-1 0 1,1 0 0,-1 0 0,1 0 0,-1 0 0,1 0 0,-1-1-1,1 1 1,-1 0 0,1-1 0,-1 1 0,1-1 0,0 0 0,-1 1 0,1-1-1,0 0 1,0 0 0,-2-1 0,3 1 26,-1 1-1,0-1 1,1 0-1,-1 0 1,1 1 0,-1-1-1,1 0 1,-1 0-1,1 0 1,0 0 0,-1 0-1,1 1 1,0-1-1,0 0 1,0 0 0,-1-2-1,5-23-1797</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34.231"/>
    </inkml:context>
    <inkml:brush xml:id="br0">
      <inkml:brushProperty name="width" value="0.05" units="cm"/>
      <inkml:brushProperty name="height" value="0.05" units="cm"/>
      <inkml:brushProperty name="color" value="#FF0066"/>
    </inkml:brush>
  </inkml:definitions>
  <inkml:trace contextRef="#ctx0" brushRef="#br0">110 19 18276,'1'-1'187,"-1"1"0,0-1 0,0 0 0,1 1 1,-1-1-1,0 1 0,0-1 0,0 0 0,0 1 0,0-1 0,0 0 0,0 1 1,0-1-1,0 0 0,0 1 0,0-1 0,0 0 0,-1 1 0,1-1 0,0 0 0,0 1 1,-1-1-1,1 1 0,0-1 0,-1 1 0,1-1 0,-1 0 0,0 1-78,0 0-1,0 0 1,0 1-1,0-1 1,-1 0 0,1 1-1,0-1 1,0 0-1,1 1 1,-1-1-1,0 1 1,0 0-1,0-1 1,0 1-1,0 0 1,1-1-1,-1 1 1,-1 1-1,-7 8-26,0 0-1,1 1 0,0 0 0,1 1 0,0-1 1,0 1-1,1 1 0,1-1 0,0 1 0,1 0 0,1 0 1,0 0-1,0 1 0,1-1 0,0 21 0,2-30-53,0-1-1,0 1 0,0 0 0,1 0 1,-1 0-1,1 0 0,0-1 0,0 1 1,2 4-1,-2-6-14,0-1 1,0 1-1,0-1 0,0 0 1,0 1-1,0-1 0,0 0 1,1 0-1,-1 0 1,0 0-1,1 0 0,-1 0 1,1 0-1,-1 0 1,1-1-1,-1 1 0,1-1 1,0 1-1,-1-1 0,1 1 1,0-1-1,3 0 1,9 0 108,-1 0 0,1-1 0,22-5 1,-25 3 2,-1 1 1,1 1 0,0 0 0,0 0-1,0 1 1,-1 1 0,16 1 0,-24-1-76,1 0 1,0 0 0,-1 0 0,1 0 0,-1 0 0,1 0 0,-1 1 0,0-1 0,1 1 0,-1-1 0,0 1 0,0 0 0,0 0 0,0 0 0,-1 0 0,1 0 0,0 1 0,-1-1 0,0 0 0,1 1 0,-1-1 0,0 1 0,0 0 0,0-1 0,-1 1 0,1 0 0,-1-1 0,1 1 0,-1 0 0,0 0 0,0 3 0,-1 0 27,1 0 1,-1 0 0,0 0-1,0 0 1,-1-1 0,0 1-1,0 0 1,0-1 0,-1 0-1,1 1 1,-1-1 0,0 0-1,-7 7 1,-4 4 23,-22 17-1,31-29-123,0 0-1,0 0 1,-1-1-1,1 1 0,-1-1 1,0-1-1,0 1 1,-9 2-1,14-5-64,0 1 0,0-1-1,0 0 1,-1 0 0,1 0-1,0 1 1,0-1 0,-1 0 0,1 0-1,0-1 1,0 1 0,-1 0 0,1 0-1,0-1 1,0 1 0,0 0 0,0-1-1,-1 1 1,1-1 0,0 0-1,0 1 1,0-1 0,0 0 0,0 0-1,0 1 1,0-1 0,1 0 0,-2-2-1,0 1-293,1-1-1,0 0 0,0 1 1,1-1-1,-1 0 0,1 0 1,-1 1-1,1-1 0,0 0 1,0 0-1,0 0 0,1-5 1,6-30-1542</inkml:trace>
  <inkml:trace contextRef="#ctx0" brushRef="#br0" timeOffset="1">346 353 19684,'24'0'3129,"-6"0"2600,-8 5-3472,-7 3-793,-6 1-1192,-5-2-160,-32-20-104</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42.900"/>
    </inkml:context>
    <inkml:brush xml:id="br0">
      <inkml:brushProperty name="width" value="0.05" units="cm"/>
      <inkml:brushProperty name="height" value="0.05" units="cm"/>
      <inkml:brushProperty name="color" value="#FF0066"/>
    </inkml:brush>
  </inkml:definitions>
  <inkml:trace contextRef="#ctx0" brushRef="#br0">32 732 6129,'-5'-5'1738,"4"3"-997,-1 0 0,0 0-1,0 0 1,0 0 0,0 0 0,0 1 0,0-1 0,-1 0 0,1 1 0,-5-2 953,15 17 1187,-5-2-2543,1 0 1,2 20 0,-5-22-208,2 7 117,1 0-1,0 0 1,8 21 0,-10-33-125,1 1 1,0-1-1,0 0 1,0 0-1,1 0 1,-1 0 0,1-1-1,0 1 1,1-1-1,-1 0 1,1 0-1,-1 0 1,8 3-1,-10-6-98,-1 0-1,1 0 0,-1-1 0,1 1 1,-1 0-1,1-1 0,0 0 1,-1 1-1,1-1 0,0 0 0,-1 0 1,1 0-1,0 0 0,-1 0 0,1 0 1,0 0-1,-1-1 0,1 1 0,1-1 1,0 0-5,-1-1-1,1 1 1,-1-1 0,0 1 0,0-1 0,1 0 0,-1 1-1,0-1 1,-1 0 0,1-1 0,1-1 0,1-1-11,-1 0 0,-1 0 1,1 0-1,-1-1 1,1 1-1,-2-1 1,1 1-1,-1-1 0,1 0 1,-1-10-1,-5-139 80,1 105-75,1 29 70,-7-34 0,6 42-6,0 1-1,1 0 0,1 0 0,0-1 0,0 1 0,2-1 0,2-21 0,7-25 652,7-120-1,-17 167-629,1 0 0,1 0 0,2-13 0,-3 21-87,0 0-1,1 0 1,-1 1-1,1-1 1,0 0-1,-1 1 1,2-1-1,-1 1 1,0 0-1,1 0 1,-1 0-1,1 0 1,4-4-1,-2 4-2,-1-1 0,0 0 1,0-1-1,-1 1 0,6-8 0,-9 12-20,0 0-1,0 0 1,0 1 0,0-1-1,0 0 1,0 0 0,0 0-1,0 1 1,0-1 0,0 0-1,0 0 1,0 0 0,0 0-1,0 1 1,0-1 0,1 0-1,-1 0 1,0 0 0,0 0-1,0 0 1,0 1-1,0-1 1,1 0 0,-1 0-1,0 0 1,0 0 0,0 0-1,0 0 1,1 0 0,-1 0-1,0 0 1,0 0 0,0 1-1,1-1 1,-1 0 0,0 0-1,0 0 1,0 0 0,1-1-1,-18 1-81,12-1 38,0 1 0,0 0 1,0 0-1,0 1 0,-7 1 1,10-2 44,1 1 0,-1 0 0,0-1 0,0 1 0,1 0 0,-1 0 0,0 0 0,1 0 0,-1 1 0,1-1 0,0 0 0,-1 1 0,1-1 0,0 1 0,0-1 0,0 1 1,0-1-1,-1 3 0,11-17 122,0 0-1,1 1 1,12-12 0,-2 1 49,-19 22-135,0 0 1,1-1-1,-1 1 1,0 0-1,1 0 1,-1 0-1,1 0 1,-1 0-1,1 0 1,2-1-1,-3 2-19,0 0-1,-1-1 0,1 1 1,-1 0-1,1 0 1,0 0-1,-1 1 0,1-1 1,0 0-1,-1 0 0,1 0 1,-1 0-1,1 1 0,0-1 1,-1 0-1,1 0 0,-1 1 1,1-1-1,-1 0 1,1 1-1,-1-1 0,1 1 1,-1-1-1,0 1 0,1-1 1,-1 1-1,1-1 0,-1 1 1,0-1-1,1 1 0,-1-1 1,0 2-1,8 15 69,-5-10 4,1 0 0,-1-1 0,1 1 0,0-1 0,0 0 0,9 9 0,-12-14-48,-1 0 0,1 0 1,0-1-1,-1 1 0,1 0 0,-1 0 0,1-1 0,-1 1 0,0 0 0,1 0 0,-1 0 0,0 0 0,1 0 0,-1 0 0,0 0 0,0 0 0,0 0 0,0 0 0,0 0 0,0-1 0,0 1 0,0 0 1,-1 0-1,1 0 0,0 0 0,-1 2 0,-1 1 31,0 0 0,-1 0 0,1 0 1,-6 5-1,-4 8-9,7-6-279,1 0-1,0 0 0,1 1 0,0-1 1,-3 23-1,6-26-997,5-16 436</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48.851"/>
    </inkml:context>
    <inkml:brush xml:id="br0">
      <inkml:brushProperty name="width" value="0.05" units="cm"/>
      <inkml:brushProperty name="height" value="0.05" units="cm"/>
      <inkml:brushProperty name="color" value="#008C3A"/>
    </inkml:brush>
  </inkml:definitions>
  <inkml:trace contextRef="#ctx0" brushRef="#br0">91 753 3865,'0'-4'422,"0"0"0,-1 0 1,1 0-1,-1 1 0,0-1 1,0 0-1,0 1 0,-1-1 0,1 1 1,-1-1-1,0 1 0,0 0 0,-3-4 1,4 5-289,0-1 0,-1 1-1,2 0 1,-1 0 0,0-1 0,0 1 0,1 0 0,-1-1 0,1 1 0,0 0 0,0-5 0,0 4-25,-1 0 1,1 0 0,0 0-1,-1 0 1,0 0 0,1 0 0,-4-6-1,2 5 271,-1-1 0,0 1-1,0 0 1,0 0-1,-5-5 1,7 9-340,0-1 1,1 1-1,-1 0 0,0 0 0,0-1 0,0 1 1,0 0-1,0 0 0,1 0 0,-1 0 1,0 0-1,0 0 0,0 0 0,0 0 0,0 1 1,0-1-1,1 0 0,-1 0 0,0 1 1,0-1-1,0 1 0,1-1 0,-1 0 1,0 1-1,0-1 0,1 1 0,-1 0 0,1-1 1,-1 1-1,0 0 0,1-1 0,-1 1 1,1 0-1,-1 0 0,1-1 0,0 1 0,-1 0 1,1 0-1,0 0 0,0-1 0,-1 1 1,1 1-1,0-2-6,0 1 0,0-1 0,0 0 0,0 0 0,0 1 0,0-1 0,0 0 0,0 0 0,0 1 0,-1-1 0,1 0 1,0 0-1,0 0 0,0 1 0,0-1 0,0 0 0,-1 0 0,1 0 0,0 1 0,0-1 0,0 0 0,0 0 0,-1 0 0,1 0 0,0 0 0,0 1 0,-1-1 0,1 0 1,0 0-1,-2 1 526,6 1 1729,-3 0-2079,-1-1-1,1 1 0,0-1 1,0 0-1,0 1 0,0-1 0,0 0 1,0 0-1,2 2 0,1 2 188,5 7 175,-6-8-451,1 1-1,-1 0 0,0 0 0,0 0 0,0 0 0,-1 0 1,1 1-1,1 8 0,0 3 21,1-1 1,0 0 0,2 0-1,11 24 1,-12-30 11,0-1 1,0 0-1,0 0 0,1-1 1,1 0-1,-1 0 1,1 0-1,13 8 0,-19-14-118,0 0-1,1-1 0,0 1 1,-1-1-1,1 1 1,0-1-1,0 0 0,-1 0 1,1-1-1,0 1 1,0 0-1,4-1 0,-5 0-20,0 0-1,0 0 1,-1-1-1,1 1 0,0-1 1,0 0-1,0 0 1,0 1-1,0-1 0,-1 0 1,1 0-1,0-1 0,-1 1 1,1 0-1,-1 0 1,1-1-1,-1 1 0,2-4 1,3-2-8,-1 0 0,0 0 1,0-1-1,-1 1 0,0-1 0,-1 0 1,0 0-1,0 0 0,0-1 0,-1 1 1,0-1-1,-1 1 0,0-1 1,0 0-1,-1 1 0,0-1 0,-1 0 1,0 1-1,-3-16 0,-8-15-5,-19-76 22,28 97-23,-1-2 15,0-1-1,2 1 0,0-37 0,4 28 35,1-68 227,-4 84-233,-1 0 1,0 0-1,0 0 0,-1 0 0,-7-18 1,8 26-33,1-1 1,0 0 0,0 0-1,0 0 1,0 0 0,1 0-1,0 0 1,1-6-1,9-48 375,-9 51-270,0 7-88,-1 1 0,0-1 0,0 1 0,1-1-1,-1 1 1,1-1 0,0 1 0,-1-1 0,1 1-1,0-1 1,0 1 0,0 0 0,0 0 0,1-2-1,0 2-18,-1 0-1,1 0 0,-1 1 0,1-1 1,-1 1-1,1 0 0,-1-1 0,1 1 0,-1 0 1,4 0-1,9-2 21,-5-3 3,-8 4-16,0 1 0,0-1-1,0 1 1,0-1 0,0 1-1,0-1 1,0 1 0,0-1-1,0 1 1,0 0 0,0 0-1,0-1 1,1 1 0,-7 18 110,4-17-119,0-1 0,0 1 0,0-1 0,0 0 0,1 1 0,-1-1 0,0 0-1,0 1 1,0-1 0,0 0 0,0 0 0,0 0 0,0 0 0,0 0 0,0 0 0,0 0 0,-1-1-1,-10 2 17,7 1-21,1 0-1,0 1 1,1-1-1,-1 1 1,0 0-1,1 0 1,-1 0 0,1 1-1,0-1 1,0 1-1,0-1 1,1 1-1,0 0 1,-4 7 0,-2 7 6,-12 38 1,19-53-9,-1 2 0,1-1 0,0 1 0,0 0 0,0 0 0,1-1 0,-1 9 0,5-16 0,1-7 0,4-18 18,2 0 0,0 1 0,23-38 0,1-4 314,-35 69-320,0-1-1,1 1 0,-1-1 0,0 1 1,1-1-1,-1 1 0,0 0 0,1-1 0,-1 1 1,0-1-1,1 1 0,-1 0 0,1-1 1,-1 1-1,1 0 0,-1 0 0,1-1 1,-1 1-1,1 0 0,-1 0 0,1 0 1,-1-1-1,1 1 0,-1 0 0,1 0 0,-1 0 1,1 0-1,-1 0 0,1 0 0,0 0 1,-1 0-1,1 1 0,-1-1 0,1 0 1,-1 0-1,1 0 0,-1 0 0,1 1 0,-1-1 1,1 0-1,-1 1 0,0-1 0,1 0 1,-1 1-1,1-1 0,-1 0 0,1 2 1,4 2-8,-1 0 1,0 1-1,5 7 1,-3-4 20,2 1-8,-1 0 0,-1 0 1,1 1-1,-1 1 0,8 20 0,-13-28-14,0 0 0,0 0 0,1 0 0,-1 0 0,1 0 0,-1-1 0,1 1 1,0 0-1,0-1 0,0 1 0,1-1 0,-1 0 0,0 0 0,1 0 0,3 2 0,-6-4-3,0 0 0,0 1 0,0-1 0,1 0 0,-1 0 0,0 0 0,0 0 0,0 0 0,0 0 0,1 0 0,-1 0 0,0 1 0,0-1 0,0 0-1,0 0 1,0 0 0,0 0 0,1 1 0,-1-1 0,0 0 0,0 0 0,0 0 0,0 0 0,0 1 0,0-1 0,0 0 0,0 0 0,0 0 0,0 1 0,0-1 0,0 0 0,0 0 0,0 0 0,0 1-1,0-1 1,0 0 0,0 0 0,0 0 0,0 0 0,0 1 0,0-1 0,-1 0 0,1 0 0,0 0 0,0 0 0,0 1 0,0-1 0,-6 5 1,6-5 0,-5 4 2,0 0 0,-1 0 0,1-1-1,-1 1 1,1-1 0,-1-1 0,0 1 0,0-1-1,0 0 1,0 0 0,-8 1 0,5-3 2,0 1 1,0-1-1,0 0 1,0-1-1,1 0 1,-1 0-1,-13-5 1,-2 2 5,19 4 60,0 0 0,1-1 1,-1 0-1,1 0 0,-8-3 0,15 5-303,0 0 0,1 0 0,-1 0-1,0 0 1,1-1 0,-1 0 0,0 0 0,1 0-1,-1 0 1,0 0 0,1 0 0,-1-1 0,0 0-1,1 1 1,4-3 0,15-10-1100</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56.275"/>
    </inkml:context>
    <inkml:brush xml:id="br0">
      <inkml:brushProperty name="width" value="0.05" units="cm"/>
      <inkml:brushProperty name="height" value="0.05" units="cm"/>
      <inkml:brushProperty name="color" value="#008C3A"/>
    </inkml:brush>
  </inkml:definitions>
  <inkml:trace contextRef="#ctx0" brushRef="#br0">925 40 8098,'-18'-9'1767,"-1"1"0,-20-7 0,32 13-1459,-1 0 1,1 1 0,0 0 0,0 0-1,0 1 1,-1-1 0,1 2 0,0-1-1,-11 3 1,-4 1 391,1 2-1,-22 8 1,34-10-639,0 0 0,0 0 0,1 1-1,-1 0 1,1 1 0,1 0 0,-11 9 0,-155 150-64,162-155 6,-19 20 8,2 1 1,-43 60-1,-37 78-5,92-140-12,1 0 0,-16 45 1,-13 66 33,32-101-18,1 9-10,1 0-1,-5 98 0,8-61 9,2-35-5,-9 135 4,13-150-4,2 1 1,1-1 0,10 44 0,-2-28-3,33 134 38,-36-162 12,1-1 0,1-1 0,1 0-1,1 0 1,1-1 0,15 21 0,40 39 136,-54-67-131,0 0 0,1-1 0,26 18 0,-34-27 71,0 0 0,0 0 0,1 0 0,0-1 0,-1 0 0,1 0 0,0-1 0,0 1 0,9-1 0,9 0 436,32-4 0,-38 2-409,176-20 723,-178 17-847,-1 0 0,0-1-1,0 0 1,-1-2-1,1 1 1,-1-2 0,-1 0-1,21-15 1,5-9 461,52-52 1,-65 61-251,1 1 0,35-22 0,-32 23 21,53-45 0,-74 57-179,96-95 939,-82 78-831,-2 0 1,25-40-1,-30 39-115,-2-1 1,0 0-1,-2-1 0,-1-1 1,-2 0-1,12-54 1,-10 30 268,-5 26-110,-1 0 0,2-37 1,-7-120 1,-4 149-222,-2 1-1,-1-1 1,-2 1 0,-20-56-1,13 56 17,-1 1 0,-34-51 0,28 49-19,-32-69 1,36 62-12,-32-56 1,38 80-11,0 0 0,-2 0 0,0 1 0,-31-30 0,30 37 5,-1 0 0,0 1 0,-1 0-1,0 1 1,0 1 0,-20-6 0,-8-4 0,36 14 2,0 0 0,0 1 1,0 0-1,-1 1 0,1 0 0,-1 1 0,1 0 0,-1 0 1,0 1-1,1 0 0,-1 1 0,0 0 0,1 0 0,-1 1 1,1 0-1,0 1 0,-1 0 0,-12 7 0,-5 1 12,2 1 0,0 1-1,0 1 1,-39 31-1,32-21-57,-5 4-2049,37-28 2029,0 0 0,-1 0 0,1 1 1,0-1-1,0 0 0,0 0 1,0 1-1,-1-1 0,1 0 1,0 0-1,0 1 0,0-1 1,0 0-1,0 0 0,0 1 1,0-1-1,0 0 0,0 0 1,0 1-1,0-1 0,0 0 1,0 0-1,0 1 0,0-1 1,0 0-1,0 1 0,0-1 0,0 0 1,0 0-1,1 1 0,-1-1 1,0 0-1,0 0 0,0 0 1,0 1-1,0-1 0,1 0 1,-1 0-1,0 0 0,0 1 1,0-1-1,1 0 0,-1 0 1,1 0-1,9 5-497,14-6-432</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8:58.160"/>
    </inkml:context>
    <inkml:brush xml:id="br0">
      <inkml:brushProperty name="width" value="0.05" units="cm"/>
      <inkml:brushProperty name="height" value="0.05" units="cm"/>
      <inkml:brushProperty name="color" value="#008C3A"/>
    </inkml:brush>
  </inkml:definitions>
  <inkml:trace contextRef="#ctx0" brushRef="#br0">335 495 9522,'-4'-1'343,"1"0"-1,-1 1 1,0-1-1,0 1 1,0 0-1,0 0 1,0 0-1,0 0 1,1 1-1,-1 0 1,0-1-1,0 2 1,0-1-1,1 0 1,-1 1-1,1-1 1,-1 1-1,1 0 1,0 0-1,0 0 1,-1 1-1,2-1 1,-5 4-1,-3 6 125,0 0 0,1 1-1,0-1 1,1 2-1,0-1 1,1 1-1,1 0 1,-8 26-1,-1 12-96,-9 61-1,17-74-287,-48 174 515,15-68 232,32-109-573,2 0 0,2 1 0,0 53 0,13 111 63,-2-107-263,-7-88-55,15 198 35,-8-139-30,18 72 0,-19-114-10,1 0 1,1-1-1,0 0 0,2 0 1,1-1-1,16 25 0,-19-35 4,0 0 0,1 0 0,0-1 0,0 0 0,1-1 0,1 0 0,-1-1 0,1 0 0,1-1 0,0 0 0,0 0 0,17 5-1,51 13 137,-57-20-32,-2 1-1,1 1 0,-1 1 0,40 22 1,-6 8 7,15 10-54,-61-43-48,0 0 1,0-1 0,0 0 0,1-1-1,-1 0 1,17 2 0,-17-3 38,-1-1 1,1-1 0,0 1 0,0-2 0,-1 1 0,1-1-1,0 0 1,-1-1 0,1 0 0,-1 0 0,1-1 0,9-5-1,5-4 17,0-2 0,0 0 0,-2-1 0,0-2 0,0 0 0,-2-1 0,22-25 0,-14 9-69,-1-1 0,-1-1-1,31-63 1,-10 7 94,-7 13 416,52-82 0,-74 133-354,-2-1 0,-1-1 0,-1 0 0,9-37 0,4-5-32,43-129 242,-55 154-86,-3-2 0,8-64 0,-13 51 32,11-170 127,-18 202-403,0 0 0,-2 0 1,-1 1-1,-2 0 1,-15-52-1,-37-65 58,27 70-72,-29-104-1,59 172-14,-2-1-1,1 1 0,-1 0 0,-1 0 0,0 0 0,0 0 0,0 0 1,-1 1-1,0 0 0,0 0 0,-1 0 0,0 0 0,0 1 0,-12-9 0,-55-46 42,40 32-23,-43-30-1,63 51-19,1 1-1,-1 0 1,-1 1 0,1 0-1,-1 1 1,0 0-1,-23-4 1,1 4-3,0 2 1,0 1-1,0 1 1,0 3-1,0 0 0,0 3 1,0 1-1,1 1 1,0 2-1,-54 22 1,73-24-2,0 1 1,1 1 0,0 0 0,1 1 0,0 1 0,-22 21 0,-66 84-18,81-91 24,-6 9 1,-87 111 9,94-116-15,1 1 0,2 0 0,-18 42 0,25-48-92,1 0 1,1 1-1,1 0 1,1 1-1,-4 38 1,10-59-125,0 1 0,1-1 1,-1 0-1,1 0 1,2 10-1,-2-14 127,-1 1 1,1-1-1,-1 1 0,1-1 1,0 1-1,0-1 0,-1 0 1,1 1-1,0-1 0,0 0 1,0 0-1,0 0 0,1 1 0,-1-1 1,0 0-1,0-1 0,1 1 1,-1 0-1,0 0 0,1 0 1,1 0-1,1-1-43,-1 0-1,0 0 1,0 0 0,0 0 0,0 0-1,0-1 1,0 0 0,0 0-1,4-1 1,-7 2 126</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21.345"/>
    </inkml:context>
    <inkml:brush xml:id="br0">
      <inkml:brushProperty name="width" value="0.05" units="cm"/>
      <inkml:brushProperty name="height" value="0.05" units="cm"/>
      <inkml:brushProperty name="color" value="#008C3A"/>
    </inkml:brush>
  </inkml:definitions>
  <inkml:trace contextRef="#ctx0" brushRef="#br0">1 188 10946,'3'-4'898,"1"1"-1,-1 0 0,1 0 1,0 1-1,0-1 1,0 1-1,0 0 0,6-2 1,-10 4-735,1 1 1,-1-1-1,1 1 0,-1-1 1,0 1-1,1-1 1,-1 1-1,1-1 0,-1 1 1,0-1-1,1 1 1,-1 0-1,0-1 0,0 1 1,1 0-1,-1 0 1,1 2 356,0-1-383,0-1 0,1 1 0,-1 0 0,0-1 0,1 1 0,-1-1 0,1 1 0,0-1 0,0 0 1,-1 0-1,1 0 0,0 0 0,0 0 0,0 0 0,0 0 0,0-1 0,0 1 0,0-1 0,0 1 0,0-1 0,0 0 0,0 0 1,1 0-1,-1 0 0,0 0 0,0 0 0,2-1 0,8-2 213,0 0 0,0 0-1,18-9 1,-16 7-49,7-3-129,0 2 1,0 0-1,0 2 0,1 0 0,-1 1 0,1 2 0,0 0 1,0 1-1,27 4 0,-12 0-37,70 7 479,-92-11-466,1 0-1,-1-1 1,1-1-1,27-5 1,111-44 1106,-128 48-1019,-24 3-225,1 0 0,0 0-1,0 0 1,-1 0 0,1-1 0,-1 1-1,5-2 1,-4 0-399,-1 0 1,0 0-1,0 0 0,0 0 0,0 0 1,0-1-1,-1 1 0,1-1 1,-1 1-1,1-1 0,-1 1 1,0-1-1,0 0 0,0 0 0,1-4 1,-1 3-252,0 0 1,0 0-1,1 1 1,-1-1-1,1 0 1,3-4-1,15-8-1375</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21.790"/>
    </inkml:context>
    <inkml:brush xml:id="br0">
      <inkml:brushProperty name="width" value="0.05" units="cm"/>
      <inkml:brushProperty name="height" value="0.05" units="cm"/>
      <inkml:brushProperty name="color" value="#008C3A"/>
    </inkml:brush>
  </inkml:definitions>
  <inkml:trace contextRef="#ctx0" brushRef="#br0">11 1 12763,'0'0'213,"-1"1"0,0-1-1,1 1 1,-1-1 0,0 1 0,1-1 0,-1 1 0,0-1 0,1 1 0,-1 0 0,1-1 0,0 1-1,-1 0 1,1-1 0,-1 1 0,1 0 0,0 0 0,0-1 0,-1 1 0,1 0 0,0 0 0,0 0-1,0 0 1,0 1 0,0-1 170,1 1-1,0-1 0,-1 1 1,1-1-1,0 1 0,0-1 0,0 1 1,0-1-1,2 2 0,-1-1-132,-1 0 0,1 0-1,-1 0 1,1 0-1,-1 0 1,0 1 0,1 2-1,-1 1 22,0 0 0,0 0 0,-1 0 0,0-1 0,0 1 0,-1 0 0,0 0-1,-2 9 1,0 4 164,-4 28 370,2 1 0,2 1 0,4 60 0,5-61-370,1-1 0,26 85 0,-31-125-477,0 0 0,-1-1 0,0 1 0,1 10 0,-2-18-9,-1 1-1,1 0 0,0 0 0,0 0 0,0 0 1,0-1-1,0 1 0,0 0 0,-1 0 1,1 0-1,0 0 0,0 0 0,0 0 1,0 0-1,-1-1 0,1 1 0,0 0 1,0 0-1,0 0 0,0 0 0,-1 0 0,1 0 1,0 0-1,0 0 0,0 0 0,-1 0 1,1 0-1,0 0 0,0 0 0,0 0 1,-1 0-1,1 0 0,0 0 0,0 0 0,0 0 1,0 1-1,-1-1 0,1 0 0,0 0 1,0 0-1,0 0 0,0 0 0,-1 0 1,1 1-1,0-1 0,0 0 0,0 0 1,0 0-1,0 0 0,0 0 0,0 1 0,-1-1 1,1 0-1,0 0 0,0 0 0,0 1 1,0-1-1,0 0 0,0 0 0,0 0 1,0 1-1,0-1 0,0 0 0,0 0 1,-10-13-3287,-7-28-6059,16 37 7190</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22.547"/>
    </inkml:context>
    <inkml:brush xml:id="br0">
      <inkml:brushProperty name="width" value="0.05" units="cm"/>
      <inkml:brushProperty name="height" value="0.05" units="cm"/>
      <inkml:brushProperty name="color" value="#008C3A"/>
    </inkml:brush>
  </inkml:definitions>
  <inkml:trace contextRef="#ctx0" brushRef="#br0">985 0 9962,'-3'3'922,"-1"0"0,0-1-1,1 1 1,-1-1 0,0 0 0,0 0-1,0-1 1,-1 1 0,-5 1-1,-43 7 1865,48-10-2622,-97 11 1211,-39 7-1126,105-11-242,-8 2 34,-53 3 1,81-11-16,0-1 0,1 0 0,-1-2 0,0 0 0,0 0 1,1-1-1,-18-7 0,20 6 21,-1 0 1,0 1-1,0 0 0,0 1 1,0 1-1,0 0 1,-1 1-1,1 1 1,0 0-1,-17 3 0,24-2 65,-1 0 0,1 0 0,0 0 0,-1 1 1,1 0-1,0 1 0,0-1 0,1 1 0,-1 1 0,1-1 0,0 1 0,0 0 0,0 0 0,1 1 0,0 0 0,0 0 0,1 0 0,-1 1 0,1-1 0,-4 10 0,4-7-9,1 1 1,1 0 0,-1 0-1,1 0 1,1 1 0,0-1-1,0 0 1,2 18 0,3 8 150,8 39 0,-7-46-190,14 81 317,10 58 1007,-26-140-1032,-3-22-265,1-1 0,-1 0 1,1 1-1,0-1 1,0 0-1,1 0 0,2 6 1,-4-10-70,1 0 1,-1-1-1,1 1 0,0-1 1,-1 1-1,1-1 1,0 1-1,-1-1 0,1 0 1,0 1-1,0-1 1,-1 0-1,1 0 0,0 1 1,0-1-1,-1 0 1,1 0-1,0 0 0,0 0 1,0 0-1,0 0 1,-1 0-1,2 0 0,21-5 484,30-7-79,-10 4-468,-43 8 26,0 0 0,0 0 0,0 0 0,0 0 0,0 0 0,0 0 0,0-1 0,0 1 0,0 0 0,0 0 0,0 0-1,-1 0 1,1 0 0,0 0 0,0 0 0,0 0 0,0 0 0,0 0 0,0 0 0,0 0 0,0 0 0,0 0 0,0 0 0,0 0-1,0 0 1,0 0 0,0 0 0,0 0 0,0 0 0,0 0 0,0 0 0,0 0 0,0 0 0,0 0 0,0 0 0,0 0 0,0 0 0,0 0-1,0-1 1,0 1 0,-9 1-694,-23 3 143</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37.841"/>
    </inkml:context>
    <inkml:brush xml:id="br0">
      <inkml:brushProperty name="width" value="0.05" units="cm"/>
      <inkml:brushProperty name="height" value="0.05" units="cm"/>
      <inkml:brushProperty name="color" value="#008C3A"/>
    </inkml:brush>
  </inkml:definitions>
  <inkml:trace contextRef="#ctx0" brushRef="#br0">1 86 10370,'11'-25'4882,"-10"20"-4093,1 0 1,0 0-1,1 0 0,-1 0 1,1 1-1,0-1 0,0 1 1,1-1-1,-1 1 0,1 0 1,6-5-1,-10 9-753,0 0 0,0 0 0,0 0 0,0 0 0,0 0 0,0 0 0,0 0 0,0 0 0,1 0 1,-1 0-1,0 0 0,0 0 0,0 0 0,0 0 0,0 0 0,0 0 0,0 0 0,1 0 0,-1 0 0,0 0 0,0 0 0,0 0 0,0 0 0,0 0 0,0 0 0,0 0 0,1 0 1,-1 0-1,0 0 0,0 0 0,0 0 0,0 0 0,0 0 0,0 0 0,0 0 0,0 1 0,0-1 0,1 0 0,-1 0 0,0 0 0,2 7 636,0 12-160,-2-18-412,31 311 2377,-26-275-2338,0 1-197,2-1-1,18 54 0,-27-94-771,-23-65-7903,12 44 6878</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23.519"/>
    </inkml:context>
    <inkml:brush xml:id="br0">
      <inkml:brushProperty name="width" value="0.05" units="cm"/>
      <inkml:brushProperty name="height" value="0.05" units="cm"/>
      <inkml:brushProperty name="color" value="#FF0066"/>
    </inkml:brush>
  </inkml:definitions>
  <inkml:trace contextRef="#ctx0" brushRef="#br0">0 406 13179,'8'-11'1608,"8"-5"921,10-7-769,8-3-136,1-13-519,2-3-177,2-6-384,4 1-184,-1 6-240,-1 4-184,-9 11-544,-5 4-368,-2 4-1265,-1 8 1233</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38.509"/>
    </inkml:context>
    <inkml:brush xml:id="br0">
      <inkml:brushProperty name="width" value="0.05" units="cm"/>
      <inkml:brushProperty name="height" value="0.05" units="cm"/>
      <inkml:brushProperty name="color" value="#008C3A"/>
    </inkml:brush>
  </inkml:definitions>
  <inkml:trace contextRef="#ctx0" brushRef="#br0">0 214 13627,'0'0'1486,"3"0"395,7-2-1062,0 0 0,1-1 0,-1-1 0,0 1 0,17-10-1,46-32 890,-30 17-807,-9 8-403,1 1 1,0 2 0,1 2-1,1 1 1,40-10-1,-72 23-441,1 0-1,-1 0 1,1 0-1,0 1 1,6 0-1,-9 0-32,-1 0-1,1 1 1,-1 0-1,1-1 1,-1 1-1,1 0 1,-1 0-1,1 0 1,-1 1-1,0-1 1,1 0-1,-1 1 1,2 2-1,8 7 74,-2 0 0,0 1-1,0 1 1,-1-1-1,-1 2 1,0-1 0,0 1-1,7 22 1,-12-28-85,-1-1 0,-1 1 1,1 0-1,-1 0 0,0 0 1,-1 11-1,-6 49 48,1-18-51,4-25-3,2 1 0,0 0 0,2-1 0,1 1 0,1-1 1,1 0-1,16 44 0,-14-50 86,-2 1 0,0-1 1,-1 2-1,4 31 0,-9-46-64,0 1 1,0-1-1,0 1 1,-1-1-1,0 0 0,0 1 1,-1-1-1,-2 8 1,2-10-27,0 0 1,0 0 0,0-1-1,0 1 1,-1 0-1,0-1 1,0 0 0,0 1-1,0-1 1,0 0 0,-1-1-1,1 1 1,-6 3-1,5-4 3,-1 0-1,1 0 1,-1-1 0,0 1-1,1-1 1,-1 0-1,0-1 1,0 1-1,0-1 1,-7 0-1,-6-1 50,-26-5-1,32 4-6,-29-4 80,0 1-1,0 2 1,0 2-1,-55 6 1,56-1-91,20-3-157,1 1 1,-1 1-1,-22 7 0,42-10 36,0 0 0,0 0-1,0 0 1,-1 0 0,1 0 0,0 0 0,0 0 0,0 0-1,0 0 1,-1 0 0,1 0 0,0 0 0,0 0 0,0 0 0,0 1-1,0-1 1,-1 0 0,1 0 0,0 0 0,0 0 0,0 0 0,0 1-1,0-1 1,0 0 0,0 0 0,0 0 0,0 0 0,0 1 0,-1-1-1,1 0 1,0 0 0,0 0 0,0 0 0,0 1 0,0-1-1,0 0 1,4-2-2087</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28.153"/>
    </inkml:context>
    <inkml:brush xml:id="br0">
      <inkml:brushProperty name="width" value="0.05" units="cm"/>
      <inkml:brushProperty name="height" value="0.05" units="cm"/>
      <inkml:brushProperty name="color" value="#008C3A"/>
    </inkml:brush>
  </inkml:definitions>
  <inkml:trace contextRef="#ctx0" brushRef="#br0">320 108 10434,'-1'-19'2378,"1"11"-1193,-1-1-1,0 1 1,0-1-1,-1 1 0,0 0 1,-4-10-1,6 16-1056,-1 1 0,0 0 0,1 0 0,-1-1 0,0 1-1,0 0 1,0 0 0,0 0 0,0 0 0,0 0 0,0 0 0,0 0 0,0 1-1,0-1 1,-1 0 0,1 1 0,0-1 0,-1 1 0,1-1 0,-2 0-1,0 1 36,0 0 0,1 0 0,-1 0 0,0 0 0,0 0 0,0 0 0,1 1 0,-1-1 0,-4 2 0,-3 2 130,1 0-1,0 0 1,1 1-1,-14 9 0,8-3-150,1 0 1,1 1-1,0 1 0,0 0 0,1 0 0,-9 16 0,-3 7-28,-22 48 0,44-83-111,-5 11 58,1 0 1,0 0-1,-6 23 1,10-33-51,1 1 0,-1-1-1,1 1 1,-1-1 0,1 1 0,0-1 0,0 0-1,0 1 1,1-1 0,-1 1 0,0-1 0,1 1-1,0-1 1,-1 0 0,1 1 0,0-1 0,0 0-1,0 0 1,1 1 0,-1-1 0,1 0-1,-1 0 1,1-1 0,-1 1 0,1 0 0,4 2-1,-4-2-4,2-1-1,-1 1 0,0-1 1,0 0-1,0 0 0,1 0 0,-1-1 1,0 1-1,1-1 0,-1 0 1,0 0-1,1 0 0,-1 0 0,0 0 1,1-1-1,-1 0 0,0 1 1,0-1-1,1 0 0,3-3 0,4 0-14,-1-2 0,1 0-1,-1 0 1,14-11-1,-13 8-157,-1 0 0,0 0 0,-1-1 0,0 0 0,0 0 0,8-15 0,-13 18-190,0 0-1,0-1 1,-1 0-1,0 0 1,0 0 0,-1 0-1,0-1 1,0 1-1,-1 0 1,0-1-1,0-9 1,-6-26-1941,-3-1 799</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28.822"/>
    </inkml:context>
    <inkml:brush xml:id="br0">
      <inkml:brushProperty name="width" value="0.05" units="cm"/>
      <inkml:brushProperty name="height" value="0.05" units="cm"/>
      <inkml:brushProperty name="color" value="#008C3A"/>
    </inkml:brush>
  </inkml:definitions>
  <inkml:trace contextRef="#ctx0" brushRef="#br0">6 29 11338,'-1'-4'315,"0"2"595,0 0 0,1-1 0,-1 1 0,0 0 0,1 0 1,0-1-1,-1-2 0,1 5-789,0 0 1,0 0-1,1 0 1,-1-1-1,0 1 1,0 0-1,0 0 1,0 0-1,0 0 1,1-1 728,-1 1-728,0-1-1,0 1 1,0 0-1,1 0 1,-1 0-1,0 0 1,0 0-1,0 0 1,0 0-1,1 0 1,-1 0-1,0 0 1,0 0-1,0 0 1,1 0-1,11 4 1668,-11-4-1611,1 1 0,-1 0 1,0 0-1,-1 0 0,1 0 0,0 0 1,0 0-1,0 0 0,0 0 0,-1 0 0,1 0 1,-1 0-1,1 0 0,-1 0 0,1 1 0,-1-1 1,1 0-1,-1 0 0,0 1 0,0 1 1,0 32 455,-1-21-441,1-17-134,0 0-1,-1 1 0,1-1 1,-1 0-1,0 1 1,-2-5-1,2 5-51,0 0-1,0 0 1,0 0-1,1 0 1,-1 0 0,1 0-1,-1 0 1,1 0 0,0 0-1,-1 0 1,1 0 0,0 0-1,0 0 1,1 0-1,-1 0 1,0 0 0,1 0-1,1-4 1,-2 27 1963,0-17-1924,-1 0 0,1 0 0,0 0 0,1 0 0,-1 0 0,1 0 0,-1 0 0,1 0 0,1 0 0,-1 0 0,0-1 0,1 1 0,0 0 0,2 3 0,1 5 20,29 66 36,33 117 0,-52-136-102,14 48 0,-25-94 0,1 0 0,1 0 0,0 0 0,1-1 0,12 18 0,-17-28-93,-1 0 0,1 0 0,0 0 0,0 0 0,0-1 0,0 1 1,0 0-1,0-1 0,0 1 0,0-1 0,0 0 0,1 0 0,-1 0 0,1 0 0,-1 0 0,1-1 0,3 2 0,-3-2-60,-1-1-1,0 1 1,0 0-1,0-1 1,1 1-1,-1-1 1,0 1-1,0-1 1,0 0 0,0 0-1,0 0 1,0 0-1,0 0 1,0-1-1,0 1 1,-1 0-1,1-1 1,0 0-1,-1 1 1,2-3-1,4-4-1859,1 0 0,15-13-1,3-4 219</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29.380"/>
    </inkml:context>
    <inkml:brush xml:id="br0">
      <inkml:brushProperty name="width" value="0.05" units="cm"/>
      <inkml:brushProperty name="height" value="0.05" units="cm"/>
      <inkml:brushProperty name="color" value="#008C3A"/>
    </inkml:brush>
  </inkml:definitions>
  <inkml:trace contextRef="#ctx0" brushRef="#br0">230 91 10402,'-3'-3'783,"0"0"0,0 1 0,0-1-1,0 1 1,-6-3 0,7 4-532,1 0 1,0 1-1,-1-1 1,1 1-1,0 0 0,-1-1 1,1 1-1,-1 0 1,1 0-1,-1 0 0,1 0 1,-1 0-1,1 0 1,0 0-1,-1 1 0,1-1 1,-1 0-1,1 1 1,-3 0-1,-2 3 288,1 0-1,-1 0 1,1 0 0,-1 1-1,1-1 1,-8 11-1,-25 37 1520,25-31-1601,1 0 1,1 1-1,1 1 1,0 0-1,2 0 1,1 0-1,-5 32 1,9-40-300,1 0 1,0 0 0,2 0-1,0 0 1,0 0 0,1 0-1,1-1 1,1 1 0,0 0-1,1-1 1,0 1 0,1-1-1,8 16 1,-9-24-152,-1 1 1,1-1-1,1 0 0,-1 0 0,1 0 1,0 0-1,1-1 0,-1 0 1,1 0-1,0 0 0,0-1 0,1 0 1,-1 0-1,1-1 0,0 0 0,0 0 1,0 0-1,0-1 0,1 0 0,-1-1 1,1 1-1,-1-1 0,1-1 1,-1 1-1,1-1 0,-1-1 0,1 1 1,7-3-1,-3 0-220,1 0 1,-2-2 0,1 1-1,0-1 1,-1-1-1,0 0 1,0-1-1,0 0 1,11-10 0,-4 1-1393,-1-1 1,0 0 0,27-39 0,-8 9-529</inkml:trace>
  <inkml:trace contextRef="#ctx0" brushRef="#br0" timeOffset="1">614 0 19652,'-2'19'2313,"-4"7"1504,6 14-1345,2 3-656,7 5-703,6-3-289,2-4-448,0-2-96,-1-10-208,5 1-40,-4-10-88,-3-1-152,-3-8-440,-3-2-408,-17-7-3673,-8-9 1184,0 3 1696</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30.030"/>
    </inkml:context>
    <inkml:brush xml:id="br0">
      <inkml:brushProperty name="width" value="0.05" units="cm"/>
      <inkml:brushProperty name="height" value="0.05" units="cm"/>
      <inkml:brushProperty name="color" value="#008C3A"/>
    </inkml:brush>
  </inkml:definitions>
  <inkml:trace contextRef="#ctx0" brushRef="#br0">0 923 21285,'7'-17'1680,"19"-14"896,13-8-519,19-8-1105,-1-5-304,-1 2-408,-4 0-240,-9 2-616,-4 5-520,-6 4-1481,-7 4-727,11 15 1711</inkml:trace>
  <inkml:trace contextRef="#ctx0" brushRef="#br0" timeOffset="1">664 235 16572,'39'143'9907,"36"66"-5630,11 39-3250,-84-243-1023,-1-1-1,0 0 1,-1 0 0,1 8 0,-1-12-7,0 1 0,0-1 1,0 0-1,0 1 0,0-1 0,0 0 1,0 1-1,0-1 0,0 0 0,0 1 1,0-1-1,0 0 0,0 1 1,-1-1-1,1 0 0,0 1 0,0-1 1,0 0-1,0 0 0,-1 1 0,1-1 1,0 0-1,0 0 0,-1 0 0,1 1 1,0-1-1,-1 0 0,0 0-9,0 0-1,0 0 1,1 0-1,-1 0 1,0-1-1,0 1 1,0 0 0,1 0-1,-1-1 1,0 1-1,0-1 1,1 1-1,-1-1 1,0 1-1,1-1 1,-2 0-1,-3-3-127,1-1-1,0 1 1,0-1 0,1 0-1,-1 0 1,1 0-1,0 0 1,-4-9-1,-15-51-1231,14 41 901,-54-153-1882,-21-69 1583,79 233 837,0 0 1,2 0 0,-1 0 0,2 0-1,0-1 1,1-15 0,0 21 5,1 1 0,0 0 1,1 0-1,-1 0 1,2 0-1,-1 1 1,1-1-1,0 0 0,0 1 1,0 0-1,1 0 1,0 0-1,6-7 0,-1 4 82,-1 1-1,2 0 0,-1 0 1,1 0-1,0 1 0,1 1 1,0 0-1,0 0 0,0 1 1,0 1-1,1 0 0,0 0 1,0 1-1,16-2 0,-19 4-32,0 0-1,0 1 1,0 0 0,0 0-1,1 1 1,-1 0 0,0 0-1,-1 1 1,1 0 0,0 1-1,0 0 1,-1 0-1,0 1 1,1 0 0,-2 1-1,1 0 1,0 0 0,-1 0-1,0 1 1,7 7-1,-11-9-91,0-1 0,0 1-1,0 0 1,0 1 0,0-1-1,-1 0 1,0 1 0,0-1 0,0 1-1,0 0 1,-1-1 0,0 1-1,0 0 1,0 0 0,-1 0-1,1 0 1,-1 0 0,0 0-1,-1 0 1,0 6 0,-1-4-28,0 0 0,0 0 1,-1 0-1,0 0 1,0-1-1,-1 1 1,1-1-1,-2 0 1,1 0-1,0 0 0,-1 0 1,-10 8-1,-1-1-112,0-1 0,0 0 0,-1-1-1,-24 11 1,8-7-3188,-52 16 0,74-25 682,6 1 867</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30.326"/>
    </inkml:context>
    <inkml:brush xml:id="br0">
      <inkml:brushProperty name="width" value="0.05" units="cm"/>
      <inkml:brushProperty name="height" value="0.05" units="cm"/>
      <inkml:brushProperty name="color" value="#008C3A"/>
    </inkml:brush>
  </inkml:definitions>
  <inkml:trace contextRef="#ctx0" brushRef="#br0">1 69 25886,'2'-11'1264,"1"-6"8,5-3-1208,8 9 752,1 1-928</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14.167"/>
    </inkml:context>
    <inkml:brush xml:id="br0">
      <inkml:brushProperty name="width" value="0.05" units="cm"/>
      <inkml:brushProperty name="height" value="0.05" units="cm"/>
      <inkml:brushProperty name="color" value="#008C3A"/>
    </inkml:brush>
  </inkml:definitions>
  <inkml:trace contextRef="#ctx0" brushRef="#br0">117 1067 11546,'8'3'1976,"1"0"-1,11 6 0,-12-5-983,0-1 1,13 5 0,-8-6-738,1 0 0,-1 0 0,1-1 0,-1-1 0,1 0 0,-1-1 0,1 0-1,17-5 1,10-4-12,51-21-1,-56 19 105,49-16 307,103-39 460,-161 55-1014,0-2 0,-1 0-1,0-2 1,38-30 0,-7-2 185,68-73 0,-109 103-97,-2 1-1,0-2 1,0 0 0,-2-1-1,-1 0 1,0 0 0,-1-2-1,11-36 1,-18 47-166,-1 0-1,-1 0 1,0 0 0,0-1 0,-1 1-1,0 0 1,-1-1 0,-1 1 0,1 0-1,-2 0 1,0 0 0,0 0 0,-1 1-1,0-1 1,-1 1 0,0 0 0,0 0-1,-9-11 1,2 6-21,1 0 1,-2 1-1,0 1 0,-1 0 0,0 0 1,-1 2-1,0 0 0,-1 0 0,0 2 1,-20-9-1,-3 2 11,1 1 1,-64-13 0,-84-7-219,158 31 131,1 1 0,-1 1 0,-45 2 0,58 1 50,0 1-1,0 1 0,0 1 0,0 0 1,0 0-1,1 2 0,0 0 1,-16 9-1,9-3 25,2 2 0,-1 0 0,2 2 0,-28 28 0,22-18 1,2 1 1,-30 48-1,25-28 98,2 2 0,-37 99 1,56-128-50,0-1 1,2 1 0,1 0 0,0 0 0,1 0 0,2 1-1,0-1 1,1 0 0,1 1 0,0-1 0,11 36-1,-7-37-22,0-1 0,1 0 0,1 0 0,1-1 0,0 0 0,1 0-1,1-1 1,1-1 0,0 0 0,1 0 0,0-1 0,24 18 0,-28-25-64,0-1 1,0 0 0,1 0-1,0-1 1,0-1 0,1 0-1,-1 0 1,1-1 0,0 0-1,-1-1 1,14 1 0,-14-2-367,-1-1 0,0 0 0,1-1 0,-1 0 0,1 0 0,-1-1 0,0-1 0,12-3 0,24-15-1157</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04.961"/>
    </inkml:context>
    <inkml:brush xml:id="br0">
      <inkml:brushProperty name="width" value="0.05" units="cm"/>
      <inkml:brushProperty name="height" value="0.05" units="cm"/>
      <inkml:brushProperty name="color" value="#008C3A"/>
    </inkml:brush>
  </inkml:definitions>
  <inkml:trace contextRef="#ctx0" brushRef="#br0">12 670 9490,'-2'2'353,"1"0"0,0-1-1,0 1 1,0 0 0,0 0 0,0 0-1,0 1 1,1-1 0,-1 0 0,1 0 0,-1 0-1,1 0 1,0 4 0,1 33 2831,0-31-2193,-2-7-910,1 0 0,0-1 0,0 1 0,0 0 0,0 0 0,1 0 0,-1-1 0,0 1 0,0 0 0,0 0 0,1-1 0,-1 1 0,0 0 0,1 0 0,-1-1 0,0 1 0,1 0 0,-1-1 0,1 1 0,-1 0 0,1-1 0,0 1 0,-1-1 0,1 1 0,-1-1 1,1 1-1,0-1 0,0 0 0,-1 1 0,1-1 0,0 0 0,0 0 0,-1 1 0,1-1 0,0 0 0,0 0 0,-1 0 0,1 0 0,0 0 0,0 0 0,1 0 0,1-1 82,0 0 0,0 0 0,1 0 0,-1 0 0,0 0 0,0-1 0,0 0 0,0 1 0,4-5 0,9-9 529,-1 0-1,24-31 1,-27 31-400,69-88 1309,38-48 44,-73 97-1196,197-216 504,-233 260-962,35-32 29,-39 38-76,-1-1 1,2 1 0,-1 0 0,0 0 0,14-5 0,-19 9 0,0 0 0,0-1-1,0 1 1,-1 0 0,1 0 0,0 0 0,0-1 0,0 1 0,0 0 0,0 0-1,0 0 1,0 1 0,0-1 0,2 0 0,-3 1-13,1-1 1,-1 0-1,0 0 1,1 1-1,-1-1 1,0 0-1,1 1 1,-1-1-1,0 0 1,1 1-1,-1-1 1,0 0-1,0 1 1,0-1-1,1 1 1,-1-1-1,0 0 1,0 1-1,0-1 1,0 1-1,0-1 1,1 1-1,-1 1-229,-1 1 0,1-1 0,0 0 1,0 0-1,-1 1 0,1-1 0,-1 0 0,0 0 0,0 0 0,-2 4 1,-2 3-1161,-1 0-1,-10 10 1,4-3 45,-17 21-279</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05.474"/>
    </inkml:context>
    <inkml:brush xml:id="br0">
      <inkml:brushProperty name="width" value="0.05" units="cm"/>
      <inkml:brushProperty name="height" value="0.05" units="cm"/>
      <inkml:brushProperty name="color" value="#008C3A"/>
    </inkml:brush>
  </inkml:definitions>
  <inkml:trace contextRef="#ctx0" brushRef="#br0">104 0 11851,'-5'6'638,"0"-1"0,0 1 0,0-1 1,1 1-1,0 1 0,-4 6 0,6-8-189,0 0-1,1 0 0,-1 0 0,1 1 0,0-1 0,0 0 0,1 0 0,0 0 0,0 9 0,1-2-58,-1 0 0,0-1 1,-1 1-1,0 0 0,-1-1 0,0 1 0,-1-1 0,-4 13 1,5-19-306,-7 17 264,2-1-1,0 1 1,1 0 0,-5 44 0,11-65-324,-1 1-1,1-1 1,0 1 0,0-1-1,0 0 1,0 1 0,1-1-1,-1 0 1,0 1-1,1-1 1,-1 0 0,1 1-1,-1-1 1,1 0-1,-1 0 1,1 1 0,0-1-1,0 0 1,0 0-1,-1 0 1,3 2 0,-1-2 16,0 0 0,0-1 0,0 1 1,0-1-1,0 1 0,0-1 0,0 1 1,0-1-1,0 0 0,0 0 0,0 0 1,0 0-1,0 0 0,4-1 0,5-2 69,0 1 0,0-1 0,0-1 0,-1 0 0,1-1 0,-1 0 0,0 0 0,0-1 0,-1 0 0,0-1 0,14-12 0,4-8 255,-2-1-1,26-36 1,-38 47-249,-8 11-80,0 0-1,-1 0 1,1-1-1,-1 1 1,0-1-1,-1 0 1,1 0-1,-2-1 0,1 1 1,-1-1-1,2-11 1,-4 17-29,0 0 0,0-1 0,-1 1 1,1 0-1,-1 0 0,1-1 0,-1 1 1,0 0-1,0 0 0,0 0 0,0 0 1,0 0-1,-1 0 0,1 0 0,-1 1 0,1-1 1,-1 0-1,1 1 0,-1-1 0,0 1 1,0 0-1,0-1 0,0 1 0,-4-2 0,-5-2 13,-1-1-1,-1 1 0,-13-3 0,22 7-16,-110-27-1678,91 23 384,-3 2-1395,0 6 915</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07.456"/>
    </inkml:context>
    <inkml:brush xml:id="br0">
      <inkml:brushProperty name="width" value="0.05" units="cm"/>
      <inkml:brushProperty name="height" value="0.05" units="cm"/>
      <inkml:brushProperty name="color" value="#008C3A"/>
    </inkml:brush>
  </inkml:definitions>
  <inkml:trace contextRef="#ctx0" brushRef="#br0">1 1642 12315,'0'0'161,"1"1"1,-1-1-1,1 0 0,-1 1 1,1-1-1,0 0 1,-1 1-1,1-1 1,0 0-1,-1 0 0,1 1 1,0-1-1,-1 0 1,1 0-1,0 0 1,0 0-1,-1 0 1,1 0-1,0 0 0,-1 0 1,1-1-1,0 1 1,-1 0-1,1 0 1,0-1-1,-1 1 0,1 0 1,0-1-1,-1 1 1,1 0-1,-1-1 1,1 1-1,-1-1 1,1 1-1,-1-1 0,1 1 1,0-2-1,18-23 1738,-18 23-1605,20-33 2378,28-66 1,-30 49-1804,-1 0 1,12-62-1,-25 85-761,0-1-1,0-45 0,-4 61-104,-2-1 0,0 0-1,-1 1 1,0-1 0,-1 1 0,-9-28 0,11 41-6,1-1 0,-1 1 0,0-1 0,0 1 0,1-1 0,-1 1 1,0 0-1,0-1 0,0 1 0,0 0 0,-1 0 0,-1-2 0,3 3 1,-1 0 0,0-1-1,1 1 1,-1 0 0,1 0-1,-1 0 1,1 0 0,-1 0 0,0 0-1,1 0 1,-1 0 0,1 0-1,-1 0 1,1 0 0,-1 0 0,0 0-1,1 0 1,-1 0 0,1 0-1,-1 1 1,1-1 0,-1 0 0,0 1-1,-2 1-4,1 0 0,0 0 0,0 0 1,0 1-1,0-1 0,0 1 0,1-1 0,-1 1 0,1 0 0,0-1 0,-2 7 0,-2 7-3,0 1 0,2 0 1,0 0-1,0 0 0,1 21 0,2-13 10,1 1 0,9 49 0,-9-68 1,1 0-1,0-1 0,0 1 1,1-1-1,-1 1 1,2-1-1,-1 0 1,6 8-1,-8-12 1,1 0-1,0 0 0,0 0 1,0 0-1,0-1 1,0 1-1,0 0 1,0-1-1,1 1 1,-1-1-1,1 0 0,-1 0 1,1 0-1,-1 0 1,1 0-1,-1-1 1,1 1-1,0-1 1,-1 1-1,1-1 0,0 0 1,0 0-1,4-1 1,-1 0-2,-1-1 1,1 1-1,-1-1 1,1-1-1,-1 1 0,0-1 1,0 0-1,0 0 1,0 0-1,0 0 1,6-7-1,2-3 1,-1-1 0,16-21 0,-4 0 0,-1-1 0,-2-1 0,-1-1 0,25-72 0,-29 63 5,-3-1 1,-2-1 0,10-91 0,-19 113-7,-2-1 1,-1 0-1,-1 1 0,-1-1 1,-2 1-1,0 0 1,-2 0-1,-15-39 0,19 60-1,1 1-1,-1-1 0,0 1 0,0-1 1,-4-4-1,6 9 2,1 0-1,-1 1 1,1-1 0,-1 0 0,0 1 0,1-1 0,-1 1 0,0-1-1,1 1 1,-1 0 0,0-1 0,0 1 0,0 0 0,1-1-1,-1 1 1,0 0 0,0 0 0,0 0 0,0-1 0,1 1-1,-1 0 1,0 0 0,0 1 0,0-1 0,0 0 0,1 0-1,-1 0 1,0 0 0,0 1 0,0-1 0,1 0 0,-1 1 0,0-1-1,0 1 1,1-1 0,-1 1 0,0-1 0,1 1 0,-1-1-1,0 1 1,0 1 0,-4 2-1,1 2 0,0-1 0,0 0 0,0 1 0,1 0 0,0-1-1,0 2 1,-2 5 0,-2 7 46,-5 28-1,7-23 81,2-1 0,0 1 0,1 0 0,3 38 0,0-50-38,0 1 0,1 0 0,1-1 0,0 0 0,0 0 0,1 1 0,1-2 0,0 1 0,1-1 0,8 15 0,-10-21-62,0 0 0,1-1 0,-1 1-1,1-1 1,0 0 0,0 0 0,0 0 0,0-1 0,1 0 0,-1 0 0,1 0 0,0-1 0,0 1 0,0-1-1,0-1 1,0 1 0,0-1 0,1 0 0,-1-1 0,0 0 0,1 1 0,-1-2 0,0 1 0,10-3 0,-4 1-12,1-1 1,0-1-1,0 0 0,-1-1 1,0 0-1,0-1 1,-1 0-1,1-1 1,-1 0-1,18-16 1,-15 9-2,0-1 1,-2 0-1,0 0 1,0-2-1,14-27 1,-18 34 2,-8 10-14,0 0-1,0 0 1,0 0 0,0 0-1,1-1 1,-1 1-1,0 0 1,0 0 0,0 0-1,1 0 1,-1 0-1,0 0 1,0 0-1,0 0 1,1 0 0,-1 0-1,0 0 1,0 0-1,0 0 1,0 0 0,1 0-1,-1 0 1,0 0-1,0 0 1,0 0 0,1 0-1,-1 1 1,0-1-1,0 0 1,0 0-1,1 1-2,0 1 1,0-1-1,0 1 0,0-1 0,0 1 0,-1-1 0,1 1 0,-1-1 0,1 4 0,1 3-6,1 0 1,-1 0-1,1 0 0,1 0 0,6 10 1,-9-15 9,1 0 1,1-1-1,-1 1 1,0-1-1,1 1 1,-1-1-1,1 0 1,0 0-1,-1 0 1,1 0-1,0-1 1,0 1-1,0-1 1,1 0-1,-1 0 1,4 1-1,0 0-14,0-1-1,0-1 0,0 1 1,0-1-1,0 0 1,0-1-1,12-2 0,-15 2-30,0 0 0,1 0 0,-1 0-1,0-1 1,0 0 0,0 0 0,0 0 0,0-1-1,-1 1 1,1-1 0,0 0 0,-1 0-1,4-4 1,-7 7 38,1-1 1,-1 0-1,1 0 0,-1 0 1,1 1-1,-1-1 0,1 0 0,-1 0 1,0 0-1,0 0 0,1 0 1,-1 0-1,0 1 0,0-1 0,0 0 1,0 0-1,0 0 0,0 0 1,0 0-1,-1 0 0,1 0 0,-1-1 1,0-1-14,0 1 1,0 0-1,0 0 1,-1-1-1,1 1 0,-1 0 1,1 0-1,-4-2 1,-1-1-23,0-1 0,-1 1 0,0 1 0,-11-7 0,-17-1 94,25 9-3,0-1-1,-14-6 1,22 9-40,0-1 1,0 1-1,-1 0 1,1-1-1,0 0 0,0 1 1,0-1-1,1 0 0,-1 0 1,0 0-1,1 0 1,-1-1-1,1 1 0,-2-4 1,3 5 5,0 0 1,-1 0-1,1 0 1,0 0-1,0 0 1,0 0-1,0 0 1,0 0-1,1 0 1,-1 0 0,0 0-1,0 0 1,1 0-1,-1 0 1,1 0-1,-1 0 1,0 0-1,1 0 1,0 0-1,-1 0 1,1 0-1,0 1 1,-1-1-1,1 0 1,1-1-1,27-19 172,-20 15-149,39-27 183,1 1 0,70-32-1,-114 62-169,0 0-1,0 0 1,0 1 0,1-1-1,-1 1 1,0 0-1,1 1 1,-1-1-1,1 1 1,-1 0-1,11 2 1,-13-1-41,0-1-1,-1 1 1,1 0-1,0 0 1,-1 1-1,1-1 1,-1 0 0,0 1-1,1-1 1,-1 1-1,0 0 1,0 0-1,0 0 1,0 0 0,-1 0-1,1 0 1,0 0-1,-1 1 1,1-1-1,-1 1 1,0-1 0,0 1-1,0-1 1,1 6-1,-1-4-4,0 0-1,0 0 1,0 1-1,-1-1 1,0 0 0,1 0-1,-1 0 1,-1 1-1,1-1 1,-1 0-1,-2 8 1,1-11 6,-1-6-3,-1-9 5,5 1-10,0 1 0,1-1 1,0 1-1,1-1 1,0 1-1,7-13 1,33-70 9,-41 91-13,2-5 7,1 0 0,1-1-1,-1 2 1,2-1 0,-1 1-1,1 0 1,11-10 0,-14 15 1,-1 0-1,1 1 1,0-1 0,0 1 0,0 0-1,0 0 1,0 0 0,1 1 0,-1-1-1,0 1 1,1 0 0,-1 0 0,1 1 0,0-1-1,-1 1 1,1 0 0,-1 0 0,10 2-1,-11-1-7,0 0-1,1 0 1,-1 0-1,0 0 0,0 1 1,0-1-1,0 1 0,0 0 1,0 0-1,0 0 1,-1 0-1,1 1 0,2 3 1,3 4 12,-1-1 0,10 18 0,-13-20-64,0 0 0,0 0-1,1 0 1,0 0-1,1-1 1,8 9 0,-13-15-36,0 1 1,0 0 0,0-1 0,0 1 0,1-1-1,-1 1 1,0-1 0,0 0 0,0 1-1,1-1 1,-1 0 0,0 0 0,0 0 0,0 0-1,1 0 1,-1 0 0,0 0 0,0-1-1,1 1 1,-1 0 0,0-1 0,0 1 0,0 0-1,0-1 1,0 0 0,1 1 0,-1-1-1,0 0 1,1 0 0,2-3-443,0 1-1,0-1 1,-1 1 0,1-1-1,4-8 1,14-24-3475,23-51 0,-12 21 1660,-11 21 1555,-15 28 2046,1 1 0,14-22 0,-59 94 6371,12-14-6359,-31 74 1,53-110-1223,1-1 1,1 1 0,-1 0 0,1-1 0,-1 9-1,2-13-42,0 0-1,0 0 0,0 0 0,0-1 0,0 1 0,0 0 1,0 0-1,1 0 0,-1-1 0,0 1 0,0 0 1,1 0-1,-1-1 0,1 1 0,-1 0 0,0-1 0,1 1 1,-1 0-1,2 0 0,-2-1-3,1 1 0,0-1 1,0 0-1,0 1 0,0-1 1,0 0-1,0 0 0,-1 0 1,1 0-1,0 0 0,0 0 0,0 0 1,0 0-1,0 0 0,0 0 1,0-1-1,0 1 0,-1 0 1,1 0-1,0-1 0,1 0 0,3-2 4,0 0 0,0 0 0,0-1 0,0 1 0,-1-1 0,0 0 0,1 0 0,-2-1 0,1 1 0,0-1 0,-1 0 0,6-11 0,-4 7 9,1 1 0,0-1 0,9-9 1,-14 17-14,0 1 0,0-1 0,0 0 0,0 1 0,0-1 0,0 1 0,0-1 1,0 1-1,0-1 0,0 1 0,0 0 0,0-1 0,1 1 0,-1 0 0,0 0 0,0 0 1,0 0-1,1 0 0,-1 0 0,0 0 0,0 1 0,0-1 0,0 0 0,1 1 0,-1-1 1,0 0-1,0 1 0,0 0 0,0-1 0,0 1 0,1 0 0,4 4 7,1 0 0,-1 0 1,9 10-1,-10-10 8,21 21 36,108 117 470,-121-126-440,-1 0-1,0 1 1,-1 0-1,-1 1 1,0 0 0,-2 0-1,7 23 1,-12-30-60,-1 1 0,0-1 0,0 1 0,-2 0 1,1-1-1,-2 1 0,0 0 0,0-1 0,-1 1 0,-1-1 1,-7 23-1,6-26-23,1 1-1,-1-1 1,-1 0 0,0 0-1,0-1 1,-1 0 0,0 0-1,0 0 1,-1-1 0,0 1 0,0-2-1,-1 1 1,1-1 0,-2 0-1,-11 6 1,15-9-6,0-1-1,0-1 1,0 1 0,0-1-1,0 1 1,0-2 0,-1 1-1,1 0 1,-1-1 0,1 0-1,0 0 1,-1-1 0,1 0-1,0 0 1,-1 0 0,1 0-1,0-1 1,0 0 0,0 0-1,0 0 1,1-1 0,-1 1-1,0-1 1,-6-5 0,5 2-43,0 1 1,0-1 0,0 0 0,1 0 0,0-1 0,0 1 0,0-1 0,1 0-1,0 0 1,0-1 0,1 1 0,0-1 0,0 0 0,1 0 0,-2-11 0,3 3-156,0 0 0,1 0 0,1 0 0,1 0 1,0 0-1,1 0 0,0 0 0,12-28 1,5-7-1981,34-59 1,-47 96 1570,40-73-4248,-23 47 3407</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24.028"/>
    </inkml:context>
    <inkml:brush xml:id="br0">
      <inkml:brushProperty name="width" value="0.05" units="cm"/>
      <inkml:brushProperty name="height" value="0.05" units="cm"/>
      <inkml:brushProperty name="color" value="#FF0066"/>
    </inkml:brush>
  </inkml:definitions>
  <inkml:trace contextRef="#ctx0" brushRef="#br0">0 792 14675,'23'-13'1056,"2"-1"561,7-1-65,9-7-272,5-3-111,8-8-193,5-8-96,16-16 48,6-12 24,14-20 193,3-4-25,-7 2-336,-8 6-224,-23 22-568,-14 11-392,-20 30-944,-4 14-1257,-20 12 1409</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08.034"/>
    </inkml:context>
    <inkml:brush xml:id="br0">
      <inkml:brushProperty name="width" value="0.05" units="cm"/>
      <inkml:brushProperty name="height" value="0.05" units="cm"/>
      <inkml:brushProperty name="color" value="#008C3A"/>
    </inkml:brush>
  </inkml:definitions>
  <inkml:trace contextRef="#ctx0" brushRef="#br0">96 636 15323,'3'-2'256,"-2"1"103,0 0-1,1 0 1,-1 0 0,1-1 0,-1 1-1,0 0 1,0-1 0,0 1 0,0 0-1,0-1 1,0 1 0,0-1 0,0 0 0,-1 1-1,1-1 1,0 0 0,-1 1 0,1-3-1,-1 4-251,-1-1 0,1 1 0,0 0-1,-1 0 1,1 0 0,-1 0-1,1-1 1,0 1 0,-1 0 0,1 0-1,0 0 1,-1 0 0,1 0 0,-1 0-1,1 0 1,0 0 0,-1 0-1,1 0 1,-1 0 0,1 0 0,0 0-1,-1 0 1,1 0 0,-1 1-1,1-1 1,0 0 0,-1 0 0,1 0-1,0 1 1,-1-1 0,1 0-1,0 0 1,0 1 0,-1-1 0,-14 10 945,10-6-843,-7 5 83,0 0 0,1 1 1,-13 15-1,21-22-308,0 1-1,1-1 1,-1 1-1,1-1 1,0 1 0,0 0-1,0 0 1,1 0-1,-1 0 1,1 0 0,0 1-1,0-1 1,1 0-1,-1 1 1,1-1-1,0 7 1,0-11-3,0 0 0,0 1 0,0-1 0,0 0 0,0 1 1,0-1-1,0 1 0,1-1 0,-1 0 0,0 1 0,0-1 0,0 0 0,0 1 0,0-1 0,1 0 0,-1 1 0,0-1 1,0 0-1,1 1 0,-1-1 0,0 0 0,0 0 0,1 1 0,-1-1 0,0 0 0,1 0 0,-1 1 0,0-1 0,1 0 1,-1 0-1,0 0 0,1 0 0,0 0 0,0 0-21,0 0 0,0 0 0,0 0 0,0 0 0,0-1 0,0 1 0,0-1 0,0 1 0,0-1 0,0 1-1,2-2 1,26-22-647,-28 23 619,55-60-1301,-3 3 465,-51 56 890,1-1 0,0 1 0,0-1 0,0 1 0,1 0 0,-1 0 0,0 0 0,1 1 0,-1-1 0,1 1 0,4-1 0,0 1 120,0 0-1,0 0 1,16 2 0,-19-1-55,0 0 19,1 0 0,0-1 0,0 1 0,-1-2-1,1 1 1,0 0 0,-1-1 0,1 0 0,-1-1 0,0 1 0,0-1 0,0 0 0,0 0 0,0-1-1,-1 1 1,1-1 0,-1 0 0,0 0 0,0-1 0,5-7 0,-1 1 40,-1 0-1,0-1 1,-1 0 0,0 0 0,-1 0-1,0-1 1,5-25 0,-6 12-45,-1 1 0,-1-1 1,-1 0-1,-1 0 0,-2 0 1,0 0-1,-2 1 0,-1-1 1,-1 1-1,-1 0 1,-1 0-1,-18-37 0,24 58-21,0 0-1,-1 0 0,1 0 0,-1 0 1,-5-5-1,8 9-34,-1 0-1,1-1 1,0 1 0,0 0-1,0 0 1,-1 0 0,1-1 0,0 1-1,0 0 1,-1 0 0,1 0-1,0 0 1,0 0 0,-1-1 0,1 1-1,0 0 1,-1 0 0,1 0-1,0 0 1,0 0 0,-1 0-1,1 0 1,0 0 0,-1 0 0,1 0-1,0 0 1,-1 0 0,1 0-1,0 1 1,0-1 0,-1 0 0,1 0-1,-1 1 14,1 0 0,-1 0 0,1 0 0,-1 0 0,1 0 0,-1 0 0,1 0 0,0 0 0,0 1 0,0-1 0,0 0 0,0 0 0,0 0-1,0 2 1,1 14 205,0 1 1,1 0-1,8 29 0,21 52 740,-16-55-546,-3-10-194,1-2 1,1 1-1,2-2 1,35 53-1,-40-67-299,-8-11-494,1-1 0,0 0 0,7 8 0,-11-13 437,0 0 1,4-11-9434,-1 2 6580</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08.461"/>
    </inkml:context>
    <inkml:brush xml:id="br0">
      <inkml:brushProperty name="width" value="0.05" units="cm"/>
      <inkml:brushProperty name="height" value="0.05" units="cm"/>
      <inkml:brushProperty name="color" value="#008C3A"/>
    </inkml:brush>
  </inkml:definitions>
  <inkml:trace contextRef="#ctx0" brushRef="#br0">0 193 18308,'22'2'1224,"2"-8"929,4-9-577,4-9-616,-3-5-312,3-3-944,-1 2-384,-3 4-1192,-2 6-489,-5 7 1225</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08.913"/>
    </inkml:context>
    <inkml:brush xml:id="br0">
      <inkml:brushProperty name="width" value="0.05" units="cm"/>
      <inkml:brushProperty name="height" value="0.05" units="cm"/>
      <inkml:brushProperty name="color" value="#008C3A"/>
    </inkml:brush>
  </inkml:definitions>
  <inkml:trace contextRef="#ctx0" brushRef="#br0">117 576 15011,'16'-2'8819,"-22"1"-8480,0 1-1,-1 0 1,1 0-1,0 0 0,-1 1 1,-10 2-1,13-1-355,-1-1 0,0 0 0,0 0 0,0-1 0,1 0 0,-1 1 0,0-2 0,0 1 0,0 0 0,0-1 0,0 0 0,-5-2 0,9 3 1,1 0 0,-1-1 0,1 1 0,-1 0-1,1 0 1,-1-1 0,1 1 0,0 0 0,-1-1 0,1 1 0,-1 0 0,1-1 0,0 1 0,-1 0 0,1-1 0,0 1 0,-1-1 0,1 1 0,0-1 0,0 1 0,0-1 0,-1 1 0,1-1 0,0 1 0,0-1 0,0 0 0,0 0-9,0 0 0,1 0 0,-1 1 0,0-1 0,1 0-1,-1 0 1,1 1 0,-1-1 0,0 0 0,1 1 0,0-1 0,-1 0 0,1 1-1,-1-1 1,2 0 0,1-1-57,0 0-1,0 0 1,1 0 0,-1 0-1,1 1 1,4-3 0,12 1-59,-1 0 1,1 1 0,35 1 0,19-2 290,-64 2 1,0-1 0,0 0 0,0-1 0,-1 0 1,14-5-1,-19 6-66,0 0 0,-1 0 0,1-1 0,-1 1 1,0-1-1,0 0 0,0 0 0,0 0 0,5-6 0,-2-1 7,0 0 0,5-11 0,-1 1-80,-9 18-12,1 0 0,-1 0 0,1 0 1,0 0-1,0 1 0,-1-1 1,5-2-1,-5 3-17,1 0 1,0-1-1,-1 1 0,1-1 1,-1 1-1,0-1 1,3-3-1,-3 6 3,0 1 0,1-1 0,-1 0 0,0 0 0,0 0 0,0 1-1,0-1 1,-1 1 0,1-1 0,1 3 0,1 7 8,-2-9 6,-1 0 0,1 0 1,0 1-1,0-1 0,-1 0 1,2 0-1,0 3 0,-1-5 1,-1 0-1,0 1 1,1-1-1,-1 0 1,1 1-1,-1-1 1,1 0-1,-1 0 1,1 1 0,-1-1-1,1 0 1,-1 0-1,1 0 1,-1 0-1,1 0 1,0 0-1,-1 0 1,1 0-1,-1 0 1,1 0-1,-1 0 1,1 0-1,-1 0 1,1 0-1,-1 0 1,1 0-1,-1-1 1,1 1 0,-1 0-1,1 0 1,-1-1-1,1 1 1,-1 0-1,1-1 1,-1 1-1,0-1 1,1 0-1,4-3 4,-1 0-1,1 0 0,-1-1 1,-1 0-1,1 0 1,5-10-1,16-36 13,-19 35 2,0 0-1,-1 0 0,-1 0 1,0-1-1,-2 1 0,1-1 1,-2 0-1,0 0 0,-2 0 1,1 1-1,-2-1 0,0 0 1,-1 1-1,-1-1 0,-1 1 1,-12-31-1,16 44 19,-1 1 0,1-1 1,0 1-1,-1 0 0,0-1 0,0 1 0,-2-3 1,3 5-18,1-1 1,0 1 0,-1 0 0,1 0-1,-1 0 1,1-1 0,-1 1 0,1 0-1,-1 0 1,1 0 0,0 0 0,-1 0-1,1 0 1,-1 0 0,1 0 0,-1 0-1,1 0 1,-1 0 0,1 0 0,-1 0-1,1 0 1,-1 0 0,1 0 0,-1 0-1,1 1 1,0-1 0,-1 0 0,1 0-1,-1 1 1,1-1 0,0 0 0,-1 1-1,1-1 1,0 0 0,-1 1 0,1-1-1,0 0 1,-1 1 0,1-1 0,0 1-1,0-1 1,0 1 0,-1-1 0,1 0-1,0 1 1,0-1 0,0 2 0,-3 4 155,1 1 1,0 0 0,0 0-1,1 1 1,0-1-1,-1 9 1,1-3-13,-3 34 445,2 65 0,3-90-461,1 0 1,1 0 0,1 0-1,0 0 1,9 21 0,-10-35-185,0-1-1,1 1 1,-1-1 0,1 0 0,1 0 0,5 7 0,-8-12-110,0 0 1,0 0 0,0 0-1,0 0 1,1 0-1,-1 0 1,0-1-1,1 1 1,-1-1-1,1 1 1,0-1-1,-1 0 1,1 0-1,0 0 1,0-1 0,-1 1-1,1-1 1,0 1-1,0-1 1,4 0-1,-3-1-244,0 0 0,0 0-1,0 0 1,0 0 0,0-1-1,7-3 1,28-21-1400</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09.584"/>
    </inkml:context>
    <inkml:brush xml:id="br0">
      <inkml:brushProperty name="width" value="0.05" units="cm"/>
      <inkml:brushProperty name="height" value="0.05" units="cm"/>
      <inkml:brushProperty name="color" value="#008C3A"/>
    </inkml:brush>
  </inkml:definitions>
  <inkml:trace contextRef="#ctx0" brushRef="#br0">76 240 17700,'8'25'3516,"13"35"1,16 21-387,-19-45-2562,-2 1 0,11 40-1,-23-63-527,-1-1-1,-1 1 0,0 0 1,-1 25-1,-1-33-31,0 0 0,-1 1 0,1-1 0,-2 0 0,1 1 0,-1-1 0,0 0 0,0 0 0,-1 0 1,1 0-1,-1-1 0,-6 8 0,8-11-17,-1 0 1,1 0 0,-1 0-1,0 0 1,0-1-1,1 1 1,-1-1 0,0 1-1,-1-1 1,1 0 0,0 0-1,0 0 1,0 0-1,-1 0 1,1 0 0,-1 0-1,1-1 1,0 0-1,-1 1 1,1-1 0,-1 0-1,1 0 1,-1 0 0,1 0-1,-1-1 1,1 1-1,0-1 1,-1 1 0,1-1-1,0 0 1,-1 0-1,1 0 1,0 0 0,0-1-1,0 1 1,0 0 0,0-1-1,0 1 1,0-1-1,0 0 1,-1-2 0,-6-8-83,1 1 0,0-1 0,1 0 0,0 0 0,1-1 0,0 0 0,-6-23 0,3 3-94,2 0 1,-4-38-1,7 42 88,2 0 0,2 0 0,0 0 0,2 0 0,1 0 0,11-43-1,-11 57 138,2 1-1,0 0 1,0 0 0,1 0-1,1 1 1,1 0-1,-1 0 1,2 1-1,0 0 1,0 0-1,1 1 1,1 0-1,0 1 1,18-14-1,-22 20 51,0 0-1,1 0 0,-1 0 0,1 1 1,0 0-1,-1 0 0,1 1 0,0 0 1,9-1-1,-14 3-59,0 0 0,-1-1 0,1 1 0,0 0 1,-1 0-1,1 1 0,0-1 0,-1 0 0,1 1 0,-1 0 0,1-1 0,-1 1 0,1 0 1,-1 0-1,1 1 0,-1-1 0,0 0 0,0 1 0,0 0 0,0-1 0,0 1 1,0 0-1,0 0 0,0 0 0,-1 0 0,1 0 0,-1 0 0,1 1 0,-1-1 1,0 0-1,1 3 0,0 3 10,-1-1 1,1 0-1,-1 0 0,-1 1 1,1-1-1,-1 0 1,-1 1-1,1-1 0,-1 0 1,0 1-1,-3 8 1,-3 6-7,-1 0 0,-12 24 0,15-33-74,-26 48-23,28-56-70,0 0-1,0 1 0,-1-2 0,0 1 0,0 0 0,0-1 0,-1 1 0,-5 3 1,9-7 83,1-1 1,0 0-1,-1 0 1,1 0 0,-1 1-1,1-1 1,0 0 0,-1 0-1,1 0 1,-1 0-1,1 0 1,0 0 0,-1 0-1,1 0 1,-1 0 0,1 0-1,0 0 1,-1 0 0,1 0-1,-1 0 1,1 0-1,0 0 1,-1 0 0,1-1-1,-1 1 1,1 0 0,0 0-1,-1 0 1,1-1-1,0 1 1,-1-1 0,0 0-119,0 1 0,1-1 1,-1 0-1,0 0 1,1 0-1,-1 0 1,1 0-1,-1-1 0,1 1 1,-1-2-1,0-4-552,1 0 0,0 0 0,0 0 0,0 0 0,1 0 0,0 1 0,3-14 0,14-24-1088</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10.017"/>
    </inkml:context>
    <inkml:brush xml:id="br0">
      <inkml:brushProperty name="width" value="0.05" units="cm"/>
      <inkml:brushProperty name="height" value="0.05" units="cm"/>
      <inkml:brushProperty name="color" value="#008C3A"/>
    </inkml:brush>
  </inkml:definitions>
  <inkml:trace contextRef="#ctx0" brushRef="#br0">0 226 15563,'11'4'1035,"0"0"1,-1 0-1,0 1 0,0 1 0,0-1 0,11 10 0,-17-12-782,0 0-1,-1 1 0,1-1 0,-1 1 0,0 0 0,0 0 0,0 0 0,-1 0 0,1 0 0,-1 1 1,0-1-1,0 1 0,-1 0 0,1-1 0,-1 1 0,0 0 0,0 5 0,-1-2-160,0 0-1,0 0 1,-1-1 0,0 1-1,0 0 1,-1-1 0,0 1-1,0-1 1,-1 1 0,-7 13-1,2-13 78,8-8-164,-1 0-1,1 0 1,0 0 0,0 0-1,-1 0 1,1 0-1,0 0 1,0 0 0,-1 0-1,1 0 1,0 0 0,0 0-1,-1 0 1,1 0 0,0 0-1,0 0 1,0 0 0,-1-1-1,1 1 1,0 0 0,0 0-1,0 0 1,-1 0 0,1-1-1,0 1 1,0 0 0,0 0-1,-1-2 15,0 0 0,0 0 0,0 0 0,0 0-1,1 0 1,-1 1 0,0-5 0,-1-9-7,0 0 0,1-1 1,1 1-1,0-1 0,1 1 0,1 0 0,1-1 1,0 1-1,0 0 0,2 0 0,0 1 1,0-1-1,9-13 0,-4 9-593,1 0 1,1 0-1,19-22 0,-15 23-1883,1 0 0,33-27 0,-45 42 2014,0-1-1,0 1 0,0 0 1,0 0-1,0 1 0,1-1 0,-1 1 1,1 0-1,8-1 0,-11 2 529,0 1 0,0 0-1,-1 0 1,1 0 0,0 0-1,0 0 1,-1 0 0,1 1 0,0 0-1,0-1 1,-1 1 0,1 0-1,0 0 1,-1 0 0,1 1-1,-1-1 1,0 0 0,1 1-1,-1 0 1,0 0 0,2 2 0,8 11 1513,0 0 1,-2 1 0,0 0-1,13 30 1,-3-7 293,-4-8-818,-8-14-628,14 20-1,-22-36-468,1-1-1,-1 1 1,1 0-1,-1-1 1,1 1-1,-1 0 1,1-1-1,0 1 1,-1-1-1,1 1 1,-1-1-1,1 1 1,0-1-1,0 0 1,-1 1-1,1-1 0,1 1 1,-1-1-48,-1 0 0,1-1 0,-1 1 0,1 0 0,-1 0 0,1 0 0,-1 0-1,1 0 1,-1 0 0,1-1 0,-1 1 0,0 0 0,1 0 0,-1-1 0,1 1 0,-1 0 0,0-1 0,1 1 0,-1-1 0,1 1 0,1-4-589,1 1 0,-1-1 0,-1 0 0,1 0 0,2-5 0,-3 5 89,8-21-2132,-5-5 1085</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10.358"/>
    </inkml:context>
    <inkml:brush xml:id="br0">
      <inkml:brushProperty name="width" value="0.05" units="cm"/>
      <inkml:brushProperty name="height" value="0.05" units="cm"/>
      <inkml:brushProperty name="color" value="#008C3A"/>
    </inkml:brush>
  </inkml:definitions>
  <inkml:trace contextRef="#ctx0" brushRef="#br0">25 14 13411,'-8'-8'1920,"-1"3"977,3 5-1185,6 1-768,-1 5-1104,2 3-352,7-1-1032,-1 1-3305,12-7 3057</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10.715"/>
    </inkml:context>
    <inkml:brush xml:id="br0">
      <inkml:brushProperty name="width" value="0.05" units="cm"/>
      <inkml:brushProperty name="height" value="0.05" units="cm"/>
      <inkml:brushProperty name="color" value="#008C3A"/>
    </inkml:brush>
  </inkml:definitions>
  <inkml:trace contextRef="#ctx0" brushRef="#br0">1 346 20148,'3'9'682,"0"0"0,0 0 0,-1 1 0,0-1 0,-1 0 0,0 1 0,-1-1-1,1 1 1,-3 10 0,3 31 381,-1-50-1045,1-1-1,-1 1 1,0 0 0,0 0 0,0 0-1,0 0 1,1 0 0,-1 0-1,1 0 1,-1 0 0,0 0 0,2 0-1,-2 0-12,0-1 0,0 0-1,0 0 1,0 0-1,1 0 1,-1 0-1,0 0 1,0 1 0,0-1-1,1 0 1,-1 0-1,0 0 1,0 0 0,1 0-1,-1 0 1,0 0-1,0 0 1,0 0 0,1 0-1,-1 0 1,0 0-1,0 0 1,1 0 0,-1 0-1,0 0 1,0-1-1,0 1 1,1 0-1,-1 0 1,0 0 0,1 0-1,0-2 3,0 1 1,1 0-1,-1-1 0,0 1 0,0-1 1,0 1-1,0-1 0,0 0 0,0 1 1,0-1-1,0-3 0,6-19 26,-2-1-1,4-49 1,5-19-11,-10 73-21,2 0-1,10-25 1,-15 41 4,1-1 1,1 0 0,-1 1 0,1 0-1,-1-1 1,1 1 0,1 0 0,-1 0-1,0 0 1,1 1 0,0 0-1,0-1 1,0 1 0,0 0 0,5-2-1,-7 4 5,-1 1 0,1-1-1,0 1 1,0-1 0,0 1-1,0 0 1,0 0-1,0 0 1,0 0 0,0 0-1,0 0 1,0 0 0,0 1-1,-1-1 1,1 1-1,0-1 1,0 1 0,0 0-1,-1 0 1,1-1 0,0 1-1,-1 1 1,1-1-1,0 0 1,-1 0 0,0 1-1,1-1 1,-1 0 0,2 3-1,2 3 22,0 0 0,0 0 0,-1 1 0,0 0 0,4 11 0,23 86 211,-12-37-66,-11-52-145,-8-16-30,0 1 0,1-1 0,-1 0 0,0 0 0,0 0 0,0 0 0,0 0 0,1 0-1,-1 0 1,0 0 0,0 1 0,0-1 0,0 0 0,1 0 0,-1 0 0,0 0 0,0 0 0,0 0-1,1 0 1,-1 0 0,0 0 0,0 0 0,0 0 0,1 0 0,-1 0 0,0-1 0,0 1-1,0 0 1,0 0 0,1 0 0,-1 0 0,0 0 0,0 0 0,0 0 0,0 0 0,1-1 0,-1 1-1,0 0 1,0 0 0,0 0 0,2-3 5,-1 1 0,0-1-1,0 1 1,0-1 0,0 0-1,0 0 1,-1 1 0,1-5 0,1-17-6,0 0 0,-2 0-1,-4-28 1,1-30-9,3 71 8,1-1 0,0 0 0,1 1 0,6-22 0,-6 29 18,-1 0-1,1 0 1,0-1-1,0 1 1,0 1-1,0-1 1,1 0 0,0 0-1,0 1 1,0 0-1,0 0 1,0-1-1,0 2 1,1-1 0,0 0-1,-1 1 1,1 0-1,0-1 1,9-2-1,-8 4 19,1-1 0,0 1-1,0 1 1,0-1 0,0 1-1,-1 0 1,1 0-1,0 1 1,0-1 0,0 1-1,0 1 1,-1-1 0,1 1-1,8 3 1,-5-1 69,-1 1-1,0-1 1,0 1 0,0 1 0,0 0 0,-1 0 0,0 0-1,0 1 1,-1 0 0,1 0 0,-2 1 0,10 14-1,-5-6-213,-5-11-1238,-5-11-3320,0 5 4063,0-1 1,0 0-1,0 1 0,0-1 1,0 0-1,0 1 0,1-3 1,5-4-1342</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11.711"/>
    </inkml:context>
    <inkml:brush xml:id="br0">
      <inkml:brushProperty name="width" value="0.05" units="cm"/>
      <inkml:brushProperty name="height" value="0.05" units="cm"/>
      <inkml:brushProperty name="color" value="#008C3A"/>
    </inkml:brush>
  </inkml:definitions>
  <inkml:trace contextRef="#ctx0" brushRef="#br0">1 943 14307,'0'-2'587,"1"-1"1,-1 1-1,1-1 0,-1 1 1,1-1-1,0 1 0,0-1 1,0 1-1,0 0 0,0 0 1,1 0-1,-1-1 0,1 1 1,1-1-1,31-29 1273,-14 14-605,3-5-567,-2-1 1,-1 0-1,18-29 0,-35 50-668,-2-1 1,1 1-1,0-1 0,-1 0 1,1 1-1,0-8 0,-2 11-23,1-1-1,-1 0 1,0 0-1,0 0 1,0 1 0,0-1-1,0 0 1,0 0-1,0 0 1,0 0-1,0 1 1,-1-1-1,1 0 1,0 0-1,-1 1 1,1-1-1,0 0 1,-1 0 0,1 1-1,-1-1 1,1 0-1,-1 1 1,1-1-1,-1 1 1,1-1-1,-1 0 1,0 1-1,1-1 1,-1 1 0,0 0-1,1-1 1,-1 1-1,0 0 1,-1-1-1,0 1-13,1-1 0,-1 1 0,1 0-1,-1 0 1,0 0 0,1 0 0,-1 1 0,1-1 0,-1 0-1,0 1 1,1-1 0,-1 1 0,1-1 0,0 1-1,-1 0 1,1-1 0,-1 1 0,1 0 0,0 0 0,0 0-1,-1 0 1,1 0 0,-2 2 0,-2 4-21,0 0-1,0-1 1,-5 10 0,9-14 35,-8 15 14,0-1 0,1 1 1,-7 24-1,12-33 22,1 1 0,0-1 0,0 1 0,1 0 0,0 0 1,1 0-1,0 0 0,0 0 0,2 10 0,-1-16-14,-1 0 0,1-1 0,0 1 0,0 0-1,0 0 1,0 0 0,1-1 0,-1 1 0,1-1 0,-1 1-1,1-1 1,0 0 0,0 0 0,0 1 0,0-1 0,1-1-1,-1 1 1,0 0 0,1 0 0,0-1 0,-1 0 0,1 1-1,0-1 1,-1 0 0,1 0 0,0 0 0,0-1 0,0 1-1,0-1 1,0 0 0,0 0 0,3 0 0,5 0 13,0-1 0,0 0 0,0-1 0,0 0 1,-1-1-1,1 0 0,14-7 0,-15 6-27,1-1 1,-1 0-1,-1-1 1,1 0-1,-1 0 1,0-1-1,-1 0 1,0-1-1,0 0 1,0 0-1,-1 0 1,0-1-1,-1 0 1,0-1-1,0 0 0,-1 0 1,0 0-1,-1 0 1,4-12-1,-3-4 14,0 0 0,2-50-1,2-17 9,-8 90-17,-1 0 1,1 0-1,0 0 0,0 0 0,0 1 0,0-1 1,2-4-1,-2 6 3,0 0 0,-1 1 0,1-1 0,0 0 0,-1 1 0,1-1 1,0 1-1,0-1 0,0 1 0,0-1 0,-1 1 0,1-1 0,0 1 0,0 0 0,0-1 0,0 1 0,0 0 1,0 0-1,0 0 0,0 0 0,0 0 0,0 0 0,0 0 0,0 0 0,0 0 0,0 0 0,0 1 0,1-1 0,5 3 92,0 0 0,0 1 0,0-1 0,0 1 0,-1 0 0,0 1-1,0-1 1,0 1 0,0 1 0,6 8 0,4 4 144,-2 0 0,14 24 0,6 26-30,-34-67-219,0-1 1,0 0-1,0 0 1,0 0 0,0 0-1,0 1 1,1-1-1,-1 0 1,0 0-1,0 0 1,0 0 0,0 0-1,0 1 1,0-1-1,0 0 1,0 0-1,0 0 1,0 0 0,1 0-1,-1 0 1,0 1-1,0-1 1,0 0 0,0 0-1,0 0 1,1 0-1,-1 0 1,0 0-1,0 0 1,0 0 0,0 0-1,1 0 1,-1 0-1,0 0 1,0 0-1,0 0 1,0 0 0,1 0-1,-1 0 1,0 0-1,0 0 1,0 0 0,0 0-1,0 0 1,1 0-1,-1 0 1,0 0-1,0 0 1,0 0 0,0-1-1,0 1 1,1 0-1,-1 0 1,0 0 0,0 0-1,0 0 1,0 0-1,0-1 1,4-10 35,-3 8-32,74-240 115,-59 205-109,0 0 1,3 1-1,1 1 1,27-37-1,-39 63-5,0 0 0,0 0 0,1 0-1,1 1 1,-1 1 0,17-12 0,-22 17-4,0 1 0,0 0 0,0 0 0,0 0 0,0 1 0,0-1 0,0 1 0,0 0 0,1 0 0,-1 1 0,0-1-1,1 1 1,-1 0 0,1 0 0,-1 0 0,0 1 0,1 0 0,-1 0 0,0 0 0,0 0 0,0 0 0,5 3 0,20 14-363,-23-13 87,0-1 0,0-1 0,11 6 0,-14-8 183,0 0-1,-1 0 1,1 0-1,0-1 1,-1 0-1,1 1 1,0-1-1,0 0 1,0 0-1,-1 0 1,1-1-1,0 1 1,4-2-1,8-3-801,-1-1 1,1-1-1,-2 0 0,1-1 0,15-12 0,59-52-4488,-25 5-979,-46 51 4635</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15.157"/>
    </inkml:context>
    <inkml:brush xml:id="br0">
      <inkml:brushProperty name="width" value="0.05" units="cm"/>
      <inkml:brushProperty name="height" value="0.05" units="cm"/>
      <inkml:brushProperty name="color" value="#008C3A"/>
    </inkml:brush>
  </inkml:definitions>
  <inkml:trace contextRef="#ctx0" brushRef="#br0">7 104 11394,'-7'-2'11436,"16"-4"-10282,10-20 649,-16 21-1556,1 0-1,0-1 0,0 1 1,5-5-1,-4 6-158,0 0 0,0 0 0,0 1 0,1-1-1,-1 1 1,1 1 0,0-1 0,0 1 0,0 0 0,0 0 0,0 0-1,1 1 1,-1 0 0,0 0 0,1 1 0,6 0 0,-12 0-87,1 0 1,-1 0-1,0 0 1,0 1 0,1-1-1,-1 0 1,0 1-1,0-1 1,0 1-1,0-1 1,0 1 0,0 0-1,0 0 1,0-1-1,0 1 1,0 0-1,0 0 1,0 0-1,0 0 1,0 0 0,-1 0-1,1 0 1,-1 0-1,1 0 1,0 0-1,-1 0 1,0 1 0,1-1-1,-1 0 1,0 0-1,1 0 1,-1 1-1,0-1 1,0 0 0,0 0-1,0 1 1,0-1-1,-1 0 1,1 2-1,-2 6-35,0 0-1,0 0 0,-1 0 0,-5 11 0,3-6-163,-1 3-183,3-11 118,1 0 0,0 1 0,0-1 0,0 1-1,1-1 1,0 1 0,0 0 0,1 12-1,0-18 225,0 0-1,0 0 0,1 0 1,-1 0-1,0 1 0,1-1 1,-1 0-1,1 0 0,-1 0 1,1 0-1,-1 0 0,1-1 1,0 1-1,-1 0 0,1 0 0,0 0 1,0 0-1,0-1 0,0 1 1,0 0-1,0-1 0,0 1 1,0-1-1,0 1 0,0-1 1,0 0-1,0 1 0,0-1 1,0 0-1,0 0 0,0 0 0,0 1 1,1-1-1,-1 0 0,1-1 1,6 1-3,0-1 1,-1-1 0,1 1-1,9-5 1,3 1 69,-17 4-3,-1 1 0,0 0-1,0 0 1,0-1-1,1 1 1,-1 0-1,0 1 1,0-1-1,1 0 1,-1 1-1,0-1 1,0 1-1,0 0 1,0-1-1,0 1 1,0 0 0,0 0-1,0 1 1,0-1-1,0 0 1,-1 1-1,3 1 1,-2 0 34,0 0 1,0 0 0,0 0 0,0 0-1,-1 1 1,1-1 0,-1 0-1,0 1 1,0-1 0,0 1 0,-1-1-1,1 1 1,-1 4 0,0 3 43,0 1 1,-1 0-1,-1-1 0,0 0 1,-1 1-1,0-1 0,0 0 1,-1 0-1,-1-1 1,0 1-1,0-1 0,-1 0 1,0 0-1,-1-1 1,0 1-1,-1-2 0,0 1 1,-9 7-1,14-13-101,-1-1 0,0 1 0,1-1 0,-1 0-1,0 0 1,0 0 0,0 0 0,-1-1 0,1 0 0,0 0 0,0 0 0,-1 0-1,1-1 1,-8 0 0,9 0-167,1 0 1,-1 0-1,1-1 0,-1 1 0,1-1 0,-1 0 1,1 0-1,0 0 0,-1 0 0,1 0 0,0 0 1,0-1-1,0 1 0,0-1 0,0 1 0,0-1 1,1 0-1,-1 0 0,0 0 0,1 0 0,-1 0 1,1 0-1,0 0 0,0 0 0,0-1 0,0 1 1,-1-3-1,1 1-522,0 1 0,0-1 0,1 0 1,-1 1-1,1-1 0,0 0 0,0 1 0,0-1 1,0 0-1,1-5 0,7-15-2164</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15.453"/>
    </inkml:context>
    <inkml:brush xml:id="br0">
      <inkml:brushProperty name="width" value="0.05" units="cm"/>
      <inkml:brushProperty name="height" value="0.05" units="cm"/>
      <inkml:brushProperty name="color" value="#008C3A"/>
    </inkml:brush>
  </inkml:definitions>
  <inkml:trace contextRef="#ctx0" brushRef="#br0">4 28 14907,'19'-13'1777,"-6"4"1343,-2 4-271,-6 10-1025,-3 4-287,-2 12-689,-4-1-256,-5 8-320,0 0-136,-2-2-144,2-2-208,3-4-808,0 1-465,6-6-1375,6-1 391,7 3 1265</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28.247"/>
    </inkml:context>
    <inkml:brush xml:id="br0">
      <inkml:brushProperty name="width" value="0.05" units="cm"/>
      <inkml:brushProperty name="height" value="0.05" units="cm"/>
      <inkml:brushProperty name="color" value="#FF0066"/>
    </inkml:brush>
  </inkml:definitions>
  <inkml:trace contextRef="#ctx0" brushRef="#br0">28 186 11258,'1'-25'1936,"-2"0"-1,0 1 1,-2-1 0,0 1-1,-10-34 1,13 58-1902,0 0 0,0 0 1,0-1-1,0 1 1,0 0-1,0 0 1,0 0-1,0 0 1,0-1-1,0 1 1,0 0-1,0 0 1,0 0-1,0 0 1,0-1-1,0 1 1,0 0-1,0 0 0,0 0 1,0 0-1,-1 0 1,1-1-1,0 1 1,0 0-1,0 0 1,0 0-1,0 0 1,0 0-1,-1 0 1,1 0-1,0 0 1,0-1-1,0 1 1,0 0-1,0 0 0,-1 0 1,1 0-1,0 0 1,0 0-1,0 0 1,0 0-1,-1 0 1,1 0-1,0 0 1,0 0-1,0 0 1,0 0-1,-1 0 1,1 0-1,-3 10 612,4 16-180,0 1 0,2-1 0,7 32 0,-8-48-375,63 242 918,-38-164-909,19 124 1,-42-138-261,-4-88 102,4-249-499,-3 243 488,1 0 1,8-34-1,-8 46 43,0-1 1,1 1-1,0 0 1,1 0-1,0 1 1,0-1-1,0 1 1,11-14-1,-13 19 25,0 0 0,-1 0-1,1 1 1,0-1 0,0 0-1,0 1 1,1-1 0,-1 1-1,0 0 1,0 0 0,1 0-1,-1 0 1,1 0 0,-1 0-1,1 1 1,-1-1 0,1 1-1,4-1 1,-4 2 4,-1-1 1,1 1-1,0 0 1,0-1-1,0 1 0,0 1 1,-1-1-1,1 0 1,0 1-1,-1-1 0,1 1 1,-1 0-1,0-1 1,0 1-1,4 4 0,13 16 60,-12-13-17,1-1 1,16 15 0,-21-21-40,0 0 1,0 0-1,0 0 1,0 0 0,1-1-1,-1 1 1,0-1-1,1 0 1,-1 0-1,1 0 1,-1-1-1,1 1 1,5-1 0,-4 0-4,1-1 1,-1 1-1,1-2 1,-1 1 0,1-1-1,-1 1 1,0-1 0,0-1-1,0 1 1,0-1 0,0 0-1,0 0 1,-1 0-1,0-1 1,1 1 0,-1-1-1,6-9 1,2-2 6,0-1 0,-2 0 0,16-31 1,-17 27 17,-2 0 0,8-30 1,1-2 422,-16 51-437,0 0 0,0 1 0,1-1 0,-1 1 0,0-1 0,0 1 0,0 0 0,1-1 0,-1 1 0,0-1 0,1 1 0,-1-1 0,0 1 0,1 0 0,-1-1 0,1 1 0,-1 0 0,0-1-1,1 1 1,-1 0 0,1 0 0,-1-1 0,1 1 0,-1 0 0,1 0 0,-1 0 0,1 0 0,-1-1 0,1 1 0,-1 0 0,1 0 0,0 0 0,-1 0 0,1 0 0,-1 1 0,1-1 0,-1 0 0,1 0 0,-1 0 0,1 0 0,-1 1 0,1-1 0,-1 0 0,1 0 0,-1 1 0,0-1 0,1 1 0,4 2 41,-1 0 0,0 1-1,8 7 1,-5-3 30,12 8 11,-1 1 0,17 22 0,-35-39-111,22 23-133,-22-23 80,1 1 1,0 0-1,0-1 0,0 1 0,-1-1 0,1 1 0,0-1 0,0 0 0,0 1 1,0-1-1,0 0 0,1 1 0,-1-2-9,-1 1 0,1 0 0,-1 0 0,1 0 0,-1 0 0,0 0 0,1 0 1,-1-1-1,0 1 0,1 0 0,-1 0 0,0-1 0,1 1 0,-1 0 0,0-1 0,1 1 0,-1 0 0,0-1 0,0 1 0,1 0 0,-1-1 1,0 1-1,0 0 0,0-1 0,0 1 0,1-1 0,-1 1 0,0 0 0,0-1 0,0 0 0,6-35-5178,1 5 3272</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15.943"/>
    </inkml:context>
    <inkml:brush xml:id="br0">
      <inkml:brushProperty name="width" value="0.05" units="cm"/>
      <inkml:brushProperty name="height" value="0.05" units="cm"/>
      <inkml:brushProperty name="color" value="#008C3A"/>
    </inkml:brush>
  </inkml:definitions>
  <inkml:trace contextRef="#ctx0" brushRef="#br0">97 0 12155,'-4'4'5010,"-3"9"-2185,0-1-1552,2-5-930,1 1-1,-1 0 0,1 1 1,0-1-1,1 0 1,0 1-1,0 0 1,-2 17-1,3-11-116,1 0 0,1 0 0,0-1 0,4 28 0,-4-38-187,2 1 1,-1-1 0,0 0 0,1 0-1,0 1 1,0-1 0,0-1-1,0 1 1,1 0 0,-1-1 0,1 1-1,0-1 1,0 1 0,1-1-1,-1-1 1,1 1 0,-1 0 0,1-1-1,0 1 1,0-1 0,6 2 0,-7-2-17,0-1 1,1 0-1,-1 0 1,0 0-1,0-1 1,1 1-1,-1-1 1,0 0-1,1 0 1,-1 0-1,0 0 1,1-1-1,-1 1 1,0-1-1,0 0 1,1 0-1,-1 0 1,0 0-1,0-1 1,0 1-1,0-1 1,-1 1-1,1-1 1,0 0-1,-1 0 1,1-1-1,-1 1 1,1-1-1,2-3 1,-2 0 71,1 0 0,0 0-1,-1-1 1,0 1 0,-1-1 0,0 0 0,3-13 0,-2 5 93,-1-1 0,-1-22 0,-1 32-155,0 1 1,0-1 0,-1 0 0,0 1 0,0-1-1,0 1 1,-4-11 0,3 13-29,1 0 1,-1 0 0,0 1-1,0-1 1,0 0 0,-1 1-1,1-1 1,0 1 0,-1 0-1,0 0 1,1 0 0,-1 0-1,0 0 1,-5-2-1,0 1 2,0 0-1,0 1 0,0 0 0,0 0 0,0 0 0,-13 1 0,-51 1-1288,28 1-3242,59 3 520</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16.424"/>
    </inkml:context>
    <inkml:brush xml:id="br0">
      <inkml:brushProperty name="width" value="0.05" units="cm"/>
      <inkml:brushProperty name="height" value="0.05" units="cm"/>
      <inkml:brushProperty name="color" value="#008C3A"/>
    </inkml:brush>
  </inkml:definitions>
  <inkml:trace contextRef="#ctx0" brushRef="#br0">0 1 13251,'2'0'4517,"1"3"-2674,4 6-439,1 7 859,9 27 0,-12-28-1831,-1 0 0,0 1 1,-1-1-1,1 19 0,-4-30-472,5 49 414,-4-47-695,0 0 0,1 0-1,0 0 1,0 0 0,0 0-1,4 7 1</inkml:trace>
  <inkml:trace contextRef="#ctx0" brushRef="#br0" timeOffset="1">54 203 11602,'22'-1'1833,"-1"-9"1656,7 1-769,-4-6-383,0 0-497,-2-1-592,-3-3-327,-4 4-553,-2 0-136,-6 2-168,0 2-208,-1 2-713,1 0-383,3-2-1152,-1 0-265,0-2 1473</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16.890"/>
    </inkml:context>
    <inkml:brush xml:id="br0">
      <inkml:brushProperty name="width" value="0.05" units="cm"/>
      <inkml:brushProperty name="height" value="0.05" units="cm"/>
      <inkml:brushProperty name="color" value="#008C3A"/>
    </inkml:brush>
  </inkml:definitions>
  <inkml:trace contextRef="#ctx0" brushRef="#br0">0 1 14499,'2'16'1536,"0"14"985,2 9-169,1 9-527,3 2-225,3-3-320,4-3-199,-1-1-369,-4-4-136,-3-2-240,-7-6-80,0-5-144,2-5-56,-4-8-480,0-6-592,-2-7-1745,1 0 25,-5 2 1167</inkml:trace>
  <inkml:trace contextRef="#ctx0" brushRef="#br0" timeOffset="1">269 509 19492,'-9'3'1416,"-2"-3"817,9 2-2505,0 2 128</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26.177"/>
    </inkml:context>
    <inkml:brush xml:id="br0">
      <inkml:brushProperty name="width" value="0.05" units="cm"/>
      <inkml:brushProperty name="height" value="0.05" units="cm"/>
      <inkml:brushProperty name="color" value="#008C3A"/>
    </inkml:brush>
  </inkml:definitions>
  <inkml:trace contextRef="#ctx0" brushRef="#br0">1990 3 9818,'18'-2'12131,"-25"9"-10372,-40 38-375,3 2 0,-42 57 1,-70 85-836,101-130-527,-65 55 0,-15-8-10,37-30-8,51-37-7,-41 47 1,-35 51-9,-45 44 4,12-37 22,-22 23 1,143-129-13,-37 53-1,10-11 1,-75 113 62,99-135 189,-34 40 782,44-61-1060,25-34 30,0 1 0,0-1 1,-1 0-1,1 0 0,-1 0 0,0 0 1,0-1-1,0 1 0,0-1 0,0 0 0,-7 2 1,7-1-2333,11-8 217,8-14-2512,-3 7 3165</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26.915"/>
    </inkml:context>
    <inkml:brush xml:id="br0">
      <inkml:brushProperty name="width" value="0.05" units="cm"/>
      <inkml:brushProperty name="height" value="0.05" units="cm"/>
      <inkml:brushProperty name="color" value="#008C3A"/>
    </inkml:brush>
  </inkml:definitions>
  <inkml:trace contextRef="#ctx0" brushRef="#br0">228 1 12987,'0'6'3690,"-1"2"-2529,0 0 0,0 1 0,0-1 0,-1 0 0,-5 13 0,-19 40 568,23-54-1465,-138 278 2289,135-277-2524,1 1 1,1 0 0,-1 0-1,1 0 1,1 1-1,0-1 1,0 1 0,1 0-1,-1 15 1,-3 0 58,6-20-88,0-1-2,0 0 0,0 0 0,1 1 0,-1-1 0,2 7 0,-1-11 2,-1 1-1,0-1 1,0 1 0,0-1-1,1 1 1,-1-1 0,0 1-1,1-1 1,-1 1-1,0-1 1,1 1 0,-1-1-1,1 0 1,-1 1 0,0-1-1,1 0 1,-1 1 0,1-1-1,-1 0 1,2 1-1,-1-1 1,0 0 0,0 0 0,0 0 0,0 0-1,0-1 1,-1 1 0,1 0 0,0 0 0,0-1-1,0 1 1,0 0 0,0-1 0,0 1 0,0-1 0,-1 1-1,2-2 1,38-12 15,-6-6-39,41-29 1,-13 8 6,-54 35 34,1 1 0,-1-1 0,0 0 0,-1 0 0,0-1 0,0 0 0,8-11 0,-12 15 44,-1-1 0,-1 1 0,1-1 0,0 1 0,-1-1 0,1 0 0,-1 1 0,0-1 0,-1 0 0,1 0 0,-1 0 0,1 0 0,-1 0 0,0 0 0,-1 0 0,1 0 0,-1 0 0,1 1 0,-1-1-1,-1 0 1,-1-4 0,1 0 66,-2 1 0,1 0 0,-1 0 0,0 0 0,0 1 0,-1-1 0,0 1 0,0 0 0,-10-8-1,3 4-20,0 2-1,0-1 0,-1 2 0,-17-8 0,26 13-134,-12-6 111,-18-11-1,30 16-206,0 0-1,0 0 0,0 0 1,0-1-1,1 1 0,-1-1 1,1 0-1,0 0 0,-3-5 1,5 7-3,0 1 1,1 0 0,-1 0 0,1 0 0,-1 0 0,1-1-1,0 1 1,0 0 0,-1 0 0,1-1 0,0 1 0,0 0 0,0 0-1,0-1 1,1 1 0,-1 0 0,0 0 0,0-1 0,1 1-1,-1 0 1,1 0 0,-1 0 0,1-1 0,-1 1 0,1 0 0,0 0-1,-1 0 1,1 0 0,0 0 0,0 0 0,1 0 0,19-25-1538</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32.200"/>
    </inkml:context>
    <inkml:brush xml:id="br0">
      <inkml:brushProperty name="width" value="0.05" units="cm"/>
      <inkml:brushProperty name="height" value="0.05" units="cm"/>
      <inkml:brushProperty name="color" value="#008C3A"/>
    </inkml:brush>
  </inkml:definitions>
  <inkml:trace contextRef="#ctx0" brushRef="#br0">7 193 8874,'0'0'178,"-1"0"0,1 0 0,0 0 1,0 0-1,-1 0 0,1 0 0,0 1 0,-1-1 1,1 0-1,0 0 0,0 0 0,0 0 0,-1 0 1,1 1-1,-1-1 356,1 0-355,0 1-1,0-1 0,0 0 0,0 0 0,-1 1 1,1-1-1,0 0 0,0 0 0,0 1 0,0-1 1,0 0-1,0 0 0,0 1 0,12 2 2467,-7-3-2166,0 0-1,1 0 1,-1-1 0,0 0-1,0 0 1,0 0 0,0-1 0,8-3-1,15-3 766,107-14 1521,-8 2-1788,-99 14-801,182-34 907,-144 31-629,83-2-1,-19 10 500,144-6 1002,-182-4-1591,-49 5-93,1 2 1,79 2-1,-95 6-271,-24-3 0,1 0 0,0 0 0,-1 0 0,1-1 0,0 1 0,0-1 0,-1-1 0,1 1 0,0-1 0,7-1 0,-10 2 2,-1-1-3,5-6-9,-6 7-34,1-1 0,-1 0 0,0 1 0,1-1 1,-1 1-1,0-1 0,0 0 0,1 1 1,-1-1-1,0 0 0,0 1 0,0-1 0,0 0 1,0 1-1,0-1 0,0-1 0,0 1-202,0 1 0,0-1 1,0 0-1,0 0 0,1 0 0,-1 1 0,0-1 0,0 0 1,0 0-1,1 0 0,-1 1 0,0-1 0,1 0 0,-1 1 1,1-1-1,-1 0 0,1 1 0,-1-1 0,1 0 0,15-13-1789</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33.440"/>
    </inkml:context>
    <inkml:brush xml:id="br0">
      <inkml:brushProperty name="width" value="0.05" units="cm"/>
      <inkml:brushProperty name="height" value="0.05" units="cm"/>
      <inkml:brushProperty name="color" value="#008C3A"/>
    </inkml:brush>
  </inkml:definitions>
  <inkml:trace contextRef="#ctx0" brushRef="#br0">344 46 12363,'1'-3'48,"-1"0"600,1 0 0,-1 0 0,0 0 1,0 0-1,0 0 0,0 0 0,0 0 0,-1-3 0,0 5-446,1 0 0,-1 1 0,1-1-1,-1 0 1,1 0 0,-1 1 0,0-1-1,0 0 1,1 1 0,-1-1 0,0 0-1,0 1 1,1-1 0,-1 1 0,0 0 0,0-1-1,0 1 1,0 0 0,0-1 0,0 1-1,0 0 1,0 0 0,0 0 0,1 0-1,-1 0 1,0 0 0,0 0 0,0 0-1,-2 1 1,-5-1 192,1 2 0,-1-1 0,1 1 0,-1 0 0,1 1 0,0 0 0,0 0 0,0 0 0,0 1-1,1 0 1,-11 8 0,-5 7 277,-35 38-1,41-41-447,-3 4-70,3-4 32,0 0 1,2 1 0,0 1 0,-17 27 0,29-41-149,-1 1 0,1 0 0,0-1 0,0 1 0,0 0 0,1 0 0,0 0 0,0 1-1,0-1 1,1 0 0,-1 0 0,1 1 0,0-1 0,1 0 0,-1 0 0,1 0 0,0 1 0,1-1 0,-1 0 0,1 0 0,0 0 0,0-1 0,0 1 0,5 6 0,-3-6-31,0 0 1,0 0 0,0 0 0,1 0-1,0-1 1,0 0 0,0 0 0,0 0-1,9 4 1,-5-4 2,1 0 1,0 0-1,0 0 0,0-1 0,13 1 0,0-1 1,1-1 1,0-1-1,0-1 0,33-4 0,-16-2-10,0-2 0,0-1 0,-1-2 0,53-23 0,-74 25-122,-12 3-107,-7 6 222,0 0-1,0 0 1,0 0-1,0 0 1,0 0-1,1 0 1,-1 0 0,0 0-1,0 0 1,0 0-1,0 0 1,0 0 0,0 0-1,0 0 1,0 0-1,0 0 1,0-1-1,0 1 1,0 0 0,0 0-1,0 0 1,0 0-1,0 0 1,0 0 0,0 0-1,0 0 1,0 0-1,0 0 1,0 0 0,0 0-1,0-1 1,0 1-1,0 0 1,0 0-1,0 0 1,0 0 0,0 0-1,0 0 1,0 0-1,0 0 1,0 0 0,0 0-1,0 0 1,0 0-1,0-1 1,0 1-1,0 0 1,0 0 0,0 0-1,0 0 1,0 0-1,0 0 1,0 0 0,-1 0-1,-7 1-1151,-3 7 420</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35.097"/>
    </inkml:context>
    <inkml:brush xml:id="br0">
      <inkml:brushProperty name="width" value="0.05" units="cm"/>
      <inkml:brushProperty name="height" value="0.05" units="cm"/>
      <inkml:brushProperty name="color" value="#008C3A"/>
    </inkml:brush>
  </inkml:definitions>
  <inkml:trace contextRef="#ctx0" brushRef="#br0">8 176 9994,'0'-9'1682,"1"6"-1087,-1 1 0,0-1 1,0 1-1,0-1 1,0 0-1,0 1 1,-1-1-1,1 1 0,-1-1 1,0 1-1,1-1 1,-1 1-1,0-1 1,-2-2-1,11-7 2882,13-32-1689,-7 21-1162,19-23-1,-33 46-623,1 0 0,-1 0 0,0 0 0,0 0 0,0 0 0,0 0 0,0 0 0,0 0 0,0 0 0,0 0 0,0 0 0,0 0 0,0 0 0,0 0 0,0 0 0,0 0 0,0-1 0,0 1 0,0 0 0,0 0 0,1 0 0,-1 0 0,0 0-1,0 0 1,0 0 0,0 0 0,0 0 0,0 0 0,0 0 0,0 0 0,0 0 0,0 0 0,0 0 0,0 0 0,0 0 0,1 1 0,-1-1 0,0 0 0,0 0 0,0 0 0,0 0 0,0 0 0,0 0 0,0 0 0,0 0 0,0 0 0,0 0 0,0 0 0,0 0 0,0 0 0,0 0 0,0 0 0,0 0 0,0 0 0,0 0 0,0 1 0,0-1 0,0 0 0,0 0-1,0 0 1,0 0 0,0 0 0,2 8 21,-2 13-29,-5 33 35,3-32-51,0 0 0,2 0 0,1 24-1,-1-46 19,1 0-1,-1 1 1,0-1-1,0 1 0,0-1 1,0 0-1,0 1 0,1-1 1,-1 0-1,0 0 1,0 1-1,1-1 0,-1 0 1,0 1-1,0-1 0,1 0 1,-1 0-1,0 0 1,1 1-1,-1-1 0,0 0 1,1 0-1,-1 0 0,0 0 1,1 1-1,-1-1 0,0 0 1,1 0-1,-1 0 1,1 0-1,-1 0 0,0 0 1,1 0-1,-1 0 0,0 0 1,1 0-1,-1-1 1,1 1-1,20-6-260,-8 2 181,-3 2 94,1 0 0,-1 1 1,1 1-1,-1-1 0,18 3 0,-27-2 1,0 0-1,0 0 1,-1 1 0,1-1-1,0 0 1,-1 1-1,1-1 1,0 0-1,0 1 1,-1-1-1,1 1 1,0-1-1,-1 1 1,1-1 0,-1 1-1,1-1 1,-1 1-1,1 0 1,-1-1-1,1 1 1,-1 0-1,0-1 1,1 1-1,-1 0 1,0 0 0,0-1-1,1 1 1,-1 0-1,0 0 1,0-1-1,0 1 1,0 0-1,0 0 1,0 0 0,0-1-1,0 1 1,0 0-1,-1 0 1,1-1-1,0 1 1,-1 1-1,-1 6 39,-1-1-1,0 0 0,-7 11 0,3-6-30,1 2-118,-2 0-1,0-1 1,0 0 0,-1 0-1,-1-1 1,0 0 0,-1 0 0,0-2-1,-21 18 1,31-28 40,0 1 1,0 0-1,0-1 0,0 1 0,0-1 1,0 1-1,0-1 0,0 1 0,0-1 1,-1 0-1,1 0 0,0 1 0,-2-1 1,3 0 4,-1 0-1,1 0 1,0-1 0,-1 1 0,1 0 0,0 0-1,-1 0 1,1 0 0,0-1 0,-1 1 0,1 0 0,0 0-1,0 0 1,-1-1 0,1 1 0,0 0 0,0-1-1,0 1 1,-1 0 0,1-1 0,0 1 0,0 0 0,0-1-1,0 1 1,0 0 0,-1-1 0,1 1 0,0-1-1,0-1-217,0-1 0,0 0 0,0 0 0,1 0 0,-1 0 0,1 1 0,-1-1-1,1 0 1,2-3 0,-2 1 294,1 1 0,0 0 0,1 0 0,-1 0 0,4-4 0,24-21-273</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35.870"/>
    </inkml:context>
    <inkml:brush xml:id="br0">
      <inkml:brushProperty name="width" value="0.05" units="cm"/>
      <inkml:brushProperty name="height" value="0.05" units="cm"/>
      <inkml:brushProperty name="color" value="#008C3A"/>
    </inkml:brush>
  </inkml:definitions>
  <inkml:trace contextRef="#ctx0" brushRef="#br0">23 2 11138,'-1'1'215,"0"-1"-1,0 0 1,0 0-1,0 1 0,0-1 1,1 0-1,-1 1 1,0-1-1,0 1 0,0-1 1,1 1-1,-1-1 1,0 1-1,1 0 0,-1-1 1,0 1-1,1 0 1,-1-1-1,1 1 0,-1 0 1,1 0-1,-1 0 0,1-1 1,0 1-1,-1 0 1,1 2-1,-4 23 1163,4-26-1378,0 0 1,-1 0-1,1 0 1,0 0-1,0 0 1,0 0-1,0 0 1,0 0-1,0 0 0,0 0 1,0 0-1,0 0 1,0 0-1,0 1 1,0-1-1,0 0 1,0 0-1,0 0 1,0 0-1,0 0 1,0 0-1,0 0 0,0 0 1,1 0-1,-1 0 1,0 0-1,0 0 1,0 0-1,0 0 1,0 0-1,0 1 1,0-1-1,0 0 0,0 0 1,0 0-1,0 0 1,0 0-1,0 0 1,0 0-1,0 0 1,0 0-1,0 0 1,0 0-1,1 0 0,-1 0 1,0 0-1,0 0 1,0 0-1,0 0 1,0 0-1,0 0 1,0 0-1,0 0 1,0 0-1,0 0 1,0 0-1,0 0 0,0 0 1,1 0-1,3-4 11,2-6 158,-4 7 169,0-1 0,-1 1 0,1-1 0,-1 1 0,0-1 0,0 0 0,1-5 0,5 71-731,-7-61 248,0-1 1,0 0-1,0 1 0,0-1 0,0 1 1,0-1-1,0 0 0,1 1 0,-1-1 0,0 0 1,0 1-1,0-1 0,0 0 0,1 0 1,-1 1-1,0-1 0,0 0 0,1 0 1,-1 1-1,0-1 0,1 0 0,0 1 0,0-1-372,4 3-975</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36.322"/>
    </inkml:context>
    <inkml:brush xml:id="br0">
      <inkml:brushProperty name="width" value="0.05" units="cm"/>
      <inkml:brushProperty name="height" value="0.05" units="cm"/>
      <inkml:brushProperty name="color" value="#008C3A"/>
    </inkml:brush>
  </inkml:definitions>
  <inkml:trace contextRef="#ctx0" brushRef="#br0">38 5 11242,'1'-1'218,"-1"1"0,1 0 0,-1-1 0,1 1 0,0-1 0,-1 1 0,1 0-1,-1-1 1,1 1 0,0 0 0,0 0 0,-1 0 0,1-1 0,0 1 0,-1 0-1,1 0 1,0 0 0,0 0 0,-1 0 0,1 0 0,0 1 0,1-1 0,-2 0-45,1 1-1,-1-1 1,1 1 0,-1-1 0,1 1 0,-1 0 0,1-1 0,-1 1 0,0-1 0,1 1 0,-1 0 0,0-1 0,0 1 0,1 0 0,-1-1 0,0 1-1,0 0 1,0 1 0,1 4 510,-1 1 0,0 0 0,-2 12 0,2-18-639,-7 47 1203,1-10-808,2 0 0,2 0 1,2 54-1,0-87-435,1 0 1,0 0-1,0 0 1,0-1-1,1 1 1,-1 0-1,1-1 1,0 1-1,3 5 1,-3-8-4,-1 0 1,1 0-1,0-1 1,-1 1-1,1 0 1,0-1-1,0 1 1,0-1-1,1 1 1,-1-1-1,0 0 1,0 0-1,1 0 1,-1 0-1,0 0 1,1-1-1,-1 1 0,1-1 1,4 1-1,-1-1 23,1 0 0,0-1 0,-1 1-1,1-2 1,-1 1 0,0 0 0,1-1 0,-1 0-1,0-1 1,0 0 0,0 1 0,0-2-1,-1 1 1,1-1 0,-1 0 0,0 0-1,0 0 1,0-1 0,-1 1 0,6-9 0,-6 8 54,0-1 1,0 1 0,-1-1-1,1 0 1,-1 0 0,-1-1 0,1 1-1,-1-1 1,0 1 0,-1-1 0,0 0-1,0 1 1,0-1 0,-1 0 0,0 0-1,0 0 1,0 0 0,-1 1-1,-3-11 1,3 12-48,0 1 0,-1 0 0,0 0 0,0 0 0,-1 0 0,1 0 0,-1 1 0,0-1 0,1 1-1,-2-1 1,-3-3 0,1 2-1,-1 0-1,0 1 1,0-1 0,0 1-1,-12-4 1,-5-1-396,0 2 0,-47-8 0,71 15 343,-47-6-2943,47 6 2834,-1 0-1,1 1 0,0-1 1,-1 0-1,1 0 1,0 0-1,-1 0 0,1 0 1,0 0-1,-1 0 1,1 0-1,0-1 1,-1 1-1,1 0 0,0 0 1,0 0-1,-1 0 1,1 0-1,0 0 0,-1-1 1,1 1-1,0 0 1,0 0-1,-1 0 1,1-1-1,0 1 0,0 0 1,0 0-1,-1-1 1,1 1-1,0 0 0,0-1 1,0 1-1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28.382"/>
    </inkml:context>
    <inkml:brush xml:id="br0">
      <inkml:brushProperty name="width" value="0.05" units="cm"/>
      <inkml:brushProperty name="height" value="0.05" units="cm"/>
      <inkml:brushProperty name="color" value="#FF0066"/>
    </inkml:brush>
  </inkml:definitions>
  <inkml:trace contextRef="#ctx0" brushRef="#br0">27 0 17940,'-13'11'1008,"4"-1"352,5-3-575,8-3-673,7-4-297,9 0-1111,8-2-456,11 2 792</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36.803"/>
    </inkml:context>
    <inkml:brush xml:id="br0">
      <inkml:brushProperty name="width" value="0.05" units="cm"/>
      <inkml:brushProperty name="height" value="0.05" units="cm"/>
      <inkml:brushProperty name="color" value="#008C3A"/>
    </inkml:brush>
  </inkml:definitions>
  <inkml:trace contextRef="#ctx0" brushRef="#br0">2 1 12891,'0'0'260,"0"0"0,0 1 1,-1-1-1,1 1 0,0-1 1,0 0-1,0 1 0,0-1 1,-1 1-1,1-1 0,0 1 0,0-1 1,0 1-1,0-1 0,0 0 1,0 1-1,0-1 0,0 1 1,1-1-1,-1 1 0,0-1 1,0 0-1,0 1 0,0-1 0,1 1 1,-1-1-1,0 0 0,0 1 1,1 0-1,9 12 836,-7-11-479,7 11-91,-1 0 0,0 1 1,-1 0-1,-1 0 0,0 1 0,-1-1 1,7 25-1,-7-16-792,-1 1 1,-1 0-1,-1-1 0,0 35 1,-6-30-1176,2-18-2577,13-26 1382,-11 15 2523,39-68-2026,-30 51 3032,14-37-1,-21 46-448,0 1-1,-1-1 1,0 0-1,0 1 1,-1-1 0,0 0-1,0 0 1,-1 0-1,-1 0 1,1 0 0,-1 0-1,-1 1 1,1-1-1,-2 0 1,-5-15-1,-8-15 1323,34 77 1141,16 93-970,5 11-2667,-36-132 258,1 0-1,1-1 1,0 1-1,6 7 1,-8-13 379,0 0 0,0 0 0,0 0 0,0-1 0,1 0 0,-1 0 0,1 0 0,0 0 1,0 0-1,8 3 0,-7-4 49,-1-1 0,1 0 0,0 0 0,0 0 0,9-1 0</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40.492"/>
    </inkml:context>
    <inkml:brush xml:id="br0">
      <inkml:brushProperty name="width" value="0.05" units="cm"/>
      <inkml:brushProperty name="height" value="0.05" units="cm"/>
      <inkml:brushProperty name="color" value="#008C3A"/>
    </inkml:brush>
  </inkml:definitions>
  <inkml:trace contextRef="#ctx0" brushRef="#br0">1852 59 9770,'10'-14'1993,"21"-22"0,-22 28-241,-11 11 468,-8 10-1109,3-4-523,-12 17 466,2 0 0,0 1-1,2 0 1,-19 45 0,24-43-970,-1-1-1,-2 0 1,-1-1-1,0-1 1,-3 0-1,0-1 1,-1-1 0,-39 40-1,-79 58 173,-44 46 184,2 53-286,124-147-132,-123 127 1,-5-45 9,22-21 39,121-99 120,-66 82-1,37-24 129,38-50-74,-2-2 0,-51 53 0,-15-12-2,29-27-106,52-38 53,16-16-66,5-12 98,20-29 227,42-43-7485,-41 53 7072,-5 7 75</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41.044"/>
    </inkml:context>
    <inkml:brush xml:id="br0">
      <inkml:brushProperty name="width" value="0.05" units="cm"/>
      <inkml:brushProperty name="height" value="0.05" units="cm"/>
      <inkml:brushProperty name="color" value="#008C3A"/>
    </inkml:brush>
  </inkml:definitions>
  <inkml:trace contextRef="#ctx0" brushRef="#br0">385 4 10354,'0'0'216,"1"-1"0,-1 1-1,0 0 1,0 0 0,1-1 0,-1 1-1,0 0 1,1 0 0,-1 0 0,1-1-1,-1 1 1,0 0 0,1 0 0,-1 0-1,0 0 1,1 0 0,-1 0 0,1 0-1,-1 0 1,0 0 0,1 0 0,-1 0-1,1 0 1,-1 0 0,0 0 0,1 0-1,-1 1 1,1-1 0,-1 0-9,1 1 0,-1-1 0,0 1 0,0-1 0,1 1 0,-1 0 0,0-1 0,0 1 0,1-1 0,-1 1 0,0 0 0,0-1 0,0 1 0,0-1 0,0 2 0,0 3 282,-1-1-1,1 1 1,-1-1 0,-1 7-1,-9 18 873,-29 56 0,11-26-662,2-3-313,-2-1 0,-58 79 1,34-57-19,-58 72 109,110-148-476,1 0 0,-1-1 0,0 1 0,1 0 0,-1-1 0,1 1 0,-1 0 0,1 0 0,-1-1 0,1 1-1,0 0 1,-1 0 0,1 0 0,0 0 0,0-1 0,0 1 0,-1 2 0,2-3 0,-1 0 0,0 1 0,0-1 0,0 1 0,1-1 0,-1 0 0,0 1 0,0-1-1,1 0 1,-1 1 0,0-1 0,1 0 0,-1 1 0,0-1 0,1 0 0,-1 0 0,0 0 0,1 1 0,-1-1 0,1 0 0,-1 0 0,0 0 0,1 0 0,0 0 0,4 1 5,-1 0 0,1-1 0,0 0 0,8-1 0,4-2-5,0 0 1,1-1 0,24-10-1,3-1 0,-32 12-4,194-64-3,-180 56 12,-2-1 0,1 0 0,-1-3 0,-1 0-1,36-29 1,-56 40 13,1-1 0,-1 1-1,0-1 1,0 0-1,-1 0 1,1 0 0,-1 0-1,0 0 1,-1-1 0,1 1-1,-1-1 1,0 0 0,-1 0-1,1 0 1,0-10-1,-1 11 52,-1 0-1,0 0 1,-1 0-1,1 0 0,-1 0 1,0 0-1,0 0 0,-1 0 1,1 1-1,-1-1 1,0 0-1,0 1 0,-1 0 1,1-1-1,-1 1 0,0 0 1,0 0-1,0 0 1,-7-5-1,1 2 68,1 1-1,-1 0 1,0 0-1,0 1 1,-14-5-1,-52-16 297,48 18-378,23 7-95,1-1-1,0 1 1,0 0-1,-1-1 1,1 1 0,0-1-1,0 0 1,-4-4 0,6 5-66,0 0 1,0 0 0,1 0 0,-1 0 0,0 0-1,1 0 1,-1-1 0,1 1 0,-1 0 0,1 0 0,-1-1-1,1 1 1,0 0 0,0-1 0,-1 1 0,1 0 0,0-1-1,0 1 1,1 0 0,-1 0 0,0-1 0,0 1-1,1 0 1,-1-1 0,1-1 0,1-2-569,1 0 0,-1 0 1,6-9-1,22-24-1040</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42.168"/>
    </inkml:context>
    <inkml:brush xml:id="br0">
      <inkml:brushProperty name="width" value="0.05" units="cm"/>
      <inkml:brushProperty name="height" value="0.05" units="cm"/>
      <inkml:brushProperty name="color" value="#008C3A"/>
    </inkml:brush>
  </inkml:definitions>
  <inkml:trace contextRef="#ctx0" brushRef="#br0">301 90 11154,'1'-3'211,"6"-9"1913,-1-1-1,9-22 1,-15 35-2025,0-1 1,1 0 0,-1 1-1,0-1 1,0 0 0,1 0-1,-1 0 1,0 1 0,0-1-1,0 0 1,0 0 0,0 0 0,0 1-1,0-1 1,-1 0 0,1 0-1,0 1 1,0-1 0,0 0-1,-1 0 1,1 1 0,0-1-1,-1 0 1,1 1 0,-1-1-1,1 0 1,-1 1 0,1-1-1,-1 1 1,1-1 0,-1 0-1,0 1 1,1 0 0,-1-1-1,0 1 1,1-1 0,-1 1-1,0 0 1,0-1 0,1 1-1,-1 0 1,0 0 0,0 0-1,0 0 1,-1 0 0,-2-1 102,-1 1 0,1 0 0,-1 1 1,0-1-1,1 1 0,-1 0 0,-4 2 0,-12 4 83,1 1-1,0 0 0,1 2 0,0 0 0,1 2 1,0 0-1,1 0 0,0 2 0,1 0 0,-18 21 0,27-27-208,1 1 0,1 0 0,0 0 0,0 1 0,0-1 0,2 1 0,-1 0 0,1 0 0,0 0 0,1 0 0,0 1 0,1-1-1,0 21 1,1-28-68,0-1-1,0 1 0,1 0 1,-1 0-1,1 0 0,-1-1 1,1 1-1,0 0 0,0-1 0,0 1 1,0-1-1,1 1 0,-1-1 1,1 1-1,0-1 0,-1 0 1,1 0-1,3 3 0,-3-4-6,1 1 0,0 0 0,0-1 0,0 1 0,0-1 0,0 0 0,0 0 0,0 0 0,1-1 0,-1 1 0,0-1 0,0 0 0,1 0 0,-1 0 0,6 0 0,0-2-76,0 1 0,0-1-1,0-1 1,0 1 0,-1-1 0,1-1 0,-1 0-1,0 0 1,0-1 0,-1 0 0,1 0 0,-1 0-1,0-1 1,0 0 0,-1-1 0,0 1 0,0-1-1,7-12 1,-5 7-495,-2 1 0,1-2 0,-2 1 0,0-1 0,0 1 0,-1-2 0,-1 1 0,0 0 1,0-1-1,-2 1 0,1-26 0,-5-1-592</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42.541"/>
    </inkml:context>
    <inkml:brush xml:id="br0">
      <inkml:brushProperty name="width" value="0.05" units="cm"/>
      <inkml:brushProperty name="height" value="0.05" units="cm"/>
      <inkml:brushProperty name="color" value="#008C3A"/>
    </inkml:brush>
  </inkml:definitions>
  <inkml:trace contextRef="#ctx0" brushRef="#br0">38 1 12563,'-2'0'226,"-2"0"890,0 0-1,0 0 1,0 1 0,-7 1 0,11-2-937,-1 0 1,1 0 0,-1 0-1,1 1 1,-1-1-1,1 0 1,0 0-1,-1 1 1,1-1-1,-1 0 1,1 0 0,0 1-1,-1-1 1,1 1-1,0-1 1,-1 0-1,1 1 1,0-1 0,-1 1-1,1 0-33,0 0 0,0-1 0,0 1-1,0 0 1,0-1 0,0 1 0,0 0-1,0-1 1,1 1 0,-1 0 0,0-1-1,0 1 1,1 0 0,-1-1 0,0 1 0,1-1-1,-1 1 1,1-1 0,0 2 0,21 28 907,-2 0 1,-1 2 0,-1 1-1,17 43 1,39 143-32,-69-201-844,8 22 21,23 51 1,-30-78-338,1 0 1,0 0 0,1 0-1,1-1 1,0-1-1,0 1 1,15 12 0,-23-23-103,1 0 0,-1 0 0,0 0 1,1 0-1,-1 0 0,1 0 0,-1 0 1,1-1-1,-1 1 0,1-1 0,-1 1 0,1-1 1,0 0-1,-1 0 0,1 1 0,0-1 1,-1 0-1,1 0 0,0-1 0,-1 1 1,1 0-1,-1 0 0,1-1 0,0 1 1,-1-1-1,1 0 0,-1 1 0,1-1 1,1-1-1,11-3-1779,14-1 208</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43.219"/>
    </inkml:context>
    <inkml:brush xml:id="br0">
      <inkml:brushProperty name="width" value="0.05" units="cm"/>
      <inkml:brushProperty name="height" value="0.05" units="cm"/>
      <inkml:brushProperty name="color" value="#008C3A"/>
    </inkml:brush>
  </inkml:definitions>
  <inkml:trace contextRef="#ctx0" brushRef="#br0">90 398 10978,'-4'-27'10288,"4"34"-7642,1 1-2237,23 181 4105,-3-42-3277,-19-130-1120,-2 23 1,0-36-110,0 0 0,0 0 0,-1-1 0,1 1 0,-1 0 0,0 0 0,0-1 0,-1 1 0,1 0 0,-1-1 0,0 0 0,-2 4-1,4-6-6,-1 0-1,1-1 0,-1 1 0,1-1 0,-1 1 0,1-1 1,-1 1-1,1-1 0,-1 1 0,1-1 0,-1 0 0,0 1 0,1-1 1,-1 0-1,0 0 0,1 1 0,-1-1 0,0 0 0,1 0 0,-1 0 1,0 0-1,1 0 0,-1 0 0,0 0 0,-1 0 0,1 0-5,0-1-1,0 0 1,0 1-1,0-1 1,0 0-1,0 1 1,0-1-1,0 0 0,0 0 1,0 0-1,0 0 1,1 0-1,-2-1 1,-2-5-52,0-1 0,1 1 0,-5-13 0,-3-17-200,1-1 0,-8-60 0,1-81-406,11 113 387,-1-110-273,8 138 502,2 0 1,11-57 0,-14 94 51,0 0 0,0-1 0,1 1 0,-1 0 0,0 0 0,1 0 0,-1-1 0,1 1 0,0 0 0,-1 0 0,1 0 0,0 0 0,1-1 0,-2 1 2,0 1 0,0 0 0,1 0 0,-1 0-1,0 0 1,1 0 0,-1 0 0,0 0 0,1-1 0,-1 1 0,0 0 0,1 0 0,-1 0 0,0 0 0,1 1 0,-1-1 0,1 0 0,-1 0-1,0 0 1,0 0 0,1 0 0,-1 0 0,0 0 0,1 1 0,-1-1 0,0 0 0,1 0 0,-1 0 0,0 1 0,1-1 0,2 3 51,-1 1 1,1-1 0,-1 1-1,1-1 1,-1 1-1,2 6 1,4 6 70,63 124 996,-58-118-917,2 0 0,0-1-1,1-1 1,22 22 0,24 13 140,21 23 70,-72-66-616,0 0 1,-1 1-1,0 1 1,14 25-1,-24-39 99,0 0 1,1 1-1,-1-1 0,0 0 0,0 1 0,1-1 1,-1 0-1,0 1 0,0-1 0,0 0 0,0 1 1,0-1-1,1 0 0,-1 1 0,0-1 0,0 0 1,0 1-1,0-1 0,0 1 0,0-1 1,0 0-1,0 1 0,0-1 0,0 0 0,0 1 1,0-1-1,-1 1 0,1-1 0,0 0 0,0 1 1,0-1-1,0 0 0,-1 1 0,1-1 0,-14 0-4407,5-2 3548,-17-1-921</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43.806"/>
    </inkml:context>
    <inkml:brush xml:id="br0">
      <inkml:brushProperty name="width" value="0.05" units="cm"/>
      <inkml:brushProperty name="height" value="0.05" units="cm"/>
      <inkml:brushProperty name="color" value="#008C3A"/>
    </inkml:brush>
  </inkml:definitions>
  <inkml:trace contextRef="#ctx0" brushRef="#br0">1 707 18028,'0'-1'1784,"5"-5"1273,16-7-1329,5-2-455,3-3-649,3-3-256,-4-1-536,-2 0-336,3-2-937,-3-1-959,2 5 1312</inkml:trace>
  <inkml:trace contextRef="#ctx0" brushRef="#br0" timeOffset="1">416 1 15675,'-2'28'2185,"2"7"1920,8 6-1545,8 5-1007,5 0-353,1-3-384,-3-2-144,3-10-304,-4-3-136,3-9-176,-4-4-144,-6-4-480,-6-4-296,-5 1-976,0-3-241,-9-9-872</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44.347"/>
    </inkml:context>
    <inkml:brush xml:id="br0">
      <inkml:brushProperty name="width" value="0.05" units="cm"/>
      <inkml:brushProperty name="height" value="0.05" units="cm"/>
      <inkml:brushProperty name="color" value="#008C3A"/>
    </inkml:brush>
  </inkml:definitions>
  <inkml:trace contextRef="#ctx0" brushRef="#br0">1 686 16556,'9'-15'2032,"12"-5"1817,14-12-2009,9-7-504,-1-1-711,-4-1-361,-2 2-480,-5 5-569,-5 5-1511,-1 1-529,6 15 1265</inkml:trace>
  <inkml:trace contextRef="#ctx0" brushRef="#br0" timeOffset="1">472 224 13483,'22'73'9710,"6"-3"-5867,38 66-2131,-60-126-1403,6 13-209,0 1 1,-2 0-1,0 1 1,-2-1-1,6 31 1,-14-52-97,1 0 0,-1 1 0,0-1 0,-1 0 0,1 0 0,0 0 0,-2 4 0,2-6-11,0-1 1,0 0 0,0 1 0,0-1-1,0 1 1,-1-1 0,1 1 0,0-1 0,0 0-1,0 1 1,-1-1 0,1 1 0,0-1 0,0 0-1,-1 1 1,1-1 0,0 0 0,-1 1 0,1-1-1,0 0 1,-1 1 0,1-1 0,-1 0-1,1 0 1,-1 0 0,1 1 0,0-1 0,-1 0-1,1 0 1,-1 0 0,1 0 0,-1 0 0,1 0-1,-1 0 1,1 0 0,0 0 0,-1 0-1,1 0 1,-1 0 0,1 0 0,-1 0 0,1-1-1,-1 1 1,1 0 0,0 0 0,-1 0 0,1-1-1,-1 1 1,1 0 0,0 0 0,-1-1-1,1 1 1,0 0 0,-1-1 0,1 0 0,-5-4-177,0 0 0,1 0 0,-1-1 0,1 1 0,1-1 0,-7-12 0,-15-43-971,25 61 1147,-15-48-492,1-1 0,3 0 0,2-1 1,-4-85-1,12 114 499,1 0 0,0 0 0,2 0 0,8-38 0,-8 50 84,0 0 0,1 0 0,0 0 0,1 1 0,0-1 1,0 1-1,1 0 0,0 0 0,0 0 0,1 0 0,0 1 0,1 0 0,7-6 0,-12 11-20,1 0-1,0 0 0,0 0 0,1 1 0,-1-1 0,0 1 0,1 0 0,-1 0 0,0 0 0,1 0 1,-1 1-1,1 0 0,-1-1 0,1 1 0,-1 0 0,1 0 0,0 1 0,-1-1 0,1 1 0,-1 0 0,0 0 1,1 0-1,-1 0 0,0 1 0,0-1 0,1 1 0,2 2 0,2 2 114,0-1-1,0 1 1,-1 0-1,0 1 1,0 0-1,-1 0 1,0 0-1,11 16 1,-13-15-70,0 0 1,-1 0-1,1 0 1,-2 0-1,1 0 1,-1 1 0,0-1-1,-1 1 1,0 0-1,0-1 1,-1 1-1,0 0 1,-2 15-1,-1-11-75,0 0 0,0-1 0,-1 1 0,-1-1 0,0 0 0,0 0-1,-1-1 1,-13 18 0,18-27-125,-1 0 1,0 0-1,0 0 0,1 0 0,-1 0 1,0 0-1,-1-1 0,1 1 0,0-1 1,0 1-1,-1-1 0,1 0 0,0 0 1,-1 0-1,1 0 0,-1-1 0,-3 2 0,3-2-412,0 0-1,0 0 0,0 0 1,0 0-1,0-1 0,0 1 1,1-1-1,-1 1 0,-3-2 0,2 1-1287</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44.872"/>
    </inkml:context>
    <inkml:brush xml:id="br0">
      <inkml:brushProperty name="width" value="0.05" units="cm"/>
      <inkml:brushProperty name="height" value="0.05" units="cm"/>
      <inkml:brushProperty name="color" value="#008C3A"/>
    </inkml:brush>
  </inkml:definitions>
  <inkml:trace contextRef="#ctx0" brushRef="#br0">1 1 21189,'4'6'1568,"1"-3"1232,-1-3-2431,-17 9-1298</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39:58.63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2746 7290,'0'-7'435,"1"1"0,0 0 0,0-1 0,1 1 0,0 0 0,0-1 0,0 1 0,0 0 0,1 1 0,0-1 0,1 0 0,5-8 0,6-4-6,1 1-1,20-18 1,-20 19 34,1-1-385,2 1 1,-1 1-1,2 1 1,0 0-1,1 2 1,37-18-1,43-10-67,-35 14-1,73-38 1,-93 35 7,-2-2 1,44-39-1,22-16 43,73-39 165,137-100-102,-138 68 201,-115 96-17,186-184 629,-91 84-335,183-157 370,-205 191-982,-66 57 10,-3-3 1,65-86-1,-78 89 170,123-117 0,-118 137 35,-48 40 51,-1-1 1,0-1-1,0 0 1,18-23-1,-44 51 345,7-11-807,1 0 0,0 0 0,0 1 0,1-1 0,0 1 0,-3 7 0,-2 21-436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3:00.713"/>
    </inkml:context>
    <inkml:brush xml:id="br0">
      <inkml:brushProperty name="width" value="0.05" units="cm"/>
      <inkml:brushProperty name="height" value="0.05" units="cm"/>
      <inkml:brushProperty name="color" value="#FF0066"/>
    </inkml:brush>
  </inkml:definitions>
  <inkml:trace contextRef="#ctx0" brushRef="#br0">0 469 10898,'0'-2'172,"0"1"-1,1-1 0,-1 0 0,0 1 1,0-1-1,1 0 0,-1 1 1,1-1-1,0 1 0,-1-1 0,1 1 1,0-1-1,0 1 0,0 0 0,0-1 1,0 1-1,0 0 0,0 0 0,1-1 1,-1 1-1,0 0 0,1 0 1,-1 0-1,0 1 0,1-1 0,-1 0 1,3 0-1,4-2 105,0 1-1,0 0 1,0 1-1,13-1 1,-9 1 61,212-27 2017,480-49 238,600-61 48,-1152 114-1958,111-13 333,-239 34-934,173-15 465,-117 13-315,0-3 0,95-23 1,-140 23 288,0-2 0,36-16 0,-69 25-510,1 0 1,-1 0-1,0 0 1,1 0-1,-1 0 1,1 0-1,-1 1 1,1 0-1,-1-1 0,1 1 1,4 0-1,-6 0-12,-1 1 0,1-1 0,-1 0 0,0 1-1,1-1 1,-1 0 0,0 1 0,1-1 0,-1 0-1,0 1 1,0-1 0,1 1 0,-1-1 0,0 1-1,0-1 1,0 1 0,1-1 0,-1 1 0,0-1-1,0 0 1,0 1 0,0-1 0,0 1 0,0-1-1,0 1 1,0-1 0,0 1 0,0-1 0,-1 1-1,1-1 1,0 1 0,-5 19-87,4-18 66,0 4-443,-1 0 1,0 0 0,-1 0 0,1 0 0,-1-1 0,-1 1-1,1-1 1,-1 1 0,1-1 0,-7 6 0,-5 3-817</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28.902"/>
    </inkml:context>
    <inkml:brush xml:id="br0">
      <inkml:brushProperty name="width" value="0.05" units="cm"/>
      <inkml:brushProperty name="height" value="0.05" units="cm"/>
      <inkml:brushProperty name="color" value="#FF0066"/>
    </inkml:brush>
  </inkml:definitions>
  <inkml:trace contextRef="#ctx0" brushRef="#br0">187 0 10202,'-19'11'7418,"13"-8"-6293,-2-1 0,1 0 1,-10 2-1,12-4-870,0 1 0,0 0 0,0 1 0,0-1 0,1 1 0,-1 0-1,0 0 1,1 0 0,0 0 0,-6 5 0,6-4-188,1 1 0,0 0 0,0 0-1,0 0 1,0 0 0,0 0 0,1 0 0,0 1-1,0-1 1,0 1 0,1 0 0,-1-1-1,1 1 1,0 5 0,0-6-74,0 0-1,1 1 1,0-1 0,0 0-1,0 0 1,0 0 0,1 1 0,0-1-1,-1 0 1,2 0 0,-1 0-1,0 0 1,1 0 0,0 0-1,0-1 1,4 8 0,-4-9-24,0 0 1,0-1-1,1 1 0,-1 0 1,0-1-1,1 1 0,-1-1 1,1 0-1,-1 0 0,1 0 1,-1 0-1,1 0 0,0-1 1,-1 1-1,5 0 0,5 0 22,1-1 0,14-1 0,-3 0 135,-15 1-1,-1 0 1,1 1-1,0 0 0,0 1 1,-1-1-1,1 2 1,15 5-1,-21-6-54,1-1 0,-1 1 1,0 0-1,1 1 0,-1-1 0,0 0 1,0 1-1,-1 0 0,1 0 0,0 0 1,-1 0-1,0 0 0,0 0 0,0 1 1,0-1-1,0 0 0,-1 1 0,1 0 0,-1-1 1,1 8-1,-1-7-16,-1 1 0,0 0 0,0 0 0,0 0 1,0 0-1,-1 0 0,0 0 0,0-1 0,-1 1 0,1 0 0,-1 0 0,0-1 1,0 0-1,0 1 0,-4 4 0,-5 7-13,-1-1 1,-19 20-1,29-32-39,-29 27-504,-2-1 0,0-2 0,-61 37 0,92-62 172,-1 0 1,0-1-1,0 1 0,0-1 1,0 0-1,0 0 1,-6 1-1,9-2 217,-1 1 0,1-1 0,-1 0 0,1 0-1,-1 0 1,1-1 0,-1 1 0,1 0 0,-1 0 0,1 0-1,-1 0 1,1 0 0,-1-1 0,1 1 0,-1 0 0,1 0 0,-1-1-1,1 1 1,-1 0 0,1-1 0,-1 1 0,1-1-72,-1 0 0,1 0 0,-1 0 0,1 0 1,0 0-1,-1 0 0,1 0 0,0 0 0,0 0 0,0 0 0,0 0 0,0 0 1,0 0-1,0 0 0,0-1 0,2-10-634,0 1-1,1-1 1,0 1 0,5-12-1,14-28-54</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04.292"/>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6 1875 6289,'-6'-24'7389,"7"24"-7295,4-2 140,1 1 0,-1-1 0,0 0 0,0-1 0,0 1-1,0-1 1,0 0 0,0 0 0,4-5 0,7-6 263,16-19 1,-1 1-94,9-6-121,2 3 0,1 1 0,2 2 0,1 2 0,64-31 0,-68 40 147,75-50 1,30-39 205,-61 44-575,-52 42-53,0 2-1,39-18 1,78-28 15,-140 63-17,50-25 324,105-69 0,4-3 69,-94 68-372,128-41 1,-44 18 95,-128 45 54,-1-2-1,-1-2 0,0 0 0,-1-2 1,0-1-1,49-45 0,-49 36 247,2 1-1,65-44 1,108-41 43,-176 98-391,-1-2 1,-1-1-1,0-1 1,-2-2 0,38-36-1,-38 32 73,2 1 0,52-36 0,-58 40 43,-17 16-144,-1 1 1,1-1-1,0 1 1,0-1-1,0 1 0,0 0 1,0 0-1,7-3 1,-9 5-43,-1 0 1,1-1-1,-1 1 1,1 0 0,-1 0-1,1 0 1,-1 0-1,1 0 1,-1 0-1,1 0 1,-1 0 0,1 0-1,-1 0 1,1 0-1,-1 0 1,1 0-1,-1 1 1,2-1 0,-2 0-6,0 1 0,0-1 0,0 0 1,0 0-1,0 1 0,0-1 1,0 0-1,1 0 0,-1 1 0,0-1 1,0 0-1,0 0 0,0 1 1,0-1-1,0 0 0,0 0 0,-1 1 1,1-1-1,0 0 0,0 0 1,0 1-1,0-1 0,0 0 0,0 0 1,0 1-1,-1-1 0,0 2-74,0 0 0,-1 0-1,0 0 1,1 0 0,-1 0-1,-3 3 1,-4 1-344,-16 16-2131,19-6 1262</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07.964"/>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1388 6353,'10'-45'5613,"9"2"-1393,-18 41-4121,0 0 1,0 0-1,0 0 0,1 0 1,-1 0-1,1 0 0,-1 0 0,1 0 1,0 1-1,2-3 0,4-4 119,27-36 626,-18 22-437,27-29-1,108-82 473,-60 55-579,6-5-57,64-59 158,-82 52-229,9-9-54,78-44 399,-44 40 143,-57 47-144,3 2-1,85-50 0,-75 58-7,-58 29-264,-17 13 72,-15 11-96,9-6-215,-26 21-436,9 5-2590,20-7 1763</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11.546"/>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2488 8426,'1'-30'9088,"2"28"-8841,5-6 4,66-91 737,-47 60-768,24-29 358,3 2 0,3 2-1,102-87 1,-38 35 61,-81 77-528,-26 25-83,125-128 100,-109 108-125,-1-1 0,32-53 0,-31 39 7,56-101 48,-75 129-44,1 0-1,1 1 1,1 1 0,1 0-1,0 0 1,1 2-1,21-17 1,139-99 37,-26 22-49,-68 37-22,98-114 1,-136 142 104,61-51 1,56-31 185,-121 98-232,8-7 141,-5 5 264,-1-1-1,58-62 0,-85 79 36,28-25-1,-40 38-419,-1 0 0,1-1 0,-1 1-1,1-1 1,-1 1 0,0-1 0,-1 0 0,1 1-1,-1-1 1,1 0 0,0-5 0,1 0-6,-3 4-202,-13 79-7914</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22.60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0 154 4545,'49'-26'1471,"-19"10"-295,57-23 0,-53 29-924,-1 2 0,63-8-1,71 4 309,-164 12-546,149-4 615,210 23 1,-181-5 190,1-7 0,270-26 0,-384 12-602,333-25 487,-278 28-595,156 14 0,19 25-48,98 8-33,565-23 2,-678-19 10,-118 2 190,0 8 0,224 44 0,-335-45-195,381 62 91,342-43-42,-513-25-89,638 40 27,-201-16 1,-152-6 151,-548-22-175,363 33 106,0-31-42,-300-7 33,71-3 381,-100 7-127,64 8 0,-78-2-283,1 0 1,-1 1 0,22 10 0,-24-9-53,0 0 0,1-1 1,36 6-1,-42-11 9,1 0 0,-1-1 1,1 0-1,-1-1 0,1-1 1,-1 0-1,0-1 0,0 0 1,0-2-1,0 1 1,-1-2-1,0 0 0,13-7 1,-22 10-9,9-4 177,-12 6-195,-1 1-1,0 0 1,1 0-1,-1 0 1,0-1 0,0 1-1,1 0 1,-1-1 0,0 1-1,1 0 1,-1 0 0,0-1-1,0 1 1,0 0 0,1-1-1,-1 1 1,0-1-1,0 1 1,0 0 0,0-1-1,0 1 1,0 0 0,0-1-1,0 1 1,0-1 0,0 1-1,0-1 1,-2 1-169,0-1 1,1 1 0,-1-1-1,0 1 1,0 0-1,0 0 1,0 0-1,0 0 1,0 0-1,0 1 1,0-1 0,-2 1-1</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23.40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74 120 8282,'-44'-81'1740,"42"77"-1463,1-1 0,-1 1 0,1-1 0,0 0 0,0 0 0,0-6 0,0 13-249,0 0 0,1 0 0,-1 0 0,0 0 0,1 0 0,0 0 0,-1 0 0,1 0 0,0 0 0,0 0 0,0 0 0,1 0 0,-1 0 0,0 0 1,1 0-1,-1 0 0,1 0 0,0 0 0,-1 0 0,1 0 0,0 0 0,2 2 0,0 1 31,0 0 0,1 0 1,0 0-1,0 0 1,0 0-1,8 7 0,-4-7-4,1 1-1,-1-1 1,1-1-1,0 1 0,0-1 1,0-1-1,17 4 0,72 9 236,-82-14-244,-5 0-14,116 16 352,-100-12-261,0 0 1,44 18 0,-34-8 12,-1 2 0,0 1 0,-1 2 1,32 26-1,-47-31-97,-1 1 0,0 0 0,-1 2 0,0 0-1,-2 1 1,-1 1 0,19 31 0,-29-43-26,-1 1-1,0-1 0,-1 1 0,0-1 0,0 1 0,-1 0 1,0 0-1,-1 0 0,0 0 0,0 0 0,-1 0 1,0 0-1,-1 0 0,-1 1 0,1-1 0,-1-1 1,-1 1-1,0 0 0,-1 0 0,-4 9 0,-6 8 151,0-1-1,-2 0 1,0-1-1,-23 24 1,-86 87 550,30-36-382,-37 41-118,101-112-200,0-2 1,-56 37-1,-151 72 2506,226-130-2380,6-3-83,0 0 1,-1 0-1,1 0 1,-14 3 0,20-6-66,0 0 0,0 0 1,0 0-1,0 0 0,0 0 1,0 0-1,0 0 0,-1 0 0,1 0 1,0 0-1,0 0 0,0 0 1,0 0-1,0 0 0,0 0 0,0-1 1,0 1-1,-1 0 0,1 0 0,0 0 1,0 0-18,0 0 17,0 0 0,0 0 0,0 0 1,0-1-1,0 1 0,0 0 1,0 0-1,0 0 0,0 0 0,0 0 1,-1 0-1,1 0 0,0-1 1,0 1-1,0 0 0,0 0 0,0 0 1,0 0-1,1 0 0,-1 0 1,0 0-1,0-1 0,0 1 0,0 0 1,0 0-1,0 0 0,0 0 1,0 0-1,0 0 0,0 0 0,0 0 1,0-1-1,0 1-8,4-6-293,16-25-1486,-6 8 528,6-3 497</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24.10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12 107 8690,'7'-19'529,"-3"11"-22,-1 1 0,-1-1 0,1 0 0,-1 0 0,0 0 0,-1-1 0,-9-23 1718,7 33-2196,0 0 25,0 0 0,-1 0 0,1 0 0,0 1 0,0-1 1,0 1-1,0-1 0,0 1 0,1-1 0,-1 1 0,-1 3 0,-2 10 52,1 0 1,0 0-1,1 1 0,1-1 0,0 1 0,3 25 0,1-11 39,1-1 0,14 48 0,29 48 239,-7-28-155,-14-12 19,27 143 0,-15 100 727,-35-226-194,-12 142 0,-32 102 670,28-242-1111,-13 163 320,24-206-483,3-1 0,12 87 0,-10-128-136,0-1 1,2 0-1,0 0 0,1 0 1,0 0-1,1-1 0,2 0 1,-1 0-1,2-1 0,0 0 1,1-1-1,1 0 0,23 23 1,-19-24-12,1 0 1,23 14-1,-32-23-144,0 0 1,0-1-1,1 0 0,-1-1 0,1 0 1,0 0-1,16 3 0,-24-6 34,0 0 0,1 0 0,-1 0 0,0 0 0,0 0 0,0 0 0,0 0 0,1 0 0,-1 0 0,0 0 0,0-1 0,0 1 0,0 0 0,2-2 0,-2 1 8,0 0 0,0 0 0,0 0 0,0 0 0,-1-1 0,1 1 0,0 0 0,-1-1 0,1 1 0,0-2 0</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31.901"/>
    </inkml:context>
    <inkml:brush xml:id="br0">
      <inkml:brushProperty name="width" value="0.05" units="cm"/>
      <inkml:brushProperty name="height" value="0.05" units="cm"/>
      <inkml:brushProperty name="color" value="#FF0066"/>
    </inkml:brush>
  </inkml:definitions>
  <inkml:trace contextRef="#ctx0" brushRef="#br0">1 1588 12907,'9'-9'901,"1"1"0,12-8 1,-11 9-430,17-16 1,-11 6-119,-1-1 0,-1-1 0,0 0 0,-2-1 1,0-1-1,-1 0 0,-1 0 0,-1-2 1,-2 1-1,0-1 0,-1 0 0,4-27 1,-9 36-330,0 0 1,-2 0-1,0 0 1,0-1-1,-2 1 1,1 0-1,-2 0 1,0 0 0,-1 1-1,0-1 1,-1 1-1,0 0 1,-1 0-1,-1 0 1,0 1 0,0 0-1,-10-11 1,15 21-20,1 0 1,0 0 0,-1 1 0,0-1 0,1 0 0,-1 1 0,0-1-1,0 1 1,0 0 0,0 0 0,0-1 0,0 1 0,-4-1-1,5 2 0,1 0 0,-1 0 0,0 0-1,1 0 1,-1 0 0,0 0-1,1 0 1,-1 0 0,0 1-1,1-1 1,-1 0 0,1 0 0,-1 1-1,1-1 1,-1 0 0,0 1-1,1-1 1,-1 0 0,0 2 0,0-1 5,0 0 0,0 1 0,0 0 0,0-1 0,0 1 0,0 0 1,0-1-1,0 1 0,0 3 0,-3 16 106,0 0 0,-1 39 1,3-39-33,1 0 110,0-1 0,2 1 0,3 29-1,-3-44-112,0 1 0,1-1 0,-1 0 0,1 0 0,0 1 0,1-1-1,0-1 1,0 1 0,0 0 0,1-1 0,-1 1 0,1-1 0,0 0 0,9 8 0,-11-12-63,0 1 0,1-1 0,-1 1 0,1-1 1,-1 0-1,1 0 0,-1 0 0,1 0 1,0 0-1,-1-1 0,1 1 0,0-1 0,0 1 1,-1-1-1,1 0 0,0 0 0,0-1 1,-1 1-1,1 0 0,0-1 0,0 0 0,-1 0 1,1 1-1,-1-2 0,1 1 0,-1 0 1,1 0-1,2-2 0,3-3 6,0 0 0,-1 0 0,1-1 0,-1 0 0,-1 0 0,9-12 0,38-62 212,-3 2 114,-41 68-235,-1 0-1,2 1 1,-1 0 0,19-14 0,-27 22-90,1 1 1,0 0 0,0-1 0,0 1-1,0 0 1,0 0 0,0 0-1,0 1 1,0-1 0,0 0 0,1 1-1,-1-1 1,0 1 0,0 0-1,1 0 1,1 0 0,-2 0-12,0 1 0,-1-1-1,1 1 1,0-1 0,-1 1 0,1 0 0,-1 0-1,1 0 1,-1 0 0,0 0 0,1 0 0,-1 0-1,0 1 1,0-1 0,0 0 0,0 1 0,0-1 0,0 0-1,0 1 1,0 0 0,0 2 0,6 12 44,-2 0 1,5 21-1,-6-20-32,13 32 0,-17-49-27,0 1 1,0-1-1,0 0 0,0 0 1,0 1-1,0-1 0,0 0 1,0 0-1,0 0 0,0 1 1,1-1-1,-1 0 0,0 0 1,0 0-1,0 0 0,0 1 1,0-1-1,1 0 0,-1 0 1,0 0-1,0 0 0,0 0 1,1 0-1,-1 0 0,0 1 1,0-1-1,0 0 0,1 0 1,-1 0-1,0 0 0,0 0 1,0 0-1,1 0 0,-1 0 1,0 0-1,0 0 0,1 0 1,-1 0-1,0 0 0,0 0 1,0 0-1,1-1 0,-1 1 1,0 0-1,0 0 0,0 0 1,1 0-1,-1 0 0,0 0 1,0 0-1,0-1 1,0 1-1,1 0 0,7-14 21,1-9 10,-1-2 0,6-30 1,2-6 4,21-42 60,-33 94-52,0-1-1,1 1 1,1 0-1,0 0 0,0 1 1,0 0-1,1 0 1,9-8-1,-15 14-34,1 1 0,0-1 0,0 1 0,0-1 0,0 1 0,0 0 0,0 0 0,1 0 0,-1 0 0,0 0 0,0 0 0,1 1 0,-1-1 0,1 1 0,-1 0 0,0-1 0,1 1 0,-1 0 0,1 0 0,-1 1 0,0-1 0,1 1 0,-1-1 0,0 1 0,1 0 0,-1-1 0,0 1 0,0 0 0,1 1 0,-1-1 1,0 0-1,0 1 0,-1-1 0,1 1 0,0-1 0,0 1 0,-1 0 0,1 0 0,-1 0 0,1 0 0,1 4 0,-1-3-29,1 1 0,-1 0 0,1-1 0,0 1 0,0-1 0,0 0 0,6 5 0,-6-6-138,0-1 0,0 0 0,0 1 0,-1-1 0,1 0 0,0-1 0,1 1 0,-1 0 0,0-1 0,0 0 1,6 0-1,-4 1-293,1-2 0,0 1 0,0 0 0,0-1 0,0 0 0,-1 0 0,1-1 0,-1 0 0,1 0 0,-1 0 0,1-1 0,-1 1 0,0-1 0,0 0 0,-1-1 0,1 1 0,0-1 0,-1 0 0,5-6 0,4-7 43,0 0 0,-2-1-1,0 0 1,9-24-1,27-81 511,-40 100 220,0 0 0,-2-1 0,-1 1 0,3-43 0,-8 34 298,1 31-606,0 1 1,0 0 0,0-1 0,0 1-1,-1-1 1,1 1 0,0 0 0,0-1-1,0 1 1,0 0 0,0-1-1,-1 1 1,1 0 0,0-1 0,0 1-1,0 0 1,-1-1 0,1 1 0,0 0-1,-1 0 1,1-1 0,0 1-1,0 0 1,-1 0 0,1 0 0,0 0-1,-1-1 1,1 1 0,-1 0 0,1 0-1,0 0 1,-1 0 0,0 0 0,1 0 7,-1 0 0,0 1 1,0-1-1,1 0 1,-1 1-1,0-1 0,1 1 1,-1-1-1,0 0 1,1 1-1,-1 0 0,1-1 1,-1 1-1,1-1 1,-1 1-1,1 0 1,-1 0-1,-9 18 272,2 1 0,0 0 0,1 0 0,-6 25 0,4-12 43,-3 8 213,-7 54-1,16-74-420,1 0 0,1 0 0,1 0-1,4 34 1,-4-52-122,7 29 78,-6-30-79,0 0-1,-1 0 0,1 0 0,0 0 0,0-1 0,0 1 0,0 0 0,0-1 0,1 1 0,-1-1 0,0 1 0,1-1 0,-1 0 0,4 2 0,-4-2-3,1-1 0,-1 1 0,1-1 0,0 1 0,-1-1 0,1 0 0,-1 0 0,1 0 0,-1 0 0,1 0 0,-1 0 0,1 0 0,-1-1 0,1 1 0,-1-1 0,1 1 0,-1-1 0,1 1 0,-1-1 0,1 0 0,-1 0 0,0 1 0,1-1 0,-1 0 0,0 0 0,0 0 0,0-1 0,0 1 0,1-1 0,5-6 5,-1 0 1,0 0-1,7-12 0,1-7 116,-1 0 0,0 0-1,-3-1 1,0-1-1,-2 0 1,7-43-1,-6 10 380,-3-1-1,-3-67 0,-3 81-242,-2 0 0,-1 0 0,-17-76 0,17 114-168,0 0-1,-6-12 0,9 21-62,-1 1 1,0 0-1,1-1 0,-1 1 0,0 0 0,0-1 0,0 1 1,0 0-1,0 0 0,0 0 0,0 0 0,-2-1 0,2 2-11,1-1-1,-1 1 0,1 0 1,0 0-1,-1 0 0,1 0 0,-1 0 1,1 0-1,-1 0 0,1 0 0,-1 0 1,1 0-1,-1 0 0,1 0 1,-1 0-1,1 0 0,-1 0 0,1 0 1,-1 0-1,1 1 0,0-1 1,-1 0-1,1 0 0,-1 1 0,-1 1 28,0 0-1,1 0 1,-1 0-1,1 0 1,-1 0-1,1 0 1,0 1-1,0-1 1,0 0-1,0 1 1,-1 2-1,-2 15 54,0 0-1,1 1 1,1 0 0,0 29 0,4-8-68,8 49 0,-4-59-443,1-1 1,2 1 0,1-1 0,2-1-1,1 0 1,27 47 0,-10-23-2004,-4 5 870</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32.643"/>
    </inkml:context>
    <inkml:brush xml:id="br0">
      <inkml:brushProperty name="width" value="0.05" units="cm"/>
      <inkml:brushProperty name="height" value="0.05" units="cm"/>
      <inkml:brushProperty name="color" value="#FF0066"/>
    </inkml:brush>
  </inkml:definitions>
  <inkml:trace contextRef="#ctx0" brushRef="#br0">197 669 14611,'-6'-4'223,"0"0"-1,0 1 1,0-1 0,0 1-1,0 0 1,-1 0 0,1 1-1,-8-2 1,11 4-166,0-1 0,0 1-1,0 0 1,1 0 0,-1 0 0,0 1 0,0-1 0,0 1 0,1-1 0,-1 1-1,0 0 1,1 0 0,-1 0 0,0 0 0,1 1 0,0-1 0,-1 1 0,1-1-1,0 1 1,0 0 0,0 0 0,0 0 0,-2 3 0,-4 4 92,1 1 1,1 0-1,-1 1 0,2 0 1,-1 0-1,-6 20 0,7-15-30,1 1 1,0-1-1,2 1 0,-2 22 1,3-32-63,1-1 1,1 0 0,-1 0-1,1 0 1,0 0 0,0 0 0,3 8-1,-3-13-34,-1 1 0,1 0 0,0-1 0,0 1 0,0 0 0,0-1 0,0 1 0,0-1 0,0 0 0,1 1 0,-1-1 0,0 0 0,1 0 0,-1 0 0,1 0 0,0 0 0,-1 0 0,1 0 0,-1 0 0,1-1 0,0 1 0,0-1 0,0 1 0,-1-1 0,1 0 0,0 1 0,2-1 0,0-1 7,0 1-1,0-1 1,0 0-1,0 0 1,0 0-1,0 0 1,-1-1-1,1 1 1,0-1-1,-1 0 1,0 0-1,1-1 1,-1 1-1,0 0 1,6-7 0,2-4 21,1-1 0,12-20 0,-23 33-46,23-36 194,-2-1 0,-2-2 0,-2 0 0,-1 0 0,-2-2 0,-2 0 0,-2 0 0,-2-1 0,-1-1 0,-3 1 0,-1-1 0,-2 0 0,-2 0 0,-3 0 0,-1 0 0,-10-45 0,13 82-180,-1-3 36,0 0 0,-1 0 0,0 0 0,-1 0 1,-8-17-1,11 27-42,1-1 0,0 0 1,-1 0-1,1 1 1,-1-1-1,1 0 0,-1 1 1,1-1-1,-1 1 0,0-1 1,1 1-1,-1-1 1,0 1-1,1-1 0,-1 1 1,0-1-1,1 1 0,-1 0 1,-1-1-1,1 1-2,1 0-1,-1 0 1,1 1-1,-1-1 1,1 0-1,-1 0 1,1 0-1,-1 1 1,1-1 0,-1 0-1,1 0 1,-1 1-1,1-1 1,0 0-1,-1 1 1,1-1-1,-1 1 1,1-1-1,0 1 1,-1-1-1,1 1 1,-3 5 56,1-1-1,0 0 1,0 1-1,-3 10 1,-1 15 69,2 0 1,0 1 0,2 0-1,4 54 1,2-40-49,2 0 1,21 78-1,-7-63-86,2-1 0,38 74 0,76 107 32,-130-232-26,-1 0 0,0 0 0,1 0 0,1-1 0,-1 0 0,13 11 0,-19-18 1,0-1 0,0 0-1,1 1 1,-1-1 0,0 0 0,0 0-1,0 0 1,1 1 0,-1-1 0,0 0-1,0 0 1,1 0 0,-1 1 0,0-1-1,0 0 1,1 0 0,-1 0 0,0 0-1,1 0 1,-1 0 0,0 0 0,0 1-1,1-1 1,-1 0 0,0 0 0,1 0-1,-1 0 1,0-1 0,1 1 0,-1 0 0,0 0-1,1 0 1,-1 0 0,0 0 0,0 0-1,1 0 1,-1 0 0,0-1 0,1 1-1,-1 0 1,0 0 0,0 0 0,1-1-1,-1 1 1,0 0 0,0 0 0,0-1-1,0 1 1,1 0 0,-1 0 0,0-1-1,3-17 513,-3 17-477,-1-10 139,1 0-1,-1 0 0,-1 1 1,0-1-1,0 1 0,-1 0 1,-5-12-1,-4-7 68,-19-32 0,-47-71-27,63 110-448,0 0 0,-2 2 0,-32-32 0,43 46-102,0 1-1,0 0 1,-1 1-1,-11-7 1,17 10 159,-1 0 1,1 0-1,-1 1 0,0-1 1,1 1-1,-1-1 0,0 1 1,1 0-1,-1-1 1,0 1-1,1 0 0,-1 0 1,0 0-1,0 0 0,1 0 1,-1 1-1,0-1 1,1 0-1,-1 1 0,1 0 1,-1-1-1,0 1 0,1 0 1,-1 0-1,1-1 0,-1 1 1,-1 3-1,1-2-59,0 0 0,1 0 0,-1 0 0,1 1 0,0-1 0,-2 4 0</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33.141"/>
    </inkml:context>
    <inkml:brush xml:id="br0">
      <inkml:brushProperty name="width" value="0.05" units="cm"/>
      <inkml:brushProperty name="height" value="0.05" units="cm"/>
      <inkml:brushProperty name="color" value="#FF0066"/>
    </inkml:brush>
  </inkml:definitions>
  <inkml:trace contextRef="#ctx0" brushRef="#br0">32 20 13595,'-15'-18'1656,"4"16"1033,5 15-449,6 32-295,6 10-297,5 23-120,4 7-95,3 8-689,1-2-248,-4-11-360,1-10-88,-6-18-88,1-13-224,-7-18-584,-4-8-529,-8-17-1351,-5-9-353,-4-21 1553</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33.589"/>
    </inkml:context>
    <inkml:brush xml:id="br0">
      <inkml:brushProperty name="width" value="0.05" units="cm"/>
      <inkml:brushProperty name="height" value="0.05" units="cm"/>
      <inkml:brushProperty name="color" value="#FF0066"/>
    </inkml:brush>
  </inkml:definitions>
  <inkml:trace contextRef="#ctx0" brushRef="#br0">1 697 16620,'26'-24'1400,"16"-26"1184,16-16-135,25-20-393,5-5-343,-1 8-865,0 5-384,-13 7-400,-9 8-40,-15 17-232,-9 15-248,-21 23-792,-7 12-353,-9 18-1175,-8 6-209,4 3 1673</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29.270"/>
    </inkml:context>
    <inkml:brush xml:id="br0">
      <inkml:brushProperty name="width" value="0.05" units="cm"/>
      <inkml:brushProperty name="height" value="0.05" units="cm"/>
      <inkml:brushProperty name="color" value="#FF0066"/>
    </inkml:brush>
  </inkml:definitions>
  <inkml:trace contextRef="#ctx0" brushRef="#br0">1 29 10074,'0'-3'703,"-1"1"0,1-1 0,0 0-1,0 0 1,1 1 0,0-5 0,-1 7-557,0 0 1,0-1 0,0 1-1,0 0 1,0-1-1,0 1 1,1 0-1,-1 0 1,0-1 0,0 1-1,0 0 1,0 0-1,1-1 1,-1 1-1,0 0 1,0 0 0,1 0-1,-1 0 1,0-1-1,0 1 1,1 0-1,-1 0 1,0 0 0,0 0-1,1 0 1,0 0-12,-1 0 1,1 0-1,0 0 1,-1 0 0,1 0-1,0 1 1,-1-1-1,1 0 1,0 1-1,-1-1 1,1 0 0,0 1-1,-1-1 1,1 1-1,0 0 1,3 3 312,0 0 0,-1 0 1,1 1-1,-1-1 0,0 1 1,-1 0-1,1 0 0,3 9 0,12 44 961,-17-54-1299,11 50 883,8 80 0,-15-86-588,2 1 1,18 62-1,-20-95-245,10 22 0,-12-33-109,-1 0-1,1 0 1,1 0-1,-1 0 1,0-1-1,1 1 1,8 7-1,-10-11-30,-1 0 0,0 0 0,1 0 0,-1 0 0,1-1 0,-1 1 0,1 0 0,-1-1 1,1 1-1,0-1 0,-1 1 0,1-1 0,0 0 0,-1 0 0,1 0 0,0 0 0,-1 0 0,1 0 0,0 0 0,-1 0 0,1-1 0,0 1 0,-1-1 0,1 1 0,-1-1 0,1 0 0,2-1 0,3-2 102,-1-1-1,0 0 0,0 0 1,10-11-1,2-2 202,-13 14-248,0 0 0,0 1 0,0-1 0,0 1 0,1 0 1,-1 1-1,1-1 0,0 1 0,0 0 0,6-1 0,-8 2-187,1 1 0,-1 0-1,0 0 1,0 0 0,0 0 0,1 0 0,-1 1 0,0 0 0,0 0 0,0 0 0,0 1-1,0-1 1,0 1 0,0 0 0,5 3 0,30 23-5425,-13-11 3303</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34.572"/>
    </inkml:context>
    <inkml:brush xml:id="br0">
      <inkml:brushProperty name="width" value="0.05" units="cm"/>
      <inkml:brushProperty name="height" value="0.05" units="cm"/>
      <inkml:brushProperty name="color" value="#FF0066"/>
    </inkml:brush>
  </inkml:definitions>
  <inkml:trace contextRef="#ctx0" brushRef="#br0">113 882 14387,'2'6'678,"4"13"1423,-6-18-1924,1 0-1,-1 0 0,1 0 1,-1-1-1,0 1 1,1 0-1,-1-1 0,1 1 1,0 0-1,-1-1 1,1 1-1,-1-1 0,1 1 1,0-1-1,0 1 1,-1-1-1,1 1 0,1-1 1,-1 0-73,-1 0 0,1 0 0,0 0 0,-1 0 0,1 0 1,-1-1-1,1 1 0,0 0 0,-1 0 0,1-1 0,-1 1 1,1 0-1,-1-1 0,1 1 0,-1-1 0,1 1 0,-1 0 1,1-1-1,-1 1 0,1-1 0,-1 1 0,0-1 0,1 0 0,-1 1 1,0-1-1,0 1 0,1-1 0,-1 0 0,0 0 0,7-20 1014,-4 8-844,0 1 1,-2-1-1,1 1 0,-1-1 1,-1-13-1,0 22-248,-1-1 0,1 1 0,-1 0 0,0 0 0,0 0 1,0 0-1,-1 0 0,1 0 0,-1 0 0,0 0 0,0 1 0,0-1 1,-1 1-1,1-1 0,-1 1 0,0 0 0,0 0 0,0 0 0,-4-2 0,5 3-21,0 1-1,0 0 0,0 0 0,0 0 0,0 0 0,0 0 0,0 1 1,0-1-1,-1 1 0,1-1 0,0 1 0,0 0 0,0 0 0,-1 0 1,1 0-1,-4 1 0,3 0-2,-1 0-1,1 0 1,0 0 0,0 1 0,0-1-1,0 1 1,0 0 0,0 0 0,-5 4-1,3-2-2,1 1-1,-1 0 1,1 0-1,0 0 1,1 0-1,-1 1 1,1-1-1,0 1 0,0 0 1,1 0-1,-2 7 1,3-8 13,0 0 0,0-1-1,1 1 1,-1 0 0,1 0 0,0-1 0,1 1 0,-1 0 0,1 0 0,0-1 0,0 1 0,1 0-1,-1-1 1,1 1 0,0-1 0,0 0 0,0 0 0,1 0 0,0 0 0,0 0 0,0 0 0,0 0-1,4 3 1,-2-3 12,0-1 0,0 1 0,0-1 0,0 0 0,0-1 0,0 1 0,1-1 0,0 0 0,-1 0 0,1 0 0,0-1-1,0 0 1,0 0 0,0-1 0,-1 0 0,1 0 0,0 0 0,7-2 0,-5 1-10,0-2 1,0 1 0,0-1-1,0 0 1,0-1-1,-1 0 1,0 0-1,0-1 1,0 0 0,0 0-1,-1 0 1,1-1-1,-2 0 1,1 0-1,6-10 1,4-5 28,-2-1-1,-1-1 1,17-39 0,6-44-43,-1 3 0,-34 101 5,0 1 1,0-1-1,0 0 0,0 1 1,0-1-1,0 0 1,0 1-1,0-1 0,1 1 1,-1 0-1,1-1 0,1 0 1,-3 2-4,1-1 1,0 1-1,-1 0 1,1 0-1,-1 0 1,1 0 0,0 0-1,-1 0 1,1 0-1,0 0 1,-1 0-1,1 0 1,-1 0-1,1 0 1,0 0 0,-1 0-1,1 1 1,-1-1-1,1 0 1,-1 0-1,1 1 1,0-1-1,-1 0 1,1 1 0,-1-1-1,0 1 1,1-1-1,-1 1 1,1-1-1,-1 1 1,0-1 0,1 1-1,-1-1 1,0 1-1,1-1 1,-1 1-1,0-1 1,1 2-1,7 18 64,-1 1 0,0-1-1,-1 1 1,4 32-1,-9-48-57,3 24 13,3 31 0,-7-48-20,0 1 0,0-1 0,-1 0 0,-1 0 0,-3 14 0,0-14 13,4-12-13,1 0 0,0 0 0,0 0 0,0 0 0,0 0 0,-1 0 0,1 0-1,0 0 1,0 0 0,0 0 0,0 0 0,-1 0 0,1 0 0,0 0 0,0 0 0,0 0 0,0 0 0,-1 0 0,1 0-1,0 0 1,0 0 0,0 0 0,0 0 0,0 0 0,-1 0 0,1 0 0,0 0 0,0-1 0,0 1 0,0 0 0,0 0 0,0 0-1,-1 0 1,1 0 0,0 0 0,0-1 0,0 1 0,-1-2 3,0 0 0,0 0 0,1 1-1,-1-1 1,0 0 0,1 0 0,0 0 0,-1-1-1,1-2 1,0-11 2,1 1 1,0-1-1,2 0 0,0 0 1,9-28-1,35-73 23,-45 114-32,2-7 33,2-1-1,-1 1 1,11-14 0,-14 22-11,0 0 1,-1 0-1,1 0 1,0 0-1,0 1 1,1-1-1,-1 1 0,0-1 1,4-1-1,-5 3-4,0-1-1,0 1 1,0 0-1,1 0 0,-1-1 1,0 1-1,1 0 1,-1 0-1,0 0 1,0 0-1,1 0 0,-1 1 1,0-1-1,0 0 1,1 1-1,-1-1 1,0 0-1,0 1 0,0 0 1,2 0-1,-1 0-8,0 1 0,-1-1 0,1 0 0,0 1 1,-1 0-1,1-1 0,-1 1 0,1 0 0,-1 0 0,0 0 0,0 0 0,0 0 0,0 0 0,0 0 0,0 0 0,0 3 0,1 3 2,-1 0 0,0 1-1,0 9 1,-1-12-7,0-1 1,1 1-1,-1 0 0,1-1 0,0 1 1,1-1-1,2 7 0,-4-12 0,0 1-1,0-1 0,0 0 1,0 0-1,0 1 0,0-1 0,0 0 1,1 0-1,-1 1 0,0-1 1,0 0-1,0 0 0,1 0 1,-1 1-1,0-1 0,0 0 1,0 0-1,1 0 0,-1 0 0,0 1 1,1-1-1,-1 0 0,0 0 1,0 0-1,1 0 0,-1 0 1,0 0-1,0 0 0,1 0 1,-1 0-1,0 0 0,1 0 0,-1 0 1,0 0-1,0 0 0,1 0 1,-1 0-1,0 0 0,1 0 1,-1-1-1,0 1 0,0 0 1,1 0-1,-1 0 0,0 0 0,0 0 1,0-1-1,1 1 0,-1 0 1,0 0-1,0-1 0,0 1 1,1 0-1,-1 0 0,0 0 0,0-1 1,0 1-1,0 0 0,0-1 1,0 1-1,11-22 6,-9 17-1,64-154 54,-16 34-53,-48 121-18,0 0 1,0 0-1,1-1 1,0 1-1,0 1 1,4-6-1,-6 8 4,-1 1-1,1-1 1,0 0-1,-1 1 1,1-1-1,0 1 1,-1-1-1,1 1 1,0-1-1,0 1 1,-1 0-1,1-1 1,0 1-1,0 0 1,0-1-1,0 1 1,-1 0-1,1 0 1,0 0 0,0 0-1,0 0 1,0 0-1,0 0 1,0 0-1,-1 0 1,1 1-1,0-1 1,0 0-1,0 1 1,0-1-1,-1 0 1,1 1-1,0-1 1,0 1-1,-1-1 1,1 1-1,0-1 1,-1 1-1,1-1 1,-1 1 0,1 0-1,0 1 1,17 20-82,-13-14 89,0-1 0,1 0 0,0 0 0,0 0 0,1-1 0,-1 0 0,12 7 0,-12-8 1,1 0 1,-1 0-1,0 1 0,0-1 0,-1 2 0,1-1 0,-1 0 0,-1 1 1,1 0-1,-1 0 0,0 1 0,-1-1 0,0 1 0,0-1 1,-1 1-1,3 11 0,1 13 1,-2 0-1,0 59 1,-3-66 1,-3 49 7,0-66-5,0-7 7,-3-12 18,-39-204 92,18 85-90,14 71-26,1-1-1,-2-72 1,13 123-4,0 0 0,0-1 0,1 1 0,0 0-1,5-14 1,-5 18-2,1 1 0,-1 0 0,1 0 0,0 0 0,1 1 0,-1-1 0,1 0 0,-1 1 0,1-1 0,0 1 0,0 0-1,1 0 1,5-4 0,-2 3-2,-1 0 1,1 1-1,0 0 0,1 0 0,-1 0 0,0 1 1,1 0-1,0 0 0,-1 1 0,1 0 0,13 1 0,-18-1 9,1 2-1,0-1 0,-1 0 0,1 1 0,-1-1 0,1 1 0,-1 0 0,1 0 0,-1 0 1,0 1-1,1-1 0,-1 1 0,0 0 0,0 0 0,0 0 0,0 0 0,0 1 0,-1-1 0,1 1 1,-1-1-1,0 1 0,1 0 0,-1 0 0,0 0 0,-1 0 0,4 6 0,-4-3 8,1 0-1,-1 1 1,0-1-1,-1 0 1,1 0-1,-1 0 0,0 0 1,-1 1-1,1-1 1,-3 8-1,-2 6 14,-14 34-1,12-35-13,-2-1-1,1 0 0,-2 0 0,-22 30 0,30-46-19,-1 1 0,1-1 0,0 1 0,-1-1 0,1 0 0,-1 0 0,0 0 0,0 0 0,0 0 0,-4 1 0,5-2-27,1-1 0,-1 1-1,0-1 1,0 0 0,1 1 0,-1-1-1,0 0 1,0 0 0,0-1-1,1 1 1,-1 0 0,0 0 0,0-1-1,1 1 1,-1-1 0,0 0 0,1 1-1,-1-1 1,0 0 0,1 0-1,-3-2 1,-1-1-313,-1-1 1,1-1-1,0 1 0,1-1 1,-1 1-1,1-1 0,0-1 1,1 1-1,-5-12 0,2 6-544,2-1 0,-1 0 0,2 0 0,-3-19-1,5 19 67,1-23 0</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34.867"/>
    </inkml:context>
    <inkml:brush xml:id="br0">
      <inkml:brushProperty name="width" value="0.05" units="cm"/>
      <inkml:brushProperty name="height" value="0.05" units="cm"/>
      <inkml:brushProperty name="color" value="#FF0066"/>
    </inkml:brush>
  </inkml:definitions>
  <inkml:trace contextRef="#ctx0" brushRef="#br0">0 10 12475,'2'-1'353,"-1"0"0,0 0 0,1 0 1,-1 0-1,1 0 0,-1 0 0,1 1 0,-1-1 1,1 0-1,2 0 0,-3 1-180,0 0-1,-1 0 1,1 0-1,0 0 1,0 0-1,0 1 1,0-1-1,0 0 1,0 0-1,-1 1 1,1-1-1,0 0 1,0 1 0,0-1-1,-1 1 1,1-1-1,0 1 1,-1-1-1,1 1 1,0-1-1,-1 1 1,1 0-1,-1-1 1,1 1-1,0 1 1,4 8 500,0 0 0,0 1 0,-1 0 0,-1 0 0,0 0 0,4 23 0,-1-5 69,31 197 1993,-27-146-2692,4 0 0,25 80 1,-38-154-199,0-4-8,-1 0 0,1 1 0,0-1 0,0 0 0,0 0 0,0 1 0,0-1 0,0 0 0,0 0 0,1 0 0,-1 0 0,1-1 0,-1 1 0,3 2 0,-3-4 70,-1 0-1,0 0 0,1 0 0,-1 1 0,1-1 0,-1 0 1,1 0-1,-1 0 0,1 0 0,-1 0 0,1 0 1,-1 0-1,0 0 0,1 0 0,-1 0 0,1 0 0,-1-1 1,1 1-1,-1 0 0,1 0 0,-1 0 0,0 0 0,1-1 1,-1 1-1,1 0 0,-1-1 0,0 1 0,1 0 1,-1 0-1,0-1 0,1 0 0,8-14-2003,-8 14 1814,11-27-2540,2-4 1204</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35.437"/>
    </inkml:context>
    <inkml:brush xml:id="br0">
      <inkml:brushProperty name="width" value="0.05" units="cm"/>
      <inkml:brushProperty name="height" value="0.05" units="cm"/>
      <inkml:brushProperty name="color" value="#FF0066"/>
    </inkml:brush>
  </inkml:definitions>
  <inkml:trace contextRef="#ctx0" brushRef="#br0">80 884 12267,'2'-4'556,"0"0"146,0 1-1,0-1 0,0 1 1,1 0-1,-1 0 1,1 0-1,0 0 1,0 0-1,4-3 1,-7 6-662,0 0 0,0 0 0,0 0 0,0 0 0,0 0 1,0 0-1,0 0 0,0 0 0,-1 1 0,1-1 0,0 0 1,0 0-1,0 0 0,0 0 0,0 0 0,0 0 0,0 0 1,0 1-1,0-1 0,0 0 0,0 0 0,0 0 0,0 0 1,0 0-1,0 0 0,0 0 0,0 1 0,0-1 0,0 0 1,0 0-1,0 0 0,1 0 0,-1 0 0,0 0 0,0 0 1,0 0-1,0 0 0,0 1 0,0-1 0,0 0 0,0 0 1,0 0-1,0 0 0,0 0 0,1 0 0,-1 0 1,0 0-1,0 0 0,0 0 0,0 0 0,0 0 0,0 0 1,0 0-1,0 0 0,1 0 0,-1 0 0,0 0 0,0 0 1,0 0-1,0 0 0,0 0 0,0 0 0,0 0 0,1 0 1,-1 0-1,0 0 0,0 0 0,0 0 0,0 0 0,-4 10 952,-27 39 1050,18-30-1874,1-1 0,1 2 0,1 0 0,-8 21 0,4 14-188,19-64-225,4-11 70,4-19-159,22-62-633,-27 80 689,1 1 0,20-32 0,-28 50 270,-1 1 0,1-1 0,0 1 0,0 0 0,0 0 0,0-1 0,0 1 0,0 0 0,0 0 0,0 0 1,1 0-1,-1 0 0,0 0 0,1 0 0,-1 0 0,0 1 0,1-1 0,-1 0 0,1 1 0,-1 0 0,1-1 0,2 0 0,-2 2 8,-1 0 0,0-1 1,1 1-1,-1 0 0,1-1 0,-1 1 0,0 0 0,0 0 0,1 0 0,-1 0 0,0 0 0,0 1 0,0-1 0,0 0 0,0 0 0,-1 1 0,1-1 0,0 0 0,-1 1 0,1-1 0,0 3 0,5 11 42,9 19 114,-14-32-127,0 0 1,0 0-1,0 0 0,0 0 0,1 0 0,-1-1 1,1 1-1,-1 0 0,1-1 0,0 0 0,-1 1 1,5 1-1,-6-3-15,1 1 0,0-1 1,-1 0-1,1 0 0,0 0 0,0 0 1,-1 0-1,1 0 0,0 0 0,-1 0 1,1 0-1,0 0 0,-1 0 0,1 0 1,0 0-1,0-1 0,-1 1 0,1 0 1,-1 0-1,1-1 0,0 1 0,-1 0 1,1-1-1,-1 1 0,1-1 0,-1 1 0,1-1 1,-1 1-1,1-1 0,-1 1 0,1-1 1,-1 0-1,1 0 0,10-25 260,-9 20-221,7-22 65,-2 0 1,0-1 0,-2 0-1,2-38 1,-4-118 47,-12 65-101,-27-145 0,30 230-37,3 19 20,3 8 34,-1 1 0,-1 0 1,0 0-1,0-1 0,-3-7 1,3 14 126,0 7 10,-2 33 181,2 1-1,2-1 1,5 43 0,-5-81-387,5 55 804,23 100-1,29 49 80,-56-202-892,9 32-103,-2 1 0,7 58 1,-15-93 299,0 19-2570,0-19 2319,0-1-1,0 0 0,0 0 1,0 0-1,0 0 0,0 0 1,0 0-1,0 0 0,0 0 1,0 1-1,0-1 0,0 0 1,0 0-1,0 0 1,0 0-1,0 0 0,0 0 1,0 0-1,0 0 0,0 0 1,0 0-1,0 1 0,0-1 1,-1 0-1,1 0 0,0 0 1,0 0-1,0 0 0,0 0 1,0 0-1,0 0 1,0 0-1,0 0 0,0 0 1,0 0-1,-1 0 0,1 0 1,0 0-1,0 0 0,0 0 1,0 0-1,0 0 0,0 0 1,0 0-1,0 0 1,-1 0-1,-5-8-1036,-6-14 148</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35.762"/>
    </inkml:context>
    <inkml:brush xml:id="br0">
      <inkml:brushProperty name="width" value="0.05" units="cm"/>
      <inkml:brushProperty name="height" value="0.05" units="cm"/>
      <inkml:brushProperty name="color" value="#FF0066"/>
    </inkml:brush>
  </inkml:definitions>
  <inkml:trace contextRef="#ctx0" brushRef="#br0">1 268 14475,'40'-21'1681,"56"-40"0,-36 27-4580,-42 24-180,30-19-1,-43 25 3107,1 0 1,-1-1-1,-1 0 0,1 0 1,-1 0-1,1 0 1,-2 0-1,1-1 0,4-8 1,-8 13 183,1 0 1,0-1-1,-1 1 1,0 0 0,1 0-1,-1-1 1,0 1 0,1 0-1,-1-1 1,0 1 0,0 0-1,0-1 1,0 1-1,0 0 1,-1-1 0,1 1-1,0 0 1,-1-1 0,1 1-1,-1 0 1,1 0-1,-1-1 1,-1-1 0,1 1 29,-1 1 1,0-1 0,1 0-1,-1 1 1,0 0 0,0-1-1,0 1 1,0 0 0,0 0-1,0 0 1,0 0 0,0 0-1,-3 0 1,1 0 11,1 0-1,-1 1 0,1-1 1,-1 1-1,0 0 1,1 0-1,-1 0 1,1 0-1,-4 2 1,5-2-106,0 1 0,0-1 0,0 1 0,0-1 1,0 1-1,1 0 0,-1 0 0,0 0 0,1 0 1,-1 0-1,1 1 0,-1-1 0,1 0 1,-1 1-1,1-1 0,-2 3 0,2-1-2,-1 0 0,1 0 0,0 0 0,0 1 0,0-1 0,1 0 0,-1 1 0,1-1 0,0 0 0,0 1 0,0 3 0,7 40 824,-5-36-793,1 7 82,0 1-1,2-1 1,1 0 0,7 18 0,-11-31-218,1 0 1,-1-1 0,1 1 0,0-1 0,1 1-1,-1-1 1,1 0 0,5 4 0,-7-6-29,1 0 0,0 0 0,0-1 0,0 1 0,0-1 0,0 0 0,0 0 0,0 0 0,0 0 0,0 0 0,0 0 0,0-1 0,1 0 0,5 0 0,-3-1-70,0 0 1,0 0-1,-1-1 0,1 0 0,-1 0 0,1-1 1,-1 1-1,0-1 0,0 0 0,0-1 0,0 1 1,0-1-1,-1 0 0,6-7 0,3-3-113,14-22 1,-26 36 169</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38.652"/>
    </inkml:context>
    <inkml:brush xml:id="br0">
      <inkml:brushProperty name="width" value="0.05" units="cm"/>
      <inkml:brushProperty name="height" value="0.05" units="cm"/>
      <inkml:brushProperty name="color" value="#FF0066"/>
    </inkml:brush>
  </inkml:definitions>
  <inkml:trace contextRef="#ctx0" brushRef="#br0">34 233 8546,'-33'6'7441,"34"-10"-4497,9-5-2007,0 1 1,1 1-1,0 0 1,19-9-1,0-1-88,141-93 652,-165 106-1564,-3 3-67,0-1-1,0 0 1,0 0 0,-1 0-1,1 0 1,0 0-1,-1-1 1,0 1-1,1-1 1,-1 0 0,0 0-1,0 0 1,0 0-1,-1 0 1,2-3-1,-3 5 8,0 1-1,1 0 0,-1-1 0,0 1 0,0-1 0,0 1 0,0-1 0,0 1 0,0-1 1,0 1-1,0-1 0,0 1 0,0 0 0,0-1 0,0 1 0,0-1 0,-1 1 0,1-1 1,0 1-1,0 0 0,0-1 0,-1 1 0,1-1 0,0 1 0,0 0 0,-1-1 0,1 1 0,0 0 1,-1-1-1,1 1 0,0 0 0,-1 0 0,1-1 0,-1 1 0,1 0 0,0 0 0,-1 0 1,1 0-1,-1-1 0,1 1 0,-1 0 0,1 0 0,0 0 0,-1 0 0,1 0 0,-1 0 1,1 0-1,-1 0 0,-17 1-2221</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39.084"/>
    </inkml:context>
    <inkml:brush xml:id="br0">
      <inkml:brushProperty name="width" value="0.05" units="cm"/>
      <inkml:brushProperty name="height" value="0.05" units="cm"/>
      <inkml:brushProperty name="color" value="#FF0066"/>
    </inkml:brush>
  </inkml:definitions>
  <inkml:trace contextRef="#ctx0" brushRef="#br0">53 1 12035,'-10'15'667,"4"-8"-1,0 1-1,1 1 0,0-1 1,1 1-1,-1 0 0,2 0 1,-5 14-1,8-22-613,0-1 1,0 1-1,0-1 0,-1 1 1,1-1-1,0 1 0,0-1 0,1 1 1,-1-1-1,0 1 0,0-1 1,0 0-1,0 1 0,0-1 0,0 1 1,1-1-1,-1 1 0,0-1 1,0 1-1,1-1 0,-1 0 1,0 1-1,1-1 0,-1 0 0,0 1 1,1-1-1,-1 0 0,0 1 1,1-1-1,-1 0 0,1 0 0,-1 0 1,1 1-1,-1-1 0,1 0 1,-1 0-1,0 0 0,1 0 0,-1 0 1,1 0-1,-1 0 0,1 0 1,-1 0-1,1 0 0,0 0 0,24-4 850,-23 3-828,97-32 1735,-71 22-1370,1 2 0,0 0 0,58-8 0,-80 16-378,-1 1 1,1 0-1,-1 0 1,1 1-1,-1-1 1,0 2 0,1-1-1,-1 1 1,0 0-1,0 0 1,0 0-1,0 1 1,0 0-1,0 0 1,6 5 0,-8-4-5,0 0 0,1 0 1,-1 0-1,-1 1 0,1-1 1,-1 1-1,1 0 1,-2 0-1,1 0 0,0 0 1,-1 1-1,0-1 1,0 1-1,-1-1 0,1 1 1,-1 0-1,0 7 0,-1-5-17,0 1-1,0-1 0,-1 0 1,-1 1-1,1-1 0,-1 0 1,-1 0-1,1 0 0,-1 0 0,-1 0 1,1-1-1,-2 1 0,1-1 1,-1 0-1,-6 7 0,1-1-36,-2-1 0,1 0 0,-1-1 0,-1 0 0,0-1 0,-26 15 0,34-22-69,-1 0 1,0 0-1,-1 0 0,1-1 1,0 0-1,-1 0 0,-8 1 1,13-3-29,-1 0 1,1 0-1,0 0 1,-1 0-1,1 0 1,0-1-1,-1 1 1,1 0-1,0-1 1,0 0-1,-1 0 1,1 0 0,0 0-1,0 0 1,0 0-1,0 0 1,0 0-1,0-1 1,1 1-1,-1-1 1,0 0-1,1 1 1,-3-5-1,0 1-261,1-1-1,0 0 1,0 0 0,0 0-1,1-1 1,0 1-1,0 0 1,-1-13-1,1 2 544,1 0-1,2-22 1,4-27 224</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39.354"/>
    </inkml:context>
    <inkml:brush xml:id="br0">
      <inkml:brushProperty name="width" value="0.05" units="cm"/>
      <inkml:brushProperty name="height" value="0.05" units="cm"/>
      <inkml:brushProperty name="color" value="#FF0066"/>
    </inkml:brush>
  </inkml:definitions>
  <inkml:trace contextRef="#ctx0" brushRef="#br0">0 0 14843,'6'6'1256,"-3"5"369,-3 11 143,0 8-199,0 12-113,2 3-80,0 7-216,2 2-143,0-10-313,1 1-152,3-6-312,-1-6-24,2-9-432,0-9-816,12-11-393,7-16 545</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39.922"/>
    </inkml:context>
    <inkml:brush xml:id="br0">
      <inkml:brushProperty name="width" value="0.05" units="cm"/>
      <inkml:brushProperty name="height" value="0.05" units="cm"/>
      <inkml:brushProperty name="color" value="#FF0066"/>
    </inkml:brush>
  </inkml:definitions>
  <inkml:trace contextRef="#ctx0" brushRef="#br0">16 88 12067,'-15'-1'4361,"25"1"-653,28-1-482,209 4 1564,120-10-3212,-17-20-983,-322 24-644,-17 2-259,0 0 1,20-6-1,-28 6-77,0 0 0,0 0 0,-1 0 1,1 0-1,-1-1 0,1 1 0,-1-1 0,1 1 0,-1-1 0,0 0 0,0 0 0,0 0 0,0-1 0,0 1 0,3-5 0,-5 7 210,0 0-1,0 0 1,1-1-1,-1 1 1,0 0-1,0-1 1,0 1-1,0 0 1,0 0-1,0-1 1,1 1-1,-1 0 1,0-1-1,0 1 1,0 0-1,0-1 1,0 1-1,0 0 0,0-1 1,-1 1-1,1 0 1,0-1-1,-7-4-2457</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40.417"/>
    </inkml:context>
    <inkml:brush xml:id="br0">
      <inkml:brushProperty name="width" value="0.05" units="cm"/>
      <inkml:brushProperty name="height" value="0.05" units="cm"/>
      <inkml:brushProperty name="color" value="#FF0066"/>
    </inkml:brush>
  </inkml:definitions>
  <inkml:trace contextRef="#ctx0" brushRef="#br0">0 16 15739,'15'-5'612,"-1"2"0,1 0-1,0 1 1,0 1-1,0 0 1,0 1-1,0 0 1,0 1 0,-1 1-1,1 0 1,0 1-1,-1 1 1,1 0-1,-1 1 1,0 1 0,16 8-1,-16-6-309,0 0-1,-1 0 1,1 2 0,-2-1-1,0 2 1,17 16-1,-26-24-223,0 1-1,-1-1 0,1 1 1,0 0-1,-1 0 0,0 0 1,0 0-1,0 0 0,0 0 0,-1 1 1,0-1-1,0 0 0,0 1 1,0-1-1,-1 1 0,0 0 1,1-1-1,-2 1 0,1-1 0,0 1 1,-1-1-1,0 1 0,0-1 1,-1 0-1,1 1 0,-1-1 1,-2 5-1,-3 3-60,-1 0-1,0-1 1,-1 0 0,0 0-1,-1-1 1,0 0 0,-1 0 0,0-2-1,0 1 1,-21 11 0,28-18-200,-1 0 0,1 0 0,-1 0 0,0 0 0,1-1 0,-8 2-1,10-3 1,0 1 0,0-1 0,0 0 0,0 0 0,0 0-1,0-1 1,0 1 0,0 0 0,0-1 0,1 1-1,-1-1 1,0 0 0,0 1 0,0-1 0,1 0 0,-1 0-1,0 0 1,1 0 0,-3-2 0,-11-19-1351</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41.117"/>
    </inkml:context>
    <inkml:brush xml:id="br0">
      <inkml:brushProperty name="width" value="0.05" units="cm"/>
      <inkml:brushProperty name="height" value="0.05" units="cm"/>
      <inkml:brushProperty name="color" value="#FF0066"/>
    </inkml:brush>
  </inkml:definitions>
  <inkml:trace contextRef="#ctx0" brushRef="#br0">116 49 10218,'0'-5'237,"0"2"187,0 0 0,0 0-1,0 0 1,0 0-1,-1 1 1,1-1 0,-1 0-1,-1-3 1,2 5-295,-1 0 1,1 1-1,-1-1 1,0 0 0,1 1-1,-1-1 1,0 0-1,0 1 1,1-1-1,-1 1 1,0 0-1,0-1 1,0 1 0,0-1-1,0 1 1,0 0-1,1 0 1,-1 0-1,0-1 1,0 1 0,0 0-1,0 0 1,0 0-1,0 0 1,0 1-1,0-1 1,0 0-1,0 0 1,-1 1 0,-21 5 1971,27-6 52,-3 1-2054,1-1 1,-1 0-1,1 0 1,-1 0-1,1 0 1,-1 0-1,1 0 1,-1 0-1,1-1 1,-1 1-1,1 0 1,1-2-1,7-5 703,-5 3 200,-5 16-602,-1-11-387,1 0 1,0 0-1,0 0 1,0 0 0,-1 0-1,1 0 1,0 0 0,0 0-1,0-1 1,0 1-1,0 0 1,1 0 0,-1 0-1,0 0 1,0 0 0,1 0-1,-1 0 1,0 0-1,1-1 1,-1 1 0,1 0-1,-1 0 1,1-1 0,-1 1-1,1 0 1,0 0-1,-1-1 1,1 1 0,0-1-1,-1 1 1,1-1 0,0 1-1,0-1 1,1 1 0,2 0-7,0 0 1,0-1 0,1 1-1,-1-1 1,0 0 0,8-2-1,10 0-1,-12 0 6,0 1 0,1 1 0,-1-1 0,21 3 0,-28-1-10,-1-1 0,0 1 0,1 0 0,-1-1 0,0 1 0,1 0-1,-1 0 1,0 1 0,0-1 0,0 0 0,0 1 0,0-1-1,0 1 1,-1 0 0,1-1 0,0 1 0,-1 0 0,1 0 0,-1 0-1,0 0 1,0 0 0,0 1 0,0-1 0,0 0 0,0 1-1,1 3 1,-1-1 14,0 1 0,-1-1 0,1 1 0,-1 0 0,0 0 1,-1-1-1,1 1 0,-1-1 0,0 1 0,-1 0 0,-2 7 0,-3 4 91,-1 0 1,-12 18 0,12-21-21,1-1-1,0 1 1,-8 23 0,12-21-35,3-16-50,0 1-1,0-1 1,0 0-1,0 0 1,0 1 0,0-1-1,0 0 1,0 1-1,0-1 1,0 0-1,0 0 1,0 1-1,0-1 1,0 0 0,1 0-1,-1 1 1,0-1-1,0 0 1,0 0-1,0 1 1,0-1 0,1 0-1,-1 0 1,0 1-1,2-1 1,0 0-1,-1 0 1,1 0 0,0-1-1,0 1 1,-1 0 0,1-1-1,0 1 1,-1-1-1,1 0 1,-1 1 0,3-3-1,2 1 0,-1-1 1,1 1-1,0 1 0,0-1 0,-1 1 0,1 0 0,0 0 1,0 1-1,0-1 0,7 2 0,-10-1 4,0 1 1,0 0-1,0 0 0,1 0 0,-1 0 0,0 0 0,0 0 0,-1 1 1,1 0-1,0 0 0,0-1 0,-1 1 0,1 1 0,-1-1 1,0 0-1,1 1 0,-1-1 0,0 1 0,0 0 0,1 3 1,1 2 69,-1-1 1,0 0 0,0 1-1,-1-1 1,0 1 0,-1 0 0,0 0-1,0 0 1,0 0 0,-1 8-1,-1-4 66,0 1 0,0 0 0,-2-1 1,1 0-1,-7 19 0,4-21-78,0 0 0,0 0 1,-1 0-1,0-1 1,0 0-1,-1 0 1,-1-1-1,1 0 1,-1 0-1,-1 0 0,1-1 1,-1-1-1,0 0 1,-1 0-1,-14 7 1,14-8-96,-1-1 1,1 0-1,-1-1 1,1 0-1,-1 0 1,0-1-1,0 0 0,0-1 1,-1-1-1,1 0 1,0 0-1,0-1 1,0 0-1,0-1 1,-14-4-1,22 5-121,0 0 0,0 0-1,0 0 1,1 0 0,-1-1-1,1 1 1,-1-1-1,1 0 1,0 0 0,-1 1-1,1-1 1,0-1 0,0 1-1,0 0 1,1 0 0,-1-1-1,0 1 1,1-1-1,0 0 1,-1 1 0,0-6-1,1 4-267,1 0 0,-1 0 0,1 0 0,0 0-1,0-1 1,0 1 0,1 0 0,0 0 0,-1 0 0,1 0-1,1 0 1,-1 0 0,1 0 0,-1 1 0,3-5 0,11-17-981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29.651"/>
    </inkml:context>
    <inkml:brush xml:id="br0">
      <inkml:brushProperty name="width" value="0.05" units="cm"/>
      <inkml:brushProperty name="height" value="0.05" units="cm"/>
      <inkml:brushProperty name="color" value="#FF0066"/>
    </inkml:brush>
  </inkml:definitions>
  <inkml:trace contextRef="#ctx0" brushRef="#br0">42 62 9258,'-13'-23'304,"-2"3"-88,7 9-144,3 5-40,5 4-160,4 4-152,-1 4 152</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0:41.459"/>
    </inkml:context>
    <inkml:brush xml:id="br0">
      <inkml:brushProperty name="width" value="0.05" units="cm"/>
      <inkml:brushProperty name="height" value="0.05" units="cm"/>
      <inkml:brushProperty name="color" value="#FF0066"/>
    </inkml:brush>
  </inkml:definitions>
  <inkml:trace contextRef="#ctx0" brushRef="#br0">27 2 12923,'-6'-2'3953,"8"6"-1857,4 5-168,1 10-191,0 8-113,3 14-71,-5 4-161,-1 9-328,-2 1-176,-6 1-472,-3-4-56,-8-8-1216,-2-5-1472,-3-31 1416</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44.227"/>
    </inkml:context>
    <inkml:brush xml:id="br0">
      <inkml:brushProperty name="width" value="0.05" units="cm"/>
      <inkml:brushProperty name="height" value="0.05" units="cm"/>
      <inkml:brushProperty name="color" value="#FF0066"/>
    </inkml:brush>
  </inkml:definitions>
  <inkml:trace contextRef="#ctx0" brushRef="#br0">31 490 14523,'-6'4'687,"3"-3"-291,1 0 1,0 1 0,0-1 0,0 0-1,0 1 1,0 0 0,0-1-1,0 1 1,0 0 0,-1 3 0,3-5-359,0 0 0,0 0 0,0 0 0,0 0 0,0 0 0,0 0 0,0 0 0,0 1 0,0-1 0,0 0 0,0 0 0,0 0 0,0 0 0,0 0 0,0 0 0,0 0 0,0 1 0,0-1 0,0 0 0,0 0 0,0 0 0,0 0 0,0 0 0,0 0 0,0 0 0,0 0 0,0 1 0,0-1 0,0 0 0,1 0 0,-1 0 0,0 0 0,0 0 0,0 0 0,0 0 0,0 0 0,0 0 0,0 0 0,1 0 0,-1 0 0,0 0 0,0 0 0,0 0 1,0 0-1,0 0 0,0 0 0,0 0 0,1 0 0,-1 0 0,0 0 0,0 0 0,0 0 0,0 0 0,0 0 0,0 0 0,0 0 0,1 0 0,-1 0 0,0 0 0,10-2 720,1-2-128,0-1-1,20-10 1,-13 6-267,282-148 1879,-100 40-2993,-169 95-1018,29-28-1,-39 31-968,-2-1-1,20-27 1,-5-3-85</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44.444"/>
    </inkml:context>
    <inkml:brush xml:id="br0">
      <inkml:brushProperty name="width" value="0.05" units="cm"/>
      <inkml:brushProperty name="height" value="0.05" units="cm"/>
      <inkml:brushProperty name="color" value="#FF0066"/>
    </inkml:brush>
  </inkml:definitions>
  <inkml:trace contextRef="#ctx0" brushRef="#br0">0 116 13355,'0'0'82,"0"0"0,1 1 0,-1-1 0,0 0 0,0 0 1,0 0-1,0 0 0,0 0 0,1 1 0,-1-1 0,0 0 0,0 0 0,0 0 0,0 0 1,1 0-1,-1 0 0,0 0 0,0 0 0,0 0 0,0 0 0,1 0 0,-1 0 0,0 1 1,0-1-1,0-1 0,1 1 0,-1 0 0,0 0 0,0 0 0,0 0 0,1 0 0,-1 0 1,0 0-1,0 0 0,0 0 0,0 0 0,1 0 0,-1 0 0,1-1 191,13-2 771,0-1 0,0 0-1,-1-1 1,19-9-1,1-1 38,3 0 5,0 1 0,1 1 0,75-14 0,-104 26-971,0 0 1,0 1 0,1 0 0,-1 0 0,0 1 0,10 1-1,-16-1-98,1-1 0,-1 1 0,0 0 0,0 0 0,1 0 0,-1 0 0,0 0 0,0 0 0,0 0 0,0 1 0,0-1 0,-1 1 0,1-1 0,0 1 0,-1 0 0,1 0-1,-1 0 1,0 0 0,1 0 0,-1 0 0,0 0 0,0 0 0,0 0 0,-1 1 0,1-1 0,0 3 0,0 2 3,0-1 1,-1 1 0,0-1-1,-1 1 1,1-1 0,-4 13-1,0-3 19,-11 28-1,-13 16-295,-63 97-1,54-95-1038,33-55 723,0-1-1,0 1 1,-2 9-1,0 15-926</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44.959"/>
    </inkml:context>
    <inkml:brush xml:id="br0">
      <inkml:brushProperty name="width" value="0.05" units="cm"/>
      <inkml:brushProperty name="height" value="0.05" units="cm"/>
      <inkml:brushProperty name="color" value="#FF0066"/>
    </inkml:brush>
  </inkml:definitions>
  <inkml:trace contextRef="#ctx0" brushRef="#br0">12 1 19892,'-7'29'1185,"3"12"367,6 9 80,3 10-400,5 4-271,6 0-441,-5-7-216,12-5-184,-1-6-72,2-10-240,2-5-200,-6-14-793,-3-4-447</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45.222"/>
    </inkml:context>
    <inkml:brush xml:id="br0">
      <inkml:brushProperty name="width" value="0.05" units="cm"/>
      <inkml:brushProperty name="height" value="0.05" units="cm"/>
      <inkml:brushProperty name="color" value="#FF0066"/>
    </inkml:brush>
  </inkml:definitions>
  <inkml:trace contextRef="#ctx0" brushRef="#br0">0 725 16275,'10'-9'2465,"8"-13"2648,25-28-2712,18-17-337,21-17-624,7 3-359,7 7-561,-7 5-168,-9 13-392,-10-1-120,-12 7-424,-8 3-385,-15 18-1127,-5 6-433,-12 16-1103,7 18 1687</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45.625"/>
    </inkml:context>
    <inkml:brush xml:id="br0">
      <inkml:brushProperty name="width" value="0.05" units="cm"/>
      <inkml:brushProperty name="height" value="0.05" units="cm"/>
      <inkml:brushProperty name="color" value="#FF0066"/>
    </inkml:brush>
  </inkml:definitions>
  <inkml:trace contextRef="#ctx0" brushRef="#br0">0 404 18420,'8'-1'575,"0"-1"1,-1-1-1,1 1 1,-1-1-1,0 0 0,0-1 1,0 0-1,0 0 1,-1-1-1,1 0 1,-1 0-1,7-7 0,3-5 437,-1-1 0,23-35 0,-27 37-724,-1-1 1,-1 0-1,-1 0 1,12-36-1,-18 46-254,0 0-1,-1-1 1,0 1-1,0-1 1,-1 1-1,-1-14 0,1 16-40,-1 1 0,0 0 0,0 0-1,0 0 1,-1 0 0,1 0-1,-1 0 1,0 0 0,0 0 0,0 1-1,-1-1 1,1 1 0,-4-3 0,5 4-16,-1 0 1,1 0-1,-1 1 1,0-1 0,1 1-1,-1 0 1,0-1 0,0 1-1,0 0 1,0 0 0,0 0-1,0 0 1,0 1 0,0-1-1,-1 1 1,1-1 0,0 1-1,0 0 1,-1-1-1,1 1 1,0 0 0,0 0-1,-1 1 1,1-1 0,0 1-1,0-1 1,0 1 0,0-1-1,0 1 1,-1 0 0,1 0-1,0 0 1,1 0 0,-1 1-1,-3 1 1,-2 4-25,0-1 0,0 1-1,1 0 1,0 0 0,1 1 0,0 0 0,-6 10 0,1 2 44,0 0 0,2 0 0,-12 40 0,18-49 36,-1-1 1,2 1-1,-1 0 1,1 0-1,1 0 1,0 0-1,1 0 1,0-1-1,4 20 1,-4-27-20,0 0 0,0 1 0,1-1 0,-1 0 0,1-1 0,0 1 0,-1 0 0,1 0 0,1-1 0,-1 1 0,0-1 0,0 0 0,1 0 0,0 1 0,-1-2 0,1 1 0,0 0 0,0 0 0,0-1 0,0 0 0,0 0 0,0 0 0,0 0 0,1 0 0,-1 0 0,0-1 0,0 1 0,5-1 0,2 0-1,1 0 0,0-1 0,0-1 0,-1 1-1,1-2 1,-1 1 0,15-7 0,-5 1-515,-1-1-1,-1-1 1,0 0 0,0-2-1,-1 0 1,-1-1 0,0 0-1,20-23 1,-17 15-1129,-1-2-1,-1 0 1,-1 0 0,-1-2 0,19-40 0,-13 17 85</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46.495"/>
    </inkml:context>
    <inkml:brush xml:id="br0">
      <inkml:brushProperty name="width" value="0.05" units="cm"/>
      <inkml:brushProperty name="height" value="0.05" units="cm"/>
      <inkml:brushProperty name="color" value="#FF0066"/>
    </inkml:brush>
  </inkml:definitions>
  <inkml:trace contextRef="#ctx0" brushRef="#br0">1 785 13979,'2'11'1624,"1"0"0,0 0 0,1 0 1,0 0-1,7 12 0,-5-11-385,-1 0 1,8 27-1,-8-6-116,-4-24-892,0-1 0,1 1 0,-1-1 1,5 10-1,-6-18-223,0 1-1,0-1 1,0 0-1,0 1 1,0-1 0,0 0-1,0 1 1,1-1-1,-1 0 1,0 1-1,0-1 1,0 0 0,1 1-1,-1-1 1,0 0-1,0 0 1,1 1 0,-1-1-1,0 0 1,1 0-1,-1 1 1,0-1 0,1 0-1,-1 0 1,0 0-1,1 0 1,-1 0-1,0 1 1,1-1 0,0-1-2,-1 1 1,1 0 0,-1-1-1,1 1 1,-1-1 0,1 1-1,-1-1 1,0 1 0,1-1-1,-1 1 1,0-1 0,1 1-1,-1-1 1,0 0 0,1 0-1,8-35 47,-8 29-31,4-16-5,2 0-1,0 1 0,17-35 0,-21 50-20,2-1 1,-1 1-1,1-1 0,0 1 0,0 1 1,1-1-1,0 1 0,0 0 0,0 0 0,1 1 1,0 0-1,0 0 0,10-5 0,-15 9 4,0 0-1,0 0 0,0 0 1,0 1-1,0-1 0,0 1 0,1-1 1,-1 1-1,0 0 0,0 0 1,0 0-1,4 1 0,-5-1 3,1 0-1,-1 1 1,0-1-1,0 1 1,0-1 0,0 1-1,0 0 1,0 0-1,0-1 1,0 1-1,0 0 1,-1 0-1,1 0 1,0 0-1,0 0 1,-1 0 0,1 0-1,-1 0 1,1 0-1,-1 0 1,1 0-1,-1 0 1,1 2-1,1 8 79,0 0 0,-1 0 0,0 1 0,-1 21 0,0-12 35,1-21-12,3-6-57,6-10-23,-8 12-7,18-25 16,0 1 0,35-36 0,-10 12 12,-14 13-17,-16 18-41,1 1 0,37-35-1,-52 54 11,0 0 0,0 1 1,1-1-1,-1 0 0,0 0 0,0 1 0,1-1 0,-1 1 0,0-1 0,1 1 0,-1 0 0,0 0 0,1-1 0,-1 1 1,1 0-1,-1 0 0,0 0 0,1 0 0,2 1 0,1 0-10,0 1 0,0 0 0,0 0 0,5 3 1,-7-3 8,-1 0 1,1-1 0,0 0 0,0 1 0,-1-1-1,1 0 1,0-1 0,0 1 0,1 0-1,-1-1 1,0 0 0,0 1 0,6-2 0,-7 0 4,0 0 0,0 0 0,0 0 0,1 0 1,-1-1-1,0 1 0,-1-1 0,1 0 0,0 1 0,0-1 1,-1 0-1,3-4 0,1 0 9,-1 0-1,-1-1 1,4-7 0,-1-1 10,3-6-4,0-1 0,15-23-1,-21 40-8,0 0-1,0 1 0,1-1 1,-1 1-1,1 0 1,0 0-1,0 1 0,0-1 1,1 1-1,-1-1 0,1 1 1,0 1-1,0-1 1,10-3-1,-11 5 6,0 1 1,-1-1-1,1 1 0,0 0 1,-1 0-1,1 1 0,0-1 1,-1 1-1,1 0 1,-1 0-1,1 0 0,-1 0 1,1 0-1,-1 1 0,0 0 1,1-1-1,-1 1 0,0 1 1,4 2-1,2 3 39,-1 0-1,1 0 1,-1 1-1,11 17 1,-6-7 33,-2 0 0,0 2 0,-2-1 0,0 1 0,9 32 0,-10-21-2,-1 1 0,-1 0 0,1 35 1,-6-57-72,0 0 1,-1 1 0,0-1 0,-1 0 0,0 0 0,-5 18 0,6-28-10,0-1 0,0 0 0,0 1 0,0-1 0,0 1 1,0-1-1,-1 1 0,1-1 0,0 0 0,0 1 0,0-1 1,-1 0-1,1 1 0,0-1 0,0 0 0,-1 1 0,1-1 1,0 0-1,-1 1 0,1-1 0,0 0 0,-1 0 0,1 0 1,-1 1-1,1-1 0,0 0 0,-1 0 0,1 0 0,-1 0 1,1 0-1,-1 0 0,1 0 0,0 0 0,-1 0 0,1 0 0,-1 0 1,1 0-1,-1 0 0,1 0 0,0 0 0,-1 0 0,1 0 1,-1 0-1,1-1 0,0 1 0,-1 0 0,1 0 0,-1 0 1,1-1-1,0 1 0,-1-1 0,-15-17 21,3-2-65,1-1 0,-17-39 0,-11-50-249,34 92 241,-8-27-140,1-1 0,2 0-1,3-1 1,-5-84 0,12 113 150,2 1 0,0-1-1,1 1 1,1 0 0,0-1 0,2 1 0,8-23 0,-10 33 43,0 0 1,1 1-1,0-1 1,0 1 0,0-1-1,1 1 1,0 1-1,0-1 1,0 1 0,1 0-1,0 0 1,0 0-1,0 1 1,1 0 0,-1 0-1,11-4 1,-12 7 33,0-1 0,-1 1 0,1-1 0,0 2 0,0-1 0,0 0 0,0 1 0,0 0 0,0 0 0,0 1 0,0-1 0,0 1 1,0 0-1,-1 0 0,1 1 0,0-1 0,-1 1 0,1 0 0,-1 0 0,1 1 0,-1 0 0,0-1 0,0 1 0,0 0 0,5 6 0,-4-3 49,0 0 1,0 0-1,0 0 0,0 1 1,-1 0-1,0 0 1,-1 0-1,0 1 0,5 13 1,-5-9-48,-1 0 1,0-1 0,-1 1 0,0 0 0,-1 0 0,-1 12 0,-2 0-49,-1 0 1,-1-1 0,-1 0-1,-1 0 1,-20 43 0,25-61-78,-1 1 1,1-1 0,-1 0 0,-1 0-1,1 0 1,-1 0 0,-7 7 0,10-11 28,0-1 1,1 1 0,-1 0-1,0-1 1,0 1-1,0-1 1,0 1 0,0-1-1,0 0 1,0 0 0,0 1-1,0-1 1,0 0 0,0 0-1,0 0 1,0 0 0,0 0-1,0 0 1,-2-1-1,1 1-71,0-1-1,0 0 0,0 0 0,1 0 1,-1 0-1,0-1 0,1 1 0,-1 0 0,1-1 1,-1 1-1,1-1 0,0 1 0,-3-5 1,-1-2-505,0-2 0,0 1 0,1-1 0,0 1 0,1-1 1,0 0-1,-3-15 0,3 3-1341,0 0 1,1-34-1,6-29-1183</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46.865"/>
    </inkml:context>
    <inkml:brush xml:id="br0">
      <inkml:brushProperty name="width" value="0.05" units="cm"/>
      <inkml:brushProperty name="height" value="0.05" units="cm"/>
      <inkml:brushProperty name="color" value="#FF0066"/>
    </inkml:brush>
  </inkml:definitions>
  <inkml:trace contextRef="#ctx0" brushRef="#br0">0 0 17588,'4'3'335,"-1"-1"0,0 1 0,1 0 1,-1 0-1,0 0 0,-1 0 0,1 0 1,-1 1-1,1-1 0,-1 1 0,0 0 0,0-1 1,-1 1-1,1 0 0,-1 0 0,2 6 1,-1 5 673,1 1 1,-2-1-1,0 18 1,-1-22-701,5 86 1266,19 110 0,-12-140-914,3-2 0,36 99 0,-49-159-664,27 66-551,-24-60 329,1 0 1,0-1 0,0 0-1,11 12 1,-16-21 74,-1 0 0,1 0-1,0 0 1,0 0 0,0 0 0,0-1 0,0 1-1,0 0 1,0 0 0,0-1 0,0 1 0,1-1-1,-1 1 1,0-1 0,0 0 0,1 1 0,0-1-1,-1 0-22,0 0 0,0 0-1,0-1 1,0 1 0,0 0-1,0-1 1,0 1 0,0-1-1,0 1 1,-1-1-1,1 0 1,0 1 0,0-1-1,-1 0 1,1 1 0,0-1-1,-1 0 1,1 0 0,0 1-1,-1-1 1,1 0 0,-1 0-1,1-1 1,25-60-7800,-5 21 5509</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47.317"/>
    </inkml:context>
    <inkml:brush xml:id="br0">
      <inkml:brushProperty name="width" value="0.05" units="cm"/>
      <inkml:brushProperty name="height" value="0.05" units="cm"/>
      <inkml:brushProperty name="color" value="#FF0066"/>
    </inkml:brush>
  </inkml:definitions>
  <inkml:trace contextRef="#ctx0" brushRef="#br0">91 790 15123,'2'14'1936,"-1"0"0,-1 1 0,-2 13-1,0-11-455,0 0 0,-6 16 0,-5 7 270,-23 48 1,25-62-1303,7-19-367,1-1-36,1 0 0,0-1-1,0 1 1,0 0 0,0 0 0,-1 12-1,3-18-45,1 0-1,-1 0 1,0 0-1,0 0 1,0 0-1,0 1 0,0-1 1,0 0-1,0 0 1,0 0-1,0 0 0,0 0 1,0 0-1,0 0 1,1 0-1,-1 0 1,0 0-1,0 0 0,0 0 1,0 1-1,0-1 1,0 0-1,0 0 1,1 0-1,-1 0 0,0 0 1,0 0-1,0 0 1,0 0-1,0 0 0,0 0 1,0 0-1,1 0 1,-1 0-1,0 0 1,0 0-1,0-1 0,0 1 1,0 0-1,0 0 1,0 0-1,1 0 0,-1 0 1,0 0-1,0 0 1,0 0-1,0 0 1,0 0-1,0 0 0,0 0 1,0-1-1,0 1 1,0 0-1,0 0 1,1 0-1,-1 0 0,0 0 1,0 0-1,0 0 1,0-1-1,0 1 0,0 0 1,0 0-1,0 0 1,1-4-67,0 1 0,0-1 0,0 0 0,-1 0-1,1-6 1,1-7-178,2-19-631,3-1-1,13-44 1,-16 69 677,1-1 0,0 0 1,1 1-1,1 0 0,0 0 0,0 1 0,1 0 0,0 0 0,17-16 1,-22 25 193,0-1 1,0 0 0,0 1 0,0 0-1,0 0 1,0 0 0,1 0 0,-1 0-1,1 0 1,-1 1 0,1 0 0,0 0-1,-1 0 1,1 0 0,0 1-1,0-1 1,0 1 0,0 0 0,-1 0-1,1 0 1,0 1 0,0-1 0,0 1-1,0 0 1,-1 0 0,1 0 0,-1 1-1,1-1 1,-1 1 0,1 0 0,-1 0-1,0 0 1,0 0 0,4 4 0,4 3 121,-6-4-5,0-1 1,0 0-1,8 5 1,-12-8-80,0 0 0,0-1 0,0 1 0,0-1 0,0 1 1,0-1-1,0 0 0,0 1 0,1-1 0,-1 0 0,0 0 0,0 0 1,0 0-1,0 0 0,0 0 0,0 0 0,1 0 0,-1 0 0,0-1 0,0 1 1,0 0-1,0-1 0,0 1 0,0-1 0,2 0 0,-1-2 43,1 1 1,0-1-1,-1 0 0,0 0 0,0 0 0,0 0 0,0 0 1,0 0-1,-1-1 0,1 1 0,1-6 0,1-5 170,3-23 0,-1-20 14,-1 0-1,-5-80 0,-21-113-224,15 196-17,-6-96-46,11 118 21,3 27 24,0 8 30,2 16 109,0-1-1,0 24 0,-1-22-33,7 82 507,-3-14 185,32 142 0,-31-201-880,2 0-1,0-1 1,2 0 0,1-1-1,1 0 1,32 44-1,-37-63-763,-9-8 796,0 0 0,0 0 0,0 0 0,0 0 0,1 0 0,-1 0 0,0 0 0,0 0 0,0 0-1,0 0 1,0 0 0,1 0 0,-1 1 0,0-2 0,0 1 0,0 0 0,0 0 0,1 0 0,-1 0 0,0 0 0,0 0 0,0 0-1,0 0 1,0 0 0,1 0 0,-1 0 0,0 0 0,0 0 0,0 0 0,0 0 0,0-1 0,0 1 0,0 0 0,1 0 0,-1 0-1,0 0 1,0 0 0,0 0 0,0-1 0,0 1 0,0 0 0,0 0 0,0 0 0,0 0 0,0 0 0,0-1 0,0 1 0,0 0-1,0 0 1,0 0 0,0 0 0,0-1 0,0 1 0,0 0 0,0 0 0,0 0 0,0 0 0,0 0 0,0-1 0,0 1 0,0 0-1,0 0 1,0 0 0,0 0 0,-1-1 0,0-6-1234,-1 0 0,-1 1 0,1-1 0,-1 0 0,0 1 0,-7-12 0,-21-22-1886</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47.659"/>
    </inkml:context>
    <inkml:brush xml:id="br0">
      <inkml:brushProperty name="width" value="0.05" units="cm"/>
      <inkml:brushProperty name="height" value="0.05" units="cm"/>
      <inkml:brushProperty name="color" value="#FF0066"/>
    </inkml:brush>
  </inkml:definitions>
  <inkml:trace contextRef="#ctx0" brushRef="#br0">1 294 18868,'5'3'237,"0"-1"0,0 1-1,0-1 1,0 1 0,1-1 0,-1-1 0,1 1-1,0-1 1,-1 0 0,1 0 0,0-1 0,-1 0-1,1 0 1,0 0 0,0 0 0,-1-1-1,12-3 1,16-5 294,0-1-1,0-2 0,49-25 1,-39 14-1153,80-58 0,-113 72 68,0 0 0,-1-1 0,1 0 0,-2-1 0,1 0 0,-2 0 0,1 0 0,-2-1 0,0 0 0,8-20 0,-35 69 4993,0 19-826,17-48-3153,0 1 0,1 0 0,0 0 0,-2 14 0,4-20-412,1-1 0,-1 1 0,1 0-1,0-1 1,0 1 0,0 0 0,0-1 0,0 1 0,1 0 0,-1-1 0,1 1 0,0-1-1,0 1 1,0-1 0,0 1 0,0-1 0,0 0 0,1 1 0,-1-1 0,4 4 0,-4-5-43,0 0 1,0-1-1,0 1 1,0 0 0,0-1-1,0 1 1,0 0-1,0-1 1,0 1-1,1-1 1,-1 0 0,0 1-1,0-1 1,1 0-1,-1 0 1,0 0 0,0 0-1,1 0 1,-1 0-1,0 0 1,0 0 0,1 0-1,-1-1 1,0 1-1,0 0 1,0-1-1,1 1 1,-1-1 0,0 1-1,0-1 1,0 0-1,0 0 1,0 1 0,0-1-1,0 0 1,0 0-1,-1 0 1,2-1 0,1-1-1,-1-1 1,1 1-1,-1 0 1,0-1-1,0 0 1,0 1-1,-1-1 1,1 0-1,-1 0 1,2-7-1,-2-1 26,0 0 0,-1-1-1,0 1 1,-1 0 0,-1-1-1,0 1 1,-7-24 0,3 26 161,6 9-181,-1 1 0,1 0 1,0 0-1,0 0 1,-1 0-1,1-1 1,0 1-1,0 0 1,-1 0-1,1 0 1,0 0-1,0 0 1,-1 0-1,1 0 1,0 0-1,-1 0 0,1 0 1,0 0-1,0 0 1,-1 0-1,1 0 1,0 0-1,-1 0 1,1 0-1,0 1 1,-2 0 29,1 0 0,0 0 0,0 0 0,0 0 0,0 0 0,0 1 0,0-1 0,0 0 0,0 1 0,1-1 0,-1 1 0,0-1 0,1 1 0,-1 1 0,-3 11 38,1 0 0,0 0 0,1 0-1,1 1 1,0-1 0,1 0 0,0 1-1,1-1 1,1 0 0,1 1 0,-1-1-1,2 0 1,0-1 0,1 1 0,0-1-1,1 0 1,1 0 0,9 13 0,-10-17-386,1 0 1,1-1-1,0 0 0,0 0 1,1-1-1,-1 0 1,2 0-1,-1-1 1,1 0-1,0-1 1,0 0-1,15 5 1,58 13-1415,-82-23 1707</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30.321"/>
    </inkml:context>
    <inkml:brush xml:id="br0">
      <inkml:brushProperty name="width" value="0.05" units="cm"/>
      <inkml:brushProperty name="height" value="0.05" units="cm"/>
      <inkml:brushProperty name="color" value="#FF0066"/>
    </inkml:brush>
  </inkml:definitions>
  <inkml:trace contextRef="#ctx0" brushRef="#br0">178 154 9922,'2'-21'2338,"0"-1"0,1 0 0,0 1-1,14-41 1,-17 62-2302,1 0 0,-1 0 0,0 0 0,0-1-1,0 1 1,0 0 0,0 0 0,0 0 0,0 0-1,0 0 1,0 0 0,0 0 0,0-1 0,0 1 0,0 0-1,0 0 1,0 0 0,0 0 0,0 0 0,0 0-1,0-1 1,0 1 0,0 0 0,0 0 0,0 0-1,0 0 1,0 0 0,0 0 0,0-1 0,0 1 0,0 0-1,0 0 1,0 0 0,0 0 0,0 0 0,-1 0-1,1 0 1,0 0 0,0 0 0,0-1 0,0 1 0,0 0-1,0 0 1,0 0 0,0 0 0,-1 0 0,1 0-1,0 0 1,0 0 0,0 0 0,0 0 0,0 0-1,0 0 1,-1 0 0,1 0 0,0 0 0,0 0 0,0 0-1,0 0 1,0 0 0,-1 0 0,-7 5 713,3 1-474,0 1 0,0-1 0,0 1 1,-4 9-1,-2 2-1,-18 31-15,2 1 0,1 2 1,4 0-1,-22 72 0,43-119-257,-1 0 0,1 1-1,1 0 1,-1-1-1,1 6 1,0-10-2,0 0 0,0-1 0,0 1 0,0-1-1,0 1 1,0 0 0,1-1 0,-1 1 0,0 0 0,0-1 0,0 1 0,1-1-1,-1 1 1,0-1 0,1 1 0,-1-1 0,1 1 0,-1-1 0,1 1 0,0 0-1,0-1 1,-1 0 0,1 0 0,0 0 0,0 0 0,-1 0 0,1 0-1,0 0 1,0 0 0,0 0 0,-1 0 0,1 0 0,0 0 0,0-1-1,-1 1 1,1 0 0,0-1 0,-1 1 0,1 0 0,0-1 0,-1 1-1,2-2 1,10-8 0,0 0 1,-1-1-1,0-1 0,-1 0 1,14-21-1,-7 11-4,7-12-18,-14 19-4,0 1 1,0 1-1,2 0 1,12-12-1,-23 25 26,0-1-1,0 0 0,0 0 1,0 1-1,0-1 0,0 0 1,1 1-1,-1 0 0,0-1 1,0 1-1,1-1 0,-1 1 1,0 0-1,0 0 0,1 0 1,-1 0-1,0 0 0,1 0 1,-1 0-1,0 0 0,0 0 1,1 1-1,-1-1 0,0 1 1,0-1-1,0 0 1,1 1-1,-1 0 0,0-1 1,0 1-1,0 0 0,0 0 1,1 1-1,4 3-4,-1 1 1,0 0 0,0 0-1,6 10 1,-3-4 2,6 8-5,15 19 317,27 49 0,-49-75-189,-1-1 1,0 1-1,-1 0 0,0 0 1,-1 1-1,-1 0 0,0-1 1,1 25-1,-4-31-96,0 0 0,0 0 0,-1 0 1,0 0-1,-1 0 0,1 0 0,-1 0 0,-1-1 0,1 1 0,-1-1 0,0 1 0,-1-1 0,1 0 0,-8 9 0,7-11-20,-1 1-1,1-1 1,-1 0-1,1 0 1,-1-1-1,0 1 0,0-1 1,-1 0-1,1-1 1,0 1-1,-1-1 1,0 0-1,0-1 1,1 1-1,-1-1 0,0 0 1,-9 0-1,10-1-3,-1 0 0,0 0 0,1 0 0,-1-1-1,-5-1 1,10 2-44,-1-1-1,1 1 0,0 0 0,0-1 0,0 1 1,0 0-1,0-1 0,0 0 0,0 1 1,1-1-1,-1 1 0,0-1 0,0 0 1,0 0-1,0 0 0,1 1 0,-1-1 0,1 0 1,-1 0-1,0 0 0,1 0 0,-1 0 1,1 0-1,0 0 0,-1 0 0,1 0 0,0 0 1,0 0-1,-1 0 0,1-1 0,0 1 1,0 0-1,0 0 0,1-1 0,0-8-1005,1 1 1,0-1-1,1 1 0,0 0 0,5-11 0,7-5-789</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49.415"/>
    </inkml:context>
    <inkml:brush xml:id="br0">
      <inkml:brushProperty name="width" value="0.05" units="cm"/>
      <inkml:brushProperty name="height" value="0.05" units="cm"/>
      <inkml:brushProperty name="color" value="#FF0066"/>
    </inkml:brush>
  </inkml:definitions>
  <inkml:trace contextRef="#ctx0" brushRef="#br0">123 139 8938,'-15'0'1400,"-1"-2"833,-6 1-73,-1 2 49,5 9-313,3 3 16,6-2-247,5-2-121,17-5 0,9-4-159,15-6-233,10-7-136,16-13-456,5-7-128,1-2-336,-4-1-440,-9 16-2184,-12 5 1728</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50.751"/>
    </inkml:context>
    <inkml:brush xml:id="br0">
      <inkml:brushProperty name="width" value="0.05" units="cm"/>
      <inkml:brushProperty name="height" value="0.05" units="cm"/>
      <inkml:brushProperty name="color" value="#FF0066"/>
    </inkml:brush>
  </inkml:definitions>
  <inkml:trace contextRef="#ctx0" brushRef="#br0">0 239 11314,'133'-75'9638,"36"-22"-5386,-160 92-4203,-1 0-1,0-1 1,0 0-1,-1 0 1,1 0-1,-1-1 1,11-14-1,-18 21-65,0 0-1,0 0 1,0-1 0,0 1 0,0 0-1,0 0 1,0 0 0,0 0-1,0 0 1,0 0 0,0 0-1,0-1 1,0 1 0,0 0-1,0 0 1,0 0 0,0 0-1,0 0 1,0 0 0,0 0-1,0-1 1,0 1 0,0 0-1,0 0 1,0 0 0,0 0-1,0 0 1,0 0 0,0 0-1,0 0 1,0-1 0,0 1-1,0 0 1,0 0 0,0 0-1,0 0 1,-1 0 0,1 0 0,0 0-1,0 0 1,0 0 0,0 0-1,0 0 1,0 0 0,0-1-1,0 1 1,-1 0 0,1 0-1,0 0 1,0 0 0,0 0-1,0 0 1,0 0 0,0 0-1,0 0 1,-1 0 0,1 0-1,-8 1-959,-12 6-2099,-27 12 0,37-15 2364,-23 12-951</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51.106"/>
    </inkml:context>
    <inkml:brush xml:id="br0">
      <inkml:brushProperty name="width" value="0.05" units="cm"/>
      <inkml:brushProperty name="height" value="0.05" units="cm"/>
      <inkml:brushProperty name="color" value="#FF0066"/>
    </inkml:brush>
  </inkml:definitions>
  <inkml:trace contextRef="#ctx0" brushRef="#br0">22 0 12939,'-3'6'347,"-1"-1"475,1 0 1,1 1-1,-1-1 0,1 1 1,-2 7-1,4-11-663,-1-1-1,1 1 1,0-1-1,0 1 1,0-1-1,0 1 1,0-1-1,0 1 1,1-1-1,-1 1 1,0-1-1,1 1 1,-1-1-1,1 0 1,0 1-1,-1-1 1,1 0-1,0 0 1,0 1-1,0-1 1,0 0-1,0 0 0,0 0 1,0 0-1,0 0 1,3 2-1,5 2 108,1 0 0,-1-1 0,1 0 0,0-1 0,1 0-1,11 2 1,27 9-9,-33-7-120,0 0-1,0 1 1,29 19-1,-40-23-61,0-1 0,0 1 0,-1 0 0,0 1-1,1-1 1,-1 1 0,-1 0 0,1 0 0,-1 0 0,0 0-1,0 0 1,0 1 0,-1 0 0,4 10 0,-6-14-41,1 1 1,-1-1 0,0 0-1,0 0 1,0 1-1,0-1 1,0 0 0,-1 1-1,1-1 1,-1 0 0,1 0-1,-1 1 1,0-1 0,0 0-1,0 0 1,-1 2 0,0-1-3,-1 0 0,1 0-1,-1 0 1,0 0 0,0-1 0,0 1 0,0-1 0,0 0 0,-4 2 0,-7 3 15,0-1 0,0-1 0,-29 7 1,32-9-38,-4 1-34,0-1 1,-24 2 0,34-4-46,0-1-1,0 0 0,0-1 0,0 1 0,0-1 0,-1 0 1,1 0-1,0 0 0,1-1 0,-1 0 0,-7-3 1,11 4-31,-1 0 0,0 0 0,1 0 0,0-1 1,-1 1-1,1 0 0,-1-1 0,1 1 0,0-1 0,0 1 1,0-1-1,0 1 0,0-1 0,0 0 0,1 0 0,-1 1 1,0-1-1,0-3 0,1 1-144,-1 1-1,1-1 1,0 0-1,1 1 1,-1-1-1,1 0 1,-1 1 0,1-1-1,1-3 1,2-3-397,0 1 1,0 1 0,0-1-1,1 0 1,1 1 0,8-10-1,16-10-714</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51.708"/>
    </inkml:context>
    <inkml:brush xml:id="br0">
      <inkml:brushProperty name="width" value="0.05" units="cm"/>
      <inkml:brushProperty name="height" value="0.05" units="cm"/>
      <inkml:brushProperty name="color" value="#FF0066"/>
    </inkml:brush>
  </inkml:definitions>
  <inkml:trace contextRef="#ctx0" brushRef="#br0">1220 10 13603,'31'-7'2104,"-5"5"2345,-4 6-2096,-16 12-953,-6 7-416,-13 6-544,-4 3-144,-7-1-424,2 1-560,0 1-1544,3 2 3984,14-7-2056</inkml:trace>
  <inkml:trace contextRef="#ctx0" brushRef="#br0" timeOffset="1">1 798 15099,'22'0'1729,"2"0"911,6 0-735,-6 4-593,-2 2-1568,3 5-1129,-25 6 633</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05.078"/>
    </inkml:context>
    <inkml:brush xml:id="br0">
      <inkml:brushProperty name="width" value="0.05" units="cm"/>
      <inkml:brushProperty name="height" value="0.05" units="cm"/>
      <inkml:brushProperty name="color" value="#FF0066"/>
    </inkml:brush>
  </inkml:definitions>
  <inkml:trace contextRef="#ctx0" brushRef="#br0">117 392 10658,'-6'1'212,"-51"12"2822,51-12-2199,0 1-1,0 1 0,0-1 0,0 1 1,0 0-1,-8 5 0,11-4 829,5-2-612,10-3 377,5-2-469,1-2 0,-1 0-1,31-15 1,52-31 770,-62 31-1219,5-3-66,41-21-68,87-61 0,-160 98-509,27-22-345,-35 26 240,-1 1-1,1-1 1,-1 0 0,1 0-1,-1 0 1,0 0 0,0 0-1,0 0 1,-1 0 0,3-6-1,-4 9 116,0-1 0,0 1 0,0-1 0,0 1-1,0-1 1,0 1 0,0-1 0,0 1 0,0-1-1,0 1 1,0-1 0,0 1 0,0-1 0,0 1-1,-1-1 1,1 1 0,0 0 0,0-1 0,0 1 0,-1-1-1,1 1 1,0-1 0,-1 1 0,1 0 0,0-1-1,-1 1 1,1 0 0,-1-1 0,1 1 0,0 0-1,-1-1 1,1 1 0,-1 0 0,1 0 0,-1 0-1,1-1 1,-1 1 0,1 0 0,-1 0 0,1 0 0,-1 0-1,0 0 1,-19-2-1643</inkml:trace>
  <inkml:trace contextRef="#ctx0" brushRef="#br0" timeOffset="1">266 1 14843,'-2'26'1753,"9"9"1735,16 2-335,10 7-969,0-1-287,1 0-977,-6-4-336,-2-8-576,1-1-384,-1-10-1216,2-7-1233,2 8 1457</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05.665"/>
    </inkml:context>
    <inkml:brush xml:id="br0">
      <inkml:brushProperty name="width" value="0.05" units="cm"/>
      <inkml:brushProperty name="height" value="0.05" units="cm"/>
      <inkml:brushProperty name="color" value="#FF0066"/>
    </inkml:brush>
  </inkml:definitions>
  <inkml:trace contextRef="#ctx0" brushRef="#br0">336 465 10458,'7'-46'3184,"-4"36"-2237,-2 1 0,1 0 1,-1 0-1,-1-1 0,0-14 0,0 23-814,0-1 0,0 1 0,-1-1 0,1 0 0,-1 1-1,1-1 1,-1 1 0,1-1 0,-1 1 0,0 0-1,0-1 1,0 1 0,0 0 0,0-1 0,0 1-1,0 0 1,0 0 0,0 0 0,-1 0 0,1 0 0,0 0-1,-1 0 1,1 0 0,0 1 0,-1-1 0,1 1-1,-1-1 1,1 1 0,-1-1 0,0 1 0,1 0 0,-1 0-1,-2-1 1,-2 2 26,1-1 1,0 1-1,-1 0 0,1 0 0,0 1 1,0-1-1,0 1 0,0 0 0,-7 4 0,-5 5 36,0 0-1,1 1 0,0 1 0,1 0 0,1 1 0,0 1 0,1 0 0,0 1 1,2 0-1,-11 18 0,9-10-79,1 0 0,0 0 1,2 1-1,1 1 0,1-1 0,-8 53 0,14-65-79,0 0 0,1 0 0,1 0 0,0 0 0,1 0 0,4 23 0,-4-34-30,0 0-1,0 1 1,-1-1-1,2 1 1,-1-1-1,0 0 1,0 0-1,1 1 1,-1-1-1,1 0 1,0 0-1,-1-1 1,1 1-1,0 0 1,0-1-1,0 1 1,0-1-1,0 1 1,1-1-1,-1 0 1,0 0-1,1 0 1,-1 0-1,1 0 1,-1-1-1,1 1 1,-1-1-1,1 0 1,-1 1-1,4-2 1,1 1-2,0-1 0,0 0 1,0 0-1,0 0 0,0-1 1,-1-1-1,1 1 0,0-1 1,10-6-1,-4 1-17,-1-1 0,0-1 0,0 0-1,-1 0 1,0-1 0,0-1 0,-2 0 0,1 0 0,-2-1 0,0 0 0,8-15 0,-3-1-45,-1 0 0,-1 0 1,-2-1-1,9-48 0,-13 50 41,-1 1-1,-2-1 0,-1 0 1,-1 0-1,-2 0 0,0 0 0,-7-27 1,3 32 9,0 0 0,-1 0 0,-1 1 0,-2 0 0,0 1 0,-1 0 0,-1 1 0,-23-31 0,30 44 35,0 1-1,-12-11 1,15 16-5,1-1 1,-1 1-1,0 0 0,0 0 0,1 0 1,-1 0-1,0 0 0,0 0 1,0 1-1,0-1 0,0 1 0,0-1 1,0 1-1,0 0 0,0 0 1,-2 0-1,3 0 2,0 0 0,-1 0 1,1 0-1,0 0 0,1 1 0,-1-1 1,0 0-1,0 1 0,0-1 0,0 1 1,0-1-1,0 1 0,0-1 0,0 1 1,1 0-1,-1-1 0,0 1 0,1 0 1,-1 0-1,0-1 0,1 1 0,-1 0 1,1 0-1,-1 1 0,-1 2 66,1 0 1,0 0-1,0-1 0,1 1 1,-1 5-1,1 4 77,0-1 1,0 1-1,2-1 1,-1 1-1,2-1 0,-1 1 1,2-1-1,0 0 0,0 0 1,1-1-1,10 18 1,9 10 262,52 67 0,-61-87-398,3 4-14,13 18-127,71 72 1,-96-108-129,0 0 1,0 0-1,0 0 1,14 7-1,-19-11 71,1-1 1,-1 1-1,0-1 0,1 1 0,-1-1 1,0 1-1,1-1 0,-1 0 0,1 0 1,-1 1-1,1-1 0,-1 0 0,1 0 0,-1-1 1,1 1-1,-1 0 0,1 0 0,-1-1 1,0 1-1,1-1 0,-1 1 0,0-1 1,1 0-1,-1 1 0,0-1 0,0 0 0,1 0 1,-1 0-1,0 0 0,0 0 0,0 0 1,0 0-1,1-2 0,14-23-3269,5-13 1322</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06.054"/>
    </inkml:context>
    <inkml:brush xml:id="br0">
      <inkml:brushProperty name="width" value="0.05" units="cm"/>
      <inkml:brushProperty name="height" value="0.05" units="cm"/>
      <inkml:brushProperty name="color" value="#FF0066"/>
    </inkml:brush>
  </inkml:definitions>
  <inkml:trace contextRef="#ctx0" brushRef="#br0">47 69 17612,'15'24'3111,"1"2"545,19 38 0,-31-54-3342,0 0-1,-1 0 0,0 1 0,0-1 1,-1 0-1,-1 1 0,1 18 0,-2-16-178,-1 1 0,-3 19-1,3-28-178,0-1 0,0 1 0,0-1 0,-1 0 0,0 1 0,0-1 0,0 0 0,0 0 0,-1 0 0,-4 5 0,7-8 1,-1-1-1,1 1 1,-1-1 0,1 1-1,-1-1 1,1 1 0,-1-1-1,0 1 1,1-1 0,-1 0-1,0 1 1,1-1 0,-1 0-1,0 0 1,1 1 0,-1-1-1,0 0 1,1 0 0,-1 0-1,0 0 1,0 0 0,1 0-1,-1 0 1,0 0 0,1 0-1,-1-1 1,0 1 0,0 0-1,1 0 1,-1 0 0,0-1-1,1 1 1,-1 0 0,1-1-1,-1 1 1,0-1 0,1 1-1,-1-1 1,1 1-1,-1-1 1,1 1 0,-1-1-1,1 1 1,0-1 0,-1 0-1,0-1 1,-2-4-363,-1 0 1,1-1-1,-5-11 0,6 13 184,-2-6-137,-31-87-2085,30 83 2250,1-1-1,1 1 1,1-1-1,-1-25 1,3 37 223,0-1 1,0 0 0,1 1-1,0-1 1,0 1 0,1-5-1,-1 7 18,-1 1 0,1-1 0,0 1 0,0-1 0,0 1 0,0-1 0,0 1 0,0-1 0,0 1 0,0 0 0,0 0 0,0 0 0,1 0 0,-1 0 0,1 0 0,-1 0 0,1 0 0,-1 0 0,1 1 0,1-2 0,1 2 83,-1-1 0,1 1 0,-1-1 0,1 1 0,-1 0 0,1 1-1,-1-1 1,1 0 0,-1 1 0,8 2 0,35 16 1045,-31-12-831,72 33 1266,82 33 280,-165-71-1899,-1-1-1,1 0 0,-1 0 0,1-1 0,-1 1 0,1-1 1,0 1-1,-1-1 0,1 0 0,5-1 0,-8 0-59,1 1 0,-1-1 0,1 1 0,-1-1 0,0 0 0,1 1 0,-1-1 0,0 0 0,0 0 0,0 0-1,0 0 1,0 0 0,0 0 0,0 0 0,0 0 0,0 0 0,0-1 0,0 1 0,-1 0 0,1-1 0,-1 1 0,1 0 0,-1-1-1,1 1 1,-1-1 0,0 1 0,1 0 0,-1-1 0,0-2 0,1-16-1634,-1 0 0,-1 0-1,0 0 1,-2 0 0,-4-21 0,-8-7-45</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06.491"/>
    </inkml:context>
    <inkml:brush xml:id="br0">
      <inkml:brushProperty name="width" value="0.05" units="cm"/>
      <inkml:brushProperty name="height" value="0.05" units="cm"/>
      <inkml:brushProperty name="color" value="#FF0066"/>
    </inkml:brush>
  </inkml:definitions>
  <inkml:trace contextRef="#ctx0" brushRef="#br0">12 138 9506,'-4'-6'1632,"-2"10"1889,4 11-472,4 20 39,8 8-175,14 13-520,2 1-289,3-1-896,1-3-384,-4-10-519,2-2-153,-6-11-160,0-3-184,-5-10-721,0-4-599,-2-13-1369,-1-9-623,11-4 1799</inkml:trace>
  <inkml:trace contextRef="#ctx0" brushRef="#br0" timeOffset="1">537 1 14547,'7'18'2177,"4"12"2400,2 7-1361,2 13-1063,2 6-289,1 5-808,4 2-232,1-9-415,1-4-193,-9-15-216,-4-5-240,-6-13-729,-5-6-423,-31-24-5905</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06.987"/>
    </inkml:context>
    <inkml:brush xml:id="br0">
      <inkml:brushProperty name="width" value="0.05" units="cm"/>
      <inkml:brushProperty name="height" value="0.05" units="cm"/>
      <inkml:brushProperty name="color" value="#FF0066"/>
    </inkml:brush>
  </inkml:definitions>
  <inkml:trace contextRef="#ctx0" brushRef="#br0">0 335 18060,'2'0'1648,"15"-6"1081,11-5-529,18-10-895,4-6-297,2-7-480,2 3-272,-8-3-1272,1 1-593,-8 5-1327,-13 2 1327</inkml:trace>
  <inkml:trace contextRef="#ctx0" brushRef="#br0" timeOffset="1">752 1 17316,'1'40'4383,"7"48"0,17 38-558,-6-61-3116,48 111-1,-64-172-2041,-1-7 520,-2-10-448,-5-6-363,0 1 1,-1-1 0,-8-17 0,-1 0-838,-9-32-2466,-1-6 2069</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07.592"/>
    </inkml:context>
    <inkml:brush xml:id="br0">
      <inkml:brushProperty name="width" value="0.05" units="cm"/>
      <inkml:brushProperty name="height" value="0.05" units="cm"/>
      <inkml:brushProperty name="color" value="#FF0066"/>
    </inkml:brush>
  </inkml:definitions>
  <inkml:trace contextRef="#ctx0" brushRef="#br0">0 78 10978,'1'-3'247,"-1"0"0,1 0-1,0 0 1,0 1 0,0-1 0,0 0-1,1 1 1,-1-1 0,1 1-1,-1-1 1,1 1 0,0 0 0,0 0-1,0 0 1,0 0 0,1 0-1,-1 0 1,0 0 0,1 1 0,-1-1-1,1 1 1,-1 0 0,4-1-1,6-2 493,-1 1 0,1 0-1,-1 1 1,18-2-1,28-1 1524,65 2-1,-101 4-1704,-1 0 1,0 1 0,0 2-1,0 0 1,0 1 0,31 12-1,-47-15-444,0-1 0,-1 2 0,1-1 0,0 0 0,-1 1 1,1-1-1,-1 1 0,0 0 0,0 0 0,0 0 0,0 1 0,3 5 0,-4-6-59,-1 0-1,1 0 1,-1 0-1,0 0 1,0 1-1,-1-1 1,1 0 0,-1 0-1,1 1 1,-1-1-1,0 0 1,0 1-1,-1-1 1,1 0 0,-1 1-1,-1 3 1,-1 3 0,0-1 0,-1 1-1,0-1 1,-1 0 0,0 0 0,-9 12 0,-43 47 61,53-64-106,-105 102-146,95-95-186,0 0-1,0 0 1,-1-2 0,0 1 0,-1-2 0,-21 8 0,34-15 216,0 0 1,0 0-1,-1-1 1,1 1-1,0-1 1,-1 0-1,1 0 1,-4 0-1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33.045"/>
    </inkml:context>
    <inkml:brush xml:id="br0">
      <inkml:brushProperty name="width" value="0.05" units="cm"/>
      <inkml:brushProperty name="height" value="0.05" units="cm"/>
      <inkml:brushProperty name="color" value="#FF0066"/>
    </inkml:brush>
  </inkml:definitions>
  <inkml:trace contextRef="#ctx0" brushRef="#br0">46 24 12067,'-24'-24'10255,"24"24"-10177,0 0 0,0 0 0,-1 0 0,1 0 0,0 0 0,0 0 0,0 0 0,-1 0-1,1 0 1,0 0 0,0 0 0,0 0 0,-1 1 0,1-1 0,0 0 0,0 0 0,0 0 0,0 0 0,-1 0 0,1 0 0,0 0-1,0 1 1,0-1 0,0 0 0,0 0 0,-1 0 0,1 0 0,0 1 0,0-1 0,0 0 0,0 0 0,0 0 0,0 1 0,0-1-1,0 0 1,0 0 0,0 0 0,0 1 0,0-1 0,0 0 0,0 0 0,0 0 0,0 1 0,-6 32 580,1 0 0,2 1 1,1-1-1,2 1 0,1 0 0,6 33 1,46 203-101,-31-174-171,-11-42-324,-3 0-1,-2 0 1,-2 0 0,-5 79-1,0-107-27,29-270-347,-20 201 241,1 1 1,2-1 0,27-64 0,-35 100 65,2-4-1,0 1 1,0-1-1,13-16 1,-17 25 6,0 0 0,0 1 0,0-1 0,1 1 1,-1-1-1,1 1 0,-1 0 0,1-1 0,-1 1 1,1 0-1,0 0 0,0 0 0,0 0 1,-1 0-1,1 1 0,0-1 0,0 1 0,0-1 1,0 1-1,0-1 0,0 1 0,0 0 0,0 0 1,0 0-1,0 0 0,0 1 0,0-1 0,2 1 1,2 2 4,0-1 0,0 2 0,0-1 1,-1 1-1,1-1 0,-1 1 1,0 1-1,-1-1 0,1 1 0,7 10 1,-5-7 33,-1 1-1,-1 0 1,1 1 0,-1-1 0,-1 1 0,4 11 0,-5-10 23,-1 0 0,0 0 0,0 1 0,-1-1 0,0 1 1,-1-1-1,-3 22 0,1-16 1,-2-1 1,0 0-1,-1 0 1,-13 30 0,7-23-38,-2-1-1,0 0 1,-2-1 0,0 0 0,-1-1 0,-36 33 0,50-51-43,-4 4-38,-1 0 1,1-1-1,-1 0 1,-8 5-1,14-10-6,-1 1 1,1 0-1,-1 0 0,1-1 0,0 1 0,-1-1 1,1 1-1,-1-1 0,1 0 0,-1 0 1,1 1-1,-1-1 0,0 0 0,1 0 1,-1-1-1,1 1 0,-1 0 0,1 0 1,-1-1-1,1 1 0,-1-1 0,1 1 1,-1-1-1,1 0 0,0 1 0,-1-1 1,1 0-1,0 0 0,-2-1 0,0-2-270,1 0-1,-1 0 1,1 1-1,-1-2 1,1 1-1,0 0 1,1 0-1,-1-1 0,1 1 1,-1-1-1,1 1 1,0-7-1,0 3-288,1 1 0,-1-1-1,1 1 1,1-1 0,0 1 0,0 0-1,2-10 1,0 8 15,1 1 1,8-15-1</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09.507"/>
    </inkml:context>
    <inkml:brush xml:id="br0">
      <inkml:brushProperty name="width" value="0.05" units="cm"/>
      <inkml:brushProperty name="height" value="0.05" units="cm"/>
      <inkml:brushProperty name="color" value="#FF0066"/>
    </inkml:brush>
  </inkml:definitions>
  <inkml:trace contextRef="#ctx0" brushRef="#br0">319 28 11034,'-1'-6'453,"-2"-16"6380,3 31-3486,2 1-2739,0 0-1,1 0 0,0-1 1,0 1-1,1-1 1,1 0-1,-1 0 0,9 12 1,11 24 796,-18-30-1143,0 1 1,-1 0-1,0 0 0,-1 0 1,-1 1-1,1 25 0,-3-18-135,-2 0-1,0 0 1,-2 0 0,-5 24-1,-3-5-71,-2-1 0,-1-1 0,-2 0 0,-36 62 0,30-66-76,-2-1 0,-1-1 0,-2-1-1,-1-1 1,-53 47 0,74-74-178,0-1 1,0 1-1,-1-1 1,-11 6-1,18-11 90,0 1 0,-1-1-1,1 1 1,0-1-1,-1 1 1,1-1 0,-1 0-1,1 0 1,-1 1 0,1-1-1,0 0 1,-1 0 0,1-1-1,-1 1 1,-1-1 0,2 1-36,0-1 1,0 1 0,0-1 0,0 0 0,0 1-1,1-1 1,-1 0 0,0 0 0,1 0 0,-1 0-1,0 1 1,1-1 0,-1 0 0,1 0 0,-1 0-1,1 0 1,0 0 0,0-1 0,-1 1 0,1 0-1,0 0 1,0 0 0,0 0 0,0-1 0,0-8-1166,1 1 1,0-1-1,4-16 1,-4 20 884,5-25-1201</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09.940"/>
    </inkml:context>
    <inkml:brush xml:id="br0">
      <inkml:brushProperty name="width" value="0.05" units="cm"/>
      <inkml:brushProperty name="height" value="0.05" units="cm"/>
      <inkml:brushProperty name="color" value="#FF0066"/>
    </inkml:brush>
  </inkml:definitions>
  <inkml:trace contextRef="#ctx0" brushRef="#br0">173 105 19196,'9'-21'1066,"-6"16"-343,-1-1-1,0 0 0,1 0 1,-2 0-1,1-1 0,1-11 1,-4 19-626,1 0 0,-1 0-1,1 0 1,-1 0 0,1 0 0,-1 0 0,0 0 0,1-1 0,-1 1 0,0 0 0,-1 1-1,-3 3 97,-114 125 627,63-71-795,48-52-76,9-12-9,9-13-50,5-5 23,2 0 0,0 1 1,1 1-1,1 1 0,2 1 1,0 0-1,40-27 0,-54 42 135,-1 0 0,1 1 0,0 0 0,0 0 0,0 1 0,1 0 0,-1 0 0,0 1-1,1 0 1,14 0 0,-18 1 21,0 0-1,0 1 0,1-1 1,-1 1-1,-1 0 1,1 0-1,0 0 0,0 1 1,0-1-1,-1 1 0,1 0 1,0 0-1,-1 0 1,0 1-1,0-1 0,0 1 1,0 0-1,0 0 0,0 0 1,0 0-1,2 5 0,-2-2-44,0 0 0,0 1 0,-1 0 0,0-1-1,0 1 1,0 0 0,-1 0 0,0 0-1,0 0 1,-1 9 0,3 23-1414,-2-37 1221,-1 0 0,1 0 0,-1 0 0,1 0 0,0 0 0,-1 0 0,1 0 0,3 3 0,14 14-884</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10.542"/>
    </inkml:context>
    <inkml:brush xml:id="br0">
      <inkml:brushProperty name="width" value="0.05" units="cm"/>
      <inkml:brushProperty name="height" value="0.05" units="cm"/>
      <inkml:brushProperty name="color" value="#FF0066"/>
    </inkml:brush>
  </inkml:definitions>
  <inkml:trace contextRef="#ctx0" brushRef="#br0">1 245 18516,'7'6'559,"-1"0"0,1 1 0,-1 0 1,0 0-1,-1 1 0,0-1 0,8 17 0,22 60 1342,-35-84-1895,22 65 1111,-4 1 0,14 84 0,-30-141-1035,-1 1-1,-1-1 0,0 17 1,-3-17-9,-1-10-22,-2-14-10,-6-75-131,6 38-29,-50-311-823,51 336 891,1 5-23,-3-34 0,7 49 72,0 0 0,0 0 0,1 0 0,-1 0 0,2 0 0,-1 0 0,1 0 0,5-11 0,-6 15 9,0 0 0,1 0 1,-1 1-1,1-1 0,0 0 1,-1 1-1,1 0 0,0-1 1,1 1-1,-1 0 0,0 0 0,1 0 1,-1 0-1,1 1 0,-1-1 1,6-1-1,-5 1 17,1 1 0,0 1-1,-1-1 1,1 1 0,0-1 0,0 1 0,-1 0-1,1 0 1,0 1 0,-1-1 0,8 3 0,1 1 70,0 0 1,0 1 0,-1 1-1,0 0 1,0 1 0,-1 0-1,11 8 1,7 10 85,-1 0 0,0 2 1,-3 1-1,0 2 0,36 57 0,-60-86-201,4 4-97,-1 1 0,0-1 0,0 1 0,2 6 0,-5-11-71,0 0 0,1 0-1,-1 0 1,0 0 0,0 0-1,0 0 1,1 1 0,-1-1 0,0 0-1,0 0 1,-1 0 0,1 0 0,0 0-1,0 0 1,0 0 0,-1 0-1,1 0 1,-1 0 0,1 0 0,0 0-1,-1 0 1,0 0 0,1 0 0,-1-1-1,0 1 1,1 0 0,-1 0-1,0 0 1,0-1 0,-1 2 0,-10 5-2656,2-4 1026</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11.174"/>
    </inkml:context>
    <inkml:brush xml:id="br0">
      <inkml:brushProperty name="width" value="0.05" units="cm"/>
      <inkml:brushProperty name="height" value="0.05" units="cm"/>
      <inkml:brushProperty name="color" value="#FF0066"/>
    </inkml:brush>
  </inkml:definitions>
  <inkml:trace contextRef="#ctx0" brushRef="#br0">1 199 14523,'2'0'1776,"7"1"1481,8-1-672,9-7-1137,7-6-328,0-7-648,1-5-216,3-2-496,-4-3-520,4 4-1488,2 0 4016,2 0-1944</inkml:trace>
  <inkml:trace contextRef="#ctx0" brushRef="#br0" timeOffset="1">708 21 14411,'14'42'2169,"-1"5"2384,-3-5-2665,-5 3-560,-5-6-584,-4-2-256,-3-2-263,-6-3-257,-4-10-1065,4-4-1007,-3-8 1064</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11.651"/>
    </inkml:context>
    <inkml:brush xml:id="br0">
      <inkml:brushProperty name="width" value="0.05" units="cm"/>
      <inkml:brushProperty name="height" value="0.05" units="cm"/>
      <inkml:brushProperty name="color" value="#FF0066"/>
    </inkml:brush>
  </inkml:definitions>
  <inkml:trace contextRef="#ctx0" brushRef="#br0">122 15 13635,'0'-1'249,"-1"0"1,1 0-1,0 0 0,0 0 1,-1 1-1,1-1 0,-1 0 1,1 0-1,-1 0 1,1 0-1,-1 1 0,0-1 1,1 0-1,-1 1 0,-1-2 1,2 2-121,0 0 1,-1 0 0,1-1-1,-1 1 1,1 0 0,-1 0-1,1 0 1,0 0 0,-1 0-1,1 0 1,-1 0 0,1 0-1,-1 0 1,1 0-1,0 1 1,-1-1 0,1 0-1,-1 0 1,1 0 0,0 0-1,-1 1 1,1-1 0,0 0-1,-1 1 1,-2 1 208,0 1 0,1 0 1,-1 0-1,1 0 0,0 0 0,0 0 0,-2 5 1,-14 24 663,3 1 0,-20 56 0,32-79-904,0 0 0,1 1 0,0-1-1,0 0 1,1 1 0,1 0 0,0-1-1,0 1 1,1-1 0,0 1 0,1-1-1,0 1 1,1-1 0,4 11 0,-5-17-85,0 1 0,1 0 0,0-1 0,0 0 0,0 0 0,0 0 0,0 0 0,1 0 0,0-1 0,0 1 0,0-1 0,0 0 0,0 0 0,1-1 0,-1 1 0,1-1 0,0 0 0,-1 0 0,1 0 0,0-1 0,9 2 0,-7-3-61,-1 1-1,1-1 0,0 0 1,0 0-1,0-1 1,-1 0-1,1 0 0,-1-1 1,1 1-1,-1-1 1,1-1-1,-1 1 1,0-1-1,0-1 0,11-7 1,-15 10 11,0 0 0,0-1 0,-1 1 0,1-1 0,0 0-1,-1 0 1,1 0 0,-1 1 0,0-1 0,0 0 0,2-3 0,-3 4 8,0 0-1,1 0 1,-1 0-1,0-1 1,0 1-1,0 0 1,0 0 0,0 0-1,0-1 1,0 1-1,0 0 1,0 0-1,0 0 1,-1-1-1,1 1 1,-1-1 0,-1-2-32,0 1 1,-1 0-1,1 1 1,-1-1-1,1 0 1,-1 1 0,0-1-1,0 1 1,0 0-1,0 0 1,0 0-1,-5-2 1,-9-4-137,-1 1-1,-25-6 1,0 0 450,42 13-221,1 0-1,-1-1 1,1 1-1,-1 0 1,1 0 0,-1 0-1,1 0 1,-1-1-1,1 1 1,-1 0 0,1 0-1,0-1 1,-1 1-1,1 0 1,-1 0 0,1-1-1,0 1 1,-1-1-1,1 1 1,0 0 0,0-1-1,-1 1 1,1-1-1,0 1 1,0-1 0,-1 1-1,1-1 1,0 0 6,1 1 1,-1-1-1,0 0 1,1 1-1,-1-1 1,0 1-1,1-1 1,-1 1-1,1-1 1,-1 1-1,1 0 1,-1-1-1,1 1 1,-1 0-1,1-1 1,0 1-1,0-1 1,30-9 625,-30 10-659,61-14 423,-40 10-831,-1-1 0,0 0 0,0-2 0,-1 0 0,35-18 0,-8-5-5011,-27 23 3563</inkml:trace>
  <inkml:trace contextRef="#ctx0" brushRef="#br0" timeOffset="1">545 189 16452,'18'39'1640,"-1"4"1208,-2 3-463,-6 5-889,0-5-279,-5-9-593,2-4-232,-6-12-632,0-5-608,-8-16-1609,3-5-432,-10-21 1297</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12.195"/>
    </inkml:context>
    <inkml:brush xml:id="br0">
      <inkml:brushProperty name="width" value="0.05" units="cm"/>
      <inkml:brushProperty name="height" value="0.05" units="cm"/>
      <inkml:brushProperty name="color" value="#FF0066"/>
    </inkml:brush>
  </inkml:definitions>
  <inkml:trace contextRef="#ctx0" brushRef="#br0">24 4 6289,'-5'-3'208,"-3"3"24,5 0 265,-5 3 327,8 3 40,0 0-72,4-1-352,3-1-376</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12.689"/>
    </inkml:context>
    <inkml:brush xml:id="br0">
      <inkml:brushProperty name="width" value="0.05" units="cm"/>
      <inkml:brushProperty name="height" value="0.05" units="cm"/>
      <inkml:brushProperty name="color" value="#FF0066"/>
    </inkml:brush>
  </inkml:definitions>
  <inkml:trace contextRef="#ctx0" brushRef="#br0">178 43 13579,'1'-3'610,"-1"-1"-1,1 0 1,-1 0 0,0 0-1,0-7 1,0 11-515,0-1 1,0 0-1,0 1 0,0-1 1,-1 1-1,1-1 0,0 1 1,0-1-1,-1 0 0,1 1 1,0-1-1,-1 1 0,1-1 1,0 1-1,-1-1 0,1 1 1,-1 0-1,1-1 0,-1 1 1,1 0-1,-1-1 0,1 1 0,-1 0 1,1-1-1,-1 1 0,0 0 1,1 0-1,-1 0 0,1-1 1,-1 1-1,0 0 0,1 0 1,-1 0-1,1 0 0,-1 0 1,0 0-1,1 0 0,-1 1 1,0-1-1,1 0 0,-1 0 1,1 0-1,-1 1 0,1-1 1,-2 1-1,-3 1 190,0 0 1,0 1-1,0 0 1,0 0-1,0 0 0,1 0 1,0 1-1,-1 0 1,1 0-1,-6 8 0,-4 7 487,-15 25 0,27-40-670,-7 11 193,1 0 0,1 1 0,0-1 0,1 2 0,-7 32 0,11-41-234,1-1 1,0 0 0,0 1 0,1-1 0,-1 0 0,2 1-1,-1-1 1,1 1 0,0-1 0,1 0 0,0 1-1,0-1 1,0 0 0,1 0 0,0-1 0,5 9 0,-4-11-35,0 1 0,-1-1 1,1 0-1,1-1 1,-1 1-1,1-1 1,-1 0-1,1 0 0,0 0 1,0 0-1,0-1 1,1 0-1,-1 0 1,0-1-1,1 1 0,-1-1 1,1 0-1,-1-1 1,1 1-1,0-1 1,6-1-1,2 0-77,0 0-1,0-1 1,0-1-1,-1 0 1,1-1-1,-1-1 1,17-7 0,-18 6-795,-1-1 1,0 0-1,0 0 1,-1-1 0,11-10-1,-9 6-655</inkml:trace>
  <inkml:trace contextRef="#ctx0" brushRef="#br0" timeOffset="1">571 351 17964,'22'26'1592,"-7"0"1049,2 4-625,-12 0-904,-5-4-343,-3 1-497,-3 1-160,-7-4-792,0-1-473,-13-1 585</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13.292"/>
    </inkml:context>
    <inkml:brush xml:id="br0">
      <inkml:brushProperty name="width" value="0.05" units="cm"/>
      <inkml:brushProperty name="height" value="0.05" units="cm"/>
      <inkml:brushProperty name="color" value="#FF0066"/>
    </inkml:brush>
  </inkml:definitions>
  <inkml:trace contextRef="#ctx0" brushRef="#br0">356 301 15619,'-2'25'2001,"-1"4"2328,1 14-2625,0 5-448,-2 13-359,2 0-225,-1-1-240,3-6-112,0-14-176,0-4-288,2-16-968,-2-7-489,-13-22-2856</inkml:trace>
  <inkml:trace contextRef="#ctx0" brushRef="#br0" timeOffset="1">0 348 18332,'26'0'1560,"17"-8"985,14-6-249,21-18-551,2-7-193,11-15-448,5-3-168,-10 5-375,-8 4-169,-30 23-232,-13 7-224,-29 23-945,-6 7-871,-21 23 992</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13.076"/>
    </inkml:context>
    <inkml:brush xml:id="br0">
      <inkml:brushProperty name="width" value="0.05" units="cm"/>
      <inkml:brushProperty name="height" value="0.05" units="cm"/>
      <inkml:brushProperty name="color" value="#FF0066"/>
    </inkml:brush>
  </inkml:definitions>
  <inkml:trace contextRef="#ctx0" brushRef="#br0">63 21 9066,'0'-4'1591,"-1"3"-1423,1 1 0,0-1-1,0 0 1,0 1 0,0-1 0,0 1-1,0-1 1,0 1 0,0-1 0,0 1-1,0-1 1,0 1 0,0-1 0,1 1 0,-1-1-1,0 1 1,0-1 0,0 1 0,1-1-1,-1 1 1,0-1 0,1 1 0,-1-1-1,0 1 1,1 0 0,-1-1 0,1 1-1,-1-1 1,0 1 0,1 0 0,-1 0-1,1-1 1,0 1 0,0 0-10,-1 1 1,1-1-1,0 1 0,-1 0 1,1-1-1,-1 1 1,1-1-1,0 1 1,-1 0-1,0 0 0,1-1 1,-1 1-1,1 0 1,-1 0-1,0 0 0,1-1 1,-1 1-1,0 0 1,0 0-1,0 1 0,0-1 62,2 6 87,-1 0 0,0 0-1,-1 0 1,1 0 0,-1 0 0,-1 0 0,0 0-1,0 0 1,0 0 0,-1-1 0,1 1-1,-6 10 1,-1 3-292,-1-1 0,-21 32 0,20-38-381,8-11 147,1 0 1,-1 0 0,1 1-1,-1-1 1,1 0-1,-2 5 1,3-7 196,0 1 0,0-1 0,0 0 0,0 0 1,0 0-1,0 0 0,0 0 0,0 0 0,0 1 1,0-1-1,0 0 0,1 0 0,-1 0 0,0 0 1,0 0-1,0 0 0,0 0 0,0 0 0,0 0 1,1 1-1,-1-1 0,0 0 0,0 0 0,0 0 1,0 0-1,0 0 0,0 0 0,1 0 0,-1 0 1,0 0-1,0 0 0,0 0 0,0 0 0,0 0 1,1 0-1,-1 0 0,0 0 0,0 0 0,0-1 1</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13.575"/>
    </inkml:context>
    <inkml:brush xml:id="br0">
      <inkml:brushProperty name="width" value="0.05" units="cm"/>
      <inkml:brushProperty name="height" value="0.05" units="cm"/>
      <inkml:brushProperty name="color" value="#FF0066"/>
    </inkml:brush>
  </inkml:definitions>
  <inkml:trace contextRef="#ctx0" brushRef="#br0">80 1 12963,'-3'15'1352,"-5"5"1121,1 1-297,-3 3-304,3-2-359,1-2-633,1-1-264,1-2-328,0-3-208,-1 3-640,-1-2-384,-1 2-1281,-1-12 1153</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33.656"/>
    </inkml:context>
    <inkml:brush xml:id="br0">
      <inkml:brushProperty name="width" value="0.05" units="cm"/>
      <inkml:brushProperty name="height" value="0.05" units="cm"/>
      <inkml:brushProperty name="color" value="#FF0066"/>
    </inkml:brush>
  </inkml:definitions>
  <inkml:trace contextRef="#ctx0" brushRef="#br0">70 1 18524,'0'0'77,"0"0"0,0 1 0,0-1 0,-1 0 0,1 0 0,0 0 1,0 0-1,0 1 0,0-1 0,0 0 0,0 0 0,0 0 0,0 0 0,-1 0 0,1 1 0,0-1 0,0 0 0,0 0 0,0 0 1,0 0-1,-1 0 0,1 0 0,0 0 0,0 0 0,0 0 0,-1 0 0,1 0 0,0 1 0,0-1 0,0 0 0,0 0 1,-1 0-1,1 0 0,0 0 0,0-1 0,0 1 0,-1 0 0,1 0 0,0 0 0,0 0 0,0 0 0,0 0 0,-1 0 0,1 0 1,0 0-1,0 0 0,0 0 0,0-1 0,0 1 0,-1 0 0,1 0 0,0 0 0,0 0 0,0 0 0,0-1 0,0 1 1,0 0-1,0 0 0,0 0 0,0 0 0,0-1 0,-1 1 0,1 0 0,-4 20 1663,4-16-1437,-47 339 3832,40-262-3091,4 0 0,10 103 0,-7-182-1044,0 10-2,1 0 0,1 0-1,0-1 1,1 1 0,0 0 0,0-1-1,1 0 1,6 12 0,-9-22-13,-1 0 1,1 0-1,0 0 1,-1 0-1,1 0 1,0 0-1,-1 0 1,1 0-1,0 0 1,0 0-1,0 0 1,0-1-1,0 1 1,0 0-1,0-1 1,0 1-1,0 0 1,0-1-1,0 0 1,0 1-1,1-1 1,-1 0-1,0 1 1,2-1-1,-2 0-64,0-1 1,1 1-1,-1-1 0,1 1 0,-1-1 1,1 0-1,-1 1 0,0-1 0,0 0 1,1 0-1,-1 0 0,0 0 0,0 0 1,0 0-1,0-1 0,1 0 0,3-6-617,1 0 1,-2 0-1,1-1 0,5-16 0,97-326-17399,-104 323 18972,-2 28-777,-1-1-1,0 1 1,0 0-1,0 0 1,0-1 0,0 1-1,0 0 1,0-1-1,0 1 1,0 0-1,0 0 1,0-1 0,0 1-1,-1 0 1,1 0-1,0 0 1,0-1-1,0 1 1,0 0 0,0 0-1,0-1 1,0 1-1,-1 0 1,1 0-1,0 0 1,0-1 0,-1 1-1,-6 11 4103,4-5-3627,1 1-1,0 0 0,1 0 0,0 0 0,0 0 1,0 0-1,1 0 0,0 0 0,0 0 0,1 0 0,0 0 1,0-1-1,0 1 0,1 0 0,0 0 0,1-1 1,3 7-1,-5-9-437,1 0 1,1 0-1,-1 0 1,0-1-1,1 1 1,0-1-1,0 0 1,0 0-1,0 0 1,0 0-1,1 0 1,6 3-1,-7-5-98,0 1 0,0-1 1,0 0-1,0 0 0,0-1 0,0 1 0,0-1 0,0 0 1,1 1-1,-1-1 0,0-1 0,0 1 0,0 0 0,1-1 0,-1 0 1,0 1-1,0-1 0,6-3 0,-3 1-24,0 0 0,-1-1 0,1 0 1,-1 0-1,0 0 0,0-1 0,0 1 0,0-1 0,-1 0 0,0-1 0,0 1 0,6-10 1,-8 11-7,-1 1 0,1 0 1,0-1-1,-1 0 0,0 1 1,0-1-1,0 0 1,0 1-1,0-1 0,-1 0 1,0 0-1,1 0 0,-2 0 1,1 0-1,0 1 1,-1-1-1,0 0 0,1 0 1,-2 1-1,1-1 0,0 0 1,-1 1-1,-2-5 1,0 3-6,0-1 0,-1 1 0,1 0 0,-1 0 0,-1 1 0,1-1 0,0 1 0,-1 0 0,0 1 0,0-1 0,0 1 0,-1 0 0,1 1 1,-8-3-1,1 2-205,1 1 1,-1 0-1,0 0 1,0 1 0,0 1-1,-19 1 1,38-2-997,1-1 0,0-1 0,0 1 0,-1-1 1,0 0-1,7-5 0,45-28-3182,-21 7 2414</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23.792"/>
    </inkml:context>
    <inkml:brush xml:id="br0">
      <inkml:brushProperty name="width" value="0.05" units="cm"/>
      <inkml:brushProperty name="height" value="0.05" units="cm"/>
      <inkml:brushProperty name="color" value="#FF0066"/>
    </inkml:brush>
  </inkml:definitions>
  <inkml:trace contextRef="#ctx0" brushRef="#br0">392 964 12067,'5'6'432,"1"-1"0,0-1 0,1 1 1,-1-1-1,1 0 0,0-1 0,-1 0 1,2 0-1,-1 0 0,0-1 1,1 0-1,-1 0 0,1-1 0,-1 0 1,1 0-1,11-1 0,-10 0-316,0-1-1,1 0 1,-1-1 0,0 0 0,1 0-1,-1-1 1,0 0 0,-1 0-1,1-1 1,-1-1 0,1 1-1,13-12 1,-3 0 84,-2-1 0,0-1 1,-1 0-1,-1-1 0,-1-1 0,-1 0 0,0-1 0,-1 0 0,-2-1 1,11-29-1,-7 8 162,-2 0 1,-1 0-1,-3-1 1,5-73-1,-11 96-286,-2 0 0,-1 0-1,0 0 1,-1 0 0,-2 1 0,0-1-1,-12-34 1,11 42-67,-1 0 0,0 1 0,0 0 0,-2 0-1,1 0 1,-2 1 0,1 1 0,-1-1 0,-1 1 0,0 1 0,0 0 0,-19-13 0,14 13 56,0 1-1,-1 0 1,0 1 0,-30-8-1,-68-11 798,106 25-792,0 0-1,-1 0 1,1 1-1,0 0 0,0 0 1,0 1-1,0 0 0,0 1 1,0 0-1,-11 3 1,4 2 12,1 0 1,-1 0 0,1 2 0,-16 11 0,1 2 4,0 2 0,2 1-1,0 1 1,2 1 0,1 1 0,1 1 0,1 1 0,2 1-1,-21 45 1,32-56-49,0 1 0,2 0 0,1 0 0,0 1 0,2 0 0,0 0 1,2 0-1,-1 34 0,4-39 9,0 0 0,1 0 0,1 0 0,1 0 0,0-1 0,1 0 0,0 0 0,2 0 0,0 0 0,1-1 0,17 26 0,-9-21 52,0 0 0,2-2 0,0 0 0,40 29 1,-11-14 32,55 27 0,-80-47-401,0-1 0,1-2 0,1 0 0,0-2 0,0 0 0,1-2 0,0-1-1,36 4 1,-12-8-712</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25.020"/>
    </inkml:context>
    <inkml:brush xml:id="br0">
      <inkml:brushProperty name="width" value="0.05" units="cm"/>
      <inkml:brushProperty name="height" value="0.05" units="cm"/>
      <inkml:brushProperty name="color" value="#FF0066"/>
    </inkml:brush>
  </inkml:definitions>
  <inkml:trace contextRef="#ctx0" brushRef="#br0">9 200 15619,'-1'1'206,"0"0"0,1 0-1,-1 0 1,0-1-1,1 1 1,-1 0 0,0 0-1,1 0 1,-1 0 0,1 0-1,0 0 1,-1 0 0,1 0-1,0 1 1,-1-1-1,1 0 1,0 0 0,0 0-1,0 0 1,0 0 0,0 0-1,0 0 1,1 0-1,-1 1 1,0-1 0,1 1-1,0 0-57,0-1-1,0 0 0,1-1 0,-1 1 0,0 0 0,1 0 1,-1 0-1,0-1 0,1 1 0,-1-1 0,1 1 0,-1-1 1,1 1-1,-1-1 0,1 0 0,-1 0 0,1 0 1,-1 0-1,1 0 0,-1 0 0,3-1 0,14-1 395,0 0-1,0-2 0,-1 0 0,23-9 1,69-32 655,-92 37-1044,267-146 605,-283 153-757,1 0 1,-1 0 0,0 1-1,1-1 1,-1 1 0,0-1-1,1 1 1,-1-1 0,1 1-1,2-1 1,0 5 8,-4 7-5,-8 20 18,3-14 110,1 0 1,-4 33-1,8-5 397,3 0 1,7 47-1,1-3 22,-1-1-164,-4-35-191,1 87 1,-4 73-98,-2-202-149,0-13-892,-2-18-1362,0 12 1271,-1 0 0,0 1 1,-1-1-1,0 1 0,0-1 0,-5-8 0,8 16 981,-13-24-1652</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25.236"/>
    </inkml:context>
    <inkml:brush xml:id="br0">
      <inkml:brushProperty name="width" value="0.05" units="cm"/>
      <inkml:brushProperty name="height" value="0.05" units="cm"/>
      <inkml:brushProperty name="color" value="#FF0066"/>
    </inkml:brush>
  </inkml:definitions>
  <inkml:trace contextRef="#ctx0" brushRef="#br0">2 176 15803,'-2'6'4729,"19"-6"-2064,16-13-377,12-7-231,14-10-633,6-2-320,2-1-639,-2 3-561,-8 14-2601,-8 8 1929</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29.698"/>
    </inkml:context>
    <inkml:brush xml:id="br0">
      <inkml:brushProperty name="width" value="0.05" units="cm"/>
      <inkml:brushProperty name="height" value="0.05" units="cm"/>
      <inkml:brushProperty name="color" value="#FF0066"/>
    </inkml:brush>
  </inkml:definitions>
  <inkml:trace contextRef="#ctx0" brushRef="#br0">67 1 6169,'0'0'154,"0"0"-1,-1 0 0,1 0 1,0 0-1,-1 0 0,1 0 1,0 0-1,0 0 0,-1 0 1,1 0-1,0 0 0,-1 0 1,1 0-1,0 1 0,0-1 1,-1 0-1,1 0 0,0 0 1,0 0-1,0 1 0,-1-1 1,1 0-1,0 0 0,0 0 1,0 1-1,0-1 0,-1 0 1,1 0-1,0 1 0,0-1 1,0 0-1,0 0 0,0 1 1,0-1-1,0 0 0,0 1 1,0-1-1,0 1 0,6 18 7573,-6-19-7645,0 0 0,1 0 1,-1-1-1,0 1 0,1 0 1,-1 0-1,0 0 0,1 0 1,-1 0-1,0 0 0,1 0 1,-1 0-1,0 0 1,1 0-1,-1 1 0,0-1 1,1 0-1,-1 0 0,0 0 1,1 0-1,-1 0 0,0 1 1,1-1-1,-1 0 0,0 0 1,0 0-1,1 1 1,-1-1-1,0 0 0,0 0 1,0 1-1,1-1 0,-1 0 1,0 1-1,0-1 0,0 0 1,0 1-1,0-1 1,1 0-1,-1 1 0,0-1 1,0 0-1,0 1 0,0-1 1,0 0-1,0 1 0,0-1 1,0 2 0,0 0 0,0-1 0,0 1 0,1 0-1,-1-1 1,1 1 0,-1-1 0,1 1 0,0-1 0,-1 1 0,1-1 0,0 1 0,0-1 0,0 0 0,2 3 0,-1-3-18,0 0-1,0 0 1,0 0 0,0 0 0,0 0-1,0 0 1,0 0 0,0-1-1,0 1 1,0-1 0,0 0-1,0 0 1,3 1 0,20-2 397,0 0-1,29-6 1,2 1-145,-56 5-312,1 1 1,0 0 0,0 0-1,0 0 1,0 0 0,0-1 0,0 1-1,0 0 1,0 1 0,0-1-1,0 0 1,0 0 0,0 0 0,0 1-1,0-1 1,0 0 0,0 1 0,0-1-1,-1 1 1,1-1 0,0 1-1,0-1 1,0 1 0,-1 0 0,2 0-1,-5 0 14,-1 0 0,1-1 0,0 1 0,0-1 0,-1 0 0,-3 0 0,6 0-14,-106 2 90,90-3 19,1 1-1,-1 0 1,1 2-1,-1 0 1,1 0-1,0 2 1,0 0-1,-19 8 1,33-11 139,4-2 42,77-22 1321,-64 18-1385,-1 1 1,22-3-1,-32 6-203,0 1 0,0-1 1,0 1-1,0 0 1,0 0-1,0 1 1,0-1-1,0 1 0,-1 0 1,1 0-1,0 1 1,0-1-1,0 1 0,5 2 1,-3 1-265,0 0 1,-1 0-1,1 0 1,6 9 0,0-1-688,11 11 61</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38.016"/>
    </inkml:context>
    <inkml:brush xml:id="br0">
      <inkml:brushProperty name="width" value="0.05" units="cm"/>
      <inkml:brushProperty name="height" value="0.05" units="cm"/>
      <inkml:brushProperty name="color" value="#FF0066"/>
    </inkml:brush>
  </inkml:definitions>
  <inkml:trace contextRef="#ctx0" brushRef="#br0">539 49 12035,'-15'-8'737,"1"1"0,-1 0 1,-1 1-1,1 1 1,-1 0-1,-18-2 0,25 5-471,-1 1-1,1 1 0,0 0 1,-1 0-1,1 1 0,0 0 1,-1 0-1,1 1 0,0 0 1,0 1-1,0 0 0,-11 6 1,7-2-62,1 1 1,0 0-1,0 1 0,1 0 1,0 1-1,0 0 0,1 1 1,-15 21-1,1 4 362,-33 64 0,42-71-376,2 0 0,1 1 0,1 0 0,1 1 0,-9 55 0,17-72-125,1 0-1,0 0 0,0 0 0,2 0 1,0 0-1,0 0 0,2 0 0,-1 0 1,2-1-1,0 1 0,0-1 0,1 1 1,1-2-1,0 1 0,12 17 1,-8-17 43,0-1 0,1 0 1,0-1-1,1 0 0,0 0 1,1-1-1,0-1 0,1-1 1,-1 0-1,2 0 1,-1-1-1,1-1 0,0-1 1,0 0-1,25 5 0,-16-6-12,0-1 0,1-1 0,-1-1 0,0-2 0,1 0 0,-1-1 0,0-2 0,0 0 0,39-13 0,-47 11 14,-1 0 0,1-1 0,-1-1 0,0 0 0,-1-1 0,0-1-1,-1 0 1,0-1 0,0 0 0,-1-1 0,12-15 0,-15 15 26,0 0 1,-1-1 0,0 0 0,-1-1-1,0 1 1,-1-1 0,-1-1-1,0 1 1,-1-1 0,-1 0-1,0 0 1,1-22 0,-4 17-84,0-1 0,-2 1 0,-1-1 0,0 1-1,-1 0 1,-1 0 0,-2 0 0,1 1 0,-2 0 0,-1 0 0,0 1 0,-1 0 0,-1 1 0,-1 0 0,-24-27 0,23 30-57,0 1 0,-1 1 0,0 0 1,-1 1-1,-1 1 0,0 0 0,-28-13 1,30 17 1,0 1 0,-1 1 1,1 0-1,-1 1 0,0 0 1,0 1-1,0 1 0,-1 0 1,-28 3-1,31 0-383,1 0 1,-1 1-1,0 0 1,1 1-1,0 1 0,0 0 1,-16 9-1,12-5-59,16-9 437,0 0 0,0 0 0,0 0 0,0 0 0,0 0 0,0 0 0,0 0 0,0 0 1,0 0-1,0 0 0,0 0 0,1 0 0,-1 0 0,0 0 0,0 0 0,0-1 0,0 1 0,0 0 0,0 0 0,0 0 0,0 0 0,0 0 0,0 0 0,0 0 0,0 0 0,0 0 0,0 0 0,0 0 0,0 0 0,0 0 0,0-1 0,0 1 1,0 0-1,0 0 0,0 0 0,0 0 0,0 0 0,0 0 0,-1 0 0,1 0 0,0 0 0,0 0 0,0 0 0,0 0 0,0 0 0,0 0 0,0 0 0,0 0 0,0 0 0,0 0 0,0 0 0,0-1 0,0 1 0,0 0 0,0 0 0,0 0 1,-1 0-1,1 0 0,0 0 0,0 0 0,0 0 0,0 0 0,0 0 0,0 0 0,0 0 0,0 0 0,0 0 0,0 0 0</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01.861"/>
    </inkml:context>
    <inkml:brush xml:id="br0">
      <inkml:brushProperty name="width" value="0.05" units="cm"/>
      <inkml:brushProperty name="height" value="0.05" units="cm"/>
      <inkml:brushProperty name="color" value="#FF0066"/>
    </inkml:brush>
  </inkml:definitions>
  <inkml:trace contextRef="#ctx0" brushRef="#br0">0 1 16476,'15'13'1400,"3"14"1184,-5 10-303,10 19-497,-3 7-215,-3 8-657,5 3-304,-2-6-392,-1-10-88,-2-15-304,-1-10-232,-16-14-816,-1-8-401,-12-13-1015,-12-11-169,-8-15 1577</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02.144"/>
    </inkml:context>
    <inkml:brush xml:id="br0">
      <inkml:brushProperty name="width" value="0.05" units="cm"/>
      <inkml:brushProperty name="height" value="0.05" units="cm"/>
      <inkml:brushProperty name="color" value="#FF0066"/>
    </inkml:brush>
  </inkml:definitions>
  <inkml:trace contextRef="#ctx0" brushRef="#br0">22 135 14355,'-2'-1'216,"0"0"0,0 0 0,0 0 0,0-1 0,0 1 0,0-1 0,1 0 0,-4-3 0,5 5-138,0 0 0,-1-1 0,1 1 0,0-1 1,0 1-1,0-1 0,0 1 0,-1-1 0,1 1 0,0-1 1,0 1-1,0-1 0,0 1 0,0-1 0,0 1 0,0-1 0,0 1 1,0-1-1,1 1 0,-1-2 0,1 1 49,-1 0 0,1 0 0,0 0 0,-1 0 0,1 0 1,0 0-1,0 0 0,0 1 0,0-1 0,0 0 0,0 0 0,2 0 0,12-7 714,0 0-1,1 2 1,26-8 0,54-10 899,-25 11-1099,1 2 0,0 4 0,79 2 0,-148 5-630,18 0 58,-1 1-1,0 1 1,38 7-1,-53-7-54,1 0-1,-1 0 0,0 0 1,1 0-1,-1 1 0,0 0 0,-1 0 1,6 4-1,-7-4-4,-1-1 0,1 1 0,-1 0 0,0 0 0,0 0 0,0 0 1,0 0-1,0 0 0,-1 0 0,1 1 0,-1-1 0,0 0 0,1 8 0,-1-5-16,0 0 1,-1 1-1,0-1 0,0 0 0,0 1 0,-1-1 0,0 0 1,0 0-1,-1 0 0,0 1 0,0-2 0,0 1 1,-1 0-1,0 0 0,0-1 0,0 1 0,-1-1 0,1 0 1,-1 0-1,-1 0 0,-4 4 0,5-6-284,0 1 0,-1-1 0,1 0 0,-1 0-1,1 0 1,-1-1 0,0 1 0,0-1 0,0-1 0,-1 1 0,1-1 0,0 1-1,-1-2 1,1 1 0,0 0 0,-1-1 0,1 0 0,-1-1 0,1 1 0,-1-1 0,1 0-1,0 0 1,0 0 0,-9-4 0,-12-9-1348</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02.606"/>
    </inkml:context>
    <inkml:brush xml:id="br0">
      <inkml:brushProperty name="width" value="0.05" units="cm"/>
      <inkml:brushProperty name="height" value="0.05" units="cm"/>
      <inkml:brushProperty name="color" value="#FF0066"/>
    </inkml:brush>
  </inkml:definitions>
  <inkml:trace contextRef="#ctx0" brushRef="#br0">0 361 17412,'12'22'1271,"2"0"0,0-1 0,1 0 1,18 19-1,-21-26-924,-1 0 0,-1 1 0,0 0 0,13 28 0,-14-29-215,-7-12-70,-5-9-20,-35-62-20,-13-23-196,47 82 150,0 0-1,0-1 0,1 0 1,0 1-1,1-1 1,0 0-1,0-12 1,2 21 22,-1 0 0,1 0 0,0-1 1,1 1-1,-1 0 0,0 0 0,1 0 1,-1 0-1,1 0 0,0 0 0,-1 0 0,1 0 1,0 0-1,0 0 0,0 0 0,1 0 0,1-2 1,-1 3 4,-1 0 0,1-1 0,0 1 1,-1 1-1,1-1 0,0 0 0,0 0 1,-1 1-1,1-1 0,0 0 0,0 1 0,0 0 1,0 0-1,0-1 0,3 1 0,3 1 34,0 0 0,0 1 0,-1 0-1,1 0 1,0 0 0,-1 1-1,12 6 1,37 20 439,-29-13-117,1-1-1,1-2 1,1-1-1,32 9 1,-53-19-275,47 10 384,-51-12-363,0 1 1,0-1 0,0 0-1,0 0 1,0 0 0,0-1-1,0 0 1,8-2 0,-12 3-88,-1 0 1,1 0-1,0-1 1,-1 1-1,1 0 1,-1 0-1,1-1 1,0 1-1,-1 0 1,1-1 0,-1 1-1,1 0 1,-1-1-1,1 1 1,-1-1-1,0 1 1,1-1-1,-1 1 1,0-1-1,1 0 1,-1 1-1,0-1 1,1 1 0,-1-1-1,0 0 1,0 1-1,0-1 1,0 1-1,0-1 1,0 0-1,0 1 1,0-1-1,0 0 1,0 1-1,0-1 1,0 0 0,0 1-1,0-1 1,-1 0-1,0-3 28,-1 1 0,0-1 0,-1 1-1,1 0 1,-4-5 0,2 3-5,-41-52-772,3-3-1,2-1 1,-32-69-1,70 126 539,0 2-45,1-1-1,-1 0 1,1 1 0,0-1-1,0 0 1,0 0-1,0 0 1,0 0 0,0 0-1,1 0 1,0 0-1,0 0 1,-1 0 0,2 0-1,-1-5 1,1 7 97,-1 0 1,0 0 0,1 1 0,-1-1-1,1 0 1,-1 1 0,1-1-1,-1 0 1,1 1 0,-1-1 0,1 1-1,-1-1 1,1 1 0,0-1-1,-1 1 1,1-1 0,0 1-1,-1 0 1,1-1 0,0 1 0,0 0-1,1-1 1,18 1-1613,-14 0 1213,32 2-1241</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02.885"/>
    </inkml:context>
    <inkml:brush xml:id="br0">
      <inkml:brushProperty name="width" value="0.05" units="cm"/>
      <inkml:brushProperty name="height" value="0.05" units="cm"/>
      <inkml:brushProperty name="color" value="#FF0066"/>
    </inkml:brush>
  </inkml:definitions>
  <inkml:trace contextRef="#ctx0" brushRef="#br0">37 389 14035,'16'19'2524,"0"2"-1,16 26 1,-30-43-2123,-1-1 0,0 0 1,0 0-1,0 1 0,0-1 0,0 6 1,-4 5 817,3-14-1183,0 0 0,0 1-1,0-1 1,-1 0-1,1 0 1,0 1 0,-1-1-1,1 0 1,0 0 0,0 0-1,-1 1 1,1-1-1,0 0 1,-1 0 0,1 0-1,0 0 1,-1 0 0,1 1-1,-1-1 1,1 0-1,0 0 1,-1 0 0,1 0-1,0 0 1,-1 0 0,1 0-1,0 0 1,-1-1-1,0 1 1,0 0 6,0-1 1,-1 0-1,1 1 1,0-1-1,0 0 1,0 0-1,0 0 0,0 0 1,0 0-1,0 0 1,0 0-1,0 0 1,0 0-1,0-1 0,1 1 1,-1 0-1,0-2 1,-10-25 100,11 26-126,-22-75-116,-16-122 0,35 182 8,1 0 1,1 0 0,1-1 0,2-19-1,-2 33 77,1 0-1,-1 0 0,1 0 0,0 0 0,0 0 1,1 0-1,-1 0 0,1 0 0,0 1 1,0-1-1,0 1 0,0-1 0,1 1 1,-1 0-1,1-1 0,0 1 0,0 1 1,0-1-1,1 0 0,-1 1 0,0 0 0,8-4 1,-5 4 28,1 0 0,-1 0 1,0 1-1,1 0 1,-1 0-1,1 1 0,-1 0 1,1 0-1,-1 0 1,1 1-1,-1 0 0,1 0 1,-1 1-1,8 2 0,6 4 216,1 1-1,36 21 1,-36-18-8,-1 1 0,0 1 0,-1 1 0,0 0-1,18 20 1,-32-29-264,0 0 0,-1 1-1,1-1 1,-1 1 0,-1-1-1,1 1 1,-1 0 0,4 14-1,-6-16-160,0 0 0,0 0 0,-1 0 0,0 0 0,1 0 0,-2 0 0,1 0 0,-1 0 0,0 0 0,0 0 0,0 0 0,0-1 0,-1 1 0,-4 8 0,5-11-28,0-1 1,0 1-1,0 0 1,0 0 0,0 0-1,0-1 1,-1 1-1,1-1 1,-3 3-1,1-3-11,0 1 1,0-1-1,0 0 0,0 1 0,-6 0 0,8-2 196</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03.227"/>
    </inkml:context>
    <inkml:brush xml:id="br0">
      <inkml:brushProperty name="width" value="0.05" units="cm"/>
      <inkml:brushProperty name="height" value="0.05" units="cm"/>
      <inkml:brushProperty name="color" value="#FF0066"/>
    </inkml:brush>
  </inkml:definitions>
  <inkml:trace contextRef="#ctx0" brushRef="#br0">0 86 21277,'24'9'1568,"8"-9"848,12 0-399,18-11-825,6-2-464,6-6-1080,-1 1-656,-3-1-1841,-3 4 1601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33.955"/>
    </inkml:context>
    <inkml:brush xml:id="br0">
      <inkml:brushProperty name="width" value="0.05" units="cm"/>
      <inkml:brushProperty name="height" value="0.05" units="cm"/>
      <inkml:brushProperty name="color" value="#FF0066"/>
    </inkml:brush>
  </inkml:definitions>
  <inkml:trace contextRef="#ctx0" brushRef="#br0">1 99 9610,'5'-4'484,"1"0"601,0 0 0,0 0 0,7-2 0,-12 6-824,0-1 1,0 1 0,0 0-1,0-1 1,0 1 0,0 0-1,1 0 1,-1 0 0,0 0-1,0 0 1,2 0 0,-3 0-132,0 1 0,1-1 1,-1 0-1,1 0 1,-1 0-1,1 1 0,-1-1 1,0 0-1,1 1 0,-1-1 1,0 0-1,1 1 0,-1-1 1,0 0-1,1 1 1,-1-1-1,0 1 0,0-1 1,0 0-1,1 1 0,-1-1 1,0 1-1,0-1 0,0 1 1,0 0-1,1 9 653,0 0 0,-2 1-1,1-1 1,-1 0 0,-4 18 0,3-18-460,0 1 1,1-1-1,0 1 1,1-1-1,0 13 1,1-21-281,-1 0 0,0 0 0,1 0 1,-1-1-1,1 1 0,-1 0 1,1 0-1,0-1 0,0 1 1,0-1-1,0 1 0,0 0 0,0-1 1,0 0-1,0 1 0,1-1 1,-1 0-1,0 1 0,1-1 1,-1 0-1,1 0 0,0 0 0,-1 0 1,1-1-1,0 1 0,-1 0 1,1-1-1,0 1 0,0-1 0,0 0 1,0 1-1,-1-1 0,1 0 1,0 0-1,0 0 0,0 0 1,2-1-1,4 0 43,-1-1 0,0 1 1,1-2-1,-1 1 0,0-1 0,0 0 0,11-7 1,-10 6-39,-1-1 1,-1 0 0,1 0-1,-1-1 1,1 1 0,5-9-1,-11 13-34,0-1-1,1 0 1,-1 1-1,0-1 0,0 0 1,0 0-1,0 0 1,0 0-1,-1 0 0,1 0 1,0 0-1,-1 0 1,0 0-1,1 0 0,-1 0 1,0-1-1,0 1 1,0 0-1,0 0 0,-1 0 1,1 0-1,-1 0 1,1 0-1,-1 0 0,0 0 1,1 0-1,-1 0 1,0 0-1,-2-3 1,0 1-6,0 1 1,-1-1 0,1 1-1,0 0 1,-1 0 0,0 0-1,0 0 1,0 0 0,0 1-1,0 0 1,-9-3 0,-2 0-231,0 1 0,-21-3 0,20 5-1059,-24-8 0,39 10 1136,0 0 0,0-1 0,0 1 1,1 0-1,-1-1 0,0 1 0,0-1 0,1 1 0,-1-1 0,0 1 0,0-1 0,1 1 0,-1-1 0,0 0 0,1 1 0,-2-2 1,2 1 34,0 0 1,0 1 0,0-1 0,0 1-1,0-1 1,0 0 0,0 1 0,0-1-1,0 1 1,0-1 0,0 0 0,0 1-1,0-1 1,0 1 0,0-1 0,1 1 0,-1-1-1,0 0 1,1 0 0,1-2-348,1-1 1,0 0 0,0 1-1,1-1 1,4-3 0,-1 1 243,19-22-611</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03.660"/>
    </inkml:context>
    <inkml:brush xml:id="br0">
      <inkml:brushProperty name="width" value="0.05" units="cm"/>
      <inkml:brushProperty name="height" value="0.05" units="cm"/>
      <inkml:brushProperty name="color" value="#FF0066"/>
    </inkml:brush>
  </inkml:definitions>
  <inkml:trace contextRef="#ctx0" brushRef="#br0">0 0 19964,'26'43'1657,"6"2"895,3 5-647,4 2-1081,-4 0-312,-5-6-376,-4-5-32,-17-6-224,-9-5-208,-11-12-632,-9-1-449,-10-17-783,-2-8-417,-8-10 1425</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04.255"/>
    </inkml:context>
    <inkml:brush xml:id="br0">
      <inkml:brushProperty name="width" value="0.05" units="cm"/>
      <inkml:brushProperty name="height" value="0.05" units="cm"/>
      <inkml:brushProperty name="color" value="#FF0066"/>
    </inkml:brush>
  </inkml:definitions>
  <inkml:trace contextRef="#ctx0" brushRef="#br0">0 177 11955,'7'-10'592,"0"1"0,0 0 1,1 0-1,0 1 1,1 0-1,0 0 0,0 1 1,0 0-1,1 1 1,0 0-1,12-5 0,10-3 816,0 1 1,45-10-1,-45 14-423,1 2 0,63-5 0,-88 12-857,0 0-1,0 0 1,0 1-1,0-1 1,0 2 0,0-1-1,0 1 1,12 5 0,-17-6-98,-1 1 0,1-1 0,-1 0 0,0 1 0,0-1 0,0 1 1,0 0-1,0 0 0,0 0 0,0 0 0,0 0 0,-1 0 1,1 0-1,-1 1 0,0-1 0,1 1 0,-1-1 0,0 1 1,-1-1-1,1 1 0,0 0 0,-1-1 0,1 1 0,-1 0 0,0-1 1,0 1-1,0 0 0,0 2 0,-2 5 18,0 0-1,0-1 1,-1 1-1,0-1 1,-1 1-1,0-1 1,0 0-1,-1 0 1,-6 8-1,-6 7 3,-36 40 0,44-54-184,0 0 0,-1-1 0,0 1 0,-1-2 0,0 0 0,0 0 0,0-1 0,-1 0 0,-14 5 0,23-11-19,0 0 1,0 0-1,0 0 1,0-1 0,0 1-1,0-1 1,0 1 0,0-1-1,-1 0 1,1-1-1,-5 0 1,6 1 12,0-1 0,0 0 0,1 1-1,-1-1 1,0 0 0,1 0 0,-1 0 0,0 0 0,1 0-1,-1-1 1,1 1 0,0 0 0,-1-1 0,1 1 0,0-1 0,0 1-1,0-1 1,0 0 0,-2-3 0,2 2 93,0 0 0,1 0-1,-1 0 1,0 0 0,1 0 0,0 0 0,0-5-1,2-28-502</inkml:trace>
  <inkml:trace contextRef="#ctx0" brushRef="#br0" timeOffset="1">701 17 12675,'2'2'386,"0"0"0,0 0 0,0 1 0,0-1 0,-1 0 0,1 1 0,-1-1 0,0 1 0,0-1 0,0 1 0,0 0 0,0-1 0,-1 1 0,1 0 0,-1 0 0,0 0 0,1-1 0,-1 1 0,-1 0 0,1 3 0,-2 8 248,0 0 0,-9 25 0,5-17 352,1 1 50,-4 33-1,8-54-969,1 1 0,0-1 0,0 0 0,0 0 0,0 1 0,1-1 0,-1 0 0,1 0-1,-1 0 1,1 0 0,0 1 0,2 3 0,-2-5-27,0 0 1,0 0-1,0 0 0,0 0 0,0 0 1,0 0-1,0 0 0,1 0 0,-1 0 1,0 0-1,1-1 0,-1 1 0,1-1 1,-1 1-1,1-1 0,-1 1 0,1-1 1,-1 0-1,1 0 0,-1 0 0,2 0 1,4 0 47,0-1 0,0 0 0,0 0 0,0-1 1,0 0-1,-1 0 0,1 0 0,-1-1 0,0 0 1,1 0-1,-1-1 0,10-8 0,-5 3 10,0 0 1,0-1-1,-1 0 1,-1 0-1,13-18 0,-18 22-60,0 0 0,0 0-1,-1-1 1,0 1-1,0-1 1,3-11 0,-6 16-33,1 0 0,-1 0 0,0 0 0,0 0 0,1-1 0,-1 1 0,-1 0 0,1 0 0,0 0 1,0 0-1,-1-1 0,0 1 0,1 0 0,-1 0 0,0 0 0,0 0 0,0 0 0,0 1 0,0-1 0,0 0 1,-1 0-1,1 1 0,0-1 0,-1 0 0,-3-2 0,-2 0-65,1 0 0,-2 0 0,1 0 1,0 1-1,-1 0 0,1 0 0,-11-1 0,-58-9-1485,60 11 1022,-34-3-1421,28 4-272,1-1 1,-22-6-1,38 7 768</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3:04.701"/>
    </inkml:context>
    <inkml:brush xml:id="br0">
      <inkml:brushProperty name="width" value="0.05" units="cm"/>
      <inkml:brushProperty name="height" value="0.05" units="cm"/>
      <inkml:brushProperty name="color" value="#FF0066"/>
    </inkml:brush>
  </inkml:definitions>
  <inkml:trace contextRef="#ctx0" brushRef="#br0">1 52 14427,'0'-26'1744,"0"8"1489,5 10-88,10 23-593,6 13-295,3 24-585,7 13-159,-1 5-521,-2-3-224,-4-6-464,-7-7-144,-10-4-160,1-3 0,1-12-456,-2-5-560,6-16-2361,-13-10 1969</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56.194"/>
    </inkml:context>
    <inkml:brush xml:id="br0">
      <inkml:brushProperty name="width" value="0.05" units="cm"/>
      <inkml:brushProperty name="height" value="0.05" units="cm"/>
      <inkml:brushProperty name="color" value="#FF0066"/>
    </inkml:brush>
  </inkml:definitions>
  <inkml:trace contextRef="#ctx0" brushRef="#br0">45 342 12923,'-20'13'1008,"5"-5"784,6-1 1,14-11-57,17-3-56,17-12-399,10-5-273,8-9-456,2-2-272,8-8-432,-2-5-312,2-2-1016,2-4-673,-10 2 1025</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56.699"/>
    </inkml:context>
    <inkml:brush xml:id="br0">
      <inkml:brushProperty name="width" value="0.05" units="cm"/>
      <inkml:brushProperty name="height" value="0.05" units="cm"/>
      <inkml:brushProperty name="color" value="#FF0066"/>
    </inkml:brush>
  </inkml:definitions>
  <inkml:trace contextRef="#ctx0" brushRef="#br0">17 195 15075,'0'7'1267,"0"0"-1,1-1 1,3 13 0,1-2-263,10 21 0,-1-3-29,13 37 19,39 119 24,-55-154-1096,-2 0 0,-2 1 0,4 47 0,-12-81-2466,-3-12 1017,-8-23-95,7 16 683,-59-129-3226,7 17 3027,47 100 1084,1 0 0,-11-50 0,18 65 289,1 0 0,0 0-1,1-1 1,0 1 0,1 0 0,0 0-1,1 0 1,0 0 0,1 0 0,0 1-1,1-1 1,0 1 0,1 0 0,0 0-1,1 0 1,0 1 0,1 0 0,0 0-1,1 0 1,-1 1 0,2 0 0,0 1-1,0 0 1,0 0 0,1 1 0,0 0 0,0 1-1,1 0 1,-1 0 0,2 1 0,18-5-1,-17 6 142,0 1-1,0 0 0,0 1 0,0 0 1,1 1-1,-1 1 0,25 2 0,-32-1-233,0 0-1,1 1 0,-1 0 1,0 0-1,0 0 1,0 0-1,0 1 0,6 4 1,-9-5-75,1 1 0,-1 0 0,0-1 0,0 1 1,-1 0-1,1 0 0,-1 0 0,1 1 1,-1-1-1,0 1 0,0-1 0,0 1 0,-1 0 1,2 3-1,-2-1-9,0-1 0,0 1 1,0-1-1,-1 1 0,0 0 0,0-1 1,0 1-1,-1-1 0,0 1 0,0-1 1,0 1-1,-4 8 0,-1 0 23,0 0-1,-1-1 0,-12 19 1,5-13-90,-1-1 0,0 0 0,-1-2 0,-1 1 1,0-2-1,-2 0 0,1-1 0,-2-1 0,-34 17 1,51-28-145,-1-1 0,0 1 1,0-1-1,1 0 0,-1 0 1,0 0-1,0-1 0,0 1 1,0-1-1,0 0 0,-6-1 1,8 1 21,1 0 1,0-1 0,0 1-1,-1-1 1,1 1-1,0-1 1,0 1 0,0-1-1,0 1 1,0-1-1,0 0 1,0 0 0,0 0-1,0 0 1,0 1 0,0-1-1,0 0 1,0-1-1,1 1 1,-1 0 0,0 0-1,1 0 1,-1 0 0,1 0-1,0-1 1,-1 1-1,1 0 1,0 0 0,-1-1-1,1 1 1,0 0-1,0-1 1,0 1 0,0 0-1,1 0 1,-1-3 0,1 0-171,0 0 1,0 0 0,1 0-1,3-7 1</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56.979"/>
    </inkml:context>
    <inkml:brush xml:id="br0">
      <inkml:brushProperty name="width" value="0.05" units="cm"/>
      <inkml:brushProperty name="height" value="0.05" units="cm"/>
      <inkml:brushProperty name="color" value="#FF0066"/>
    </inkml:brush>
  </inkml:definitions>
  <inkml:trace contextRef="#ctx0" brushRef="#br0">0 167 16596,'9'21'1083,"-1"0"0,-1 0 1,-1 1-1,-1 0 0,4 34 1,-2 62 1496,-8-118-2572,1 0 1,0 0-1,0 0 1,0 0-1,0 0 0,0 0 1,0 0-1,0 0 0,0 0 1,0 0-1,0 0 0,0 0 1,0 0-1,-1 0 0,1 0 1,0 0-1,0 0 0,0 0 1,0 0-1,0 0 0,0 0 1,0 0-1,0 0 0,0 0 1,0 0-1,0 0 0,0 0 1,-1 0-1,1 0 0,0 0 1,0 0-1,0 0 0,0 0 1,0 0-1,0 0 0,0 1 1,0-1-1,0 0 0,0 0 1,0 0-1,0 0 0,0 0 1,0 0-1,0 0 0,0 0 1,0 0-1,0 0 0,0 0 1,0 0-1,0 1 0,0-1 1,0 0-1,0 0 0,0 0 1,0 0-1,0 0 0,0 0 1,0 0-1,0 0 0,0 0 1,0 0-1,0 0 0,0 0 1,0 1-1,0-1 0,0 0 1,0 0-1,0 0 0,0 0 1,-2-5 182,0-2-122,2 1 1,-1 0-1,1 0 0,0-1 0,1-10 1,0-2-3,0-35 5,7-88 23,-6 120-169,1 1 0,2-1-1,0 1 1,12-29 0,-4 22-391,-12 27 344,0-1 1,0 1-1,0 0 1,0 0-1,0 0 0,0-1 1,0 1-1,0 0 1,0 0-1,0 1 1,0-1-1,1 0 0,-1 0 1,0 0-1,1 1 1,-1-1-1,3 0 0,-4 1-19,1 0-1,-1 0 1,1 0-1,-1 1 0,1-1 1,-1 0-1,1 0 0,-1 0 1,1 1-1,-1-1 1,0 0-1,1 1 0,-1-1 1,1 0-1,-1 0 0,0 1 1,1-1-1,-1 1 1,0-1-1,0 0 0,1 1 1,-1-1-1,0 1 0,7 14-2470,-5-10 1277,9 9-1472,9 0 1273</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57.227"/>
    </inkml:context>
    <inkml:brush xml:id="br0">
      <inkml:brushProperty name="width" value="0.05" units="cm"/>
      <inkml:brushProperty name="height" value="0.05" units="cm"/>
      <inkml:brushProperty name="color" value="#FF0066"/>
    </inkml:brush>
  </inkml:definitions>
  <inkml:trace contextRef="#ctx0" brushRef="#br0">1 0 13211,'16'0'1776,"1"4"809,-4 3-209,-4 5-239,-3 4-657,-2 5-264,1 1-488,-1 2-231,1-2-289,3 1-96,1-7-56,-2-1-72,5-9-520,-3-6-441,4-11-1095,2-6-545,1-4 1369</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57.401"/>
    </inkml:context>
    <inkml:brush xml:id="br0">
      <inkml:brushProperty name="width" value="0.05" units="cm"/>
      <inkml:brushProperty name="height" value="0.05" units="cm"/>
      <inkml:brushProperty name="color" value="#FF0066"/>
    </inkml:brush>
  </inkml:definitions>
  <inkml:trace contextRef="#ctx0" brushRef="#br0">58 1 15459,'-22'7'1409,"5"4"631,4 0-288,10 0-831,1-3-425,7-1-312,8-3-176,12 0-608,4-2-745,6-2-231,4 1 552</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57.954"/>
    </inkml:context>
    <inkml:brush xml:id="br0">
      <inkml:brushProperty name="width" value="0.05" units="cm"/>
      <inkml:brushProperty name="height" value="0.05" units="cm"/>
      <inkml:brushProperty name="color" value="#FF0066"/>
    </inkml:brush>
  </inkml:definitions>
  <inkml:trace contextRef="#ctx0" brushRef="#br0">0 218 12547,'64'168'10718,"-60"-159"-10303,-3-7-295,0 1 1,0 0-1,0 0 0,1 0 1,-1-1-1,2 3 1,-2-4-113,-1-1 0,1 0 0,-1 1 0,0-1 0,1 0 0,-1 0 0,1 1 0,-1-1 0,0 0 0,1 0 0,-1 0 0,1 1 0,-1-1 0,1 0 0,-1 0 0,1 0 0,-1 0 0,1 0 0,-1 0 0,1 0 0,-1 0 0,1 0 0,-1 0 0,1-1 0,-1 1 0,1 0 0,-1 0 0,0 0 0,1 0 0,-1-1 0,1 1 0,-1 0 0,1 0 0,-1-1 0,0 1 0,1 0 0,-1-1 0,0 1 0,1-1 0,-1 1 0,0 0 0,0-1 0,1 0 0,3-4 8,1-1 1,-2 0 0,1 0 0,0 0-1,-1-1 1,2-6 0,14-45 1,-17 51-15,3-11 2,18-54 5,-19 62-5,1 1 0,-1 0 0,1 0 0,1 0-1,8-11 1,-13 19 10,1-1-1,-1 0 0,1 1 1,-1 0-1,1-1 0,-1 1 1,1 0-1,0 0 0,0-1 1,0 1-1,0 1 0,0-1 1,0 0-1,0 0 0,0 1 1,0-1-1,0 1 0,0 0 1,0 0-1,0-1 0,1 1 1,1 1-1,-1-1 31,0 1 0,0 0 0,0 0 0,0 0 0,0 1-1,0-1 1,-1 0 0,1 1 0,-1 0 0,1 0 0,-1 0 0,1 0-1,-1 0 1,3 4 0,5 7 119,-1 1-1,-1 0 1,0 0-1,-1 0 1,0 1-1,-1 1 1,-1-1-1,0 1 1,2 18-1,-3-2-42,-4-31-114,0 1 0,0 0 0,-1-1 0,1 1 1,0-1-1,-1 1 0,1 0 0,-1-1 0,1 1 0,-1-1 0,0 1 0,1-1 1,-1 0-1,0 1 0,-2 1 0,0-9 77,5 2-68,-1 0-1,1 0 1,-1 0 0,1 0-1,0 0 1,1 1 0,4-7-1,2-5 40,14-20 299,0 2 0,41-46 1,65-50 1197,-125 125-1505,1-1 15,-1 1 0,1-1-1,1 1 1,-1 0 0,1 1-1,9-6 1,-14 9-56,0 0 0,0-1 0,-1 1-1,1 0 1,0 0 0,0 0 0,0 0 0,-1 0 0,1 0-1,0 0 1,0 1 0,-1-1 0,1 0 0,0 0 0,-1 0-1,1 1 1,0-1 0,0 1 0,-1-1 0,1 0 0,-1 1-1,1-1 1,0 1 0,-1-1 0,1 1 0,-1-1 0,1 1 0,-1 0-1,1-1 1,-1 1 0,0 0 0,1-1 0,-1 1 0,0 0-1,0 0 1,1-1 0,-1 1 0,0 1 0,1 3 19,1 1 1,-2-1 0,2 12-1,-2-14-18,0 64 72,1 16-23,0-70-76,1 0 0,0 0 0,1 0 0,5 15 0,-8-27-50,0 1 0,1-1 0,0 0-1,-1 0 1,1 0 0,-1 1 0,1-1 0,0 0 0,0 0 0,0 0-1,1 1 1,-2-2-36,1 0-1,-1 1 1,1-1 0,-1 0-1,0 0 1,1 0 0,-1 1-1,1-1 1,-1 0 0,1 0-1,-1 0 1,1 0-1,-1 0 1,1 0 0,-1 0-1,1 0 1,-1 0 0,1 0-1,-1 0 1,1 0 0,0-1-1,1 0-550,1-1 1,0 0-1,0 0 0,-1 0 0,0 0 0,1 0 0,2-4 1,15-15-3247,2-8 1482</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58.550"/>
    </inkml:context>
    <inkml:brush xml:id="br0">
      <inkml:brushProperty name="width" value="0.05" units="cm"/>
      <inkml:brushProperty name="height" value="0.05" units="cm"/>
      <inkml:brushProperty name="color" value="#FF0066"/>
    </inkml:brush>
  </inkml:definitions>
  <inkml:trace contextRef="#ctx0" brushRef="#br0">0 278 12899,'4'-4'651,"-1"1"1,1-1 0,0 1 0,0 0-1,0 0 1,0 1 0,0 0 0,0-1-1,1 1 1,4-1 0,14-8 1017,-5 1-482,0 0 1,0-2-1,23-20 0,-35 27-1031,-1 0-1,1 0 1,-1-1-1,0 0 0,0 0 1,-1-1-1,0 1 0,0-1 1,0 0-1,-1 0 0,0 0 1,4-14-1,-7 20-154,0 0 1,0 1-1,1-1 0,-1 0 0,0 0 1,0 0-1,0 0 0,0 0 0,0 0 1,0 1-1,0-1 0,0 0 1,0 0-1,0 0 0,-1 0 0,1 0 1,0 1-1,-1-1 0,1 0 0,0 0 1,-1 1-1,1-1 0,-1 0 0,1 0 1,-1 1-1,0-1 0,1 0 1,-1 1-1,0-1 0,1 1 0,-1-1 1,0 1-1,0-1 0,1 1 0,-1 0 1,0-1-1,0 1 0,0 0 0,1 0 1,-1-1-1,0 1 0,0 0 1,0 0-1,0 0 0,0 0 0,0 0 1,1 0-1,-3 1 0,-1-1-5,0 1 0,0 0 0,0 0-1,0 0 1,0 0 0,0 1 0,0-1 0,1 1-1,-5 3 1,-1 1-1,1 1-1,0 1 0,1-1 1,0 1-1,0 0 0,1 0 1,0 1-1,0 0 1,-7 15-1,6-6-2,0-1 0,1 1 0,0 0 0,-4 30 0,9-41 13,0-1-1,0 1 1,1 0-1,0 0 1,1 0-1,-1 0 1,1 0-1,0 0 1,1 0-1,4 12 1,-5-16-2,1 0 0,-1 0 1,1 0-1,0 0 0,0 0 1,0-1-1,0 1 0,1-1 1,-1 1-1,1-1 0,0 0 1,-1 0-1,1 0 0,0 0 1,0 0-1,0-1 0,1 1 1,-1-1-1,0 0 0,0 0 0,1 0 1,-1 0-1,4 0 0,-1-1 5,0 0-1,0-1 0,0 1 0,0-1 0,0 0 1,0 0-1,-1-1 0,1 0 0,-1 0 0,1 0 0,-1-1 1,0 1-1,1-1 0,-2-1 0,9-5 0,3-4-21,-1-1 0,0-1-1,13-17 1,-9 8-122,29-50 0,-31 45 68,-14 24 61,0 0 1,1 0 0,-1 1-1,1-1 1,0 1-1,0 0 1,1 0 0,8-6-1,-11 9 12,0 0 0,1 0 1,-1 0-1,0 0 0,1 0 0,-1 0 0,1 1 0,-1-1 0,1 1 0,-1-1 0,1 1 1,0 0-1,-1 0 0,1 0 0,-1 1 0,1-1 0,-1 1 0,1-1 0,-1 1 0,1 0 1,-1 0-1,4 2 0,-1 0 49,0 0-1,-1 0 1,1 1 0,-1 0 0,0 0 0,-1 0-1,1 0 1,-1 0 0,1 1 0,-1-1 0,0 1-1,2 6 1,4 9 300,11 36 0,-17-46-294,-1-5-37,0 0 1,-1 0 0,1 1-1,-1-1 1,-1 0 0,1 1-1,-1-1 1,1 1 0,-2-1-1,1 1 1,-1 5 0,1-11-23,0 0 1,0 0 0,0 0-1,0 0 1,0 0 0,0 0-1,0 1 1,0-1 0,0 0-1,0 0 1,-1 0 0,1 0-1,0 0 1,0 0 0,0 0-1,0 0 1,0 0 0,0 0-1,0 1 1,0-1 0,0 0-1,0 0 1,0 0 0,0 0-1,0 0 1,0 0 0,-1 0-1,1 0 1,0 0 0,0 0-1,0 0 1,0 0 0,0 0-1,0 0 1,0 0 0,0 0-1,0 0 1,-1 0 0,1 0-1,0 0 1,0 0-1,0 0 1,0 0 0,0 0-1,0 0 1,0 0 0,0 0-1,0 0 1,-1 0 0,1 0-1,0 0 1,0 0 0,-3-6 36,2-2-17,1 1-1,0-1 1,1 0 0,-1 0-1,1 0 1,1 0-1,4-14 1,-3 7-16,3-7 8,0-1 1,1 2-1,1-1 0,21-37 1,-25 51-25,1 1-1,0-1 1,0 1 0,1 0 0,0 0 0,0 1-1,0 0 1,1 0 0,0 0 0,0 1 0,1 0 0,-1 0-1,1 1 1,0 0 0,13-5 0,-14 8-314,0 0 0,0 0 0,-1 1-1,1 0 1,0 0 0,0 1 0,12 1 0,-10 0-805,1-1 0,15 0 0,9-4-354</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34.280"/>
    </inkml:context>
    <inkml:brush xml:id="br0">
      <inkml:brushProperty name="width" value="0.05" units="cm"/>
      <inkml:brushProperty name="height" value="0.05" units="cm"/>
      <inkml:brushProperty name="color" value="#FF0066"/>
    </inkml:brush>
  </inkml:definitions>
  <inkml:trace contextRef="#ctx0" brushRef="#br0">70 393 18444,'-9'53'2177,"-17"60"0,-4 26 524,28-127-2499,1 0 1,0 0 0,1 0-1,1 15 1,0-24-163,-1 0-1,1 0 1,-1 0-1,1 0 1,0-1-1,0 1 1,1 0-1,-1-1 1,4 6-1,-4-7-23,0 0-1,0 0 0,0 0 0,1 0 0,-1 0 1,0 0-1,1 0 0,-1 0 0,1 0 0,-1-1 1,1 1-1,-1 0 0,1-1 0,-1 1 1,1-1-1,0 0 0,-1 0 0,4 1 0,-2-2-10,1 1 0,0-1 0,0 1 0,-1-1 0,1 0 0,0-1 0,-1 1 0,0-1 0,1 1-1,-1-1 1,0 0 0,1 0 0,-1 0 0,0-1 0,-1 1 0,1-1 0,0 0 0,-1 0-1,1 0 1,-1 0 0,2-4 0,4-6 3,-1 0-1,0 0 1,-1 0-1,6-19 1,-3 1 2,-1-1 1,-2 0-1,0-1 1,-3 1-1,-1-1 0,-1 0 1,-3-35-1,-3 24 9,-1 1 0,-3 0 0,-1 0 0,-27-71 1,34 106-16,-8-19 77,-14-28 0,24 53-40,-1-1 1,1 1-1,0 0 0,-1 0 0,0 0 0,-3-3 0,5 5-33,0 0-1,0 0 1,0 0-1,0 0 1,-1-1-1,1 1 0,0 0 1,0 0-1,0 0 1,0 0-1,0 0 1,-1 0-1,1 0 1,0 0-1,0-1 1,0 1-1,0 0 0,0 0 1,-1 0-1,1 0 1,0 0-1,0 0 1,0 0-1,0 0 1,-1 0-1,1 0 1,0 0-1,0 0 1,0 0-1,-1 0 0,1 0 1,0 0-1,0 0 1,0 1-1,0-1 1,0 0-1,-1 0 1,1 0-1,0 0 1,0 0-1,0 0 0,0 0 1,0 0-1,-1 1 1,1-1-1,0 0 1,0 0-1,0 0 1,0 0-1,0 0 1,0 1-1,0-1 0,0 0 1,0 0-1,0 0 1,-1 8 172,0 0-1,1 0 1,0 0 0,1 0 0,2 14 0,31 195 877,-22-156-997,32 93 0,-30-118-755,2-1-1,28 48 1,21 11-5391,-38-61 4037</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2:58.918"/>
    </inkml:context>
    <inkml:brush xml:id="br0">
      <inkml:brushProperty name="width" value="0.05" units="cm"/>
      <inkml:brushProperty name="height" value="0.05" units="cm"/>
      <inkml:brushProperty name="color" value="#FF0066"/>
    </inkml:brush>
  </inkml:definitions>
  <inkml:trace contextRef="#ctx0" brushRef="#br0">132 8 23733,'-15'11'2000,"-7"2"1689,-6-6-2833,-4-8-39,-3-37-713</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14.012"/>
    </inkml:context>
    <inkml:brush xml:id="br0">
      <inkml:brushProperty name="width" value="0.05" units="cm"/>
      <inkml:brushProperty name="height" value="0.05" units="cm"/>
      <inkml:brushProperty name="color" value="#FF0066"/>
    </inkml:brush>
  </inkml:definitions>
  <inkml:trace contextRef="#ctx0" brushRef="#br0">11 0 13483,'-1'23'1504,"-5"-3"697,2-3-761,4-4-288,0-4-704,4 0-328,0-1-976,-4-1-448</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14.458"/>
    </inkml:context>
    <inkml:brush xml:id="br0">
      <inkml:brushProperty name="width" value="0.05" units="cm"/>
      <inkml:brushProperty name="height" value="0.05" units="cm"/>
      <inkml:brushProperty name="color" value="#FF0066"/>
    </inkml:brush>
  </inkml:definitions>
  <inkml:trace contextRef="#ctx0" brushRef="#br0">12 11 10250,'5'-5'1104,"1"-1"505,0 6 79,-3 2 24,3 7-47,-1 4 7,-5 10-424,2 2-223,-5 14-497,-1 2-208,-2 2-432,-1 1-312,-4-12-5153,-2-12 3896</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34.115"/>
    </inkml:context>
    <inkml:brush xml:id="br0">
      <inkml:brushProperty name="width" value="0.05" units="cm"/>
      <inkml:brushProperty name="height" value="0.05" units="cm"/>
      <inkml:brushProperty name="color" value="#FF0066"/>
    </inkml:brush>
  </inkml:definitions>
  <inkml:trace contextRef="#ctx0" brushRef="#br0">967 0 9698,'1'18'3742,"0"-13"-3249,-1 0 1,0 0-1,0 0 1,-1 6-1,-6 33 1346,-2-1 0,-24 70-1,24-87-1527,-3-1 0,0 0 0,-1 0 0,-1-1 0,-26 32 0,-2-9 279,-77 68 0,74-76-231,3 2-1,-45 56 0,32-21-104,-20 25-158,36-52-82,-41 47-11,66-81 5,-1-1 0,0-1 0,-1 0 0,-17 11 0,28-21-54,1-1-1,0 0 1,-1 0 0,1 0 0,-1-1-1,-6 2 1,11-3 13,-1 0 1,1 0-1,-1 0 0,1 0 0,-1 0 1,1 0-1,-1 0 0,1 0 0,-1 0 1,1 0-1,-1 0 0,1 0 0,-1 0 1,1 0-1,-1-1 0,1 1 1,-1 0-1,1 0 0,-1 0 0,1-1 1,0 1-1,-1 0 0,1-1 0,-1 1 1,1-1-1,-1 0-44,1 0 0,0 0-1,0 0 1,0 0 0,0 0 0,0 0 0,0 0 0,0 0 0,0-1-1,0 1 1,1 0 0,-1 0 0,0 0 0,1 0 0,-1 0 0,1 0 0,-1 1-1,2-3 1,8-16-1580,16-20-1,-4 6-1092,-18 27 2301,7-11-3053,-11 16 3462,0 1 0,0 0-1,0 0 1,0 0 0,0 0 0,0 0 0,0-1 0,0 1 0,0 0-1,0 0 1,0 0 0,0 0 0,0 0 0,0-1 0,0 1-1,0 0 1,0 0 0,0 0 0,0 0 0,0 0 0,0-1 0,0 1-1,0 0 1,0 0 0,-1 0 0,1 0 0,0 0 0,0 0 0,0 0-1,0-1 1,0 1 0,0 0 0,0 0 0,0 0 0,-1 0 0,1 0-1,0 0 1,-11 2-280,8-1 556,0 1 1,1 0 0,-1 0-1,1 0 1,-1 0 0,1 0-1,-1 0 1,1 0 0,0 1-1,0-1 1,0 1 0,1 0 0,-3 4-1,-2 6 2082,-9 23 1,10-22-1314,-43 93 3542,9-27-2623,38-76-1827,-1-1 0,1 1 0,0-1-1,0 1 1,0 0 0,1-1 0,-1 1 0,1 7 0,0-10-83,0 0 0,0 0-1,1 0 1,-1 0 0,0-1 0,1 1-1,-1 0 1,0 0 0,1 0 0,0 0-1,-1 0 1,1-1 0,-1 1 0,1 0-1,0 0 1,-1-1 0,1 1 0,0 0-1,0-1 1,0 1 0,0-1 0,-1 1-1,1-1 1,0 0 0,0 1 0,0-1-1,0 0 1,0 0 0,0 1 0,0-1-1,0 0 1,0 0 0,0 0 0,0 0-1,0 0 1,0 0 0,1-1 0,7 0-26,1 0 1,-1-1-1,0 0 1,0 0-1,0-1 0,16-8 1,55-32-1243,-51 26 474,40-24-966,0-4 399</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35.033"/>
    </inkml:context>
    <inkml:brush xml:id="br0">
      <inkml:brushProperty name="width" value="0.05" units="cm"/>
      <inkml:brushProperty name="height" value="0.05" units="cm"/>
      <inkml:brushProperty name="color" value="#FF0066"/>
    </inkml:brush>
  </inkml:definitions>
  <inkml:trace contextRef="#ctx0" brushRef="#br0">315 552 12003,'0'0'28,"-1"-8"446,1 0 0,-2 0-1,1 0 1,-4-12-1,4 19-370,1 0 0,0 0 0,-1 0 0,1-1 0,-1 1-1,0 0 1,1 0 0,-1 0 0,0 0 0,0 0-1,1 0 1,-1 0 0,0 0 0,0 0 0,0 0 0,0 1-1,0-1 1,0 0 0,0 1 0,-1-1 0,1 0-1,0 1 1,0 0 0,0-1 0,-1 1 0,1 0 0,0-1-1,-1 1 1,1 0 0,0 0 0,0 0 0,-1 0-1,1 0 1,0 1 0,-1-1 0,1 0 0,-1 1 0,-4 1 153,0 0 1,1 1-1,-1 0 1,1 0 0,0 0-1,0 1 1,-6 5-1,-31 33 847,33-32-900,-16 17 418,1 1 0,-30 49 1,44-61-433,1 1 0,0 0 0,1 1 0,1-1 0,1 2 0,-7 30 0,12-44-144,1 0 0,-1 0 0,1 1 0,0-1-1,1 8 1,-1-12-38,0 1 0,1-1-1,-1 0 1,0 0-1,0 1 1,1-1-1,-1 0 1,1 0 0,-1 0-1,1 0 1,0 0-1,-1 0 1,1 0-1,0 0 1,0 0 0,0 0-1,0 0 1,0 0-1,-1-1 1,1 1 0,1 0-1,-1-1 1,0 1-1,0 0 1,0-1-1,0 0 1,0 1 0,0-1-1,3 1 1,0-1 0,0 0 1,1-1-1,-1 1 1,0-1-1,0 0 1,0 0-1,0 0 1,0-1-1,0 1 1,0-1-1,0 0 1,5-4-1,7-4 18,19-18-1,-33 27-22,12-11 5,0 0 1,-1-1-1,0-1 0,-1 0 1,-1 0-1,0-1 1,-1-1-1,-1 0 1,0 0-1,-1-1 0,0 0 1,-2 0-1,0-1 1,-1 0-1,3-21 0,-5 8-31,-1 0-1,-2 0 0,-1 0 0,-2-1 0,-7-36 0,1 23-49,-3 1-1,-31-80 1,35 104 69,-2 1-1,-14-25 0,19 38 22,1-1 0,-1 1 0,0 1 0,0-1-1,0 1 1,-1 0 0,0 0 0,0 0 0,-13-7 0,19 12 13,-1-1-1,0 1 1,0-1 0,0 1 0,0 0 0,0-1 0,0 1 0,0 0 0,0 0-1,0 0 1,0-1 0,0 1 0,0 0 0,-1 1 0,1-1-14,1 0 0,0 0 0,0 0 1,-1 0-1,1 0 0,0 1 0,0-1 0,-1 0 0,1 0 1,0 1-1,0-1 0,0 0 0,0 0 0,-1 1 1,1-1-1,0 0 0,0 0 0,0 1 0,0-1 0,0 0 1,0 0-1,0 1 0,0-1 0,0 0 0,0 1 1,0-1-1,0 0 0,0 0 0,0 1 0,0-1 0,1 3 119,-1 1-1,1-1 1,0 0-1,0 0 1,1-1-1,2 6 0,57 88 1871,-25-43-1347,33 69 1,-17 6-291,-7-14-296,-42-108-160,0 1 0,1-1 0,-1 0 0,10 12 0,-11-17-40,-1 1 0,0 0 1,1-1-1,0 0 1,-1 1-1,1-1 1,0 0-1,0 0 1,-1 0-1,1 0 0,0 0 1,0-1-1,0 1 1,0 0-1,0-1 1,0 0-1,0 1 0,1-1 1,-1 0-1,0 0 1,3 0-1,1-2-389,0 0-1,-1 0 1,1 0-1,-1 0 1,1-1-1,-1 0 1,0 0-1,0-1 1,6-5-1,24-22-1167</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35.530"/>
    </inkml:context>
    <inkml:brush xml:id="br0">
      <inkml:brushProperty name="width" value="0.05" units="cm"/>
      <inkml:brushProperty name="height" value="0.05" units="cm"/>
      <inkml:brushProperty name="color" value="#FF0066"/>
    </inkml:brush>
  </inkml:definitions>
  <inkml:trace contextRef="#ctx0" brushRef="#br0">126 52 17412,'0'-5'539,"0"1"0,0 0 0,0 0 0,-1 0 1,0 0-1,0 0 0,0 1 0,-3-7 0,4 9-404,0 1-1,-1-1 1,1 0-1,-1 1 1,1-1-1,0 1 1,-1-1-1,0 1 1,1-1-1,-1 1 1,1-1-1,-1 1 1,0-1-1,1 1 1,-1 0-1,0-1 1,1 1-1,-1 0 1,0 0-1,-1-1 1,1 1-43,0 0-1,-1 1 1,1-1 0,0 0 0,-1 1-1,1-1 1,0 0 0,-1 1-1,1 0 1,0-1 0,0 1-1,-1 0 1,1-1 0,0 1 0,-1 1-1,-3 2 66,1 1 0,0-1 0,0 1 1,1-1-1,0 1 0,-1 0 0,-1 6 0,-18 39 362,23-49-510,-7 17 82,2 1 0,0 0 0,1 0 0,1 0 0,0 0 1,2 1-1,0-1 0,2 1 0,0-1 0,1 1 0,0-1 0,2 0 0,0 0 1,11 28-1,-9-30-54,2-1 0,-1 0 0,2-1 0,0 1 0,1-1 0,0-1 0,13 13 0,-13-16-18,0-2 0,0 0 0,1 0 0,0-1 0,1 0 0,0-1 0,0 0 0,0-1 0,20 7 0,-25-11-13,0 0-1,1 0 0,-1-1 0,1 0 0,-1 0 0,1-1 0,0 0 0,-1-1 0,1 1 0,9-3 0,-15 2-4,1 1 0,-1-1-1,0 1 1,0-1 0,0 0-1,0 0 1,0 0 0,0 0-1,0 0 1,0 0 0,-1-1-1,1 1 1,0-1 0,-1 1-1,1-1 1,-1 1-1,1-1 1,-1 0 0,0 0-1,0 0 1,0 0 0,0 0-1,0 0 1,0 0 0,-1 0-1,1 0 1,-1 0 0,1 0-1,-1-1 1,0 1 0,0 0-1,0 0 1,0 0 0,0-1-1,0 1 1,0 0-1,-1 0 1,-1-4 0,-1-4-1,-1 0 0,0 0 0,0 1 0,-1-1-1,0 1 1,-13-16 0,2 5-15,-31-29 0,33 36 19,-1 1 0,-17-10 0,29 20 1,3 2-4,0 0-1,0 0 0,-1 0 0,1 0 0,0 0 0,0-1 1,0 1-1,-1 0 0,1 0 0,0 0 0,0-1 0,0 1 1,0 0-1,-1 0 0,1-1 0,0 1 0,0 0 0,0 0 1,0-1-1,0 1 0,0 0 0,0 0 0,0-1 0,0 1 1,-1 0-1,1 0 0,0-1 0,0 1 0,1 0 0,-1-1 1,0 1-1,0 0 0,0 0 0,0-1 0,0 1 0,0 0 1,0 0-1,0-1 0,0 1 0,1 0 0,-1 0 0,0-1 1,0 1-1,0 0 0,0 0 0,1-1 0,11-7 1,-10 7-2,31-18-229,83-52-3051,-98 59 2514,-1-1 0,-1-1-1,0 0 1,18-22-1,-12 11-2038,-2 3 1078</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35.902"/>
    </inkml:context>
    <inkml:brush xml:id="br0">
      <inkml:brushProperty name="width" value="0.05" units="cm"/>
      <inkml:brushProperty name="height" value="0.05" units="cm"/>
      <inkml:brushProperty name="color" value="#FF0066"/>
    </inkml:brush>
  </inkml:definitions>
  <inkml:trace contextRef="#ctx0" brushRef="#br0">1 0 16003,'0'8'4380,"2"10"-2661,2 1 1,0-1-1,1 0 0,12 28 0,37 66 153,32 32-1502,-81-137-783,-12-22-3403,-59-70-4495,41 48 6490</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36.226"/>
    </inkml:context>
    <inkml:brush xml:id="br0">
      <inkml:brushProperty name="width" value="0.05" units="cm"/>
      <inkml:brushProperty name="height" value="0.05" units="cm"/>
      <inkml:brushProperty name="color" value="#FF0066"/>
    </inkml:brush>
  </inkml:definitions>
  <inkml:trace contextRef="#ctx0" brushRef="#br0">45 434 11779,'-22'11'1744,"7"-3"1537,8-3-337,12-10-527,10-10-321,32-18-503,14-8-289,19-7-536,3-6-232,-13 2-352,-3 2-280,-17 5-528,-5 8-560,-8 6-1585,-4 3-152,6 9 1361</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36.476"/>
    </inkml:context>
    <inkml:brush xml:id="br0">
      <inkml:brushProperty name="width" value="0.05" units="cm"/>
      <inkml:brushProperty name="height" value="0.05" units="cm"/>
      <inkml:brushProperty name="color" value="#FF0066"/>
    </inkml:brush>
  </inkml:definitions>
  <inkml:trace contextRef="#ctx0" brushRef="#br0">37 235 14643,'-1'10'1226,"0"-1"-1,0 1 1,1-1-1,1 1 1,-1-1 0,3 10-1,-2-12-802,1-1-1,0 0 0,1 0 1,-1-1-1,1 1 1,4 7-1,10 10 441,1-1 0,2 0 0,0-2 1,25 21-1,-16-15-422,36 42 0,-61-64-441,-1 1-1,0 0 0,0 0 1,0 0-1,0 1 0,-1-1 1,3 12-1,-4-16-27,-1 0 0,0 0 0,0 0 0,0 0 0,0 0 0,0 0 0,0 0 0,0 0 0,0 0-1,0 0 1,0 0 0,0 0 0,-1 0 0,1 0 0,0 0 0,-1 0 0,1 0 0,-1 0 0,1 0 0,-2 1 0,1-1-52,0-1 0,0 1 0,-1 0 0,1-1 0,0 1 0,0-1 0,-1 1 0,1-1 0,-1 1 0,1-1 0,0 0 0,-1 0-1,1 0 1,-1 0 0,1 0 0,0 0 0,-1 0 0,1 0 0,-3-1 0,0-1-187,-1 1 1,1 0-1,0-1 0,0 0 0,0 0 0,1 0 0,-1-1 0,0 1 1,1-1-1,0 0 0,-1 0 0,1 0 0,0 0 0,-5-7 0,-3-7-1273,-19-35-1,25 42 1142,-126-256-5554,125 253 5896,1 0-1,1 0 1,0 0 0,-3-17-1,6 26 111,1 0-1,-1 0 0,1 0 0,0 0 0,1 1 0,-1-1 0,0 0 1,1 0-1,0 0 0,0 1 0,0-1 0,1 0 0,-1 1 0,1-1 1,0 1-1,0-1 0,0 1 0,0 0 0,4-4 0,2 0 235,0 0 0,1 0-1,-1 1 1,1 0 0,1 0-1,-1 1 1,20-7 0,76-19 1981,-88 27-1858,75-15 1925,-78 17-1777,-1 1 0,1 0 1,-1 1-1,24 3 0,-34-3-468,-1 0-1,1 1 0,-1-1 1,0 1-1,1 0 0,-1-1 0,0 1 1,0 0-1,0 0 0,1 1 1,-1-1-1,0 0 0,-1 1 1,1-1-1,0 1 0,0 0 1,1 2-1,-2-3-54,0 1 1,-1-1-1,1 1 0,-1-1 1,1 1-1,-1 0 1,0-1-1,0 1 0,1 0 1,-1-1-1,0 1 1,-1 0-1,1-1 0,0 1 1,0-1-1,-1 1 1,1 0-1,-1-1 0,1 1 1,-1-1-1,0 1 1,1-1-1,-1 1 1,-1 1-1,-10 13 69,0 0 0,-1-1 1,-1 0-1,-1-1 0,-15 12 1,10-8-40,-71 60-69,-37 35-3293,100-82 1971</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39.307"/>
    </inkml:context>
    <inkml:brush xml:id="br0">
      <inkml:brushProperty name="width" value="0.05" units="cm"/>
      <inkml:brushProperty name="height" value="0.05" units="cm"/>
      <inkml:brushProperty name="color" value="#FF0066"/>
    </inkml:brush>
  </inkml:definitions>
  <inkml:trace contextRef="#ctx0" brushRef="#br0">1 117 11226,'14'-19'2358,"-10"13"-1402,1-1-1,0 1 0,0 0 1,8-6-1,-11 10-710,1 0 0,0 0-1,0 1 1,0-1 0,0 1 0,0 0-1,0 0 1,0 0 0,0 0 0,0 0 0,0 1-1,1-1 1,-1 1 0,4 0 0,-1 0 178,1 1 1,-1 0-1,1 1 1,9 2-1,-9-2-220,-1 0 0,0 0 0,1-1 0,-1 0 0,11 0 0,-5-3-84,-1 0 0,1 0-1,0-1 1,-1-1 0,0 0 0,0-1-1,12-6 1,-10 4-897,1 1 0,0 1 0,20-6 0,-28 11-1534,0 2 686</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36.204"/>
    </inkml:context>
    <inkml:brush xml:id="br0">
      <inkml:brushProperty name="width" value="0.05" units="cm"/>
      <inkml:brushProperty name="height" value="0.05" units="cm"/>
      <inkml:brushProperty name="color" value="#FF0066"/>
    </inkml:brush>
  </inkml:definitions>
  <inkml:trace contextRef="#ctx0" brushRef="#br0">231 1623 9298,'11'-20'1356,"3"-3"1238,0-2 1,-2 0 0,16-46-1,-27 69-2367,0-1 0,-1 1 0,1-1 0,-1 1 0,0-1 0,0 0 0,0 1 0,0-1 0,0 1 0,-1-6 0,0 7-173,1 0 0,0 1 0,-1-1 1,1 0-1,-1 0 0,1 1 0,-1-1 0,1 0 0,-1 1 1,0-1-1,1 1 0,-1-1 0,1 1 0,-1-1 0,0 1 1,0-1-1,1 1 0,-1 0 0,0-1 0,0 1 1,0 0-1,1 0 0,-1 0 0,0-1 0,0 1 0,0 0 1,0 0-1,1 0 0,-1 0 0,0 1 0,0-1 0,0 0 1,-1 0-1,-3 2 45,0-1-1,0 1 1,0 0 0,0 0 0,1 1 0,-1 0-1,1-1 1,-1 1 0,1 1 0,0-1 0,-5 6-1,4-5-30,-20 19 134,1 1-1,1 1 0,1 1 1,1 0-1,1 2 1,2 1-1,1 0 0,-20 48 1,34-70-172,0 1 0,1 0 1,0 0-1,0 0 0,1 0 0,-1 13 1,2-21-31,0 1 0,0-1 1,0 1-1,0-1 0,0 1 0,0-1 1,0 1-1,1-1 0,-1 1 0,0-1 1,0 1-1,0-1 0,0 0 1,1 1-1,-1-1 0,0 1 0,1-1 1,-1 0-1,0 1 0,0-1 0,1 0 1,-1 1-1,1-1 0,-1 0 0,0 1 1,1-1-1,-1 0 0,1 0 1,-1 0-1,0 1 0,1-1 0,-1 0 1,1 0-1,-1 0 0,1 0 0,-1 0 1,1 0-1,-1 0 0,1 0 0,-1 0 1,1 0-1,-1 0 0,1 0 1,-1 0-1,1 0 0,-1 0 0,0-1 1,1 1-1,-1 0 0,1 0 0,-1 0 1,1-1-1,-1 1 0,1-1 0,23-15-5,-23 15 5,133-115-239,-131 113 227,1-1 1,0 1 0,0 0 0,0 0 0,6-2-1,-8 4 11,-1 0-1,0 1 0,1-1 0,-1 1 0,1 0 1,-1-1-1,0 1 0,1 0 0,-1 0 0,1 0 1,-1 0-1,1 0 0,-1 0 0,1 1 0,-1-1 1,1 0-1,-1 1 0,0-1 0,3 2 0,1 1 3,0 1-1,0 0 0,0 0 1,-1 0-1,0 1 1,0-1-1,5 8 0,7 8 1,76 70 35,3 3 191,-89-86-206,0 0-1,0 0 1,-1 1 0,0 0-1,-1 0 1,1 1 0,-2-1 0,1 1-1,-1 0 1,-1 0 0,1 0-1,0 12 1,-2-14-20,-1-1-1,0 1 1,0 0-1,-1 0 1,0-1 0,0 1-1,-1 0 1,1-1 0,-2 1-1,1-1 1,-1 0-1,1 0 1,-2 0 0,1 0-1,-1 0 1,0-1 0,-7 9-1,3-6-74,1-1 0,-1-1 0,-1 1 0,1-1 0,-1-1 0,0 1 0,0-2 0,-1 1 0,1-1 0,-1-1 0,-17 5 0,18-6 24,1-1 1,-1 1-1,1-2 0,-1 1 0,0-1 0,1 0 1,-1-1-1,1 0 0,-1-1 0,1 1 0,0-2 1,-1 1-1,1-1 0,-13-6 0,18 7 45,0 0-1,0 0 0,0 0 1,0-1-1,1 1 1,-1 0-1,1-1 1,0 0-1,-1 0 1,1 0-1,0 0 0,1 0 1,-1 0-1,0 0 1,-1-5-1,2 2-2,-1 0 1,1 0-1,0 0 0,1 0 0,0 0 1,0 0-1,0 0 0,2-9 0,2-6-7,2-1-1,1 1 0,17-38 1,77-161-10,25-55 349,-94 195 27,33-125-1,-56 164-225,-1 1 0,-2-1 0,-2-1 0,-1 1 0,-3-1 0,-7-68 0,5 96-72,-1 0-1,-1 0 1,1 0 0,-2 1 0,0-1-1,-10-18 1,15 32-47,-1 0-1,1-1 1,0 1-1,0 0 1,0-1-1,-1 1 1,1-1-1,0 1 1,0 0 0,-1 0-1,1-1 1,0 1-1,0 0 1,-1-1-1,1 1 1,0 0-1,-1 0 1,1 0-1,0-1 1,-1 1-1,1 0 1,-1 0-1,1 0 1,0 0-1,-1 0 1,1 0 0,-1 0-1,1 0 1,0 0-1,-1 0 1,1 0-1,-1 0 1,1 0-1,0 0 1,-1 0-1,1 0 1,-1 0-1,1 0 1,0 0-1,-1 1 1,1-1-1,0 0 1,-1 0 0,1 0-1,0 1 1,-1-1-1,1 0 1,0 1-1,0-1 1,-1 0-1,1 1 1,0-1-1,0 0 1,-1 1-1,-10 20 127,5-5-3,1 0 0,1 0 0,1 0 0,0 0 0,-1 25 0,3-5 102,5 52 1,-2-65-166,2 1 0,0-1 0,1 0 0,13 35 0,-14-49-39,0 0 1,1 0-1,0 0 1,0 0-1,11 11 1,-12-15-17,0 0 1,1-1-1,0 0 1,0 0-1,0 0 1,0 0 0,1-1-1,0 0 1,9 4-1,-11-6-8,-1 0-1,0 0 1,1 0-1,-1-1 0,0 1 1,1-1-1,-1 0 0,1 0 1,-1 0-1,1 0 0,-1 0 1,1-1-1,-1 0 1,1 0-1,2-1 0,-1 0 3,-1 0 0,1-1 0,-1 1 0,0-1 0,0 0-1,0 0 1,0-1 0,-1 1 0,6-7 0,-1-1 5,-1 0 0,0 0 0,-1 0 0,0-1 0,-1 0 0,0-1 0,3-14 0,-2 5-4,-1 1-1,-1-1 1,-1 1-1,-1-1 1,-1 0-1,-1 0 1,-2-22-1,2 43-4,0 0-1,0 1 1,0-1-1,0 0 1,0 1-1,0-1 1,-1 0-1,1 1 1,0-1-1,0 0 1,-1 1-1,1-1 1,0 0 0,-1 1-1,1-1 1,-1 1-1,1-1 1,-1 0-1,0 1 1,1 0-1,0 0 1,-1 0-1,1 0 1,0 0-1,-1 0 1,1 1-1,0-1 1,0 0-1,-1 0 1,1 0-1,0 1 1,-1-1 0,1 0-1,0 0 1,0 1-1,-1-1 1,1 0-1,0 0 1,0 1-1,0-1 1,0 0-1,-1 1 1,1-1-1,0 1 1,-2 3 0,0 1 0,0-1 0,1 1 0,-2 6 0,2-2 13,0-1 0,0 1 0,1 0 0,0 1 0,0-1 0,1-1 0,1 1 0,-1 0 0,6 17 0,-6-24-7,1 1-1,-1 0 1,0 0-1,1-1 1,-1 1-1,1-1 1,0 1-1,0-1 1,0 0-1,0 0 1,0 0-1,0 0 1,0 0-1,1 0 1,-1 0-1,1-1 1,0 1-1,-1-1 1,1 0-1,0 0 1,0 0 0,0 0-1,-1 0 1,1-1-1,0 1 1,0-1-1,0 0 1,0 0-1,0 0 1,0 0-1,0-1 1,0 1-1,5-2 1,-1 0-5,0 0 0,0-1 1,0 0-1,-1 0 0,1-1 0,-1 1 0,0-2 1,0 1-1,0-1 0,0 1 0,-1-2 1,0 1-1,0 0 0,0-1 0,-1 0 0,1 0 1,4-10-1,-1 0 2,0 0-1,-2-1 1,1 1 0,-2-1 0,0 0 0,2-22 0,-4 18 27,-1-37 0,-2 58-30,0-1-1,0 1 0,0 0 1,1 0-1,-1 0 0,0-1 1,0 1-1,0 0 0,0 0 1,0-1-1,0 1 0,0 0 1,0 0-1,0 0 1,0-1-1,0 1 0,0 0 1,0 0-1,0 0 0,0-1 1,-1 1-1,1 0 0,0 0 1,0 0-1,0-1 0,0 1 1,0 0-1,0 0 1,0 0-1,-1-1 0,1 1 1,0 0-1,0 0 0,0 0 1,0 0-1,-1 0 0,1 0 1,0-1-1,0 1 0,0 0 1,-1 0-1,1 0 1,0 0-1,0 0 0,0 0 1,-1 0-1,1 0 0,0 0 1,0 0-1,-1 0 0,1 0 1,0 0-1,0 0 0,0 0 1,-1 0-1,1 0 0,0 0 1,0 0-1,0 1 1,-1-1-1,1 0 0,0 0 1,0 0-1,0 0 0,-1 0 1,1 0-1,0 1 0,0-1 1,-10 12-2,9-11 1,0 1 0,1-1 0,-1 1 0,1 0 0,-1-1 0,1 1 0,0 0 0,0-1-1,0 1 1,0 0 0,0-1 0,0 1 0,0 0 0,0-1 0,1 1 0,-1 0 0,0-1 0,2 3 0,-1-1-1,1-1 0,-1 0 0,1 0 0,-1 0 0,1 0 0,0 0 0,0 0 1,0 0-1,0-1 0,0 1 0,3 1 0,-1-1 1,1 1-1,0-1 1,1 0-1,-1 0 1,0 0-1,1-1 1,-1 1-1,1-1 1,-1-1-1,11 1 1,-8-2 0,-1 0 0,1-1 0,-1 0 0,0 0 0,1-1 0,-1 0 0,0 0 0,-1-1 0,1 1 0,-1-1 0,1-1 0,-1 1 0,0-1 0,-1-1-1,1 1 1,5-8 0,0-1-3,0-1-1,-1 0 0,-1-1 0,0 1 0,12-32 0,7-18 6,-25 59 13,0 1-1,0-1 1,1 1 0,0 0 0,0 0-1,0 0 1,1 0 0,-1 1 0,7-5-1,-10 9-7,-1-1 1,1 0-1,0 1 0,0-1 0,0 1 1,0-1-1,0 1 0,0 0 0,0-1 0,0 1 1,0 0-1,0 0 0,0-1 0,0 1 0,0 0 1,0 0-1,0 0 0,0 0 0,0 0 1,0 1-1,2-1 0,-2 1-3,-1-1 0,1 1 1,0 0-1,-1-1 0,1 1 0,0 0 1,-1 0-1,1-1 0,-1 1 0,1 0 0,-1 0 1,1 0-1,-1 0 0,0 0 0,1-1 0,-1 1 1,0 0-1,0 2 0,1 2 3,-1-1 0,0 1 0,0 0-1,0 0 1,0-1 0,-1 1 0,-2 9 0,-27 52 45,21-49-61,1 1 1,-10 31-1,17-48 4,1 0 0,0-1 0,-1 1 0,1 0 0,0 0-1,0 0 1,0 0 0,0 0 0,0 0 0,0 0 0,0 0 0,0 0 0,0 0-1,0 0 1,0 0 0,1 0 0,-1 0 0,0-1 0,1 1 0,-1 0-1,1 0 1,-1 0 0,1 0 0,-1-1 0,1 1 0,1 1 0,-1-2-3,0 1 0,0-1 0,1 1 0,-1-1 0,0 0 0,0 0 0,1 0 0,-1 0 0,0 0 0,0 0 0,1 0 0,-1 0 0,0 0 0,0-1 0,1 1 1,-1 0-1,0-1 0,0 1 0,0-1 0,0 0 0,1 1 0,0-2 0,14-8-4,-1 0-1,0-2 1,-1 1 0,18-20-1,47-59 30,-69 78-11,-1-1 1,0 1 0,-1-2 0,-1 1 0,0-1 0,0-1 0,-2 1 0,5-19-1,-7 23-1,-1 0-1,-1-1 0,0 1 0,-1 0 1,0-1-1,0 1 0,-1 0 0,0-1 1,-1 1-1,0 0 0,-1 0 0,0 0 1,-5-11-1,2 8-3,6 13-1,0 0 0,0 0 0,0-1 0,0 1 0,0 0 0,0 0 0,-1 0 0,1 0 0,0 0 0,0 0 0,0 0 0,0-1-1,0 1 1,0 0 0,0 0 0,0 0 0,0 0 0,0 0 0,0 0 0,-1 0 0,1 0 0,0 0 0,0 0 0,0-1 0,0 1 0,0 0 0,0 0 0,-1 0 0,1 0-1,0 0 1,0 0 0,0 0 0,0 0 0,0 0 0,0 0 0,-1 0 0,1 0 0,0 0 0,0 0 0,0 0 0,0 0 0,0 1 0,0-1 0,-1 0 0,1 0-1,0 0 1,0 0 0,0 0 0,0 0 0,0 0 0,0 0 0,0 0 0,0 0 0,-1 0 0,1 1 0,0-1 0,0 0 0,0 0 0,0 0 0,0 0 0,0 0 0,0 0-1,0 0 1,0 1 0,0-1 0,-1 3-2,1-1-1,0 1 0,0 0 1,0-1-1,0 1 0,0 0 0,0-1 1,1 1-1,0-1 0,-1 1 1,1 0-1,0-1 0,0 1 1,0-1-1,3 4 0,-2-1 3,1-1 0,-1 0-1,1 0 1,1 0 0,-1 0 0,0 0-1,1-1 1,4 4 0,-4-4 6,0-1 0,1 0 0,-1-1 0,0 1 0,1-1 0,-1 0 0,1 0 0,0 0 0,-1-1 0,1 1 0,0-1 1,-1 0-1,1-1 0,0 1 0,-1-1 0,1 0 0,0 0 0,-1 0 0,6-3 0,3-1 24,-1 0 0,0-1 0,0 0 0,0-1 0,16-14 0,-12 8-20,-1-1-1,0 0 0,22-30 1,-28 32-9,0-1-1,-1 0 1,-1 0 0,0-1 0,9-24 0,-14 29-1,0 1 0,-1 0 0,0-1 0,0 1 0,-1-1 0,0 1 0,-1-1 0,0 1 0,0 0 0,0-1 0,-1 1 0,-1 0 0,1 0 0,-8-15 0,9 22-128,1 0-1,0 0 1,-1 1-1,1-1 1,0 0-1,-1 1 1,1-1-1,-1 1 1,0-1-1,1 0 1,-1 1 0,1 0-1,-1-1 1,0 1-1,1-1 1,-1 1-1,0 0 1,1-1-1,-1 1 1,0 0 0,0 0-1,1-1 1,-1 1-1,0 0 1,0 0-1,0 0 1,1 0-1,-1 0 1,-1 0-1,-1 1-642,1 0 0,-1 0 0,1 0 0,0 0 0,-1 1-1,1-1 1,-2 2 0,-2 1-382,-6 2-930</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4:39.954"/>
    </inkml:context>
    <inkml:brush xml:id="br0">
      <inkml:brushProperty name="width" value="0.05" units="cm"/>
      <inkml:brushProperty name="height" value="0.05" units="cm"/>
      <inkml:brushProperty name="color" value="#FF0066"/>
    </inkml:brush>
  </inkml:definitions>
  <inkml:trace contextRef="#ctx0" brushRef="#br0">86 47 14627,'0'-10'742,"1"7"-387,-1 1-1,0-1 1,0 1-1,0-1 1,0 1-1,0-1 1,-1 1-1,1-1 1,-1 1-1,1 0 1,-1-1-1,-1-2 1,2 5-268,-1 0 1,1 0-1,-1-1 1,1 1-1,0 0 1,-1 0 0,1 0-1,0 0 1,-1 0-1,1 0 1,-1 0-1,1 0 1,0 0 0,-1 0-1,1 0 1,-1 0-1,1 0 1,0 0-1,-1 1 1,1-1 0,0 0-1,-1 0 1,1 0-1,0 1 1,-1-1-1,1 0 1,0 0 0,-1 1-1,1-1 1,0 0-1,0 0 1,-1 1-1,1 0 1,-12 12 660,10-11-535,-5 6-13,2 1 0,-1-1 0,1 1 1,0 0-1,1 0 0,0 1 0,0-1 0,1 1 1,1 0-1,-4 18 0,3 0 156,1-1 0,3 50 0,-1-68-335,1 1 0,1-1 0,-1 0 0,1 0 0,1-1 0,0 1 0,0 0 0,1-1 0,0 0 0,1 0 0,-1 0 1,1 0-1,1-1 0,0 1 0,0-1 0,0-1 0,1 1 0,0-1 0,0-1 0,0 1 0,1-1 0,0 0 0,15 6 0,-15-7-13,1 0-1,-1-1 0,1 0 0,0 0 1,0-1-1,0-1 0,0 1 0,0-1 1,19-1-1,-21-1-3,1 0 0,-1 0 0,1-1 0,-1 0 0,0 0 0,1-1 0,-1 0 0,0 0 0,-1-1 0,1 1 0,-1-2 1,8-5-1,-12 9-4,-1 0 0,1-1 0,-1 1 0,0 0 0,1-1 0,-1 1 0,0-1 0,0 1 0,0-1 0,0 0 0,0 0 1,-1 1-1,1-1 0,0 0 0,-1 0 0,1 0 0,-1 0 0,0 0 0,1 1 0,-1-5 0,-1 3 0,1 0-1,-1 0 1,0 0-1,0 0 1,0 0-1,0 1 0,0-1 1,-1 0-1,1 1 1,-1-1-1,0 1 1,-2-4-1,0 2 0,0 0 0,0 0 0,0 0 0,-1 0 1,1 1-1,-1-1 0,0 1 0,0 1 0,0-1 0,0 1 0,-1 0 0,1 0 0,-11-2 0,12 3-2,-13 2 7,17-1 14,0 0 0,-1 0 0,1 0 0,0 0 0,-1 0 0,1 0 0,-1 1 1,1-1-1,0 0 0,-1 0 0,1 0 0,0 0 0,-1 0 0,1-1 0,0 1 0,-1 0 0,1 0 0,-1 0 0,1 0 0,0 0 0,-1 0 0,1-1 0,0 1 0,0 0 0,-1 0 0,1 0 0,0-1 0,-1 1 0,1 0 0,0-1 0,5-8 491,20-9 66,-16 13-435,1 1-1,-1 0 1,1 1-1,0 0 1,11-1-1,55-7 54,-39 7-1023,-16 1-715,-1 3 542</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5:17.836"/>
    </inkml:context>
    <inkml:brush xml:id="br0">
      <inkml:brushProperty name="width" value="0.05" units="cm"/>
      <inkml:brushProperty name="height" value="0.05" units="cm"/>
      <inkml:brushProperty name="color" value="#FF0066"/>
    </inkml:brush>
  </inkml:definitions>
  <inkml:trace contextRef="#ctx0" brushRef="#br0">1608 154 8522,'0'-7'523,"1"0"1,0 0-1,1 0 1,-1 0-1,5-10 1,-3 11-216,-1 0 0,0 0 1,-1 0-1,0 0 1,0 0-1,0-1 0,0-9 1,-2 14-238,1 0 0,-1 1 0,0-1 0,0 0 0,1 1 0,-1-1 0,0 0 0,0 1 0,-1 0 0,1-1 0,0 1 0,0 0 0,-1-1 0,1 1 0,-1 0 0,1 0 0,-1 0 0,1 0 0,-1 0 0,0 1 0,1-1 0,-1 0 0,-3 0 0,-4-2 136,1 1 0,0 1 0,-16-2 0,6 1-167,-1 2-1,0 0 0,0 1 1,0 1-1,0 1 1,1 0-1,0 1 0,-1 2 1,1-1-1,1 2 0,-1 1 1,1 0-1,1 1 1,0 0-1,0 2 0,-18 14 1,-341 328-77,284-257 39,-146 203-1,216-267-1,1 2 0,-25 60 0,-17 75 2,16-38-10,-50 99-33,-7 17-15,77-174 52,-25 107 1,33-94 11,-11 149 1,20 80 6,22 96-3,-10-360-8,1-3 137,2 0 0,2-1 0,2 0 1,2-1-1,2 0 0,2-1 0,3 0 1,1-2-1,1 0 0,32 45 0,-36-65 36,1-1 0,0 0 0,1-2 0,2 0 0,0-1-1,1-1 1,27 16 0,-6-7 164,1-3 0,1-2-1,54 19 1,-93-38-325,275 113 363,-221-86-102,0-3-1,2-2 1,1-3-1,75 15 1,122 10 651,-187-38-766,117 0-1,-169-10-131,1-1 0,-1-1 0,0-1 0,0-1 0,0-1 0,27-12 0,112-61 1286,-132 64-943,10-8 29,-1-2 1,44-38-1,-40 30-359,49-31-1,-74 53-59,-1 1-1,0-2 0,23-24 1,34-47-20,-49 55 50,-8 9-12,0-1 0,-2-1 0,0 0 0,15-35 0,25-97 3,-2-4-50,-19 64-21,30-150-1,-3-236 96,-58 436-17,-1 1 1,-2 0-1,-2 0 1,-2 0-1,-13-47 1,15 72-10,-84-413-8,80 353 14,-21-141 1,20 173 2,-1 0-1,-29-75 1,-33-34-9,57 127 2,-1 2-1,-2 0 1,-33-36-1,-126-113 28,145 140-24,-233-224-102,232 231 73,-2 1 0,-1 1-1,-1 3 1,-1 1 0,-1 1-1,-64-22 1,57 29 16,-1 1 1,0 2-1,-75-5 1,43 12 26,-106 8 0,162-3-5,-1 1-1,1 1 1,0 1-1,-34 12 1,42-11-364,1 0 1,-1 1-1,1 1 0,1 0 1,-1 1-1,1 1 0,-16 14 1,10-2-1852,18-22 2003,1 1 1,-1-1-1,1 1 0,-1 0 1,1-1-1,-1 1 0,1 0 1,0-1-1,-1 1 0,1 0 1,0 0-1,-1 0 1,1-1-1,0 1 0,0 0 1,0 0-1,0-1 0,0 1 1,0 0-1,0 0 0,0 0 1,0 0-1,0-1 0,0 1 1,0 0-1,1 0 0,-1-1 1,0 1-1,1 1 0,0-2-19,0 1-1,0-1 1,0 1 0,1-1-1,-1 0 1,0 1 0,0-1-1,0 0 1,1 0-1,-1 0 1,0 0 0,0 0-1,2 0 1</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5:20.184"/>
    </inkml:context>
    <inkml:brush xml:id="br0">
      <inkml:brushProperty name="width" value="0.05" units="cm"/>
      <inkml:brushProperty name="height" value="0.05" units="cm"/>
      <inkml:brushProperty name="color" value="#FF0066"/>
    </inkml:brush>
  </inkml:definitions>
  <inkml:trace contextRef="#ctx0" brushRef="#br0">0 230 4513,'606'-77'5444,"-299"39"-4440,3 27-557,613-41 4047,-501 32-4353,-291 16 3,269 6 454,-140 2 111,10 8-272,-37 0-421,-163-11-19,391 16 54,-111-1 167,-99-7 136,-212-7-316,414 15 1045,-75-4 547,-122-26-779,-48 0-47,-105 12-656,186-8 615,-153-5-256,74-5 113,-153 16-272,97 9 0,-59 4-61,136-4-1,-198-8-414,0-2 0,0-1-1,-1-1 1,38-14 0,-27 3-2485,-29 11 1468,1 0 0,21-6 0,-14 7 1342</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5:20.878"/>
    </inkml:context>
    <inkml:brush xml:id="br0">
      <inkml:brushProperty name="width" value="0.05" units="cm"/>
      <inkml:brushProperty name="height" value="0.05" units="cm"/>
      <inkml:brushProperty name="color" value="#FF0066"/>
    </inkml:brush>
  </inkml:definitions>
  <inkml:trace contextRef="#ctx0" brushRef="#br0">14 10 7714,'-12'-8'2191,"10"6"-310,8 6-367,-4-3-1422,17 10 432,0 2 0,20 18 1,-18-11-233,73 58 932,6-14-190,19 12 204,-103-64-1054,-1 0 0,0 2-1,-1-1 1,0 2-1,11 16 1,-22-27-114,0 0 1,0 1 0,0-1-1,-1 1 1,0 0-1,0-1 1,0 1-1,-1 0 1,1 0-1,-1 0 1,0 1-1,-1-1 1,1 7-1,-1-8-23,-1 0 0,1-1-1,-1 1 1,0 0 0,0-1-1,-1 1 1,1-1 0,-1 1-1,1-1 1,-1 1 0,0-1-1,0 0 1,-1 0-1,1 0 1,-1 0 0,1-1-1,-1 1 1,-5 3 0,-4 2-3,0-2 0,0 1 0,-1-2 0,1 1 0,-1-2 0,-25 6 0,-17 7 73,-10 5-1177,58-22-3581,14-3 3431</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5:21.254"/>
    </inkml:context>
    <inkml:brush xml:id="br0">
      <inkml:brushProperty name="width" value="0.05" units="cm"/>
      <inkml:brushProperty name="height" value="0.05" units="cm"/>
      <inkml:brushProperty name="color" value="#FF0066"/>
    </inkml:brush>
  </inkml:definitions>
  <inkml:trace contextRef="#ctx0" brushRef="#br0">0 0 14283,'10'37'992,"-3"0"153,2 1-65,14-3-928</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5:24.760"/>
    </inkml:context>
    <inkml:brush xml:id="br0">
      <inkml:brushProperty name="width" value="0.05" units="cm"/>
      <inkml:brushProperty name="height" value="0.05" units="cm"/>
      <inkml:brushProperty name="color" value="#FF0066"/>
    </inkml:brush>
  </inkml:definitions>
  <inkml:trace contextRef="#ctx0" brushRef="#br0">16 55 10418,'-5'-5'2327,"-5"-4"1790,10 8-4004,0 1 1,0-1 0,0 1-1,0-1 1,-1 1 0,1 0-1,0-1 1,0 1 0,0-1 0,0 1-1,0-1 1,0 1 0,0-1-1,1 1 1,-1 0 0,0-1 0,0 1-1,0-1 1,0 1 0,0-1-1,1 1 1,-1 0 0,0-1-1,0 1 1,1 0 0,-1-1 0,0 1-1,1-1 1,2-2 359,0 0 1,0 0-1,1 0 1,-1 0-1,1 0 1,6-3-1,-9 6-417,0-1 0,-1 1-1,1-1 1,0 1 0,0 0 0,0 0 0,-1-1-1,1 1 1,0 0 0,0 0 0,0 0-1,0 0 1,0 0 0,0 0 0,-1 0-1,1 0 1,0 0 0,0 0 0,0 0-1,0 1 1,0-1 0,-1 0 0,1 1-1,0-1 1,0 0 0,0 1 0,-1-1-1,1 1 1,0 0 0,-1-1 0,1 1 0,0-1-1,-1 1 1,1 0 0,-1-1 0,1 1-1,-1 0 1,0 0 0,1-1 0,-1 1-1,1 0 1,-1 1 0,3 6 157,-1 1 0,0 0 1,0-1-1,-1 1 0,0 0 1,0 14-1,-7 55 630,1-33-344,1 40 299,3-40-418,-12 79 0,12-124-928,-1-5-157,0-12-999,1 9 707,-15-75-9100,15 61 8671</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5:25.101"/>
    </inkml:context>
    <inkml:brush xml:id="br0">
      <inkml:brushProperty name="width" value="0.05" units="cm"/>
      <inkml:brushProperty name="height" value="0.05" units="cm"/>
      <inkml:brushProperty name="color" value="#FF0066"/>
    </inkml:brush>
  </inkml:definitions>
  <inkml:trace contextRef="#ctx0" brushRef="#br0">25 30 10490,'-12'2'1461,"-1"-1"4958,18-4-3396,5-2-2290,-1 1 0,0 0 0,1 0 0,0 1 0,0 0 0,13-1 0,-12 3-449,0 0 0,0 1 0,0 0 0,0 1 0,-1 0 0,1 1 0,0 0 0,-1 1 0,20 6 0,10 6 132,1-3-1,0-1 1,1-3 0,0-1 0,0-1 0,69-2 0,-104-3-425,1-1 0,-1 0 0,1-1 1,-1 1-1,0-2 0,1 1 0,-1-1 0,0 0 1,14-6-1,-20 8-91,-1 0 0,1-1 0,-1 1 0,1 0 0,0-1 0,-1 1 0,1-1 0,-1 1 0,1-1 0,-1 1 0,0-1 0,1 1 0,-1-1 0,1 1 0,-1-1 0,0 1 0,1-1 0,-1 0-1,0 1 1,0-1 0,0 0 0,1 1 0,-1-1 0,0 0 0,0 1 0,0-1 0,0 0 0,0 1 0,0-1 0,0 0 0,0 1 0,-1-1 0,1 0 0,0 1 0,0-1 0,0 1 0,-1-1 0,1 0 0,0 1 0,-1-1 0,1 1 0,0-1 0,-1 1 0,1-1 0,-1 1 0,1-1 0,-1 1 0,1-1 0,-2 0 0,-15-11-1737</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5:28.159"/>
    </inkml:context>
    <inkml:brush xml:id="br0">
      <inkml:brushProperty name="width" value="0.05" units="cm"/>
      <inkml:brushProperty name="height" value="0.05" units="cm"/>
      <inkml:brushProperty name="color" value="#FF0066"/>
    </inkml:brush>
  </inkml:definitions>
  <inkml:trace contextRef="#ctx0" brushRef="#br0">223 126 9490,'11'-25'1240,"-8"20"-808,0 0-1,-1 0 1,0 0-1,0 0 1,0-1-1,-1 1 1,1-1-1,-1-6 1,-1 11-331,0 1 0,0 0-1,-1-1 1,1 1 0,-1 0 0,1 0 0,0-1 0,-1 1 0,1 0-1,0 0 1,-1 0 0,1-1 0,-1 1 0,1 0 0,-1 0 0,1 0 0,-1 0-1,1 0 1,0 0 0,-1 0 0,1 0 0,-1 0 0,1 0 0,-1 0 0,1 0-1,-1 1 1,-20 1 1450,15-1-833,1-1-522,0 1 0,0 0 0,0 0 0,0 0 0,1 1 0,-1-1 0,1 1 0,-1 0 0,1 1 1,-1-1-1,1 1 0,0 0 0,0 0 0,1 0 0,-1 0 0,1 0 0,-1 1 0,1 0 1,-4 6-1,-9 12-20,1 1 1,1 0-1,1 2 1,1-1-1,2 2 1,0-1 0,1 1-1,2 1 1,1-1-1,1 1 1,1 1-1,0 35 1,7 76 593,-1-118-691,1 0 1,1-1-1,0 0 0,13 33 1,-11-41-38,0-1-1,0 0 1,1 0 0,1 0 0,0-1-1,0 0 1,1 0 0,0-1 0,1 0 0,0-1-1,0 0 1,1-1 0,0 0 0,0 0 0,1-1-1,16 6 1,-5-4 55,1 0 0,0-1-1,0-2 1,1 0 0,-1-2 0,1-1-1,42-1 1,-49-2-85,0-2-1,0 0 1,0-1-1,0-1 1,-1 0-1,0-1 1,0-1-1,0-1 1,-1-1-1,0 0 1,0-1-1,-1 0 1,-1-1 0,0-1-1,0 0 1,20-25-1,-26 27 1,-1 0 1,0-1-1,-1 1 1,0-1-1,0 0 0,-1-1 1,6-19-1,-7 13 49,0 0 0,-1 1 0,-1-1-1,0-32 1,-4 14 47,-2 0 0,-1-1-1,-2 2 1,-19-61 0,-18-18-50,35 95-43,-1 0 0,-1 1 0,-22-29 0,25 38 20,1 1-1,-2 0 0,1 0 1,-1 1-1,0 0 0,0 1 1,0 0-1,-1 1 0,0-1 1,-14-4-1,9 6 48,0-1 0,-1 2 0,1 0 0,-1 1 0,1 1 0,-26 0 0,9 3 95,0 1 1,-42 10-1,-57 21 75,121-32-251,-6 2-16,10-2-134,1-1 1,-1 1-1,0 0 1,0 0 0,-9 6-1,14-8 108,1 0 0,0 0 0,-1 1 0,1-1 0,0 0 0,-1 0 0,1 0 0,0 0 0,0 1 0,-1-1 0,1 0 0,0 0 0,0 1 0,0-1 0,-1 0 0,1 0 0,0 1 0,0-1 0,0 0 0,0 1 0,-1-1 0,1 0 0,0 1 0,0-1-1,0 0 1,0 1 0,0-1 0,0 0 0,0 1 0,0-1 0,0 0 0,0 1 0,0-1 0,13 15-903</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6:21.265"/>
    </inkml:context>
    <inkml:brush xml:id="br0">
      <inkml:brushProperty name="width" value="0.05" units="cm"/>
      <inkml:brushProperty name="height" value="0.05" units="cm"/>
      <inkml:brushProperty name="color" value="#FF0066"/>
    </inkml:brush>
  </inkml:definitions>
  <inkml:trace contextRef="#ctx0" brushRef="#br0">282 951 5881,'-1'0'226,"1"0"0,-1-1 0,1 1 0,0 0 0,-1 0 0,1-1 0,0 1 0,-1-1 0,1 1 0,0 0 0,0-1 0,-1 1 0,1-1 0,0 1 0,0 0 0,0-1 0,0 1 0,0-1 0,-1 1 0,1-1 0,0 1 0,0-1 0,0 0 0,8-4 2286,1 1-2017,5-8 1004,4-2 1291,-17 13-2717,0 1 0,0 0 0,0-1 0,0 1 0,0 0-1,0 0 1,0 0 0,0 0 0,0 0 0,0 0 0,-1 0 0,1 0-1,0 0 1,0 0 0,0 0 0,0 0 0,0 1 0,0-1 0,0 1 0,0-1-1,1 1 1,9 4 72,0 0-1,1-1 1,-1-1 0,1 0-1,0 0 1,0-1-1,0-1 1,22 0-1,35 6 1157,-56-4-1051,-1 1-1,1 0 1,15 8 0,-13-6-156,27 9 0,-31-13-25,-1 1 0,0-2 0,1 1 0,0-1 0,-1-1 0,1 0-1,0 0 1,-1-1 0,1-1 0,-1 0 0,1 0 0,-1-1 0,0 0 0,14-7 0,-15 6 18,82-36 641,-76 34-692,1 1 1,-1 1-1,1 0 0,18-1 0,-22 4-32,-1 0 1,0-1-1,0-1 1,0 1 0,0-2-1,0 0 1,-1 0-1,1-1 1,16-10-1,-6 0 30,24-11-1,18-13 242,-56 34-206,-1-1 1,1 1 0,-1-2 0,0 1-1,0-1 1,7-10 0,-9 10-18,34-58 350,-34 57-356,-1 0 1,0-1-1,0 0 0,-1 0 1,0 1-1,1-12 1,-2 3-17,0 1 0,-2 0 1,1-1-1,-2 1 1,0 0-1,-1-1 0,-1 1 1,0 1-1,-2-1 0,1 0 1,-2 1-1,0 1 1,-1-1-1,0 1 0,-1 0 1,0 1-1,-2 0 1,-16-17-1,8 10-29,5 5 2,0 1 1,-1 0-1,-1 1 0,0 0 1,-1 2-1,-24-14 0,26 19-2,-1 1 0,1 0 0,-1 1 0,0 0 0,-19-1 1,-38-9 4,54 8 1,1-1 0,0-1 0,1-1 0,-22-14-1,18 10 9,-39-17-1,52 27-12,0 0 0,-1 0 0,1 1 1,-1 0-1,1 1 0,-1 0 0,0 0 0,-14 2 0,-3 3 3,-1 1 0,1 1 0,1 2 1,-38 15-1,-16 5 9,50-19-1,-47 7 0,65-14-2,0-1 0,0-1 0,0 0 0,1 0 0,-1-1 0,0 0 0,-20-5 0,26 4-7,0 0 3,0 1-1,-1-1 0,1 1 1,-9-1-1,12 2-5,1 0 1,0 1-1,-1-1 0,1 0 0,-1 0 0,1 0 0,0 1 1,-1-1-1,1 1 0,0-1 0,-1 1 0,1-1 0,0 1 1,0 0-1,-1 0 0,1 0 0,0 0 0,0 0 0,0 0 1,0 0-1,0 0 0,-1 2 0,-16 29 1,1 2 0,1 0-1,-12 41 1,7-18 0,12-35-2,2 1 0,0 1 0,2-1 0,0 1-1,-2 34 1,7-43 1,0 0 0,0-1-1,2 1 1,0-1 0,1 1 0,0-1-1,1 0 1,0 0 0,1-1-1,9 17 1,0-3 115,1-1 0,2-1 0,0-1 0,2 0 0,37 37 0,-45-52-29,1 0-1,1-1 1,-1 0-1,1-1 1,1 0-1,-1-1 1,1-1-1,0 0 1,0-1-1,18 3 1,-2-2-28,0-1 0,1-2-1,58-3 1,-65-1-563,-1-2-1,42-11 1,-49 11 33,41-11-332</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6:24.491"/>
    </inkml:context>
    <inkml:brush xml:id="br0">
      <inkml:brushProperty name="width" value="0.05" units="cm"/>
      <inkml:brushProperty name="height" value="0.05" units="cm"/>
      <inkml:brushProperty name="color" value="#FF0066"/>
    </inkml:brush>
  </inkml:definitions>
  <inkml:trace contextRef="#ctx0" brushRef="#br0">5 73 7250,'0'-5'476,"1"1"1,0 0 0,0 0 0,0 0-1,2-5 1,-2 6-70,0 0 0,0 1 0,0-1 0,-1 0-1,1 1 1,-1-1 0,1 0 0,-1 1 0,0-1 0,0 0 0,0 0-1,-1-4 1,0 7-374,1 0 0,0 0-1,0-1 1,0 1 0,0 0 0,0 0-1,0 0 1,0 0 0,0 0-1,-1 0 1,1 0 0,0-1 0,0 1-1,0 0 1,0 0 0,-1 0-1,1 0 1,0 0 0,0 0-1,0 0 1,0 0 0,-1 0 0,1 0-1,0 0 1,0 0 0,0 0-1,0 0 1,-1 0 0,1 0 0,0 0-1,0 0 1,0 0 0,0 0-1,-1 0 1,1 0 0,0 0 0,0 1-1,0-1 1,0 0 0,0 0-1,0 0 1,-1 0 0,1 0 0,-7 6 507,7-6-501,-1 1-4,1-1-1,0 1 0,0-1 0,-1 1 0,1-1 0,0 1 0,0-1 0,0 1 1,0 0-1,0-1 0,-1 1 0,1-1 0,0 1 0,0 0 0,1-1 0,-1 1 1,0-1-1,0 1 0,0 0 0,0-1 0,0 1 0,1-1 0,-1 1 0,0-1 1,1 1-1,-1-1 0,0 1 0,1-1 0,-1 1 0,0-1 0,1 1 0,-1-1 1,1 0-1,-1 1 0,1-1 0,-1 0 0,1 1 0,-1-1 0,1 0 0,-1 0 1,1 1-1,0-1 0,-1 0 0,1 0 0,5 2 184,0 0-1,0-1 1,10 2-1,-7-2 10,68 14 661,104 7 0,-47-7-352,22 3 529,-126-17-630,0-1 0,0-1 0,37-6 0,-29 0 89,76-1 0,-112 7-481,0 1 0,0 0-1,0 0 1,0 1-1,1-1 1,-1 0 0,0 1-1,0-1 1,0 1 0,0 0-1,0 0 1,0 0-1,0 0 1,0 0 0,0 0-1,-1 0 1,1 0-1,0 1 1,-1-1 0,1 1-1,-1 0 1,1-1 0,-1 1-1,0 0 1,2 2 0,1 0 486,-3-7-510,-1 3-64,-1-1 0,1 0 0,0 1 0,0-1 1,0 1-1,0-1 0,0 0 0,-1 1 1,1-1-1,0 1 0,-1-1 0,1 1 1,0-1-1,-1 1 0,1-1 0,0 1 0,-1-1 1,1 1-1,-1 0 0,0-1 0,-11-1-361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06:37.823"/>
    </inkml:context>
    <inkml:brush xml:id="br0">
      <inkml:brushProperty name="width" value="0.05" units="cm"/>
      <inkml:brushProperty name="height" value="0.05" units="cm"/>
      <inkml:brushProperty name="color" value="#FF0066"/>
    </inkml:brush>
  </inkml:definitions>
  <inkml:trace contextRef="#ctx0" brushRef="#br0">74 872 9002,'4'-5'1055,"5"-8"1393,2 0 1,19-20-1,-18 23-1521,44-44 4266,-56 54-5155,0 0-1,1 0 1,-1 0-1,0-1 1,0 1-1,0 0 1,0 0-1,0 0 0,1 0 1,-1 0-1,0 0 1,0 0-1,0 0 1,0-1-1,0 1 1,0 0-1,0 0 1,0 0-1,0 0 1,0-1-1,1 1 0,-1 0 1,0 0-1,0 0 1,0 0-1,0 0 1,0-1-1,0 1 1,0 0-1,0 0 1,0 0-1,0 0 0,0-1 1,0 1-1,-1 0 1,1 0-1,0 0 1,0 0-1,0 0 1,0-1-1,0 1 1,0 0-1,0 0 1,0 0-1,0 0 0,0 0 1,-1 0-1,1-1 1,0 1-1,0 0 1,0 0-1,0 0 1,0 0-1,-1 0 1,1 0-1,0 0 0,0 0 1,0 0-1,0 0 1,0 0-1,-1 0 1,1 0-1,0 0 1,0 0-1,0 0 1,0 0-1,-1 0 0,1 0 1,-3 0 119,0 1 0,-1 0-1,1 0 1,0 0 0,0 1 0,0-1 0,0 1 0,-4 3-1,-23 18 377,26-19-453,-8 6 25,0 1 0,1 1-1,1 0 1,0 1 0,1 0-1,0 1 1,1-1 0,0 2 0,1-1-1,1 1 1,0 0 0,1 0-1,1 1 1,0-1 0,-2 25-1,6-36-80,0 1 0,0-1-1,0 0 1,1 0-1,-1 0 1,1 1 0,0-1-1,1 0 1,-1 0-1,1 0 1,-1-1 0,5 7-1,-5-8-6,0 0 0,1 0-1,-1-1 1,1 1-1,-1-1 1,1 1 0,0-1-1,0 0 1,0 1-1,-1-1 1,1 0 0,0 0-1,0 0 1,1-1-1,-1 1 1,0 0 0,0-1-1,0 1 1,0-1 0,1 0-1,-1 0 1,0 0-1,0 0 1,0 0 0,4-1-1,3-1 10,-1 0-1,0-1 1,-1 0 0,1-1-1,0 1 1,-1-1-1,0-1 1,0 1 0,0-1-1,10-10 1,-8 6-11,0 0-1,-1-1 1,0 1-1,0-2 1,-1 1 0,8-18-1,-10 19 7,-1-1 0,0-1 0,-1 1 0,0 0 0,-1-1 0,0 0 0,-1 1-1,0-12 1,0 18-13,-1 0-1,0 1 0,-1-1 0,1 0 1,-1 0-1,0 1 0,0-1 0,0 1 1,0-1-1,0 1 0,-1-1 0,0 1 1,1 0-1,-1-1 0,-1 1 0,1 0 1,0 0-1,-1 1 0,1-1 1,-1 0-1,0 1 0,0 0 0,0-1 1,0 1-1,0 1 0,-5-3 0,0 1-8,-1 0-1,1 1 1,-1 0-1,0 1 1,0-1-1,0 2 1,-13 0-1,8 0-234,0 2 1,0-1-1,1 2 0,-16 4 0,22-3-873,12-4-1732,8-4 1628,-2 0-1,1-1 1,0-1-1,15-10 0,-11 7 233,9-6-804,45-34-1,-61 41 1693,0 1-1,-1-2 0,0 1 1,0-1-1,-1-1 0,0 1 1,10-22-1,-6 9 451,28-67 3396,-36 79-2919,0 0-1,0 0 0,-1 0 0,0 0 0,-1 0 0,0 0 1,-1-11-1,0 20-763,0 0 0,0 0 0,0 1 0,0-1 0,0 0 1,0 0-1,0 0 0,0 1 0,0-1 0,0 0 0,-1 0 0,1 1 1,0-1-1,-1 0 0,1 1 0,0-1 0,-1 0 0,1 1 0,-1-1 1,1 0-1,-1 1 0,1-1 0,-1 1 0,0-1 0,1 1 0,-1-1 1,0 1-1,1 0 0,-1-1 0,0 1 0,1 0 0,-1-1 0,-1 1 0,1 0-33,0 0 0,0 1 0,0-1 0,0 0-1,1 1 1,-1-1 0,0 0 0,0 1-1,0-1 1,1 1 0,-1 0 0,0-1-1,0 1 1,1 0 0,-1-1 0,1 1-1,-1 0 1,0-1 0,1 1 0,0 0 0,-1 0-1,1 0 1,-1 0 0,1 0 0,0-1-1,0 1 1,-1 2 0,0 1 9,1 1 0,0 0 1,-1 0-1,2 0 0,-1-1 0,0 1 0,1 0 1,0 0-1,0-1 0,1 1 0,-1 0 1,1-1-1,2 6 0,5 8 287,20 29 0,-15-26-58,1-1 0,26 27 0,-41-47-272,0 0 0,0 1 0,-1-1 0,1 0 1,0 0-1,0 0 0,-1 1 0,1-1 0,0 0 0,0 0 1,-1 0-1,1 0 0,0 0 0,-1 1 0,1-1 0,0 0 1,0 0-1,-1 0 0,1 0 0,0 0 0,-1 0 1,1 0-1,0 0 0,-1 0 0,1 0 0,-1-1 0,-6 3-11,0 2-11,1 1 1,0 0-1,0 0 1,0 0-1,1 1 1,0 0-1,0 0 1,0 0-1,-6 13 1,6 0 38,5-17-18,-1 0 0,1 0 0,-1 0 1,1 1-1,-1-1 0,0 0 0,0 0 0,-2 3 1,-58 73-74,40-51 67,-7 10 28,51-71-29,51-56 0,-26 34 26,-26 28 17,120-152 828,-128 161-760,-2 0 0,0 0 0,-1-1 1,-2 0-1,11-30 0,-17 40-97,0 1 0,-1-1 0,0 0 0,0-1 0,-1 1 1,-1 0-1,0 0 0,0 0 0,-1-1 0,0 1 0,-1 0 0,0 0 0,0 0 0,-5-10 0,6 17-8,-1 0-1,1-1 1,-1 1-1,0 0 1,0 0-1,-4-5 1,5 7-2,0 0 1,1 1 0,-1-1-1,0 1 1,0-1 0,1 1-1,-1-1 1,0 1 0,0-1-1,0 1 1,0 0 0,0 0-1,0-1 1,1 1 0,-1 0-1,0 0 1,0 0 0,0 0-1,0 0 1,0 0 0,0 0-1,0 0 1,0 0 0,0 1 0,0-1-1,1 0 1,-1 0 0,0 1-1,0-1 1,0 1 0,0-1-1,1 1 1,-1-1 0,-1 2-1,-2 1-2,1 1 0,-1 0 0,1 0 0,0 0 0,0 0 0,0 0 0,0 1 0,1-1 0,0 1 0,0 0 0,0 0 0,1 0 0,-2 5 0,1 2 1,-1-1 1,2 1 0,0 0-1,0 21 1,2-25 6,0 0 0,0-1 0,0 1 0,1-1 0,0 1 0,1-1 0,0 0 0,0 0 0,0 0 0,1 0 0,0-1 0,6 8 0,-7-10-2,0 0 0,1-1-1,-1 1 1,1-1 0,0 0 0,0 0 0,0-1-1,0 1 1,1-1 0,-1 0 0,1 0 0,-1 0 0,1-1-1,-1 0 1,1 1 0,0-2 0,0 1 0,0-1-1,0 1 1,7-2 0,-2 0-3,0-1 0,0 0 0,0-1 0,0 0 1,0-1-1,-1 0 0,1-1 0,-1 1 0,0-2 0,-1 1 0,1-1 0,9-9 0,-5 3-1,0 0 0,0-1 0,-2-1 1,1 0-1,-2-1 0,12-19 0,-18 25-104,1 0 0,-2-1 0,1 0 0,-1 1 1,-1-1-1,0 0 0,0-1 0,-1 1 0,0 0 1,-1-19-1,-1 18-803,0 0 0,-1 0-1,-1 0 1,1 0 0,-9-18 0,-6-7-1215</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6:28.489"/>
    </inkml:context>
    <inkml:brush xml:id="br0">
      <inkml:brushProperty name="width" value="0.05" units="cm"/>
      <inkml:brushProperty name="height" value="0.05" units="cm"/>
      <inkml:brushProperty name="color" value="#FF0066"/>
    </inkml:brush>
  </inkml:definitions>
  <inkml:trace contextRef="#ctx0" brushRef="#br0">1 108 7354,'3'-22'4745,"14"24"-3708,-8-1-807,34 0 939,62-8 1,-44 2-445,649-2 3719,-170 0-2706,-91 0 1101,-306 8-1819,-42-6-14,-90 3-837,1 0 0,0 0 0,-1-1 1,0-1-1,0 0 0,16-8 0,4-12 244,-25 40-6158,3 0 3412</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6:34.270"/>
    </inkml:context>
    <inkml:brush xml:id="br0">
      <inkml:brushProperty name="width" value="0.05" units="cm"/>
      <inkml:brushProperty name="height" value="0.05" units="cm"/>
      <inkml:brushProperty name="color" value="#FF0066"/>
    </inkml:brush>
  </inkml:definitions>
  <inkml:trace contextRef="#ctx0" brushRef="#br0">547 1320 7690,'-1'0'159,"0"-1"0,1 0 0,-1 0 1,0 1-1,1-1 0,-1 1 0,0-1 1,0 1-1,0-1 0,1 1 1,-1-1-1,0 1 0,0-1 0,0 1 1,0 0-1,0 0 0,-2-1 0,-7-3 1766,10 3-1871,-1 1 0,1-1 0,0 0 0,0 1 0,0-1-1,0 1 1,0-1 0,0 1 0,0-1 0,0 1 0,0-1 0,0 0-1,0 1 1,0-1 0,0 1 0,1-1 0,-1 1 0,0-1 0,0 1-1,1-1 1,-1 1 0,0-1 0,1 1 0,-1 0 0,1-1 0,18-19 2361,-12 32-732,-6-11-1635,0 1-1,1 0 1,-1-1 0,0 1 0,1-1-1,-1 0 1,1 0 0,0 1 0,-1-1 0,1 0-1,0 0 1,0-1 0,0 1 0,0 0-1,0-1 1,4 2 0,35 2 205,-35-4-213,33 0 225,1-3 0,0-1 0,71-17 0,30-4 803,-27 17-156,142 9 0,-245-1-881,192-8 268,1-16-143,-83 9-90,-18 8 171,176 10-1,-214-2-154,124-13-1,85-4 295,1 22-84,-19 0 319,-172-7-525,-13 0-47,83 8 0,-142-5-31,188 15 64,-87-13-75,-25-1 619,147-11 1,-39-14 310,-171 21-897,-1 1 1,1 2 0,43 7 0,25 3 16,-76-11-25,64 0 91,-71-1-97,0-1-1,-1-1 1,1 0 0,-1 0-1,1-1 1,12-5-1,11-3 4,-26 9-16,-1 0 0,1 0-1,-1 0 1,0-1 0,0 0 0,9-6 0,2-4 2,-1 0 1,27-30-1,-35 34-2,-1 0 1,0-1-1,-1 0 1,0-1-1,0 0 1,6-16-1,32-90-12,12-31-273,-54 142 265,0 1-1,0 0 1,-1-1-1,0 1 0,0-1 1,0 1-1,-1-1 0,0 0 1,0 1-1,0-1 1,-1 1-1,0-1 0,0 0 1,0 1-1,-1 0 1,0-1-1,0 1 0,0 0 1,-1 0-1,1 0 0,-1 0 1,-1 1-1,1-1 1,0 1-1,-1 0 0,0-1 1,0 2-1,-6-6 1,-1 1-22,0 1 0,0-1 0,0 2 0,-1 0 1,0 0-1,-16-5 0,-79-17-136,11 4 79,-462-114 92,521 130-11,-723-150-164,-153 14 161,743 126 13,-1 8 1,0 8 0,-180 20-1,29 1-24,104-22 47,-158 3-13,200 12-12,53-2-1,99-8 9,-1 1-1,1 1 1,0 2-1,1 0 1,-1 2-1,1 0 1,1 1-1,-1 2 1,-24 15-1,44-24-1,-53 34-10,50-32 13,0 1 1,0 0-1,1 1 0,0-1 1,0 1-1,-7 12 0,5-8 3,0-1-1,-1 1 1,0-2-1,-16 15 1,17-17-3,0 1-1,0-1 1,1 1-1,-1 1 1,2-1 0,-1 1-1,1 0 1,-7 13 0,4 2 17,1 0 0,1 0 0,-4 26 0,-2 74 332,11-115-316,-8 64 88,5-48-80,0 1 0,2 0 0,3 45 0,2-37 23,29 203 1115,-30-226-1069,0-1 1,0 0-1,1 0 0,1-1 1,0 1-1,0-1 0,8 14 1,-7-17-18,-1 1 0,1-1 1,0 1-1,0-2 0,1 1 1,-1 0-1,1-1 0,0 0 1,1 0-1,9 4 0,2-2 80,0 0 0,0 0 0,0-2 0,1 0 0,0-1 0,30 0-1,116-9 412,-94-1-506,95-22 0,-157 26-477,0 0 1,-1 0-1,0-1 0,1 0 0,-1 0 1,-1-1-1,1 0 0,-1-1 1,0 0-1,0 0 0,0 0 1,-1-1-1,0 0 0,6-9 0,13-29-1766</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00.504"/>
    </inkml:context>
    <inkml:brush xml:id="br0">
      <inkml:brushProperty name="width" value="0.05" units="cm"/>
      <inkml:brushProperty name="height" value="0.05" units="cm"/>
      <inkml:brushProperty name="color" value="#FF0066"/>
    </inkml:brush>
  </inkml:definitions>
  <inkml:trace contextRef="#ctx0" brushRef="#br0">301 1179 9962,'-14'1'1492,"14"-1"-1424,0 0 0,0-1 0,0 1 1,-1 0-1,1 0 0,0 0 0,0 0 0,0 0 0,0 0 1,-1 0-1,1 0 0,0 0 0,0 0 0,0 0 1,0-1-1,-1 1 0,1 0 0,0 0 0,0 0 1,0 0-1,0 0 0,0-1 0,0 1 0,-1 0 0,1 0 1,0 0-1,0-1 0,0 1 0,0 0 0,0 0 1,0-2 85,1 1 0,-1 0 0,1 0 0,0 0 0,-1-1 0,1 1 0,0 0 0,-1 0 0,1 0 0,0 0 0,0 0 0,0 0 0,0 1 0,2-2 0,30-25 2216,-27 34 151,-4-4-2372,0 0 0,0-1-1,0 1 1,1-1 0,-1 1 0,0-1 0,5 3-1,-1-3 13,0 0 0,0 0 0,0-1-1,1 0 1,-1 0 0,0 0 0,1-1-1,7 0 1,52-6 574,-54 4-579,85-12 652,116-13-46,-65 21-431,-54 3-176,125-20 0,-181 16-49,-1-3 0,-1-1 0,0-1 0,36-19 0,-45 18-41,-1-1 0,0-1 0,-2-2 0,0 0-1,37-36 1,-52 44-25,-2 0-1,1 0 1,-1-1 0,0 0-1,-1-1 1,0 1 0,-1-1-1,0 0 1,0 0-1,-1-1 1,-1 0 0,2-13-1,-2 8-22,-2 0 0,0 1-1,-1-1 1,0 0 0,-2 0 0,0 1-1,-1-1 1,-5-19 0,0 10-18,-14-36 1,18 53 5,-1 0 1,0 0-1,0 1 1,-1 0-1,0 0 1,0 0-1,-10-9 0,-27-20 23,-13-13-9,-123-113 81,153 144-83,0 0 1,-1 2-1,-1 1 1,0 2 0,-48-18-1,44 22-14,0 2-1,-1 1 0,1 1 0,-48-1 1,37 6-3,-1 2-1,-81 12 1,104-9 1,1 1 1,1 1-1,-1 1 0,1 1 1,-29 16-1,-83 60 7,130-84-8,-61 45-15,-86 79 0,112-89 15,2 1 0,1 2 0,-37 57-1,55-69 9,1 1 0,1 0 0,-12 42 0,20-54 13,0 0-1,2 0 0,0 0 1,0 0-1,2 1 0,0-1 1,2 28-1,0-32 20,0 0 0,1 0 1,1 0-1,0 0 0,1-1 0,0 1 1,0-1-1,1 0 0,0 0 0,1-1 1,10 14-1,-6-12 6,0-1-1,0 0 1,1 0-1,0-1 1,0-1 0,1 0-1,0-1 1,1 0 0,0 0-1,0-2 1,0 1 0,1-2-1,25 6 1,-7-5-362,1-1 0,0-1 0,0-2-1,64-6 1,-25-5-1889,7-11 728</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22.139"/>
    </inkml:context>
    <inkml:brush xml:id="br0">
      <inkml:brushProperty name="width" value="0.05" units="cm"/>
      <inkml:brushProperty name="height" value="0.05" units="cm"/>
      <inkml:brushProperty name="color" value="#FF0066"/>
    </inkml:brush>
  </inkml:definitions>
  <inkml:trace contextRef="#ctx0" brushRef="#br0">53 492 12403,'5'-3'482,"0"0"1,-1 1-1,2 0 1,-1 0-1,0 0 1,0 1-1,1-1 1,-1 1-1,7 0 1,8 0 659,25 1 1,-14 1-129,97 2 949,-53 0-1040,132-12 0,-156 2-514,0-3 1,55-18 0,-74 18-157,0-3 1,-1 0-1,0-2 1,35-23-1,-59 33-187,-1 1 0,1-1 0,-1 0 0,0-1 0,-1 1 0,1-1 0,6-10 0,-11 14-48,1-1-1,-1 0 1,1 1 0,-1-1 0,0 0 0,0 0 0,0 0-1,-1 0 1,1 0 0,-1 0 0,1 0 0,-1 0 0,0 0-1,0 0 1,0 0 0,-1 0 0,1 0 0,-1 0 0,0 0-1,0 0 1,0 0 0,-2-4 0,0 0-3,-2 0-1,1 0 1,-1 1-1,0 0 1,0-1-1,-1 2 1,-10-10 0,-50-32 22,63 45-36,-20-12-35,0 0 0,-1 2 0,-1 0 1,0 2-1,0 1 0,-1 0 0,0 2 0,-40-5 1,41 9-1,0 2 0,0 1 0,0 0 0,0 2 0,0 1 0,0 1 0,0 1 0,1 2 0,-31 11-1,17-3 73,1 1-1,0 2 1,2 2-1,0 1 1,1 2-1,2 1 1,0 2-1,-33 34 1,57-51 13,0 0 1,1 1-1,0-1 0,1 1 1,0 1-1,0-1 0,1 1 1,1 0-1,-4 12 0,6-18-31,1 1 1,0 0-1,0 0 0,1 0 0,-1 0 0,1 0 0,0 0 0,1 0 1,0 0-1,0 0 0,0 0 0,0 0 0,1 0 0,0 0 0,1-1 1,-1 1-1,1-1 0,0 0 0,5 7 0,-1-3-62,1 0 0,1-1 0,-1 0 0,1-1-1,1 0 1,-1 0 0,1-1 0,0 0 0,1 0 0,13 4 0,4 0-399,2 0 1,54 9 0,-50-14 485,1 0 0,42-1 1,88-18-245,-165 14 198</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23.804"/>
    </inkml:context>
    <inkml:brush xml:id="br0">
      <inkml:brushProperty name="width" value="0.05" units="cm"/>
      <inkml:brushProperty name="height" value="0.05" units="cm"/>
      <inkml:brushProperty name="color" value="#FF0066"/>
    </inkml:brush>
  </inkml:definitions>
  <inkml:trace contextRef="#ctx0" brushRef="#br0">137 41 7922,'-12'-1'1029,"12"1"-965,0 0 0,0 0 0,0-1 0,-1 1 0,1 0 0,0 0 1,0 0-1,0 0 0,0 0 0,0 0 0,0 0 0,0 0 0,0-1 0,-1 1 1,1 0-1,0 0 0,0 0 0,0 0 0,0 0 0,0-1 0,0 1 0,0 0 0,0 0 1,0 0-1,0 0 0,0 0 0,0-1 0,0 1 0,0 0 0,0 0 0,0 0 0,0 0 1,0 0-1,0-1 0,11-11 4024,-6 7-4033,-5 5-21,1 0 1,-1 0-1,0 0 0,0 0 1,0 0-1,0 0 1,0 0-1,0 0 0,0 0 1,0 0-1,0-1 1,0 1-1,0 0 0,0 0 1,1 0-1,-1 0 0,0 0 1,0 0-1,0 0 1,0 0-1,0-1 0,0 1 1,0 0-1,0 0 1,0 0-1,0 0 0,0 0 1,0 0-1,0 0 0,0 0 1,0-1-1,0 1 1,0 0-1,0 0 0,0 0 1,0 0-1,-1 0 1,1 0-1,0 0 0,0 0 1,0-1-1,0 1 0,0 0 1,0 0-1,0 0 1,0 0-1,0 0 0,0 0 1,-8-2 861,-6 2 129,11 0-826,1 0-1,-1 1 0,0-1 1,1 1-1,-1-1 1,0 1-1,1 0 1,-1 0-1,1 0 1,-1 0-1,1 1 0,0-1 1,0 1-1,-1-1 1,1 1-1,0 0 1,0 0-1,1 0 1,-1 0-1,-2 2 1,3-1-25,-1 0 1,1 0 0,0 0 0,0 0 0,0 1 0,0-1 0,0 0-1,1 0 1,0 0 0,-1 1 0,1-1 0,1 0 0,-1 0 0,0 1-1,1-1 1,-1 0 0,2 4 0,4 14 446,-2-11-226,-1 1 0,2 17 0,-5-24-338,1 0-1,-1 1 1,-1-1 0,1 0-1,0 0 1,-1 1 0,0-1 0,0 0-1,0 0 1,-3 5 0,0-1-28,0 1 0,-1-1 0,0 0 0,0 0 0,0-1 0,-1 0 0,-1 0 0,-8 8 0,15-15-45,0 0 1,-1 0-1,1 1 0,0-1 0,0 0 0,0 0 0,-1 0 1,1 0-1,0 0 0,0 0 0,0 0 0,-1 0 0,1 0 1,0 0-1,0 0 0,-1 0 0,1 0 0,0 0 0,0 0 1,-1 0-1,1 0 0,0 0 0,0 0 0,-1 0 0,1 0 1,0 0-1,0 0 0,0-1 0,-1 1 0,1 0 0,0 0 1,0 0-1,0 0 0,0-1 0,-1 1 0,1 0 0,0 0 1,0 0-1,0 0 0,0-1 0,0 1 0,0 0 0,-1 0 1,1-1-1,0 1 0,0 0 0,-3-12-795,1-8-586,1 0 1,1 0-1,1 0 0,0 0 0,2 1 0,0-1 0,2 0 1,0 1-1,8-20 0,-5 25 1743,-7 13-278,-1 1-1,0 0 1,1 0 0,-1 0 0,0 0 0,1 0-1,-1 0 1,1 0 0,-1 0 0,0 0 0,1 0-1,-1 0 1,1 0 0,-1 0 0,0 0 0,1 0-1,-1 0 1,0 0 0,1 0 0,-1 0 0,0 1-1,1-1 1,-1 0 0,0 0 0,1 0 0,-1 1-1,0-1 1,1 0 0,-1 1 0,0-1-1,0 0 1,1 0 0,-1 1 0,0-1 0,0 0-1,0 1 1,1-1 0,-1 1 0,15 19 4024,35 35 1,-23-31-3279,1-1 1,34 22 0,-62-44-884,0-1 0,0 0 0,0 0 1,1 0-1,-1 0 0,0 0 0,0 0 1,1 0-1,-1 0 0,0 0 0,0 0 1,1 0-1,-1 0 0,0 0 0,0 0 1,1 0-1,-1 0 0,0 0 0,0 0 1,0 0-1,1 0 0,-1 0 0,0 0 1,0 0-1,1-1 0,-1 1 0,0 0 0,0 0 1,0 0-1,0 0 0,1 0 0,-1-1 1,0 1-1,0 0 0,0 0 0,0 0 1,0-1-1,1 1 0,-1 0 0,0 0 1,0-1-1,5-16-2273,-1-23-1234,4-90-5035,-8 126 8207,0 0 548,0 1 0,0-1 0,0 0-1,-1 1 1,0-5 0,1 8-90,0 0-1,0 0 0,0-1 0,0 1 1,-1 0-1,1 0 0,0 0 1,0 0-1,0-1 0,0 1 1,0 0-1,0 0 0,0 0 0,-1 0 1,1 0-1,0-1 0,0 1 1,0 0-1,0 0 0,-1 0 1,1 0-1,0 0 0,0 0 0,0 0 1,0 0-1,-1 0 0,1 0 1,0 0-1,0 0 0,0 0 1,-1 0-1,1 0 0,0 0 0,0 0 1,-1 0-1,-10 9 2179,7-2-1498,0-1-1,0 1 1,0-1 0,1 1-1,0 0 1,1 0 0,-1 1-1,1-1 1,-2 13-1,3-13-447,1 1 0,-1-1 0,1 0 0,1 0 0,-1 0 0,1 1-1,0-1 1,1 0 0,0 0 0,4 10 0,-4-13-328,0 0 0,0-1 1,1 1-1,0-1 0,-1 0 0,1 0 1,0 0-1,0 0 0,1-1 1,-1 1-1,1-1 0,-1 0 0,1 0 1,0 0-1,-1 0 0,1-1 0,0 1 1,0-1-1,5 1 0,35 8-166</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24.347"/>
    </inkml:context>
    <inkml:brush xml:id="br0">
      <inkml:brushProperty name="width" value="0.05" units="cm"/>
      <inkml:brushProperty name="height" value="0.05" units="cm"/>
      <inkml:brushProperty name="color" value="#FF0066"/>
    </inkml:brush>
  </inkml:definitions>
  <inkml:trace contextRef="#ctx0" brushRef="#br0">93 1 12851,'1'0'321,"-1"0"1,1 0 0,-1 0-1,1 0 1,0 0-1,-1 1 1,1-1 0,-1 0-1,1 0 1,-1 1-1,1-1 1,-1 0 0,1 1-1,-1-1 1,1 1-1,-1-1 1,0 0 0,1 1-1,-1-1 1,0 1-1,1-1 1,-1 2 0,7 17 2243,-6-12-2109,0 1-1,0-1 0,-1 13 1,-1-7 8,-1-1 0,-1 0 1,0 0-1,-7 20 1,-25 46 385,15-36-760,18-37-108,-8 13-538,9-18 500,1 1-1,0-1 1,0 0-1,-1 0 1,1 0-1,0 0 1,0 0-1,-1 0 1,1 0-1,0 0 1,0 0-1,-1 0 1,1 0-1,0 0 1,0 0-1,-1 0 1,1 0-1,0 0 1,0 0-1,-1 0 1,1 0-1,0 0 1,0 0-1,0 0 1,-1 0-1,1 0 1,0-1-1,0 1 1,-1 0 0,1 0-1,0 0 1,0 0-1,0-1 1,0 1-1,-1 0 1,1 0-1,0 0 1,0-1-1,0 1 1,0 0-1,0 0 1,0 0-1,0-1 1,-1 1-1,1-1 1,-4-10-1292,0-8-930,0 0 1,2 0-1,0-30 1,2 47 2177,-2-29-1096</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24.626"/>
    </inkml:context>
    <inkml:brush xml:id="br0">
      <inkml:brushProperty name="width" value="0.05" units="cm"/>
      <inkml:brushProperty name="height" value="0.05" units="cm"/>
      <inkml:brushProperty name="color" value="#FF0066"/>
    </inkml:brush>
  </inkml:definitions>
  <inkml:trace contextRef="#ctx0" brushRef="#br0">1 82 9242,'3'1'421,"0"-1"0,0 1 0,0 0 0,0 0 0,0 0 0,0 1 0,-1-1 0,1 1 0,0-1 0,-1 1 0,1 0 0,-1 0 0,0 0 1,1 0-1,-1 1 0,2 2 0,12 11 1518,-8-11-1552,-1 1 0,1-2 0,0 1 0,0-1 0,0 0 0,1 0 0,0-1 0,-1-1 0,1 1 0,15 1-1,-23-4-537,1 0 0,0-1 0,0 1 0,-1-1 0,1 1 0,0-1-1,0 1 1,-1-1 0,1 0 0,-1 0 0,1 0 0,-1 0-1,1 0 1,-1 0 0,1 0 0,-1 0 0,0-1 0,0 1-1,0-1 1,1 1 0,-1-1 0,1-2 0,1-1-254,-1 0-1,1 0 1,-1 0 0,0 0 0,0 0-1,1-8 1,-2 7 257,-1 0 1,0 0-1,-1 0 0,0-1 0,1 1 0,-2 1 1,-3-13-1,1 1 79,-2-2 296,6 18-181,0 1 1,0 0-1,0-1 0,0 1 1,0 0-1,0 0 1,0-1-1,-1 1 0,1 0 1,0-1-1,0 1 0,0 0 1,0-1-1,0 1 1,-1 0-1,1 0 0,0-1 1,0 1-1,-1 0 0,1 0 1,0 0-1,0-1 1,-1 1-1,1 0 0,0 0 1,0 0-1,-1 0 0,1 0 1,0-1-1,-1 1 1,1 0-1,0 0 0,-1 0 1,1 0-1,0 0 0,-1 0 1,1 0-1,0 0 1,0 0-1,-1 0 0,1 0 1,0 0-1,-1 0 0,1 1 1,0-1-1,-1 0 1,1 0-1,0 0 0,0 0 1,-1 0-1,1 1 0,0-1 1,0 0-1,-1 0 1,1 1-1,-9 13 1422,5-2-1000,1 0 0,1 1 0,0-1 1,0 1-1,1 0 0,1-1 0,0 1 1,1 0-1,1-1 0,3 19 0,-3-25-706,-1 0 1,1 0-1,0 0 0,0-1 1,1 1-1,0 0 0,0-1 0,0 1 1,0-1-1,1 0 0,0 0 0,0-1 1,1 1-1,-1-1 0,1 0 0,0 0 1,0 0-1,7 4 0,28 9-1002</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25.262"/>
    </inkml:context>
    <inkml:brush xml:id="br0">
      <inkml:brushProperty name="width" value="0.05" units="cm"/>
      <inkml:brushProperty name="height" value="0.05" units="cm"/>
      <inkml:brushProperty name="color" value="#FF0066"/>
    </inkml:brush>
  </inkml:definitions>
  <inkml:trace contextRef="#ctx0" brushRef="#br0">157 0 13619,'-10'16'4663,"-13"29"0,-15 53-933,5-11-2904,25-67-812,5-11-282,-1 0 1,0 1 0,-1-2-1,-8 13 1,13-20 153,-1-1 0,1 1 0,0 0 0,-1-1 0,1 1 0,0-1 0,-1 0 0,1 1 0,-1-1 0,1 1 0,-1-1 0,1 0 0,-1 1 0,0-1 0,1 0 0,-1 0 0,1 1 0,-1-1 0,1 0 0,-2 0 0,2 0 2,-1 0 0,1 0 1,0-1-1,0 1 0,-1 0 1,1 0-1,0-1 0,0 1 1,-1 0-1,1 0 1,0-1-1,0 1 0,0 0 1,-1-1-1,1 1 0,0 0 1,0-1-1,0 1 0,0 0 1,0-1-1,0 1 1,0-1-1,0 0 0,1-26-3070,12-71-2559,-1 34 3042,-12 62 2682,1-1 0,-1 1-1,1-1 1,0 1 0,0 0 0,0-1-1,0 1 1,0 0 0,2-3 0,-2 4 168,0 1 1,-1-1 0,1 0 0,0 0-1,0 1 1,0-1 0,0 0 0,0 1-1,0-1 1,-1 1 0,1 0 0,0-1-1,1 1 1,-1 0 0,1-1 0,1 1 347,0 0 0,0 0 1,0 1-1,0-1 1,0 1-1,0-1 0,-1 1 1,1 0-1,0 0 1,2 2-1,3 0-309,156 66 7764,-162-68-8083,0 0 0,0 0 0,0 0 0,0 0 0,0 0 0,-1 1 0,1-1 0,0 0 1,-1 1-1,1 0 0,-1-1 0,0 1 0,1 0 0,0 2 0,5-13-5756</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25.476"/>
    </inkml:context>
    <inkml:brush xml:id="br0">
      <inkml:brushProperty name="width" value="0.05" units="cm"/>
      <inkml:brushProperty name="height" value="0.05" units="cm"/>
      <inkml:brushProperty name="color" value="#FF0066"/>
    </inkml:brush>
  </inkml:definitions>
  <inkml:trace contextRef="#ctx0" brushRef="#br0">40 1 15827,'-15'33'2281,"2"-1"1776,4 3-280,7-4-1441,2-3-656,2-4-983,1-3-385,1-3-768,-2 1-401,-6-6-2183,4 0 1791</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2:47:43.951"/>
    </inkml:context>
    <inkml:brush xml:id="br0">
      <inkml:brushProperty name="width" value="0.05" units="cm"/>
      <inkml:brushProperty name="height" value="0.05" units="cm"/>
      <inkml:brushProperty name="color" value="#FF0066"/>
    </inkml:brush>
  </inkml:definitions>
  <inkml:trace contextRef="#ctx0" brushRef="#br0">11 67 8674,'2'-59'9043,"-2"59"-8876,0 0-1,0-1 1,0 1 0,0-1-1,1 1 1,-1 0-1,0-1 1,0 1 0,0 0-1,0-1 1,1 1 0,-1 0-1,0-1 1,0 1-1,1 0 1,-1-1 0,0 1-1,0 0 1,1 0-1,-1-1 1,1 1 0,-1 0-117,0 0 0,0 0 0,1 0 0,-1 0 0,0 0 0,0 0 0,0 0 0,0 0 1,1 0-1,-1 0 0,0 0 0,0 0 0,0 0 0,0 0 0,1 0 0,-1 0 0,0 0 0,0 0 1,0 0-1,0 0 0,0 1 0,1-1 0,-1 0 0,0 0 0,0 0 0,0 0 0,0 0 0,0 1 0,0-1 1,1 0-1,-1 0 0,0 0 0,0 0 0,0 0 0,0 1 0,0-1 0,0 0 0,0 0 0,0 0 1,0 0-1,0 1 0,0-1 0,0 0 0,0 0 0,0 0 0,0 1 0,0-1 0,0 0 0,0 0 0,0 0 1,0 0-1,0 1 0,-1-1 0,3 90 2819,0-38-2155,-2 0 1,-9 67 0,2-74-1253,-3 73 1,10-118 476,0 0-1,0 0 1,0 0 0,1 0-1,-1 1 1,0-1 0,0 0-1,0 0 1,0 0 0,0 0-1,0 0 1,0 0-1,0 0 1,0 0 0,1 0-1,-1 0 1,0 0 0,0 0-1,0 0 1,0 0 0,0 0-1,0 1 1,0-1 0,1 0-1,-1 0 1,0 0 0,0 0-1,0 0 1,0 0 0,0-1-1,0 1 1,1 0 0,-1 0-1,0 0 1,0 0 0,0 0-1,0 0 1,0 0 0,0 0-1,0 0 1,0 0-1,1 0 1,-1 0 0,0 0-1,0 0 1,0-1 0,0 1-1,0 0 1,0 0 0,0 0-1,0 0 1,0 0 0,0 0-1,0 0 1,0-1 0,12-27-5271,-3 14 3749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820"/>
          </a:xfrm>
          <a:prstGeom prst="rect">
            <a:avLst/>
          </a:prstGeom>
        </p:spPr>
        <p:txBody>
          <a:bodyPr vert="horz" lIns="91647" tIns="45824" rIns="91647" bIns="45824"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1183" y="0"/>
            <a:ext cx="3037628" cy="464820"/>
          </a:xfrm>
          <a:prstGeom prst="rect">
            <a:avLst/>
          </a:prstGeom>
        </p:spPr>
        <p:txBody>
          <a:bodyPr vert="horz" lIns="91647" tIns="45824" rIns="91647" bIns="45824" rtlCol="0"/>
          <a:lstStyle>
            <a:lvl1pPr algn="r">
              <a:defRPr sz="1200">
                <a:latin typeface="Arial" panose="020B0604020202020204" pitchFamily="34" charset="0"/>
              </a:defRPr>
            </a:lvl1pPr>
          </a:lstStyle>
          <a:p>
            <a:fld id="{88970FE3-3ACB-419D-BE09-AA868D4ABA97}" type="datetimeFigureOut">
              <a:rPr lang="en-US" smtClean="0"/>
              <a:pPr/>
              <a:t>2/5/2025</a:t>
            </a:fld>
            <a:endParaRPr lang="en-US" dirty="0"/>
          </a:p>
        </p:txBody>
      </p:sp>
      <p:sp>
        <p:nvSpPr>
          <p:cNvPr id="4" name="Slide Image Placeholder 3"/>
          <p:cNvSpPr>
            <a:spLocks noGrp="1" noRot="1" noChangeAspect="1"/>
          </p:cNvSpPr>
          <p:nvPr>
            <p:ph type="sldImg" idx="2"/>
          </p:nvPr>
        </p:nvSpPr>
        <p:spPr>
          <a:xfrm>
            <a:off x="449263" y="698500"/>
            <a:ext cx="6111875" cy="348615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88"/>
            <a:ext cx="3037628" cy="464820"/>
          </a:xfrm>
          <a:prstGeom prst="rect">
            <a:avLst/>
          </a:prstGeom>
        </p:spPr>
        <p:txBody>
          <a:bodyPr vert="horz" lIns="91647" tIns="45824" rIns="91647" bIns="45824"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1183" y="8829988"/>
            <a:ext cx="3037628" cy="464820"/>
          </a:xfrm>
          <a:prstGeom prst="rect">
            <a:avLst/>
          </a:prstGeom>
        </p:spPr>
        <p:txBody>
          <a:bodyPr vert="horz" lIns="91647" tIns="45824" rIns="91647" bIns="45824" rtlCol="0" anchor="b"/>
          <a:lstStyle>
            <a:lvl1pPr algn="r">
              <a:defRPr sz="1200">
                <a:latin typeface="Arial" panose="020B060402020202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78774" rtl="0" eaLnBrk="1" latinLnBrk="0" hangingPunct="1">
      <a:defRPr sz="1284" kern="1200">
        <a:solidFill>
          <a:schemeClr val="tx1"/>
        </a:solidFill>
        <a:latin typeface="Arial" panose="020B0604020202020204" pitchFamily="34" charset="0"/>
        <a:ea typeface="+mn-ea"/>
        <a:cs typeface="+mn-cs"/>
      </a:defRPr>
    </a:lvl1pPr>
    <a:lvl2pPr marL="489387" algn="l" defTabSz="978774" rtl="0" eaLnBrk="1" latinLnBrk="0" hangingPunct="1">
      <a:defRPr sz="1284" kern="1200">
        <a:solidFill>
          <a:schemeClr val="tx1"/>
        </a:solidFill>
        <a:latin typeface="Arial" panose="020B0604020202020204" pitchFamily="34" charset="0"/>
        <a:ea typeface="+mn-ea"/>
        <a:cs typeface="+mn-cs"/>
      </a:defRPr>
    </a:lvl2pPr>
    <a:lvl3pPr marL="978774" algn="l" defTabSz="978774" rtl="0" eaLnBrk="1" latinLnBrk="0" hangingPunct="1">
      <a:defRPr sz="1284" kern="1200">
        <a:solidFill>
          <a:schemeClr val="tx1"/>
        </a:solidFill>
        <a:latin typeface="Arial" panose="020B0604020202020204" pitchFamily="34" charset="0"/>
        <a:ea typeface="+mn-ea"/>
        <a:cs typeface="+mn-cs"/>
      </a:defRPr>
    </a:lvl3pPr>
    <a:lvl4pPr marL="1468161" algn="l" defTabSz="978774" rtl="0" eaLnBrk="1" latinLnBrk="0" hangingPunct="1">
      <a:defRPr sz="1284" kern="1200">
        <a:solidFill>
          <a:schemeClr val="tx1"/>
        </a:solidFill>
        <a:latin typeface="Arial" panose="020B0604020202020204" pitchFamily="34" charset="0"/>
        <a:ea typeface="+mn-ea"/>
        <a:cs typeface="+mn-cs"/>
      </a:defRPr>
    </a:lvl4pPr>
    <a:lvl5pPr marL="1957548" algn="l" defTabSz="978774" rtl="0" eaLnBrk="1" latinLnBrk="0" hangingPunct="1">
      <a:defRPr sz="1284" kern="1200">
        <a:solidFill>
          <a:schemeClr val="tx1"/>
        </a:solidFill>
        <a:latin typeface="Arial" panose="020B0604020202020204" pitchFamily="34" charset="0"/>
        <a:ea typeface="+mn-ea"/>
        <a:cs typeface="+mn-cs"/>
      </a:defRPr>
    </a:lvl5pPr>
    <a:lvl6pPr marL="2446934" algn="l" defTabSz="978774" rtl="0" eaLnBrk="1" latinLnBrk="0" hangingPunct="1">
      <a:defRPr sz="1284" kern="1200">
        <a:solidFill>
          <a:schemeClr val="tx1"/>
        </a:solidFill>
        <a:latin typeface="+mn-lt"/>
        <a:ea typeface="+mn-ea"/>
        <a:cs typeface="+mn-cs"/>
      </a:defRPr>
    </a:lvl6pPr>
    <a:lvl7pPr marL="2936321" algn="l" defTabSz="978774" rtl="0" eaLnBrk="1" latinLnBrk="0" hangingPunct="1">
      <a:defRPr sz="1284" kern="1200">
        <a:solidFill>
          <a:schemeClr val="tx1"/>
        </a:solidFill>
        <a:latin typeface="+mn-lt"/>
        <a:ea typeface="+mn-ea"/>
        <a:cs typeface="+mn-cs"/>
      </a:defRPr>
    </a:lvl7pPr>
    <a:lvl8pPr marL="3425708" algn="l" defTabSz="978774" rtl="0" eaLnBrk="1" latinLnBrk="0" hangingPunct="1">
      <a:defRPr sz="1284" kern="1200">
        <a:solidFill>
          <a:schemeClr val="tx1"/>
        </a:solidFill>
        <a:latin typeface="+mn-lt"/>
        <a:ea typeface="+mn-ea"/>
        <a:cs typeface="+mn-cs"/>
      </a:defRPr>
    </a:lvl8pPr>
    <a:lvl9pPr marL="3915095" algn="l" defTabSz="978774" rtl="0" eaLnBrk="1" latinLnBrk="0" hangingPunct="1">
      <a:defRPr sz="12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898136">
              <a:defRPr/>
            </a:pPr>
            <a:fld id="{9FC2FDB8-7725-4B7A-B26B-075CB60ADF58}" type="slidenum">
              <a:rPr lang="en-US">
                <a:solidFill>
                  <a:prstClr val="black"/>
                </a:solidFill>
                <a:latin typeface="Calibri" panose="020F0502020204030204" pitchFamily="34" charset="0"/>
              </a:rPr>
              <a:pPr defTabSz="898136">
                <a:defRPr/>
              </a:pPr>
              <a:t>13</a:t>
            </a:fld>
            <a:endParaRPr 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724272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47557">
              <a:defRPr/>
            </a:pPr>
            <a:fld id="{700427D6-D8CA-4930-B69E-43171D1651CD}" type="slidenum">
              <a:rPr lang="en-US">
                <a:solidFill>
                  <a:prstClr val="black"/>
                </a:solidFill>
                <a:latin typeface="Calibri"/>
              </a:rPr>
              <a:pPr defTabSz="847557">
                <a:defRPr/>
              </a:pPr>
              <a:t>14</a:t>
            </a:fld>
            <a:endParaRPr lang="en-US">
              <a:solidFill>
                <a:prstClr val="black"/>
              </a:solidFill>
              <a:latin typeface="Calibri"/>
            </a:endParaRPr>
          </a:p>
        </p:txBody>
      </p:sp>
    </p:spTree>
    <p:extLst>
      <p:ext uri="{BB962C8B-B14F-4D97-AF65-F5344CB8AC3E}">
        <p14:creationId xmlns:p14="http://schemas.microsoft.com/office/powerpoint/2010/main" val="801673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15</a:t>
            </a:fld>
            <a:endParaRPr lang="en-US"/>
          </a:p>
        </p:txBody>
      </p:sp>
    </p:spTree>
    <p:extLst>
      <p:ext uri="{BB962C8B-B14F-4D97-AF65-F5344CB8AC3E}">
        <p14:creationId xmlns:p14="http://schemas.microsoft.com/office/powerpoint/2010/main" val="1152573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17</a:t>
            </a:fld>
            <a:endParaRPr lang="en-US"/>
          </a:p>
        </p:txBody>
      </p:sp>
    </p:spTree>
    <p:extLst>
      <p:ext uri="{BB962C8B-B14F-4D97-AF65-F5344CB8AC3E}">
        <p14:creationId xmlns:p14="http://schemas.microsoft.com/office/powerpoint/2010/main" val="3094329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18</a:t>
            </a:fld>
            <a:endParaRPr lang="en-US"/>
          </a:p>
        </p:txBody>
      </p:sp>
    </p:spTree>
    <p:extLst>
      <p:ext uri="{BB962C8B-B14F-4D97-AF65-F5344CB8AC3E}">
        <p14:creationId xmlns:p14="http://schemas.microsoft.com/office/powerpoint/2010/main" val="2778510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19</a:t>
            </a:fld>
            <a:endParaRPr lang="en-US"/>
          </a:p>
        </p:txBody>
      </p:sp>
    </p:spTree>
    <p:extLst>
      <p:ext uri="{BB962C8B-B14F-4D97-AF65-F5344CB8AC3E}">
        <p14:creationId xmlns:p14="http://schemas.microsoft.com/office/powerpoint/2010/main" val="1856659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47557">
              <a:defRPr/>
            </a:pPr>
            <a:fld id="{700427D6-D8CA-4930-B69E-43171D1651CD}" type="slidenum">
              <a:rPr lang="en-US">
                <a:solidFill>
                  <a:prstClr val="black"/>
                </a:solidFill>
              </a:rPr>
              <a:pPr defTabSz="847557">
                <a:defRPr/>
              </a:pPr>
              <a:t>20</a:t>
            </a:fld>
            <a:endParaRPr lang="en-US" dirty="0">
              <a:solidFill>
                <a:prstClr val="black"/>
              </a:solidFill>
            </a:endParaRPr>
          </a:p>
        </p:txBody>
      </p:sp>
    </p:spTree>
    <p:extLst>
      <p:ext uri="{BB962C8B-B14F-4D97-AF65-F5344CB8AC3E}">
        <p14:creationId xmlns:p14="http://schemas.microsoft.com/office/powerpoint/2010/main" val="2690497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25</a:t>
            </a:fld>
            <a:endParaRPr lang="en-US"/>
          </a:p>
        </p:txBody>
      </p:sp>
    </p:spTree>
    <p:extLst>
      <p:ext uri="{BB962C8B-B14F-4D97-AF65-F5344CB8AC3E}">
        <p14:creationId xmlns:p14="http://schemas.microsoft.com/office/powerpoint/2010/main" val="2554864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26</a:t>
            </a:fld>
            <a:endParaRPr lang="en-US"/>
          </a:p>
        </p:txBody>
      </p:sp>
    </p:spTree>
    <p:extLst>
      <p:ext uri="{BB962C8B-B14F-4D97-AF65-F5344CB8AC3E}">
        <p14:creationId xmlns:p14="http://schemas.microsoft.com/office/powerpoint/2010/main" val="148953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27</a:t>
            </a:fld>
            <a:endParaRPr lang="en-US"/>
          </a:p>
        </p:txBody>
      </p:sp>
    </p:spTree>
    <p:extLst>
      <p:ext uri="{BB962C8B-B14F-4D97-AF65-F5344CB8AC3E}">
        <p14:creationId xmlns:p14="http://schemas.microsoft.com/office/powerpoint/2010/main" val="4220474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GSD III – debranching enzyme required since phosphorylase stops when 4 glucose are remaining.  3 of them are transferred to a new glycogen, and then the a(1-6) is removed.  Autosomal recessive, 1:100,000</a:t>
            </a:r>
          </a:p>
        </p:txBody>
      </p:sp>
      <p:sp>
        <p:nvSpPr>
          <p:cNvPr id="4" name="Slide Number Placeholder 3"/>
          <p:cNvSpPr>
            <a:spLocks noGrp="1"/>
          </p:cNvSpPr>
          <p:nvPr>
            <p:ph type="sldNum" sz="quarter" idx="5"/>
          </p:nvPr>
        </p:nvSpPr>
        <p:spPr/>
        <p:txBody>
          <a:bodyPr/>
          <a:lstStyle/>
          <a:p>
            <a:fld id="{9FC2FDB8-7725-4B7A-B26B-075CB60ADF58}" type="slidenum">
              <a:rPr lang="en-US" smtClean="0"/>
              <a:pPr/>
              <a:t>2</a:t>
            </a:fld>
            <a:endParaRPr lang="en-US" dirty="0"/>
          </a:p>
        </p:txBody>
      </p:sp>
    </p:spTree>
    <p:extLst>
      <p:ext uri="{BB962C8B-B14F-4D97-AF65-F5344CB8AC3E}">
        <p14:creationId xmlns:p14="http://schemas.microsoft.com/office/powerpoint/2010/main" val="3467001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28</a:t>
            </a:fld>
            <a:endParaRPr lang="en-US"/>
          </a:p>
        </p:txBody>
      </p:sp>
    </p:spTree>
    <p:extLst>
      <p:ext uri="{BB962C8B-B14F-4D97-AF65-F5344CB8AC3E}">
        <p14:creationId xmlns:p14="http://schemas.microsoft.com/office/powerpoint/2010/main" val="3250699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r>
              <a:rPr lang="en-US" dirty="0"/>
              <a:t>2 ½ min</a:t>
            </a:r>
          </a:p>
        </p:txBody>
      </p:sp>
      <p:sp>
        <p:nvSpPr>
          <p:cNvPr id="4" name="Slide Number Placeholder 3"/>
          <p:cNvSpPr>
            <a:spLocks noGrp="1"/>
          </p:cNvSpPr>
          <p:nvPr>
            <p:ph type="sldNum" sz="quarter" idx="10"/>
          </p:nvPr>
        </p:nvSpPr>
        <p:spPr/>
        <p:txBody>
          <a:bodyPr/>
          <a:lstStyle/>
          <a:p>
            <a:fld id="{700427D6-D8CA-4930-B69E-43171D1651CD}" type="slidenum">
              <a:rPr lang="en-US" smtClean="0"/>
              <a:t>29</a:t>
            </a:fld>
            <a:endParaRPr lang="en-US"/>
          </a:p>
        </p:txBody>
      </p:sp>
    </p:spTree>
    <p:extLst>
      <p:ext uri="{BB962C8B-B14F-4D97-AF65-F5344CB8AC3E}">
        <p14:creationId xmlns:p14="http://schemas.microsoft.com/office/powerpoint/2010/main" val="1345585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E9B992-0ED6-9D4C-A656-C3CD69D7F984}" type="slidenum">
              <a:rPr lang="en-US"/>
              <a:pPr/>
              <a:t>30</a:t>
            </a:fld>
            <a:endParaRPr lang="en-US"/>
          </a:p>
        </p:txBody>
      </p:sp>
      <p:sp>
        <p:nvSpPr>
          <p:cNvPr id="203778" name="Rectangle 2"/>
          <p:cNvSpPr>
            <a:spLocks noGrp="1" noRot="1" noChangeAspect="1" noChangeArrowheads="1" noTextEdit="1"/>
          </p:cNvSpPr>
          <p:nvPr>
            <p:ph type="sldImg"/>
          </p:nvPr>
        </p:nvSpPr>
        <p:spPr>
          <a:xfrm>
            <a:off x="2314575" y="527050"/>
            <a:ext cx="4606925" cy="2628900"/>
          </a:xfrm>
          <a:ln/>
          <a:extLst>
            <a:ext uri="{FAA26D3D-D897-4be2-8F04-BA451C77F1D7}">
              <ma14:placeholderFlag xmlns:ma14="http://schemas.microsoft.com/office/mac/drawingml/2011/main" xmlns="" val="1"/>
            </a:ext>
          </a:extLst>
        </p:spPr>
      </p:sp>
      <p:sp>
        <p:nvSpPr>
          <p:cNvPr id="203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64939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34</a:t>
            </a:fld>
            <a:endParaRPr lang="en-US" dirty="0"/>
          </a:p>
        </p:txBody>
      </p:sp>
    </p:spTree>
    <p:extLst>
      <p:ext uri="{BB962C8B-B14F-4D97-AF65-F5344CB8AC3E}">
        <p14:creationId xmlns:p14="http://schemas.microsoft.com/office/powerpoint/2010/main" val="3036033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35</a:t>
            </a:fld>
            <a:endParaRPr lang="en-US"/>
          </a:p>
        </p:txBody>
      </p:sp>
    </p:spTree>
    <p:extLst>
      <p:ext uri="{BB962C8B-B14F-4D97-AF65-F5344CB8AC3E}">
        <p14:creationId xmlns:p14="http://schemas.microsoft.com/office/powerpoint/2010/main" val="1322806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36</a:t>
            </a:fld>
            <a:endParaRPr lang="en-US"/>
          </a:p>
        </p:txBody>
      </p:sp>
    </p:spTree>
    <p:extLst>
      <p:ext uri="{BB962C8B-B14F-4D97-AF65-F5344CB8AC3E}">
        <p14:creationId xmlns:p14="http://schemas.microsoft.com/office/powerpoint/2010/main" val="3219838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37</a:t>
            </a:fld>
            <a:endParaRPr lang="en-US"/>
          </a:p>
        </p:txBody>
      </p:sp>
    </p:spTree>
    <p:extLst>
      <p:ext uri="{BB962C8B-B14F-4D97-AF65-F5344CB8AC3E}">
        <p14:creationId xmlns:p14="http://schemas.microsoft.com/office/powerpoint/2010/main" val="4166770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658813"/>
            <a:ext cx="5765800" cy="3289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68CDD-EA69-4EC3-8D9B-93BB61861B0B}" type="slidenum">
              <a:rPr kumimoji="0" lang="en-US" sz="11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8121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8500"/>
            <a:ext cx="61102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4</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8</a:t>
            </a:fld>
            <a:endParaRPr lang="en-US" dirty="0"/>
          </a:p>
        </p:txBody>
      </p:sp>
    </p:spTree>
    <p:extLst>
      <p:ext uri="{BB962C8B-B14F-4D97-AF65-F5344CB8AC3E}">
        <p14:creationId xmlns:p14="http://schemas.microsoft.com/office/powerpoint/2010/main" val="1300904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672F13B-5DB2-4008-8CF7-F92C6947962B}" type="slidenum">
              <a:rPr lang="en-US" altLang="en-US" smtClean="0"/>
              <a:pPr eaLnBrk="1" hangingPunct="1"/>
              <a:t>9</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dirty="0"/>
              <a:t>Methionine is also the codon for a start sequence</a:t>
            </a:r>
          </a:p>
        </p:txBody>
      </p:sp>
    </p:spTree>
    <p:extLst>
      <p:ext uri="{BB962C8B-B14F-4D97-AF65-F5344CB8AC3E}">
        <p14:creationId xmlns:p14="http://schemas.microsoft.com/office/powerpoint/2010/main" val="331152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10</a:t>
            </a:fld>
            <a:endParaRPr lang="en-US" dirty="0"/>
          </a:p>
        </p:txBody>
      </p:sp>
    </p:spTree>
    <p:extLst>
      <p:ext uri="{BB962C8B-B14F-4D97-AF65-F5344CB8AC3E}">
        <p14:creationId xmlns:p14="http://schemas.microsoft.com/office/powerpoint/2010/main" val="269939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11</a:t>
            </a:fld>
            <a:endParaRPr lang="en-US"/>
          </a:p>
        </p:txBody>
      </p:sp>
    </p:spTree>
    <p:extLst>
      <p:ext uri="{BB962C8B-B14F-4D97-AF65-F5344CB8AC3E}">
        <p14:creationId xmlns:p14="http://schemas.microsoft.com/office/powerpoint/2010/main" val="3582420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12</a:t>
            </a:fld>
            <a:endParaRPr lang="en-US" dirty="0"/>
          </a:p>
        </p:txBody>
      </p:sp>
    </p:spTree>
    <p:extLst>
      <p:ext uri="{BB962C8B-B14F-4D97-AF65-F5344CB8AC3E}">
        <p14:creationId xmlns:p14="http://schemas.microsoft.com/office/powerpoint/2010/main" val="1924525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812" y="2301060"/>
            <a:ext cx="11036539" cy="1587763"/>
          </a:xfrm>
        </p:spPr>
        <p:txBody>
          <a:bodyPr/>
          <a:lstStyle/>
          <a:p>
            <a:r>
              <a:rPr lang="en-US"/>
              <a:t>Click to edit Master title style</a:t>
            </a:r>
          </a:p>
        </p:txBody>
      </p:sp>
      <p:sp>
        <p:nvSpPr>
          <p:cNvPr id="3" name="Subtitle 2"/>
          <p:cNvSpPr>
            <a:spLocks noGrp="1"/>
          </p:cNvSpPr>
          <p:nvPr>
            <p:ph type="subTitle" idx="1"/>
          </p:nvPr>
        </p:nvSpPr>
        <p:spPr>
          <a:xfrm>
            <a:off x="1947625" y="4197456"/>
            <a:ext cx="9088914" cy="189297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DBB450-3C09-4A8F-AF69-BD33CC9B5A0F}" type="datetime1">
              <a:rPr lang="en-US" smtClean="0"/>
              <a:t>2/5/2025</a:t>
            </a:fld>
            <a:endParaRPr lang="en-US"/>
          </a:p>
        </p:txBody>
      </p:sp>
      <p:sp>
        <p:nvSpPr>
          <p:cNvPr id="5" name="Footer Placeholder 4"/>
          <p:cNvSpPr>
            <a:spLocks noGrp="1"/>
          </p:cNvSpPr>
          <p:nvPr>
            <p:ph type="ftr" sz="quarter" idx="11"/>
          </p:nvPr>
        </p:nvSpPr>
        <p:spPr/>
        <p:txBody>
          <a:bodyPr/>
          <a:lstStyle/>
          <a:p>
            <a:r>
              <a:rPr lang="en-US"/>
              <a:t>Drugs and Disease Spring 2025 -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D2E60B-63A4-441F-9C11-3CD83D732790}" type="datetime1">
              <a:rPr lang="en-US" smtClean="0"/>
              <a:t>2/5/2025</a:t>
            </a:fld>
            <a:endParaRPr lang="en-US"/>
          </a:p>
        </p:txBody>
      </p:sp>
      <p:sp>
        <p:nvSpPr>
          <p:cNvPr id="5" name="Footer Placeholder 4"/>
          <p:cNvSpPr>
            <a:spLocks noGrp="1"/>
          </p:cNvSpPr>
          <p:nvPr>
            <p:ph type="ftr" sz="quarter" idx="11"/>
          </p:nvPr>
        </p:nvSpPr>
        <p:spPr/>
        <p:txBody>
          <a:bodyPr/>
          <a:lstStyle/>
          <a:p>
            <a:r>
              <a:rPr lang="en-US"/>
              <a:t>Drugs and Disease Spring 2025 -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3518" y="296638"/>
            <a:ext cx="2921437" cy="63201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9208" y="296638"/>
            <a:ext cx="8547907" cy="63201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12A4E-1432-4DC7-9719-82E663E63EA3}" type="datetime1">
              <a:rPr lang="en-US" smtClean="0"/>
              <a:t>2/5/2025</a:t>
            </a:fld>
            <a:endParaRPr lang="en-US"/>
          </a:p>
        </p:txBody>
      </p:sp>
      <p:sp>
        <p:nvSpPr>
          <p:cNvPr id="5" name="Footer Placeholder 4"/>
          <p:cNvSpPr>
            <a:spLocks noGrp="1"/>
          </p:cNvSpPr>
          <p:nvPr>
            <p:ph type="ftr" sz="quarter" idx="11"/>
          </p:nvPr>
        </p:nvSpPr>
        <p:spPr/>
        <p:txBody>
          <a:bodyPr/>
          <a:lstStyle/>
          <a:p>
            <a:r>
              <a:rPr lang="en-US"/>
              <a:t>Drugs and Disease Spring 2025 -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B20AD7-7727-41EB-B802-099A754B04D4}" type="datetime1">
              <a:rPr lang="en-US" smtClean="0"/>
              <a:t>2/5/2025</a:t>
            </a:fld>
            <a:endParaRPr lang="en-US"/>
          </a:p>
        </p:txBody>
      </p:sp>
      <p:sp>
        <p:nvSpPr>
          <p:cNvPr id="5" name="Footer Placeholder 4"/>
          <p:cNvSpPr>
            <a:spLocks noGrp="1"/>
          </p:cNvSpPr>
          <p:nvPr>
            <p:ph type="ftr" sz="quarter" idx="11"/>
          </p:nvPr>
        </p:nvSpPr>
        <p:spPr/>
        <p:txBody>
          <a:bodyPr/>
          <a:lstStyle/>
          <a:p>
            <a:r>
              <a:rPr lang="en-US"/>
              <a:t>Drugs and Disease Spring 2025 -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5659" y="4759864"/>
            <a:ext cx="11036539" cy="147116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5659" y="3139520"/>
            <a:ext cx="11036539" cy="1620341"/>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4AFC28-D1E3-4B95-8C5B-A8842AB2A800}" type="datetime1">
              <a:rPr lang="en-US" smtClean="0"/>
              <a:t>2/5/2025</a:t>
            </a:fld>
            <a:endParaRPr lang="en-US"/>
          </a:p>
        </p:txBody>
      </p:sp>
      <p:sp>
        <p:nvSpPr>
          <p:cNvPr id="5" name="Footer Placeholder 4"/>
          <p:cNvSpPr>
            <a:spLocks noGrp="1"/>
          </p:cNvSpPr>
          <p:nvPr>
            <p:ph type="ftr" sz="quarter" idx="11"/>
          </p:nvPr>
        </p:nvSpPr>
        <p:spPr/>
        <p:txBody>
          <a:bodyPr/>
          <a:lstStyle/>
          <a:p>
            <a:r>
              <a:rPr lang="en-US"/>
              <a:t>Drugs and Disease Spring 2025 -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208"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0283"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7F44ED-BD93-4468-8F62-15C673DD52CE}" type="datetime1">
              <a:rPr lang="en-US" smtClean="0"/>
              <a:t>2/5/2025</a:t>
            </a:fld>
            <a:endParaRPr lang="en-US"/>
          </a:p>
        </p:txBody>
      </p:sp>
      <p:sp>
        <p:nvSpPr>
          <p:cNvPr id="6" name="Footer Placeholder 5"/>
          <p:cNvSpPr>
            <a:spLocks noGrp="1"/>
          </p:cNvSpPr>
          <p:nvPr>
            <p:ph type="ftr" sz="quarter" idx="11"/>
          </p:nvPr>
        </p:nvSpPr>
        <p:spPr/>
        <p:txBody>
          <a:bodyPr/>
          <a:lstStyle/>
          <a:p>
            <a:r>
              <a:rPr lang="en-US"/>
              <a:t>Drugs and Disease Spring 2025 - Lecture 4</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9208" y="1658064"/>
            <a:ext cx="5736927"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49208" y="2349066"/>
            <a:ext cx="5736927"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5777" y="1658064"/>
            <a:ext cx="5739180"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5777" y="2349066"/>
            <a:ext cx="5739180"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914143-FF64-48CB-8C45-21EB14FA0E18}" type="datetime1">
              <a:rPr lang="en-US" smtClean="0"/>
              <a:t>2/5/2025</a:t>
            </a:fld>
            <a:endParaRPr lang="en-US"/>
          </a:p>
        </p:txBody>
      </p:sp>
      <p:sp>
        <p:nvSpPr>
          <p:cNvPr id="8" name="Footer Placeholder 7"/>
          <p:cNvSpPr>
            <a:spLocks noGrp="1"/>
          </p:cNvSpPr>
          <p:nvPr>
            <p:ph type="ftr" sz="quarter" idx="11"/>
          </p:nvPr>
        </p:nvSpPr>
        <p:spPr/>
        <p:txBody>
          <a:bodyPr/>
          <a:lstStyle/>
          <a:p>
            <a:r>
              <a:rPr lang="en-US"/>
              <a:t>Drugs and Disease Spring 2025 - Lecture 4</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B9B499-5368-4D67-B5ED-199E819E1D0A}" type="datetime1">
              <a:rPr lang="en-US" smtClean="0"/>
              <a:t>2/5/2025</a:t>
            </a:fld>
            <a:endParaRPr lang="en-US"/>
          </a:p>
        </p:txBody>
      </p:sp>
      <p:sp>
        <p:nvSpPr>
          <p:cNvPr id="4" name="Footer Placeholder 3"/>
          <p:cNvSpPr>
            <a:spLocks noGrp="1"/>
          </p:cNvSpPr>
          <p:nvPr>
            <p:ph type="ftr" sz="quarter" idx="11"/>
          </p:nvPr>
        </p:nvSpPr>
        <p:spPr/>
        <p:txBody>
          <a:bodyPr/>
          <a:lstStyle/>
          <a:p>
            <a:r>
              <a:rPr lang="en-US"/>
              <a:t>Drugs and Disease Spring 2025 - Lecture 4</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ABDBC-3CFD-4916-A714-22AA23721B5B}" type="datetime1">
              <a:rPr lang="en-US" smtClean="0"/>
              <a:t>2/5/2025</a:t>
            </a:fld>
            <a:endParaRPr lang="en-US"/>
          </a:p>
        </p:txBody>
      </p:sp>
      <p:sp>
        <p:nvSpPr>
          <p:cNvPr id="3" name="Footer Placeholder 2"/>
          <p:cNvSpPr>
            <a:spLocks noGrp="1"/>
          </p:cNvSpPr>
          <p:nvPr>
            <p:ph type="ftr" sz="quarter" idx="11"/>
          </p:nvPr>
        </p:nvSpPr>
        <p:spPr/>
        <p:txBody>
          <a:bodyPr/>
          <a:lstStyle/>
          <a:p>
            <a:r>
              <a:rPr lang="en-US"/>
              <a:t>Drugs and Disease Spring 2025 - Lecture 4</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10" y="294919"/>
            <a:ext cx="4271700" cy="125512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6447" y="294923"/>
            <a:ext cx="7258508" cy="63219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9210" y="1550045"/>
            <a:ext cx="4271700" cy="506678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D001C4-0FCB-4FC2-9CEF-A64A94CA86BF}" type="datetime1">
              <a:rPr lang="en-US" smtClean="0"/>
              <a:t>2/5/2025</a:t>
            </a:fld>
            <a:endParaRPr lang="en-US"/>
          </a:p>
        </p:txBody>
      </p:sp>
      <p:sp>
        <p:nvSpPr>
          <p:cNvPr id="6" name="Footer Placeholder 5"/>
          <p:cNvSpPr>
            <a:spLocks noGrp="1"/>
          </p:cNvSpPr>
          <p:nvPr>
            <p:ph type="ftr" sz="quarter" idx="11"/>
          </p:nvPr>
        </p:nvSpPr>
        <p:spPr/>
        <p:txBody>
          <a:bodyPr/>
          <a:lstStyle/>
          <a:p>
            <a:r>
              <a:rPr lang="en-US"/>
              <a:t>Drugs and Disease Spring 2025 - Lecture 4</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4986" y="5185092"/>
            <a:ext cx="7790498" cy="61213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4986" y="661854"/>
            <a:ext cx="7790498" cy="44443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544986" y="5797222"/>
            <a:ext cx="7790498" cy="86932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1FB213-12CF-4A68-B747-1FA1CBC32B2E}" type="datetime1">
              <a:rPr lang="en-US" smtClean="0"/>
              <a:t>2/5/2025</a:t>
            </a:fld>
            <a:endParaRPr lang="en-US"/>
          </a:p>
        </p:txBody>
      </p:sp>
      <p:sp>
        <p:nvSpPr>
          <p:cNvPr id="6" name="Footer Placeholder 5"/>
          <p:cNvSpPr>
            <a:spLocks noGrp="1"/>
          </p:cNvSpPr>
          <p:nvPr>
            <p:ph type="ftr" sz="quarter" idx="11"/>
          </p:nvPr>
        </p:nvSpPr>
        <p:spPr/>
        <p:txBody>
          <a:bodyPr/>
          <a:lstStyle/>
          <a:p>
            <a:r>
              <a:rPr lang="en-US"/>
              <a:t>Drugs and Disease Spring 2025 - Lecture 4</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9208" y="296634"/>
            <a:ext cx="11685747" cy="123454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9208" y="1728368"/>
            <a:ext cx="11685747" cy="48884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08" y="6865450"/>
            <a:ext cx="3029638" cy="394369"/>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BA936EE3-868E-4124-AC82-040DE2C7C8CF}" type="datetime1">
              <a:rPr lang="en-US" smtClean="0"/>
              <a:t>2/5/2025</a:t>
            </a:fld>
            <a:endParaRPr lang="en-US" dirty="0"/>
          </a:p>
        </p:txBody>
      </p:sp>
      <p:sp>
        <p:nvSpPr>
          <p:cNvPr id="5" name="Footer Placeholder 4"/>
          <p:cNvSpPr>
            <a:spLocks noGrp="1"/>
          </p:cNvSpPr>
          <p:nvPr>
            <p:ph type="ftr" sz="quarter" idx="3"/>
          </p:nvPr>
        </p:nvSpPr>
        <p:spPr>
          <a:xfrm>
            <a:off x="4436256" y="6865450"/>
            <a:ext cx="4111652" cy="394369"/>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a:t>Drugs and Disease Spring 2025 - Lecture 4</a:t>
            </a:r>
            <a:endParaRPr lang="en-US" dirty="0"/>
          </a:p>
        </p:txBody>
      </p:sp>
      <p:sp>
        <p:nvSpPr>
          <p:cNvPr id="6" name="Slide Number Placeholder 5"/>
          <p:cNvSpPr>
            <a:spLocks noGrp="1"/>
          </p:cNvSpPr>
          <p:nvPr>
            <p:ph type="sldNum" sz="quarter" idx="4"/>
          </p:nvPr>
        </p:nvSpPr>
        <p:spPr>
          <a:xfrm>
            <a:off x="9305317" y="6865450"/>
            <a:ext cx="3029638" cy="394369"/>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customXml" Target="../ink/ink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17" Type="http://schemas.openxmlformats.org/officeDocument/2006/relationships/customXml" Target="../ink/ink854.xml"/><Relationship Id="rId21" Type="http://schemas.openxmlformats.org/officeDocument/2006/relationships/customXml" Target="../ink/ink806.xml"/><Relationship Id="rId42" Type="http://schemas.openxmlformats.org/officeDocument/2006/relationships/image" Target="../media/image832.png"/><Relationship Id="rId63" Type="http://schemas.openxmlformats.org/officeDocument/2006/relationships/customXml" Target="../ink/ink827.xml"/><Relationship Id="rId84" Type="http://schemas.openxmlformats.org/officeDocument/2006/relationships/image" Target="../media/image853.png"/><Relationship Id="rId138" Type="http://schemas.openxmlformats.org/officeDocument/2006/relationships/image" Target="../media/image880.png"/><Relationship Id="rId159" Type="http://schemas.openxmlformats.org/officeDocument/2006/relationships/customXml" Target="../ink/ink875.xml"/><Relationship Id="rId170" Type="http://schemas.openxmlformats.org/officeDocument/2006/relationships/image" Target="../media/image896.png"/><Relationship Id="rId191" Type="http://schemas.openxmlformats.org/officeDocument/2006/relationships/customXml" Target="../ink/ink891.xml"/><Relationship Id="rId205" Type="http://schemas.openxmlformats.org/officeDocument/2006/relationships/customXml" Target="../ink/ink898.xml"/><Relationship Id="rId226" Type="http://schemas.openxmlformats.org/officeDocument/2006/relationships/image" Target="../media/image924.png"/><Relationship Id="rId247" Type="http://schemas.openxmlformats.org/officeDocument/2006/relationships/customXml" Target="../ink/ink919.xml"/><Relationship Id="rId107" Type="http://schemas.openxmlformats.org/officeDocument/2006/relationships/customXml" Target="../ink/ink849.xml"/><Relationship Id="rId11" Type="http://schemas.openxmlformats.org/officeDocument/2006/relationships/customXml" Target="../ink/ink801.xml"/><Relationship Id="rId32" Type="http://schemas.openxmlformats.org/officeDocument/2006/relationships/image" Target="../media/image827.png"/><Relationship Id="rId53" Type="http://schemas.openxmlformats.org/officeDocument/2006/relationships/customXml" Target="../ink/ink822.xml"/><Relationship Id="rId74" Type="http://schemas.openxmlformats.org/officeDocument/2006/relationships/image" Target="../media/image848.png"/><Relationship Id="rId128" Type="http://schemas.openxmlformats.org/officeDocument/2006/relationships/image" Target="../media/image875.png"/><Relationship Id="rId149" Type="http://schemas.openxmlformats.org/officeDocument/2006/relationships/customXml" Target="../ink/ink870.xml"/><Relationship Id="rId5" Type="http://schemas.openxmlformats.org/officeDocument/2006/relationships/customXml" Target="../ink/ink798.xml"/><Relationship Id="rId95" Type="http://schemas.openxmlformats.org/officeDocument/2006/relationships/customXml" Target="../ink/ink843.xml"/><Relationship Id="rId160" Type="http://schemas.openxmlformats.org/officeDocument/2006/relationships/image" Target="../media/image891.png"/><Relationship Id="rId181" Type="http://schemas.openxmlformats.org/officeDocument/2006/relationships/customXml" Target="../ink/ink886.xml"/><Relationship Id="rId216" Type="http://schemas.openxmlformats.org/officeDocument/2006/relationships/image" Target="../media/image919.png"/><Relationship Id="rId237" Type="http://schemas.openxmlformats.org/officeDocument/2006/relationships/customXml" Target="../ink/ink914.xml"/><Relationship Id="rId22" Type="http://schemas.openxmlformats.org/officeDocument/2006/relationships/image" Target="../media/image822.png"/><Relationship Id="rId43" Type="http://schemas.openxmlformats.org/officeDocument/2006/relationships/customXml" Target="../ink/ink817.xml"/><Relationship Id="rId64" Type="http://schemas.openxmlformats.org/officeDocument/2006/relationships/image" Target="../media/image843.png"/><Relationship Id="rId118" Type="http://schemas.openxmlformats.org/officeDocument/2006/relationships/image" Target="../media/image870.png"/><Relationship Id="rId139" Type="http://schemas.openxmlformats.org/officeDocument/2006/relationships/customXml" Target="../ink/ink865.xml"/><Relationship Id="rId85" Type="http://schemas.openxmlformats.org/officeDocument/2006/relationships/customXml" Target="../ink/ink838.xml"/><Relationship Id="rId150" Type="http://schemas.openxmlformats.org/officeDocument/2006/relationships/image" Target="../media/image886.png"/><Relationship Id="rId171" Type="http://schemas.openxmlformats.org/officeDocument/2006/relationships/customXml" Target="../ink/ink881.xml"/><Relationship Id="rId192" Type="http://schemas.openxmlformats.org/officeDocument/2006/relationships/image" Target="../media/image907.png"/><Relationship Id="rId206" Type="http://schemas.openxmlformats.org/officeDocument/2006/relationships/image" Target="../media/image914.png"/><Relationship Id="rId227" Type="http://schemas.openxmlformats.org/officeDocument/2006/relationships/customXml" Target="../ink/ink909.xml"/><Relationship Id="rId248" Type="http://schemas.openxmlformats.org/officeDocument/2006/relationships/image" Target="../media/image935.png"/><Relationship Id="rId12" Type="http://schemas.openxmlformats.org/officeDocument/2006/relationships/image" Target="../media/image817.png"/><Relationship Id="rId33" Type="http://schemas.openxmlformats.org/officeDocument/2006/relationships/customXml" Target="../ink/ink812.xml"/><Relationship Id="rId108" Type="http://schemas.openxmlformats.org/officeDocument/2006/relationships/image" Target="../media/image865.png"/><Relationship Id="rId129" Type="http://schemas.openxmlformats.org/officeDocument/2006/relationships/customXml" Target="../ink/ink860.xml"/><Relationship Id="rId54" Type="http://schemas.openxmlformats.org/officeDocument/2006/relationships/image" Target="../media/image838.png"/><Relationship Id="rId75" Type="http://schemas.openxmlformats.org/officeDocument/2006/relationships/customXml" Target="../ink/ink833.xml"/><Relationship Id="rId96" Type="http://schemas.openxmlformats.org/officeDocument/2006/relationships/image" Target="../media/image859.png"/><Relationship Id="rId140" Type="http://schemas.openxmlformats.org/officeDocument/2006/relationships/image" Target="../media/image881.png"/><Relationship Id="rId161" Type="http://schemas.openxmlformats.org/officeDocument/2006/relationships/customXml" Target="../ink/ink876.xml"/><Relationship Id="rId182" Type="http://schemas.openxmlformats.org/officeDocument/2006/relationships/image" Target="../media/image902.png"/><Relationship Id="rId217" Type="http://schemas.openxmlformats.org/officeDocument/2006/relationships/customXml" Target="../ink/ink904.xml"/><Relationship Id="rId6" Type="http://schemas.openxmlformats.org/officeDocument/2006/relationships/image" Target="../media/image814.png"/><Relationship Id="rId238" Type="http://schemas.openxmlformats.org/officeDocument/2006/relationships/image" Target="../media/image930.png"/><Relationship Id="rId23" Type="http://schemas.openxmlformats.org/officeDocument/2006/relationships/customXml" Target="../ink/ink807.xml"/><Relationship Id="rId119" Type="http://schemas.openxmlformats.org/officeDocument/2006/relationships/customXml" Target="../ink/ink855.xml"/><Relationship Id="rId44" Type="http://schemas.openxmlformats.org/officeDocument/2006/relationships/image" Target="../media/image833.png"/><Relationship Id="rId65" Type="http://schemas.openxmlformats.org/officeDocument/2006/relationships/customXml" Target="../ink/ink828.xml"/><Relationship Id="rId86" Type="http://schemas.openxmlformats.org/officeDocument/2006/relationships/image" Target="../media/image854.png"/><Relationship Id="rId130" Type="http://schemas.openxmlformats.org/officeDocument/2006/relationships/image" Target="../media/image876.png"/><Relationship Id="rId151" Type="http://schemas.openxmlformats.org/officeDocument/2006/relationships/customXml" Target="../ink/ink871.xml"/><Relationship Id="rId172" Type="http://schemas.openxmlformats.org/officeDocument/2006/relationships/image" Target="../media/image897.png"/><Relationship Id="rId193" Type="http://schemas.openxmlformats.org/officeDocument/2006/relationships/customXml" Target="../ink/ink892.xml"/><Relationship Id="rId207" Type="http://schemas.openxmlformats.org/officeDocument/2006/relationships/customXml" Target="../ink/ink899.xml"/><Relationship Id="rId228" Type="http://schemas.openxmlformats.org/officeDocument/2006/relationships/image" Target="../media/image925.png"/><Relationship Id="rId249" Type="http://schemas.openxmlformats.org/officeDocument/2006/relationships/customXml" Target="../ink/ink920.xml"/><Relationship Id="rId13" Type="http://schemas.openxmlformats.org/officeDocument/2006/relationships/customXml" Target="../ink/ink802.xml"/><Relationship Id="rId109" Type="http://schemas.openxmlformats.org/officeDocument/2006/relationships/customXml" Target="../ink/ink850.xml"/><Relationship Id="rId34" Type="http://schemas.openxmlformats.org/officeDocument/2006/relationships/image" Target="../media/image828.png"/><Relationship Id="rId55" Type="http://schemas.openxmlformats.org/officeDocument/2006/relationships/customXml" Target="../ink/ink823.xml"/><Relationship Id="rId76" Type="http://schemas.openxmlformats.org/officeDocument/2006/relationships/image" Target="../media/image849.png"/><Relationship Id="rId97" Type="http://schemas.openxmlformats.org/officeDocument/2006/relationships/customXml" Target="../ink/ink844.xml"/><Relationship Id="rId120" Type="http://schemas.openxmlformats.org/officeDocument/2006/relationships/image" Target="../media/image871.png"/><Relationship Id="rId141" Type="http://schemas.openxmlformats.org/officeDocument/2006/relationships/customXml" Target="../ink/ink866.xml"/><Relationship Id="rId7" Type="http://schemas.openxmlformats.org/officeDocument/2006/relationships/customXml" Target="../ink/ink799.xml"/><Relationship Id="rId162" Type="http://schemas.openxmlformats.org/officeDocument/2006/relationships/image" Target="../media/image892.png"/><Relationship Id="rId183" Type="http://schemas.openxmlformats.org/officeDocument/2006/relationships/customXml" Target="../ink/ink887.xml"/><Relationship Id="rId218" Type="http://schemas.openxmlformats.org/officeDocument/2006/relationships/image" Target="../media/image920.png"/><Relationship Id="rId239" Type="http://schemas.openxmlformats.org/officeDocument/2006/relationships/customXml" Target="../ink/ink915.xml"/><Relationship Id="rId250" Type="http://schemas.openxmlformats.org/officeDocument/2006/relationships/image" Target="../media/image936.png"/><Relationship Id="rId24" Type="http://schemas.openxmlformats.org/officeDocument/2006/relationships/image" Target="../media/image823.png"/><Relationship Id="rId45" Type="http://schemas.openxmlformats.org/officeDocument/2006/relationships/customXml" Target="../ink/ink818.xml"/><Relationship Id="rId66" Type="http://schemas.openxmlformats.org/officeDocument/2006/relationships/image" Target="../media/image844.png"/><Relationship Id="rId87" Type="http://schemas.openxmlformats.org/officeDocument/2006/relationships/customXml" Target="../ink/ink839.xml"/><Relationship Id="rId110" Type="http://schemas.openxmlformats.org/officeDocument/2006/relationships/image" Target="../media/image866.png"/><Relationship Id="rId131" Type="http://schemas.openxmlformats.org/officeDocument/2006/relationships/customXml" Target="../ink/ink861.xml"/><Relationship Id="rId152" Type="http://schemas.openxmlformats.org/officeDocument/2006/relationships/image" Target="../media/image887.png"/><Relationship Id="rId173" Type="http://schemas.openxmlformats.org/officeDocument/2006/relationships/customXml" Target="../ink/ink882.xml"/><Relationship Id="rId194" Type="http://schemas.openxmlformats.org/officeDocument/2006/relationships/image" Target="../media/image908.png"/><Relationship Id="rId208" Type="http://schemas.openxmlformats.org/officeDocument/2006/relationships/image" Target="../media/image915.png"/><Relationship Id="rId229" Type="http://schemas.openxmlformats.org/officeDocument/2006/relationships/customXml" Target="../ink/ink910.xml"/><Relationship Id="rId240" Type="http://schemas.openxmlformats.org/officeDocument/2006/relationships/image" Target="../media/image931.png"/><Relationship Id="rId14" Type="http://schemas.openxmlformats.org/officeDocument/2006/relationships/image" Target="../media/image818.png"/><Relationship Id="rId35" Type="http://schemas.openxmlformats.org/officeDocument/2006/relationships/customXml" Target="../ink/ink813.xml"/><Relationship Id="rId56" Type="http://schemas.openxmlformats.org/officeDocument/2006/relationships/image" Target="../media/image839.png"/><Relationship Id="rId77" Type="http://schemas.openxmlformats.org/officeDocument/2006/relationships/customXml" Target="../ink/ink834.xml"/><Relationship Id="rId100" Type="http://schemas.openxmlformats.org/officeDocument/2006/relationships/image" Target="../media/image861.png"/><Relationship Id="rId8" Type="http://schemas.openxmlformats.org/officeDocument/2006/relationships/image" Target="../media/image815.png"/><Relationship Id="rId98" Type="http://schemas.openxmlformats.org/officeDocument/2006/relationships/image" Target="../media/image860.png"/><Relationship Id="rId121" Type="http://schemas.openxmlformats.org/officeDocument/2006/relationships/customXml" Target="../ink/ink856.xml"/><Relationship Id="rId142" Type="http://schemas.openxmlformats.org/officeDocument/2006/relationships/image" Target="../media/image882.png"/><Relationship Id="rId163" Type="http://schemas.openxmlformats.org/officeDocument/2006/relationships/customXml" Target="../ink/ink877.xml"/><Relationship Id="rId184" Type="http://schemas.openxmlformats.org/officeDocument/2006/relationships/image" Target="../media/image903.png"/><Relationship Id="rId219" Type="http://schemas.openxmlformats.org/officeDocument/2006/relationships/customXml" Target="../ink/ink905.xml"/><Relationship Id="rId230" Type="http://schemas.openxmlformats.org/officeDocument/2006/relationships/image" Target="../media/image926.png"/><Relationship Id="rId25" Type="http://schemas.openxmlformats.org/officeDocument/2006/relationships/customXml" Target="../ink/ink808.xml"/><Relationship Id="rId46" Type="http://schemas.openxmlformats.org/officeDocument/2006/relationships/image" Target="../media/image834.png"/><Relationship Id="rId67" Type="http://schemas.openxmlformats.org/officeDocument/2006/relationships/customXml" Target="../ink/ink829.xml"/><Relationship Id="rId88" Type="http://schemas.openxmlformats.org/officeDocument/2006/relationships/image" Target="../media/image855.png"/><Relationship Id="rId111" Type="http://schemas.openxmlformats.org/officeDocument/2006/relationships/customXml" Target="../ink/ink851.xml"/><Relationship Id="rId132" Type="http://schemas.openxmlformats.org/officeDocument/2006/relationships/image" Target="../media/image877.png"/><Relationship Id="rId153" Type="http://schemas.openxmlformats.org/officeDocument/2006/relationships/customXml" Target="../ink/ink872.xml"/><Relationship Id="rId174" Type="http://schemas.openxmlformats.org/officeDocument/2006/relationships/image" Target="../media/image898.png"/><Relationship Id="rId195" Type="http://schemas.openxmlformats.org/officeDocument/2006/relationships/customXml" Target="../ink/ink893.xml"/><Relationship Id="rId209" Type="http://schemas.openxmlformats.org/officeDocument/2006/relationships/customXml" Target="../ink/ink900.xml"/><Relationship Id="rId220" Type="http://schemas.openxmlformats.org/officeDocument/2006/relationships/image" Target="../media/image921.png"/><Relationship Id="rId241" Type="http://schemas.openxmlformats.org/officeDocument/2006/relationships/customXml" Target="../ink/ink916.xml"/><Relationship Id="rId15" Type="http://schemas.openxmlformats.org/officeDocument/2006/relationships/customXml" Target="../ink/ink803.xml"/><Relationship Id="rId36" Type="http://schemas.openxmlformats.org/officeDocument/2006/relationships/image" Target="../media/image829.png"/><Relationship Id="rId57" Type="http://schemas.openxmlformats.org/officeDocument/2006/relationships/customXml" Target="../ink/ink824.xml"/><Relationship Id="rId78" Type="http://schemas.openxmlformats.org/officeDocument/2006/relationships/image" Target="../media/image850.png"/><Relationship Id="rId99" Type="http://schemas.openxmlformats.org/officeDocument/2006/relationships/customXml" Target="../ink/ink845.xml"/><Relationship Id="rId101" Type="http://schemas.openxmlformats.org/officeDocument/2006/relationships/customXml" Target="../ink/ink846.xml"/><Relationship Id="rId122" Type="http://schemas.openxmlformats.org/officeDocument/2006/relationships/image" Target="../media/image872.png"/><Relationship Id="rId143" Type="http://schemas.openxmlformats.org/officeDocument/2006/relationships/customXml" Target="../ink/ink867.xml"/><Relationship Id="rId164" Type="http://schemas.openxmlformats.org/officeDocument/2006/relationships/image" Target="../media/image893.png"/><Relationship Id="rId185" Type="http://schemas.openxmlformats.org/officeDocument/2006/relationships/customXml" Target="../ink/ink888.xml"/><Relationship Id="rId4" Type="http://schemas.openxmlformats.org/officeDocument/2006/relationships/image" Target="../media/image585.emf"/><Relationship Id="rId9" Type="http://schemas.openxmlformats.org/officeDocument/2006/relationships/customXml" Target="../ink/ink800.xml"/><Relationship Id="rId180" Type="http://schemas.openxmlformats.org/officeDocument/2006/relationships/image" Target="../media/image901.png"/><Relationship Id="rId210" Type="http://schemas.openxmlformats.org/officeDocument/2006/relationships/image" Target="../media/image916.png"/><Relationship Id="rId215" Type="http://schemas.openxmlformats.org/officeDocument/2006/relationships/customXml" Target="../ink/ink903.xml"/><Relationship Id="rId236" Type="http://schemas.openxmlformats.org/officeDocument/2006/relationships/image" Target="../media/image929.png"/><Relationship Id="rId26" Type="http://schemas.openxmlformats.org/officeDocument/2006/relationships/image" Target="../media/image824.png"/><Relationship Id="rId231" Type="http://schemas.openxmlformats.org/officeDocument/2006/relationships/customXml" Target="../ink/ink911.xml"/><Relationship Id="rId47" Type="http://schemas.openxmlformats.org/officeDocument/2006/relationships/customXml" Target="../ink/ink819.xml"/><Relationship Id="rId68" Type="http://schemas.openxmlformats.org/officeDocument/2006/relationships/image" Target="../media/image845.png"/><Relationship Id="rId89" Type="http://schemas.openxmlformats.org/officeDocument/2006/relationships/customXml" Target="../ink/ink840.xml"/><Relationship Id="rId112" Type="http://schemas.openxmlformats.org/officeDocument/2006/relationships/image" Target="../media/image867.png"/><Relationship Id="rId133" Type="http://schemas.openxmlformats.org/officeDocument/2006/relationships/customXml" Target="../ink/ink862.xml"/><Relationship Id="rId154" Type="http://schemas.openxmlformats.org/officeDocument/2006/relationships/image" Target="../media/image888.png"/><Relationship Id="rId175" Type="http://schemas.openxmlformats.org/officeDocument/2006/relationships/customXml" Target="../ink/ink883.xml"/><Relationship Id="rId196" Type="http://schemas.openxmlformats.org/officeDocument/2006/relationships/image" Target="../media/image909.png"/><Relationship Id="rId200" Type="http://schemas.openxmlformats.org/officeDocument/2006/relationships/image" Target="../media/image911.png"/><Relationship Id="rId16" Type="http://schemas.openxmlformats.org/officeDocument/2006/relationships/image" Target="../media/image819.png"/><Relationship Id="rId221" Type="http://schemas.openxmlformats.org/officeDocument/2006/relationships/customXml" Target="../ink/ink906.xml"/><Relationship Id="rId242" Type="http://schemas.openxmlformats.org/officeDocument/2006/relationships/image" Target="../media/image932.png"/><Relationship Id="rId37" Type="http://schemas.openxmlformats.org/officeDocument/2006/relationships/customXml" Target="../ink/ink814.xml"/><Relationship Id="rId58" Type="http://schemas.openxmlformats.org/officeDocument/2006/relationships/image" Target="../media/image840.png"/><Relationship Id="rId79" Type="http://schemas.openxmlformats.org/officeDocument/2006/relationships/customXml" Target="../ink/ink835.xml"/><Relationship Id="rId102" Type="http://schemas.openxmlformats.org/officeDocument/2006/relationships/image" Target="../media/image862.png"/><Relationship Id="rId123" Type="http://schemas.openxmlformats.org/officeDocument/2006/relationships/customXml" Target="../ink/ink857.xml"/><Relationship Id="rId144" Type="http://schemas.openxmlformats.org/officeDocument/2006/relationships/image" Target="../media/image883.png"/><Relationship Id="rId90" Type="http://schemas.openxmlformats.org/officeDocument/2006/relationships/image" Target="../media/image856.png"/><Relationship Id="rId165" Type="http://schemas.openxmlformats.org/officeDocument/2006/relationships/customXml" Target="../ink/ink878.xml"/><Relationship Id="rId186" Type="http://schemas.openxmlformats.org/officeDocument/2006/relationships/image" Target="../media/image904.png"/><Relationship Id="rId211" Type="http://schemas.openxmlformats.org/officeDocument/2006/relationships/customXml" Target="../ink/ink901.xml"/><Relationship Id="rId232" Type="http://schemas.openxmlformats.org/officeDocument/2006/relationships/image" Target="../media/image927.png"/><Relationship Id="rId27" Type="http://schemas.openxmlformats.org/officeDocument/2006/relationships/customXml" Target="../ink/ink809.xml"/><Relationship Id="rId48" Type="http://schemas.openxmlformats.org/officeDocument/2006/relationships/image" Target="../media/image835.png"/><Relationship Id="rId69" Type="http://schemas.openxmlformats.org/officeDocument/2006/relationships/customXml" Target="../ink/ink830.xml"/><Relationship Id="rId113" Type="http://schemas.openxmlformats.org/officeDocument/2006/relationships/customXml" Target="../ink/ink852.xml"/><Relationship Id="rId134" Type="http://schemas.openxmlformats.org/officeDocument/2006/relationships/image" Target="../media/image878.png"/><Relationship Id="rId80" Type="http://schemas.openxmlformats.org/officeDocument/2006/relationships/image" Target="../media/image851.png"/><Relationship Id="rId155" Type="http://schemas.openxmlformats.org/officeDocument/2006/relationships/customXml" Target="../ink/ink873.xml"/><Relationship Id="rId176" Type="http://schemas.openxmlformats.org/officeDocument/2006/relationships/image" Target="../media/image899.png"/><Relationship Id="rId197" Type="http://schemas.openxmlformats.org/officeDocument/2006/relationships/customXml" Target="../ink/ink894.xml"/><Relationship Id="rId201" Type="http://schemas.openxmlformats.org/officeDocument/2006/relationships/customXml" Target="../ink/ink896.xml"/><Relationship Id="rId222" Type="http://schemas.openxmlformats.org/officeDocument/2006/relationships/image" Target="../media/image922.png"/><Relationship Id="rId243" Type="http://schemas.openxmlformats.org/officeDocument/2006/relationships/customXml" Target="../ink/ink917.xml"/><Relationship Id="rId17" Type="http://schemas.openxmlformats.org/officeDocument/2006/relationships/customXml" Target="../ink/ink804.xml"/><Relationship Id="rId38" Type="http://schemas.openxmlformats.org/officeDocument/2006/relationships/image" Target="../media/image830.png"/><Relationship Id="rId59" Type="http://schemas.openxmlformats.org/officeDocument/2006/relationships/customXml" Target="../ink/ink825.xml"/><Relationship Id="rId103" Type="http://schemas.openxmlformats.org/officeDocument/2006/relationships/customXml" Target="../ink/ink847.xml"/><Relationship Id="rId124" Type="http://schemas.openxmlformats.org/officeDocument/2006/relationships/image" Target="../media/image873.png"/><Relationship Id="rId70" Type="http://schemas.openxmlformats.org/officeDocument/2006/relationships/image" Target="../media/image846.png"/><Relationship Id="rId91" Type="http://schemas.openxmlformats.org/officeDocument/2006/relationships/customXml" Target="../ink/ink841.xml"/><Relationship Id="rId145" Type="http://schemas.openxmlformats.org/officeDocument/2006/relationships/customXml" Target="../ink/ink868.xml"/><Relationship Id="rId166" Type="http://schemas.openxmlformats.org/officeDocument/2006/relationships/image" Target="../media/image894.png"/><Relationship Id="rId187" Type="http://schemas.openxmlformats.org/officeDocument/2006/relationships/customXml" Target="../ink/ink889.xml"/><Relationship Id="rId1" Type="http://schemas.openxmlformats.org/officeDocument/2006/relationships/slideLayout" Target="../slideLayouts/slideLayout7.xml"/><Relationship Id="rId212" Type="http://schemas.openxmlformats.org/officeDocument/2006/relationships/image" Target="../media/image917.png"/><Relationship Id="rId233" Type="http://schemas.openxmlformats.org/officeDocument/2006/relationships/customXml" Target="../ink/ink912.xml"/><Relationship Id="rId28" Type="http://schemas.openxmlformats.org/officeDocument/2006/relationships/image" Target="../media/image825.png"/><Relationship Id="rId49" Type="http://schemas.openxmlformats.org/officeDocument/2006/relationships/customXml" Target="../ink/ink820.xml"/><Relationship Id="rId114" Type="http://schemas.openxmlformats.org/officeDocument/2006/relationships/image" Target="../media/image868.png"/><Relationship Id="rId60" Type="http://schemas.openxmlformats.org/officeDocument/2006/relationships/image" Target="../media/image841.png"/><Relationship Id="rId81" Type="http://schemas.openxmlformats.org/officeDocument/2006/relationships/customXml" Target="../ink/ink836.xml"/><Relationship Id="rId135" Type="http://schemas.openxmlformats.org/officeDocument/2006/relationships/customXml" Target="../ink/ink863.xml"/><Relationship Id="rId156" Type="http://schemas.openxmlformats.org/officeDocument/2006/relationships/image" Target="../media/image889.png"/><Relationship Id="rId177" Type="http://schemas.openxmlformats.org/officeDocument/2006/relationships/customXml" Target="../ink/ink884.xml"/><Relationship Id="rId198" Type="http://schemas.openxmlformats.org/officeDocument/2006/relationships/image" Target="../media/image910.png"/><Relationship Id="rId202" Type="http://schemas.openxmlformats.org/officeDocument/2006/relationships/image" Target="../media/image912.png"/><Relationship Id="rId223" Type="http://schemas.openxmlformats.org/officeDocument/2006/relationships/customXml" Target="../ink/ink907.xml"/><Relationship Id="rId244" Type="http://schemas.openxmlformats.org/officeDocument/2006/relationships/image" Target="../media/image933.png"/><Relationship Id="rId18" Type="http://schemas.openxmlformats.org/officeDocument/2006/relationships/image" Target="../media/image820.png"/><Relationship Id="rId39" Type="http://schemas.openxmlformats.org/officeDocument/2006/relationships/customXml" Target="../ink/ink815.xml"/><Relationship Id="rId50" Type="http://schemas.openxmlformats.org/officeDocument/2006/relationships/image" Target="../media/image836.png"/><Relationship Id="rId104" Type="http://schemas.openxmlformats.org/officeDocument/2006/relationships/image" Target="../media/image863.png"/><Relationship Id="rId125" Type="http://schemas.openxmlformats.org/officeDocument/2006/relationships/customXml" Target="../ink/ink858.xml"/><Relationship Id="rId146" Type="http://schemas.openxmlformats.org/officeDocument/2006/relationships/image" Target="../media/image884.png"/><Relationship Id="rId167" Type="http://schemas.openxmlformats.org/officeDocument/2006/relationships/customXml" Target="../ink/ink879.xml"/><Relationship Id="rId188" Type="http://schemas.openxmlformats.org/officeDocument/2006/relationships/image" Target="../media/image905.png"/><Relationship Id="rId71" Type="http://schemas.openxmlformats.org/officeDocument/2006/relationships/customXml" Target="../ink/ink831.xml"/><Relationship Id="rId92" Type="http://schemas.openxmlformats.org/officeDocument/2006/relationships/image" Target="../media/image857.png"/><Relationship Id="rId213" Type="http://schemas.openxmlformats.org/officeDocument/2006/relationships/customXml" Target="../ink/ink902.xml"/><Relationship Id="rId234" Type="http://schemas.openxmlformats.org/officeDocument/2006/relationships/image" Target="../media/image928.png"/><Relationship Id="rId2" Type="http://schemas.openxmlformats.org/officeDocument/2006/relationships/notesSlide" Target="../notesSlides/notesSlide7.xml"/><Relationship Id="rId29" Type="http://schemas.openxmlformats.org/officeDocument/2006/relationships/customXml" Target="../ink/ink810.xml"/><Relationship Id="rId40" Type="http://schemas.openxmlformats.org/officeDocument/2006/relationships/image" Target="../media/image831.png"/><Relationship Id="rId115" Type="http://schemas.openxmlformats.org/officeDocument/2006/relationships/customXml" Target="../ink/ink853.xml"/><Relationship Id="rId136" Type="http://schemas.openxmlformats.org/officeDocument/2006/relationships/image" Target="../media/image879.png"/><Relationship Id="rId157" Type="http://schemas.openxmlformats.org/officeDocument/2006/relationships/customXml" Target="../ink/ink874.xml"/><Relationship Id="rId178" Type="http://schemas.openxmlformats.org/officeDocument/2006/relationships/image" Target="../media/image900.png"/><Relationship Id="rId61" Type="http://schemas.openxmlformats.org/officeDocument/2006/relationships/customXml" Target="../ink/ink826.xml"/><Relationship Id="rId82" Type="http://schemas.openxmlformats.org/officeDocument/2006/relationships/image" Target="../media/image852.png"/><Relationship Id="rId199" Type="http://schemas.openxmlformats.org/officeDocument/2006/relationships/customXml" Target="../ink/ink895.xml"/><Relationship Id="rId203" Type="http://schemas.openxmlformats.org/officeDocument/2006/relationships/customXml" Target="../ink/ink897.xml"/><Relationship Id="rId19" Type="http://schemas.openxmlformats.org/officeDocument/2006/relationships/customXml" Target="../ink/ink805.xml"/><Relationship Id="rId224" Type="http://schemas.openxmlformats.org/officeDocument/2006/relationships/image" Target="../media/image923.png"/><Relationship Id="rId245" Type="http://schemas.openxmlformats.org/officeDocument/2006/relationships/customXml" Target="../ink/ink918.xml"/><Relationship Id="rId30" Type="http://schemas.openxmlformats.org/officeDocument/2006/relationships/image" Target="../media/image826.png"/><Relationship Id="rId105" Type="http://schemas.openxmlformats.org/officeDocument/2006/relationships/customXml" Target="../ink/ink848.xml"/><Relationship Id="rId126" Type="http://schemas.openxmlformats.org/officeDocument/2006/relationships/image" Target="../media/image874.png"/><Relationship Id="rId147" Type="http://schemas.openxmlformats.org/officeDocument/2006/relationships/customXml" Target="../ink/ink869.xml"/><Relationship Id="rId168" Type="http://schemas.openxmlformats.org/officeDocument/2006/relationships/image" Target="../media/image895.png"/><Relationship Id="rId51" Type="http://schemas.openxmlformats.org/officeDocument/2006/relationships/customXml" Target="../ink/ink821.xml"/><Relationship Id="rId72" Type="http://schemas.openxmlformats.org/officeDocument/2006/relationships/image" Target="../media/image847.png"/><Relationship Id="rId93" Type="http://schemas.openxmlformats.org/officeDocument/2006/relationships/customXml" Target="../ink/ink842.xml"/><Relationship Id="rId189" Type="http://schemas.openxmlformats.org/officeDocument/2006/relationships/customXml" Target="../ink/ink890.xml"/><Relationship Id="rId3" Type="http://schemas.openxmlformats.org/officeDocument/2006/relationships/oleObject" Target="../embeddings/oleObject7.bin"/><Relationship Id="rId214" Type="http://schemas.openxmlformats.org/officeDocument/2006/relationships/image" Target="../media/image918.png"/><Relationship Id="rId235" Type="http://schemas.openxmlformats.org/officeDocument/2006/relationships/customXml" Target="../ink/ink913.xml"/><Relationship Id="rId116" Type="http://schemas.openxmlformats.org/officeDocument/2006/relationships/image" Target="../media/image869.png"/><Relationship Id="rId137" Type="http://schemas.openxmlformats.org/officeDocument/2006/relationships/customXml" Target="../ink/ink864.xml"/><Relationship Id="rId158" Type="http://schemas.openxmlformats.org/officeDocument/2006/relationships/image" Target="../media/image890.png"/><Relationship Id="rId20" Type="http://schemas.openxmlformats.org/officeDocument/2006/relationships/image" Target="../media/image821.png"/><Relationship Id="rId41" Type="http://schemas.openxmlformats.org/officeDocument/2006/relationships/customXml" Target="../ink/ink816.xml"/><Relationship Id="rId62" Type="http://schemas.openxmlformats.org/officeDocument/2006/relationships/image" Target="../media/image842.png"/><Relationship Id="rId83" Type="http://schemas.openxmlformats.org/officeDocument/2006/relationships/customXml" Target="../ink/ink837.xml"/><Relationship Id="rId179" Type="http://schemas.openxmlformats.org/officeDocument/2006/relationships/customXml" Target="../ink/ink885.xml"/><Relationship Id="rId190" Type="http://schemas.openxmlformats.org/officeDocument/2006/relationships/image" Target="../media/image906.png"/><Relationship Id="rId204" Type="http://schemas.openxmlformats.org/officeDocument/2006/relationships/image" Target="../media/image913.png"/><Relationship Id="rId225" Type="http://schemas.openxmlformats.org/officeDocument/2006/relationships/customXml" Target="../ink/ink908.xml"/><Relationship Id="rId246" Type="http://schemas.openxmlformats.org/officeDocument/2006/relationships/image" Target="../media/image934.png"/><Relationship Id="rId106" Type="http://schemas.openxmlformats.org/officeDocument/2006/relationships/image" Target="../media/image864.png"/><Relationship Id="rId127" Type="http://schemas.openxmlformats.org/officeDocument/2006/relationships/customXml" Target="../ink/ink859.xml"/><Relationship Id="rId10" Type="http://schemas.openxmlformats.org/officeDocument/2006/relationships/image" Target="../media/image816.png"/><Relationship Id="rId31" Type="http://schemas.openxmlformats.org/officeDocument/2006/relationships/customXml" Target="../ink/ink811.xml"/><Relationship Id="rId52" Type="http://schemas.openxmlformats.org/officeDocument/2006/relationships/image" Target="../media/image837.png"/><Relationship Id="rId73" Type="http://schemas.openxmlformats.org/officeDocument/2006/relationships/customXml" Target="../ink/ink832.xml"/><Relationship Id="rId94" Type="http://schemas.openxmlformats.org/officeDocument/2006/relationships/image" Target="../media/image858.png"/><Relationship Id="rId148" Type="http://schemas.openxmlformats.org/officeDocument/2006/relationships/image" Target="../media/image885.png"/><Relationship Id="rId169" Type="http://schemas.openxmlformats.org/officeDocument/2006/relationships/customXml" Target="../ink/ink880.xml"/></Relationships>
</file>

<file path=ppt/slides/_rels/slide11.xml.rels><?xml version="1.0" encoding="UTF-8" standalone="yes"?>
<Relationships xmlns="http://schemas.openxmlformats.org/package/2006/relationships"><Relationship Id="rId117" Type="http://schemas.openxmlformats.org/officeDocument/2006/relationships/customXml" Target="../ink/ink978.xml"/><Relationship Id="rId21" Type="http://schemas.openxmlformats.org/officeDocument/2006/relationships/customXml" Target="../ink/ink930.xml"/><Relationship Id="rId42" Type="http://schemas.openxmlformats.org/officeDocument/2006/relationships/image" Target="../media/image956.png"/><Relationship Id="rId63" Type="http://schemas.openxmlformats.org/officeDocument/2006/relationships/customXml" Target="../ink/ink951.xml"/><Relationship Id="rId84" Type="http://schemas.openxmlformats.org/officeDocument/2006/relationships/image" Target="../media/image977.png"/><Relationship Id="rId16" Type="http://schemas.openxmlformats.org/officeDocument/2006/relationships/image" Target="../media/image943.png"/><Relationship Id="rId107" Type="http://schemas.openxmlformats.org/officeDocument/2006/relationships/customXml" Target="../ink/ink973.xml"/><Relationship Id="rId11" Type="http://schemas.openxmlformats.org/officeDocument/2006/relationships/customXml" Target="../ink/ink925.xml"/><Relationship Id="rId32" Type="http://schemas.openxmlformats.org/officeDocument/2006/relationships/image" Target="../media/image951.png"/><Relationship Id="rId37" Type="http://schemas.openxmlformats.org/officeDocument/2006/relationships/customXml" Target="../ink/ink938.xml"/><Relationship Id="rId53" Type="http://schemas.openxmlformats.org/officeDocument/2006/relationships/customXml" Target="../ink/ink946.xml"/><Relationship Id="rId58" Type="http://schemas.openxmlformats.org/officeDocument/2006/relationships/image" Target="../media/image964.png"/><Relationship Id="rId74" Type="http://schemas.openxmlformats.org/officeDocument/2006/relationships/image" Target="../media/image972.png"/><Relationship Id="rId79" Type="http://schemas.openxmlformats.org/officeDocument/2006/relationships/customXml" Target="../ink/ink959.xml"/><Relationship Id="rId102" Type="http://schemas.openxmlformats.org/officeDocument/2006/relationships/image" Target="../media/image986.png"/><Relationship Id="rId123" Type="http://schemas.openxmlformats.org/officeDocument/2006/relationships/customXml" Target="../ink/ink981.xml"/><Relationship Id="rId128" Type="http://schemas.openxmlformats.org/officeDocument/2006/relationships/image" Target="../media/image999.png"/><Relationship Id="rId5" Type="http://schemas.openxmlformats.org/officeDocument/2006/relationships/customXml" Target="../ink/ink922.xml"/><Relationship Id="rId90" Type="http://schemas.openxmlformats.org/officeDocument/2006/relationships/image" Target="../media/image980.png"/><Relationship Id="rId95" Type="http://schemas.openxmlformats.org/officeDocument/2006/relationships/customXml" Target="../ink/ink967.xml"/><Relationship Id="rId22" Type="http://schemas.openxmlformats.org/officeDocument/2006/relationships/image" Target="../media/image946.png"/><Relationship Id="rId27" Type="http://schemas.openxmlformats.org/officeDocument/2006/relationships/customXml" Target="../ink/ink933.xml"/><Relationship Id="rId43" Type="http://schemas.openxmlformats.org/officeDocument/2006/relationships/customXml" Target="../ink/ink941.xml"/><Relationship Id="rId48" Type="http://schemas.openxmlformats.org/officeDocument/2006/relationships/image" Target="../media/image959.png"/><Relationship Id="rId64" Type="http://schemas.openxmlformats.org/officeDocument/2006/relationships/image" Target="../media/image967.png"/><Relationship Id="rId69" Type="http://schemas.openxmlformats.org/officeDocument/2006/relationships/customXml" Target="../ink/ink954.xml"/><Relationship Id="rId113" Type="http://schemas.openxmlformats.org/officeDocument/2006/relationships/customXml" Target="../ink/ink976.xml"/><Relationship Id="rId118" Type="http://schemas.openxmlformats.org/officeDocument/2006/relationships/image" Target="../media/image994.png"/><Relationship Id="rId134" Type="http://schemas.openxmlformats.org/officeDocument/2006/relationships/image" Target="../media/image1002.png"/><Relationship Id="rId80" Type="http://schemas.openxmlformats.org/officeDocument/2006/relationships/image" Target="../media/image975.png"/><Relationship Id="rId85" Type="http://schemas.openxmlformats.org/officeDocument/2006/relationships/customXml" Target="../ink/ink962.xml"/><Relationship Id="rId12" Type="http://schemas.openxmlformats.org/officeDocument/2006/relationships/image" Target="../media/image941.png"/><Relationship Id="rId17" Type="http://schemas.openxmlformats.org/officeDocument/2006/relationships/customXml" Target="../ink/ink928.xml"/><Relationship Id="rId33" Type="http://schemas.openxmlformats.org/officeDocument/2006/relationships/customXml" Target="../ink/ink936.xml"/><Relationship Id="rId38" Type="http://schemas.openxmlformats.org/officeDocument/2006/relationships/image" Target="../media/image954.png"/><Relationship Id="rId59" Type="http://schemas.openxmlformats.org/officeDocument/2006/relationships/customXml" Target="../ink/ink949.xml"/><Relationship Id="rId103" Type="http://schemas.openxmlformats.org/officeDocument/2006/relationships/customXml" Target="../ink/ink971.xml"/><Relationship Id="rId108" Type="http://schemas.openxmlformats.org/officeDocument/2006/relationships/image" Target="../media/image989.png"/><Relationship Id="rId124" Type="http://schemas.openxmlformats.org/officeDocument/2006/relationships/image" Target="../media/image997.png"/><Relationship Id="rId129" Type="http://schemas.openxmlformats.org/officeDocument/2006/relationships/customXml" Target="../ink/ink984.xml"/><Relationship Id="rId54" Type="http://schemas.openxmlformats.org/officeDocument/2006/relationships/image" Target="../media/image962.png"/><Relationship Id="rId70" Type="http://schemas.openxmlformats.org/officeDocument/2006/relationships/image" Target="../media/image970.png"/><Relationship Id="rId75" Type="http://schemas.openxmlformats.org/officeDocument/2006/relationships/customXml" Target="../ink/ink957.xml"/><Relationship Id="rId91" Type="http://schemas.openxmlformats.org/officeDocument/2006/relationships/customXml" Target="../ink/ink965.xml"/><Relationship Id="rId96" Type="http://schemas.openxmlformats.org/officeDocument/2006/relationships/image" Target="../media/image983.png"/><Relationship Id="rId1" Type="http://schemas.openxmlformats.org/officeDocument/2006/relationships/slideLayout" Target="../slideLayouts/slideLayout7.xml"/><Relationship Id="rId6" Type="http://schemas.openxmlformats.org/officeDocument/2006/relationships/image" Target="../media/image938.png"/><Relationship Id="rId23" Type="http://schemas.openxmlformats.org/officeDocument/2006/relationships/customXml" Target="../ink/ink931.xml"/><Relationship Id="rId28" Type="http://schemas.openxmlformats.org/officeDocument/2006/relationships/image" Target="../media/image949.png"/><Relationship Id="rId49" Type="http://schemas.openxmlformats.org/officeDocument/2006/relationships/customXml" Target="../ink/ink944.xml"/><Relationship Id="rId114" Type="http://schemas.openxmlformats.org/officeDocument/2006/relationships/image" Target="../media/image992.png"/><Relationship Id="rId119" Type="http://schemas.openxmlformats.org/officeDocument/2006/relationships/customXml" Target="../ink/ink979.xml"/><Relationship Id="rId44" Type="http://schemas.openxmlformats.org/officeDocument/2006/relationships/image" Target="../media/image957.png"/><Relationship Id="rId60" Type="http://schemas.openxmlformats.org/officeDocument/2006/relationships/image" Target="../media/image965.png"/><Relationship Id="rId65" Type="http://schemas.openxmlformats.org/officeDocument/2006/relationships/customXml" Target="../ink/ink952.xml"/><Relationship Id="rId81" Type="http://schemas.openxmlformats.org/officeDocument/2006/relationships/customXml" Target="../ink/ink960.xml"/><Relationship Id="rId86" Type="http://schemas.openxmlformats.org/officeDocument/2006/relationships/image" Target="../media/image978.png"/><Relationship Id="rId130" Type="http://schemas.openxmlformats.org/officeDocument/2006/relationships/image" Target="../media/image1000.png"/><Relationship Id="rId135" Type="http://schemas.openxmlformats.org/officeDocument/2006/relationships/customXml" Target="../ink/ink987.xml"/><Relationship Id="rId13" Type="http://schemas.openxmlformats.org/officeDocument/2006/relationships/customXml" Target="../ink/ink926.xml"/><Relationship Id="rId18" Type="http://schemas.openxmlformats.org/officeDocument/2006/relationships/image" Target="../media/image944.png"/><Relationship Id="rId39" Type="http://schemas.openxmlformats.org/officeDocument/2006/relationships/customXml" Target="../ink/ink939.xml"/><Relationship Id="rId109" Type="http://schemas.openxmlformats.org/officeDocument/2006/relationships/customXml" Target="../ink/ink974.xml"/><Relationship Id="rId34" Type="http://schemas.openxmlformats.org/officeDocument/2006/relationships/image" Target="../media/image952.png"/><Relationship Id="rId50" Type="http://schemas.openxmlformats.org/officeDocument/2006/relationships/image" Target="../media/image960.png"/><Relationship Id="rId55" Type="http://schemas.openxmlformats.org/officeDocument/2006/relationships/customXml" Target="../ink/ink947.xml"/><Relationship Id="rId76" Type="http://schemas.openxmlformats.org/officeDocument/2006/relationships/image" Target="../media/image973.png"/><Relationship Id="rId97" Type="http://schemas.openxmlformats.org/officeDocument/2006/relationships/customXml" Target="../ink/ink968.xml"/><Relationship Id="rId104" Type="http://schemas.openxmlformats.org/officeDocument/2006/relationships/image" Target="../media/image987.png"/><Relationship Id="rId120" Type="http://schemas.openxmlformats.org/officeDocument/2006/relationships/image" Target="../media/image995.png"/><Relationship Id="rId125" Type="http://schemas.openxmlformats.org/officeDocument/2006/relationships/customXml" Target="../ink/ink982.xml"/><Relationship Id="rId7" Type="http://schemas.openxmlformats.org/officeDocument/2006/relationships/customXml" Target="../ink/ink923.xml"/><Relationship Id="rId71" Type="http://schemas.openxmlformats.org/officeDocument/2006/relationships/customXml" Target="../ink/ink955.xml"/><Relationship Id="rId92" Type="http://schemas.openxmlformats.org/officeDocument/2006/relationships/image" Target="../media/image981.png"/><Relationship Id="rId2" Type="http://schemas.openxmlformats.org/officeDocument/2006/relationships/notesSlide" Target="../notesSlides/notesSlide8.xml"/><Relationship Id="rId29" Type="http://schemas.openxmlformats.org/officeDocument/2006/relationships/customXml" Target="../ink/ink934.xml"/><Relationship Id="rId24" Type="http://schemas.openxmlformats.org/officeDocument/2006/relationships/image" Target="../media/image947.png"/><Relationship Id="rId40" Type="http://schemas.openxmlformats.org/officeDocument/2006/relationships/image" Target="../media/image955.png"/><Relationship Id="rId45" Type="http://schemas.openxmlformats.org/officeDocument/2006/relationships/customXml" Target="../ink/ink942.xml"/><Relationship Id="rId66" Type="http://schemas.openxmlformats.org/officeDocument/2006/relationships/image" Target="../media/image968.png"/><Relationship Id="rId87" Type="http://schemas.openxmlformats.org/officeDocument/2006/relationships/customXml" Target="../ink/ink963.xml"/><Relationship Id="rId110" Type="http://schemas.openxmlformats.org/officeDocument/2006/relationships/image" Target="../media/image990.png"/><Relationship Id="rId115" Type="http://schemas.openxmlformats.org/officeDocument/2006/relationships/customXml" Target="../ink/ink977.xml"/><Relationship Id="rId131" Type="http://schemas.openxmlformats.org/officeDocument/2006/relationships/customXml" Target="../ink/ink985.xml"/><Relationship Id="rId136" Type="http://schemas.openxmlformats.org/officeDocument/2006/relationships/image" Target="../media/image1003.png"/><Relationship Id="rId61" Type="http://schemas.openxmlformats.org/officeDocument/2006/relationships/customXml" Target="../ink/ink950.xml"/><Relationship Id="rId82" Type="http://schemas.openxmlformats.org/officeDocument/2006/relationships/image" Target="../media/image976.png"/><Relationship Id="rId19" Type="http://schemas.openxmlformats.org/officeDocument/2006/relationships/customXml" Target="../ink/ink929.xml"/><Relationship Id="rId14" Type="http://schemas.openxmlformats.org/officeDocument/2006/relationships/image" Target="../media/image942.png"/><Relationship Id="rId30" Type="http://schemas.openxmlformats.org/officeDocument/2006/relationships/image" Target="../media/image950.png"/><Relationship Id="rId35" Type="http://schemas.openxmlformats.org/officeDocument/2006/relationships/customXml" Target="../ink/ink937.xml"/><Relationship Id="rId56" Type="http://schemas.openxmlformats.org/officeDocument/2006/relationships/image" Target="../media/image963.png"/><Relationship Id="rId77" Type="http://schemas.openxmlformats.org/officeDocument/2006/relationships/customXml" Target="../ink/ink958.xml"/><Relationship Id="rId100" Type="http://schemas.openxmlformats.org/officeDocument/2006/relationships/image" Target="../media/image985.png"/><Relationship Id="rId105" Type="http://schemas.openxmlformats.org/officeDocument/2006/relationships/customXml" Target="../ink/ink972.xml"/><Relationship Id="rId126" Type="http://schemas.openxmlformats.org/officeDocument/2006/relationships/image" Target="../media/image998.png"/><Relationship Id="rId8" Type="http://schemas.openxmlformats.org/officeDocument/2006/relationships/image" Target="../media/image939.png"/><Relationship Id="rId51" Type="http://schemas.openxmlformats.org/officeDocument/2006/relationships/customXml" Target="../ink/ink945.xml"/><Relationship Id="rId72" Type="http://schemas.openxmlformats.org/officeDocument/2006/relationships/image" Target="../media/image971.png"/><Relationship Id="rId93" Type="http://schemas.openxmlformats.org/officeDocument/2006/relationships/customXml" Target="../ink/ink966.xml"/><Relationship Id="rId98" Type="http://schemas.openxmlformats.org/officeDocument/2006/relationships/image" Target="../media/image984.png"/><Relationship Id="rId121" Type="http://schemas.openxmlformats.org/officeDocument/2006/relationships/customXml" Target="../ink/ink980.xml"/><Relationship Id="rId3" Type="http://schemas.openxmlformats.org/officeDocument/2006/relationships/customXml" Target="../ink/ink921.xml"/><Relationship Id="rId25" Type="http://schemas.openxmlformats.org/officeDocument/2006/relationships/customXml" Target="../ink/ink932.xml"/><Relationship Id="rId46" Type="http://schemas.openxmlformats.org/officeDocument/2006/relationships/image" Target="../media/image958.png"/><Relationship Id="rId67" Type="http://schemas.openxmlformats.org/officeDocument/2006/relationships/customXml" Target="../ink/ink953.xml"/><Relationship Id="rId116" Type="http://schemas.openxmlformats.org/officeDocument/2006/relationships/image" Target="../media/image993.png"/><Relationship Id="rId20" Type="http://schemas.openxmlformats.org/officeDocument/2006/relationships/image" Target="../media/image945.png"/><Relationship Id="rId41" Type="http://schemas.openxmlformats.org/officeDocument/2006/relationships/customXml" Target="../ink/ink940.xml"/><Relationship Id="rId62" Type="http://schemas.openxmlformats.org/officeDocument/2006/relationships/image" Target="../media/image966.png"/><Relationship Id="rId83" Type="http://schemas.openxmlformats.org/officeDocument/2006/relationships/customXml" Target="../ink/ink961.xml"/><Relationship Id="rId88" Type="http://schemas.openxmlformats.org/officeDocument/2006/relationships/image" Target="../media/image979.png"/><Relationship Id="rId111" Type="http://schemas.openxmlformats.org/officeDocument/2006/relationships/customXml" Target="../ink/ink975.xml"/><Relationship Id="rId132" Type="http://schemas.openxmlformats.org/officeDocument/2006/relationships/image" Target="../media/image1001.png"/><Relationship Id="rId15" Type="http://schemas.openxmlformats.org/officeDocument/2006/relationships/customXml" Target="../ink/ink927.xml"/><Relationship Id="rId36" Type="http://schemas.openxmlformats.org/officeDocument/2006/relationships/image" Target="../media/image953.png"/><Relationship Id="rId57" Type="http://schemas.openxmlformats.org/officeDocument/2006/relationships/customXml" Target="../ink/ink948.xml"/><Relationship Id="rId106" Type="http://schemas.openxmlformats.org/officeDocument/2006/relationships/image" Target="../media/image988.png"/><Relationship Id="rId127" Type="http://schemas.openxmlformats.org/officeDocument/2006/relationships/customXml" Target="../ink/ink983.xml"/><Relationship Id="rId10" Type="http://schemas.openxmlformats.org/officeDocument/2006/relationships/image" Target="../media/image940.png"/><Relationship Id="rId31" Type="http://schemas.openxmlformats.org/officeDocument/2006/relationships/customXml" Target="../ink/ink935.xml"/><Relationship Id="rId52" Type="http://schemas.openxmlformats.org/officeDocument/2006/relationships/image" Target="../media/image961.png"/><Relationship Id="rId73" Type="http://schemas.openxmlformats.org/officeDocument/2006/relationships/customXml" Target="../ink/ink956.xml"/><Relationship Id="rId78" Type="http://schemas.openxmlformats.org/officeDocument/2006/relationships/image" Target="../media/image974.png"/><Relationship Id="rId94" Type="http://schemas.openxmlformats.org/officeDocument/2006/relationships/image" Target="../media/image982.png"/><Relationship Id="rId99" Type="http://schemas.openxmlformats.org/officeDocument/2006/relationships/customXml" Target="../ink/ink969.xml"/><Relationship Id="rId101" Type="http://schemas.openxmlformats.org/officeDocument/2006/relationships/customXml" Target="../ink/ink970.xml"/><Relationship Id="rId122" Type="http://schemas.openxmlformats.org/officeDocument/2006/relationships/image" Target="../media/image996.png"/><Relationship Id="rId4" Type="http://schemas.openxmlformats.org/officeDocument/2006/relationships/image" Target="../media/image937.png"/><Relationship Id="rId9" Type="http://schemas.openxmlformats.org/officeDocument/2006/relationships/customXml" Target="../ink/ink924.xml"/><Relationship Id="rId26" Type="http://schemas.openxmlformats.org/officeDocument/2006/relationships/image" Target="../media/image948.png"/><Relationship Id="rId47" Type="http://schemas.openxmlformats.org/officeDocument/2006/relationships/customXml" Target="../ink/ink943.xml"/><Relationship Id="rId68" Type="http://schemas.openxmlformats.org/officeDocument/2006/relationships/image" Target="../media/image969.png"/><Relationship Id="rId89" Type="http://schemas.openxmlformats.org/officeDocument/2006/relationships/customXml" Target="../ink/ink964.xml"/><Relationship Id="rId112" Type="http://schemas.openxmlformats.org/officeDocument/2006/relationships/image" Target="../media/image991.png"/><Relationship Id="rId133" Type="http://schemas.openxmlformats.org/officeDocument/2006/relationships/customXml" Target="../ink/ink986.xml"/></Relationships>
</file>

<file path=ppt/slides/_rels/slide12.xml.rels><?xml version="1.0" encoding="UTF-8" standalone="yes"?>
<Relationships xmlns="http://schemas.openxmlformats.org/package/2006/relationships"><Relationship Id="rId26" Type="http://schemas.openxmlformats.org/officeDocument/2006/relationships/image" Target="../media/image1015.png"/><Relationship Id="rId117" Type="http://schemas.openxmlformats.org/officeDocument/2006/relationships/customXml" Target="../ink/ink1044.xml"/><Relationship Id="rId21" Type="http://schemas.openxmlformats.org/officeDocument/2006/relationships/customXml" Target="../ink/ink996.xml"/><Relationship Id="rId42" Type="http://schemas.openxmlformats.org/officeDocument/2006/relationships/image" Target="../media/image1023.png"/><Relationship Id="rId47" Type="http://schemas.openxmlformats.org/officeDocument/2006/relationships/customXml" Target="../ink/ink1009.xml"/><Relationship Id="rId63" Type="http://schemas.openxmlformats.org/officeDocument/2006/relationships/customXml" Target="../ink/ink1017.xml"/><Relationship Id="rId68" Type="http://schemas.openxmlformats.org/officeDocument/2006/relationships/image" Target="../media/image1036.png"/><Relationship Id="rId84" Type="http://schemas.openxmlformats.org/officeDocument/2006/relationships/image" Target="../media/image1044.png"/><Relationship Id="rId89" Type="http://schemas.openxmlformats.org/officeDocument/2006/relationships/customXml" Target="../ink/ink1030.xml"/><Relationship Id="rId112" Type="http://schemas.openxmlformats.org/officeDocument/2006/relationships/image" Target="../media/image1058.png"/><Relationship Id="rId16" Type="http://schemas.openxmlformats.org/officeDocument/2006/relationships/image" Target="../media/image1010.png"/><Relationship Id="rId107" Type="http://schemas.openxmlformats.org/officeDocument/2006/relationships/customXml" Target="../ink/ink1039.xml"/><Relationship Id="rId11" Type="http://schemas.openxmlformats.org/officeDocument/2006/relationships/customXml" Target="../ink/ink991.xml"/><Relationship Id="rId32" Type="http://schemas.openxmlformats.org/officeDocument/2006/relationships/image" Target="../media/image1018.png"/><Relationship Id="rId37" Type="http://schemas.openxmlformats.org/officeDocument/2006/relationships/customXml" Target="../ink/ink1004.xml"/><Relationship Id="rId53" Type="http://schemas.openxmlformats.org/officeDocument/2006/relationships/customXml" Target="../ink/ink1012.xml"/><Relationship Id="rId58" Type="http://schemas.openxmlformats.org/officeDocument/2006/relationships/image" Target="../media/image1031.png"/><Relationship Id="rId74" Type="http://schemas.openxmlformats.org/officeDocument/2006/relationships/image" Target="../media/image1039.png"/><Relationship Id="rId79" Type="http://schemas.openxmlformats.org/officeDocument/2006/relationships/customXml" Target="../ink/ink1025.xml"/><Relationship Id="rId102" Type="http://schemas.openxmlformats.org/officeDocument/2006/relationships/image" Target="../media/image1053.png"/><Relationship Id="rId123" Type="http://schemas.openxmlformats.org/officeDocument/2006/relationships/customXml" Target="../ink/ink1047.xml"/><Relationship Id="rId5" Type="http://schemas.openxmlformats.org/officeDocument/2006/relationships/customXml" Target="../ink/ink988.xml"/><Relationship Id="rId90" Type="http://schemas.openxmlformats.org/officeDocument/2006/relationships/image" Target="../media/image1047.png"/><Relationship Id="rId95" Type="http://schemas.openxmlformats.org/officeDocument/2006/relationships/customXml" Target="../ink/ink1033.xml"/><Relationship Id="rId22" Type="http://schemas.openxmlformats.org/officeDocument/2006/relationships/image" Target="../media/image1013.png"/><Relationship Id="rId27" Type="http://schemas.openxmlformats.org/officeDocument/2006/relationships/customXml" Target="../ink/ink999.xml"/><Relationship Id="rId43" Type="http://schemas.openxmlformats.org/officeDocument/2006/relationships/customXml" Target="../ink/ink1007.xml"/><Relationship Id="rId48" Type="http://schemas.openxmlformats.org/officeDocument/2006/relationships/image" Target="../media/image1026.png"/><Relationship Id="rId64" Type="http://schemas.openxmlformats.org/officeDocument/2006/relationships/image" Target="../media/image1034.png"/><Relationship Id="rId69" Type="http://schemas.openxmlformats.org/officeDocument/2006/relationships/customXml" Target="../ink/ink1020.xml"/><Relationship Id="rId113" Type="http://schemas.openxmlformats.org/officeDocument/2006/relationships/customXml" Target="../ink/ink1042.xml"/><Relationship Id="rId118" Type="http://schemas.openxmlformats.org/officeDocument/2006/relationships/image" Target="../media/image1061.png"/><Relationship Id="rId80" Type="http://schemas.openxmlformats.org/officeDocument/2006/relationships/image" Target="../media/image1042.png"/><Relationship Id="rId85" Type="http://schemas.openxmlformats.org/officeDocument/2006/relationships/customXml" Target="../ink/ink1028.xml"/><Relationship Id="rId12" Type="http://schemas.openxmlformats.org/officeDocument/2006/relationships/image" Target="../media/image1008.png"/><Relationship Id="rId17" Type="http://schemas.openxmlformats.org/officeDocument/2006/relationships/customXml" Target="../ink/ink994.xml"/><Relationship Id="rId33" Type="http://schemas.openxmlformats.org/officeDocument/2006/relationships/customXml" Target="../ink/ink1002.xml"/><Relationship Id="rId38" Type="http://schemas.openxmlformats.org/officeDocument/2006/relationships/image" Target="../media/image1021.png"/><Relationship Id="rId59" Type="http://schemas.openxmlformats.org/officeDocument/2006/relationships/customXml" Target="../ink/ink1015.xml"/><Relationship Id="rId103" Type="http://schemas.openxmlformats.org/officeDocument/2006/relationships/customXml" Target="../ink/ink1037.xml"/><Relationship Id="rId108" Type="http://schemas.openxmlformats.org/officeDocument/2006/relationships/image" Target="../media/image1056.png"/><Relationship Id="rId124" Type="http://schemas.openxmlformats.org/officeDocument/2006/relationships/image" Target="../media/image1064.png"/><Relationship Id="rId54" Type="http://schemas.openxmlformats.org/officeDocument/2006/relationships/image" Target="../media/image1029.png"/><Relationship Id="rId70" Type="http://schemas.openxmlformats.org/officeDocument/2006/relationships/image" Target="../media/image1037.png"/><Relationship Id="rId75" Type="http://schemas.openxmlformats.org/officeDocument/2006/relationships/customXml" Target="../ink/ink1023.xml"/><Relationship Id="rId91" Type="http://schemas.openxmlformats.org/officeDocument/2006/relationships/customXml" Target="../ink/ink1031.xml"/><Relationship Id="rId96" Type="http://schemas.openxmlformats.org/officeDocument/2006/relationships/image" Target="../media/image1050.png"/><Relationship Id="rId1" Type="http://schemas.openxmlformats.org/officeDocument/2006/relationships/slideLayout" Target="../slideLayouts/slideLayout7.xml"/><Relationship Id="rId6" Type="http://schemas.openxmlformats.org/officeDocument/2006/relationships/image" Target="../media/image1005.png"/><Relationship Id="rId23" Type="http://schemas.openxmlformats.org/officeDocument/2006/relationships/customXml" Target="../ink/ink997.xml"/><Relationship Id="rId28" Type="http://schemas.openxmlformats.org/officeDocument/2006/relationships/image" Target="../media/image1016.png"/><Relationship Id="rId49" Type="http://schemas.openxmlformats.org/officeDocument/2006/relationships/customXml" Target="../ink/ink1010.xml"/><Relationship Id="rId114" Type="http://schemas.openxmlformats.org/officeDocument/2006/relationships/image" Target="../media/image1059.png"/><Relationship Id="rId119" Type="http://schemas.openxmlformats.org/officeDocument/2006/relationships/customXml" Target="../ink/ink1045.xml"/><Relationship Id="rId44" Type="http://schemas.openxmlformats.org/officeDocument/2006/relationships/image" Target="../media/image1024.png"/><Relationship Id="rId60" Type="http://schemas.openxmlformats.org/officeDocument/2006/relationships/image" Target="../media/image1032.png"/><Relationship Id="rId65" Type="http://schemas.openxmlformats.org/officeDocument/2006/relationships/customXml" Target="../ink/ink1018.xml"/><Relationship Id="rId81" Type="http://schemas.openxmlformats.org/officeDocument/2006/relationships/customXml" Target="../ink/ink1026.xml"/><Relationship Id="rId86" Type="http://schemas.openxmlformats.org/officeDocument/2006/relationships/image" Target="../media/image1045.png"/><Relationship Id="rId13" Type="http://schemas.openxmlformats.org/officeDocument/2006/relationships/customXml" Target="../ink/ink992.xml"/><Relationship Id="rId18" Type="http://schemas.openxmlformats.org/officeDocument/2006/relationships/image" Target="../media/image1011.png"/><Relationship Id="rId39" Type="http://schemas.openxmlformats.org/officeDocument/2006/relationships/customXml" Target="../ink/ink1005.xml"/><Relationship Id="rId109" Type="http://schemas.openxmlformats.org/officeDocument/2006/relationships/customXml" Target="../ink/ink1040.xml"/><Relationship Id="rId34" Type="http://schemas.openxmlformats.org/officeDocument/2006/relationships/image" Target="../media/image1019.png"/><Relationship Id="rId50" Type="http://schemas.openxmlformats.org/officeDocument/2006/relationships/image" Target="../media/image1027.png"/><Relationship Id="rId55" Type="http://schemas.openxmlformats.org/officeDocument/2006/relationships/customXml" Target="../ink/ink1013.xml"/><Relationship Id="rId76" Type="http://schemas.openxmlformats.org/officeDocument/2006/relationships/image" Target="../media/image1040.png"/><Relationship Id="rId97" Type="http://schemas.openxmlformats.org/officeDocument/2006/relationships/customXml" Target="../ink/ink1034.xml"/><Relationship Id="rId104" Type="http://schemas.openxmlformats.org/officeDocument/2006/relationships/image" Target="../media/image1054.png"/><Relationship Id="rId120" Type="http://schemas.openxmlformats.org/officeDocument/2006/relationships/image" Target="../media/image1062.png"/><Relationship Id="rId125" Type="http://schemas.openxmlformats.org/officeDocument/2006/relationships/customXml" Target="../ink/ink1048.xml"/><Relationship Id="rId7" Type="http://schemas.openxmlformats.org/officeDocument/2006/relationships/customXml" Target="../ink/ink989.xml"/><Relationship Id="rId71" Type="http://schemas.openxmlformats.org/officeDocument/2006/relationships/customXml" Target="../ink/ink1021.xml"/><Relationship Id="rId92" Type="http://schemas.openxmlformats.org/officeDocument/2006/relationships/image" Target="../media/image1048.png"/><Relationship Id="rId2" Type="http://schemas.openxmlformats.org/officeDocument/2006/relationships/notesSlide" Target="../notesSlides/notesSlide9.xml"/><Relationship Id="rId29" Type="http://schemas.openxmlformats.org/officeDocument/2006/relationships/customXml" Target="../ink/ink1000.xml"/><Relationship Id="rId24" Type="http://schemas.openxmlformats.org/officeDocument/2006/relationships/image" Target="../media/image1014.png"/><Relationship Id="rId40" Type="http://schemas.openxmlformats.org/officeDocument/2006/relationships/image" Target="../media/image1022.png"/><Relationship Id="rId45" Type="http://schemas.openxmlformats.org/officeDocument/2006/relationships/customXml" Target="../ink/ink1008.xml"/><Relationship Id="rId66" Type="http://schemas.openxmlformats.org/officeDocument/2006/relationships/image" Target="../media/image1035.png"/><Relationship Id="rId87" Type="http://schemas.openxmlformats.org/officeDocument/2006/relationships/customXml" Target="../ink/ink1029.xml"/><Relationship Id="rId110" Type="http://schemas.openxmlformats.org/officeDocument/2006/relationships/image" Target="../media/image1057.png"/><Relationship Id="rId115" Type="http://schemas.openxmlformats.org/officeDocument/2006/relationships/customXml" Target="../ink/ink1043.xml"/><Relationship Id="rId61" Type="http://schemas.openxmlformats.org/officeDocument/2006/relationships/customXml" Target="../ink/ink1016.xml"/><Relationship Id="rId82" Type="http://schemas.openxmlformats.org/officeDocument/2006/relationships/image" Target="../media/image1043.png"/><Relationship Id="rId19" Type="http://schemas.openxmlformats.org/officeDocument/2006/relationships/customXml" Target="../ink/ink995.xml"/><Relationship Id="rId14" Type="http://schemas.openxmlformats.org/officeDocument/2006/relationships/image" Target="../media/image1009.png"/><Relationship Id="rId30" Type="http://schemas.openxmlformats.org/officeDocument/2006/relationships/image" Target="../media/image1017.png"/><Relationship Id="rId35" Type="http://schemas.openxmlformats.org/officeDocument/2006/relationships/customXml" Target="../ink/ink1003.xml"/><Relationship Id="rId56" Type="http://schemas.openxmlformats.org/officeDocument/2006/relationships/image" Target="../media/image1030.png"/><Relationship Id="rId77" Type="http://schemas.openxmlformats.org/officeDocument/2006/relationships/customXml" Target="../ink/ink1024.xml"/><Relationship Id="rId100" Type="http://schemas.openxmlformats.org/officeDocument/2006/relationships/image" Target="../media/image1052.png"/><Relationship Id="rId105" Type="http://schemas.openxmlformats.org/officeDocument/2006/relationships/customXml" Target="../ink/ink1038.xml"/><Relationship Id="rId126" Type="http://schemas.openxmlformats.org/officeDocument/2006/relationships/image" Target="../media/image1065.png"/><Relationship Id="rId8" Type="http://schemas.openxmlformats.org/officeDocument/2006/relationships/image" Target="../media/image1006.png"/><Relationship Id="rId51" Type="http://schemas.openxmlformats.org/officeDocument/2006/relationships/customXml" Target="../ink/ink1011.xml"/><Relationship Id="rId72" Type="http://schemas.openxmlformats.org/officeDocument/2006/relationships/image" Target="../media/image1038.png"/><Relationship Id="rId93" Type="http://schemas.openxmlformats.org/officeDocument/2006/relationships/customXml" Target="../ink/ink1032.xml"/><Relationship Id="rId98" Type="http://schemas.openxmlformats.org/officeDocument/2006/relationships/image" Target="../media/image1051.png"/><Relationship Id="rId121" Type="http://schemas.openxmlformats.org/officeDocument/2006/relationships/customXml" Target="../ink/ink1046.xml"/><Relationship Id="rId3" Type="http://schemas.openxmlformats.org/officeDocument/2006/relationships/image" Target="../media/image586.png"/><Relationship Id="rId25" Type="http://schemas.openxmlformats.org/officeDocument/2006/relationships/customXml" Target="../ink/ink998.xml"/><Relationship Id="rId46" Type="http://schemas.openxmlformats.org/officeDocument/2006/relationships/image" Target="../media/image1025.png"/><Relationship Id="rId67" Type="http://schemas.openxmlformats.org/officeDocument/2006/relationships/customXml" Target="../ink/ink1019.xml"/><Relationship Id="rId116" Type="http://schemas.openxmlformats.org/officeDocument/2006/relationships/image" Target="../media/image1060.png"/><Relationship Id="rId20" Type="http://schemas.openxmlformats.org/officeDocument/2006/relationships/image" Target="../media/image1012.png"/><Relationship Id="rId41" Type="http://schemas.openxmlformats.org/officeDocument/2006/relationships/customXml" Target="../ink/ink1006.xml"/><Relationship Id="rId62" Type="http://schemas.openxmlformats.org/officeDocument/2006/relationships/image" Target="../media/image1033.png"/><Relationship Id="rId83" Type="http://schemas.openxmlformats.org/officeDocument/2006/relationships/customXml" Target="../ink/ink1027.xml"/><Relationship Id="rId88" Type="http://schemas.openxmlformats.org/officeDocument/2006/relationships/image" Target="../media/image1046.png"/><Relationship Id="rId111" Type="http://schemas.openxmlformats.org/officeDocument/2006/relationships/customXml" Target="../ink/ink1041.xml"/><Relationship Id="rId15" Type="http://schemas.openxmlformats.org/officeDocument/2006/relationships/customXml" Target="../ink/ink993.xml"/><Relationship Id="rId36" Type="http://schemas.openxmlformats.org/officeDocument/2006/relationships/image" Target="../media/image1020.png"/><Relationship Id="rId57" Type="http://schemas.openxmlformats.org/officeDocument/2006/relationships/customXml" Target="../ink/ink1014.xml"/><Relationship Id="rId106" Type="http://schemas.openxmlformats.org/officeDocument/2006/relationships/image" Target="../media/image1055.png"/><Relationship Id="rId10" Type="http://schemas.openxmlformats.org/officeDocument/2006/relationships/image" Target="../media/image1007.png"/><Relationship Id="rId31" Type="http://schemas.openxmlformats.org/officeDocument/2006/relationships/customXml" Target="../ink/ink1001.xml"/><Relationship Id="rId52" Type="http://schemas.openxmlformats.org/officeDocument/2006/relationships/image" Target="../media/image1028.png"/><Relationship Id="rId73" Type="http://schemas.openxmlformats.org/officeDocument/2006/relationships/customXml" Target="../ink/ink1022.xml"/><Relationship Id="rId78" Type="http://schemas.openxmlformats.org/officeDocument/2006/relationships/image" Target="../media/image1041.png"/><Relationship Id="rId94" Type="http://schemas.openxmlformats.org/officeDocument/2006/relationships/image" Target="../media/image1049.png"/><Relationship Id="rId99" Type="http://schemas.openxmlformats.org/officeDocument/2006/relationships/customXml" Target="../ink/ink1035.xml"/><Relationship Id="rId101" Type="http://schemas.openxmlformats.org/officeDocument/2006/relationships/customXml" Target="../ink/ink1036.xml"/><Relationship Id="rId122" Type="http://schemas.openxmlformats.org/officeDocument/2006/relationships/image" Target="../media/image1063.png"/><Relationship Id="rId4" Type="http://schemas.openxmlformats.org/officeDocument/2006/relationships/image" Target="../media/image584.jpeg"/><Relationship Id="rId9" Type="http://schemas.openxmlformats.org/officeDocument/2006/relationships/customXml" Target="../ink/ink990.xml"/></Relationships>
</file>

<file path=ppt/slides/_rels/slide13.xml.rels><?xml version="1.0" encoding="UTF-8" standalone="yes"?>
<Relationships xmlns="http://schemas.openxmlformats.org/package/2006/relationships"><Relationship Id="rId117" Type="http://schemas.openxmlformats.org/officeDocument/2006/relationships/customXml" Target="../ink/ink1106.xml"/><Relationship Id="rId21" Type="http://schemas.openxmlformats.org/officeDocument/2006/relationships/customXml" Target="../ink/ink1058.xml"/><Relationship Id="rId42" Type="http://schemas.openxmlformats.org/officeDocument/2006/relationships/image" Target="../media/image1083.png"/><Relationship Id="rId63" Type="http://schemas.openxmlformats.org/officeDocument/2006/relationships/customXml" Target="../ink/ink1079.xml"/><Relationship Id="rId84" Type="http://schemas.openxmlformats.org/officeDocument/2006/relationships/image" Target="../media/image1104.png"/><Relationship Id="rId138" Type="http://schemas.openxmlformats.org/officeDocument/2006/relationships/image" Target="../media/image1131.png"/><Relationship Id="rId159" Type="http://schemas.openxmlformats.org/officeDocument/2006/relationships/customXml" Target="../ink/ink1127.xml"/><Relationship Id="rId107" Type="http://schemas.openxmlformats.org/officeDocument/2006/relationships/customXml" Target="../ink/ink1101.xml"/><Relationship Id="rId11" Type="http://schemas.openxmlformats.org/officeDocument/2006/relationships/customXml" Target="../ink/ink1053.xml"/><Relationship Id="rId32" Type="http://schemas.openxmlformats.org/officeDocument/2006/relationships/image" Target="../media/image1078.png"/><Relationship Id="rId53" Type="http://schemas.openxmlformats.org/officeDocument/2006/relationships/customXml" Target="../ink/ink1074.xml"/><Relationship Id="rId74" Type="http://schemas.openxmlformats.org/officeDocument/2006/relationships/image" Target="../media/image1099.png"/><Relationship Id="rId128" Type="http://schemas.openxmlformats.org/officeDocument/2006/relationships/image" Target="../media/image1126.png"/><Relationship Id="rId149" Type="http://schemas.openxmlformats.org/officeDocument/2006/relationships/customXml" Target="../ink/ink1122.xml"/><Relationship Id="rId5" Type="http://schemas.openxmlformats.org/officeDocument/2006/relationships/customXml" Target="../ink/ink1050.xml"/><Relationship Id="rId95" Type="http://schemas.openxmlformats.org/officeDocument/2006/relationships/customXml" Target="../ink/ink1095.xml"/><Relationship Id="rId160" Type="http://schemas.openxmlformats.org/officeDocument/2006/relationships/image" Target="../media/image1142.png"/><Relationship Id="rId22" Type="http://schemas.openxmlformats.org/officeDocument/2006/relationships/image" Target="../media/image1073.png"/><Relationship Id="rId43" Type="http://schemas.openxmlformats.org/officeDocument/2006/relationships/customXml" Target="../ink/ink1069.xml"/><Relationship Id="rId64" Type="http://schemas.openxmlformats.org/officeDocument/2006/relationships/image" Target="../media/image1094.png"/><Relationship Id="rId118" Type="http://schemas.openxmlformats.org/officeDocument/2006/relationships/image" Target="../media/image1121.png"/><Relationship Id="rId139" Type="http://schemas.openxmlformats.org/officeDocument/2006/relationships/customXml" Target="../ink/ink1117.xml"/><Relationship Id="rId85" Type="http://schemas.openxmlformats.org/officeDocument/2006/relationships/customXml" Target="../ink/ink1090.xml"/><Relationship Id="rId150" Type="http://schemas.openxmlformats.org/officeDocument/2006/relationships/image" Target="../media/image1137.png"/><Relationship Id="rId12" Type="http://schemas.openxmlformats.org/officeDocument/2006/relationships/image" Target="../media/image1068.png"/><Relationship Id="rId17" Type="http://schemas.openxmlformats.org/officeDocument/2006/relationships/customXml" Target="../ink/ink1056.xml"/><Relationship Id="rId33" Type="http://schemas.openxmlformats.org/officeDocument/2006/relationships/customXml" Target="../ink/ink1064.xml"/><Relationship Id="rId38" Type="http://schemas.openxmlformats.org/officeDocument/2006/relationships/image" Target="../media/image1081.png"/><Relationship Id="rId59" Type="http://schemas.openxmlformats.org/officeDocument/2006/relationships/customXml" Target="../ink/ink1077.xml"/><Relationship Id="rId103" Type="http://schemas.openxmlformats.org/officeDocument/2006/relationships/customXml" Target="../ink/ink1099.xml"/><Relationship Id="rId108" Type="http://schemas.openxmlformats.org/officeDocument/2006/relationships/image" Target="../media/image1116.png"/><Relationship Id="rId124" Type="http://schemas.openxmlformats.org/officeDocument/2006/relationships/image" Target="../media/image1124.png"/><Relationship Id="rId129" Type="http://schemas.openxmlformats.org/officeDocument/2006/relationships/customXml" Target="../ink/ink1112.xml"/><Relationship Id="rId54" Type="http://schemas.openxmlformats.org/officeDocument/2006/relationships/image" Target="../media/image1089.png"/><Relationship Id="rId70" Type="http://schemas.openxmlformats.org/officeDocument/2006/relationships/image" Target="../media/image1097.png"/><Relationship Id="rId75" Type="http://schemas.openxmlformats.org/officeDocument/2006/relationships/customXml" Target="../ink/ink1085.xml"/><Relationship Id="rId91" Type="http://schemas.openxmlformats.org/officeDocument/2006/relationships/customXml" Target="../ink/ink1093.xml"/><Relationship Id="rId96" Type="http://schemas.openxmlformats.org/officeDocument/2006/relationships/image" Target="../media/image1110.png"/><Relationship Id="rId140" Type="http://schemas.openxmlformats.org/officeDocument/2006/relationships/image" Target="../media/image1132.png"/><Relationship Id="rId145" Type="http://schemas.openxmlformats.org/officeDocument/2006/relationships/customXml" Target="../ink/ink1120.xml"/><Relationship Id="rId161" Type="http://schemas.openxmlformats.org/officeDocument/2006/relationships/customXml" Target="../ink/ink1128.xml"/><Relationship Id="rId1" Type="http://schemas.openxmlformats.org/officeDocument/2006/relationships/slideLayout" Target="../slideLayouts/slideLayout7.xml"/><Relationship Id="rId6" Type="http://schemas.openxmlformats.org/officeDocument/2006/relationships/image" Target="../media/image14710.png"/><Relationship Id="rId23" Type="http://schemas.openxmlformats.org/officeDocument/2006/relationships/customXml" Target="../ink/ink1059.xml"/><Relationship Id="rId28" Type="http://schemas.openxmlformats.org/officeDocument/2006/relationships/image" Target="../media/image1076.png"/><Relationship Id="rId49" Type="http://schemas.openxmlformats.org/officeDocument/2006/relationships/customXml" Target="../ink/ink1072.xml"/><Relationship Id="rId114" Type="http://schemas.openxmlformats.org/officeDocument/2006/relationships/image" Target="../media/image1119.png"/><Relationship Id="rId119" Type="http://schemas.openxmlformats.org/officeDocument/2006/relationships/customXml" Target="../ink/ink1107.xml"/><Relationship Id="rId44" Type="http://schemas.openxmlformats.org/officeDocument/2006/relationships/image" Target="../media/image1084.png"/><Relationship Id="rId60" Type="http://schemas.openxmlformats.org/officeDocument/2006/relationships/image" Target="../media/image1092.png"/><Relationship Id="rId65" Type="http://schemas.openxmlformats.org/officeDocument/2006/relationships/customXml" Target="../ink/ink1080.xml"/><Relationship Id="rId81" Type="http://schemas.openxmlformats.org/officeDocument/2006/relationships/customXml" Target="../ink/ink1088.xml"/><Relationship Id="rId86" Type="http://schemas.openxmlformats.org/officeDocument/2006/relationships/image" Target="../media/image1105.png"/><Relationship Id="rId130" Type="http://schemas.openxmlformats.org/officeDocument/2006/relationships/image" Target="../media/image1127.png"/><Relationship Id="rId135" Type="http://schemas.openxmlformats.org/officeDocument/2006/relationships/customXml" Target="../ink/ink1115.xml"/><Relationship Id="rId151" Type="http://schemas.openxmlformats.org/officeDocument/2006/relationships/customXml" Target="../ink/ink1123.xml"/><Relationship Id="rId156" Type="http://schemas.openxmlformats.org/officeDocument/2006/relationships/image" Target="../media/image1140.png"/><Relationship Id="rId13" Type="http://schemas.openxmlformats.org/officeDocument/2006/relationships/customXml" Target="../ink/ink1054.xml"/><Relationship Id="rId18" Type="http://schemas.openxmlformats.org/officeDocument/2006/relationships/image" Target="../media/image1071.png"/><Relationship Id="rId39" Type="http://schemas.openxmlformats.org/officeDocument/2006/relationships/customXml" Target="../ink/ink1067.xml"/><Relationship Id="rId109" Type="http://schemas.openxmlformats.org/officeDocument/2006/relationships/customXml" Target="../ink/ink1102.xml"/><Relationship Id="rId34" Type="http://schemas.openxmlformats.org/officeDocument/2006/relationships/image" Target="../media/image1079.png"/><Relationship Id="rId50" Type="http://schemas.openxmlformats.org/officeDocument/2006/relationships/image" Target="../media/image1087.png"/><Relationship Id="rId55" Type="http://schemas.openxmlformats.org/officeDocument/2006/relationships/customXml" Target="../ink/ink1075.xml"/><Relationship Id="rId76" Type="http://schemas.openxmlformats.org/officeDocument/2006/relationships/image" Target="../media/image1100.png"/><Relationship Id="rId97" Type="http://schemas.openxmlformats.org/officeDocument/2006/relationships/customXml" Target="../ink/ink1096.xml"/><Relationship Id="rId104" Type="http://schemas.openxmlformats.org/officeDocument/2006/relationships/image" Target="../media/image1114.png"/><Relationship Id="rId120" Type="http://schemas.openxmlformats.org/officeDocument/2006/relationships/image" Target="../media/image1122.png"/><Relationship Id="rId125" Type="http://schemas.openxmlformats.org/officeDocument/2006/relationships/customXml" Target="../ink/ink1110.xml"/><Relationship Id="rId141" Type="http://schemas.openxmlformats.org/officeDocument/2006/relationships/customXml" Target="../ink/ink1118.xml"/><Relationship Id="rId146" Type="http://schemas.openxmlformats.org/officeDocument/2006/relationships/image" Target="../media/image1135.png"/><Relationship Id="rId7" Type="http://schemas.openxmlformats.org/officeDocument/2006/relationships/customXml" Target="../ink/ink1051.xml"/><Relationship Id="rId71" Type="http://schemas.openxmlformats.org/officeDocument/2006/relationships/customXml" Target="../ink/ink1083.xml"/><Relationship Id="rId92" Type="http://schemas.openxmlformats.org/officeDocument/2006/relationships/image" Target="../media/image1108.png"/><Relationship Id="rId162" Type="http://schemas.openxmlformats.org/officeDocument/2006/relationships/image" Target="../media/image1143.png"/><Relationship Id="rId2" Type="http://schemas.openxmlformats.org/officeDocument/2006/relationships/notesSlide" Target="../notesSlides/notesSlide10.xml"/><Relationship Id="rId29" Type="http://schemas.openxmlformats.org/officeDocument/2006/relationships/customXml" Target="../ink/ink1062.xml"/><Relationship Id="rId24" Type="http://schemas.openxmlformats.org/officeDocument/2006/relationships/image" Target="../media/image1074.png"/><Relationship Id="rId40" Type="http://schemas.openxmlformats.org/officeDocument/2006/relationships/image" Target="../media/image1082.png"/><Relationship Id="rId45" Type="http://schemas.openxmlformats.org/officeDocument/2006/relationships/customXml" Target="../ink/ink1070.xml"/><Relationship Id="rId66" Type="http://schemas.openxmlformats.org/officeDocument/2006/relationships/image" Target="../media/image1095.png"/><Relationship Id="rId87" Type="http://schemas.openxmlformats.org/officeDocument/2006/relationships/customXml" Target="../ink/ink1091.xml"/><Relationship Id="rId110" Type="http://schemas.openxmlformats.org/officeDocument/2006/relationships/image" Target="../media/image1117.png"/><Relationship Id="rId115" Type="http://schemas.openxmlformats.org/officeDocument/2006/relationships/customXml" Target="../ink/ink1105.xml"/><Relationship Id="rId131" Type="http://schemas.openxmlformats.org/officeDocument/2006/relationships/customXml" Target="../ink/ink1113.xml"/><Relationship Id="rId136" Type="http://schemas.openxmlformats.org/officeDocument/2006/relationships/image" Target="../media/image1130.png"/><Relationship Id="rId157" Type="http://schemas.openxmlformats.org/officeDocument/2006/relationships/customXml" Target="../ink/ink1126.xml"/><Relationship Id="rId61" Type="http://schemas.openxmlformats.org/officeDocument/2006/relationships/customXml" Target="../ink/ink1078.xml"/><Relationship Id="rId82" Type="http://schemas.openxmlformats.org/officeDocument/2006/relationships/image" Target="../media/image1103.png"/><Relationship Id="rId152" Type="http://schemas.openxmlformats.org/officeDocument/2006/relationships/image" Target="../media/image1138.png"/><Relationship Id="rId19" Type="http://schemas.openxmlformats.org/officeDocument/2006/relationships/customXml" Target="../ink/ink1057.xml"/><Relationship Id="rId14" Type="http://schemas.openxmlformats.org/officeDocument/2006/relationships/image" Target="../media/image1069.png"/><Relationship Id="rId30" Type="http://schemas.openxmlformats.org/officeDocument/2006/relationships/image" Target="../media/image1077.png"/><Relationship Id="rId35" Type="http://schemas.openxmlformats.org/officeDocument/2006/relationships/customXml" Target="../ink/ink1065.xml"/><Relationship Id="rId56" Type="http://schemas.openxmlformats.org/officeDocument/2006/relationships/image" Target="../media/image1090.png"/><Relationship Id="rId77" Type="http://schemas.openxmlformats.org/officeDocument/2006/relationships/customXml" Target="../ink/ink1086.xml"/><Relationship Id="rId100" Type="http://schemas.openxmlformats.org/officeDocument/2006/relationships/image" Target="../media/image1112.png"/><Relationship Id="rId105" Type="http://schemas.openxmlformats.org/officeDocument/2006/relationships/customXml" Target="../ink/ink1100.xml"/><Relationship Id="rId126" Type="http://schemas.openxmlformats.org/officeDocument/2006/relationships/image" Target="../media/image1125.png"/><Relationship Id="rId147" Type="http://schemas.openxmlformats.org/officeDocument/2006/relationships/customXml" Target="../ink/ink1121.xml"/><Relationship Id="rId8" Type="http://schemas.openxmlformats.org/officeDocument/2006/relationships/image" Target="../media/image1066.png"/><Relationship Id="rId51" Type="http://schemas.openxmlformats.org/officeDocument/2006/relationships/customXml" Target="../ink/ink1073.xml"/><Relationship Id="rId72" Type="http://schemas.openxmlformats.org/officeDocument/2006/relationships/image" Target="../media/image1098.png"/><Relationship Id="rId93" Type="http://schemas.openxmlformats.org/officeDocument/2006/relationships/customXml" Target="../ink/ink1094.xml"/><Relationship Id="rId98" Type="http://schemas.openxmlformats.org/officeDocument/2006/relationships/image" Target="../media/image1111.png"/><Relationship Id="rId121" Type="http://schemas.openxmlformats.org/officeDocument/2006/relationships/customXml" Target="../ink/ink1108.xml"/><Relationship Id="rId142" Type="http://schemas.openxmlformats.org/officeDocument/2006/relationships/image" Target="../media/image1133.png"/><Relationship Id="rId163" Type="http://schemas.openxmlformats.org/officeDocument/2006/relationships/customXml" Target="../ink/ink1129.xml"/><Relationship Id="rId3" Type="http://schemas.openxmlformats.org/officeDocument/2006/relationships/customXml" Target="../ink/ink1049.xml"/><Relationship Id="rId25" Type="http://schemas.openxmlformats.org/officeDocument/2006/relationships/customXml" Target="../ink/ink1060.xml"/><Relationship Id="rId46" Type="http://schemas.openxmlformats.org/officeDocument/2006/relationships/image" Target="../media/image1085.png"/><Relationship Id="rId67" Type="http://schemas.openxmlformats.org/officeDocument/2006/relationships/customXml" Target="../ink/ink1081.xml"/><Relationship Id="rId116" Type="http://schemas.openxmlformats.org/officeDocument/2006/relationships/image" Target="../media/image1120.png"/><Relationship Id="rId137" Type="http://schemas.openxmlformats.org/officeDocument/2006/relationships/customXml" Target="../ink/ink1116.xml"/><Relationship Id="rId158" Type="http://schemas.openxmlformats.org/officeDocument/2006/relationships/image" Target="../media/image1141.png"/><Relationship Id="rId20" Type="http://schemas.openxmlformats.org/officeDocument/2006/relationships/image" Target="../media/image1072.png"/><Relationship Id="rId41" Type="http://schemas.openxmlformats.org/officeDocument/2006/relationships/customXml" Target="../ink/ink1068.xml"/><Relationship Id="rId62" Type="http://schemas.openxmlformats.org/officeDocument/2006/relationships/image" Target="../media/image1093.png"/><Relationship Id="rId83" Type="http://schemas.openxmlformats.org/officeDocument/2006/relationships/customXml" Target="../ink/ink1089.xml"/><Relationship Id="rId88" Type="http://schemas.openxmlformats.org/officeDocument/2006/relationships/image" Target="../media/image1106.png"/><Relationship Id="rId111" Type="http://schemas.openxmlformats.org/officeDocument/2006/relationships/customXml" Target="../ink/ink1103.xml"/><Relationship Id="rId132" Type="http://schemas.openxmlformats.org/officeDocument/2006/relationships/image" Target="../media/image1128.png"/><Relationship Id="rId153" Type="http://schemas.openxmlformats.org/officeDocument/2006/relationships/customXml" Target="../ink/ink1124.xml"/><Relationship Id="rId15" Type="http://schemas.openxmlformats.org/officeDocument/2006/relationships/customXml" Target="../ink/ink1055.xml"/><Relationship Id="rId36" Type="http://schemas.openxmlformats.org/officeDocument/2006/relationships/image" Target="../media/image1080.png"/><Relationship Id="rId57" Type="http://schemas.openxmlformats.org/officeDocument/2006/relationships/customXml" Target="../ink/ink1076.xml"/><Relationship Id="rId106" Type="http://schemas.openxmlformats.org/officeDocument/2006/relationships/image" Target="../media/image1115.png"/><Relationship Id="rId127" Type="http://schemas.openxmlformats.org/officeDocument/2006/relationships/customXml" Target="../ink/ink1111.xml"/><Relationship Id="rId10" Type="http://schemas.openxmlformats.org/officeDocument/2006/relationships/image" Target="../media/image1067.png"/><Relationship Id="rId31" Type="http://schemas.openxmlformats.org/officeDocument/2006/relationships/customXml" Target="../ink/ink1063.xml"/><Relationship Id="rId52" Type="http://schemas.openxmlformats.org/officeDocument/2006/relationships/image" Target="../media/image1088.png"/><Relationship Id="rId73" Type="http://schemas.openxmlformats.org/officeDocument/2006/relationships/customXml" Target="../ink/ink1084.xml"/><Relationship Id="rId78" Type="http://schemas.openxmlformats.org/officeDocument/2006/relationships/image" Target="../media/image1101.png"/><Relationship Id="rId94" Type="http://schemas.openxmlformats.org/officeDocument/2006/relationships/image" Target="../media/image1109.png"/><Relationship Id="rId99" Type="http://schemas.openxmlformats.org/officeDocument/2006/relationships/customXml" Target="../ink/ink1097.xml"/><Relationship Id="rId101" Type="http://schemas.openxmlformats.org/officeDocument/2006/relationships/customXml" Target="../ink/ink1098.xml"/><Relationship Id="rId122" Type="http://schemas.openxmlformats.org/officeDocument/2006/relationships/image" Target="../media/image1123.png"/><Relationship Id="rId143" Type="http://schemas.openxmlformats.org/officeDocument/2006/relationships/customXml" Target="../ink/ink1119.xml"/><Relationship Id="rId148" Type="http://schemas.openxmlformats.org/officeDocument/2006/relationships/image" Target="../media/image1136.png"/><Relationship Id="rId164" Type="http://schemas.openxmlformats.org/officeDocument/2006/relationships/image" Target="../media/image1144.png"/><Relationship Id="rId4" Type="http://schemas.openxmlformats.org/officeDocument/2006/relationships/image" Target="../media/image14610.png"/><Relationship Id="rId9" Type="http://schemas.openxmlformats.org/officeDocument/2006/relationships/customXml" Target="../ink/ink1052.xml"/><Relationship Id="rId26" Type="http://schemas.openxmlformats.org/officeDocument/2006/relationships/image" Target="../media/image1075.png"/><Relationship Id="rId47" Type="http://schemas.openxmlformats.org/officeDocument/2006/relationships/customXml" Target="../ink/ink1071.xml"/><Relationship Id="rId68" Type="http://schemas.openxmlformats.org/officeDocument/2006/relationships/image" Target="../media/image1096.png"/><Relationship Id="rId89" Type="http://schemas.openxmlformats.org/officeDocument/2006/relationships/customXml" Target="../ink/ink1092.xml"/><Relationship Id="rId112" Type="http://schemas.openxmlformats.org/officeDocument/2006/relationships/image" Target="../media/image1118.png"/><Relationship Id="rId133" Type="http://schemas.openxmlformats.org/officeDocument/2006/relationships/customXml" Target="../ink/ink1114.xml"/><Relationship Id="rId154" Type="http://schemas.openxmlformats.org/officeDocument/2006/relationships/image" Target="../media/image1139.png"/><Relationship Id="rId16" Type="http://schemas.openxmlformats.org/officeDocument/2006/relationships/image" Target="../media/image1070.png"/><Relationship Id="rId37" Type="http://schemas.openxmlformats.org/officeDocument/2006/relationships/customXml" Target="../ink/ink1066.xml"/><Relationship Id="rId58" Type="http://schemas.openxmlformats.org/officeDocument/2006/relationships/image" Target="../media/image1091.png"/><Relationship Id="rId79" Type="http://schemas.openxmlformats.org/officeDocument/2006/relationships/customXml" Target="../ink/ink1087.xml"/><Relationship Id="rId102" Type="http://schemas.openxmlformats.org/officeDocument/2006/relationships/image" Target="../media/image1113.png"/><Relationship Id="rId123" Type="http://schemas.openxmlformats.org/officeDocument/2006/relationships/customXml" Target="../ink/ink1109.xml"/><Relationship Id="rId144" Type="http://schemas.openxmlformats.org/officeDocument/2006/relationships/image" Target="../media/image1134.png"/><Relationship Id="rId90" Type="http://schemas.openxmlformats.org/officeDocument/2006/relationships/image" Target="../media/image1107.png"/><Relationship Id="rId27" Type="http://schemas.openxmlformats.org/officeDocument/2006/relationships/customXml" Target="../ink/ink1061.xml"/><Relationship Id="rId48" Type="http://schemas.openxmlformats.org/officeDocument/2006/relationships/image" Target="../media/image1086.png"/><Relationship Id="rId69" Type="http://schemas.openxmlformats.org/officeDocument/2006/relationships/customXml" Target="../ink/ink1082.xml"/><Relationship Id="rId113" Type="http://schemas.openxmlformats.org/officeDocument/2006/relationships/customXml" Target="../ink/ink1104.xml"/><Relationship Id="rId134" Type="http://schemas.openxmlformats.org/officeDocument/2006/relationships/image" Target="../media/image1129.png"/><Relationship Id="rId80" Type="http://schemas.openxmlformats.org/officeDocument/2006/relationships/image" Target="../media/image1102.png"/><Relationship Id="rId155" Type="http://schemas.openxmlformats.org/officeDocument/2006/relationships/customXml" Target="../ink/ink1125.xml"/></Relationships>
</file>

<file path=ppt/slides/_rels/slide14.xml.rels><?xml version="1.0" encoding="UTF-8" standalone="yes"?>
<Relationships xmlns="http://schemas.openxmlformats.org/package/2006/relationships"><Relationship Id="rId117" Type="http://schemas.openxmlformats.org/officeDocument/2006/relationships/image" Target="../media/image1202.png"/><Relationship Id="rId21" Type="http://schemas.openxmlformats.org/officeDocument/2006/relationships/image" Target="../media/image1154.png"/><Relationship Id="rId42" Type="http://schemas.openxmlformats.org/officeDocument/2006/relationships/customXml" Target="../ink/ink1147.xml"/><Relationship Id="rId47" Type="http://schemas.openxmlformats.org/officeDocument/2006/relationships/image" Target="../media/image1167.png"/><Relationship Id="rId63" Type="http://schemas.openxmlformats.org/officeDocument/2006/relationships/image" Target="../media/image1175.png"/><Relationship Id="rId68" Type="http://schemas.openxmlformats.org/officeDocument/2006/relationships/customXml" Target="../ink/ink1160.xml"/><Relationship Id="rId84" Type="http://schemas.openxmlformats.org/officeDocument/2006/relationships/customXml" Target="../ink/ink1168.xml"/><Relationship Id="rId89" Type="http://schemas.openxmlformats.org/officeDocument/2006/relationships/image" Target="../media/image1188.png"/><Relationship Id="rId112" Type="http://schemas.openxmlformats.org/officeDocument/2006/relationships/customXml" Target="../ink/ink1182.xml"/><Relationship Id="rId16" Type="http://schemas.openxmlformats.org/officeDocument/2006/relationships/customXml" Target="../ink/ink1134.xml"/><Relationship Id="rId107" Type="http://schemas.openxmlformats.org/officeDocument/2006/relationships/image" Target="../media/image1197.png"/><Relationship Id="rId11" Type="http://schemas.openxmlformats.org/officeDocument/2006/relationships/image" Target="../media/image1149.png"/><Relationship Id="rId32" Type="http://schemas.openxmlformats.org/officeDocument/2006/relationships/customXml" Target="../ink/ink1142.xml"/><Relationship Id="rId37" Type="http://schemas.openxmlformats.org/officeDocument/2006/relationships/image" Target="../media/image1162.png"/><Relationship Id="rId53" Type="http://schemas.openxmlformats.org/officeDocument/2006/relationships/image" Target="../media/image1170.png"/><Relationship Id="rId58" Type="http://schemas.openxmlformats.org/officeDocument/2006/relationships/customXml" Target="../ink/ink1155.xml"/><Relationship Id="rId74" Type="http://schemas.openxmlformats.org/officeDocument/2006/relationships/customXml" Target="../ink/ink1163.xml"/><Relationship Id="rId79" Type="http://schemas.openxmlformats.org/officeDocument/2006/relationships/image" Target="../media/image1183.png"/><Relationship Id="rId102" Type="http://schemas.openxmlformats.org/officeDocument/2006/relationships/customXml" Target="../ink/ink1177.xml"/><Relationship Id="rId123" Type="http://schemas.openxmlformats.org/officeDocument/2006/relationships/image" Target="../media/image1205.png"/><Relationship Id="rId128" Type="http://schemas.openxmlformats.org/officeDocument/2006/relationships/customXml" Target="../ink/ink1190.xml"/><Relationship Id="rId5" Type="http://schemas.openxmlformats.org/officeDocument/2006/relationships/image" Target="../media/image587.png"/><Relationship Id="rId90" Type="http://schemas.openxmlformats.org/officeDocument/2006/relationships/customXml" Target="../ink/ink1171.xml"/><Relationship Id="rId95" Type="http://schemas.openxmlformats.org/officeDocument/2006/relationships/image" Target="../media/image1191.png"/><Relationship Id="rId22" Type="http://schemas.openxmlformats.org/officeDocument/2006/relationships/customXml" Target="../ink/ink1137.xml"/><Relationship Id="rId27" Type="http://schemas.openxmlformats.org/officeDocument/2006/relationships/image" Target="../media/image1157.png"/><Relationship Id="rId43" Type="http://schemas.openxmlformats.org/officeDocument/2006/relationships/image" Target="../media/image1165.png"/><Relationship Id="rId48" Type="http://schemas.openxmlformats.org/officeDocument/2006/relationships/customXml" Target="../ink/ink1150.xml"/><Relationship Id="rId64" Type="http://schemas.openxmlformats.org/officeDocument/2006/relationships/customXml" Target="../ink/ink1158.xml"/><Relationship Id="rId69" Type="http://schemas.openxmlformats.org/officeDocument/2006/relationships/image" Target="../media/image1178.png"/><Relationship Id="rId113" Type="http://schemas.openxmlformats.org/officeDocument/2006/relationships/image" Target="../media/image1200.png"/><Relationship Id="rId118" Type="http://schemas.openxmlformats.org/officeDocument/2006/relationships/customXml" Target="../ink/ink1185.xml"/><Relationship Id="rId80" Type="http://schemas.openxmlformats.org/officeDocument/2006/relationships/customXml" Target="../ink/ink1166.xml"/><Relationship Id="rId85" Type="http://schemas.openxmlformats.org/officeDocument/2006/relationships/image" Target="../media/image1186.png"/><Relationship Id="rId12" Type="http://schemas.openxmlformats.org/officeDocument/2006/relationships/customXml" Target="../ink/ink1132.xml"/><Relationship Id="rId17" Type="http://schemas.openxmlformats.org/officeDocument/2006/relationships/image" Target="../media/image1152.png"/><Relationship Id="rId33" Type="http://schemas.openxmlformats.org/officeDocument/2006/relationships/image" Target="../media/image1160.png"/><Relationship Id="rId38" Type="http://schemas.openxmlformats.org/officeDocument/2006/relationships/customXml" Target="../ink/ink1145.xml"/><Relationship Id="rId59" Type="http://schemas.openxmlformats.org/officeDocument/2006/relationships/image" Target="../media/image1173.png"/><Relationship Id="rId103" Type="http://schemas.openxmlformats.org/officeDocument/2006/relationships/image" Target="../media/image1195.png"/><Relationship Id="rId108" Type="http://schemas.openxmlformats.org/officeDocument/2006/relationships/customXml" Target="../ink/ink1180.xml"/><Relationship Id="rId124" Type="http://schemas.openxmlformats.org/officeDocument/2006/relationships/customXml" Target="../ink/ink1188.xml"/><Relationship Id="rId129" Type="http://schemas.openxmlformats.org/officeDocument/2006/relationships/image" Target="../media/image1208.png"/><Relationship Id="rId54" Type="http://schemas.openxmlformats.org/officeDocument/2006/relationships/customXml" Target="../ink/ink1153.xml"/><Relationship Id="rId70" Type="http://schemas.openxmlformats.org/officeDocument/2006/relationships/customXml" Target="../ink/ink1161.xml"/><Relationship Id="rId75" Type="http://schemas.openxmlformats.org/officeDocument/2006/relationships/image" Target="../media/image1181.png"/><Relationship Id="rId91" Type="http://schemas.openxmlformats.org/officeDocument/2006/relationships/image" Target="../media/image1189.png"/><Relationship Id="rId96" Type="http://schemas.openxmlformats.org/officeDocument/2006/relationships/customXml" Target="../ink/ink1174.xml"/><Relationship Id="rId1" Type="http://schemas.microsoft.com/office/2007/relationships/media" Target="../media/media1.mp4"/><Relationship Id="rId6" Type="http://schemas.openxmlformats.org/officeDocument/2006/relationships/image" Target="../media/image710.png"/><Relationship Id="rId23" Type="http://schemas.openxmlformats.org/officeDocument/2006/relationships/image" Target="../media/image1155.png"/><Relationship Id="rId28" Type="http://schemas.openxmlformats.org/officeDocument/2006/relationships/customXml" Target="../ink/ink1140.xml"/><Relationship Id="rId49" Type="http://schemas.openxmlformats.org/officeDocument/2006/relationships/image" Target="../media/image1168.png"/><Relationship Id="rId114" Type="http://schemas.openxmlformats.org/officeDocument/2006/relationships/customXml" Target="../ink/ink1183.xml"/><Relationship Id="rId119" Type="http://schemas.openxmlformats.org/officeDocument/2006/relationships/image" Target="../media/image1203.png"/><Relationship Id="rId44" Type="http://schemas.openxmlformats.org/officeDocument/2006/relationships/customXml" Target="../ink/ink1148.xml"/><Relationship Id="rId60" Type="http://schemas.openxmlformats.org/officeDocument/2006/relationships/customXml" Target="../ink/ink1156.xml"/><Relationship Id="rId65" Type="http://schemas.openxmlformats.org/officeDocument/2006/relationships/image" Target="../media/image1176.png"/><Relationship Id="rId81" Type="http://schemas.openxmlformats.org/officeDocument/2006/relationships/image" Target="../media/image1184.png"/><Relationship Id="rId86" Type="http://schemas.openxmlformats.org/officeDocument/2006/relationships/customXml" Target="../ink/ink1169.xml"/><Relationship Id="rId13" Type="http://schemas.openxmlformats.org/officeDocument/2006/relationships/image" Target="../media/image1150.png"/><Relationship Id="rId18" Type="http://schemas.openxmlformats.org/officeDocument/2006/relationships/customXml" Target="../ink/ink1135.xml"/><Relationship Id="rId39" Type="http://schemas.openxmlformats.org/officeDocument/2006/relationships/image" Target="../media/image1163.png"/><Relationship Id="rId109" Type="http://schemas.openxmlformats.org/officeDocument/2006/relationships/image" Target="../media/image1198.png"/><Relationship Id="rId34" Type="http://schemas.openxmlformats.org/officeDocument/2006/relationships/customXml" Target="../ink/ink1143.xml"/><Relationship Id="rId50" Type="http://schemas.openxmlformats.org/officeDocument/2006/relationships/customXml" Target="../ink/ink1151.xml"/><Relationship Id="rId55" Type="http://schemas.openxmlformats.org/officeDocument/2006/relationships/image" Target="../media/image1171.png"/><Relationship Id="rId76" Type="http://schemas.openxmlformats.org/officeDocument/2006/relationships/customXml" Target="../ink/ink1164.xml"/><Relationship Id="rId97" Type="http://schemas.openxmlformats.org/officeDocument/2006/relationships/image" Target="../media/image1192.png"/><Relationship Id="rId104" Type="http://schemas.openxmlformats.org/officeDocument/2006/relationships/customXml" Target="../ink/ink1178.xml"/><Relationship Id="rId120" Type="http://schemas.openxmlformats.org/officeDocument/2006/relationships/customXml" Target="../ink/ink1186.xml"/><Relationship Id="rId125" Type="http://schemas.openxmlformats.org/officeDocument/2006/relationships/image" Target="../media/image1206.png"/><Relationship Id="rId7" Type="http://schemas.openxmlformats.org/officeDocument/2006/relationships/image" Target="../media/image813.png"/><Relationship Id="rId71" Type="http://schemas.openxmlformats.org/officeDocument/2006/relationships/image" Target="../media/image1179.png"/><Relationship Id="rId92" Type="http://schemas.openxmlformats.org/officeDocument/2006/relationships/customXml" Target="../ink/ink1172.xml"/><Relationship Id="rId2" Type="http://schemas.openxmlformats.org/officeDocument/2006/relationships/video" Target="../media/media1.mp4"/><Relationship Id="rId29" Type="http://schemas.openxmlformats.org/officeDocument/2006/relationships/image" Target="../media/image1158.png"/><Relationship Id="rId24" Type="http://schemas.openxmlformats.org/officeDocument/2006/relationships/customXml" Target="../ink/ink1138.xml"/><Relationship Id="rId40" Type="http://schemas.openxmlformats.org/officeDocument/2006/relationships/customXml" Target="../ink/ink1146.xml"/><Relationship Id="rId45" Type="http://schemas.openxmlformats.org/officeDocument/2006/relationships/image" Target="../media/image1166.png"/><Relationship Id="rId66" Type="http://schemas.openxmlformats.org/officeDocument/2006/relationships/customXml" Target="../ink/ink1159.xml"/><Relationship Id="rId87" Type="http://schemas.openxmlformats.org/officeDocument/2006/relationships/image" Target="../media/image1187.png"/><Relationship Id="rId110" Type="http://schemas.openxmlformats.org/officeDocument/2006/relationships/customXml" Target="../ink/ink1181.xml"/><Relationship Id="rId115" Type="http://schemas.openxmlformats.org/officeDocument/2006/relationships/image" Target="../media/image1201.png"/><Relationship Id="rId61" Type="http://schemas.openxmlformats.org/officeDocument/2006/relationships/image" Target="../media/image1174.png"/><Relationship Id="rId82" Type="http://schemas.openxmlformats.org/officeDocument/2006/relationships/customXml" Target="../ink/ink1167.xml"/><Relationship Id="rId19" Type="http://schemas.openxmlformats.org/officeDocument/2006/relationships/image" Target="../media/image1153.png"/><Relationship Id="rId14" Type="http://schemas.openxmlformats.org/officeDocument/2006/relationships/customXml" Target="../ink/ink1133.xml"/><Relationship Id="rId30" Type="http://schemas.openxmlformats.org/officeDocument/2006/relationships/customXml" Target="../ink/ink1141.xml"/><Relationship Id="rId35" Type="http://schemas.openxmlformats.org/officeDocument/2006/relationships/image" Target="../media/image1161.png"/><Relationship Id="rId56" Type="http://schemas.openxmlformats.org/officeDocument/2006/relationships/customXml" Target="../ink/ink1154.xml"/><Relationship Id="rId77" Type="http://schemas.openxmlformats.org/officeDocument/2006/relationships/image" Target="../media/image1182.png"/><Relationship Id="rId100" Type="http://schemas.openxmlformats.org/officeDocument/2006/relationships/customXml" Target="../ink/ink1176.xml"/><Relationship Id="rId105" Type="http://schemas.openxmlformats.org/officeDocument/2006/relationships/image" Target="../media/image1196.png"/><Relationship Id="rId126" Type="http://schemas.openxmlformats.org/officeDocument/2006/relationships/customXml" Target="../ink/ink1189.xml"/><Relationship Id="rId8" Type="http://schemas.openxmlformats.org/officeDocument/2006/relationships/customXml" Target="../ink/ink1130.xml"/><Relationship Id="rId51" Type="http://schemas.openxmlformats.org/officeDocument/2006/relationships/image" Target="../media/image1169.png"/><Relationship Id="rId72" Type="http://schemas.openxmlformats.org/officeDocument/2006/relationships/customXml" Target="../ink/ink1162.xml"/><Relationship Id="rId93" Type="http://schemas.openxmlformats.org/officeDocument/2006/relationships/image" Target="../media/image1190.png"/><Relationship Id="rId98" Type="http://schemas.openxmlformats.org/officeDocument/2006/relationships/customXml" Target="../ink/ink1175.xml"/><Relationship Id="rId121" Type="http://schemas.openxmlformats.org/officeDocument/2006/relationships/image" Target="../media/image1204.png"/><Relationship Id="rId3" Type="http://schemas.openxmlformats.org/officeDocument/2006/relationships/slideLayout" Target="../slideLayouts/slideLayout7.xml"/><Relationship Id="rId25" Type="http://schemas.openxmlformats.org/officeDocument/2006/relationships/image" Target="../media/image1156.png"/><Relationship Id="rId46" Type="http://schemas.openxmlformats.org/officeDocument/2006/relationships/customXml" Target="../ink/ink1149.xml"/><Relationship Id="rId67" Type="http://schemas.openxmlformats.org/officeDocument/2006/relationships/image" Target="../media/image1177.png"/><Relationship Id="rId116" Type="http://schemas.openxmlformats.org/officeDocument/2006/relationships/customXml" Target="../ink/ink1184.xml"/><Relationship Id="rId20" Type="http://schemas.openxmlformats.org/officeDocument/2006/relationships/customXml" Target="../ink/ink1136.xml"/><Relationship Id="rId41" Type="http://schemas.openxmlformats.org/officeDocument/2006/relationships/image" Target="../media/image1164.png"/><Relationship Id="rId62" Type="http://schemas.openxmlformats.org/officeDocument/2006/relationships/customXml" Target="../ink/ink1157.xml"/><Relationship Id="rId83" Type="http://schemas.openxmlformats.org/officeDocument/2006/relationships/image" Target="../media/image1185.png"/><Relationship Id="rId88" Type="http://schemas.openxmlformats.org/officeDocument/2006/relationships/customXml" Target="../ink/ink1170.xml"/><Relationship Id="rId111" Type="http://schemas.openxmlformats.org/officeDocument/2006/relationships/image" Target="../media/image1199.png"/><Relationship Id="rId15" Type="http://schemas.openxmlformats.org/officeDocument/2006/relationships/image" Target="../media/image1151.png"/><Relationship Id="rId36" Type="http://schemas.openxmlformats.org/officeDocument/2006/relationships/customXml" Target="../ink/ink1144.xml"/><Relationship Id="rId57" Type="http://schemas.openxmlformats.org/officeDocument/2006/relationships/image" Target="../media/image1172.png"/><Relationship Id="rId106" Type="http://schemas.openxmlformats.org/officeDocument/2006/relationships/customXml" Target="../ink/ink1179.xml"/><Relationship Id="rId127" Type="http://schemas.openxmlformats.org/officeDocument/2006/relationships/image" Target="../media/image1207.png"/><Relationship Id="rId10" Type="http://schemas.openxmlformats.org/officeDocument/2006/relationships/customXml" Target="../ink/ink1131.xml"/><Relationship Id="rId31" Type="http://schemas.openxmlformats.org/officeDocument/2006/relationships/image" Target="../media/image1159.png"/><Relationship Id="rId52" Type="http://schemas.openxmlformats.org/officeDocument/2006/relationships/customXml" Target="../ink/ink1152.xml"/><Relationship Id="rId73" Type="http://schemas.openxmlformats.org/officeDocument/2006/relationships/image" Target="../media/image1180.png"/><Relationship Id="rId78" Type="http://schemas.openxmlformats.org/officeDocument/2006/relationships/customXml" Target="../ink/ink1165.xml"/><Relationship Id="rId94" Type="http://schemas.openxmlformats.org/officeDocument/2006/relationships/customXml" Target="../ink/ink1173.xml"/><Relationship Id="rId99" Type="http://schemas.openxmlformats.org/officeDocument/2006/relationships/image" Target="../media/image1193.png"/><Relationship Id="rId101" Type="http://schemas.openxmlformats.org/officeDocument/2006/relationships/image" Target="../media/image1194.png"/><Relationship Id="rId122" Type="http://schemas.openxmlformats.org/officeDocument/2006/relationships/customXml" Target="../ink/ink1187.xml"/><Relationship Id="rId4" Type="http://schemas.openxmlformats.org/officeDocument/2006/relationships/notesSlide" Target="../notesSlides/notesSlide11.xml"/><Relationship Id="rId9" Type="http://schemas.openxmlformats.org/officeDocument/2006/relationships/image" Target="../media/image1148.png"/><Relationship Id="rId26" Type="http://schemas.openxmlformats.org/officeDocument/2006/relationships/customXml" Target="../ink/ink1139.xml"/></Relationships>
</file>

<file path=ppt/slides/_rels/slide15.xml.rels><?xml version="1.0" encoding="UTF-8" standalone="yes"?>
<Relationships xmlns="http://schemas.openxmlformats.org/package/2006/relationships"><Relationship Id="rId117" Type="http://schemas.openxmlformats.org/officeDocument/2006/relationships/customXml" Target="../ink/ink1247.xml"/><Relationship Id="rId21" Type="http://schemas.openxmlformats.org/officeDocument/2006/relationships/customXml" Target="../ink/ink1199.xml"/><Relationship Id="rId63" Type="http://schemas.openxmlformats.org/officeDocument/2006/relationships/customXml" Target="../ink/ink1220.xml"/><Relationship Id="rId159" Type="http://schemas.openxmlformats.org/officeDocument/2006/relationships/customXml" Target="../ink/ink1268.xml"/><Relationship Id="rId170" Type="http://schemas.openxmlformats.org/officeDocument/2006/relationships/image" Target="../media/image1292.png"/><Relationship Id="rId191" Type="http://schemas.openxmlformats.org/officeDocument/2006/relationships/customXml" Target="../ink/ink1284.xml"/><Relationship Id="rId205" Type="http://schemas.openxmlformats.org/officeDocument/2006/relationships/customXml" Target="../ink/ink1291.xml"/><Relationship Id="rId226" Type="http://schemas.openxmlformats.org/officeDocument/2006/relationships/image" Target="../media/image1320.png"/><Relationship Id="rId247" Type="http://schemas.openxmlformats.org/officeDocument/2006/relationships/customXml" Target="../ink/ink1312.xml"/><Relationship Id="rId107" Type="http://schemas.openxmlformats.org/officeDocument/2006/relationships/customXml" Target="../ink/ink1242.xml"/><Relationship Id="rId11" Type="http://schemas.openxmlformats.org/officeDocument/2006/relationships/customXml" Target="../ink/ink1194.xml"/><Relationship Id="rId32" Type="http://schemas.openxmlformats.org/officeDocument/2006/relationships/image" Target="../media/image1223.png"/><Relationship Id="rId53" Type="http://schemas.openxmlformats.org/officeDocument/2006/relationships/customXml" Target="../ink/ink1215.xml"/><Relationship Id="rId74" Type="http://schemas.openxmlformats.org/officeDocument/2006/relationships/image" Target="../media/image1244.png"/><Relationship Id="rId128" Type="http://schemas.openxmlformats.org/officeDocument/2006/relationships/image" Target="../media/image1271.png"/><Relationship Id="rId149" Type="http://schemas.openxmlformats.org/officeDocument/2006/relationships/customXml" Target="../ink/ink1263.xml"/><Relationship Id="rId5" Type="http://schemas.openxmlformats.org/officeDocument/2006/relationships/customXml" Target="../ink/ink1191.xml"/><Relationship Id="rId95" Type="http://schemas.openxmlformats.org/officeDocument/2006/relationships/customXml" Target="../ink/ink1236.xml"/><Relationship Id="rId160" Type="http://schemas.openxmlformats.org/officeDocument/2006/relationships/image" Target="../media/image1287.png"/><Relationship Id="rId181" Type="http://schemas.openxmlformats.org/officeDocument/2006/relationships/customXml" Target="../ink/ink1279.xml"/><Relationship Id="rId216" Type="http://schemas.openxmlformats.org/officeDocument/2006/relationships/image" Target="../media/image1315.png"/><Relationship Id="rId237" Type="http://schemas.openxmlformats.org/officeDocument/2006/relationships/customXml" Target="../ink/ink1307.xml"/><Relationship Id="rId258" Type="http://schemas.openxmlformats.org/officeDocument/2006/relationships/image" Target="../media/image1336.png"/><Relationship Id="rId22" Type="http://schemas.openxmlformats.org/officeDocument/2006/relationships/image" Target="../media/image1218.png"/><Relationship Id="rId43" Type="http://schemas.openxmlformats.org/officeDocument/2006/relationships/customXml" Target="../ink/ink1210.xml"/><Relationship Id="rId64" Type="http://schemas.openxmlformats.org/officeDocument/2006/relationships/image" Target="../media/image1239.png"/><Relationship Id="rId118" Type="http://schemas.openxmlformats.org/officeDocument/2006/relationships/image" Target="../media/image1266.png"/><Relationship Id="rId139" Type="http://schemas.openxmlformats.org/officeDocument/2006/relationships/customXml" Target="../ink/ink1258.xml"/><Relationship Id="rId85" Type="http://schemas.openxmlformats.org/officeDocument/2006/relationships/customXml" Target="../ink/ink1231.xml"/><Relationship Id="rId150" Type="http://schemas.openxmlformats.org/officeDocument/2006/relationships/image" Target="../media/image1282.png"/><Relationship Id="rId171" Type="http://schemas.openxmlformats.org/officeDocument/2006/relationships/customXml" Target="../ink/ink1274.xml"/><Relationship Id="rId192" Type="http://schemas.openxmlformats.org/officeDocument/2006/relationships/image" Target="../media/image1303.png"/><Relationship Id="rId206" Type="http://schemas.openxmlformats.org/officeDocument/2006/relationships/image" Target="../media/image1310.png"/><Relationship Id="rId227" Type="http://schemas.openxmlformats.org/officeDocument/2006/relationships/customXml" Target="../ink/ink1302.xml"/><Relationship Id="rId248" Type="http://schemas.openxmlformats.org/officeDocument/2006/relationships/image" Target="../media/image1331.png"/><Relationship Id="rId12" Type="http://schemas.openxmlformats.org/officeDocument/2006/relationships/image" Target="../media/image1213.png"/><Relationship Id="rId33" Type="http://schemas.openxmlformats.org/officeDocument/2006/relationships/customXml" Target="../ink/ink1205.xml"/><Relationship Id="rId108" Type="http://schemas.openxmlformats.org/officeDocument/2006/relationships/image" Target="../media/image1261.png"/><Relationship Id="rId129" Type="http://schemas.openxmlformats.org/officeDocument/2006/relationships/customXml" Target="../ink/ink1253.xml"/><Relationship Id="rId54" Type="http://schemas.openxmlformats.org/officeDocument/2006/relationships/image" Target="../media/image1234.png"/><Relationship Id="rId75" Type="http://schemas.openxmlformats.org/officeDocument/2006/relationships/customXml" Target="../ink/ink1226.xml"/><Relationship Id="rId96" Type="http://schemas.openxmlformats.org/officeDocument/2006/relationships/image" Target="../media/image1255.png"/><Relationship Id="rId140" Type="http://schemas.openxmlformats.org/officeDocument/2006/relationships/image" Target="../media/image1277.png"/><Relationship Id="rId161" Type="http://schemas.openxmlformats.org/officeDocument/2006/relationships/customXml" Target="../ink/ink1269.xml"/><Relationship Id="rId182" Type="http://schemas.openxmlformats.org/officeDocument/2006/relationships/image" Target="../media/image1298.png"/><Relationship Id="rId217" Type="http://schemas.openxmlformats.org/officeDocument/2006/relationships/customXml" Target="../ink/ink1297.xml"/><Relationship Id="rId6" Type="http://schemas.openxmlformats.org/officeDocument/2006/relationships/image" Target="../media/image1210.png"/><Relationship Id="rId238" Type="http://schemas.openxmlformats.org/officeDocument/2006/relationships/image" Target="../media/image1326.png"/><Relationship Id="rId259" Type="http://schemas.openxmlformats.org/officeDocument/2006/relationships/customXml" Target="../ink/ink1318.xml"/><Relationship Id="rId23" Type="http://schemas.openxmlformats.org/officeDocument/2006/relationships/customXml" Target="../ink/ink1200.xml"/><Relationship Id="rId119" Type="http://schemas.openxmlformats.org/officeDocument/2006/relationships/customXml" Target="../ink/ink1248.xml"/><Relationship Id="rId44" Type="http://schemas.openxmlformats.org/officeDocument/2006/relationships/image" Target="../media/image1229.png"/><Relationship Id="rId65" Type="http://schemas.openxmlformats.org/officeDocument/2006/relationships/customXml" Target="../ink/ink1221.xml"/><Relationship Id="rId86" Type="http://schemas.openxmlformats.org/officeDocument/2006/relationships/image" Target="../media/image1250.png"/><Relationship Id="rId130" Type="http://schemas.openxmlformats.org/officeDocument/2006/relationships/image" Target="../media/image1272.png"/><Relationship Id="rId151" Type="http://schemas.openxmlformats.org/officeDocument/2006/relationships/customXml" Target="../ink/ink1264.xml"/><Relationship Id="rId172" Type="http://schemas.openxmlformats.org/officeDocument/2006/relationships/image" Target="../media/image1293.png"/><Relationship Id="rId193" Type="http://schemas.openxmlformats.org/officeDocument/2006/relationships/customXml" Target="../ink/ink1285.xml"/><Relationship Id="rId207" Type="http://schemas.openxmlformats.org/officeDocument/2006/relationships/customXml" Target="../ink/ink1292.xml"/><Relationship Id="rId228" Type="http://schemas.openxmlformats.org/officeDocument/2006/relationships/image" Target="../media/image1321.png"/><Relationship Id="rId249" Type="http://schemas.openxmlformats.org/officeDocument/2006/relationships/customXml" Target="../ink/ink1313.xml"/><Relationship Id="rId13" Type="http://schemas.openxmlformats.org/officeDocument/2006/relationships/customXml" Target="../ink/ink1195.xml"/><Relationship Id="rId109" Type="http://schemas.openxmlformats.org/officeDocument/2006/relationships/customXml" Target="../ink/ink1243.xml"/><Relationship Id="rId260" Type="http://schemas.openxmlformats.org/officeDocument/2006/relationships/image" Target="../media/image1337.png"/><Relationship Id="rId34" Type="http://schemas.openxmlformats.org/officeDocument/2006/relationships/image" Target="../media/image1224.png"/><Relationship Id="rId55" Type="http://schemas.openxmlformats.org/officeDocument/2006/relationships/customXml" Target="../ink/ink1216.xml"/><Relationship Id="rId76" Type="http://schemas.openxmlformats.org/officeDocument/2006/relationships/image" Target="../media/image1245.png"/><Relationship Id="rId97" Type="http://schemas.openxmlformats.org/officeDocument/2006/relationships/customXml" Target="../ink/ink1237.xml"/><Relationship Id="rId120" Type="http://schemas.openxmlformats.org/officeDocument/2006/relationships/image" Target="../media/image1267.png"/><Relationship Id="rId141" Type="http://schemas.openxmlformats.org/officeDocument/2006/relationships/customXml" Target="../ink/ink1259.xml"/><Relationship Id="rId7" Type="http://schemas.openxmlformats.org/officeDocument/2006/relationships/customXml" Target="../ink/ink1192.xml"/><Relationship Id="rId162" Type="http://schemas.openxmlformats.org/officeDocument/2006/relationships/image" Target="../media/image1288.png"/><Relationship Id="rId183" Type="http://schemas.openxmlformats.org/officeDocument/2006/relationships/customXml" Target="../ink/ink1280.xml"/><Relationship Id="rId218" Type="http://schemas.openxmlformats.org/officeDocument/2006/relationships/image" Target="../media/image1316.png"/><Relationship Id="rId239" Type="http://schemas.openxmlformats.org/officeDocument/2006/relationships/customXml" Target="../ink/ink1308.xml"/><Relationship Id="rId250" Type="http://schemas.openxmlformats.org/officeDocument/2006/relationships/image" Target="../media/image1332.png"/><Relationship Id="rId24" Type="http://schemas.openxmlformats.org/officeDocument/2006/relationships/image" Target="../media/image1219.png"/><Relationship Id="rId45" Type="http://schemas.openxmlformats.org/officeDocument/2006/relationships/customXml" Target="../ink/ink1211.xml"/><Relationship Id="rId66" Type="http://schemas.openxmlformats.org/officeDocument/2006/relationships/image" Target="../media/image1240.png"/><Relationship Id="rId87" Type="http://schemas.openxmlformats.org/officeDocument/2006/relationships/customXml" Target="../ink/ink1232.xml"/><Relationship Id="rId110" Type="http://schemas.openxmlformats.org/officeDocument/2006/relationships/image" Target="../media/image1262.png"/><Relationship Id="rId131" Type="http://schemas.openxmlformats.org/officeDocument/2006/relationships/customXml" Target="../ink/ink1254.xml"/><Relationship Id="rId152" Type="http://schemas.openxmlformats.org/officeDocument/2006/relationships/image" Target="../media/image1283.png"/><Relationship Id="rId173" Type="http://schemas.openxmlformats.org/officeDocument/2006/relationships/customXml" Target="../ink/ink1275.xml"/><Relationship Id="rId194" Type="http://schemas.openxmlformats.org/officeDocument/2006/relationships/image" Target="../media/image1304.png"/><Relationship Id="rId208" Type="http://schemas.openxmlformats.org/officeDocument/2006/relationships/image" Target="../media/image1311.png"/><Relationship Id="rId229" Type="http://schemas.openxmlformats.org/officeDocument/2006/relationships/customXml" Target="../ink/ink1303.xml"/><Relationship Id="rId240" Type="http://schemas.openxmlformats.org/officeDocument/2006/relationships/image" Target="../media/image1327.png"/><Relationship Id="rId261" Type="http://schemas.openxmlformats.org/officeDocument/2006/relationships/customXml" Target="../ink/ink1319.xml"/><Relationship Id="rId14" Type="http://schemas.openxmlformats.org/officeDocument/2006/relationships/image" Target="../media/image1214.png"/><Relationship Id="rId35" Type="http://schemas.openxmlformats.org/officeDocument/2006/relationships/customXml" Target="../ink/ink1206.xml"/><Relationship Id="rId56" Type="http://schemas.openxmlformats.org/officeDocument/2006/relationships/image" Target="../media/image1235.png"/><Relationship Id="rId77" Type="http://schemas.openxmlformats.org/officeDocument/2006/relationships/customXml" Target="../ink/ink1227.xml"/><Relationship Id="rId100" Type="http://schemas.openxmlformats.org/officeDocument/2006/relationships/image" Target="../media/image1257.png"/><Relationship Id="rId8" Type="http://schemas.openxmlformats.org/officeDocument/2006/relationships/image" Target="../media/image1211.png"/><Relationship Id="rId98" Type="http://schemas.openxmlformats.org/officeDocument/2006/relationships/image" Target="../media/image1256.png"/><Relationship Id="rId121" Type="http://schemas.openxmlformats.org/officeDocument/2006/relationships/customXml" Target="../ink/ink1249.xml"/><Relationship Id="rId142" Type="http://schemas.openxmlformats.org/officeDocument/2006/relationships/image" Target="../media/image1278.png"/><Relationship Id="rId163" Type="http://schemas.openxmlformats.org/officeDocument/2006/relationships/customXml" Target="../ink/ink1270.xml"/><Relationship Id="rId184" Type="http://schemas.openxmlformats.org/officeDocument/2006/relationships/image" Target="../media/image1299.png"/><Relationship Id="rId219" Type="http://schemas.openxmlformats.org/officeDocument/2006/relationships/customXml" Target="../ink/ink1298.xml"/><Relationship Id="rId230" Type="http://schemas.openxmlformats.org/officeDocument/2006/relationships/image" Target="../media/image1322.png"/><Relationship Id="rId251" Type="http://schemas.openxmlformats.org/officeDocument/2006/relationships/customXml" Target="../ink/ink1314.xml"/><Relationship Id="rId25" Type="http://schemas.openxmlformats.org/officeDocument/2006/relationships/customXml" Target="../ink/ink1201.xml"/><Relationship Id="rId46" Type="http://schemas.openxmlformats.org/officeDocument/2006/relationships/image" Target="../media/image1230.png"/><Relationship Id="rId67" Type="http://schemas.openxmlformats.org/officeDocument/2006/relationships/customXml" Target="../ink/ink1222.xml"/><Relationship Id="rId88" Type="http://schemas.openxmlformats.org/officeDocument/2006/relationships/image" Target="../media/image1251.png"/><Relationship Id="rId111" Type="http://schemas.openxmlformats.org/officeDocument/2006/relationships/customXml" Target="../ink/ink1244.xml"/><Relationship Id="rId132" Type="http://schemas.openxmlformats.org/officeDocument/2006/relationships/image" Target="../media/image1273.png"/><Relationship Id="rId153" Type="http://schemas.openxmlformats.org/officeDocument/2006/relationships/customXml" Target="../ink/ink1265.xml"/><Relationship Id="rId174" Type="http://schemas.openxmlformats.org/officeDocument/2006/relationships/image" Target="../media/image1294.png"/><Relationship Id="rId195" Type="http://schemas.openxmlformats.org/officeDocument/2006/relationships/customXml" Target="../ink/ink1286.xml"/><Relationship Id="rId209" Type="http://schemas.openxmlformats.org/officeDocument/2006/relationships/customXml" Target="../ink/ink1293.xml"/><Relationship Id="rId220" Type="http://schemas.openxmlformats.org/officeDocument/2006/relationships/image" Target="../media/image1317.png"/><Relationship Id="rId241" Type="http://schemas.openxmlformats.org/officeDocument/2006/relationships/customXml" Target="../ink/ink1309.xml"/><Relationship Id="rId15" Type="http://schemas.openxmlformats.org/officeDocument/2006/relationships/customXml" Target="../ink/ink1196.xml"/><Relationship Id="rId36" Type="http://schemas.openxmlformats.org/officeDocument/2006/relationships/image" Target="../media/image1225.png"/><Relationship Id="rId57" Type="http://schemas.openxmlformats.org/officeDocument/2006/relationships/customXml" Target="../ink/ink1217.xml"/><Relationship Id="rId262" Type="http://schemas.openxmlformats.org/officeDocument/2006/relationships/image" Target="../media/image1338.png"/><Relationship Id="rId78" Type="http://schemas.openxmlformats.org/officeDocument/2006/relationships/image" Target="../media/image1246.png"/><Relationship Id="rId99" Type="http://schemas.openxmlformats.org/officeDocument/2006/relationships/customXml" Target="../ink/ink1238.xml"/><Relationship Id="rId101" Type="http://schemas.openxmlformats.org/officeDocument/2006/relationships/customXml" Target="../ink/ink1239.xml"/><Relationship Id="rId122" Type="http://schemas.openxmlformats.org/officeDocument/2006/relationships/image" Target="../media/image1268.png"/><Relationship Id="rId143" Type="http://schemas.openxmlformats.org/officeDocument/2006/relationships/customXml" Target="../ink/ink1260.xml"/><Relationship Id="rId164" Type="http://schemas.openxmlformats.org/officeDocument/2006/relationships/image" Target="../media/image1289.png"/><Relationship Id="rId185" Type="http://schemas.openxmlformats.org/officeDocument/2006/relationships/customXml" Target="../ink/ink1281.xml"/><Relationship Id="rId9" Type="http://schemas.openxmlformats.org/officeDocument/2006/relationships/customXml" Target="../ink/ink1193.xml"/><Relationship Id="rId210" Type="http://schemas.openxmlformats.org/officeDocument/2006/relationships/image" Target="../media/image1312.png"/><Relationship Id="rId26" Type="http://schemas.openxmlformats.org/officeDocument/2006/relationships/image" Target="../media/image1220.png"/><Relationship Id="rId231" Type="http://schemas.openxmlformats.org/officeDocument/2006/relationships/customXml" Target="../ink/ink1304.xml"/><Relationship Id="rId252" Type="http://schemas.openxmlformats.org/officeDocument/2006/relationships/image" Target="../media/image1333.png"/><Relationship Id="rId47" Type="http://schemas.openxmlformats.org/officeDocument/2006/relationships/customXml" Target="../ink/ink1212.xml"/><Relationship Id="rId68" Type="http://schemas.openxmlformats.org/officeDocument/2006/relationships/image" Target="../media/image1241.png"/><Relationship Id="rId89" Type="http://schemas.openxmlformats.org/officeDocument/2006/relationships/customXml" Target="../ink/ink1233.xml"/><Relationship Id="rId112" Type="http://schemas.openxmlformats.org/officeDocument/2006/relationships/image" Target="../media/image1263.png"/><Relationship Id="rId133" Type="http://schemas.openxmlformats.org/officeDocument/2006/relationships/customXml" Target="../ink/ink1255.xml"/><Relationship Id="rId154" Type="http://schemas.openxmlformats.org/officeDocument/2006/relationships/image" Target="../media/image1284.png"/><Relationship Id="rId175" Type="http://schemas.openxmlformats.org/officeDocument/2006/relationships/customXml" Target="../ink/ink1276.xml"/><Relationship Id="rId196" Type="http://schemas.openxmlformats.org/officeDocument/2006/relationships/image" Target="../media/image1305.png"/><Relationship Id="rId200" Type="http://schemas.openxmlformats.org/officeDocument/2006/relationships/image" Target="../media/image1307.png"/><Relationship Id="rId16" Type="http://schemas.openxmlformats.org/officeDocument/2006/relationships/image" Target="../media/image1215.png"/><Relationship Id="rId221" Type="http://schemas.openxmlformats.org/officeDocument/2006/relationships/customXml" Target="../ink/ink1299.xml"/><Relationship Id="rId242" Type="http://schemas.openxmlformats.org/officeDocument/2006/relationships/image" Target="../media/image1328.png"/><Relationship Id="rId263" Type="http://schemas.openxmlformats.org/officeDocument/2006/relationships/customXml" Target="../ink/ink1320.xml"/><Relationship Id="rId37" Type="http://schemas.openxmlformats.org/officeDocument/2006/relationships/customXml" Target="../ink/ink1207.xml"/><Relationship Id="rId58" Type="http://schemas.openxmlformats.org/officeDocument/2006/relationships/image" Target="../media/image1236.png"/><Relationship Id="rId79" Type="http://schemas.openxmlformats.org/officeDocument/2006/relationships/customXml" Target="../ink/ink1228.xml"/><Relationship Id="rId102" Type="http://schemas.openxmlformats.org/officeDocument/2006/relationships/image" Target="../media/image1258.png"/><Relationship Id="rId123" Type="http://schemas.openxmlformats.org/officeDocument/2006/relationships/customXml" Target="../ink/ink1250.xml"/><Relationship Id="rId144" Type="http://schemas.openxmlformats.org/officeDocument/2006/relationships/image" Target="../media/image1279.png"/><Relationship Id="rId90" Type="http://schemas.openxmlformats.org/officeDocument/2006/relationships/image" Target="../media/image1252.png"/><Relationship Id="rId165" Type="http://schemas.openxmlformats.org/officeDocument/2006/relationships/customXml" Target="../ink/ink1271.xml"/><Relationship Id="rId186" Type="http://schemas.openxmlformats.org/officeDocument/2006/relationships/image" Target="../media/image1300.png"/><Relationship Id="rId211" Type="http://schemas.openxmlformats.org/officeDocument/2006/relationships/customXml" Target="../ink/ink1294.xml"/><Relationship Id="rId232" Type="http://schemas.openxmlformats.org/officeDocument/2006/relationships/image" Target="../media/image1323.png"/><Relationship Id="rId253" Type="http://schemas.openxmlformats.org/officeDocument/2006/relationships/customXml" Target="../ink/ink1315.xml"/><Relationship Id="rId27" Type="http://schemas.openxmlformats.org/officeDocument/2006/relationships/customXml" Target="../ink/ink1202.xml"/><Relationship Id="rId48" Type="http://schemas.openxmlformats.org/officeDocument/2006/relationships/image" Target="../media/image1231.png"/><Relationship Id="rId69" Type="http://schemas.openxmlformats.org/officeDocument/2006/relationships/customXml" Target="../ink/ink1223.xml"/><Relationship Id="rId113" Type="http://schemas.openxmlformats.org/officeDocument/2006/relationships/customXml" Target="../ink/ink1245.xml"/><Relationship Id="rId134" Type="http://schemas.openxmlformats.org/officeDocument/2006/relationships/image" Target="../media/image1274.png"/><Relationship Id="rId80" Type="http://schemas.openxmlformats.org/officeDocument/2006/relationships/image" Target="../media/image1247.png"/><Relationship Id="rId155" Type="http://schemas.openxmlformats.org/officeDocument/2006/relationships/customXml" Target="../ink/ink1266.xml"/><Relationship Id="rId176" Type="http://schemas.openxmlformats.org/officeDocument/2006/relationships/image" Target="../media/image1295.png"/><Relationship Id="rId197" Type="http://schemas.openxmlformats.org/officeDocument/2006/relationships/customXml" Target="../ink/ink1287.xml"/><Relationship Id="rId201" Type="http://schemas.openxmlformats.org/officeDocument/2006/relationships/customXml" Target="../ink/ink1289.xml"/><Relationship Id="rId222" Type="http://schemas.openxmlformats.org/officeDocument/2006/relationships/image" Target="../media/image1318.png"/><Relationship Id="rId243" Type="http://schemas.openxmlformats.org/officeDocument/2006/relationships/customXml" Target="../ink/ink1310.xml"/><Relationship Id="rId264" Type="http://schemas.openxmlformats.org/officeDocument/2006/relationships/image" Target="../media/image1339.png"/><Relationship Id="rId17" Type="http://schemas.openxmlformats.org/officeDocument/2006/relationships/customXml" Target="../ink/ink1197.xml"/><Relationship Id="rId38" Type="http://schemas.openxmlformats.org/officeDocument/2006/relationships/image" Target="../media/image1226.png"/><Relationship Id="rId59" Type="http://schemas.openxmlformats.org/officeDocument/2006/relationships/customXml" Target="../ink/ink1218.xml"/><Relationship Id="rId103" Type="http://schemas.openxmlformats.org/officeDocument/2006/relationships/customXml" Target="../ink/ink1240.xml"/><Relationship Id="rId124" Type="http://schemas.openxmlformats.org/officeDocument/2006/relationships/image" Target="../media/image1269.png"/><Relationship Id="rId70" Type="http://schemas.openxmlformats.org/officeDocument/2006/relationships/image" Target="../media/image1242.png"/><Relationship Id="rId91" Type="http://schemas.openxmlformats.org/officeDocument/2006/relationships/customXml" Target="../ink/ink1234.xml"/><Relationship Id="rId145" Type="http://schemas.openxmlformats.org/officeDocument/2006/relationships/customXml" Target="../ink/ink1261.xml"/><Relationship Id="rId166" Type="http://schemas.openxmlformats.org/officeDocument/2006/relationships/image" Target="../media/image1290.png"/><Relationship Id="rId187" Type="http://schemas.openxmlformats.org/officeDocument/2006/relationships/customXml" Target="../ink/ink1282.xml"/><Relationship Id="rId1" Type="http://schemas.openxmlformats.org/officeDocument/2006/relationships/slideLayout" Target="../slideLayouts/slideLayout7.xml"/><Relationship Id="rId212" Type="http://schemas.openxmlformats.org/officeDocument/2006/relationships/image" Target="../media/image1313.png"/><Relationship Id="rId233" Type="http://schemas.openxmlformats.org/officeDocument/2006/relationships/customXml" Target="../ink/ink1305.xml"/><Relationship Id="rId254" Type="http://schemas.openxmlformats.org/officeDocument/2006/relationships/image" Target="../media/image1334.png"/><Relationship Id="rId28" Type="http://schemas.openxmlformats.org/officeDocument/2006/relationships/image" Target="../media/image1221.png"/><Relationship Id="rId49" Type="http://schemas.openxmlformats.org/officeDocument/2006/relationships/customXml" Target="../ink/ink1213.xml"/><Relationship Id="rId114" Type="http://schemas.openxmlformats.org/officeDocument/2006/relationships/image" Target="../media/image1264.png"/><Relationship Id="rId60" Type="http://schemas.openxmlformats.org/officeDocument/2006/relationships/image" Target="../media/image1237.png"/><Relationship Id="rId81" Type="http://schemas.openxmlformats.org/officeDocument/2006/relationships/customXml" Target="../ink/ink1229.xml"/><Relationship Id="rId135" Type="http://schemas.openxmlformats.org/officeDocument/2006/relationships/customXml" Target="../ink/ink1256.xml"/><Relationship Id="rId156" Type="http://schemas.openxmlformats.org/officeDocument/2006/relationships/image" Target="../media/image1285.png"/><Relationship Id="rId177" Type="http://schemas.openxmlformats.org/officeDocument/2006/relationships/customXml" Target="../ink/ink1277.xml"/><Relationship Id="rId198" Type="http://schemas.openxmlformats.org/officeDocument/2006/relationships/image" Target="../media/image1306.png"/><Relationship Id="rId202" Type="http://schemas.openxmlformats.org/officeDocument/2006/relationships/image" Target="../media/image1308.png"/><Relationship Id="rId223" Type="http://schemas.openxmlformats.org/officeDocument/2006/relationships/customXml" Target="../ink/ink1300.xml"/><Relationship Id="rId244" Type="http://schemas.openxmlformats.org/officeDocument/2006/relationships/image" Target="../media/image1329.png"/><Relationship Id="rId18" Type="http://schemas.openxmlformats.org/officeDocument/2006/relationships/image" Target="../media/image1216.png"/><Relationship Id="rId39" Type="http://schemas.openxmlformats.org/officeDocument/2006/relationships/customXml" Target="../ink/ink1208.xml"/><Relationship Id="rId50" Type="http://schemas.openxmlformats.org/officeDocument/2006/relationships/image" Target="../media/image1232.png"/><Relationship Id="rId104" Type="http://schemas.openxmlformats.org/officeDocument/2006/relationships/image" Target="../media/image1259.png"/><Relationship Id="rId125" Type="http://schemas.openxmlformats.org/officeDocument/2006/relationships/customXml" Target="../ink/ink1251.xml"/><Relationship Id="rId146" Type="http://schemas.openxmlformats.org/officeDocument/2006/relationships/image" Target="../media/image1280.png"/><Relationship Id="rId167" Type="http://schemas.openxmlformats.org/officeDocument/2006/relationships/customXml" Target="../ink/ink1272.xml"/><Relationship Id="rId188" Type="http://schemas.openxmlformats.org/officeDocument/2006/relationships/image" Target="../media/image1301.png"/><Relationship Id="rId71" Type="http://schemas.openxmlformats.org/officeDocument/2006/relationships/customXml" Target="../ink/ink1224.xml"/><Relationship Id="rId92" Type="http://schemas.openxmlformats.org/officeDocument/2006/relationships/image" Target="../media/image1253.png"/><Relationship Id="rId213" Type="http://schemas.openxmlformats.org/officeDocument/2006/relationships/customXml" Target="../ink/ink1295.xml"/><Relationship Id="rId234" Type="http://schemas.openxmlformats.org/officeDocument/2006/relationships/image" Target="../media/image1324.png"/><Relationship Id="rId2" Type="http://schemas.openxmlformats.org/officeDocument/2006/relationships/notesSlide" Target="../notesSlides/notesSlide12.xml"/><Relationship Id="rId29" Type="http://schemas.openxmlformats.org/officeDocument/2006/relationships/customXml" Target="../ink/ink1203.xml"/><Relationship Id="rId255" Type="http://schemas.openxmlformats.org/officeDocument/2006/relationships/customXml" Target="../ink/ink1316.xml"/><Relationship Id="rId40" Type="http://schemas.openxmlformats.org/officeDocument/2006/relationships/image" Target="../media/image1227.png"/><Relationship Id="rId115" Type="http://schemas.openxmlformats.org/officeDocument/2006/relationships/customXml" Target="../ink/ink1246.xml"/><Relationship Id="rId136" Type="http://schemas.openxmlformats.org/officeDocument/2006/relationships/image" Target="../media/image1275.png"/><Relationship Id="rId157" Type="http://schemas.openxmlformats.org/officeDocument/2006/relationships/customXml" Target="../ink/ink1267.xml"/><Relationship Id="rId178" Type="http://schemas.openxmlformats.org/officeDocument/2006/relationships/image" Target="../media/image1296.png"/><Relationship Id="rId61" Type="http://schemas.openxmlformats.org/officeDocument/2006/relationships/customXml" Target="../ink/ink1219.xml"/><Relationship Id="rId82" Type="http://schemas.openxmlformats.org/officeDocument/2006/relationships/image" Target="../media/image1248.png"/><Relationship Id="rId199" Type="http://schemas.openxmlformats.org/officeDocument/2006/relationships/customXml" Target="../ink/ink1288.xml"/><Relationship Id="rId203" Type="http://schemas.openxmlformats.org/officeDocument/2006/relationships/customXml" Target="../ink/ink1290.xml"/><Relationship Id="rId19" Type="http://schemas.openxmlformats.org/officeDocument/2006/relationships/customXml" Target="../ink/ink1198.xml"/><Relationship Id="rId224" Type="http://schemas.openxmlformats.org/officeDocument/2006/relationships/image" Target="../media/image1319.png"/><Relationship Id="rId245" Type="http://schemas.openxmlformats.org/officeDocument/2006/relationships/customXml" Target="../ink/ink1311.xml"/><Relationship Id="rId30" Type="http://schemas.openxmlformats.org/officeDocument/2006/relationships/image" Target="../media/image1222.png"/><Relationship Id="rId105" Type="http://schemas.openxmlformats.org/officeDocument/2006/relationships/customXml" Target="../ink/ink1241.xml"/><Relationship Id="rId126" Type="http://schemas.openxmlformats.org/officeDocument/2006/relationships/image" Target="../media/image1270.png"/><Relationship Id="rId147" Type="http://schemas.openxmlformats.org/officeDocument/2006/relationships/customXml" Target="../ink/ink1262.xml"/><Relationship Id="rId168" Type="http://schemas.openxmlformats.org/officeDocument/2006/relationships/image" Target="../media/image1291.png"/><Relationship Id="rId51" Type="http://schemas.openxmlformats.org/officeDocument/2006/relationships/customXml" Target="../ink/ink1214.xml"/><Relationship Id="rId72" Type="http://schemas.openxmlformats.org/officeDocument/2006/relationships/image" Target="../media/image1243.png"/><Relationship Id="rId93" Type="http://schemas.openxmlformats.org/officeDocument/2006/relationships/customXml" Target="../ink/ink1235.xml"/><Relationship Id="rId189" Type="http://schemas.openxmlformats.org/officeDocument/2006/relationships/customXml" Target="../ink/ink1283.xml"/><Relationship Id="rId3" Type="http://schemas.openxmlformats.org/officeDocument/2006/relationships/oleObject" Target="../embeddings/oleObject8.bin"/><Relationship Id="rId214" Type="http://schemas.openxmlformats.org/officeDocument/2006/relationships/image" Target="../media/image1314.png"/><Relationship Id="rId235" Type="http://schemas.openxmlformats.org/officeDocument/2006/relationships/customXml" Target="../ink/ink1306.xml"/><Relationship Id="rId256" Type="http://schemas.openxmlformats.org/officeDocument/2006/relationships/image" Target="../media/image1335.png"/><Relationship Id="rId116" Type="http://schemas.openxmlformats.org/officeDocument/2006/relationships/image" Target="../media/image1265.png"/><Relationship Id="rId137" Type="http://schemas.openxmlformats.org/officeDocument/2006/relationships/customXml" Target="../ink/ink1257.xml"/><Relationship Id="rId158" Type="http://schemas.openxmlformats.org/officeDocument/2006/relationships/image" Target="../media/image1286.png"/><Relationship Id="rId20" Type="http://schemas.openxmlformats.org/officeDocument/2006/relationships/image" Target="../media/image1217.png"/><Relationship Id="rId41" Type="http://schemas.openxmlformats.org/officeDocument/2006/relationships/customXml" Target="../ink/ink1209.xml"/><Relationship Id="rId62" Type="http://schemas.openxmlformats.org/officeDocument/2006/relationships/image" Target="../media/image1238.png"/><Relationship Id="rId83" Type="http://schemas.openxmlformats.org/officeDocument/2006/relationships/customXml" Target="../ink/ink1230.xml"/><Relationship Id="rId179" Type="http://schemas.openxmlformats.org/officeDocument/2006/relationships/customXml" Target="../ink/ink1278.xml"/><Relationship Id="rId190" Type="http://schemas.openxmlformats.org/officeDocument/2006/relationships/image" Target="../media/image1302.png"/><Relationship Id="rId204" Type="http://schemas.openxmlformats.org/officeDocument/2006/relationships/image" Target="../media/image1309.png"/><Relationship Id="rId225" Type="http://schemas.openxmlformats.org/officeDocument/2006/relationships/customXml" Target="../ink/ink1301.xml"/><Relationship Id="rId246" Type="http://schemas.openxmlformats.org/officeDocument/2006/relationships/image" Target="../media/image1330.png"/><Relationship Id="rId106" Type="http://schemas.openxmlformats.org/officeDocument/2006/relationships/image" Target="../media/image1260.png"/><Relationship Id="rId127" Type="http://schemas.openxmlformats.org/officeDocument/2006/relationships/customXml" Target="../ink/ink1252.xml"/><Relationship Id="rId10" Type="http://schemas.openxmlformats.org/officeDocument/2006/relationships/image" Target="../media/image1212.png"/><Relationship Id="rId31" Type="http://schemas.openxmlformats.org/officeDocument/2006/relationships/customXml" Target="../ink/ink1204.xml"/><Relationship Id="rId52" Type="http://schemas.openxmlformats.org/officeDocument/2006/relationships/image" Target="../media/image1233.png"/><Relationship Id="rId73" Type="http://schemas.openxmlformats.org/officeDocument/2006/relationships/customXml" Target="../ink/ink1225.xml"/><Relationship Id="rId94" Type="http://schemas.openxmlformats.org/officeDocument/2006/relationships/image" Target="../media/image1254.png"/><Relationship Id="rId148" Type="http://schemas.openxmlformats.org/officeDocument/2006/relationships/image" Target="../media/image1281.png"/><Relationship Id="rId169" Type="http://schemas.openxmlformats.org/officeDocument/2006/relationships/customXml" Target="../ink/ink1273.xml"/><Relationship Id="rId4" Type="http://schemas.openxmlformats.org/officeDocument/2006/relationships/image" Target="../media/image814.emf"/><Relationship Id="rId180" Type="http://schemas.openxmlformats.org/officeDocument/2006/relationships/image" Target="../media/image1297.png"/><Relationship Id="rId215" Type="http://schemas.openxmlformats.org/officeDocument/2006/relationships/customXml" Target="../ink/ink1296.xml"/><Relationship Id="rId236" Type="http://schemas.openxmlformats.org/officeDocument/2006/relationships/image" Target="../media/image1325.png"/><Relationship Id="rId257" Type="http://schemas.openxmlformats.org/officeDocument/2006/relationships/customXml" Target="../ink/ink1317.xml"/><Relationship Id="rId42" Type="http://schemas.openxmlformats.org/officeDocument/2006/relationships/image" Target="../media/image1228.png"/><Relationship Id="rId84" Type="http://schemas.openxmlformats.org/officeDocument/2006/relationships/image" Target="../media/image1249.png"/><Relationship Id="rId138" Type="http://schemas.openxmlformats.org/officeDocument/2006/relationships/image" Target="../media/image1276.png"/></Relationships>
</file>

<file path=ppt/slides/_rels/slide16.xml.rels><?xml version="1.0" encoding="UTF-8" standalone="yes"?>
<Relationships xmlns="http://schemas.openxmlformats.org/package/2006/relationships"><Relationship Id="rId26" Type="http://schemas.openxmlformats.org/officeDocument/2006/relationships/image" Target="../media/image1354.png"/><Relationship Id="rId21" Type="http://schemas.openxmlformats.org/officeDocument/2006/relationships/customXml" Target="../ink/ink1328.xml"/><Relationship Id="rId42" Type="http://schemas.openxmlformats.org/officeDocument/2006/relationships/image" Target="../media/image1362.png"/><Relationship Id="rId47" Type="http://schemas.openxmlformats.org/officeDocument/2006/relationships/customXml" Target="../ink/ink1341.xml"/><Relationship Id="rId63" Type="http://schemas.openxmlformats.org/officeDocument/2006/relationships/customXml" Target="../ink/ink1349.xml"/><Relationship Id="rId68" Type="http://schemas.openxmlformats.org/officeDocument/2006/relationships/image" Target="../media/image1375.png"/><Relationship Id="rId84" Type="http://schemas.openxmlformats.org/officeDocument/2006/relationships/image" Target="../media/image1383.png"/><Relationship Id="rId89" Type="http://schemas.openxmlformats.org/officeDocument/2006/relationships/customXml" Target="../ink/ink1362.xml"/><Relationship Id="rId16" Type="http://schemas.openxmlformats.org/officeDocument/2006/relationships/image" Target="../media/image1349.png"/><Relationship Id="rId11" Type="http://schemas.openxmlformats.org/officeDocument/2006/relationships/customXml" Target="../ink/ink1323.xml"/><Relationship Id="rId32" Type="http://schemas.openxmlformats.org/officeDocument/2006/relationships/image" Target="../media/image1357.png"/><Relationship Id="rId37" Type="http://schemas.openxmlformats.org/officeDocument/2006/relationships/customXml" Target="../ink/ink1336.xml"/><Relationship Id="rId53" Type="http://schemas.openxmlformats.org/officeDocument/2006/relationships/customXml" Target="../ink/ink1344.xml"/><Relationship Id="rId58" Type="http://schemas.openxmlformats.org/officeDocument/2006/relationships/image" Target="../media/image1370.png"/><Relationship Id="rId74" Type="http://schemas.openxmlformats.org/officeDocument/2006/relationships/image" Target="../media/image1378.png"/><Relationship Id="rId79" Type="http://schemas.openxmlformats.org/officeDocument/2006/relationships/customXml" Target="../ink/ink1357.xml"/><Relationship Id="rId5" Type="http://schemas.openxmlformats.org/officeDocument/2006/relationships/image" Target="../media/image1146.jpeg"/><Relationship Id="rId90" Type="http://schemas.openxmlformats.org/officeDocument/2006/relationships/image" Target="../media/image1386.png"/><Relationship Id="rId14" Type="http://schemas.openxmlformats.org/officeDocument/2006/relationships/image" Target="../media/image1348.png"/><Relationship Id="rId22" Type="http://schemas.openxmlformats.org/officeDocument/2006/relationships/image" Target="../media/image1352.png"/><Relationship Id="rId27" Type="http://schemas.openxmlformats.org/officeDocument/2006/relationships/customXml" Target="../ink/ink1331.xml"/><Relationship Id="rId30" Type="http://schemas.openxmlformats.org/officeDocument/2006/relationships/image" Target="../media/image1356.png"/><Relationship Id="rId35" Type="http://schemas.openxmlformats.org/officeDocument/2006/relationships/customXml" Target="../ink/ink1335.xml"/><Relationship Id="rId43" Type="http://schemas.openxmlformats.org/officeDocument/2006/relationships/customXml" Target="../ink/ink1339.xml"/><Relationship Id="rId48" Type="http://schemas.openxmlformats.org/officeDocument/2006/relationships/image" Target="../media/image1365.png"/><Relationship Id="rId56" Type="http://schemas.openxmlformats.org/officeDocument/2006/relationships/image" Target="../media/image1369.png"/><Relationship Id="rId64" Type="http://schemas.openxmlformats.org/officeDocument/2006/relationships/image" Target="../media/image1373.png"/><Relationship Id="rId69" Type="http://schemas.openxmlformats.org/officeDocument/2006/relationships/customXml" Target="../ink/ink1352.xml"/><Relationship Id="rId77" Type="http://schemas.openxmlformats.org/officeDocument/2006/relationships/customXml" Target="../ink/ink1356.xml"/><Relationship Id="rId8" Type="http://schemas.openxmlformats.org/officeDocument/2006/relationships/image" Target="../media/image1345.png"/><Relationship Id="rId51" Type="http://schemas.openxmlformats.org/officeDocument/2006/relationships/customXml" Target="../ink/ink1343.xml"/><Relationship Id="rId72" Type="http://schemas.openxmlformats.org/officeDocument/2006/relationships/image" Target="../media/image1377.png"/><Relationship Id="rId80" Type="http://schemas.openxmlformats.org/officeDocument/2006/relationships/image" Target="../media/image1381.png"/><Relationship Id="rId85" Type="http://schemas.openxmlformats.org/officeDocument/2006/relationships/customXml" Target="../ink/ink1360.xml"/><Relationship Id="rId3" Type="http://schemas.openxmlformats.org/officeDocument/2006/relationships/image" Target="../media/image1004.png"/><Relationship Id="rId12" Type="http://schemas.openxmlformats.org/officeDocument/2006/relationships/image" Target="../media/image1347.png"/><Relationship Id="rId17" Type="http://schemas.openxmlformats.org/officeDocument/2006/relationships/customXml" Target="../ink/ink1326.xml"/><Relationship Id="rId25" Type="http://schemas.openxmlformats.org/officeDocument/2006/relationships/customXml" Target="../ink/ink1330.xml"/><Relationship Id="rId33" Type="http://schemas.openxmlformats.org/officeDocument/2006/relationships/customXml" Target="../ink/ink1334.xml"/><Relationship Id="rId38" Type="http://schemas.openxmlformats.org/officeDocument/2006/relationships/image" Target="../media/image1360.png"/><Relationship Id="rId46" Type="http://schemas.openxmlformats.org/officeDocument/2006/relationships/image" Target="../media/image1364.png"/><Relationship Id="rId59" Type="http://schemas.openxmlformats.org/officeDocument/2006/relationships/customXml" Target="../ink/ink1347.xml"/><Relationship Id="rId67" Type="http://schemas.openxmlformats.org/officeDocument/2006/relationships/customXml" Target="../ink/ink1351.xml"/><Relationship Id="rId20" Type="http://schemas.openxmlformats.org/officeDocument/2006/relationships/image" Target="../media/image1351.png"/><Relationship Id="rId41" Type="http://schemas.openxmlformats.org/officeDocument/2006/relationships/customXml" Target="../ink/ink1338.xml"/><Relationship Id="rId54" Type="http://schemas.openxmlformats.org/officeDocument/2006/relationships/image" Target="../media/image1368.png"/><Relationship Id="rId62" Type="http://schemas.openxmlformats.org/officeDocument/2006/relationships/image" Target="../media/image1372.png"/><Relationship Id="rId70" Type="http://schemas.openxmlformats.org/officeDocument/2006/relationships/image" Target="../media/image1376.png"/><Relationship Id="rId75" Type="http://schemas.openxmlformats.org/officeDocument/2006/relationships/customXml" Target="../ink/ink1355.xml"/><Relationship Id="rId83" Type="http://schemas.openxmlformats.org/officeDocument/2006/relationships/customXml" Target="../ink/ink1359.xml"/><Relationship Id="rId88" Type="http://schemas.openxmlformats.org/officeDocument/2006/relationships/image" Target="../media/image1385.png"/><Relationship Id="rId1" Type="http://schemas.openxmlformats.org/officeDocument/2006/relationships/slideLayout" Target="../slideLayouts/slideLayout7.xml"/><Relationship Id="rId6" Type="http://schemas.openxmlformats.org/officeDocument/2006/relationships/image" Target="../media/image1147.webp"/><Relationship Id="rId15" Type="http://schemas.openxmlformats.org/officeDocument/2006/relationships/customXml" Target="../ink/ink1325.xml"/><Relationship Id="rId23" Type="http://schemas.openxmlformats.org/officeDocument/2006/relationships/customXml" Target="../ink/ink1329.xml"/><Relationship Id="rId28" Type="http://schemas.openxmlformats.org/officeDocument/2006/relationships/image" Target="../media/image1355.png"/><Relationship Id="rId36" Type="http://schemas.openxmlformats.org/officeDocument/2006/relationships/image" Target="../media/image1359.png"/><Relationship Id="rId49" Type="http://schemas.openxmlformats.org/officeDocument/2006/relationships/customXml" Target="../ink/ink1342.xml"/><Relationship Id="rId57" Type="http://schemas.openxmlformats.org/officeDocument/2006/relationships/customXml" Target="../ink/ink1346.xml"/><Relationship Id="rId10" Type="http://schemas.openxmlformats.org/officeDocument/2006/relationships/image" Target="../media/image1346.png"/><Relationship Id="rId31" Type="http://schemas.openxmlformats.org/officeDocument/2006/relationships/customXml" Target="../ink/ink1333.xml"/><Relationship Id="rId44" Type="http://schemas.openxmlformats.org/officeDocument/2006/relationships/image" Target="../media/image1363.png"/><Relationship Id="rId52" Type="http://schemas.openxmlformats.org/officeDocument/2006/relationships/image" Target="../media/image1367.png"/><Relationship Id="rId60" Type="http://schemas.openxmlformats.org/officeDocument/2006/relationships/image" Target="../media/image1371.png"/><Relationship Id="rId65" Type="http://schemas.openxmlformats.org/officeDocument/2006/relationships/customXml" Target="../ink/ink1350.xml"/><Relationship Id="rId73" Type="http://schemas.openxmlformats.org/officeDocument/2006/relationships/customXml" Target="../ink/ink1354.xml"/><Relationship Id="rId78" Type="http://schemas.openxmlformats.org/officeDocument/2006/relationships/image" Target="../media/image1380.png"/><Relationship Id="rId81" Type="http://schemas.openxmlformats.org/officeDocument/2006/relationships/customXml" Target="../ink/ink1358.xml"/><Relationship Id="rId86" Type="http://schemas.openxmlformats.org/officeDocument/2006/relationships/image" Target="../media/image1384.png"/><Relationship Id="rId4" Type="http://schemas.openxmlformats.org/officeDocument/2006/relationships/image" Target="../media/image1145.png"/><Relationship Id="rId9" Type="http://schemas.openxmlformats.org/officeDocument/2006/relationships/customXml" Target="../ink/ink1322.xml"/><Relationship Id="rId13" Type="http://schemas.openxmlformats.org/officeDocument/2006/relationships/customXml" Target="../ink/ink1324.xml"/><Relationship Id="rId18" Type="http://schemas.openxmlformats.org/officeDocument/2006/relationships/image" Target="../media/image1350.png"/><Relationship Id="rId39" Type="http://schemas.openxmlformats.org/officeDocument/2006/relationships/customXml" Target="../ink/ink1337.xml"/><Relationship Id="rId34" Type="http://schemas.openxmlformats.org/officeDocument/2006/relationships/image" Target="../media/image1358.png"/><Relationship Id="rId50" Type="http://schemas.openxmlformats.org/officeDocument/2006/relationships/image" Target="../media/image1366.png"/><Relationship Id="rId55" Type="http://schemas.openxmlformats.org/officeDocument/2006/relationships/customXml" Target="../ink/ink1345.xml"/><Relationship Id="rId76" Type="http://schemas.openxmlformats.org/officeDocument/2006/relationships/image" Target="../media/image1379.png"/><Relationship Id="rId7" Type="http://schemas.openxmlformats.org/officeDocument/2006/relationships/customXml" Target="../ink/ink1321.xml"/><Relationship Id="rId71" Type="http://schemas.openxmlformats.org/officeDocument/2006/relationships/customXml" Target="../ink/ink1353.xml"/><Relationship Id="rId2" Type="http://schemas.openxmlformats.org/officeDocument/2006/relationships/image" Target="../media/image815.jpeg"/><Relationship Id="rId29" Type="http://schemas.openxmlformats.org/officeDocument/2006/relationships/customXml" Target="../ink/ink1332.xml"/><Relationship Id="rId24" Type="http://schemas.openxmlformats.org/officeDocument/2006/relationships/image" Target="../media/image1353.png"/><Relationship Id="rId40" Type="http://schemas.openxmlformats.org/officeDocument/2006/relationships/image" Target="../media/image1361.png"/><Relationship Id="rId45" Type="http://schemas.openxmlformats.org/officeDocument/2006/relationships/customXml" Target="../ink/ink1340.xml"/><Relationship Id="rId66" Type="http://schemas.openxmlformats.org/officeDocument/2006/relationships/image" Target="../media/image1374.png"/><Relationship Id="rId87" Type="http://schemas.openxmlformats.org/officeDocument/2006/relationships/customXml" Target="../ink/ink1361.xml"/><Relationship Id="rId61" Type="http://schemas.openxmlformats.org/officeDocument/2006/relationships/customXml" Target="../ink/ink1348.xml"/><Relationship Id="rId82" Type="http://schemas.openxmlformats.org/officeDocument/2006/relationships/image" Target="../media/image1382.png"/><Relationship Id="rId19" Type="http://schemas.openxmlformats.org/officeDocument/2006/relationships/customXml" Target="../ink/ink1327.xml"/></Relationships>
</file>

<file path=ppt/slides/_rels/slide17.xml.rels><?xml version="1.0" encoding="UTF-8" standalone="yes"?>
<Relationships xmlns="http://schemas.openxmlformats.org/package/2006/relationships"><Relationship Id="rId117" Type="http://schemas.openxmlformats.org/officeDocument/2006/relationships/customXml" Target="../ink/ink1417.xml"/><Relationship Id="rId21" Type="http://schemas.openxmlformats.org/officeDocument/2006/relationships/customXml" Target="../ink/ink1369.xml"/><Relationship Id="rId42" Type="http://schemas.openxmlformats.org/officeDocument/2006/relationships/image" Target="../media/image1407.png"/><Relationship Id="rId63" Type="http://schemas.openxmlformats.org/officeDocument/2006/relationships/customXml" Target="../ink/ink1390.xml"/><Relationship Id="rId84" Type="http://schemas.openxmlformats.org/officeDocument/2006/relationships/image" Target="../media/image1428.png"/><Relationship Id="rId138" Type="http://schemas.openxmlformats.org/officeDocument/2006/relationships/image" Target="../media/image1455.png"/><Relationship Id="rId159" Type="http://schemas.openxmlformats.org/officeDocument/2006/relationships/customXml" Target="../ink/ink1438.xml"/><Relationship Id="rId170" Type="http://schemas.openxmlformats.org/officeDocument/2006/relationships/image" Target="../media/image1471.png"/><Relationship Id="rId191" Type="http://schemas.openxmlformats.org/officeDocument/2006/relationships/customXml" Target="../ink/ink1454.xml"/><Relationship Id="rId205" Type="http://schemas.openxmlformats.org/officeDocument/2006/relationships/customXml" Target="../ink/ink1461.xml"/><Relationship Id="rId226" Type="http://schemas.openxmlformats.org/officeDocument/2006/relationships/image" Target="../media/image1499.png"/><Relationship Id="rId247" Type="http://schemas.openxmlformats.org/officeDocument/2006/relationships/customXml" Target="../ink/ink1482.xml"/><Relationship Id="rId107" Type="http://schemas.openxmlformats.org/officeDocument/2006/relationships/customXml" Target="../ink/ink1412.xml"/><Relationship Id="rId11" Type="http://schemas.openxmlformats.org/officeDocument/2006/relationships/customXml" Target="../ink/ink1364.xml"/><Relationship Id="rId32" Type="http://schemas.openxmlformats.org/officeDocument/2006/relationships/image" Target="../media/image1402.png"/><Relationship Id="rId53" Type="http://schemas.openxmlformats.org/officeDocument/2006/relationships/customXml" Target="../ink/ink1385.xml"/><Relationship Id="rId74" Type="http://schemas.openxmlformats.org/officeDocument/2006/relationships/image" Target="../media/image1423.png"/><Relationship Id="rId128" Type="http://schemas.openxmlformats.org/officeDocument/2006/relationships/image" Target="../media/image1450.png"/><Relationship Id="rId149" Type="http://schemas.openxmlformats.org/officeDocument/2006/relationships/customXml" Target="../ink/ink1433.xml"/><Relationship Id="rId5" Type="http://schemas.openxmlformats.org/officeDocument/2006/relationships/oleObject" Target="../embeddings/oleObject9.bin"/><Relationship Id="rId95" Type="http://schemas.openxmlformats.org/officeDocument/2006/relationships/customXml" Target="../ink/ink1406.xml"/><Relationship Id="rId160" Type="http://schemas.openxmlformats.org/officeDocument/2006/relationships/image" Target="../media/image1466.png"/><Relationship Id="rId181" Type="http://schemas.openxmlformats.org/officeDocument/2006/relationships/customXml" Target="../ink/ink1449.xml"/><Relationship Id="rId216" Type="http://schemas.openxmlformats.org/officeDocument/2006/relationships/image" Target="../media/image1494.png"/><Relationship Id="rId237" Type="http://schemas.openxmlformats.org/officeDocument/2006/relationships/customXml" Target="../ink/ink1477.xml"/><Relationship Id="rId22" Type="http://schemas.openxmlformats.org/officeDocument/2006/relationships/image" Target="../media/image1397.png"/><Relationship Id="rId43" Type="http://schemas.openxmlformats.org/officeDocument/2006/relationships/customXml" Target="../ink/ink1380.xml"/><Relationship Id="rId64" Type="http://schemas.openxmlformats.org/officeDocument/2006/relationships/image" Target="../media/image1418.png"/><Relationship Id="rId118" Type="http://schemas.openxmlformats.org/officeDocument/2006/relationships/image" Target="../media/image1445.png"/><Relationship Id="rId139" Type="http://schemas.openxmlformats.org/officeDocument/2006/relationships/customXml" Target="../ink/ink1428.xml"/><Relationship Id="rId85" Type="http://schemas.openxmlformats.org/officeDocument/2006/relationships/customXml" Target="../ink/ink1401.xml"/><Relationship Id="rId150" Type="http://schemas.openxmlformats.org/officeDocument/2006/relationships/image" Target="../media/image1461.png"/><Relationship Id="rId171" Type="http://schemas.openxmlformats.org/officeDocument/2006/relationships/customXml" Target="../ink/ink1444.xml"/><Relationship Id="rId192" Type="http://schemas.openxmlformats.org/officeDocument/2006/relationships/image" Target="../media/image1482.png"/><Relationship Id="rId206" Type="http://schemas.openxmlformats.org/officeDocument/2006/relationships/image" Target="../media/image1489.png"/><Relationship Id="rId227" Type="http://schemas.openxmlformats.org/officeDocument/2006/relationships/customXml" Target="../ink/ink1472.xml"/><Relationship Id="rId248" Type="http://schemas.openxmlformats.org/officeDocument/2006/relationships/image" Target="../media/image1510.png"/><Relationship Id="rId12" Type="http://schemas.openxmlformats.org/officeDocument/2006/relationships/image" Target="../media/image1392.png"/><Relationship Id="rId33" Type="http://schemas.openxmlformats.org/officeDocument/2006/relationships/customXml" Target="../ink/ink1375.xml"/><Relationship Id="rId108" Type="http://schemas.openxmlformats.org/officeDocument/2006/relationships/image" Target="../media/image1440.png"/><Relationship Id="rId129" Type="http://schemas.openxmlformats.org/officeDocument/2006/relationships/customXml" Target="../ink/ink1423.xml"/><Relationship Id="rId54" Type="http://schemas.openxmlformats.org/officeDocument/2006/relationships/image" Target="../media/image1413.png"/><Relationship Id="rId75" Type="http://schemas.openxmlformats.org/officeDocument/2006/relationships/customXml" Target="../ink/ink1396.xml"/><Relationship Id="rId96" Type="http://schemas.openxmlformats.org/officeDocument/2006/relationships/image" Target="../media/image1434.png"/><Relationship Id="rId140" Type="http://schemas.openxmlformats.org/officeDocument/2006/relationships/image" Target="../media/image1456.png"/><Relationship Id="rId161" Type="http://schemas.openxmlformats.org/officeDocument/2006/relationships/customXml" Target="../ink/ink1439.xml"/><Relationship Id="rId182" Type="http://schemas.openxmlformats.org/officeDocument/2006/relationships/image" Target="../media/image1477.png"/><Relationship Id="rId217" Type="http://schemas.openxmlformats.org/officeDocument/2006/relationships/customXml" Target="../ink/ink1467.xml"/><Relationship Id="rId6" Type="http://schemas.openxmlformats.org/officeDocument/2006/relationships/image" Target="../media/image1341.emf"/><Relationship Id="rId238" Type="http://schemas.openxmlformats.org/officeDocument/2006/relationships/image" Target="../media/image1505.png"/><Relationship Id="rId23" Type="http://schemas.openxmlformats.org/officeDocument/2006/relationships/customXml" Target="../ink/ink1370.xml"/><Relationship Id="rId119" Type="http://schemas.openxmlformats.org/officeDocument/2006/relationships/customXml" Target="../ink/ink1418.xml"/><Relationship Id="rId44" Type="http://schemas.openxmlformats.org/officeDocument/2006/relationships/image" Target="../media/image1408.png"/><Relationship Id="rId65" Type="http://schemas.openxmlformats.org/officeDocument/2006/relationships/customXml" Target="../ink/ink1391.xml"/><Relationship Id="rId86" Type="http://schemas.openxmlformats.org/officeDocument/2006/relationships/image" Target="../media/image1429.png"/><Relationship Id="rId130" Type="http://schemas.openxmlformats.org/officeDocument/2006/relationships/image" Target="../media/image1451.png"/><Relationship Id="rId151" Type="http://schemas.openxmlformats.org/officeDocument/2006/relationships/customXml" Target="../ink/ink1434.xml"/><Relationship Id="rId172" Type="http://schemas.openxmlformats.org/officeDocument/2006/relationships/image" Target="../media/image1472.png"/><Relationship Id="rId193" Type="http://schemas.openxmlformats.org/officeDocument/2006/relationships/customXml" Target="../ink/ink1455.xml"/><Relationship Id="rId207" Type="http://schemas.openxmlformats.org/officeDocument/2006/relationships/customXml" Target="../ink/ink1462.xml"/><Relationship Id="rId228" Type="http://schemas.openxmlformats.org/officeDocument/2006/relationships/image" Target="../media/image1500.png"/><Relationship Id="rId249" Type="http://schemas.openxmlformats.org/officeDocument/2006/relationships/customXml" Target="../ink/ink1483.xml"/><Relationship Id="rId13" Type="http://schemas.openxmlformats.org/officeDocument/2006/relationships/customXml" Target="../ink/ink1365.xml"/><Relationship Id="rId109" Type="http://schemas.openxmlformats.org/officeDocument/2006/relationships/customXml" Target="../ink/ink1413.xml"/><Relationship Id="rId34" Type="http://schemas.openxmlformats.org/officeDocument/2006/relationships/image" Target="../media/image1403.png"/><Relationship Id="rId55" Type="http://schemas.openxmlformats.org/officeDocument/2006/relationships/customXml" Target="../ink/ink1386.xml"/><Relationship Id="rId76" Type="http://schemas.openxmlformats.org/officeDocument/2006/relationships/image" Target="../media/image1424.png"/><Relationship Id="rId97" Type="http://schemas.openxmlformats.org/officeDocument/2006/relationships/customXml" Target="../ink/ink1407.xml"/><Relationship Id="rId120" Type="http://schemas.openxmlformats.org/officeDocument/2006/relationships/image" Target="../media/image1446.png"/><Relationship Id="rId141" Type="http://schemas.openxmlformats.org/officeDocument/2006/relationships/customXml" Target="../ink/ink1429.xml"/><Relationship Id="rId7" Type="http://schemas.openxmlformats.org/officeDocument/2006/relationships/oleObject" Target="../embeddings/oleObject10.bin"/><Relationship Id="rId162" Type="http://schemas.openxmlformats.org/officeDocument/2006/relationships/image" Target="../media/image1467.png"/><Relationship Id="rId183" Type="http://schemas.openxmlformats.org/officeDocument/2006/relationships/customXml" Target="../ink/ink1450.xml"/><Relationship Id="rId218" Type="http://schemas.openxmlformats.org/officeDocument/2006/relationships/image" Target="../media/image1495.png"/><Relationship Id="rId239" Type="http://schemas.openxmlformats.org/officeDocument/2006/relationships/customXml" Target="../ink/ink1478.xml"/><Relationship Id="rId250" Type="http://schemas.openxmlformats.org/officeDocument/2006/relationships/image" Target="../media/image1511.png"/><Relationship Id="rId24" Type="http://schemas.openxmlformats.org/officeDocument/2006/relationships/image" Target="../media/image1398.png"/><Relationship Id="rId45" Type="http://schemas.openxmlformats.org/officeDocument/2006/relationships/customXml" Target="../ink/ink1381.xml"/><Relationship Id="rId66" Type="http://schemas.openxmlformats.org/officeDocument/2006/relationships/image" Target="../media/image1419.png"/><Relationship Id="rId87" Type="http://schemas.openxmlformats.org/officeDocument/2006/relationships/customXml" Target="../ink/ink1402.xml"/><Relationship Id="rId110" Type="http://schemas.openxmlformats.org/officeDocument/2006/relationships/image" Target="../media/image1441.png"/><Relationship Id="rId131" Type="http://schemas.openxmlformats.org/officeDocument/2006/relationships/customXml" Target="../ink/ink1424.xml"/><Relationship Id="rId152" Type="http://schemas.openxmlformats.org/officeDocument/2006/relationships/image" Target="../media/image1462.png"/><Relationship Id="rId173" Type="http://schemas.openxmlformats.org/officeDocument/2006/relationships/customXml" Target="../ink/ink1445.xml"/><Relationship Id="rId194" Type="http://schemas.openxmlformats.org/officeDocument/2006/relationships/image" Target="../media/image1483.png"/><Relationship Id="rId208" Type="http://schemas.openxmlformats.org/officeDocument/2006/relationships/image" Target="../media/image1490.png"/><Relationship Id="rId229" Type="http://schemas.openxmlformats.org/officeDocument/2006/relationships/customXml" Target="../ink/ink1473.xml"/><Relationship Id="rId240" Type="http://schemas.openxmlformats.org/officeDocument/2006/relationships/image" Target="../media/image1506.png"/><Relationship Id="rId14" Type="http://schemas.openxmlformats.org/officeDocument/2006/relationships/image" Target="../media/image1393.png"/><Relationship Id="rId35" Type="http://schemas.openxmlformats.org/officeDocument/2006/relationships/customXml" Target="../ink/ink1376.xml"/><Relationship Id="rId56" Type="http://schemas.openxmlformats.org/officeDocument/2006/relationships/image" Target="../media/image1414.png"/><Relationship Id="rId77" Type="http://schemas.openxmlformats.org/officeDocument/2006/relationships/customXml" Target="../ink/ink1397.xml"/><Relationship Id="rId100" Type="http://schemas.openxmlformats.org/officeDocument/2006/relationships/image" Target="../media/image1436.png"/><Relationship Id="rId8" Type="http://schemas.openxmlformats.org/officeDocument/2006/relationships/image" Target="../media/image1342.emf"/><Relationship Id="rId98" Type="http://schemas.openxmlformats.org/officeDocument/2006/relationships/image" Target="../media/image1435.png"/><Relationship Id="rId121" Type="http://schemas.openxmlformats.org/officeDocument/2006/relationships/customXml" Target="../ink/ink1419.xml"/><Relationship Id="rId142" Type="http://schemas.openxmlformats.org/officeDocument/2006/relationships/image" Target="../media/image1457.png"/><Relationship Id="rId163" Type="http://schemas.openxmlformats.org/officeDocument/2006/relationships/customXml" Target="../ink/ink1440.xml"/><Relationship Id="rId184" Type="http://schemas.openxmlformats.org/officeDocument/2006/relationships/image" Target="../media/image1478.png"/><Relationship Id="rId219" Type="http://schemas.openxmlformats.org/officeDocument/2006/relationships/customXml" Target="../ink/ink1468.xml"/><Relationship Id="rId230" Type="http://schemas.openxmlformats.org/officeDocument/2006/relationships/image" Target="../media/image1501.png"/><Relationship Id="rId25" Type="http://schemas.openxmlformats.org/officeDocument/2006/relationships/customXml" Target="../ink/ink1371.xml"/><Relationship Id="rId46" Type="http://schemas.openxmlformats.org/officeDocument/2006/relationships/image" Target="../media/image1409.png"/><Relationship Id="rId67" Type="http://schemas.openxmlformats.org/officeDocument/2006/relationships/customXml" Target="../ink/ink1392.xml"/><Relationship Id="rId88" Type="http://schemas.openxmlformats.org/officeDocument/2006/relationships/image" Target="../media/image1430.png"/><Relationship Id="rId111" Type="http://schemas.openxmlformats.org/officeDocument/2006/relationships/customXml" Target="../ink/ink1414.xml"/><Relationship Id="rId132" Type="http://schemas.openxmlformats.org/officeDocument/2006/relationships/image" Target="../media/image1452.png"/><Relationship Id="rId153" Type="http://schemas.openxmlformats.org/officeDocument/2006/relationships/customXml" Target="../ink/ink1435.xml"/><Relationship Id="rId174" Type="http://schemas.openxmlformats.org/officeDocument/2006/relationships/image" Target="../media/image1473.png"/><Relationship Id="rId195" Type="http://schemas.openxmlformats.org/officeDocument/2006/relationships/customXml" Target="../ink/ink1456.xml"/><Relationship Id="rId209" Type="http://schemas.openxmlformats.org/officeDocument/2006/relationships/customXml" Target="../ink/ink1463.xml"/><Relationship Id="rId220" Type="http://schemas.openxmlformats.org/officeDocument/2006/relationships/image" Target="../media/image1496.png"/><Relationship Id="rId241" Type="http://schemas.openxmlformats.org/officeDocument/2006/relationships/customXml" Target="../ink/ink1479.xml"/><Relationship Id="rId15" Type="http://schemas.openxmlformats.org/officeDocument/2006/relationships/customXml" Target="../ink/ink1366.xml"/><Relationship Id="rId36" Type="http://schemas.openxmlformats.org/officeDocument/2006/relationships/image" Target="../media/image1404.png"/><Relationship Id="rId57" Type="http://schemas.openxmlformats.org/officeDocument/2006/relationships/customXml" Target="../ink/ink1387.xml"/><Relationship Id="rId78" Type="http://schemas.openxmlformats.org/officeDocument/2006/relationships/image" Target="../media/image1425.png"/><Relationship Id="rId99" Type="http://schemas.openxmlformats.org/officeDocument/2006/relationships/customXml" Target="../ink/ink1408.xml"/><Relationship Id="rId101" Type="http://schemas.openxmlformats.org/officeDocument/2006/relationships/customXml" Target="../ink/ink1409.xml"/><Relationship Id="rId122" Type="http://schemas.openxmlformats.org/officeDocument/2006/relationships/image" Target="../media/image1447.png"/><Relationship Id="rId143" Type="http://schemas.openxmlformats.org/officeDocument/2006/relationships/customXml" Target="../ink/ink1430.xml"/><Relationship Id="rId164" Type="http://schemas.openxmlformats.org/officeDocument/2006/relationships/image" Target="../media/image1468.png"/><Relationship Id="rId185" Type="http://schemas.openxmlformats.org/officeDocument/2006/relationships/customXml" Target="../ink/ink1451.xml"/><Relationship Id="rId4" Type="http://schemas.openxmlformats.org/officeDocument/2006/relationships/image" Target="../media/image1340.png"/><Relationship Id="rId9" Type="http://schemas.openxmlformats.org/officeDocument/2006/relationships/customXml" Target="../ink/ink1363.xml"/><Relationship Id="rId180" Type="http://schemas.openxmlformats.org/officeDocument/2006/relationships/image" Target="../media/image1476.png"/><Relationship Id="rId210" Type="http://schemas.openxmlformats.org/officeDocument/2006/relationships/image" Target="../media/image1491.png"/><Relationship Id="rId215" Type="http://schemas.openxmlformats.org/officeDocument/2006/relationships/customXml" Target="../ink/ink1466.xml"/><Relationship Id="rId236" Type="http://schemas.openxmlformats.org/officeDocument/2006/relationships/image" Target="../media/image1504.png"/><Relationship Id="rId26" Type="http://schemas.openxmlformats.org/officeDocument/2006/relationships/image" Target="../media/image1399.png"/><Relationship Id="rId231" Type="http://schemas.openxmlformats.org/officeDocument/2006/relationships/customXml" Target="../ink/ink1474.xml"/><Relationship Id="rId47" Type="http://schemas.openxmlformats.org/officeDocument/2006/relationships/customXml" Target="../ink/ink1382.xml"/><Relationship Id="rId68" Type="http://schemas.openxmlformats.org/officeDocument/2006/relationships/image" Target="../media/image1420.png"/><Relationship Id="rId89" Type="http://schemas.openxmlformats.org/officeDocument/2006/relationships/customXml" Target="../ink/ink1403.xml"/><Relationship Id="rId112" Type="http://schemas.openxmlformats.org/officeDocument/2006/relationships/image" Target="../media/image1442.png"/><Relationship Id="rId133" Type="http://schemas.openxmlformats.org/officeDocument/2006/relationships/customXml" Target="../ink/ink1425.xml"/><Relationship Id="rId154" Type="http://schemas.openxmlformats.org/officeDocument/2006/relationships/image" Target="../media/image1463.png"/><Relationship Id="rId175" Type="http://schemas.openxmlformats.org/officeDocument/2006/relationships/customXml" Target="../ink/ink1446.xml"/><Relationship Id="rId196" Type="http://schemas.openxmlformats.org/officeDocument/2006/relationships/image" Target="../media/image1484.png"/><Relationship Id="rId200" Type="http://schemas.openxmlformats.org/officeDocument/2006/relationships/image" Target="../media/image1486.png"/><Relationship Id="rId16" Type="http://schemas.openxmlformats.org/officeDocument/2006/relationships/image" Target="../media/image1394.png"/><Relationship Id="rId221" Type="http://schemas.openxmlformats.org/officeDocument/2006/relationships/customXml" Target="../ink/ink1469.xml"/><Relationship Id="rId242" Type="http://schemas.openxmlformats.org/officeDocument/2006/relationships/image" Target="../media/image1507.png"/><Relationship Id="rId37" Type="http://schemas.openxmlformats.org/officeDocument/2006/relationships/customXml" Target="../ink/ink1377.xml"/><Relationship Id="rId58" Type="http://schemas.openxmlformats.org/officeDocument/2006/relationships/image" Target="../media/image1415.png"/><Relationship Id="rId79" Type="http://schemas.openxmlformats.org/officeDocument/2006/relationships/customXml" Target="../ink/ink1398.xml"/><Relationship Id="rId102" Type="http://schemas.openxmlformats.org/officeDocument/2006/relationships/image" Target="../media/image1437.png"/><Relationship Id="rId123" Type="http://schemas.openxmlformats.org/officeDocument/2006/relationships/customXml" Target="../ink/ink1420.xml"/><Relationship Id="rId144" Type="http://schemas.openxmlformats.org/officeDocument/2006/relationships/image" Target="../media/image1458.png"/><Relationship Id="rId90" Type="http://schemas.openxmlformats.org/officeDocument/2006/relationships/image" Target="../media/image1431.png"/><Relationship Id="rId165" Type="http://schemas.openxmlformats.org/officeDocument/2006/relationships/customXml" Target="../ink/ink1441.xml"/><Relationship Id="rId186" Type="http://schemas.openxmlformats.org/officeDocument/2006/relationships/image" Target="../media/image1479.png"/><Relationship Id="rId211" Type="http://schemas.openxmlformats.org/officeDocument/2006/relationships/customXml" Target="../ink/ink1464.xml"/><Relationship Id="rId232" Type="http://schemas.openxmlformats.org/officeDocument/2006/relationships/image" Target="../media/image1502.png"/><Relationship Id="rId27" Type="http://schemas.openxmlformats.org/officeDocument/2006/relationships/customXml" Target="../ink/ink1372.xml"/><Relationship Id="rId48" Type="http://schemas.openxmlformats.org/officeDocument/2006/relationships/image" Target="../media/image1410.png"/><Relationship Id="rId69" Type="http://schemas.openxmlformats.org/officeDocument/2006/relationships/customXml" Target="../ink/ink1393.xml"/><Relationship Id="rId113" Type="http://schemas.openxmlformats.org/officeDocument/2006/relationships/customXml" Target="../ink/ink1415.xml"/><Relationship Id="rId134" Type="http://schemas.openxmlformats.org/officeDocument/2006/relationships/image" Target="../media/image1453.png"/><Relationship Id="rId80" Type="http://schemas.openxmlformats.org/officeDocument/2006/relationships/image" Target="../media/image1426.png"/><Relationship Id="rId155" Type="http://schemas.openxmlformats.org/officeDocument/2006/relationships/customXml" Target="../ink/ink1436.xml"/><Relationship Id="rId176" Type="http://schemas.openxmlformats.org/officeDocument/2006/relationships/image" Target="../media/image1474.png"/><Relationship Id="rId197" Type="http://schemas.openxmlformats.org/officeDocument/2006/relationships/customXml" Target="../ink/ink1457.xml"/><Relationship Id="rId201" Type="http://schemas.openxmlformats.org/officeDocument/2006/relationships/customXml" Target="../ink/ink1459.xml"/><Relationship Id="rId222" Type="http://schemas.openxmlformats.org/officeDocument/2006/relationships/image" Target="../media/image1497.png"/><Relationship Id="rId243" Type="http://schemas.openxmlformats.org/officeDocument/2006/relationships/customXml" Target="../ink/ink1480.xml"/><Relationship Id="rId17" Type="http://schemas.openxmlformats.org/officeDocument/2006/relationships/customXml" Target="../ink/ink1367.xml"/><Relationship Id="rId38" Type="http://schemas.openxmlformats.org/officeDocument/2006/relationships/image" Target="../media/image1405.png"/><Relationship Id="rId59" Type="http://schemas.openxmlformats.org/officeDocument/2006/relationships/customXml" Target="../ink/ink1388.xml"/><Relationship Id="rId103" Type="http://schemas.openxmlformats.org/officeDocument/2006/relationships/customXml" Target="../ink/ink1410.xml"/><Relationship Id="rId124" Type="http://schemas.openxmlformats.org/officeDocument/2006/relationships/image" Target="../media/image1448.png"/><Relationship Id="rId70" Type="http://schemas.openxmlformats.org/officeDocument/2006/relationships/image" Target="../media/image1421.png"/><Relationship Id="rId91" Type="http://schemas.openxmlformats.org/officeDocument/2006/relationships/customXml" Target="../ink/ink1404.xml"/><Relationship Id="rId145" Type="http://schemas.openxmlformats.org/officeDocument/2006/relationships/customXml" Target="../ink/ink1431.xml"/><Relationship Id="rId166" Type="http://schemas.openxmlformats.org/officeDocument/2006/relationships/image" Target="../media/image1469.png"/><Relationship Id="rId187" Type="http://schemas.openxmlformats.org/officeDocument/2006/relationships/customXml" Target="../ink/ink1452.xml"/><Relationship Id="rId1" Type="http://schemas.openxmlformats.org/officeDocument/2006/relationships/slideLayout" Target="../slideLayouts/slideLayout7.xml"/><Relationship Id="rId212" Type="http://schemas.openxmlformats.org/officeDocument/2006/relationships/image" Target="../media/image1492.png"/><Relationship Id="rId233" Type="http://schemas.openxmlformats.org/officeDocument/2006/relationships/customXml" Target="../ink/ink1475.xml"/><Relationship Id="rId28" Type="http://schemas.openxmlformats.org/officeDocument/2006/relationships/image" Target="../media/image1400.png"/><Relationship Id="rId49" Type="http://schemas.openxmlformats.org/officeDocument/2006/relationships/customXml" Target="../ink/ink1383.xml"/><Relationship Id="rId114" Type="http://schemas.openxmlformats.org/officeDocument/2006/relationships/image" Target="../media/image1443.png"/><Relationship Id="rId60" Type="http://schemas.openxmlformats.org/officeDocument/2006/relationships/image" Target="../media/image1416.png"/><Relationship Id="rId81" Type="http://schemas.openxmlformats.org/officeDocument/2006/relationships/customXml" Target="../ink/ink1399.xml"/><Relationship Id="rId135" Type="http://schemas.openxmlformats.org/officeDocument/2006/relationships/customXml" Target="../ink/ink1426.xml"/><Relationship Id="rId156" Type="http://schemas.openxmlformats.org/officeDocument/2006/relationships/image" Target="../media/image1464.png"/><Relationship Id="rId177" Type="http://schemas.openxmlformats.org/officeDocument/2006/relationships/customXml" Target="../ink/ink1447.xml"/><Relationship Id="rId198" Type="http://schemas.openxmlformats.org/officeDocument/2006/relationships/image" Target="../media/image1485.png"/><Relationship Id="rId202" Type="http://schemas.openxmlformats.org/officeDocument/2006/relationships/image" Target="../media/image1487.png"/><Relationship Id="rId223" Type="http://schemas.openxmlformats.org/officeDocument/2006/relationships/customXml" Target="../ink/ink1470.xml"/><Relationship Id="rId244" Type="http://schemas.openxmlformats.org/officeDocument/2006/relationships/image" Target="../media/image1508.png"/><Relationship Id="rId18" Type="http://schemas.openxmlformats.org/officeDocument/2006/relationships/image" Target="../media/image1395.png"/><Relationship Id="rId39" Type="http://schemas.openxmlformats.org/officeDocument/2006/relationships/customXml" Target="../ink/ink1378.xml"/><Relationship Id="rId50" Type="http://schemas.openxmlformats.org/officeDocument/2006/relationships/image" Target="../media/image1411.png"/><Relationship Id="rId104" Type="http://schemas.openxmlformats.org/officeDocument/2006/relationships/image" Target="../media/image1438.png"/><Relationship Id="rId125" Type="http://schemas.openxmlformats.org/officeDocument/2006/relationships/customXml" Target="../ink/ink1421.xml"/><Relationship Id="rId146" Type="http://schemas.openxmlformats.org/officeDocument/2006/relationships/image" Target="../media/image1459.png"/><Relationship Id="rId167" Type="http://schemas.openxmlformats.org/officeDocument/2006/relationships/customXml" Target="../ink/ink1442.xml"/><Relationship Id="rId188" Type="http://schemas.openxmlformats.org/officeDocument/2006/relationships/image" Target="../media/image1480.png"/><Relationship Id="rId71" Type="http://schemas.openxmlformats.org/officeDocument/2006/relationships/customXml" Target="../ink/ink1394.xml"/><Relationship Id="rId92" Type="http://schemas.openxmlformats.org/officeDocument/2006/relationships/image" Target="../media/image1432.png"/><Relationship Id="rId213" Type="http://schemas.openxmlformats.org/officeDocument/2006/relationships/customXml" Target="../ink/ink1465.xml"/><Relationship Id="rId234" Type="http://schemas.openxmlformats.org/officeDocument/2006/relationships/image" Target="../media/image1503.png"/><Relationship Id="rId2" Type="http://schemas.openxmlformats.org/officeDocument/2006/relationships/notesSlide" Target="../notesSlides/notesSlide13.xml"/><Relationship Id="rId29" Type="http://schemas.openxmlformats.org/officeDocument/2006/relationships/customXml" Target="../ink/ink1373.xml"/><Relationship Id="rId40" Type="http://schemas.openxmlformats.org/officeDocument/2006/relationships/image" Target="../media/image1406.png"/><Relationship Id="rId115" Type="http://schemas.openxmlformats.org/officeDocument/2006/relationships/customXml" Target="../ink/ink1416.xml"/><Relationship Id="rId136" Type="http://schemas.openxmlformats.org/officeDocument/2006/relationships/image" Target="../media/image1454.png"/><Relationship Id="rId157" Type="http://schemas.openxmlformats.org/officeDocument/2006/relationships/customXml" Target="../ink/ink1437.xml"/><Relationship Id="rId178" Type="http://schemas.openxmlformats.org/officeDocument/2006/relationships/image" Target="../media/image1475.png"/><Relationship Id="rId61" Type="http://schemas.openxmlformats.org/officeDocument/2006/relationships/customXml" Target="../ink/ink1389.xml"/><Relationship Id="rId82" Type="http://schemas.openxmlformats.org/officeDocument/2006/relationships/image" Target="../media/image1427.png"/><Relationship Id="rId199" Type="http://schemas.openxmlformats.org/officeDocument/2006/relationships/customXml" Target="../ink/ink1458.xml"/><Relationship Id="rId203" Type="http://schemas.openxmlformats.org/officeDocument/2006/relationships/customXml" Target="../ink/ink1460.xml"/><Relationship Id="rId19" Type="http://schemas.openxmlformats.org/officeDocument/2006/relationships/customXml" Target="../ink/ink1368.xml"/><Relationship Id="rId224" Type="http://schemas.openxmlformats.org/officeDocument/2006/relationships/image" Target="../media/image1498.png"/><Relationship Id="rId245" Type="http://schemas.openxmlformats.org/officeDocument/2006/relationships/customXml" Target="../ink/ink1481.xml"/><Relationship Id="rId30" Type="http://schemas.openxmlformats.org/officeDocument/2006/relationships/image" Target="../media/image1401.png"/><Relationship Id="rId105" Type="http://schemas.openxmlformats.org/officeDocument/2006/relationships/customXml" Target="../ink/ink1411.xml"/><Relationship Id="rId126" Type="http://schemas.openxmlformats.org/officeDocument/2006/relationships/image" Target="../media/image1449.png"/><Relationship Id="rId147" Type="http://schemas.openxmlformats.org/officeDocument/2006/relationships/customXml" Target="../ink/ink1432.xml"/><Relationship Id="rId168" Type="http://schemas.openxmlformats.org/officeDocument/2006/relationships/image" Target="../media/image1470.png"/><Relationship Id="rId51" Type="http://schemas.openxmlformats.org/officeDocument/2006/relationships/customXml" Target="../ink/ink1384.xml"/><Relationship Id="rId72" Type="http://schemas.openxmlformats.org/officeDocument/2006/relationships/image" Target="../media/image1422.png"/><Relationship Id="rId93" Type="http://schemas.openxmlformats.org/officeDocument/2006/relationships/customXml" Target="../ink/ink1405.xml"/><Relationship Id="rId189" Type="http://schemas.openxmlformats.org/officeDocument/2006/relationships/customXml" Target="../ink/ink1453.xml"/><Relationship Id="rId3" Type="http://schemas.openxmlformats.org/officeDocument/2006/relationships/image" Target="../media/image1209.png"/><Relationship Id="rId214" Type="http://schemas.openxmlformats.org/officeDocument/2006/relationships/image" Target="../media/image1493.png"/><Relationship Id="rId235" Type="http://schemas.openxmlformats.org/officeDocument/2006/relationships/customXml" Target="../ink/ink1476.xml"/><Relationship Id="rId116" Type="http://schemas.openxmlformats.org/officeDocument/2006/relationships/image" Target="../media/image1444.png"/><Relationship Id="rId137" Type="http://schemas.openxmlformats.org/officeDocument/2006/relationships/customXml" Target="../ink/ink1427.xml"/><Relationship Id="rId158" Type="http://schemas.openxmlformats.org/officeDocument/2006/relationships/image" Target="../media/image1465.png"/><Relationship Id="rId20" Type="http://schemas.openxmlformats.org/officeDocument/2006/relationships/image" Target="../media/image1396.png"/><Relationship Id="rId41" Type="http://schemas.openxmlformats.org/officeDocument/2006/relationships/customXml" Target="../ink/ink1379.xml"/><Relationship Id="rId62" Type="http://schemas.openxmlformats.org/officeDocument/2006/relationships/image" Target="../media/image1417.png"/><Relationship Id="rId83" Type="http://schemas.openxmlformats.org/officeDocument/2006/relationships/customXml" Target="../ink/ink1400.xml"/><Relationship Id="rId179" Type="http://schemas.openxmlformats.org/officeDocument/2006/relationships/customXml" Target="../ink/ink1448.xml"/><Relationship Id="rId190" Type="http://schemas.openxmlformats.org/officeDocument/2006/relationships/image" Target="../media/image1481.png"/><Relationship Id="rId204" Type="http://schemas.openxmlformats.org/officeDocument/2006/relationships/image" Target="../media/image1488.png"/><Relationship Id="rId225" Type="http://schemas.openxmlformats.org/officeDocument/2006/relationships/customXml" Target="../ink/ink1471.xml"/><Relationship Id="rId246" Type="http://schemas.openxmlformats.org/officeDocument/2006/relationships/image" Target="../media/image1509.png"/><Relationship Id="rId106" Type="http://schemas.openxmlformats.org/officeDocument/2006/relationships/image" Target="../media/image1439.png"/><Relationship Id="rId127" Type="http://schemas.openxmlformats.org/officeDocument/2006/relationships/customXml" Target="../ink/ink1422.xml"/><Relationship Id="rId10" Type="http://schemas.openxmlformats.org/officeDocument/2006/relationships/image" Target="../media/image1391.png"/><Relationship Id="rId31" Type="http://schemas.openxmlformats.org/officeDocument/2006/relationships/customXml" Target="../ink/ink1374.xml"/><Relationship Id="rId52" Type="http://schemas.openxmlformats.org/officeDocument/2006/relationships/image" Target="../media/image1412.png"/><Relationship Id="rId73" Type="http://schemas.openxmlformats.org/officeDocument/2006/relationships/customXml" Target="../ink/ink1395.xml"/><Relationship Id="rId94" Type="http://schemas.openxmlformats.org/officeDocument/2006/relationships/image" Target="../media/image1433.png"/><Relationship Id="rId148" Type="http://schemas.openxmlformats.org/officeDocument/2006/relationships/image" Target="../media/image1460.png"/><Relationship Id="rId169" Type="http://schemas.openxmlformats.org/officeDocument/2006/relationships/customXml" Target="../ink/ink1443.xml"/></Relationships>
</file>

<file path=ppt/slides/_rels/slide18.xml.rels><?xml version="1.0" encoding="UTF-8" standalone="yes"?>
<Relationships xmlns="http://schemas.openxmlformats.org/package/2006/relationships"><Relationship Id="rId117" Type="http://schemas.openxmlformats.org/officeDocument/2006/relationships/image" Target="../media/image1568.png"/><Relationship Id="rId21" Type="http://schemas.openxmlformats.org/officeDocument/2006/relationships/image" Target="../media/image1520.png"/><Relationship Id="rId63" Type="http://schemas.openxmlformats.org/officeDocument/2006/relationships/image" Target="../media/image1541.png"/><Relationship Id="rId159" Type="http://schemas.openxmlformats.org/officeDocument/2006/relationships/image" Target="../media/image1589.png"/><Relationship Id="rId170" Type="http://schemas.openxmlformats.org/officeDocument/2006/relationships/customXml" Target="../ink/ink1567.xml"/><Relationship Id="rId226" Type="http://schemas.openxmlformats.org/officeDocument/2006/relationships/customXml" Target="../ink/ink1595.xml"/><Relationship Id="rId268" Type="http://schemas.openxmlformats.org/officeDocument/2006/relationships/customXml" Target="../ink/ink1616.xml"/><Relationship Id="rId11" Type="http://schemas.openxmlformats.org/officeDocument/2006/relationships/image" Target="../media/image1515.png"/><Relationship Id="rId32" Type="http://schemas.openxmlformats.org/officeDocument/2006/relationships/customXml" Target="../ink/ink1498.xml"/><Relationship Id="rId53" Type="http://schemas.openxmlformats.org/officeDocument/2006/relationships/image" Target="../media/image1536.png"/><Relationship Id="rId74" Type="http://schemas.openxmlformats.org/officeDocument/2006/relationships/customXml" Target="../ink/ink1519.xml"/><Relationship Id="rId128" Type="http://schemas.openxmlformats.org/officeDocument/2006/relationships/customXml" Target="../ink/ink1546.xml"/><Relationship Id="rId149" Type="http://schemas.openxmlformats.org/officeDocument/2006/relationships/image" Target="../media/image1584.png"/><Relationship Id="rId5" Type="http://schemas.openxmlformats.org/officeDocument/2006/relationships/image" Target="../media/image1343.png"/><Relationship Id="rId95" Type="http://schemas.openxmlformats.org/officeDocument/2006/relationships/image" Target="../media/image1557.png"/><Relationship Id="rId160" Type="http://schemas.openxmlformats.org/officeDocument/2006/relationships/customXml" Target="../ink/ink1562.xml"/><Relationship Id="rId181" Type="http://schemas.openxmlformats.org/officeDocument/2006/relationships/image" Target="../media/image1600.png"/><Relationship Id="rId216" Type="http://schemas.openxmlformats.org/officeDocument/2006/relationships/customXml" Target="../ink/ink1590.xml"/><Relationship Id="rId237" Type="http://schemas.openxmlformats.org/officeDocument/2006/relationships/image" Target="../media/image1628.png"/><Relationship Id="rId258" Type="http://schemas.openxmlformats.org/officeDocument/2006/relationships/customXml" Target="../ink/ink1611.xml"/><Relationship Id="rId22" Type="http://schemas.openxmlformats.org/officeDocument/2006/relationships/customXml" Target="../ink/ink1493.xml"/><Relationship Id="rId43" Type="http://schemas.openxmlformats.org/officeDocument/2006/relationships/image" Target="../media/image1531.png"/><Relationship Id="rId64" Type="http://schemas.openxmlformats.org/officeDocument/2006/relationships/customXml" Target="../ink/ink1514.xml"/><Relationship Id="rId118" Type="http://schemas.openxmlformats.org/officeDocument/2006/relationships/customXml" Target="../ink/ink1541.xml"/><Relationship Id="rId139" Type="http://schemas.openxmlformats.org/officeDocument/2006/relationships/image" Target="../media/image1579.png"/><Relationship Id="rId85" Type="http://schemas.openxmlformats.org/officeDocument/2006/relationships/image" Target="../media/image1552.png"/><Relationship Id="rId150" Type="http://schemas.openxmlformats.org/officeDocument/2006/relationships/customXml" Target="../ink/ink1557.xml"/><Relationship Id="rId171" Type="http://schemas.openxmlformats.org/officeDocument/2006/relationships/image" Target="../media/image1595.png"/><Relationship Id="rId192" Type="http://schemas.openxmlformats.org/officeDocument/2006/relationships/customXml" Target="../ink/ink1578.xml"/><Relationship Id="rId206" Type="http://schemas.openxmlformats.org/officeDocument/2006/relationships/customXml" Target="../ink/ink1585.xml"/><Relationship Id="rId227" Type="http://schemas.openxmlformats.org/officeDocument/2006/relationships/image" Target="../media/image1623.png"/><Relationship Id="rId248" Type="http://schemas.openxmlformats.org/officeDocument/2006/relationships/customXml" Target="../ink/ink1606.xml"/><Relationship Id="rId269" Type="http://schemas.openxmlformats.org/officeDocument/2006/relationships/image" Target="../media/image1644.png"/><Relationship Id="rId12" Type="http://schemas.openxmlformats.org/officeDocument/2006/relationships/customXml" Target="../ink/ink1488.xml"/><Relationship Id="rId33" Type="http://schemas.openxmlformats.org/officeDocument/2006/relationships/image" Target="../media/image1526.png"/><Relationship Id="rId108" Type="http://schemas.openxmlformats.org/officeDocument/2006/relationships/customXml" Target="../ink/ink1536.xml"/><Relationship Id="rId129" Type="http://schemas.openxmlformats.org/officeDocument/2006/relationships/image" Target="../media/image1574.png"/><Relationship Id="rId54" Type="http://schemas.openxmlformats.org/officeDocument/2006/relationships/customXml" Target="../ink/ink1509.xml"/><Relationship Id="rId75" Type="http://schemas.openxmlformats.org/officeDocument/2006/relationships/image" Target="../media/image1547.png"/><Relationship Id="rId96" Type="http://schemas.openxmlformats.org/officeDocument/2006/relationships/customXml" Target="../ink/ink1530.xml"/><Relationship Id="rId140" Type="http://schemas.openxmlformats.org/officeDocument/2006/relationships/customXml" Target="../ink/ink1552.xml"/><Relationship Id="rId161" Type="http://schemas.openxmlformats.org/officeDocument/2006/relationships/image" Target="../media/image1590.png"/><Relationship Id="rId182" Type="http://schemas.openxmlformats.org/officeDocument/2006/relationships/customXml" Target="../ink/ink1573.xml"/><Relationship Id="rId217" Type="http://schemas.openxmlformats.org/officeDocument/2006/relationships/image" Target="../media/image1618.png"/><Relationship Id="rId6" Type="http://schemas.openxmlformats.org/officeDocument/2006/relationships/customXml" Target="../ink/ink1485.xml"/><Relationship Id="rId238" Type="http://schemas.openxmlformats.org/officeDocument/2006/relationships/customXml" Target="../ink/ink1601.xml"/><Relationship Id="rId259" Type="http://schemas.openxmlformats.org/officeDocument/2006/relationships/image" Target="../media/image1639.png"/><Relationship Id="rId23" Type="http://schemas.openxmlformats.org/officeDocument/2006/relationships/image" Target="../media/image1521.png"/><Relationship Id="rId119" Type="http://schemas.openxmlformats.org/officeDocument/2006/relationships/image" Target="../media/image1569.png"/><Relationship Id="rId270" Type="http://schemas.openxmlformats.org/officeDocument/2006/relationships/customXml" Target="../ink/ink1617.xml"/><Relationship Id="rId44" Type="http://schemas.openxmlformats.org/officeDocument/2006/relationships/customXml" Target="../ink/ink1504.xml"/><Relationship Id="rId65" Type="http://schemas.openxmlformats.org/officeDocument/2006/relationships/image" Target="../media/image1542.png"/><Relationship Id="rId86" Type="http://schemas.openxmlformats.org/officeDocument/2006/relationships/customXml" Target="../ink/ink1525.xml"/><Relationship Id="rId130" Type="http://schemas.openxmlformats.org/officeDocument/2006/relationships/customXml" Target="../ink/ink1547.xml"/><Relationship Id="rId151" Type="http://schemas.openxmlformats.org/officeDocument/2006/relationships/image" Target="../media/image1585.png"/><Relationship Id="rId172" Type="http://schemas.openxmlformats.org/officeDocument/2006/relationships/customXml" Target="../ink/ink1568.xml"/><Relationship Id="rId193" Type="http://schemas.openxmlformats.org/officeDocument/2006/relationships/image" Target="../media/image1606.png"/><Relationship Id="rId207" Type="http://schemas.openxmlformats.org/officeDocument/2006/relationships/image" Target="../media/image1613.png"/><Relationship Id="rId228" Type="http://schemas.openxmlformats.org/officeDocument/2006/relationships/customXml" Target="../ink/ink1596.xml"/><Relationship Id="rId249" Type="http://schemas.openxmlformats.org/officeDocument/2006/relationships/image" Target="../media/image1634.png"/><Relationship Id="rId13" Type="http://schemas.openxmlformats.org/officeDocument/2006/relationships/image" Target="../media/image1516.png"/><Relationship Id="rId109" Type="http://schemas.openxmlformats.org/officeDocument/2006/relationships/image" Target="../media/image1564.png"/><Relationship Id="rId260" Type="http://schemas.openxmlformats.org/officeDocument/2006/relationships/customXml" Target="../ink/ink1612.xml"/><Relationship Id="rId34" Type="http://schemas.openxmlformats.org/officeDocument/2006/relationships/customXml" Target="../ink/ink1499.xml"/><Relationship Id="rId55" Type="http://schemas.openxmlformats.org/officeDocument/2006/relationships/image" Target="../media/image1537.png"/><Relationship Id="rId76" Type="http://schemas.openxmlformats.org/officeDocument/2006/relationships/customXml" Target="../ink/ink1520.xml"/><Relationship Id="rId97" Type="http://schemas.openxmlformats.org/officeDocument/2006/relationships/image" Target="../media/image1558.png"/><Relationship Id="rId120" Type="http://schemas.openxmlformats.org/officeDocument/2006/relationships/customXml" Target="../ink/ink1542.xml"/><Relationship Id="rId141" Type="http://schemas.openxmlformats.org/officeDocument/2006/relationships/image" Target="../media/image1580.png"/><Relationship Id="rId7" Type="http://schemas.openxmlformats.org/officeDocument/2006/relationships/image" Target="../media/image1513.png"/><Relationship Id="rId162" Type="http://schemas.openxmlformats.org/officeDocument/2006/relationships/customXml" Target="../ink/ink1563.xml"/><Relationship Id="rId183" Type="http://schemas.openxmlformats.org/officeDocument/2006/relationships/image" Target="../media/image1601.png"/><Relationship Id="rId218" Type="http://schemas.openxmlformats.org/officeDocument/2006/relationships/customXml" Target="../ink/ink1591.xml"/><Relationship Id="rId239" Type="http://schemas.openxmlformats.org/officeDocument/2006/relationships/image" Target="../media/image1629.png"/><Relationship Id="rId250" Type="http://schemas.openxmlformats.org/officeDocument/2006/relationships/customXml" Target="../ink/ink1607.xml"/><Relationship Id="rId271" Type="http://schemas.openxmlformats.org/officeDocument/2006/relationships/image" Target="../media/image1645.png"/><Relationship Id="rId24" Type="http://schemas.openxmlformats.org/officeDocument/2006/relationships/customXml" Target="../ink/ink1494.xml"/><Relationship Id="rId45" Type="http://schemas.openxmlformats.org/officeDocument/2006/relationships/image" Target="../media/image1532.png"/><Relationship Id="rId66" Type="http://schemas.openxmlformats.org/officeDocument/2006/relationships/customXml" Target="../ink/ink1515.xml"/><Relationship Id="rId87" Type="http://schemas.openxmlformats.org/officeDocument/2006/relationships/image" Target="../media/image1553.png"/><Relationship Id="rId110" Type="http://schemas.openxmlformats.org/officeDocument/2006/relationships/customXml" Target="../ink/ink1537.xml"/><Relationship Id="rId131" Type="http://schemas.openxmlformats.org/officeDocument/2006/relationships/image" Target="../media/image1575.png"/><Relationship Id="rId152" Type="http://schemas.openxmlformats.org/officeDocument/2006/relationships/customXml" Target="../ink/ink1558.xml"/><Relationship Id="rId173" Type="http://schemas.openxmlformats.org/officeDocument/2006/relationships/image" Target="../media/image1596.png"/><Relationship Id="rId194" Type="http://schemas.openxmlformats.org/officeDocument/2006/relationships/customXml" Target="../ink/ink1579.xml"/><Relationship Id="rId208" Type="http://schemas.openxmlformats.org/officeDocument/2006/relationships/customXml" Target="../ink/ink1586.xml"/><Relationship Id="rId229" Type="http://schemas.openxmlformats.org/officeDocument/2006/relationships/image" Target="../media/image1624.png"/><Relationship Id="rId240" Type="http://schemas.openxmlformats.org/officeDocument/2006/relationships/customXml" Target="../ink/ink1602.xml"/><Relationship Id="rId261" Type="http://schemas.openxmlformats.org/officeDocument/2006/relationships/image" Target="../media/image1640.png"/><Relationship Id="rId14" Type="http://schemas.openxmlformats.org/officeDocument/2006/relationships/customXml" Target="../ink/ink1489.xml"/><Relationship Id="rId35" Type="http://schemas.openxmlformats.org/officeDocument/2006/relationships/image" Target="../media/image1527.png"/><Relationship Id="rId56" Type="http://schemas.openxmlformats.org/officeDocument/2006/relationships/customXml" Target="../ink/ink1510.xml"/><Relationship Id="rId77" Type="http://schemas.openxmlformats.org/officeDocument/2006/relationships/image" Target="../media/image1548.png"/><Relationship Id="rId100" Type="http://schemas.openxmlformats.org/officeDocument/2006/relationships/customXml" Target="../ink/ink1532.xml"/><Relationship Id="rId8" Type="http://schemas.openxmlformats.org/officeDocument/2006/relationships/customXml" Target="../ink/ink1486.xml"/><Relationship Id="rId98" Type="http://schemas.openxmlformats.org/officeDocument/2006/relationships/customXml" Target="../ink/ink1531.xml"/><Relationship Id="rId121" Type="http://schemas.openxmlformats.org/officeDocument/2006/relationships/image" Target="../media/image1570.png"/><Relationship Id="rId142" Type="http://schemas.openxmlformats.org/officeDocument/2006/relationships/customXml" Target="../ink/ink1553.xml"/><Relationship Id="rId163" Type="http://schemas.openxmlformats.org/officeDocument/2006/relationships/image" Target="../media/image1591.png"/><Relationship Id="rId184" Type="http://schemas.openxmlformats.org/officeDocument/2006/relationships/customXml" Target="../ink/ink1574.xml"/><Relationship Id="rId219" Type="http://schemas.openxmlformats.org/officeDocument/2006/relationships/image" Target="../media/image1619.png"/><Relationship Id="rId230" Type="http://schemas.openxmlformats.org/officeDocument/2006/relationships/customXml" Target="../ink/ink1597.xml"/><Relationship Id="rId251" Type="http://schemas.openxmlformats.org/officeDocument/2006/relationships/image" Target="../media/image1635.png"/><Relationship Id="rId25" Type="http://schemas.openxmlformats.org/officeDocument/2006/relationships/image" Target="../media/image1522.png"/><Relationship Id="rId46" Type="http://schemas.openxmlformats.org/officeDocument/2006/relationships/customXml" Target="../ink/ink1505.xml"/><Relationship Id="rId67" Type="http://schemas.openxmlformats.org/officeDocument/2006/relationships/image" Target="../media/image1543.png"/><Relationship Id="rId88" Type="http://schemas.openxmlformats.org/officeDocument/2006/relationships/customXml" Target="../ink/ink1526.xml"/><Relationship Id="rId111" Type="http://schemas.openxmlformats.org/officeDocument/2006/relationships/image" Target="../media/image1565.png"/><Relationship Id="rId132" Type="http://schemas.openxmlformats.org/officeDocument/2006/relationships/customXml" Target="../ink/ink1548.xml"/><Relationship Id="rId153" Type="http://schemas.openxmlformats.org/officeDocument/2006/relationships/image" Target="../media/image1586.png"/><Relationship Id="rId174" Type="http://schemas.openxmlformats.org/officeDocument/2006/relationships/customXml" Target="../ink/ink1569.xml"/><Relationship Id="rId195" Type="http://schemas.openxmlformats.org/officeDocument/2006/relationships/image" Target="../media/image1607.png"/><Relationship Id="rId209" Type="http://schemas.openxmlformats.org/officeDocument/2006/relationships/image" Target="../media/image1614.png"/><Relationship Id="rId220" Type="http://schemas.openxmlformats.org/officeDocument/2006/relationships/customXml" Target="../ink/ink1592.xml"/><Relationship Id="rId241" Type="http://schemas.openxmlformats.org/officeDocument/2006/relationships/image" Target="../media/image1630.png"/><Relationship Id="rId15" Type="http://schemas.openxmlformats.org/officeDocument/2006/relationships/image" Target="../media/image1517.png"/><Relationship Id="rId36" Type="http://schemas.openxmlformats.org/officeDocument/2006/relationships/customXml" Target="../ink/ink1500.xml"/><Relationship Id="rId57" Type="http://schemas.openxmlformats.org/officeDocument/2006/relationships/image" Target="../media/image1538.png"/><Relationship Id="rId262" Type="http://schemas.openxmlformats.org/officeDocument/2006/relationships/customXml" Target="../ink/ink1613.xml"/><Relationship Id="rId78" Type="http://schemas.openxmlformats.org/officeDocument/2006/relationships/customXml" Target="../ink/ink1521.xml"/><Relationship Id="rId99" Type="http://schemas.openxmlformats.org/officeDocument/2006/relationships/image" Target="../media/image1559.png"/><Relationship Id="rId101" Type="http://schemas.openxmlformats.org/officeDocument/2006/relationships/image" Target="../media/image1560.png"/><Relationship Id="rId122" Type="http://schemas.openxmlformats.org/officeDocument/2006/relationships/customXml" Target="../ink/ink1543.xml"/><Relationship Id="rId143" Type="http://schemas.openxmlformats.org/officeDocument/2006/relationships/image" Target="../media/image1581.png"/><Relationship Id="rId164" Type="http://schemas.openxmlformats.org/officeDocument/2006/relationships/customXml" Target="../ink/ink1564.xml"/><Relationship Id="rId185" Type="http://schemas.openxmlformats.org/officeDocument/2006/relationships/image" Target="../media/image1602.png"/><Relationship Id="rId9" Type="http://schemas.openxmlformats.org/officeDocument/2006/relationships/image" Target="../media/image1514.png"/><Relationship Id="rId210" Type="http://schemas.openxmlformats.org/officeDocument/2006/relationships/customXml" Target="../ink/ink1587.xml"/><Relationship Id="rId26" Type="http://schemas.openxmlformats.org/officeDocument/2006/relationships/customXml" Target="../ink/ink1495.xml"/><Relationship Id="rId231" Type="http://schemas.openxmlformats.org/officeDocument/2006/relationships/image" Target="../media/image1625.png"/><Relationship Id="rId252" Type="http://schemas.openxmlformats.org/officeDocument/2006/relationships/customXml" Target="../ink/ink1608.xml"/><Relationship Id="rId47" Type="http://schemas.openxmlformats.org/officeDocument/2006/relationships/image" Target="../media/image1533.png"/><Relationship Id="rId68" Type="http://schemas.openxmlformats.org/officeDocument/2006/relationships/customXml" Target="../ink/ink1516.xml"/><Relationship Id="rId89" Type="http://schemas.openxmlformats.org/officeDocument/2006/relationships/image" Target="../media/image1554.png"/><Relationship Id="rId112" Type="http://schemas.openxmlformats.org/officeDocument/2006/relationships/customXml" Target="../ink/ink1538.xml"/><Relationship Id="rId133" Type="http://schemas.openxmlformats.org/officeDocument/2006/relationships/image" Target="../media/image1576.png"/><Relationship Id="rId154" Type="http://schemas.openxmlformats.org/officeDocument/2006/relationships/customXml" Target="../ink/ink1559.xml"/><Relationship Id="rId175" Type="http://schemas.openxmlformats.org/officeDocument/2006/relationships/image" Target="../media/image1597.png"/><Relationship Id="rId196" Type="http://schemas.openxmlformats.org/officeDocument/2006/relationships/customXml" Target="../ink/ink1580.xml"/><Relationship Id="rId200" Type="http://schemas.openxmlformats.org/officeDocument/2006/relationships/customXml" Target="../ink/ink1582.xml"/><Relationship Id="rId16" Type="http://schemas.openxmlformats.org/officeDocument/2006/relationships/customXml" Target="../ink/ink1490.xml"/><Relationship Id="rId221" Type="http://schemas.openxmlformats.org/officeDocument/2006/relationships/image" Target="../media/image1620.png"/><Relationship Id="rId242" Type="http://schemas.openxmlformats.org/officeDocument/2006/relationships/customXml" Target="../ink/ink1603.xml"/><Relationship Id="rId263" Type="http://schemas.openxmlformats.org/officeDocument/2006/relationships/image" Target="../media/image1641.png"/><Relationship Id="rId37" Type="http://schemas.openxmlformats.org/officeDocument/2006/relationships/image" Target="../media/image1528.png"/><Relationship Id="rId58" Type="http://schemas.openxmlformats.org/officeDocument/2006/relationships/customXml" Target="../ink/ink1511.xml"/><Relationship Id="rId79" Type="http://schemas.openxmlformats.org/officeDocument/2006/relationships/image" Target="../media/image1549.png"/><Relationship Id="rId102" Type="http://schemas.openxmlformats.org/officeDocument/2006/relationships/customXml" Target="../ink/ink1533.xml"/><Relationship Id="rId123" Type="http://schemas.openxmlformats.org/officeDocument/2006/relationships/image" Target="../media/image1571.png"/><Relationship Id="rId144" Type="http://schemas.openxmlformats.org/officeDocument/2006/relationships/customXml" Target="../ink/ink1554.xml"/><Relationship Id="rId90" Type="http://schemas.openxmlformats.org/officeDocument/2006/relationships/customXml" Target="../ink/ink1527.xml"/><Relationship Id="rId165" Type="http://schemas.openxmlformats.org/officeDocument/2006/relationships/image" Target="../media/image1592.png"/><Relationship Id="rId186" Type="http://schemas.openxmlformats.org/officeDocument/2006/relationships/customXml" Target="../ink/ink1575.xml"/><Relationship Id="rId211" Type="http://schemas.openxmlformats.org/officeDocument/2006/relationships/image" Target="../media/image1615.png"/><Relationship Id="rId232" Type="http://schemas.openxmlformats.org/officeDocument/2006/relationships/customXml" Target="../ink/ink1598.xml"/><Relationship Id="rId253" Type="http://schemas.openxmlformats.org/officeDocument/2006/relationships/image" Target="../media/image1636.png"/><Relationship Id="rId27" Type="http://schemas.openxmlformats.org/officeDocument/2006/relationships/image" Target="../media/image1523.png"/><Relationship Id="rId48" Type="http://schemas.openxmlformats.org/officeDocument/2006/relationships/customXml" Target="../ink/ink1506.xml"/><Relationship Id="rId69" Type="http://schemas.openxmlformats.org/officeDocument/2006/relationships/image" Target="../media/image1544.png"/><Relationship Id="rId113" Type="http://schemas.openxmlformats.org/officeDocument/2006/relationships/image" Target="../media/image1566.png"/><Relationship Id="rId134" Type="http://schemas.openxmlformats.org/officeDocument/2006/relationships/customXml" Target="../ink/ink1549.xml"/><Relationship Id="rId80" Type="http://schemas.openxmlformats.org/officeDocument/2006/relationships/customXml" Target="../ink/ink1522.xml"/><Relationship Id="rId155" Type="http://schemas.openxmlformats.org/officeDocument/2006/relationships/image" Target="../media/image1587.png"/><Relationship Id="rId176" Type="http://schemas.openxmlformats.org/officeDocument/2006/relationships/customXml" Target="../ink/ink1570.xml"/><Relationship Id="rId197" Type="http://schemas.openxmlformats.org/officeDocument/2006/relationships/image" Target="../media/image1608.png"/><Relationship Id="rId201" Type="http://schemas.openxmlformats.org/officeDocument/2006/relationships/image" Target="../media/image1610.png"/><Relationship Id="rId222" Type="http://schemas.openxmlformats.org/officeDocument/2006/relationships/customXml" Target="../ink/ink1593.xml"/><Relationship Id="rId243" Type="http://schemas.openxmlformats.org/officeDocument/2006/relationships/image" Target="../media/image1631.png"/><Relationship Id="rId264" Type="http://schemas.openxmlformats.org/officeDocument/2006/relationships/customXml" Target="../ink/ink1614.xml"/><Relationship Id="rId17" Type="http://schemas.openxmlformats.org/officeDocument/2006/relationships/image" Target="../media/image1518.png"/><Relationship Id="rId38" Type="http://schemas.openxmlformats.org/officeDocument/2006/relationships/customXml" Target="../ink/ink1501.xml"/><Relationship Id="rId59" Type="http://schemas.openxmlformats.org/officeDocument/2006/relationships/image" Target="../media/image1539.png"/><Relationship Id="rId103" Type="http://schemas.openxmlformats.org/officeDocument/2006/relationships/image" Target="../media/image1561.png"/><Relationship Id="rId124" Type="http://schemas.openxmlformats.org/officeDocument/2006/relationships/customXml" Target="../ink/ink1544.xml"/><Relationship Id="rId70" Type="http://schemas.openxmlformats.org/officeDocument/2006/relationships/customXml" Target="../ink/ink1517.xml"/><Relationship Id="rId91" Type="http://schemas.openxmlformats.org/officeDocument/2006/relationships/image" Target="../media/image1555.png"/><Relationship Id="rId145" Type="http://schemas.openxmlformats.org/officeDocument/2006/relationships/image" Target="../media/image1582.png"/><Relationship Id="rId166" Type="http://schemas.openxmlformats.org/officeDocument/2006/relationships/customXml" Target="../ink/ink1565.xml"/><Relationship Id="rId187" Type="http://schemas.openxmlformats.org/officeDocument/2006/relationships/image" Target="../media/image1603.png"/><Relationship Id="rId1" Type="http://schemas.openxmlformats.org/officeDocument/2006/relationships/slideLayout" Target="../slideLayouts/slideLayout7.xml"/><Relationship Id="rId212" Type="http://schemas.openxmlformats.org/officeDocument/2006/relationships/customXml" Target="../ink/ink1588.xml"/><Relationship Id="rId233" Type="http://schemas.openxmlformats.org/officeDocument/2006/relationships/image" Target="../media/image1626.png"/><Relationship Id="rId254" Type="http://schemas.openxmlformats.org/officeDocument/2006/relationships/customXml" Target="../ink/ink1609.xml"/><Relationship Id="rId28" Type="http://schemas.openxmlformats.org/officeDocument/2006/relationships/customXml" Target="../ink/ink1496.xml"/><Relationship Id="rId49" Type="http://schemas.openxmlformats.org/officeDocument/2006/relationships/image" Target="../media/image1534.png"/><Relationship Id="rId114" Type="http://schemas.openxmlformats.org/officeDocument/2006/relationships/customXml" Target="../ink/ink1539.xml"/><Relationship Id="rId60" Type="http://schemas.openxmlformats.org/officeDocument/2006/relationships/customXml" Target="../ink/ink1512.xml"/><Relationship Id="rId81" Type="http://schemas.openxmlformats.org/officeDocument/2006/relationships/image" Target="../media/image1550.png"/><Relationship Id="rId135" Type="http://schemas.openxmlformats.org/officeDocument/2006/relationships/image" Target="../media/image1577.png"/><Relationship Id="rId156" Type="http://schemas.openxmlformats.org/officeDocument/2006/relationships/customXml" Target="../ink/ink1560.xml"/><Relationship Id="rId177" Type="http://schemas.openxmlformats.org/officeDocument/2006/relationships/image" Target="../media/image1598.png"/><Relationship Id="rId198" Type="http://schemas.openxmlformats.org/officeDocument/2006/relationships/customXml" Target="../ink/ink1581.xml"/><Relationship Id="rId202" Type="http://schemas.openxmlformats.org/officeDocument/2006/relationships/customXml" Target="../ink/ink1583.xml"/><Relationship Id="rId223" Type="http://schemas.openxmlformats.org/officeDocument/2006/relationships/image" Target="../media/image1621.png"/><Relationship Id="rId244" Type="http://schemas.openxmlformats.org/officeDocument/2006/relationships/customXml" Target="../ink/ink1604.xml"/><Relationship Id="rId18" Type="http://schemas.openxmlformats.org/officeDocument/2006/relationships/customXml" Target="../ink/ink1491.xml"/><Relationship Id="rId39" Type="http://schemas.openxmlformats.org/officeDocument/2006/relationships/image" Target="../media/image1529.png"/><Relationship Id="rId265" Type="http://schemas.openxmlformats.org/officeDocument/2006/relationships/image" Target="../media/image1642.png"/><Relationship Id="rId50" Type="http://schemas.openxmlformats.org/officeDocument/2006/relationships/customXml" Target="../ink/ink1507.xml"/><Relationship Id="rId104" Type="http://schemas.openxmlformats.org/officeDocument/2006/relationships/customXml" Target="../ink/ink1534.xml"/><Relationship Id="rId125" Type="http://schemas.openxmlformats.org/officeDocument/2006/relationships/image" Target="../media/image1572.png"/><Relationship Id="rId146" Type="http://schemas.openxmlformats.org/officeDocument/2006/relationships/customXml" Target="../ink/ink1555.xml"/><Relationship Id="rId167" Type="http://schemas.openxmlformats.org/officeDocument/2006/relationships/image" Target="../media/image1593.png"/><Relationship Id="rId188" Type="http://schemas.openxmlformats.org/officeDocument/2006/relationships/customXml" Target="../ink/ink1576.xml"/><Relationship Id="rId71" Type="http://schemas.openxmlformats.org/officeDocument/2006/relationships/image" Target="../media/image1545.png"/><Relationship Id="rId92" Type="http://schemas.openxmlformats.org/officeDocument/2006/relationships/customXml" Target="../ink/ink1528.xml"/><Relationship Id="rId213" Type="http://schemas.openxmlformats.org/officeDocument/2006/relationships/image" Target="../media/image1616.png"/><Relationship Id="rId234" Type="http://schemas.openxmlformats.org/officeDocument/2006/relationships/customXml" Target="../ink/ink1599.xml"/><Relationship Id="rId2" Type="http://schemas.openxmlformats.org/officeDocument/2006/relationships/notesSlide" Target="../notesSlides/notesSlide14.xml"/><Relationship Id="rId29" Type="http://schemas.openxmlformats.org/officeDocument/2006/relationships/image" Target="../media/image1524.png"/><Relationship Id="rId255" Type="http://schemas.openxmlformats.org/officeDocument/2006/relationships/image" Target="../media/image1637.png"/><Relationship Id="rId40" Type="http://schemas.openxmlformats.org/officeDocument/2006/relationships/customXml" Target="../ink/ink1502.xml"/><Relationship Id="rId115" Type="http://schemas.openxmlformats.org/officeDocument/2006/relationships/image" Target="../media/image1567.png"/><Relationship Id="rId136" Type="http://schemas.openxmlformats.org/officeDocument/2006/relationships/customXml" Target="../ink/ink1550.xml"/><Relationship Id="rId157" Type="http://schemas.openxmlformats.org/officeDocument/2006/relationships/image" Target="../media/image1588.png"/><Relationship Id="rId178" Type="http://schemas.openxmlformats.org/officeDocument/2006/relationships/customXml" Target="../ink/ink1571.xml"/><Relationship Id="rId61" Type="http://schemas.openxmlformats.org/officeDocument/2006/relationships/image" Target="../media/image1540.png"/><Relationship Id="rId82" Type="http://schemas.openxmlformats.org/officeDocument/2006/relationships/customXml" Target="../ink/ink1523.xml"/><Relationship Id="rId199" Type="http://schemas.openxmlformats.org/officeDocument/2006/relationships/image" Target="../media/image1609.png"/><Relationship Id="rId203" Type="http://schemas.openxmlformats.org/officeDocument/2006/relationships/image" Target="../media/image1611.png"/><Relationship Id="rId19" Type="http://schemas.openxmlformats.org/officeDocument/2006/relationships/image" Target="../media/image1519.png"/><Relationship Id="rId224" Type="http://schemas.openxmlformats.org/officeDocument/2006/relationships/customXml" Target="../ink/ink1594.xml"/><Relationship Id="rId245" Type="http://schemas.openxmlformats.org/officeDocument/2006/relationships/image" Target="../media/image1632.png"/><Relationship Id="rId266" Type="http://schemas.openxmlformats.org/officeDocument/2006/relationships/customXml" Target="../ink/ink1615.xml"/><Relationship Id="rId30" Type="http://schemas.openxmlformats.org/officeDocument/2006/relationships/customXml" Target="../ink/ink1497.xml"/><Relationship Id="rId105" Type="http://schemas.openxmlformats.org/officeDocument/2006/relationships/image" Target="../media/image1562.png"/><Relationship Id="rId126" Type="http://schemas.openxmlformats.org/officeDocument/2006/relationships/customXml" Target="../ink/ink1545.xml"/><Relationship Id="rId147" Type="http://schemas.openxmlformats.org/officeDocument/2006/relationships/image" Target="../media/image1583.png"/><Relationship Id="rId168" Type="http://schemas.openxmlformats.org/officeDocument/2006/relationships/customXml" Target="../ink/ink1566.xml"/><Relationship Id="rId51" Type="http://schemas.openxmlformats.org/officeDocument/2006/relationships/image" Target="../media/image1535.png"/><Relationship Id="rId72" Type="http://schemas.openxmlformats.org/officeDocument/2006/relationships/customXml" Target="../ink/ink1518.xml"/><Relationship Id="rId93" Type="http://schemas.openxmlformats.org/officeDocument/2006/relationships/image" Target="../media/image1556.png"/><Relationship Id="rId189" Type="http://schemas.openxmlformats.org/officeDocument/2006/relationships/image" Target="../media/image1604.png"/><Relationship Id="rId3" Type="http://schemas.openxmlformats.org/officeDocument/2006/relationships/customXml" Target="../ink/ink1484.xml"/><Relationship Id="rId214" Type="http://schemas.openxmlformats.org/officeDocument/2006/relationships/customXml" Target="../ink/ink1589.xml"/><Relationship Id="rId235" Type="http://schemas.openxmlformats.org/officeDocument/2006/relationships/image" Target="../media/image1627.png"/><Relationship Id="rId256" Type="http://schemas.openxmlformats.org/officeDocument/2006/relationships/customXml" Target="../ink/ink1610.xml"/><Relationship Id="rId116" Type="http://schemas.openxmlformats.org/officeDocument/2006/relationships/customXml" Target="../ink/ink1540.xml"/><Relationship Id="rId137" Type="http://schemas.openxmlformats.org/officeDocument/2006/relationships/image" Target="../media/image1578.png"/><Relationship Id="rId158" Type="http://schemas.openxmlformats.org/officeDocument/2006/relationships/customXml" Target="../ink/ink1561.xml"/><Relationship Id="rId20" Type="http://schemas.openxmlformats.org/officeDocument/2006/relationships/customXml" Target="../ink/ink1492.xml"/><Relationship Id="rId41" Type="http://schemas.openxmlformats.org/officeDocument/2006/relationships/image" Target="../media/image1530.png"/><Relationship Id="rId62" Type="http://schemas.openxmlformats.org/officeDocument/2006/relationships/customXml" Target="../ink/ink1513.xml"/><Relationship Id="rId83" Type="http://schemas.openxmlformats.org/officeDocument/2006/relationships/image" Target="../media/image1551.png"/><Relationship Id="rId179" Type="http://schemas.openxmlformats.org/officeDocument/2006/relationships/image" Target="../media/image1599.png"/><Relationship Id="rId190" Type="http://schemas.openxmlformats.org/officeDocument/2006/relationships/customXml" Target="../ink/ink1577.xml"/><Relationship Id="rId204" Type="http://schemas.openxmlformats.org/officeDocument/2006/relationships/customXml" Target="../ink/ink1584.xml"/><Relationship Id="rId225" Type="http://schemas.openxmlformats.org/officeDocument/2006/relationships/image" Target="../media/image1622.png"/><Relationship Id="rId246" Type="http://schemas.openxmlformats.org/officeDocument/2006/relationships/customXml" Target="../ink/ink1605.xml"/><Relationship Id="rId267" Type="http://schemas.openxmlformats.org/officeDocument/2006/relationships/image" Target="../media/image1643.png"/><Relationship Id="rId106" Type="http://schemas.openxmlformats.org/officeDocument/2006/relationships/customXml" Target="../ink/ink1535.xml"/><Relationship Id="rId127" Type="http://schemas.openxmlformats.org/officeDocument/2006/relationships/image" Target="../media/image1573.png"/><Relationship Id="rId10" Type="http://schemas.openxmlformats.org/officeDocument/2006/relationships/customXml" Target="../ink/ink1487.xml"/><Relationship Id="rId31" Type="http://schemas.openxmlformats.org/officeDocument/2006/relationships/image" Target="../media/image1525.png"/><Relationship Id="rId52" Type="http://schemas.openxmlformats.org/officeDocument/2006/relationships/customXml" Target="../ink/ink1508.xml"/><Relationship Id="rId73" Type="http://schemas.openxmlformats.org/officeDocument/2006/relationships/image" Target="../media/image1546.png"/><Relationship Id="rId94" Type="http://schemas.openxmlformats.org/officeDocument/2006/relationships/customXml" Target="../ink/ink1529.xml"/><Relationship Id="rId148" Type="http://schemas.openxmlformats.org/officeDocument/2006/relationships/customXml" Target="../ink/ink1556.xml"/><Relationship Id="rId169" Type="http://schemas.openxmlformats.org/officeDocument/2006/relationships/image" Target="../media/image1594.png"/><Relationship Id="rId4" Type="http://schemas.openxmlformats.org/officeDocument/2006/relationships/image" Target="../media/image9900.png"/><Relationship Id="rId180" Type="http://schemas.openxmlformats.org/officeDocument/2006/relationships/customXml" Target="../ink/ink1572.xml"/><Relationship Id="rId215" Type="http://schemas.openxmlformats.org/officeDocument/2006/relationships/image" Target="../media/image1617.png"/><Relationship Id="rId236" Type="http://schemas.openxmlformats.org/officeDocument/2006/relationships/customXml" Target="../ink/ink1600.xml"/><Relationship Id="rId257" Type="http://schemas.openxmlformats.org/officeDocument/2006/relationships/image" Target="../media/image1638.png"/><Relationship Id="rId42" Type="http://schemas.openxmlformats.org/officeDocument/2006/relationships/customXml" Target="../ink/ink1503.xml"/><Relationship Id="rId84" Type="http://schemas.openxmlformats.org/officeDocument/2006/relationships/customXml" Target="../ink/ink1524.xml"/><Relationship Id="rId138" Type="http://schemas.openxmlformats.org/officeDocument/2006/relationships/customXml" Target="../ink/ink1551.xml"/><Relationship Id="rId191" Type="http://schemas.openxmlformats.org/officeDocument/2006/relationships/image" Target="../media/image1605.png"/><Relationship Id="rId205" Type="http://schemas.openxmlformats.org/officeDocument/2006/relationships/image" Target="../media/image1612.png"/><Relationship Id="rId247" Type="http://schemas.openxmlformats.org/officeDocument/2006/relationships/image" Target="../media/image1633.png"/><Relationship Id="rId107" Type="http://schemas.openxmlformats.org/officeDocument/2006/relationships/image" Target="../media/image1563.png"/></Relationships>
</file>

<file path=ppt/slides/_rels/slide19.xml.rels><?xml version="1.0" encoding="UTF-8" standalone="yes"?>
<Relationships xmlns="http://schemas.openxmlformats.org/package/2006/relationships"><Relationship Id="rId117" Type="http://schemas.openxmlformats.org/officeDocument/2006/relationships/image" Target="../media/image1704.png"/><Relationship Id="rId21" Type="http://schemas.openxmlformats.org/officeDocument/2006/relationships/image" Target="../media/image1656.png"/><Relationship Id="rId42" Type="http://schemas.openxmlformats.org/officeDocument/2006/relationships/customXml" Target="../ink/ink1636.xml"/><Relationship Id="rId63" Type="http://schemas.openxmlformats.org/officeDocument/2006/relationships/image" Target="../media/image1677.png"/><Relationship Id="rId84" Type="http://schemas.openxmlformats.org/officeDocument/2006/relationships/customXml" Target="../ink/ink1657.xml"/><Relationship Id="rId138" Type="http://schemas.openxmlformats.org/officeDocument/2006/relationships/customXml" Target="../ink/ink1684.xml"/><Relationship Id="rId159" Type="http://schemas.openxmlformats.org/officeDocument/2006/relationships/image" Target="../media/image1725.png"/><Relationship Id="rId170" Type="http://schemas.openxmlformats.org/officeDocument/2006/relationships/customXml" Target="../ink/ink1700.xml"/><Relationship Id="rId191" Type="http://schemas.openxmlformats.org/officeDocument/2006/relationships/image" Target="../media/image1741.png"/><Relationship Id="rId205" Type="http://schemas.openxmlformats.org/officeDocument/2006/relationships/image" Target="../media/image1748.png"/><Relationship Id="rId226" Type="http://schemas.openxmlformats.org/officeDocument/2006/relationships/customXml" Target="../ink/ink1728.xml"/><Relationship Id="rId107" Type="http://schemas.openxmlformats.org/officeDocument/2006/relationships/image" Target="../media/image1699.png"/><Relationship Id="rId11" Type="http://schemas.openxmlformats.org/officeDocument/2006/relationships/image" Target="../media/image1651.png"/><Relationship Id="rId32" Type="http://schemas.openxmlformats.org/officeDocument/2006/relationships/customXml" Target="../ink/ink1631.xml"/><Relationship Id="rId53" Type="http://schemas.openxmlformats.org/officeDocument/2006/relationships/image" Target="../media/image1672.png"/><Relationship Id="rId74" Type="http://schemas.openxmlformats.org/officeDocument/2006/relationships/customXml" Target="../ink/ink1652.xml"/><Relationship Id="rId128" Type="http://schemas.openxmlformats.org/officeDocument/2006/relationships/customXml" Target="../ink/ink1679.xml"/><Relationship Id="rId149" Type="http://schemas.openxmlformats.org/officeDocument/2006/relationships/image" Target="../media/image1720.png"/><Relationship Id="rId5" Type="http://schemas.openxmlformats.org/officeDocument/2006/relationships/image" Target="../media/image1388.png"/><Relationship Id="rId95" Type="http://schemas.openxmlformats.org/officeDocument/2006/relationships/image" Target="../media/image1693.png"/><Relationship Id="rId160" Type="http://schemas.openxmlformats.org/officeDocument/2006/relationships/customXml" Target="../ink/ink1695.xml"/><Relationship Id="rId181" Type="http://schemas.openxmlformats.org/officeDocument/2006/relationships/image" Target="../media/image1736.png"/><Relationship Id="rId216" Type="http://schemas.openxmlformats.org/officeDocument/2006/relationships/customXml" Target="../ink/ink1723.xml"/><Relationship Id="rId22" Type="http://schemas.openxmlformats.org/officeDocument/2006/relationships/customXml" Target="../ink/ink1626.xml"/><Relationship Id="rId43" Type="http://schemas.openxmlformats.org/officeDocument/2006/relationships/image" Target="../media/image1667.png"/><Relationship Id="rId64" Type="http://schemas.openxmlformats.org/officeDocument/2006/relationships/customXml" Target="../ink/ink1647.xml"/><Relationship Id="rId118" Type="http://schemas.openxmlformats.org/officeDocument/2006/relationships/customXml" Target="../ink/ink1674.xml"/><Relationship Id="rId139" Type="http://schemas.openxmlformats.org/officeDocument/2006/relationships/image" Target="../media/image1715.png"/><Relationship Id="rId85" Type="http://schemas.openxmlformats.org/officeDocument/2006/relationships/image" Target="../media/image1688.png"/><Relationship Id="rId150" Type="http://schemas.openxmlformats.org/officeDocument/2006/relationships/customXml" Target="../ink/ink1690.xml"/><Relationship Id="rId171" Type="http://schemas.openxmlformats.org/officeDocument/2006/relationships/image" Target="../media/image1731.png"/><Relationship Id="rId192" Type="http://schemas.openxmlformats.org/officeDocument/2006/relationships/customXml" Target="../ink/ink1711.xml"/><Relationship Id="rId206" Type="http://schemas.openxmlformats.org/officeDocument/2006/relationships/customXml" Target="../ink/ink1718.xml"/><Relationship Id="rId227" Type="http://schemas.openxmlformats.org/officeDocument/2006/relationships/image" Target="../media/image1759.png"/><Relationship Id="rId12" Type="http://schemas.openxmlformats.org/officeDocument/2006/relationships/customXml" Target="../ink/ink1621.xml"/><Relationship Id="rId33" Type="http://schemas.openxmlformats.org/officeDocument/2006/relationships/image" Target="../media/image1662.png"/><Relationship Id="rId108" Type="http://schemas.openxmlformats.org/officeDocument/2006/relationships/customXml" Target="../ink/ink1669.xml"/><Relationship Id="rId129" Type="http://schemas.openxmlformats.org/officeDocument/2006/relationships/image" Target="../media/image1710.png"/><Relationship Id="rId54" Type="http://schemas.openxmlformats.org/officeDocument/2006/relationships/customXml" Target="../ink/ink1642.xml"/><Relationship Id="rId75" Type="http://schemas.openxmlformats.org/officeDocument/2006/relationships/image" Target="../media/image1683.png"/><Relationship Id="rId96" Type="http://schemas.openxmlformats.org/officeDocument/2006/relationships/customXml" Target="../ink/ink1663.xml"/><Relationship Id="rId140" Type="http://schemas.openxmlformats.org/officeDocument/2006/relationships/customXml" Target="../ink/ink1685.xml"/><Relationship Id="rId161" Type="http://schemas.openxmlformats.org/officeDocument/2006/relationships/image" Target="../media/image1726.png"/><Relationship Id="rId182" Type="http://schemas.openxmlformats.org/officeDocument/2006/relationships/customXml" Target="../ink/ink1706.xml"/><Relationship Id="rId217" Type="http://schemas.openxmlformats.org/officeDocument/2006/relationships/image" Target="../media/image1754.png"/><Relationship Id="rId6" Type="http://schemas.openxmlformats.org/officeDocument/2006/relationships/customXml" Target="../ink/ink1618.xml"/><Relationship Id="rId23" Type="http://schemas.openxmlformats.org/officeDocument/2006/relationships/image" Target="../media/image1657.png"/><Relationship Id="rId119" Type="http://schemas.openxmlformats.org/officeDocument/2006/relationships/image" Target="../media/image1705.png"/><Relationship Id="rId44" Type="http://schemas.openxmlformats.org/officeDocument/2006/relationships/customXml" Target="../ink/ink1637.xml"/><Relationship Id="rId65" Type="http://schemas.openxmlformats.org/officeDocument/2006/relationships/image" Target="../media/image1678.png"/><Relationship Id="rId86" Type="http://schemas.openxmlformats.org/officeDocument/2006/relationships/customXml" Target="../ink/ink1658.xml"/><Relationship Id="rId130" Type="http://schemas.openxmlformats.org/officeDocument/2006/relationships/customXml" Target="../ink/ink1680.xml"/><Relationship Id="rId151" Type="http://schemas.openxmlformats.org/officeDocument/2006/relationships/image" Target="../media/image1721.png"/><Relationship Id="rId172" Type="http://schemas.openxmlformats.org/officeDocument/2006/relationships/customXml" Target="../ink/ink1701.xml"/><Relationship Id="rId193" Type="http://schemas.openxmlformats.org/officeDocument/2006/relationships/image" Target="../media/image1742.png"/><Relationship Id="rId207" Type="http://schemas.openxmlformats.org/officeDocument/2006/relationships/image" Target="../media/image1749.png"/><Relationship Id="rId228" Type="http://schemas.openxmlformats.org/officeDocument/2006/relationships/customXml" Target="../ink/ink1729.xml"/><Relationship Id="rId13" Type="http://schemas.openxmlformats.org/officeDocument/2006/relationships/image" Target="../media/image1652.png"/><Relationship Id="rId109" Type="http://schemas.openxmlformats.org/officeDocument/2006/relationships/image" Target="../media/image1700.png"/><Relationship Id="rId34" Type="http://schemas.openxmlformats.org/officeDocument/2006/relationships/customXml" Target="../ink/ink1632.xml"/><Relationship Id="rId55" Type="http://schemas.openxmlformats.org/officeDocument/2006/relationships/image" Target="../media/image1673.png"/><Relationship Id="rId76" Type="http://schemas.openxmlformats.org/officeDocument/2006/relationships/customXml" Target="../ink/ink1653.xml"/><Relationship Id="rId97" Type="http://schemas.openxmlformats.org/officeDocument/2006/relationships/image" Target="../media/image1694.png"/><Relationship Id="rId120" Type="http://schemas.openxmlformats.org/officeDocument/2006/relationships/customXml" Target="../ink/ink1675.xml"/><Relationship Id="rId141" Type="http://schemas.openxmlformats.org/officeDocument/2006/relationships/image" Target="../media/image1716.png"/><Relationship Id="rId7" Type="http://schemas.openxmlformats.org/officeDocument/2006/relationships/image" Target="../media/image1649.png"/><Relationship Id="rId162" Type="http://schemas.openxmlformats.org/officeDocument/2006/relationships/customXml" Target="../ink/ink1696.xml"/><Relationship Id="rId183" Type="http://schemas.openxmlformats.org/officeDocument/2006/relationships/image" Target="../media/image1737.png"/><Relationship Id="rId218" Type="http://schemas.openxmlformats.org/officeDocument/2006/relationships/customXml" Target="../ink/ink1724.xml"/><Relationship Id="rId24" Type="http://schemas.openxmlformats.org/officeDocument/2006/relationships/customXml" Target="../ink/ink1627.xml"/><Relationship Id="rId45" Type="http://schemas.openxmlformats.org/officeDocument/2006/relationships/image" Target="../media/image1668.png"/><Relationship Id="rId66" Type="http://schemas.openxmlformats.org/officeDocument/2006/relationships/customXml" Target="../ink/ink1648.xml"/><Relationship Id="rId87" Type="http://schemas.openxmlformats.org/officeDocument/2006/relationships/image" Target="../media/image1689.png"/><Relationship Id="rId110" Type="http://schemas.openxmlformats.org/officeDocument/2006/relationships/customXml" Target="../ink/ink1670.xml"/><Relationship Id="rId131" Type="http://schemas.openxmlformats.org/officeDocument/2006/relationships/image" Target="../media/image1711.png"/><Relationship Id="rId152" Type="http://schemas.openxmlformats.org/officeDocument/2006/relationships/customXml" Target="../ink/ink1691.xml"/><Relationship Id="rId173" Type="http://schemas.openxmlformats.org/officeDocument/2006/relationships/image" Target="../media/image1732.png"/><Relationship Id="rId194" Type="http://schemas.openxmlformats.org/officeDocument/2006/relationships/customXml" Target="../ink/ink1712.xml"/><Relationship Id="rId208" Type="http://schemas.openxmlformats.org/officeDocument/2006/relationships/customXml" Target="../ink/ink1719.xml"/><Relationship Id="rId229" Type="http://schemas.openxmlformats.org/officeDocument/2006/relationships/image" Target="../media/image1760.png"/><Relationship Id="rId14" Type="http://schemas.openxmlformats.org/officeDocument/2006/relationships/customXml" Target="../ink/ink1622.xml"/><Relationship Id="rId35" Type="http://schemas.openxmlformats.org/officeDocument/2006/relationships/image" Target="../media/image1663.png"/><Relationship Id="rId56" Type="http://schemas.openxmlformats.org/officeDocument/2006/relationships/customXml" Target="../ink/ink1643.xml"/><Relationship Id="rId77" Type="http://schemas.openxmlformats.org/officeDocument/2006/relationships/image" Target="../media/image1684.png"/><Relationship Id="rId100" Type="http://schemas.openxmlformats.org/officeDocument/2006/relationships/customXml" Target="../ink/ink1665.xml"/><Relationship Id="rId8" Type="http://schemas.openxmlformats.org/officeDocument/2006/relationships/customXml" Target="../ink/ink1619.xml"/><Relationship Id="rId98" Type="http://schemas.openxmlformats.org/officeDocument/2006/relationships/customXml" Target="../ink/ink1664.xml"/><Relationship Id="rId121" Type="http://schemas.openxmlformats.org/officeDocument/2006/relationships/image" Target="../media/image1706.png"/><Relationship Id="rId142" Type="http://schemas.openxmlformats.org/officeDocument/2006/relationships/customXml" Target="../ink/ink1686.xml"/><Relationship Id="rId163" Type="http://schemas.openxmlformats.org/officeDocument/2006/relationships/image" Target="../media/image1727.png"/><Relationship Id="rId184" Type="http://schemas.openxmlformats.org/officeDocument/2006/relationships/customXml" Target="../ink/ink1707.xml"/><Relationship Id="rId219" Type="http://schemas.openxmlformats.org/officeDocument/2006/relationships/image" Target="../media/image1755.png"/><Relationship Id="rId230" Type="http://schemas.openxmlformats.org/officeDocument/2006/relationships/customXml" Target="../ink/ink1730.xml"/><Relationship Id="rId25" Type="http://schemas.openxmlformats.org/officeDocument/2006/relationships/image" Target="../media/image1658.png"/><Relationship Id="rId46" Type="http://schemas.openxmlformats.org/officeDocument/2006/relationships/customXml" Target="../ink/ink1638.xml"/><Relationship Id="rId67" Type="http://schemas.openxmlformats.org/officeDocument/2006/relationships/image" Target="../media/image1679.png"/><Relationship Id="rId20" Type="http://schemas.openxmlformats.org/officeDocument/2006/relationships/customXml" Target="../ink/ink1625.xml"/><Relationship Id="rId41" Type="http://schemas.openxmlformats.org/officeDocument/2006/relationships/image" Target="../media/image1666.png"/><Relationship Id="rId62" Type="http://schemas.openxmlformats.org/officeDocument/2006/relationships/customXml" Target="../ink/ink1646.xml"/><Relationship Id="rId83" Type="http://schemas.openxmlformats.org/officeDocument/2006/relationships/image" Target="../media/image1687.png"/><Relationship Id="rId88" Type="http://schemas.openxmlformats.org/officeDocument/2006/relationships/customXml" Target="../ink/ink1659.xml"/><Relationship Id="rId111" Type="http://schemas.openxmlformats.org/officeDocument/2006/relationships/image" Target="../media/image1701.png"/><Relationship Id="rId132" Type="http://schemas.openxmlformats.org/officeDocument/2006/relationships/customXml" Target="../ink/ink1681.xml"/><Relationship Id="rId153" Type="http://schemas.openxmlformats.org/officeDocument/2006/relationships/image" Target="../media/image1722.png"/><Relationship Id="rId174" Type="http://schemas.openxmlformats.org/officeDocument/2006/relationships/customXml" Target="../ink/ink1702.xml"/><Relationship Id="rId179" Type="http://schemas.openxmlformats.org/officeDocument/2006/relationships/image" Target="../media/image1735.png"/><Relationship Id="rId195" Type="http://schemas.openxmlformats.org/officeDocument/2006/relationships/image" Target="../media/image1743.png"/><Relationship Id="rId209" Type="http://schemas.openxmlformats.org/officeDocument/2006/relationships/image" Target="../media/image1750.png"/><Relationship Id="rId190" Type="http://schemas.openxmlformats.org/officeDocument/2006/relationships/customXml" Target="../ink/ink1710.xml"/><Relationship Id="rId204" Type="http://schemas.openxmlformats.org/officeDocument/2006/relationships/customXml" Target="../ink/ink1717.xml"/><Relationship Id="rId220" Type="http://schemas.openxmlformats.org/officeDocument/2006/relationships/customXml" Target="../ink/ink1725.xml"/><Relationship Id="rId225" Type="http://schemas.openxmlformats.org/officeDocument/2006/relationships/image" Target="../media/image1758.png"/><Relationship Id="rId15" Type="http://schemas.openxmlformats.org/officeDocument/2006/relationships/image" Target="../media/image1653.png"/><Relationship Id="rId36" Type="http://schemas.openxmlformats.org/officeDocument/2006/relationships/customXml" Target="../ink/ink1633.xml"/><Relationship Id="rId57" Type="http://schemas.openxmlformats.org/officeDocument/2006/relationships/image" Target="../media/image1674.png"/><Relationship Id="rId106" Type="http://schemas.openxmlformats.org/officeDocument/2006/relationships/customXml" Target="../ink/ink1668.xml"/><Relationship Id="rId127" Type="http://schemas.openxmlformats.org/officeDocument/2006/relationships/image" Target="../media/image1709.png"/><Relationship Id="rId10" Type="http://schemas.openxmlformats.org/officeDocument/2006/relationships/customXml" Target="../ink/ink1620.xml"/><Relationship Id="rId31" Type="http://schemas.openxmlformats.org/officeDocument/2006/relationships/image" Target="../media/image1661.png"/><Relationship Id="rId52" Type="http://schemas.openxmlformats.org/officeDocument/2006/relationships/customXml" Target="../ink/ink1641.xml"/><Relationship Id="rId73" Type="http://schemas.openxmlformats.org/officeDocument/2006/relationships/image" Target="../media/image1682.png"/><Relationship Id="rId78" Type="http://schemas.openxmlformats.org/officeDocument/2006/relationships/customXml" Target="../ink/ink1654.xml"/><Relationship Id="rId94" Type="http://schemas.openxmlformats.org/officeDocument/2006/relationships/customXml" Target="../ink/ink1662.xml"/><Relationship Id="rId99" Type="http://schemas.openxmlformats.org/officeDocument/2006/relationships/image" Target="../media/image1695.png"/><Relationship Id="rId101" Type="http://schemas.openxmlformats.org/officeDocument/2006/relationships/image" Target="../media/image1696.png"/><Relationship Id="rId122" Type="http://schemas.openxmlformats.org/officeDocument/2006/relationships/customXml" Target="../ink/ink1676.xml"/><Relationship Id="rId143" Type="http://schemas.openxmlformats.org/officeDocument/2006/relationships/image" Target="../media/image1717.png"/><Relationship Id="rId148" Type="http://schemas.openxmlformats.org/officeDocument/2006/relationships/customXml" Target="../ink/ink1689.xml"/><Relationship Id="rId164" Type="http://schemas.openxmlformats.org/officeDocument/2006/relationships/customXml" Target="../ink/ink1697.xml"/><Relationship Id="rId169" Type="http://schemas.openxmlformats.org/officeDocument/2006/relationships/image" Target="../media/image1730.png"/><Relationship Id="rId185" Type="http://schemas.openxmlformats.org/officeDocument/2006/relationships/image" Target="../media/image1738.png"/><Relationship Id="rId4" Type="http://schemas.openxmlformats.org/officeDocument/2006/relationships/image" Target="../media/image1387.png"/><Relationship Id="rId9" Type="http://schemas.openxmlformats.org/officeDocument/2006/relationships/image" Target="../media/image1650.png"/><Relationship Id="rId180" Type="http://schemas.openxmlformats.org/officeDocument/2006/relationships/customXml" Target="../ink/ink1705.xml"/><Relationship Id="rId210" Type="http://schemas.openxmlformats.org/officeDocument/2006/relationships/customXml" Target="../ink/ink1720.xml"/><Relationship Id="rId215" Type="http://schemas.openxmlformats.org/officeDocument/2006/relationships/image" Target="../media/image1753.png"/><Relationship Id="rId26" Type="http://schemas.openxmlformats.org/officeDocument/2006/relationships/customXml" Target="../ink/ink1628.xml"/><Relationship Id="rId231" Type="http://schemas.openxmlformats.org/officeDocument/2006/relationships/image" Target="../media/image1761.png"/><Relationship Id="rId47" Type="http://schemas.openxmlformats.org/officeDocument/2006/relationships/image" Target="../media/image1669.png"/><Relationship Id="rId68" Type="http://schemas.openxmlformats.org/officeDocument/2006/relationships/customXml" Target="../ink/ink1649.xml"/><Relationship Id="rId89" Type="http://schemas.openxmlformats.org/officeDocument/2006/relationships/image" Target="../media/image1690.png"/><Relationship Id="rId112" Type="http://schemas.openxmlformats.org/officeDocument/2006/relationships/customXml" Target="../ink/ink1671.xml"/><Relationship Id="rId133" Type="http://schemas.openxmlformats.org/officeDocument/2006/relationships/image" Target="../media/image1712.png"/><Relationship Id="rId154" Type="http://schemas.openxmlformats.org/officeDocument/2006/relationships/customXml" Target="../ink/ink1692.xml"/><Relationship Id="rId175" Type="http://schemas.openxmlformats.org/officeDocument/2006/relationships/image" Target="../media/image1733.png"/><Relationship Id="rId196" Type="http://schemas.openxmlformats.org/officeDocument/2006/relationships/customXml" Target="../ink/ink1713.xml"/><Relationship Id="rId200" Type="http://schemas.openxmlformats.org/officeDocument/2006/relationships/customXml" Target="../ink/ink1715.xml"/><Relationship Id="rId16" Type="http://schemas.openxmlformats.org/officeDocument/2006/relationships/customXml" Target="../ink/ink1623.xml"/><Relationship Id="rId221" Type="http://schemas.openxmlformats.org/officeDocument/2006/relationships/image" Target="../media/image1756.png"/><Relationship Id="rId37" Type="http://schemas.openxmlformats.org/officeDocument/2006/relationships/image" Target="../media/image1664.png"/><Relationship Id="rId58" Type="http://schemas.openxmlformats.org/officeDocument/2006/relationships/customXml" Target="../ink/ink1644.xml"/><Relationship Id="rId79" Type="http://schemas.openxmlformats.org/officeDocument/2006/relationships/image" Target="../media/image1685.png"/><Relationship Id="rId102" Type="http://schemas.openxmlformats.org/officeDocument/2006/relationships/customXml" Target="../ink/ink1666.xml"/><Relationship Id="rId123" Type="http://schemas.openxmlformats.org/officeDocument/2006/relationships/image" Target="../media/image1707.png"/><Relationship Id="rId144" Type="http://schemas.openxmlformats.org/officeDocument/2006/relationships/customXml" Target="../ink/ink1687.xml"/><Relationship Id="rId90" Type="http://schemas.openxmlformats.org/officeDocument/2006/relationships/customXml" Target="../ink/ink1660.xml"/><Relationship Id="rId165" Type="http://schemas.openxmlformats.org/officeDocument/2006/relationships/image" Target="../media/image1728.png"/><Relationship Id="rId186" Type="http://schemas.openxmlformats.org/officeDocument/2006/relationships/customXml" Target="../ink/ink1708.xml"/><Relationship Id="rId211" Type="http://schemas.openxmlformats.org/officeDocument/2006/relationships/image" Target="../media/image1751.png"/><Relationship Id="rId232" Type="http://schemas.openxmlformats.org/officeDocument/2006/relationships/customXml" Target="../ink/ink1731.xml"/><Relationship Id="rId27" Type="http://schemas.openxmlformats.org/officeDocument/2006/relationships/image" Target="../media/image1659.png"/><Relationship Id="rId48" Type="http://schemas.openxmlformats.org/officeDocument/2006/relationships/customXml" Target="../ink/ink1639.xml"/><Relationship Id="rId69" Type="http://schemas.openxmlformats.org/officeDocument/2006/relationships/image" Target="../media/image1680.png"/><Relationship Id="rId113" Type="http://schemas.openxmlformats.org/officeDocument/2006/relationships/image" Target="../media/image1702.png"/><Relationship Id="rId134" Type="http://schemas.openxmlformats.org/officeDocument/2006/relationships/customXml" Target="../ink/ink1682.xml"/><Relationship Id="rId80" Type="http://schemas.openxmlformats.org/officeDocument/2006/relationships/customXml" Target="../ink/ink1655.xml"/><Relationship Id="rId155" Type="http://schemas.openxmlformats.org/officeDocument/2006/relationships/image" Target="../media/image1723.png"/><Relationship Id="rId176" Type="http://schemas.openxmlformats.org/officeDocument/2006/relationships/customXml" Target="../ink/ink1703.xml"/><Relationship Id="rId197" Type="http://schemas.openxmlformats.org/officeDocument/2006/relationships/image" Target="../media/image1744.png"/><Relationship Id="rId201" Type="http://schemas.openxmlformats.org/officeDocument/2006/relationships/image" Target="../media/image1746.png"/><Relationship Id="rId222" Type="http://schemas.openxmlformats.org/officeDocument/2006/relationships/customXml" Target="../ink/ink1726.xml"/><Relationship Id="rId17" Type="http://schemas.openxmlformats.org/officeDocument/2006/relationships/image" Target="../media/image1654.png"/><Relationship Id="rId38" Type="http://schemas.openxmlformats.org/officeDocument/2006/relationships/customXml" Target="../ink/ink1634.xml"/><Relationship Id="rId59" Type="http://schemas.openxmlformats.org/officeDocument/2006/relationships/image" Target="../media/image1675.png"/><Relationship Id="rId103" Type="http://schemas.openxmlformats.org/officeDocument/2006/relationships/image" Target="../media/image1697.png"/><Relationship Id="rId124" Type="http://schemas.openxmlformats.org/officeDocument/2006/relationships/customXml" Target="../ink/ink1677.xml"/><Relationship Id="rId70" Type="http://schemas.openxmlformats.org/officeDocument/2006/relationships/customXml" Target="../ink/ink1650.xml"/><Relationship Id="rId91" Type="http://schemas.openxmlformats.org/officeDocument/2006/relationships/image" Target="../media/image1691.png"/><Relationship Id="rId145" Type="http://schemas.openxmlformats.org/officeDocument/2006/relationships/image" Target="../media/image1718.png"/><Relationship Id="rId166" Type="http://schemas.openxmlformats.org/officeDocument/2006/relationships/customXml" Target="../ink/ink1698.xml"/><Relationship Id="rId187" Type="http://schemas.openxmlformats.org/officeDocument/2006/relationships/image" Target="../media/image1739.png"/><Relationship Id="rId1" Type="http://schemas.openxmlformats.org/officeDocument/2006/relationships/slideLayout" Target="../slideLayouts/slideLayout7.xml"/><Relationship Id="rId212" Type="http://schemas.openxmlformats.org/officeDocument/2006/relationships/customXml" Target="../ink/ink1721.xml"/><Relationship Id="rId233" Type="http://schemas.openxmlformats.org/officeDocument/2006/relationships/image" Target="../media/image1762.png"/><Relationship Id="rId28" Type="http://schemas.openxmlformats.org/officeDocument/2006/relationships/customXml" Target="../ink/ink1629.xml"/><Relationship Id="rId49" Type="http://schemas.openxmlformats.org/officeDocument/2006/relationships/image" Target="../media/image1670.png"/><Relationship Id="rId114" Type="http://schemas.openxmlformats.org/officeDocument/2006/relationships/customXml" Target="../ink/ink1672.xml"/><Relationship Id="rId60" Type="http://schemas.openxmlformats.org/officeDocument/2006/relationships/customXml" Target="../ink/ink1645.xml"/><Relationship Id="rId81" Type="http://schemas.openxmlformats.org/officeDocument/2006/relationships/image" Target="../media/image1686.png"/><Relationship Id="rId135" Type="http://schemas.openxmlformats.org/officeDocument/2006/relationships/image" Target="../media/image1713.png"/><Relationship Id="rId156" Type="http://schemas.openxmlformats.org/officeDocument/2006/relationships/customXml" Target="../ink/ink1693.xml"/><Relationship Id="rId177" Type="http://schemas.openxmlformats.org/officeDocument/2006/relationships/image" Target="../media/image1734.png"/><Relationship Id="rId198" Type="http://schemas.openxmlformats.org/officeDocument/2006/relationships/customXml" Target="../ink/ink1714.xml"/><Relationship Id="rId202" Type="http://schemas.openxmlformats.org/officeDocument/2006/relationships/customXml" Target="../ink/ink1716.xml"/><Relationship Id="rId223" Type="http://schemas.openxmlformats.org/officeDocument/2006/relationships/image" Target="../media/image1757.png"/><Relationship Id="rId18" Type="http://schemas.openxmlformats.org/officeDocument/2006/relationships/customXml" Target="../ink/ink1624.xml"/><Relationship Id="rId39" Type="http://schemas.openxmlformats.org/officeDocument/2006/relationships/image" Target="../media/image1665.png"/><Relationship Id="rId50" Type="http://schemas.openxmlformats.org/officeDocument/2006/relationships/customXml" Target="../ink/ink1640.xml"/><Relationship Id="rId104" Type="http://schemas.openxmlformats.org/officeDocument/2006/relationships/customXml" Target="../ink/ink1667.xml"/><Relationship Id="rId125" Type="http://schemas.openxmlformats.org/officeDocument/2006/relationships/image" Target="../media/image1708.png"/><Relationship Id="rId146" Type="http://schemas.openxmlformats.org/officeDocument/2006/relationships/customXml" Target="../ink/ink1688.xml"/><Relationship Id="rId167" Type="http://schemas.openxmlformats.org/officeDocument/2006/relationships/image" Target="../media/image1729.png"/><Relationship Id="rId188" Type="http://schemas.openxmlformats.org/officeDocument/2006/relationships/customXml" Target="../ink/ink1709.xml"/><Relationship Id="rId71" Type="http://schemas.openxmlformats.org/officeDocument/2006/relationships/image" Target="../media/image1681.png"/><Relationship Id="rId92" Type="http://schemas.openxmlformats.org/officeDocument/2006/relationships/customXml" Target="../ink/ink1661.xml"/><Relationship Id="rId213" Type="http://schemas.openxmlformats.org/officeDocument/2006/relationships/image" Target="../media/image1752.png"/><Relationship Id="rId234" Type="http://schemas.openxmlformats.org/officeDocument/2006/relationships/customXml" Target="../ink/ink1732.xml"/><Relationship Id="rId2" Type="http://schemas.openxmlformats.org/officeDocument/2006/relationships/notesSlide" Target="../notesSlides/notesSlide15.xml"/><Relationship Id="rId29" Type="http://schemas.openxmlformats.org/officeDocument/2006/relationships/image" Target="../media/image1660.png"/><Relationship Id="rId40" Type="http://schemas.openxmlformats.org/officeDocument/2006/relationships/customXml" Target="../ink/ink1635.xml"/><Relationship Id="rId115" Type="http://schemas.openxmlformats.org/officeDocument/2006/relationships/image" Target="../media/image1703.png"/><Relationship Id="rId136" Type="http://schemas.openxmlformats.org/officeDocument/2006/relationships/customXml" Target="../ink/ink1683.xml"/><Relationship Id="rId157" Type="http://schemas.openxmlformats.org/officeDocument/2006/relationships/image" Target="../media/image1724.png"/><Relationship Id="rId178" Type="http://schemas.openxmlformats.org/officeDocument/2006/relationships/customXml" Target="../ink/ink1704.xml"/><Relationship Id="rId61" Type="http://schemas.openxmlformats.org/officeDocument/2006/relationships/image" Target="../media/image1676.png"/><Relationship Id="rId82" Type="http://schemas.openxmlformats.org/officeDocument/2006/relationships/customXml" Target="../ink/ink1656.xml"/><Relationship Id="rId199" Type="http://schemas.openxmlformats.org/officeDocument/2006/relationships/image" Target="../media/image1745.png"/><Relationship Id="rId203" Type="http://schemas.openxmlformats.org/officeDocument/2006/relationships/image" Target="../media/image1747.png"/><Relationship Id="rId19" Type="http://schemas.openxmlformats.org/officeDocument/2006/relationships/image" Target="../media/image1655.png"/><Relationship Id="rId224" Type="http://schemas.openxmlformats.org/officeDocument/2006/relationships/customXml" Target="../ink/ink1727.xml"/><Relationship Id="rId30" Type="http://schemas.openxmlformats.org/officeDocument/2006/relationships/customXml" Target="../ink/ink1630.xml"/><Relationship Id="rId105" Type="http://schemas.openxmlformats.org/officeDocument/2006/relationships/image" Target="../media/image1698.png"/><Relationship Id="rId126" Type="http://schemas.openxmlformats.org/officeDocument/2006/relationships/customXml" Target="../ink/ink1678.xml"/><Relationship Id="rId147" Type="http://schemas.openxmlformats.org/officeDocument/2006/relationships/image" Target="../media/image1719.png"/><Relationship Id="rId168" Type="http://schemas.openxmlformats.org/officeDocument/2006/relationships/customXml" Target="../ink/ink1699.xml"/><Relationship Id="rId51" Type="http://schemas.openxmlformats.org/officeDocument/2006/relationships/image" Target="../media/image1671.png"/><Relationship Id="rId72" Type="http://schemas.openxmlformats.org/officeDocument/2006/relationships/customXml" Target="../ink/ink1651.xml"/><Relationship Id="rId93" Type="http://schemas.openxmlformats.org/officeDocument/2006/relationships/image" Target="../media/image1692.png"/><Relationship Id="rId189" Type="http://schemas.openxmlformats.org/officeDocument/2006/relationships/image" Target="../media/image1740.png"/><Relationship Id="rId3" Type="http://schemas.openxmlformats.org/officeDocument/2006/relationships/image" Target="../media/image1344.png"/><Relationship Id="rId214" Type="http://schemas.openxmlformats.org/officeDocument/2006/relationships/customXml" Target="../ink/ink1722.xml"/><Relationship Id="rId235" Type="http://schemas.openxmlformats.org/officeDocument/2006/relationships/image" Target="../media/image1763.png"/><Relationship Id="rId116" Type="http://schemas.openxmlformats.org/officeDocument/2006/relationships/customXml" Target="../ink/ink1673.xml"/><Relationship Id="rId137" Type="http://schemas.openxmlformats.org/officeDocument/2006/relationships/image" Target="../media/image1714.png"/><Relationship Id="rId158" Type="http://schemas.openxmlformats.org/officeDocument/2006/relationships/customXml" Target="../ink/ink1694.xml"/></Relationships>
</file>

<file path=ppt/slides/_rels/slide2.xml.rels><?xml version="1.0" encoding="UTF-8" standalone="yes"?>
<Relationships xmlns="http://schemas.openxmlformats.org/package/2006/relationships"><Relationship Id="rId117" Type="http://schemas.openxmlformats.org/officeDocument/2006/relationships/customXml" Target="../ink/ink58.xml"/><Relationship Id="rId21" Type="http://schemas.openxmlformats.org/officeDocument/2006/relationships/customXml" Target="../ink/ink10.xml"/><Relationship Id="rId42" Type="http://schemas.openxmlformats.org/officeDocument/2006/relationships/image" Target="../media/image23.png"/><Relationship Id="rId63" Type="http://schemas.openxmlformats.org/officeDocument/2006/relationships/customXml" Target="../ink/ink31.xml"/><Relationship Id="rId84" Type="http://schemas.openxmlformats.org/officeDocument/2006/relationships/image" Target="../media/image44.png"/><Relationship Id="rId138" Type="http://schemas.openxmlformats.org/officeDocument/2006/relationships/image" Target="../media/image71.png"/><Relationship Id="rId159" Type="http://schemas.openxmlformats.org/officeDocument/2006/relationships/customXml" Target="../ink/ink79.xml"/><Relationship Id="rId170" Type="http://schemas.openxmlformats.org/officeDocument/2006/relationships/image" Target="../media/image87.png"/><Relationship Id="rId191" Type="http://schemas.openxmlformats.org/officeDocument/2006/relationships/customXml" Target="../ink/ink95.xml"/><Relationship Id="rId205" Type="http://schemas.openxmlformats.org/officeDocument/2006/relationships/customXml" Target="../ink/ink102.xml"/><Relationship Id="rId226" Type="http://schemas.openxmlformats.org/officeDocument/2006/relationships/image" Target="../media/image115.png"/><Relationship Id="rId107" Type="http://schemas.openxmlformats.org/officeDocument/2006/relationships/customXml" Target="../ink/ink53.xml"/><Relationship Id="rId11" Type="http://schemas.openxmlformats.org/officeDocument/2006/relationships/customXml" Target="../ink/ink5.xml"/><Relationship Id="rId32" Type="http://schemas.openxmlformats.org/officeDocument/2006/relationships/image" Target="../media/image18.png"/><Relationship Id="rId53" Type="http://schemas.openxmlformats.org/officeDocument/2006/relationships/customXml" Target="../ink/ink26.xml"/><Relationship Id="rId74" Type="http://schemas.openxmlformats.org/officeDocument/2006/relationships/image" Target="../media/image39.png"/><Relationship Id="rId128" Type="http://schemas.openxmlformats.org/officeDocument/2006/relationships/image" Target="../media/image66.png"/><Relationship Id="rId149" Type="http://schemas.openxmlformats.org/officeDocument/2006/relationships/customXml" Target="../ink/ink74.xml"/><Relationship Id="rId5" Type="http://schemas.openxmlformats.org/officeDocument/2006/relationships/oleObject" Target="../embeddings/oleObject1.bin"/><Relationship Id="rId95" Type="http://schemas.openxmlformats.org/officeDocument/2006/relationships/customXml" Target="../ink/ink47.xml"/><Relationship Id="rId160" Type="http://schemas.openxmlformats.org/officeDocument/2006/relationships/image" Target="../media/image82.png"/><Relationship Id="rId181" Type="http://schemas.openxmlformats.org/officeDocument/2006/relationships/customXml" Target="../ink/ink90.xml"/><Relationship Id="rId216" Type="http://schemas.openxmlformats.org/officeDocument/2006/relationships/image" Target="../media/image110.png"/><Relationship Id="rId237" Type="http://schemas.openxmlformats.org/officeDocument/2006/relationships/customXml" Target="../ink/ink118.xml"/><Relationship Id="rId22" Type="http://schemas.openxmlformats.org/officeDocument/2006/relationships/image" Target="../media/image13.png"/><Relationship Id="rId43" Type="http://schemas.openxmlformats.org/officeDocument/2006/relationships/customXml" Target="../ink/ink21.xml"/><Relationship Id="rId64" Type="http://schemas.openxmlformats.org/officeDocument/2006/relationships/image" Target="../media/image34.png"/><Relationship Id="rId118" Type="http://schemas.openxmlformats.org/officeDocument/2006/relationships/image" Target="../media/image61.png"/><Relationship Id="rId139" Type="http://schemas.openxmlformats.org/officeDocument/2006/relationships/customXml" Target="../ink/ink69.xml"/><Relationship Id="rId85" Type="http://schemas.openxmlformats.org/officeDocument/2006/relationships/customXml" Target="../ink/ink42.xml"/><Relationship Id="rId150" Type="http://schemas.openxmlformats.org/officeDocument/2006/relationships/image" Target="../media/image77.png"/><Relationship Id="rId171" Type="http://schemas.openxmlformats.org/officeDocument/2006/relationships/customXml" Target="../ink/ink85.xml"/><Relationship Id="rId192" Type="http://schemas.openxmlformats.org/officeDocument/2006/relationships/image" Target="../media/image98.png"/><Relationship Id="rId206" Type="http://schemas.openxmlformats.org/officeDocument/2006/relationships/image" Target="../media/image105.png"/><Relationship Id="rId227" Type="http://schemas.openxmlformats.org/officeDocument/2006/relationships/customXml" Target="../ink/ink113.xml"/><Relationship Id="rId12" Type="http://schemas.openxmlformats.org/officeDocument/2006/relationships/image" Target="../media/image8.png"/><Relationship Id="rId33" Type="http://schemas.openxmlformats.org/officeDocument/2006/relationships/customXml" Target="../ink/ink16.xml"/><Relationship Id="rId108" Type="http://schemas.openxmlformats.org/officeDocument/2006/relationships/image" Target="../media/image56.png"/><Relationship Id="rId129" Type="http://schemas.openxmlformats.org/officeDocument/2006/relationships/customXml" Target="../ink/ink64.xml"/><Relationship Id="rId54" Type="http://schemas.openxmlformats.org/officeDocument/2006/relationships/image" Target="../media/image29.png"/><Relationship Id="rId75" Type="http://schemas.openxmlformats.org/officeDocument/2006/relationships/customXml" Target="../ink/ink37.xml"/><Relationship Id="rId96" Type="http://schemas.openxmlformats.org/officeDocument/2006/relationships/image" Target="../media/image50.png"/><Relationship Id="rId140" Type="http://schemas.openxmlformats.org/officeDocument/2006/relationships/image" Target="../media/image72.png"/><Relationship Id="rId161" Type="http://schemas.openxmlformats.org/officeDocument/2006/relationships/customXml" Target="../ink/ink80.xml"/><Relationship Id="rId182" Type="http://schemas.openxmlformats.org/officeDocument/2006/relationships/image" Target="../media/image93.png"/><Relationship Id="rId217" Type="http://schemas.openxmlformats.org/officeDocument/2006/relationships/customXml" Target="../ink/ink108.xml"/><Relationship Id="rId6" Type="http://schemas.openxmlformats.org/officeDocument/2006/relationships/image" Target="../media/image5.emf"/><Relationship Id="rId238" Type="http://schemas.openxmlformats.org/officeDocument/2006/relationships/image" Target="../media/image121.png"/><Relationship Id="rId23" Type="http://schemas.openxmlformats.org/officeDocument/2006/relationships/customXml" Target="../ink/ink11.xml"/><Relationship Id="rId119" Type="http://schemas.openxmlformats.org/officeDocument/2006/relationships/customXml" Target="../ink/ink59.xml"/><Relationship Id="rId44" Type="http://schemas.openxmlformats.org/officeDocument/2006/relationships/image" Target="../media/image24.png"/><Relationship Id="rId65" Type="http://schemas.openxmlformats.org/officeDocument/2006/relationships/customXml" Target="../ink/ink32.xml"/><Relationship Id="rId86" Type="http://schemas.openxmlformats.org/officeDocument/2006/relationships/image" Target="../media/image45.png"/><Relationship Id="rId130" Type="http://schemas.openxmlformats.org/officeDocument/2006/relationships/image" Target="../media/image67.png"/><Relationship Id="rId151" Type="http://schemas.openxmlformats.org/officeDocument/2006/relationships/customXml" Target="../ink/ink75.xml"/><Relationship Id="rId172" Type="http://schemas.openxmlformats.org/officeDocument/2006/relationships/image" Target="../media/image88.png"/><Relationship Id="rId193" Type="http://schemas.openxmlformats.org/officeDocument/2006/relationships/customXml" Target="../ink/ink96.xml"/><Relationship Id="rId207" Type="http://schemas.openxmlformats.org/officeDocument/2006/relationships/customXml" Target="../ink/ink103.xml"/><Relationship Id="rId228" Type="http://schemas.openxmlformats.org/officeDocument/2006/relationships/image" Target="../media/image116.png"/><Relationship Id="rId13" Type="http://schemas.openxmlformats.org/officeDocument/2006/relationships/customXml" Target="../ink/ink6.xml"/><Relationship Id="rId109" Type="http://schemas.openxmlformats.org/officeDocument/2006/relationships/customXml" Target="../ink/ink54.xml"/><Relationship Id="rId34" Type="http://schemas.openxmlformats.org/officeDocument/2006/relationships/image" Target="../media/image19.png"/><Relationship Id="rId55" Type="http://schemas.openxmlformats.org/officeDocument/2006/relationships/customXml" Target="../ink/ink27.xml"/><Relationship Id="rId76" Type="http://schemas.openxmlformats.org/officeDocument/2006/relationships/image" Target="../media/image40.png"/><Relationship Id="rId97" Type="http://schemas.openxmlformats.org/officeDocument/2006/relationships/customXml" Target="../ink/ink48.xml"/><Relationship Id="rId120" Type="http://schemas.openxmlformats.org/officeDocument/2006/relationships/image" Target="../media/image62.png"/><Relationship Id="rId141" Type="http://schemas.openxmlformats.org/officeDocument/2006/relationships/customXml" Target="../ink/ink70.xml"/><Relationship Id="rId7" Type="http://schemas.openxmlformats.org/officeDocument/2006/relationships/customXml" Target="../ink/ink3.xml"/><Relationship Id="rId162" Type="http://schemas.openxmlformats.org/officeDocument/2006/relationships/image" Target="../media/image83.png"/><Relationship Id="rId183" Type="http://schemas.openxmlformats.org/officeDocument/2006/relationships/customXml" Target="../ink/ink91.xml"/><Relationship Id="rId218" Type="http://schemas.openxmlformats.org/officeDocument/2006/relationships/image" Target="../media/image111.png"/><Relationship Id="rId239" Type="http://schemas.openxmlformats.org/officeDocument/2006/relationships/customXml" Target="../ink/ink119.xml"/><Relationship Id="rId24" Type="http://schemas.openxmlformats.org/officeDocument/2006/relationships/image" Target="../media/image14.png"/><Relationship Id="rId45" Type="http://schemas.openxmlformats.org/officeDocument/2006/relationships/customXml" Target="../ink/ink22.xml"/><Relationship Id="rId66" Type="http://schemas.openxmlformats.org/officeDocument/2006/relationships/image" Target="../media/image35.png"/><Relationship Id="rId87" Type="http://schemas.openxmlformats.org/officeDocument/2006/relationships/customXml" Target="../ink/ink43.xml"/><Relationship Id="rId110" Type="http://schemas.openxmlformats.org/officeDocument/2006/relationships/image" Target="../media/image57.png"/><Relationship Id="rId131" Type="http://schemas.openxmlformats.org/officeDocument/2006/relationships/customXml" Target="../ink/ink65.xml"/><Relationship Id="rId152" Type="http://schemas.openxmlformats.org/officeDocument/2006/relationships/image" Target="../media/image78.png"/><Relationship Id="rId173" Type="http://schemas.openxmlformats.org/officeDocument/2006/relationships/customXml" Target="../ink/ink86.xml"/><Relationship Id="rId194" Type="http://schemas.openxmlformats.org/officeDocument/2006/relationships/image" Target="../media/image99.png"/><Relationship Id="rId208" Type="http://schemas.openxmlformats.org/officeDocument/2006/relationships/image" Target="../media/image106.png"/><Relationship Id="rId229" Type="http://schemas.openxmlformats.org/officeDocument/2006/relationships/customXml" Target="../ink/ink114.xml"/><Relationship Id="rId240" Type="http://schemas.openxmlformats.org/officeDocument/2006/relationships/image" Target="../media/image122.png"/><Relationship Id="rId14" Type="http://schemas.openxmlformats.org/officeDocument/2006/relationships/image" Target="../media/image9.png"/><Relationship Id="rId35" Type="http://schemas.openxmlformats.org/officeDocument/2006/relationships/customXml" Target="../ink/ink17.xml"/><Relationship Id="rId56" Type="http://schemas.openxmlformats.org/officeDocument/2006/relationships/image" Target="../media/image30.png"/><Relationship Id="rId77" Type="http://schemas.openxmlformats.org/officeDocument/2006/relationships/customXml" Target="../ink/ink38.xml"/><Relationship Id="rId100" Type="http://schemas.openxmlformats.org/officeDocument/2006/relationships/image" Target="../media/image52.png"/><Relationship Id="rId8" Type="http://schemas.openxmlformats.org/officeDocument/2006/relationships/image" Target="../media/image6.png"/><Relationship Id="rId98" Type="http://schemas.openxmlformats.org/officeDocument/2006/relationships/image" Target="../media/image51.png"/><Relationship Id="rId121" Type="http://schemas.openxmlformats.org/officeDocument/2006/relationships/customXml" Target="../ink/ink60.xml"/><Relationship Id="rId142" Type="http://schemas.openxmlformats.org/officeDocument/2006/relationships/image" Target="../media/image73.png"/><Relationship Id="rId163" Type="http://schemas.openxmlformats.org/officeDocument/2006/relationships/customXml" Target="../ink/ink81.xml"/><Relationship Id="rId184" Type="http://schemas.openxmlformats.org/officeDocument/2006/relationships/image" Target="../media/image94.png"/><Relationship Id="rId219" Type="http://schemas.openxmlformats.org/officeDocument/2006/relationships/customXml" Target="../ink/ink109.xml"/><Relationship Id="rId230" Type="http://schemas.openxmlformats.org/officeDocument/2006/relationships/image" Target="../media/image117.png"/><Relationship Id="rId25" Type="http://schemas.openxmlformats.org/officeDocument/2006/relationships/customXml" Target="../ink/ink12.xml"/><Relationship Id="rId46" Type="http://schemas.openxmlformats.org/officeDocument/2006/relationships/image" Target="../media/image25.png"/><Relationship Id="rId67" Type="http://schemas.openxmlformats.org/officeDocument/2006/relationships/customXml" Target="../ink/ink33.xml"/><Relationship Id="rId88" Type="http://schemas.openxmlformats.org/officeDocument/2006/relationships/image" Target="../media/image46.png"/><Relationship Id="rId111" Type="http://schemas.openxmlformats.org/officeDocument/2006/relationships/customXml" Target="../ink/ink55.xml"/><Relationship Id="rId132" Type="http://schemas.openxmlformats.org/officeDocument/2006/relationships/image" Target="../media/image68.png"/><Relationship Id="rId153" Type="http://schemas.openxmlformats.org/officeDocument/2006/relationships/customXml" Target="../ink/ink76.xml"/><Relationship Id="rId174" Type="http://schemas.openxmlformats.org/officeDocument/2006/relationships/image" Target="../media/image89.png"/><Relationship Id="rId195" Type="http://schemas.openxmlformats.org/officeDocument/2006/relationships/customXml" Target="../ink/ink97.xml"/><Relationship Id="rId209" Type="http://schemas.openxmlformats.org/officeDocument/2006/relationships/customXml" Target="../ink/ink104.xml"/><Relationship Id="rId220" Type="http://schemas.openxmlformats.org/officeDocument/2006/relationships/image" Target="../media/image112.png"/><Relationship Id="rId241" Type="http://schemas.openxmlformats.org/officeDocument/2006/relationships/customXml" Target="../ink/ink120.xml"/><Relationship Id="rId15" Type="http://schemas.openxmlformats.org/officeDocument/2006/relationships/customXml" Target="../ink/ink7.xml"/><Relationship Id="rId36" Type="http://schemas.openxmlformats.org/officeDocument/2006/relationships/image" Target="../media/image20.png"/><Relationship Id="rId57" Type="http://schemas.openxmlformats.org/officeDocument/2006/relationships/customXml" Target="../ink/ink28.xml"/><Relationship Id="rId106" Type="http://schemas.openxmlformats.org/officeDocument/2006/relationships/image" Target="../media/image55.png"/><Relationship Id="rId127" Type="http://schemas.openxmlformats.org/officeDocument/2006/relationships/customXml" Target="../ink/ink63.xml"/><Relationship Id="rId10" Type="http://schemas.openxmlformats.org/officeDocument/2006/relationships/image" Target="../media/image7.png"/><Relationship Id="rId31" Type="http://schemas.openxmlformats.org/officeDocument/2006/relationships/customXml" Target="../ink/ink15.xml"/><Relationship Id="rId52" Type="http://schemas.openxmlformats.org/officeDocument/2006/relationships/image" Target="../media/image28.png"/><Relationship Id="rId73" Type="http://schemas.openxmlformats.org/officeDocument/2006/relationships/customXml" Target="../ink/ink36.xml"/><Relationship Id="rId78" Type="http://schemas.openxmlformats.org/officeDocument/2006/relationships/image" Target="../media/image41.png"/><Relationship Id="rId94" Type="http://schemas.openxmlformats.org/officeDocument/2006/relationships/image" Target="../media/image49.png"/><Relationship Id="rId99" Type="http://schemas.openxmlformats.org/officeDocument/2006/relationships/customXml" Target="../ink/ink49.xml"/><Relationship Id="rId101" Type="http://schemas.openxmlformats.org/officeDocument/2006/relationships/customXml" Target="../ink/ink50.xml"/><Relationship Id="rId122" Type="http://schemas.openxmlformats.org/officeDocument/2006/relationships/image" Target="../media/image63.png"/><Relationship Id="rId143" Type="http://schemas.openxmlformats.org/officeDocument/2006/relationships/customXml" Target="../ink/ink71.xml"/><Relationship Id="rId148" Type="http://schemas.openxmlformats.org/officeDocument/2006/relationships/image" Target="../media/image76.png"/><Relationship Id="rId164" Type="http://schemas.openxmlformats.org/officeDocument/2006/relationships/image" Target="../media/image84.png"/><Relationship Id="rId169" Type="http://schemas.openxmlformats.org/officeDocument/2006/relationships/customXml" Target="../ink/ink84.xml"/><Relationship Id="rId185" Type="http://schemas.openxmlformats.org/officeDocument/2006/relationships/customXml" Target="../ink/ink92.xml"/><Relationship Id="rId4" Type="http://schemas.openxmlformats.org/officeDocument/2006/relationships/image" Target="../media/image4.png"/><Relationship Id="rId9" Type="http://schemas.openxmlformats.org/officeDocument/2006/relationships/customXml" Target="../ink/ink4.xml"/><Relationship Id="rId180" Type="http://schemas.openxmlformats.org/officeDocument/2006/relationships/image" Target="../media/image92.png"/><Relationship Id="rId210" Type="http://schemas.openxmlformats.org/officeDocument/2006/relationships/image" Target="../media/image107.png"/><Relationship Id="rId215" Type="http://schemas.openxmlformats.org/officeDocument/2006/relationships/customXml" Target="../ink/ink107.xml"/><Relationship Id="rId236" Type="http://schemas.openxmlformats.org/officeDocument/2006/relationships/image" Target="../media/image120.png"/><Relationship Id="rId26" Type="http://schemas.openxmlformats.org/officeDocument/2006/relationships/image" Target="../media/image15.png"/><Relationship Id="rId231" Type="http://schemas.openxmlformats.org/officeDocument/2006/relationships/customXml" Target="../ink/ink115.xml"/><Relationship Id="rId47" Type="http://schemas.openxmlformats.org/officeDocument/2006/relationships/customXml" Target="../ink/ink23.xml"/><Relationship Id="rId68" Type="http://schemas.openxmlformats.org/officeDocument/2006/relationships/image" Target="../media/image36.png"/><Relationship Id="rId89" Type="http://schemas.openxmlformats.org/officeDocument/2006/relationships/customXml" Target="../ink/ink44.xml"/><Relationship Id="rId112" Type="http://schemas.openxmlformats.org/officeDocument/2006/relationships/image" Target="../media/image58.png"/><Relationship Id="rId133" Type="http://schemas.openxmlformats.org/officeDocument/2006/relationships/customXml" Target="../ink/ink66.xml"/><Relationship Id="rId154" Type="http://schemas.openxmlformats.org/officeDocument/2006/relationships/image" Target="../media/image79.png"/><Relationship Id="rId175" Type="http://schemas.openxmlformats.org/officeDocument/2006/relationships/customXml" Target="../ink/ink87.xml"/><Relationship Id="rId196" Type="http://schemas.openxmlformats.org/officeDocument/2006/relationships/image" Target="../media/image100.png"/><Relationship Id="rId200" Type="http://schemas.openxmlformats.org/officeDocument/2006/relationships/image" Target="../media/image102.png"/><Relationship Id="rId16" Type="http://schemas.openxmlformats.org/officeDocument/2006/relationships/image" Target="../media/image10.png"/><Relationship Id="rId221" Type="http://schemas.openxmlformats.org/officeDocument/2006/relationships/customXml" Target="../ink/ink110.xml"/><Relationship Id="rId242" Type="http://schemas.openxmlformats.org/officeDocument/2006/relationships/image" Target="../media/image123.png"/><Relationship Id="rId37" Type="http://schemas.openxmlformats.org/officeDocument/2006/relationships/customXml" Target="../ink/ink18.xml"/><Relationship Id="rId58" Type="http://schemas.openxmlformats.org/officeDocument/2006/relationships/image" Target="../media/image31.png"/><Relationship Id="rId79" Type="http://schemas.openxmlformats.org/officeDocument/2006/relationships/customXml" Target="../ink/ink39.xml"/><Relationship Id="rId102" Type="http://schemas.openxmlformats.org/officeDocument/2006/relationships/image" Target="../media/image53.png"/><Relationship Id="rId123" Type="http://schemas.openxmlformats.org/officeDocument/2006/relationships/customXml" Target="../ink/ink61.xml"/><Relationship Id="rId144" Type="http://schemas.openxmlformats.org/officeDocument/2006/relationships/image" Target="../media/image74.png"/><Relationship Id="rId90" Type="http://schemas.openxmlformats.org/officeDocument/2006/relationships/image" Target="../media/image47.png"/><Relationship Id="rId165" Type="http://schemas.openxmlformats.org/officeDocument/2006/relationships/customXml" Target="../ink/ink82.xml"/><Relationship Id="rId186" Type="http://schemas.openxmlformats.org/officeDocument/2006/relationships/image" Target="../media/image95.png"/><Relationship Id="rId211" Type="http://schemas.openxmlformats.org/officeDocument/2006/relationships/customXml" Target="../ink/ink105.xml"/><Relationship Id="rId232" Type="http://schemas.openxmlformats.org/officeDocument/2006/relationships/image" Target="../media/image118.png"/><Relationship Id="rId27" Type="http://schemas.openxmlformats.org/officeDocument/2006/relationships/customXml" Target="../ink/ink13.xml"/><Relationship Id="rId48" Type="http://schemas.openxmlformats.org/officeDocument/2006/relationships/image" Target="../media/image26.png"/><Relationship Id="rId69" Type="http://schemas.openxmlformats.org/officeDocument/2006/relationships/customXml" Target="../ink/ink34.xml"/><Relationship Id="rId113" Type="http://schemas.openxmlformats.org/officeDocument/2006/relationships/customXml" Target="../ink/ink56.xml"/><Relationship Id="rId134" Type="http://schemas.openxmlformats.org/officeDocument/2006/relationships/image" Target="../media/image69.png"/><Relationship Id="rId80" Type="http://schemas.openxmlformats.org/officeDocument/2006/relationships/image" Target="../media/image42.png"/><Relationship Id="rId155" Type="http://schemas.openxmlformats.org/officeDocument/2006/relationships/customXml" Target="../ink/ink77.xml"/><Relationship Id="rId176" Type="http://schemas.openxmlformats.org/officeDocument/2006/relationships/image" Target="../media/image90.png"/><Relationship Id="rId197" Type="http://schemas.openxmlformats.org/officeDocument/2006/relationships/customXml" Target="../ink/ink98.xml"/><Relationship Id="rId201" Type="http://schemas.openxmlformats.org/officeDocument/2006/relationships/customXml" Target="../ink/ink100.xml"/><Relationship Id="rId222" Type="http://schemas.openxmlformats.org/officeDocument/2006/relationships/image" Target="../media/image113.png"/><Relationship Id="rId243" Type="http://schemas.openxmlformats.org/officeDocument/2006/relationships/customXml" Target="../ink/ink121.xml"/><Relationship Id="rId17" Type="http://schemas.openxmlformats.org/officeDocument/2006/relationships/customXml" Target="../ink/ink8.xml"/><Relationship Id="rId38" Type="http://schemas.openxmlformats.org/officeDocument/2006/relationships/image" Target="../media/image21.png"/><Relationship Id="rId59" Type="http://schemas.openxmlformats.org/officeDocument/2006/relationships/customXml" Target="../ink/ink29.xml"/><Relationship Id="rId103" Type="http://schemas.openxmlformats.org/officeDocument/2006/relationships/customXml" Target="../ink/ink51.xml"/><Relationship Id="rId124" Type="http://schemas.openxmlformats.org/officeDocument/2006/relationships/image" Target="../media/image64.png"/><Relationship Id="rId70" Type="http://schemas.openxmlformats.org/officeDocument/2006/relationships/image" Target="../media/image37.png"/><Relationship Id="rId91" Type="http://schemas.openxmlformats.org/officeDocument/2006/relationships/customXml" Target="../ink/ink45.xml"/><Relationship Id="rId145" Type="http://schemas.openxmlformats.org/officeDocument/2006/relationships/customXml" Target="../ink/ink72.xml"/><Relationship Id="rId166" Type="http://schemas.openxmlformats.org/officeDocument/2006/relationships/image" Target="../media/image85.png"/><Relationship Id="rId187" Type="http://schemas.openxmlformats.org/officeDocument/2006/relationships/customXml" Target="../ink/ink93.xml"/><Relationship Id="rId1" Type="http://schemas.openxmlformats.org/officeDocument/2006/relationships/slideLayout" Target="../slideLayouts/slideLayout7.xml"/><Relationship Id="rId212" Type="http://schemas.openxmlformats.org/officeDocument/2006/relationships/image" Target="../media/image108.png"/><Relationship Id="rId233" Type="http://schemas.openxmlformats.org/officeDocument/2006/relationships/customXml" Target="../ink/ink116.xml"/><Relationship Id="rId28" Type="http://schemas.openxmlformats.org/officeDocument/2006/relationships/image" Target="../media/image16.png"/><Relationship Id="rId49" Type="http://schemas.openxmlformats.org/officeDocument/2006/relationships/customXml" Target="../ink/ink24.xml"/><Relationship Id="rId114" Type="http://schemas.openxmlformats.org/officeDocument/2006/relationships/image" Target="../media/image59.png"/><Relationship Id="rId60" Type="http://schemas.openxmlformats.org/officeDocument/2006/relationships/image" Target="../media/image32.png"/><Relationship Id="rId81" Type="http://schemas.openxmlformats.org/officeDocument/2006/relationships/customXml" Target="../ink/ink40.xml"/><Relationship Id="rId135" Type="http://schemas.openxmlformats.org/officeDocument/2006/relationships/customXml" Target="../ink/ink67.xml"/><Relationship Id="rId156" Type="http://schemas.openxmlformats.org/officeDocument/2006/relationships/image" Target="../media/image80.png"/><Relationship Id="rId177" Type="http://schemas.openxmlformats.org/officeDocument/2006/relationships/customXml" Target="../ink/ink88.xml"/><Relationship Id="rId198" Type="http://schemas.openxmlformats.org/officeDocument/2006/relationships/image" Target="../media/image101.png"/><Relationship Id="rId202" Type="http://schemas.openxmlformats.org/officeDocument/2006/relationships/image" Target="../media/image103.png"/><Relationship Id="rId223" Type="http://schemas.openxmlformats.org/officeDocument/2006/relationships/customXml" Target="../ink/ink111.xml"/><Relationship Id="rId244" Type="http://schemas.openxmlformats.org/officeDocument/2006/relationships/image" Target="../media/image124.png"/><Relationship Id="rId18" Type="http://schemas.openxmlformats.org/officeDocument/2006/relationships/image" Target="../media/image11.png"/><Relationship Id="rId39" Type="http://schemas.openxmlformats.org/officeDocument/2006/relationships/customXml" Target="../ink/ink19.xml"/><Relationship Id="rId50" Type="http://schemas.openxmlformats.org/officeDocument/2006/relationships/image" Target="../media/image27.png"/><Relationship Id="rId104" Type="http://schemas.openxmlformats.org/officeDocument/2006/relationships/image" Target="../media/image54.png"/><Relationship Id="rId125" Type="http://schemas.openxmlformats.org/officeDocument/2006/relationships/customXml" Target="../ink/ink62.xml"/><Relationship Id="rId146" Type="http://schemas.openxmlformats.org/officeDocument/2006/relationships/image" Target="../media/image75.png"/><Relationship Id="rId167" Type="http://schemas.openxmlformats.org/officeDocument/2006/relationships/customXml" Target="../ink/ink83.xml"/><Relationship Id="rId188" Type="http://schemas.openxmlformats.org/officeDocument/2006/relationships/image" Target="../media/image96.png"/><Relationship Id="rId71" Type="http://schemas.openxmlformats.org/officeDocument/2006/relationships/customXml" Target="../ink/ink35.xml"/><Relationship Id="rId92" Type="http://schemas.openxmlformats.org/officeDocument/2006/relationships/image" Target="../media/image48.png"/><Relationship Id="rId213" Type="http://schemas.openxmlformats.org/officeDocument/2006/relationships/customXml" Target="../ink/ink106.xml"/><Relationship Id="rId234" Type="http://schemas.openxmlformats.org/officeDocument/2006/relationships/image" Target="../media/image119.png"/><Relationship Id="rId2" Type="http://schemas.openxmlformats.org/officeDocument/2006/relationships/notesSlide" Target="../notesSlides/notesSlide2.xml"/><Relationship Id="rId29" Type="http://schemas.openxmlformats.org/officeDocument/2006/relationships/customXml" Target="../ink/ink14.xml"/><Relationship Id="rId40" Type="http://schemas.openxmlformats.org/officeDocument/2006/relationships/image" Target="../media/image22.png"/><Relationship Id="rId115" Type="http://schemas.openxmlformats.org/officeDocument/2006/relationships/customXml" Target="../ink/ink57.xml"/><Relationship Id="rId136" Type="http://schemas.openxmlformats.org/officeDocument/2006/relationships/image" Target="../media/image70.png"/><Relationship Id="rId157" Type="http://schemas.openxmlformats.org/officeDocument/2006/relationships/customXml" Target="../ink/ink78.xml"/><Relationship Id="rId178" Type="http://schemas.openxmlformats.org/officeDocument/2006/relationships/image" Target="../media/image91.png"/><Relationship Id="rId61" Type="http://schemas.openxmlformats.org/officeDocument/2006/relationships/customXml" Target="../ink/ink30.xml"/><Relationship Id="rId82" Type="http://schemas.openxmlformats.org/officeDocument/2006/relationships/image" Target="../media/image43.png"/><Relationship Id="rId199" Type="http://schemas.openxmlformats.org/officeDocument/2006/relationships/customXml" Target="../ink/ink99.xml"/><Relationship Id="rId203" Type="http://schemas.openxmlformats.org/officeDocument/2006/relationships/customXml" Target="../ink/ink101.xml"/><Relationship Id="rId19" Type="http://schemas.openxmlformats.org/officeDocument/2006/relationships/customXml" Target="../ink/ink9.xml"/><Relationship Id="rId224" Type="http://schemas.openxmlformats.org/officeDocument/2006/relationships/image" Target="../media/image114.png"/><Relationship Id="rId30" Type="http://schemas.openxmlformats.org/officeDocument/2006/relationships/image" Target="../media/image17.png"/><Relationship Id="rId105" Type="http://schemas.openxmlformats.org/officeDocument/2006/relationships/customXml" Target="../ink/ink52.xml"/><Relationship Id="rId126" Type="http://schemas.openxmlformats.org/officeDocument/2006/relationships/image" Target="../media/image65.png"/><Relationship Id="rId147" Type="http://schemas.openxmlformats.org/officeDocument/2006/relationships/customXml" Target="../ink/ink73.xml"/><Relationship Id="rId168" Type="http://schemas.openxmlformats.org/officeDocument/2006/relationships/image" Target="../media/image86.png"/><Relationship Id="rId51" Type="http://schemas.openxmlformats.org/officeDocument/2006/relationships/customXml" Target="../ink/ink25.xml"/><Relationship Id="rId72" Type="http://schemas.openxmlformats.org/officeDocument/2006/relationships/image" Target="../media/image38.png"/><Relationship Id="rId93" Type="http://schemas.openxmlformats.org/officeDocument/2006/relationships/customXml" Target="../ink/ink46.xml"/><Relationship Id="rId189" Type="http://schemas.openxmlformats.org/officeDocument/2006/relationships/customXml" Target="../ink/ink94.xml"/><Relationship Id="rId3" Type="http://schemas.openxmlformats.org/officeDocument/2006/relationships/image" Target="../media/image3.png"/><Relationship Id="rId214" Type="http://schemas.openxmlformats.org/officeDocument/2006/relationships/image" Target="../media/image109.png"/><Relationship Id="rId235" Type="http://schemas.openxmlformats.org/officeDocument/2006/relationships/customXml" Target="../ink/ink117.xml"/><Relationship Id="rId116" Type="http://schemas.openxmlformats.org/officeDocument/2006/relationships/image" Target="../media/image60.png"/><Relationship Id="rId137" Type="http://schemas.openxmlformats.org/officeDocument/2006/relationships/customXml" Target="../ink/ink68.xml"/><Relationship Id="rId158" Type="http://schemas.openxmlformats.org/officeDocument/2006/relationships/image" Target="../media/image81.png"/><Relationship Id="rId20" Type="http://schemas.openxmlformats.org/officeDocument/2006/relationships/image" Target="../media/image12.png"/><Relationship Id="rId41" Type="http://schemas.openxmlformats.org/officeDocument/2006/relationships/customXml" Target="../ink/ink20.xml"/><Relationship Id="rId62" Type="http://schemas.openxmlformats.org/officeDocument/2006/relationships/image" Target="../media/image33.png"/><Relationship Id="rId83" Type="http://schemas.openxmlformats.org/officeDocument/2006/relationships/customXml" Target="../ink/ink41.xml"/><Relationship Id="rId179" Type="http://schemas.openxmlformats.org/officeDocument/2006/relationships/customXml" Target="../ink/ink89.xml"/><Relationship Id="rId190" Type="http://schemas.openxmlformats.org/officeDocument/2006/relationships/image" Target="../media/image97.png"/><Relationship Id="rId204" Type="http://schemas.openxmlformats.org/officeDocument/2006/relationships/image" Target="../media/image104.png"/><Relationship Id="rId225" Type="http://schemas.openxmlformats.org/officeDocument/2006/relationships/customXml" Target="../ink/ink112.xml"/></Relationships>
</file>

<file path=ppt/slides/_rels/slide20.xml.rels><?xml version="1.0" encoding="UTF-8" standalone="yes"?>
<Relationships xmlns="http://schemas.openxmlformats.org/package/2006/relationships"><Relationship Id="rId117" Type="http://schemas.openxmlformats.org/officeDocument/2006/relationships/customXml" Target="../ink/ink1789.xml"/><Relationship Id="rId21" Type="http://schemas.openxmlformats.org/officeDocument/2006/relationships/customXml" Target="../ink/ink1741.xml"/><Relationship Id="rId42" Type="http://schemas.openxmlformats.org/officeDocument/2006/relationships/image" Target="../media/image1783.png"/><Relationship Id="rId63" Type="http://schemas.openxmlformats.org/officeDocument/2006/relationships/customXml" Target="../ink/ink1762.xml"/><Relationship Id="rId84" Type="http://schemas.openxmlformats.org/officeDocument/2006/relationships/image" Target="../media/image1804.png"/><Relationship Id="rId138" Type="http://schemas.openxmlformats.org/officeDocument/2006/relationships/image" Target="../media/image1831.png"/><Relationship Id="rId159" Type="http://schemas.openxmlformats.org/officeDocument/2006/relationships/customXml" Target="../ink/ink1810.xml"/><Relationship Id="rId107" Type="http://schemas.openxmlformats.org/officeDocument/2006/relationships/customXml" Target="../ink/ink1784.xml"/><Relationship Id="rId11" Type="http://schemas.openxmlformats.org/officeDocument/2006/relationships/customXml" Target="../ink/ink1736.xml"/><Relationship Id="rId32" Type="http://schemas.openxmlformats.org/officeDocument/2006/relationships/image" Target="../media/image1778.png"/><Relationship Id="rId53" Type="http://schemas.openxmlformats.org/officeDocument/2006/relationships/customXml" Target="../ink/ink1757.xml"/><Relationship Id="rId74" Type="http://schemas.openxmlformats.org/officeDocument/2006/relationships/image" Target="../media/image1799.png"/><Relationship Id="rId128" Type="http://schemas.openxmlformats.org/officeDocument/2006/relationships/image" Target="../media/image1826.png"/><Relationship Id="rId149" Type="http://schemas.openxmlformats.org/officeDocument/2006/relationships/customXml" Target="../ink/ink1805.xml"/><Relationship Id="rId5" Type="http://schemas.openxmlformats.org/officeDocument/2006/relationships/customXml" Target="../ink/ink1733.xml"/><Relationship Id="rId95" Type="http://schemas.openxmlformats.org/officeDocument/2006/relationships/customXml" Target="../ink/ink1778.xml"/><Relationship Id="rId160" Type="http://schemas.openxmlformats.org/officeDocument/2006/relationships/image" Target="../media/image1842.png"/><Relationship Id="rId22" Type="http://schemas.openxmlformats.org/officeDocument/2006/relationships/image" Target="../media/image1773.png"/><Relationship Id="rId43" Type="http://schemas.openxmlformats.org/officeDocument/2006/relationships/customXml" Target="../ink/ink1752.xml"/><Relationship Id="rId64" Type="http://schemas.openxmlformats.org/officeDocument/2006/relationships/image" Target="../media/image1794.png"/><Relationship Id="rId118" Type="http://schemas.openxmlformats.org/officeDocument/2006/relationships/image" Target="../media/image1821.png"/><Relationship Id="rId139" Type="http://schemas.openxmlformats.org/officeDocument/2006/relationships/customXml" Target="../ink/ink1800.xml"/><Relationship Id="rId85" Type="http://schemas.openxmlformats.org/officeDocument/2006/relationships/customXml" Target="../ink/ink1773.xml"/><Relationship Id="rId150" Type="http://schemas.openxmlformats.org/officeDocument/2006/relationships/image" Target="../media/image1837.png"/><Relationship Id="rId12" Type="http://schemas.openxmlformats.org/officeDocument/2006/relationships/image" Target="../media/image1768.png"/><Relationship Id="rId17" Type="http://schemas.openxmlformats.org/officeDocument/2006/relationships/customXml" Target="../ink/ink1739.xml"/><Relationship Id="rId33" Type="http://schemas.openxmlformats.org/officeDocument/2006/relationships/customXml" Target="../ink/ink1747.xml"/><Relationship Id="rId38" Type="http://schemas.openxmlformats.org/officeDocument/2006/relationships/image" Target="../media/image1781.png"/><Relationship Id="rId59" Type="http://schemas.openxmlformats.org/officeDocument/2006/relationships/customXml" Target="../ink/ink1760.xml"/><Relationship Id="rId103" Type="http://schemas.openxmlformats.org/officeDocument/2006/relationships/customXml" Target="../ink/ink1782.xml"/><Relationship Id="rId108" Type="http://schemas.openxmlformats.org/officeDocument/2006/relationships/image" Target="../media/image1816.png"/><Relationship Id="rId124" Type="http://schemas.openxmlformats.org/officeDocument/2006/relationships/image" Target="../media/image1824.png"/><Relationship Id="rId129" Type="http://schemas.openxmlformats.org/officeDocument/2006/relationships/customXml" Target="../ink/ink1795.xml"/><Relationship Id="rId54" Type="http://schemas.openxmlformats.org/officeDocument/2006/relationships/image" Target="../media/image1789.png"/><Relationship Id="rId70" Type="http://schemas.openxmlformats.org/officeDocument/2006/relationships/image" Target="../media/image1797.png"/><Relationship Id="rId75" Type="http://schemas.openxmlformats.org/officeDocument/2006/relationships/customXml" Target="../ink/ink1768.xml"/><Relationship Id="rId91" Type="http://schemas.openxmlformats.org/officeDocument/2006/relationships/customXml" Target="../ink/ink1776.xml"/><Relationship Id="rId96" Type="http://schemas.openxmlformats.org/officeDocument/2006/relationships/image" Target="../media/image1810.png"/><Relationship Id="rId140" Type="http://schemas.openxmlformats.org/officeDocument/2006/relationships/image" Target="../media/image1832.png"/><Relationship Id="rId145" Type="http://schemas.openxmlformats.org/officeDocument/2006/relationships/customXml" Target="../ink/ink1803.xml"/><Relationship Id="rId161" Type="http://schemas.openxmlformats.org/officeDocument/2006/relationships/customXml" Target="../ink/ink1811.xml"/><Relationship Id="rId166" Type="http://schemas.openxmlformats.org/officeDocument/2006/relationships/image" Target="../media/image1845.png"/><Relationship Id="rId1" Type="http://schemas.openxmlformats.org/officeDocument/2006/relationships/slideLayout" Target="../slideLayouts/slideLayout7.xml"/><Relationship Id="rId6" Type="http://schemas.openxmlformats.org/officeDocument/2006/relationships/image" Target="../media/image1765.png"/><Relationship Id="rId23" Type="http://schemas.openxmlformats.org/officeDocument/2006/relationships/customXml" Target="../ink/ink1742.xml"/><Relationship Id="rId28" Type="http://schemas.openxmlformats.org/officeDocument/2006/relationships/image" Target="../media/image1776.png"/><Relationship Id="rId49" Type="http://schemas.openxmlformats.org/officeDocument/2006/relationships/customXml" Target="../ink/ink1755.xml"/><Relationship Id="rId114" Type="http://schemas.openxmlformats.org/officeDocument/2006/relationships/image" Target="../media/image1819.png"/><Relationship Id="rId119" Type="http://schemas.openxmlformats.org/officeDocument/2006/relationships/customXml" Target="../ink/ink1790.xml"/><Relationship Id="rId44" Type="http://schemas.openxmlformats.org/officeDocument/2006/relationships/image" Target="../media/image1784.png"/><Relationship Id="rId60" Type="http://schemas.openxmlformats.org/officeDocument/2006/relationships/image" Target="../media/image1792.png"/><Relationship Id="rId65" Type="http://schemas.openxmlformats.org/officeDocument/2006/relationships/customXml" Target="../ink/ink1763.xml"/><Relationship Id="rId81" Type="http://schemas.openxmlformats.org/officeDocument/2006/relationships/customXml" Target="../ink/ink1771.xml"/><Relationship Id="rId86" Type="http://schemas.openxmlformats.org/officeDocument/2006/relationships/image" Target="../media/image1805.png"/><Relationship Id="rId130" Type="http://schemas.openxmlformats.org/officeDocument/2006/relationships/image" Target="../media/image1827.png"/><Relationship Id="rId135" Type="http://schemas.openxmlformats.org/officeDocument/2006/relationships/customXml" Target="../ink/ink1798.xml"/><Relationship Id="rId151" Type="http://schemas.openxmlformats.org/officeDocument/2006/relationships/customXml" Target="../ink/ink1806.xml"/><Relationship Id="rId156" Type="http://schemas.openxmlformats.org/officeDocument/2006/relationships/image" Target="../media/image1840.png"/><Relationship Id="rId13" Type="http://schemas.openxmlformats.org/officeDocument/2006/relationships/customXml" Target="../ink/ink1737.xml"/><Relationship Id="rId18" Type="http://schemas.openxmlformats.org/officeDocument/2006/relationships/image" Target="../media/image1771.png"/><Relationship Id="rId39" Type="http://schemas.openxmlformats.org/officeDocument/2006/relationships/customXml" Target="../ink/ink1750.xml"/><Relationship Id="rId109" Type="http://schemas.openxmlformats.org/officeDocument/2006/relationships/customXml" Target="../ink/ink1785.xml"/><Relationship Id="rId34" Type="http://schemas.openxmlformats.org/officeDocument/2006/relationships/image" Target="../media/image1779.png"/><Relationship Id="rId50" Type="http://schemas.openxmlformats.org/officeDocument/2006/relationships/image" Target="../media/image1787.png"/><Relationship Id="rId55" Type="http://schemas.openxmlformats.org/officeDocument/2006/relationships/customXml" Target="../ink/ink1758.xml"/><Relationship Id="rId76" Type="http://schemas.openxmlformats.org/officeDocument/2006/relationships/image" Target="../media/image1800.png"/><Relationship Id="rId97" Type="http://schemas.openxmlformats.org/officeDocument/2006/relationships/customXml" Target="../ink/ink1779.xml"/><Relationship Id="rId104" Type="http://schemas.openxmlformats.org/officeDocument/2006/relationships/image" Target="../media/image1814.png"/><Relationship Id="rId120" Type="http://schemas.openxmlformats.org/officeDocument/2006/relationships/image" Target="../media/image1822.png"/><Relationship Id="rId125" Type="http://schemas.openxmlformats.org/officeDocument/2006/relationships/customXml" Target="../ink/ink1793.xml"/><Relationship Id="rId141" Type="http://schemas.openxmlformats.org/officeDocument/2006/relationships/customXml" Target="../ink/ink1801.xml"/><Relationship Id="rId146" Type="http://schemas.openxmlformats.org/officeDocument/2006/relationships/image" Target="../media/image1835.png"/><Relationship Id="rId167" Type="http://schemas.openxmlformats.org/officeDocument/2006/relationships/customXml" Target="../ink/ink1814.xml"/><Relationship Id="rId7" Type="http://schemas.openxmlformats.org/officeDocument/2006/relationships/customXml" Target="../ink/ink1734.xml"/><Relationship Id="rId71" Type="http://schemas.openxmlformats.org/officeDocument/2006/relationships/customXml" Target="../ink/ink1766.xml"/><Relationship Id="rId92" Type="http://schemas.openxmlformats.org/officeDocument/2006/relationships/image" Target="../media/image1808.png"/><Relationship Id="rId162" Type="http://schemas.openxmlformats.org/officeDocument/2006/relationships/image" Target="../media/image1843.png"/><Relationship Id="rId2" Type="http://schemas.openxmlformats.org/officeDocument/2006/relationships/notesSlide" Target="../notesSlides/notesSlide16.xml"/><Relationship Id="rId29" Type="http://schemas.openxmlformats.org/officeDocument/2006/relationships/customXml" Target="../ink/ink1745.xml"/><Relationship Id="rId24" Type="http://schemas.openxmlformats.org/officeDocument/2006/relationships/image" Target="../media/image1774.png"/><Relationship Id="rId40" Type="http://schemas.openxmlformats.org/officeDocument/2006/relationships/image" Target="../media/image1782.png"/><Relationship Id="rId45" Type="http://schemas.openxmlformats.org/officeDocument/2006/relationships/customXml" Target="../ink/ink1753.xml"/><Relationship Id="rId66" Type="http://schemas.openxmlformats.org/officeDocument/2006/relationships/image" Target="../media/image1795.png"/><Relationship Id="rId87" Type="http://schemas.openxmlformats.org/officeDocument/2006/relationships/customXml" Target="../ink/ink1774.xml"/><Relationship Id="rId110" Type="http://schemas.openxmlformats.org/officeDocument/2006/relationships/image" Target="../media/image1817.png"/><Relationship Id="rId115" Type="http://schemas.openxmlformats.org/officeDocument/2006/relationships/customXml" Target="../ink/ink1788.xml"/><Relationship Id="rId131" Type="http://schemas.openxmlformats.org/officeDocument/2006/relationships/customXml" Target="../ink/ink1796.xml"/><Relationship Id="rId136" Type="http://schemas.openxmlformats.org/officeDocument/2006/relationships/image" Target="../media/image1830.png"/><Relationship Id="rId157" Type="http://schemas.openxmlformats.org/officeDocument/2006/relationships/customXml" Target="../ink/ink1809.xml"/><Relationship Id="rId61" Type="http://schemas.openxmlformats.org/officeDocument/2006/relationships/customXml" Target="../ink/ink1761.xml"/><Relationship Id="rId82" Type="http://schemas.openxmlformats.org/officeDocument/2006/relationships/image" Target="../media/image1803.png"/><Relationship Id="rId152" Type="http://schemas.openxmlformats.org/officeDocument/2006/relationships/image" Target="../media/image1838.png"/><Relationship Id="rId19" Type="http://schemas.openxmlformats.org/officeDocument/2006/relationships/customXml" Target="../ink/ink1740.xml"/><Relationship Id="rId14" Type="http://schemas.openxmlformats.org/officeDocument/2006/relationships/image" Target="../media/image1769.png"/><Relationship Id="rId30" Type="http://schemas.openxmlformats.org/officeDocument/2006/relationships/image" Target="../media/image1777.png"/><Relationship Id="rId35" Type="http://schemas.openxmlformats.org/officeDocument/2006/relationships/customXml" Target="../ink/ink1748.xml"/><Relationship Id="rId56" Type="http://schemas.openxmlformats.org/officeDocument/2006/relationships/image" Target="../media/image1790.png"/><Relationship Id="rId77" Type="http://schemas.openxmlformats.org/officeDocument/2006/relationships/customXml" Target="../ink/ink1769.xml"/><Relationship Id="rId100" Type="http://schemas.openxmlformats.org/officeDocument/2006/relationships/image" Target="../media/image1812.png"/><Relationship Id="rId105" Type="http://schemas.openxmlformats.org/officeDocument/2006/relationships/customXml" Target="../ink/ink1783.xml"/><Relationship Id="rId126" Type="http://schemas.openxmlformats.org/officeDocument/2006/relationships/image" Target="../media/image1825.png"/><Relationship Id="rId147" Type="http://schemas.openxmlformats.org/officeDocument/2006/relationships/customXml" Target="../ink/ink1804.xml"/><Relationship Id="rId168" Type="http://schemas.openxmlformats.org/officeDocument/2006/relationships/image" Target="../media/image1846.png"/><Relationship Id="rId8" Type="http://schemas.openxmlformats.org/officeDocument/2006/relationships/image" Target="../media/image1766.png"/><Relationship Id="rId51" Type="http://schemas.openxmlformats.org/officeDocument/2006/relationships/customXml" Target="../ink/ink1756.xml"/><Relationship Id="rId72" Type="http://schemas.openxmlformats.org/officeDocument/2006/relationships/image" Target="../media/image1798.png"/><Relationship Id="rId93" Type="http://schemas.openxmlformats.org/officeDocument/2006/relationships/customXml" Target="../ink/ink1777.xml"/><Relationship Id="rId98" Type="http://schemas.openxmlformats.org/officeDocument/2006/relationships/image" Target="../media/image1811.png"/><Relationship Id="rId121" Type="http://schemas.openxmlformats.org/officeDocument/2006/relationships/customXml" Target="../ink/ink1791.xml"/><Relationship Id="rId142" Type="http://schemas.openxmlformats.org/officeDocument/2006/relationships/image" Target="../media/image1833.png"/><Relationship Id="rId163" Type="http://schemas.openxmlformats.org/officeDocument/2006/relationships/customXml" Target="../ink/ink1812.xml"/><Relationship Id="rId3" Type="http://schemas.openxmlformats.org/officeDocument/2006/relationships/image" Target="../media/image1389.png"/><Relationship Id="rId25" Type="http://schemas.openxmlformats.org/officeDocument/2006/relationships/customXml" Target="../ink/ink1743.xml"/><Relationship Id="rId46" Type="http://schemas.openxmlformats.org/officeDocument/2006/relationships/image" Target="../media/image1785.png"/><Relationship Id="rId67" Type="http://schemas.openxmlformats.org/officeDocument/2006/relationships/customXml" Target="../ink/ink1764.xml"/><Relationship Id="rId116" Type="http://schemas.openxmlformats.org/officeDocument/2006/relationships/image" Target="../media/image1820.png"/><Relationship Id="rId137" Type="http://schemas.openxmlformats.org/officeDocument/2006/relationships/customXml" Target="../ink/ink1799.xml"/><Relationship Id="rId158" Type="http://schemas.openxmlformats.org/officeDocument/2006/relationships/image" Target="../media/image1841.png"/><Relationship Id="rId20" Type="http://schemas.openxmlformats.org/officeDocument/2006/relationships/image" Target="../media/image1772.png"/><Relationship Id="rId41" Type="http://schemas.openxmlformats.org/officeDocument/2006/relationships/customXml" Target="../ink/ink1751.xml"/><Relationship Id="rId62" Type="http://schemas.openxmlformats.org/officeDocument/2006/relationships/image" Target="../media/image1793.png"/><Relationship Id="rId83" Type="http://schemas.openxmlformats.org/officeDocument/2006/relationships/customXml" Target="../ink/ink1772.xml"/><Relationship Id="rId88" Type="http://schemas.openxmlformats.org/officeDocument/2006/relationships/image" Target="../media/image1806.png"/><Relationship Id="rId111" Type="http://schemas.openxmlformats.org/officeDocument/2006/relationships/customXml" Target="../ink/ink1786.xml"/><Relationship Id="rId132" Type="http://schemas.openxmlformats.org/officeDocument/2006/relationships/image" Target="../media/image1828.png"/><Relationship Id="rId153" Type="http://schemas.openxmlformats.org/officeDocument/2006/relationships/customXml" Target="../ink/ink1807.xml"/><Relationship Id="rId15" Type="http://schemas.openxmlformats.org/officeDocument/2006/relationships/customXml" Target="../ink/ink1738.xml"/><Relationship Id="rId36" Type="http://schemas.openxmlformats.org/officeDocument/2006/relationships/image" Target="../media/image1780.png"/><Relationship Id="rId57" Type="http://schemas.openxmlformats.org/officeDocument/2006/relationships/customXml" Target="../ink/ink1759.xml"/><Relationship Id="rId106" Type="http://schemas.openxmlformats.org/officeDocument/2006/relationships/image" Target="../media/image1815.png"/><Relationship Id="rId127" Type="http://schemas.openxmlformats.org/officeDocument/2006/relationships/customXml" Target="../ink/ink1794.xml"/><Relationship Id="rId10" Type="http://schemas.openxmlformats.org/officeDocument/2006/relationships/image" Target="../media/image1767.png"/><Relationship Id="rId31" Type="http://schemas.openxmlformats.org/officeDocument/2006/relationships/customXml" Target="../ink/ink1746.xml"/><Relationship Id="rId52" Type="http://schemas.openxmlformats.org/officeDocument/2006/relationships/image" Target="../media/image1788.png"/><Relationship Id="rId73" Type="http://schemas.openxmlformats.org/officeDocument/2006/relationships/customXml" Target="../ink/ink1767.xml"/><Relationship Id="rId78" Type="http://schemas.openxmlformats.org/officeDocument/2006/relationships/image" Target="../media/image1801.png"/><Relationship Id="rId94" Type="http://schemas.openxmlformats.org/officeDocument/2006/relationships/image" Target="../media/image1809.png"/><Relationship Id="rId99" Type="http://schemas.openxmlformats.org/officeDocument/2006/relationships/customXml" Target="../ink/ink1780.xml"/><Relationship Id="rId101" Type="http://schemas.openxmlformats.org/officeDocument/2006/relationships/customXml" Target="../ink/ink1781.xml"/><Relationship Id="rId122" Type="http://schemas.openxmlformats.org/officeDocument/2006/relationships/image" Target="../media/image1823.png"/><Relationship Id="rId143" Type="http://schemas.openxmlformats.org/officeDocument/2006/relationships/customXml" Target="../ink/ink1802.xml"/><Relationship Id="rId148" Type="http://schemas.openxmlformats.org/officeDocument/2006/relationships/image" Target="../media/image1836.png"/><Relationship Id="rId164" Type="http://schemas.openxmlformats.org/officeDocument/2006/relationships/image" Target="../media/image1844.png"/><Relationship Id="rId4" Type="http://schemas.openxmlformats.org/officeDocument/2006/relationships/chart" Target="../charts/chart1.xml"/><Relationship Id="rId9" Type="http://schemas.openxmlformats.org/officeDocument/2006/relationships/customXml" Target="../ink/ink1735.xml"/><Relationship Id="rId26" Type="http://schemas.openxmlformats.org/officeDocument/2006/relationships/image" Target="../media/image1775.png"/><Relationship Id="rId47" Type="http://schemas.openxmlformats.org/officeDocument/2006/relationships/customXml" Target="../ink/ink1754.xml"/><Relationship Id="rId68" Type="http://schemas.openxmlformats.org/officeDocument/2006/relationships/image" Target="../media/image1796.png"/><Relationship Id="rId89" Type="http://schemas.openxmlformats.org/officeDocument/2006/relationships/customXml" Target="../ink/ink1775.xml"/><Relationship Id="rId112" Type="http://schemas.openxmlformats.org/officeDocument/2006/relationships/image" Target="../media/image1818.png"/><Relationship Id="rId133" Type="http://schemas.openxmlformats.org/officeDocument/2006/relationships/customXml" Target="../ink/ink1797.xml"/><Relationship Id="rId154" Type="http://schemas.openxmlformats.org/officeDocument/2006/relationships/image" Target="../media/image1839.png"/><Relationship Id="rId16" Type="http://schemas.openxmlformats.org/officeDocument/2006/relationships/image" Target="../media/image1770.png"/><Relationship Id="rId37" Type="http://schemas.openxmlformats.org/officeDocument/2006/relationships/customXml" Target="../ink/ink1749.xml"/><Relationship Id="rId58" Type="http://schemas.openxmlformats.org/officeDocument/2006/relationships/image" Target="../media/image1791.png"/><Relationship Id="rId79" Type="http://schemas.openxmlformats.org/officeDocument/2006/relationships/customXml" Target="../ink/ink1770.xml"/><Relationship Id="rId102" Type="http://schemas.openxmlformats.org/officeDocument/2006/relationships/image" Target="../media/image1813.png"/><Relationship Id="rId123" Type="http://schemas.openxmlformats.org/officeDocument/2006/relationships/customXml" Target="../ink/ink1792.xml"/><Relationship Id="rId144" Type="http://schemas.openxmlformats.org/officeDocument/2006/relationships/image" Target="../media/image1834.png"/><Relationship Id="rId90" Type="http://schemas.openxmlformats.org/officeDocument/2006/relationships/image" Target="../media/image1807.png"/><Relationship Id="rId165" Type="http://schemas.openxmlformats.org/officeDocument/2006/relationships/customXml" Target="../ink/ink1813.xml"/><Relationship Id="rId27" Type="http://schemas.openxmlformats.org/officeDocument/2006/relationships/customXml" Target="../ink/ink1744.xml"/><Relationship Id="rId48" Type="http://schemas.openxmlformats.org/officeDocument/2006/relationships/image" Target="../media/image1786.png"/><Relationship Id="rId69" Type="http://schemas.openxmlformats.org/officeDocument/2006/relationships/customXml" Target="../ink/ink1765.xml"/><Relationship Id="rId113" Type="http://schemas.openxmlformats.org/officeDocument/2006/relationships/customXml" Target="../ink/ink1787.xml"/><Relationship Id="rId134" Type="http://schemas.openxmlformats.org/officeDocument/2006/relationships/image" Target="../media/image1829.png"/><Relationship Id="rId80" Type="http://schemas.openxmlformats.org/officeDocument/2006/relationships/image" Target="../media/image1802.png"/><Relationship Id="rId155" Type="http://schemas.openxmlformats.org/officeDocument/2006/relationships/customXml" Target="../ink/ink1808.xml"/></Relationships>
</file>

<file path=ppt/slides/_rels/slide21.xml.rels><?xml version="1.0" encoding="UTF-8" standalone="yes"?>
<Relationships xmlns="http://schemas.openxmlformats.org/package/2006/relationships"><Relationship Id="rId117" Type="http://schemas.openxmlformats.org/officeDocument/2006/relationships/image" Target="../media/image1906.png"/><Relationship Id="rId21" Type="http://schemas.openxmlformats.org/officeDocument/2006/relationships/image" Target="../media/image1858.png"/><Relationship Id="rId42" Type="http://schemas.openxmlformats.org/officeDocument/2006/relationships/customXml" Target="../ink/ink1833.xml"/><Relationship Id="rId63" Type="http://schemas.openxmlformats.org/officeDocument/2006/relationships/image" Target="../media/image1879.png"/><Relationship Id="rId84" Type="http://schemas.openxmlformats.org/officeDocument/2006/relationships/customXml" Target="../ink/ink1854.xml"/><Relationship Id="rId138" Type="http://schemas.openxmlformats.org/officeDocument/2006/relationships/customXml" Target="../ink/ink1881.xml"/><Relationship Id="rId159" Type="http://schemas.openxmlformats.org/officeDocument/2006/relationships/image" Target="../media/image1927.png"/><Relationship Id="rId170" Type="http://schemas.openxmlformats.org/officeDocument/2006/relationships/customXml" Target="../ink/ink1897.xml"/><Relationship Id="rId107" Type="http://schemas.openxmlformats.org/officeDocument/2006/relationships/image" Target="../media/image1901.png"/><Relationship Id="rId11" Type="http://schemas.openxmlformats.org/officeDocument/2006/relationships/image" Target="../media/image1853.png"/><Relationship Id="rId32" Type="http://schemas.openxmlformats.org/officeDocument/2006/relationships/customXml" Target="../ink/ink1828.xml"/><Relationship Id="rId53" Type="http://schemas.openxmlformats.org/officeDocument/2006/relationships/image" Target="../media/image1874.png"/><Relationship Id="rId74" Type="http://schemas.openxmlformats.org/officeDocument/2006/relationships/customXml" Target="../ink/ink1849.xml"/><Relationship Id="rId128" Type="http://schemas.openxmlformats.org/officeDocument/2006/relationships/customXml" Target="../ink/ink1876.xml"/><Relationship Id="rId149" Type="http://schemas.openxmlformats.org/officeDocument/2006/relationships/image" Target="../media/image1922.png"/><Relationship Id="rId5" Type="http://schemas.openxmlformats.org/officeDocument/2006/relationships/image" Target="../media/image1647.png"/><Relationship Id="rId95" Type="http://schemas.openxmlformats.org/officeDocument/2006/relationships/image" Target="../media/image1895.png"/><Relationship Id="rId160" Type="http://schemas.openxmlformats.org/officeDocument/2006/relationships/customXml" Target="../ink/ink1892.xml"/><Relationship Id="rId22" Type="http://schemas.openxmlformats.org/officeDocument/2006/relationships/customXml" Target="../ink/ink1823.xml"/><Relationship Id="rId43" Type="http://schemas.openxmlformats.org/officeDocument/2006/relationships/image" Target="../media/image1869.png"/><Relationship Id="rId64" Type="http://schemas.openxmlformats.org/officeDocument/2006/relationships/customXml" Target="../ink/ink1844.xml"/><Relationship Id="rId118" Type="http://schemas.openxmlformats.org/officeDocument/2006/relationships/customXml" Target="../ink/ink1871.xml"/><Relationship Id="rId139" Type="http://schemas.openxmlformats.org/officeDocument/2006/relationships/image" Target="../media/image1917.png"/><Relationship Id="rId85" Type="http://schemas.openxmlformats.org/officeDocument/2006/relationships/image" Target="../media/image1890.png"/><Relationship Id="rId150" Type="http://schemas.openxmlformats.org/officeDocument/2006/relationships/customXml" Target="../ink/ink1887.xml"/><Relationship Id="rId171" Type="http://schemas.openxmlformats.org/officeDocument/2006/relationships/image" Target="../media/image1933.png"/><Relationship Id="rId12" Type="http://schemas.openxmlformats.org/officeDocument/2006/relationships/customXml" Target="../ink/ink1818.xml"/><Relationship Id="rId33" Type="http://schemas.openxmlformats.org/officeDocument/2006/relationships/image" Target="../media/image1864.png"/><Relationship Id="rId108" Type="http://schemas.openxmlformats.org/officeDocument/2006/relationships/customXml" Target="../ink/ink1866.xml"/><Relationship Id="rId129" Type="http://schemas.openxmlformats.org/officeDocument/2006/relationships/image" Target="../media/image1912.png"/><Relationship Id="rId54" Type="http://schemas.openxmlformats.org/officeDocument/2006/relationships/customXml" Target="../ink/ink1839.xml"/><Relationship Id="rId75" Type="http://schemas.openxmlformats.org/officeDocument/2006/relationships/image" Target="../media/image1885.png"/><Relationship Id="rId96" Type="http://schemas.openxmlformats.org/officeDocument/2006/relationships/customXml" Target="../ink/ink1860.xml"/><Relationship Id="rId140" Type="http://schemas.openxmlformats.org/officeDocument/2006/relationships/customXml" Target="../ink/ink1882.xml"/><Relationship Id="rId161" Type="http://schemas.openxmlformats.org/officeDocument/2006/relationships/image" Target="../media/image1928.png"/><Relationship Id="rId1" Type="http://schemas.openxmlformats.org/officeDocument/2006/relationships/slideLayout" Target="../slideLayouts/slideLayout7.xml"/><Relationship Id="rId6" Type="http://schemas.openxmlformats.org/officeDocument/2006/relationships/customXml" Target="../ink/ink1815.xml"/><Relationship Id="rId23" Type="http://schemas.openxmlformats.org/officeDocument/2006/relationships/image" Target="../media/image1859.png"/><Relationship Id="rId28" Type="http://schemas.openxmlformats.org/officeDocument/2006/relationships/customXml" Target="../ink/ink1826.xml"/><Relationship Id="rId49" Type="http://schemas.openxmlformats.org/officeDocument/2006/relationships/image" Target="../media/image1872.png"/><Relationship Id="rId114" Type="http://schemas.openxmlformats.org/officeDocument/2006/relationships/customXml" Target="../ink/ink1869.xml"/><Relationship Id="rId119" Type="http://schemas.openxmlformats.org/officeDocument/2006/relationships/image" Target="../media/image1907.png"/><Relationship Id="rId44" Type="http://schemas.openxmlformats.org/officeDocument/2006/relationships/customXml" Target="../ink/ink1834.xml"/><Relationship Id="rId60" Type="http://schemas.openxmlformats.org/officeDocument/2006/relationships/customXml" Target="../ink/ink1842.xml"/><Relationship Id="rId65" Type="http://schemas.openxmlformats.org/officeDocument/2006/relationships/image" Target="../media/image1880.png"/><Relationship Id="rId81" Type="http://schemas.openxmlformats.org/officeDocument/2006/relationships/image" Target="../media/image1888.png"/><Relationship Id="rId86" Type="http://schemas.openxmlformats.org/officeDocument/2006/relationships/customXml" Target="../ink/ink1855.xml"/><Relationship Id="rId130" Type="http://schemas.openxmlformats.org/officeDocument/2006/relationships/customXml" Target="../ink/ink1877.xml"/><Relationship Id="rId135" Type="http://schemas.openxmlformats.org/officeDocument/2006/relationships/image" Target="../media/image1915.png"/><Relationship Id="rId151" Type="http://schemas.openxmlformats.org/officeDocument/2006/relationships/image" Target="../media/image1923.png"/><Relationship Id="rId156" Type="http://schemas.openxmlformats.org/officeDocument/2006/relationships/customXml" Target="../ink/ink1890.xml"/><Relationship Id="rId172" Type="http://schemas.openxmlformats.org/officeDocument/2006/relationships/customXml" Target="../ink/ink1898.xml"/><Relationship Id="rId13" Type="http://schemas.openxmlformats.org/officeDocument/2006/relationships/image" Target="../media/image1854.png"/><Relationship Id="rId18" Type="http://schemas.openxmlformats.org/officeDocument/2006/relationships/customXml" Target="../ink/ink1821.xml"/><Relationship Id="rId39" Type="http://schemas.openxmlformats.org/officeDocument/2006/relationships/image" Target="../media/image1867.png"/><Relationship Id="rId109" Type="http://schemas.openxmlformats.org/officeDocument/2006/relationships/image" Target="../media/image1902.png"/><Relationship Id="rId34" Type="http://schemas.openxmlformats.org/officeDocument/2006/relationships/customXml" Target="../ink/ink1829.xml"/><Relationship Id="rId50" Type="http://schemas.openxmlformats.org/officeDocument/2006/relationships/customXml" Target="../ink/ink1837.xml"/><Relationship Id="rId55" Type="http://schemas.openxmlformats.org/officeDocument/2006/relationships/image" Target="../media/image1875.png"/><Relationship Id="rId76" Type="http://schemas.openxmlformats.org/officeDocument/2006/relationships/customXml" Target="../ink/ink1850.xml"/><Relationship Id="rId97" Type="http://schemas.openxmlformats.org/officeDocument/2006/relationships/image" Target="../media/image1896.png"/><Relationship Id="rId104" Type="http://schemas.openxmlformats.org/officeDocument/2006/relationships/customXml" Target="../ink/ink1864.xml"/><Relationship Id="rId120" Type="http://schemas.openxmlformats.org/officeDocument/2006/relationships/customXml" Target="../ink/ink1872.xml"/><Relationship Id="rId125" Type="http://schemas.openxmlformats.org/officeDocument/2006/relationships/image" Target="../media/image1910.png"/><Relationship Id="rId141" Type="http://schemas.openxmlformats.org/officeDocument/2006/relationships/image" Target="../media/image1918.png"/><Relationship Id="rId146" Type="http://schemas.openxmlformats.org/officeDocument/2006/relationships/customXml" Target="../ink/ink1885.xml"/><Relationship Id="rId167" Type="http://schemas.openxmlformats.org/officeDocument/2006/relationships/image" Target="../media/image1931.png"/><Relationship Id="rId7" Type="http://schemas.openxmlformats.org/officeDocument/2006/relationships/image" Target="../media/image1851.png"/><Relationship Id="rId71" Type="http://schemas.openxmlformats.org/officeDocument/2006/relationships/image" Target="../media/image1883.png"/><Relationship Id="rId92" Type="http://schemas.openxmlformats.org/officeDocument/2006/relationships/customXml" Target="../ink/ink1858.xml"/><Relationship Id="rId162" Type="http://schemas.openxmlformats.org/officeDocument/2006/relationships/customXml" Target="../ink/ink1893.xml"/><Relationship Id="rId2" Type="http://schemas.openxmlformats.org/officeDocument/2006/relationships/image" Target="../media/image1390.png"/><Relationship Id="rId29" Type="http://schemas.openxmlformats.org/officeDocument/2006/relationships/image" Target="../media/image1862.png"/><Relationship Id="rId24" Type="http://schemas.openxmlformats.org/officeDocument/2006/relationships/customXml" Target="../ink/ink1824.xml"/><Relationship Id="rId40" Type="http://schemas.openxmlformats.org/officeDocument/2006/relationships/customXml" Target="../ink/ink1832.xml"/><Relationship Id="rId45" Type="http://schemas.openxmlformats.org/officeDocument/2006/relationships/image" Target="../media/image1870.png"/><Relationship Id="rId66" Type="http://schemas.openxmlformats.org/officeDocument/2006/relationships/customXml" Target="../ink/ink1845.xml"/><Relationship Id="rId87" Type="http://schemas.openxmlformats.org/officeDocument/2006/relationships/image" Target="../media/image1891.png"/><Relationship Id="rId110" Type="http://schemas.openxmlformats.org/officeDocument/2006/relationships/customXml" Target="../ink/ink1867.xml"/><Relationship Id="rId115" Type="http://schemas.openxmlformats.org/officeDocument/2006/relationships/image" Target="../media/image1905.png"/><Relationship Id="rId131" Type="http://schemas.openxmlformats.org/officeDocument/2006/relationships/image" Target="../media/image1913.png"/><Relationship Id="rId136" Type="http://schemas.openxmlformats.org/officeDocument/2006/relationships/customXml" Target="../ink/ink1880.xml"/><Relationship Id="rId157" Type="http://schemas.openxmlformats.org/officeDocument/2006/relationships/image" Target="../media/image1926.png"/><Relationship Id="rId61" Type="http://schemas.openxmlformats.org/officeDocument/2006/relationships/image" Target="../media/image1878.png"/><Relationship Id="rId82" Type="http://schemas.openxmlformats.org/officeDocument/2006/relationships/customXml" Target="../ink/ink1853.xml"/><Relationship Id="rId152" Type="http://schemas.openxmlformats.org/officeDocument/2006/relationships/customXml" Target="../ink/ink1888.xml"/><Relationship Id="rId173" Type="http://schemas.openxmlformats.org/officeDocument/2006/relationships/image" Target="../media/image1934.png"/><Relationship Id="rId19" Type="http://schemas.openxmlformats.org/officeDocument/2006/relationships/image" Target="../media/image1857.png"/><Relationship Id="rId14" Type="http://schemas.openxmlformats.org/officeDocument/2006/relationships/customXml" Target="../ink/ink1819.xml"/><Relationship Id="rId30" Type="http://schemas.openxmlformats.org/officeDocument/2006/relationships/customXml" Target="../ink/ink1827.xml"/><Relationship Id="rId35" Type="http://schemas.openxmlformats.org/officeDocument/2006/relationships/image" Target="../media/image1865.png"/><Relationship Id="rId56" Type="http://schemas.openxmlformats.org/officeDocument/2006/relationships/customXml" Target="../ink/ink1840.xml"/><Relationship Id="rId77" Type="http://schemas.openxmlformats.org/officeDocument/2006/relationships/image" Target="../media/image1886.png"/><Relationship Id="rId100" Type="http://schemas.openxmlformats.org/officeDocument/2006/relationships/customXml" Target="../ink/ink1862.xml"/><Relationship Id="rId105" Type="http://schemas.openxmlformats.org/officeDocument/2006/relationships/image" Target="../media/image1900.png"/><Relationship Id="rId126" Type="http://schemas.openxmlformats.org/officeDocument/2006/relationships/customXml" Target="../ink/ink1875.xml"/><Relationship Id="rId147" Type="http://schemas.openxmlformats.org/officeDocument/2006/relationships/image" Target="../media/image1921.png"/><Relationship Id="rId168" Type="http://schemas.openxmlformats.org/officeDocument/2006/relationships/customXml" Target="../ink/ink1896.xml"/><Relationship Id="rId8" Type="http://schemas.openxmlformats.org/officeDocument/2006/relationships/customXml" Target="../ink/ink1816.xml"/><Relationship Id="rId51" Type="http://schemas.openxmlformats.org/officeDocument/2006/relationships/image" Target="../media/image1873.png"/><Relationship Id="rId72" Type="http://schemas.openxmlformats.org/officeDocument/2006/relationships/customXml" Target="../ink/ink1848.xml"/><Relationship Id="rId93" Type="http://schemas.openxmlformats.org/officeDocument/2006/relationships/image" Target="../media/image1894.png"/><Relationship Id="rId98" Type="http://schemas.openxmlformats.org/officeDocument/2006/relationships/customXml" Target="../ink/ink1861.xml"/><Relationship Id="rId121" Type="http://schemas.openxmlformats.org/officeDocument/2006/relationships/image" Target="../media/image1908.png"/><Relationship Id="rId142" Type="http://schemas.openxmlformats.org/officeDocument/2006/relationships/customXml" Target="../ink/ink1883.xml"/><Relationship Id="rId163" Type="http://schemas.openxmlformats.org/officeDocument/2006/relationships/image" Target="../media/image1929.png"/><Relationship Id="rId3" Type="http://schemas.openxmlformats.org/officeDocument/2006/relationships/image" Target="../media/image1512.png"/><Relationship Id="rId25" Type="http://schemas.openxmlformats.org/officeDocument/2006/relationships/image" Target="../media/image1860.png"/><Relationship Id="rId46" Type="http://schemas.openxmlformats.org/officeDocument/2006/relationships/customXml" Target="../ink/ink1835.xml"/><Relationship Id="rId67" Type="http://schemas.openxmlformats.org/officeDocument/2006/relationships/image" Target="../media/image1881.png"/><Relationship Id="rId116" Type="http://schemas.openxmlformats.org/officeDocument/2006/relationships/customXml" Target="../ink/ink1870.xml"/><Relationship Id="rId137" Type="http://schemas.openxmlformats.org/officeDocument/2006/relationships/image" Target="../media/image1916.png"/><Relationship Id="rId158" Type="http://schemas.openxmlformats.org/officeDocument/2006/relationships/customXml" Target="../ink/ink1891.xml"/><Relationship Id="rId20" Type="http://schemas.openxmlformats.org/officeDocument/2006/relationships/customXml" Target="../ink/ink1822.xml"/><Relationship Id="rId41" Type="http://schemas.openxmlformats.org/officeDocument/2006/relationships/image" Target="../media/image1868.png"/><Relationship Id="rId62" Type="http://schemas.openxmlformats.org/officeDocument/2006/relationships/customXml" Target="../ink/ink1843.xml"/><Relationship Id="rId83" Type="http://schemas.openxmlformats.org/officeDocument/2006/relationships/image" Target="../media/image1889.png"/><Relationship Id="rId88" Type="http://schemas.openxmlformats.org/officeDocument/2006/relationships/customXml" Target="../ink/ink1856.xml"/><Relationship Id="rId111" Type="http://schemas.openxmlformats.org/officeDocument/2006/relationships/image" Target="../media/image1903.png"/><Relationship Id="rId132" Type="http://schemas.openxmlformats.org/officeDocument/2006/relationships/customXml" Target="../ink/ink1878.xml"/><Relationship Id="rId153" Type="http://schemas.openxmlformats.org/officeDocument/2006/relationships/image" Target="../media/image1924.png"/><Relationship Id="rId174" Type="http://schemas.openxmlformats.org/officeDocument/2006/relationships/customXml" Target="../ink/ink1899.xml"/><Relationship Id="rId15" Type="http://schemas.openxmlformats.org/officeDocument/2006/relationships/image" Target="../media/image1855.png"/><Relationship Id="rId36" Type="http://schemas.openxmlformats.org/officeDocument/2006/relationships/customXml" Target="../ink/ink1830.xml"/><Relationship Id="rId57" Type="http://schemas.openxmlformats.org/officeDocument/2006/relationships/image" Target="../media/image1876.png"/><Relationship Id="rId106" Type="http://schemas.openxmlformats.org/officeDocument/2006/relationships/customXml" Target="../ink/ink1865.xml"/><Relationship Id="rId127" Type="http://schemas.openxmlformats.org/officeDocument/2006/relationships/image" Target="../media/image1911.png"/><Relationship Id="rId10" Type="http://schemas.openxmlformats.org/officeDocument/2006/relationships/customXml" Target="../ink/ink1817.xml"/><Relationship Id="rId31" Type="http://schemas.openxmlformats.org/officeDocument/2006/relationships/image" Target="../media/image1863.png"/><Relationship Id="rId52" Type="http://schemas.openxmlformats.org/officeDocument/2006/relationships/customXml" Target="../ink/ink1838.xml"/><Relationship Id="rId73" Type="http://schemas.openxmlformats.org/officeDocument/2006/relationships/image" Target="../media/image1884.png"/><Relationship Id="rId78" Type="http://schemas.openxmlformats.org/officeDocument/2006/relationships/customXml" Target="../ink/ink1851.xml"/><Relationship Id="rId94" Type="http://schemas.openxmlformats.org/officeDocument/2006/relationships/customXml" Target="../ink/ink1859.xml"/><Relationship Id="rId99" Type="http://schemas.openxmlformats.org/officeDocument/2006/relationships/image" Target="../media/image1897.png"/><Relationship Id="rId101" Type="http://schemas.openxmlformats.org/officeDocument/2006/relationships/image" Target="../media/image1898.png"/><Relationship Id="rId122" Type="http://schemas.openxmlformats.org/officeDocument/2006/relationships/customXml" Target="../ink/ink1873.xml"/><Relationship Id="rId143" Type="http://schemas.openxmlformats.org/officeDocument/2006/relationships/image" Target="../media/image1919.png"/><Relationship Id="rId148" Type="http://schemas.openxmlformats.org/officeDocument/2006/relationships/customXml" Target="../ink/ink1886.xml"/><Relationship Id="rId164" Type="http://schemas.openxmlformats.org/officeDocument/2006/relationships/customXml" Target="../ink/ink1894.xml"/><Relationship Id="rId169" Type="http://schemas.openxmlformats.org/officeDocument/2006/relationships/image" Target="../media/image1932.png"/><Relationship Id="rId4" Type="http://schemas.openxmlformats.org/officeDocument/2006/relationships/image" Target="../media/image1646.png"/><Relationship Id="rId9" Type="http://schemas.openxmlformats.org/officeDocument/2006/relationships/image" Target="../media/image1852.png"/><Relationship Id="rId26" Type="http://schemas.openxmlformats.org/officeDocument/2006/relationships/customXml" Target="../ink/ink1825.xml"/><Relationship Id="rId47" Type="http://schemas.openxmlformats.org/officeDocument/2006/relationships/image" Target="../media/image1871.png"/><Relationship Id="rId68" Type="http://schemas.openxmlformats.org/officeDocument/2006/relationships/customXml" Target="../ink/ink1846.xml"/><Relationship Id="rId89" Type="http://schemas.openxmlformats.org/officeDocument/2006/relationships/image" Target="../media/image1892.png"/><Relationship Id="rId112" Type="http://schemas.openxmlformats.org/officeDocument/2006/relationships/customXml" Target="../ink/ink1868.xml"/><Relationship Id="rId133" Type="http://schemas.openxmlformats.org/officeDocument/2006/relationships/image" Target="../media/image1914.png"/><Relationship Id="rId154" Type="http://schemas.openxmlformats.org/officeDocument/2006/relationships/customXml" Target="../ink/ink1889.xml"/><Relationship Id="rId175" Type="http://schemas.openxmlformats.org/officeDocument/2006/relationships/image" Target="../media/image1935.png"/><Relationship Id="rId16" Type="http://schemas.openxmlformats.org/officeDocument/2006/relationships/customXml" Target="../ink/ink1820.xml"/><Relationship Id="rId37" Type="http://schemas.openxmlformats.org/officeDocument/2006/relationships/image" Target="../media/image1866.png"/><Relationship Id="rId58" Type="http://schemas.openxmlformats.org/officeDocument/2006/relationships/customXml" Target="../ink/ink1841.xml"/><Relationship Id="rId79" Type="http://schemas.openxmlformats.org/officeDocument/2006/relationships/image" Target="../media/image1887.png"/><Relationship Id="rId102" Type="http://schemas.openxmlformats.org/officeDocument/2006/relationships/customXml" Target="../ink/ink1863.xml"/><Relationship Id="rId123" Type="http://schemas.openxmlformats.org/officeDocument/2006/relationships/image" Target="../media/image1909.png"/><Relationship Id="rId144" Type="http://schemas.openxmlformats.org/officeDocument/2006/relationships/customXml" Target="../ink/ink1884.xml"/><Relationship Id="rId90" Type="http://schemas.openxmlformats.org/officeDocument/2006/relationships/customXml" Target="../ink/ink1857.xml"/><Relationship Id="rId165" Type="http://schemas.openxmlformats.org/officeDocument/2006/relationships/image" Target="../media/image1930.png"/><Relationship Id="rId27" Type="http://schemas.openxmlformats.org/officeDocument/2006/relationships/image" Target="../media/image1861.png"/><Relationship Id="rId48" Type="http://schemas.openxmlformats.org/officeDocument/2006/relationships/customXml" Target="../ink/ink1836.xml"/><Relationship Id="rId69" Type="http://schemas.openxmlformats.org/officeDocument/2006/relationships/image" Target="../media/image1882.png"/><Relationship Id="rId113" Type="http://schemas.openxmlformats.org/officeDocument/2006/relationships/image" Target="../media/image1904.png"/><Relationship Id="rId134" Type="http://schemas.openxmlformats.org/officeDocument/2006/relationships/customXml" Target="../ink/ink1879.xml"/><Relationship Id="rId80" Type="http://schemas.openxmlformats.org/officeDocument/2006/relationships/customXml" Target="../ink/ink1852.xml"/><Relationship Id="rId155" Type="http://schemas.openxmlformats.org/officeDocument/2006/relationships/image" Target="../media/image1925.png"/><Relationship Id="rId17" Type="http://schemas.openxmlformats.org/officeDocument/2006/relationships/image" Target="../media/image1856.png"/><Relationship Id="rId38" Type="http://schemas.openxmlformats.org/officeDocument/2006/relationships/customXml" Target="../ink/ink1831.xml"/><Relationship Id="rId59" Type="http://schemas.openxmlformats.org/officeDocument/2006/relationships/image" Target="../media/image1877.png"/><Relationship Id="rId103" Type="http://schemas.openxmlformats.org/officeDocument/2006/relationships/image" Target="../media/image1899.png"/><Relationship Id="rId124" Type="http://schemas.openxmlformats.org/officeDocument/2006/relationships/customXml" Target="../ink/ink1874.xml"/><Relationship Id="rId70" Type="http://schemas.openxmlformats.org/officeDocument/2006/relationships/customXml" Target="../ink/ink1847.xml"/><Relationship Id="rId91" Type="http://schemas.openxmlformats.org/officeDocument/2006/relationships/image" Target="../media/image1893.png"/><Relationship Id="rId145" Type="http://schemas.openxmlformats.org/officeDocument/2006/relationships/image" Target="../media/image1920.png"/><Relationship Id="rId166" Type="http://schemas.openxmlformats.org/officeDocument/2006/relationships/customXml" Target="../ink/ink1895.xml"/></Relationships>
</file>

<file path=ppt/slides/_rels/slide22.xml.rels><?xml version="1.0" encoding="UTF-8" standalone="yes"?>
<Relationships xmlns="http://schemas.openxmlformats.org/package/2006/relationships"><Relationship Id="rId26" Type="http://schemas.openxmlformats.org/officeDocument/2006/relationships/customXml" Target="../ink/ink1910.xml"/><Relationship Id="rId117" Type="http://schemas.openxmlformats.org/officeDocument/2006/relationships/image" Target="../media/image1992.png"/><Relationship Id="rId21" Type="http://schemas.openxmlformats.org/officeDocument/2006/relationships/image" Target="../media/image1944.png"/><Relationship Id="rId42" Type="http://schemas.openxmlformats.org/officeDocument/2006/relationships/customXml" Target="../ink/ink1918.xml"/><Relationship Id="rId47" Type="http://schemas.openxmlformats.org/officeDocument/2006/relationships/image" Target="../media/image1957.png"/><Relationship Id="rId63" Type="http://schemas.openxmlformats.org/officeDocument/2006/relationships/image" Target="../media/image1965.png"/><Relationship Id="rId68" Type="http://schemas.openxmlformats.org/officeDocument/2006/relationships/customXml" Target="../ink/ink1931.xml"/><Relationship Id="rId84" Type="http://schemas.openxmlformats.org/officeDocument/2006/relationships/customXml" Target="../ink/ink1939.xml"/><Relationship Id="rId89" Type="http://schemas.openxmlformats.org/officeDocument/2006/relationships/image" Target="../media/image1978.png"/><Relationship Id="rId112" Type="http://schemas.openxmlformats.org/officeDocument/2006/relationships/customXml" Target="../ink/ink1953.xml"/><Relationship Id="rId16" Type="http://schemas.openxmlformats.org/officeDocument/2006/relationships/customXml" Target="../ink/ink1905.xml"/><Relationship Id="rId107" Type="http://schemas.openxmlformats.org/officeDocument/2006/relationships/image" Target="../media/image1987.png"/><Relationship Id="rId11" Type="http://schemas.openxmlformats.org/officeDocument/2006/relationships/image" Target="../media/image1939.png"/><Relationship Id="rId32" Type="http://schemas.openxmlformats.org/officeDocument/2006/relationships/customXml" Target="../ink/ink1913.xml"/><Relationship Id="rId37" Type="http://schemas.openxmlformats.org/officeDocument/2006/relationships/image" Target="../media/image1952.png"/><Relationship Id="rId53" Type="http://schemas.openxmlformats.org/officeDocument/2006/relationships/image" Target="../media/image1960.png"/><Relationship Id="rId58" Type="http://schemas.openxmlformats.org/officeDocument/2006/relationships/customXml" Target="../ink/ink1926.xml"/><Relationship Id="rId74" Type="http://schemas.openxmlformats.org/officeDocument/2006/relationships/customXml" Target="../ink/ink1934.xml"/><Relationship Id="rId79" Type="http://schemas.openxmlformats.org/officeDocument/2006/relationships/image" Target="../media/image1973.png"/><Relationship Id="rId102" Type="http://schemas.openxmlformats.org/officeDocument/2006/relationships/customXml" Target="../ink/ink1948.xml"/><Relationship Id="rId123" Type="http://schemas.openxmlformats.org/officeDocument/2006/relationships/image" Target="../media/image1995.png"/><Relationship Id="rId5" Type="http://schemas.openxmlformats.org/officeDocument/2006/relationships/image" Target="../media/image1647.png"/><Relationship Id="rId90" Type="http://schemas.openxmlformats.org/officeDocument/2006/relationships/customXml" Target="../ink/ink1942.xml"/><Relationship Id="rId95" Type="http://schemas.openxmlformats.org/officeDocument/2006/relationships/image" Target="../media/image1981.png"/><Relationship Id="rId22" Type="http://schemas.openxmlformats.org/officeDocument/2006/relationships/customXml" Target="../ink/ink1908.xml"/><Relationship Id="rId27" Type="http://schemas.openxmlformats.org/officeDocument/2006/relationships/image" Target="../media/image1947.png"/><Relationship Id="rId43" Type="http://schemas.openxmlformats.org/officeDocument/2006/relationships/image" Target="../media/image1955.png"/><Relationship Id="rId48" Type="http://schemas.openxmlformats.org/officeDocument/2006/relationships/customXml" Target="../ink/ink1921.xml"/><Relationship Id="rId64" Type="http://schemas.openxmlformats.org/officeDocument/2006/relationships/customXml" Target="../ink/ink1929.xml"/><Relationship Id="rId69" Type="http://schemas.openxmlformats.org/officeDocument/2006/relationships/image" Target="../media/image1968.png"/><Relationship Id="rId113" Type="http://schemas.openxmlformats.org/officeDocument/2006/relationships/image" Target="../media/image1990.png"/><Relationship Id="rId118" Type="http://schemas.openxmlformats.org/officeDocument/2006/relationships/customXml" Target="../ink/ink1956.xml"/><Relationship Id="rId80" Type="http://schemas.openxmlformats.org/officeDocument/2006/relationships/customXml" Target="../ink/ink1937.xml"/><Relationship Id="rId85" Type="http://schemas.openxmlformats.org/officeDocument/2006/relationships/image" Target="../media/image1976.png"/><Relationship Id="rId12" Type="http://schemas.openxmlformats.org/officeDocument/2006/relationships/customXml" Target="../ink/ink1903.xml"/><Relationship Id="rId17" Type="http://schemas.openxmlformats.org/officeDocument/2006/relationships/image" Target="../media/image1942.png"/><Relationship Id="rId33" Type="http://schemas.openxmlformats.org/officeDocument/2006/relationships/image" Target="../media/image1950.png"/><Relationship Id="rId38" Type="http://schemas.openxmlformats.org/officeDocument/2006/relationships/customXml" Target="../ink/ink1916.xml"/><Relationship Id="rId59" Type="http://schemas.openxmlformats.org/officeDocument/2006/relationships/image" Target="../media/image1963.png"/><Relationship Id="rId103" Type="http://schemas.openxmlformats.org/officeDocument/2006/relationships/image" Target="../media/image1985.png"/><Relationship Id="rId108" Type="http://schemas.openxmlformats.org/officeDocument/2006/relationships/customXml" Target="../ink/ink1951.xml"/><Relationship Id="rId124" Type="http://schemas.openxmlformats.org/officeDocument/2006/relationships/customXml" Target="../ink/ink1959.xml"/><Relationship Id="rId54" Type="http://schemas.openxmlformats.org/officeDocument/2006/relationships/customXml" Target="../ink/ink1924.xml"/><Relationship Id="rId70" Type="http://schemas.openxmlformats.org/officeDocument/2006/relationships/customXml" Target="../ink/ink1932.xml"/><Relationship Id="rId75" Type="http://schemas.openxmlformats.org/officeDocument/2006/relationships/image" Target="../media/image1971.png"/><Relationship Id="rId91" Type="http://schemas.openxmlformats.org/officeDocument/2006/relationships/image" Target="../media/image1979.png"/><Relationship Id="rId96" Type="http://schemas.openxmlformats.org/officeDocument/2006/relationships/customXml" Target="../ink/ink1945.xml"/><Relationship Id="rId1" Type="http://schemas.openxmlformats.org/officeDocument/2006/relationships/slideLayout" Target="../slideLayouts/slideLayout7.xml"/><Relationship Id="rId6" Type="http://schemas.openxmlformats.org/officeDocument/2006/relationships/customXml" Target="../ink/ink1900.xml"/><Relationship Id="rId23" Type="http://schemas.openxmlformats.org/officeDocument/2006/relationships/image" Target="../media/image1945.png"/><Relationship Id="rId28" Type="http://schemas.openxmlformats.org/officeDocument/2006/relationships/customXml" Target="../ink/ink1911.xml"/><Relationship Id="rId49" Type="http://schemas.openxmlformats.org/officeDocument/2006/relationships/image" Target="../media/image1958.png"/><Relationship Id="rId114" Type="http://schemas.openxmlformats.org/officeDocument/2006/relationships/customXml" Target="../ink/ink1954.xml"/><Relationship Id="rId119" Type="http://schemas.openxmlformats.org/officeDocument/2006/relationships/image" Target="../media/image1993.png"/><Relationship Id="rId44" Type="http://schemas.openxmlformats.org/officeDocument/2006/relationships/customXml" Target="../ink/ink1919.xml"/><Relationship Id="rId60" Type="http://schemas.openxmlformats.org/officeDocument/2006/relationships/customXml" Target="../ink/ink1927.xml"/><Relationship Id="rId65" Type="http://schemas.openxmlformats.org/officeDocument/2006/relationships/image" Target="../media/image1966.png"/><Relationship Id="rId81" Type="http://schemas.openxmlformats.org/officeDocument/2006/relationships/image" Target="../media/image1974.png"/><Relationship Id="rId86" Type="http://schemas.openxmlformats.org/officeDocument/2006/relationships/customXml" Target="../ink/ink1940.xml"/><Relationship Id="rId13" Type="http://schemas.openxmlformats.org/officeDocument/2006/relationships/image" Target="../media/image1940.png"/><Relationship Id="rId18" Type="http://schemas.openxmlformats.org/officeDocument/2006/relationships/customXml" Target="../ink/ink1906.xml"/><Relationship Id="rId39" Type="http://schemas.openxmlformats.org/officeDocument/2006/relationships/image" Target="../media/image1953.png"/><Relationship Id="rId109" Type="http://schemas.openxmlformats.org/officeDocument/2006/relationships/image" Target="../media/image1988.png"/><Relationship Id="rId34" Type="http://schemas.openxmlformats.org/officeDocument/2006/relationships/customXml" Target="../ink/ink1914.xml"/><Relationship Id="rId50" Type="http://schemas.openxmlformats.org/officeDocument/2006/relationships/customXml" Target="../ink/ink1922.xml"/><Relationship Id="rId55" Type="http://schemas.openxmlformats.org/officeDocument/2006/relationships/image" Target="../media/image1961.png"/><Relationship Id="rId76" Type="http://schemas.openxmlformats.org/officeDocument/2006/relationships/customXml" Target="../ink/ink1935.xml"/><Relationship Id="rId97" Type="http://schemas.openxmlformats.org/officeDocument/2006/relationships/image" Target="../media/image1982.png"/><Relationship Id="rId104" Type="http://schemas.openxmlformats.org/officeDocument/2006/relationships/customXml" Target="../ink/ink1949.xml"/><Relationship Id="rId120" Type="http://schemas.openxmlformats.org/officeDocument/2006/relationships/customXml" Target="../ink/ink1957.xml"/><Relationship Id="rId125" Type="http://schemas.openxmlformats.org/officeDocument/2006/relationships/image" Target="../media/image1996.png"/><Relationship Id="rId7" Type="http://schemas.openxmlformats.org/officeDocument/2006/relationships/image" Target="../media/image1937.png"/><Relationship Id="rId71" Type="http://schemas.openxmlformats.org/officeDocument/2006/relationships/image" Target="../media/image1969.png"/><Relationship Id="rId92" Type="http://schemas.openxmlformats.org/officeDocument/2006/relationships/customXml" Target="../ink/ink1943.xml"/><Relationship Id="rId2" Type="http://schemas.openxmlformats.org/officeDocument/2006/relationships/oleObject" Target="../embeddings/oleObject11.bin"/><Relationship Id="rId29" Type="http://schemas.openxmlformats.org/officeDocument/2006/relationships/image" Target="../media/image1948.png"/><Relationship Id="rId24" Type="http://schemas.openxmlformats.org/officeDocument/2006/relationships/customXml" Target="../ink/ink1909.xml"/><Relationship Id="rId40" Type="http://schemas.openxmlformats.org/officeDocument/2006/relationships/customXml" Target="../ink/ink1917.xml"/><Relationship Id="rId45" Type="http://schemas.openxmlformats.org/officeDocument/2006/relationships/image" Target="../media/image1956.png"/><Relationship Id="rId66" Type="http://schemas.openxmlformats.org/officeDocument/2006/relationships/customXml" Target="../ink/ink1930.xml"/><Relationship Id="rId87" Type="http://schemas.openxmlformats.org/officeDocument/2006/relationships/image" Target="../media/image1977.png"/><Relationship Id="rId110" Type="http://schemas.openxmlformats.org/officeDocument/2006/relationships/customXml" Target="../ink/ink1952.xml"/><Relationship Id="rId115" Type="http://schemas.openxmlformats.org/officeDocument/2006/relationships/image" Target="../media/image1991.png"/><Relationship Id="rId61" Type="http://schemas.openxmlformats.org/officeDocument/2006/relationships/image" Target="../media/image1964.png"/><Relationship Id="rId82" Type="http://schemas.openxmlformats.org/officeDocument/2006/relationships/customXml" Target="../ink/ink1938.xml"/><Relationship Id="rId19" Type="http://schemas.openxmlformats.org/officeDocument/2006/relationships/image" Target="../media/image1943.png"/><Relationship Id="rId14" Type="http://schemas.openxmlformats.org/officeDocument/2006/relationships/customXml" Target="../ink/ink1904.xml"/><Relationship Id="rId30" Type="http://schemas.openxmlformats.org/officeDocument/2006/relationships/customXml" Target="../ink/ink1912.xml"/><Relationship Id="rId35" Type="http://schemas.openxmlformats.org/officeDocument/2006/relationships/image" Target="../media/image1951.png"/><Relationship Id="rId56" Type="http://schemas.openxmlformats.org/officeDocument/2006/relationships/customXml" Target="../ink/ink1925.xml"/><Relationship Id="rId77" Type="http://schemas.openxmlformats.org/officeDocument/2006/relationships/image" Target="../media/image1972.png"/><Relationship Id="rId100" Type="http://schemas.openxmlformats.org/officeDocument/2006/relationships/customXml" Target="../ink/ink1947.xml"/><Relationship Id="rId105" Type="http://schemas.openxmlformats.org/officeDocument/2006/relationships/image" Target="../media/image1986.png"/><Relationship Id="rId126" Type="http://schemas.openxmlformats.org/officeDocument/2006/relationships/customXml" Target="../ink/ink1960.xml"/><Relationship Id="rId8" Type="http://schemas.openxmlformats.org/officeDocument/2006/relationships/customXml" Target="../ink/ink1901.xml"/><Relationship Id="rId51" Type="http://schemas.openxmlformats.org/officeDocument/2006/relationships/image" Target="../media/image1959.png"/><Relationship Id="rId72" Type="http://schemas.openxmlformats.org/officeDocument/2006/relationships/customXml" Target="../ink/ink1933.xml"/><Relationship Id="rId93" Type="http://schemas.openxmlformats.org/officeDocument/2006/relationships/image" Target="../media/image1980.png"/><Relationship Id="rId98" Type="http://schemas.openxmlformats.org/officeDocument/2006/relationships/customXml" Target="../ink/ink1946.xml"/><Relationship Id="rId121" Type="http://schemas.openxmlformats.org/officeDocument/2006/relationships/image" Target="../media/image1994.png"/><Relationship Id="rId3" Type="http://schemas.openxmlformats.org/officeDocument/2006/relationships/image" Target="../media/image1648.emf"/><Relationship Id="rId25" Type="http://schemas.openxmlformats.org/officeDocument/2006/relationships/image" Target="../media/image1946.png"/><Relationship Id="rId46" Type="http://schemas.openxmlformats.org/officeDocument/2006/relationships/customXml" Target="../ink/ink1920.xml"/><Relationship Id="rId67" Type="http://schemas.openxmlformats.org/officeDocument/2006/relationships/image" Target="../media/image1967.png"/><Relationship Id="rId116" Type="http://schemas.openxmlformats.org/officeDocument/2006/relationships/customXml" Target="../ink/ink1955.xml"/><Relationship Id="rId20" Type="http://schemas.openxmlformats.org/officeDocument/2006/relationships/customXml" Target="../ink/ink1907.xml"/><Relationship Id="rId41" Type="http://schemas.openxmlformats.org/officeDocument/2006/relationships/image" Target="../media/image1954.png"/><Relationship Id="rId62" Type="http://schemas.openxmlformats.org/officeDocument/2006/relationships/customXml" Target="../ink/ink1928.xml"/><Relationship Id="rId83" Type="http://schemas.openxmlformats.org/officeDocument/2006/relationships/image" Target="../media/image1975.png"/><Relationship Id="rId88" Type="http://schemas.openxmlformats.org/officeDocument/2006/relationships/customXml" Target="../ink/ink1941.xml"/><Relationship Id="rId111" Type="http://schemas.openxmlformats.org/officeDocument/2006/relationships/image" Target="../media/image1989.png"/><Relationship Id="rId15" Type="http://schemas.openxmlformats.org/officeDocument/2006/relationships/image" Target="../media/image1941.png"/><Relationship Id="rId36" Type="http://schemas.openxmlformats.org/officeDocument/2006/relationships/customXml" Target="../ink/ink1915.xml"/><Relationship Id="rId57" Type="http://schemas.openxmlformats.org/officeDocument/2006/relationships/image" Target="../media/image1962.png"/><Relationship Id="rId106" Type="http://schemas.openxmlformats.org/officeDocument/2006/relationships/customXml" Target="../ink/ink1950.xml"/><Relationship Id="rId127" Type="http://schemas.openxmlformats.org/officeDocument/2006/relationships/image" Target="../media/image1997.png"/><Relationship Id="rId10" Type="http://schemas.openxmlformats.org/officeDocument/2006/relationships/customXml" Target="../ink/ink1902.xml"/><Relationship Id="rId31" Type="http://schemas.openxmlformats.org/officeDocument/2006/relationships/image" Target="../media/image1949.png"/><Relationship Id="rId52" Type="http://schemas.openxmlformats.org/officeDocument/2006/relationships/customXml" Target="../ink/ink1923.xml"/><Relationship Id="rId73" Type="http://schemas.openxmlformats.org/officeDocument/2006/relationships/image" Target="../media/image1970.png"/><Relationship Id="rId78" Type="http://schemas.openxmlformats.org/officeDocument/2006/relationships/customXml" Target="../ink/ink1936.xml"/><Relationship Id="rId94" Type="http://schemas.openxmlformats.org/officeDocument/2006/relationships/customXml" Target="../ink/ink1944.xml"/><Relationship Id="rId99" Type="http://schemas.openxmlformats.org/officeDocument/2006/relationships/image" Target="../media/image1983.png"/><Relationship Id="rId101" Type="http://schemas.openxmlformats.org/officeDocument/2006/relationships/image" Target="../media/image1984.png"/><Relationship Id="rId122" Type="http://schemas.openxmlformats.org/officeDocument/2006/relationships/customXml" Target="../ink/ink1958.xml"/><Relationship Id="rId4" Type="http://schemas.openxmlformats.org/officeDocument/2006/relationships/image" Target="../media/image1512.png"/><Relationship Id="rId9" Type="http://schemas.openxmlformats.org/officeDocument/2006/relationships/image" Target="../media/image1938.png"/></Relationships>
</file>

<file path=ppt/slides/_rels/slide23.xml.rels><?xml version="1.0" encoding="UTF-8" standalone="yes"?>
<Relationships xmlns="http://schemas.openxmlformats.org/package/2006/relationships"><Relationship Id="rId13" Type="http://schemas.openxmlformats.org/officeDocument/2006/relationships/customXml" Target="../ink/ink1964.xml"/><Relationship Id="rId18" Type="http://schemas.openxmlformats.org/officeDocument/2006/relationships/image" Target="../media/image2008.png"/><Relationship Id="rId26" Type="http://schemas.openxmlformats.org/officeDocument/2006/relationships/image" Target="../media/image2012.png"/><Relationship Id="rId39" Type="http://schemas.openxmlformats.org/officeDocument/2006/relationships/customXml" Target="../ink/ink1977.xml"/><Relationship Id="rId21" Type="http://schemas.openxmlformats.org/officeDocument/2006/relationships/customXml" Target="../ink/ink1968.xml"/><Relationship Id="rId34" Type="http://schemas.openxmlformats.org/officeDocument/2006/relationships/image" Target="../media/image1431.png"/><Relationship Id="rId42" Type="http://schemas.openxmlformats.org/officeDocument/2006/relationships/image" Target="../media/image2019.png"/><Relationship Id="rId47" Type="http://schemas.openxmlformats.org/officeDocument/2006/relationships/customXml" Target="../ink/ink1981.xml"/><Relationship Id="rId50" Type="http://schemas.openxmlformats.org/officeDocument/2006/relationships/image" Target="../media/image2023.png"/><Relationship Id="rId7" Type="http://schemas.openxmlformats.org/officeDocument/2006/relationships/customXml" Target="../ink/ink1961.xml"/><Relationship Id="rId2" Type="http://schemas.openxmlformats.org/officeDocument/2006/relationships/image" Target="../media/image1764.png"/><Relationship Id="rId16" Type="http://schemas.openxmlformats.org/officeDocument/2006/relationships/image" Target="../media/image2007.png"/><Relationship Id="rId29" Type="http://schemas.openxmlformats.org/officeDocument/2006/relationships/customXml" Target="../ink/ink1972.xml"/><Relationship Id="rId11" Type="http://schemas.openxmlformats.org/officeDocument/2006/relationships/customXml" Target="../ink/ink1963.xml"/><Relationship Id="rId24" Type="http://schemas.openxmlformats.org/officeDocument/2006/relationships/image" Target="../media/image2011.png"/><Relationship Id="rId32" Type="http://schemas.openxmlformats.org/officeDocument/2006/relationships/image" Target="../media/image2015.png"/><Relationship Id="rId37" Type="http://schemas.openxmlformats.org/officeDocument/2006/relationships/customXml" Target="../ink/ink1976.xml"/><Relationship Id="rId40" Type="http://schemas.openxmlformats.org/officeDocument/2006/relationships/image" Target="../media/image2018.png"/><Relationship Id="rId45" Type="http://schemas.openxmlformats.org/officeDocument/2006/relationships/customXml" Target="../ink/ink1980.xml"/><Relationship Id="rId5" Type="http://schemas.openxmlformats.org/officeDocument/2006/relationships/image" Target="../media/image1849.png"/><Relationship Id="rId15" Type="http://schemas.openxmlformats.org/officeDocument/2006/relationships/customXml" Target="../ink/ink1965.xml"/><Relationship Id="rId23" Type="http://schemas.openxmlformats.org/officeDocument/2006/relationships/customXml" Target="../ink/ink1969.xml"/><Relationship Id="rId28" Type="http://schemas.openxmlformats.org/officeDocument/2006/relationships/image" Target="../media/image2013.png"/><Relationship Id="rId36" Type="http://schemas.openxmlformats.org/officeDocument/2006/relationships/image" Target="../media/image2016.png"/><Relationship Id="rId49" Type="http://schemas.openxmlformats.org/officeDocument/2006/relationships/customXml" Target="../ink/ink1982.xml"/><Relationship Id="rId10" Type="http://schemas.openxmlformats.org/officeDocument/2006/relationships/image" Target="../media/image2004.png"/><Relationship Id="rId19" Type="http://schemas.openxmlformats.org/officeDocument/2006/relationships/customXml" Target="../ink/ink1967.xml"/><Relationship Id="rId31" Type="http://schemas.openxmlformats.org/officeDocument/2006/relationships/customXml" Target="../ink/ink1973.xml"/><Relationship Id="rId44" Type="http://schemas.openxmlformats.org/officeDocument/2006/relationships/image" Target="../media/image2020.png"/><Relationship Id="rId4" Type="http://schemas.openxmlformats.org/officeDocument/2006/relationships/image" Target="../media/image1848.png"/><Relationship Id="rId9" Type="http://schemas.openxmlformats.org/officeDocument/2006/relationships/customXml" Target="../ink/ink1962.xml"/><Relationship Id="rId14" Type="http://schemas.openxmlformats.org/officeDocument/2006/relationships/image" Target="../media/image2006.png"/><Relationship Id="rId22" Type="http://schemas.openxmlformats.org/officeDocument/2006/relationships/image" Target="../media/image2010.png"/><Relationship Id="rId27" Type="http://schemas.openxmlformats.org/officeDocument/2006/relationships/customXml" Target="../ink/ink1971.xml"/><Relationship Id="rId30" Type="http://schemas.openxmlformats.org/officeDocument/2006/relationships/image" Target="../media/image2014.png"/><Relationship Id="rId35" Type="http://schemas.openxmlformats.org/officeDocument/2006/relationships/customXml" Target="../ink/ink1975.xml"/><Relationship Id="rId43" Type="http://schemas.openxmlformats.org/officeDocument/2006/relationships/customXml" Target="../ink/ink1979.xml"/><Relationship Id="rId48" Type="http://schemas.openxmlformats.org/officeDocument/2006/relationships/image" Target="../media/image2022.png"/><Relationship Id="rId8" Type="http://schemas.openxmlformats.org/officeDocument/2006/relationships/image" Target="../media/image2003.png"/><Relationship Id="rId3" Type="http://schemas.openxmlformats.org/officeDocument/2006/relationships/image" Target="../media/image1847.png"/><Relationship Id="rId12" Type="http://schemas.openxmlformats.org/officeDocument/2006/relationships/image" Target="../media/image2005.png"/><Relationship Id="rId17" Type="http://schemas.openxmlformats.org/officeDocument/2006/relationships/customXml" Target="../ink/ink1966.xml"/><Relationship Id="rId25" Type="http://schemas.openxmlformats.org/officeDocument/2006/relationships/customXml" Target="../ink/ink1970.xml"/><Relationship Id="rId33" Type="http://schemas.openxmlformats.org/officeDocument/2006/relationships/customXml" Target="../ink/ink1974.xml"/><Relationship Id="rId38" Type="http://schemas.openxmlformats.org/officeDocument/2006/relationships/image" Target="../media/image2017.png"/><Relationship Id="rId46" Type="http://schemas.openxmlformats.org/officeDocument/2006/relationships/image" Target="../media/image2021.png"/><Relationship Id="rId20" Type="http://schemas.openxmlformats.org/officeDocument/2006/relationships/image" Target="../media/image2009.png"/><Relationship Id="rId41" Type="http://schemas.openxmlformats.org/officeDocument/2006/relationships/customXml" Target="../ink/ink1978.xml"/><Relationship Id="rId1" Type="http://schemas.openxmlformats.org/officeDocument/2006/relationships/slideLayout" Target="../slideLayouts/slideLayout7.xml"/><Relationship Id="rId6" Type="http://schemas.openxmlformats.org/officeDocument/2006/relationships/image" Target="../media/image1850.png"/></Relationships>
</file>

<file path=ppt/slides/_rels/slide24.xml.rels><?xml version="1.0" encoding="UTF-8" standalone="yes"?>
<Relationships xmlns="http://schemas.openxmlformats.org/package/2006/relationships"><Relationship Id="rId13" Type="http://schemas.openxmlformats.org/officeDocument/2006/relationships/image" Target="../media/image2029.png"/><Relationship Id="rId18" Type="http://schemas.openxmlformats.org/officeDocument/2006/relationships/customXml" Target="../ink/ink1990.xml"/><Relationship Id="rId26" Type="http://schemas.openxmlformats.org/officeDocument/2006/relationships/customXml" Target="../ink/ink1994.xml"/><Relationship Id="rId3" Type="http://schemas.openxmlformats.org/officeDocument/2006/relationships/image" Target="../media/image1998.png"/><Relationship Id="rId21" Type="http://schemas.openxmlformats.org/officeDocument/2006/relationships/image" Target="../media/image2033.png"/><Relationship Id="rId34" Type="http://schemas.openxmlformats.org/officeDocument/2006/relationships/customXml" Target="../ink/ink1998.xml"/><Relationship Id="rId7" Type="http://schemas.openxmlformats.org/officeDocument/2006/relationships/image" Target="../media/image2026.png"/><Relationship Id="rId12" Type="http://schemas.openxmlformats.org/officeDocument/2006/relationships/customXml" Target="../ink/ink1987.xml"/><Relationship Id="rId17" Type="http://schemas.openxmlformats.org/officeDocument/2006/relationships/image" Target="../media/image2031.png"/><Relationship Id="rId25" Type="http://schemas.openxmlformats.org/officeDocument/2006/relationships/image" Target="../media/image2035.png"/><Relationship Id="rId33" Type="http://schemas.openxmlformats.org/officeDocument/2006/relationships/image" Target="../media/image2039.png"/><Relationship Id="rId2" Type="http://schemas.openxmlformats.org/officeDocument/2006/relationships/image" Target="../media/image1936.png"/><Relationship Id="rId16" Type="http://schemas.openxmlformats.org/officeDocument/2006/relationships/customXml" Target="../ink/ink1989.xml"/><Relationship Id="rId20" Type="http://schemas.openxmlformats.org/officeDocument/2006/relationships/customXml" Target="../ink/ink1991.xml"/><Relationship Id="rId29" Type="http://schemas.openxmlformats.org/officeDocument/2006/relationships/image" Target="../media/image2037.png"/><Relationship Id="rId1" Type="http://schemas.openxmlformats.org/officeDocument/2006/relationships/slideLayout" Target="../slideLayouts/slideLayout7.xml"/><Relationship Id="rId6" Type="http://schemas.openxmlformats.org/officeDocument/2006/relationships/customXml" Target="../ink/ink1984.xml"/><Relationship Id="rId11" Type="http://schemas.openxmlformats.org/officeDocument/2006/relationships/image" Target="../media/image2028.png"/><Relationship Id="rId24" Type="http://schemas.openxmlformats.org/officeDocument/2006/relationships/customXml" Target="../ink/ink1993.xml"/><Relationship Id="rId32" Type="http://schemas.openxmlformats.org/officeDocument/2006/relationships/customXml" Target="../ink/ink1997.xml"/><Relationship Id="rId5" Type="http://schemas.openxmlformats.org/officeDocument/2006/relationships/image" Target="../media/image11500.png"/><Relationship Id="rId15" Type="http://schemas.openxmlformats.org/officeDocument/2006/relationships/image" Target="../media/image2030.png"/><Relationship Id="rId23" Type="http://schemas.openxmlformats.org/officeDocument/2006/relationships/image" Target="../media/image2034.png"/><Relationship Id="rId28" Type="http://schemas.openxmlformats.org/officeDocument/2006/relationships/customXml" Target="../ink/ink1995.xml"/><Relationship Id="rId10" Type="http://schemas.openxmlformats.org/officeDocument/2006/relationships/customXml" Target="../ink/ink1986.xml"/><Relationship Id="rId19" Type="http://schemas.openxmlformats.org/officeDocument/2006/relationships/image" Target="../media/image2032.png"/><Relationship Id="rId31" Type="http://schemas.openxmlformats.org/officeDocument/2006/relationships/image" Target="../media/image2038.png"/><Relationship Id="rId4" Type="http://schemas.openxmlformats.org/officeDocument/2006/relationships/customXml" Target="../ink/ink1983.xml"/><Relationship Id="rId9" Type="http://schemas.openxmlformats.org/officeDocument/2006/relationships/image" Target="../media/image2027.png"/><Relationship Id="rId14" Type="http://schemas.openxmlformats.org/officeDocument/2006/relationships/customXml" Target="../ink/ink1988.xml"/><Relationship Id="rId22" Type="http://schemas.openxmlformats.org/officeDocument/2006/relationships/customXml" Target="../ink/ink1992.xml"/><Relationship Id="rId27" Type="http://schemas.openxmlformats.org/officeDocument/2006/relationships/image" Target="../media/image2036.png"/><Relationship Id="rId30" Type="http://schemas.openxmlformats.org/officeDocument/2006/relationships/customXml" Target="../ink/ink1996.xml"/><Relationship Id="rId35" Type="http://schemas.openxmlformats.org/officeDocument/2006/relationships/image" Target="../media/image2040.png"/><Relationship Id="rId8" Type="http://schemas.openxmlformats.org/officeDocument/2006/relationships/customXml" Target="../ink/ink1985.xml"/></Relationships>
</file>

<file path=ppt/slides/_rels/slide25.xml.rels><?xml version="1.0" encoding="UTF-8" standalone="yes"?>
<Relationships xmlns="http://schemas.openxmlformats.org/package/2006/relationships"><Relationship Id="rId8" Type="http://schemas.openxmlformats.org/officeDocument/2006/relationships/customXml" Target="../ink/ink2001.xml"/><Relationship Id="rId3" Type="http://schemas.openxmlformats.org/officeDocument/2006/relationships/image" Target="../media/image1999.jpg"/><Relationship Id="rId7" Type="http://schemas.openxmlformats.org/officeDocument/2006/relationships/image" Target="../media/image204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ustomXml" Target="../ink/ink2000.xml"/><Relationship Id="rId11" Type="http://schemas.openxmlformats.org/officeDocument/2006/relationships/image" Target="../media/image2045.png"/><Relationship Id="rId5" Type="http://schemas.openxmlformats.org/officeDocument/2006/relationships/image" Target="../media/image2042.png"/><Relationship Id="rId10" Type="http://schemas.openxmlformats.org/officeDocument/2006/relationships/customXml" Target="../ink/ink2002.xml"/><Relationship Id="rId4" Type="http://schemas.openxmlformats.org/officeDocument/2006/relationships/customXml" Target="../ink/ink1999.xml"/><Relationship Id="rId9" Type="http://schemas.openxmlformats.org/officeDocument/2006/relationships/image" Target="../media/image2044.png"/></Relationships>
</file>

<file path=ppt/slides/_rels/slide26.xml.rels><?xml version="1.0" encoding="UTF-8" standalone="yes"?>
<Relationships xmlns="http://schemas.openxmlformats.org/package/2006/relationships"><Relationship Id="rId117" Type="http://schemas.openxmlformats.org/officeDocument/2006/relationships/image" Target="../media/image2103.png"/><Relationship Id="rId21" Type="http://schemas.openxmlformats.org/officeDocument/2006/relationships/image" Target="../media/image2055.png"/><Relationship Id="rId42" Type="http://schemas.openxmlformats.org/officeDocument/2006/relationships/customXml" Target="../ink/ink2021.xml"/><Relationship Id="rId63" Type="http://schemas.openxmlformats.org/officeDocument/2006/relationships/image" Target="../media/image2076.png"/><Relationship Id="rId84" Type="http://schemas.openxmlformats.org/officeDocument/2006/relationships/customXml" Target="../ink/ink2042.xml"/><Relationship Id="rId138" Type="http://schemas.openxmlformats.org/officeDocument/2006/relationships/customXml" Target="../ink/ink2069.xml"/><Relationship Id="rId159" Type="http://schemas.openxmlformats.org/officeDocument/2006/relationships/image" Target="../media/image2124.png"/><Relationship Id="rId107" Type="http://schemas.openxmlformats.org/officeDocument/2006/relationships/image" Target="../media/image2098.png"/><Relationship Id="rId11" Type="http://schemas.openxmlformats.org/officeDocument/2006/relationships/image" Target="../media/image2050.png"/><Relationship Id="rId32" Type="http://schemas.openxmlformats.org/officeDocument/2006/relationships/customXml" Target="../ink/ink2016.xml"/><Relationship Id="rId53" Type="http://schemas.openxmlformats.org/officeDocument/2006/relationships/image" Target="../media/image2071.png"/><Relationship Id="rId74" Type="http://schemas.openxmlformats.org/officeDocument/2006/relationships/customXml" Target="../ink/ink2037.xml"/><Relationship Id="rId128" Type="http://schemas.openxmlformats.org/officeDocument/2006/relationships/customXml" Target="../ink/ink2064.xml"/><Relationship Id="rId149" Type="http://schemas.openxmlformats.org/officeDocument/2006/relationships/image" Target="../media/image2119.png"/><Relationship Id="rId5" Type="http://schemas.openxmlformats.org/officeDocument/2006/relationships/image" Target="../media/image2001.emf"/><Relationship Id="rId95" Type="http://schemas.openxmlformats.org/officeDocument/2006/relationships/image" Target="../media/image2092.png"/><Relationship Id="rId160" Type="http://schemas.openxmlformats.org/officeDocument/2006/relationships/customXml" Target="../ink/ink2080.xml"/><Relationship Id="rId22" Type="http://schemas.openxmlformats.org/officeDocument/2006/relationships/customXml" Target="../ink/ink2011.xml"/><Relationship Id="rId43" Type="http://schemas.openxmlformats.org/officeDocument/2006/relationships/image" Target="../media/image2066.png"/><Relationship Id="rId64" Type="http://schemas.openxmlformats.org/officeDocument/2006/relationships/customXml" Target="../ink/ink2032.xml"/><Relationship Id="rId118" Type="http://schemas.openxmlformats.org/officeDocument/2006/relationships/customXml" Target="../ink/ink2059.xml"/><Relationship Id="rId139" Type="http://schemas.openxmlformats.org/officeDocument/2006/relationships/image" Target="../media/image2114.png"/><Relationship Id="rId85" Type="http://schemas.openxmlformats.org/officeDocument/2006/relationships/image" Target="../media/image2087.png"/><Relationship Id="rId150" Type="http://schemas.openxmlformats.org/officeDocument/2006/relationships/customXml" Target="../ink/ink2075.xml"/><Relationship Id="rId12" Type="http://schemas.openxmlformats.org/officeDocument/2006/relationships/customXml" Target="../ink/ink2006.xml"/><Relationship Id="rId33" Type="http://schemas.openxmlformats.org/officeDocument/2006/relationships/image" Target="../media/image2061.png"/><Relationship Id="rId108" Type="http://schemas.openxmlformats.org/officeDocument/2006/relationships/customXml" Target="../ink/ink2054.xml"/><Relationship Id="rId129" Type="http://schemas.openxmlformats.org/officeDocument/2006/relationships/image" Target="../media/image2109.png"/><Relationship Id="rId54" Type="http://schemas.openxmlformats.org/officeDocument/2006/relationships/customXml" Target="../ink/ink2027.xml"/><Relationship Id="rId70" Type="http://schemas.openxmlformats.org/officeDocument/2006/relationships/customXml" Target="../ink/ink2035.xml"/><Relationship Id="rId75" Type="http://schemas.openxmlformats.org/officeDocument/2006/relationships/image" Target="../media/image2082.png"/><Relationship Id="rId91" Type="http://schemas.openxmlformats.org/officeDocument/2006/relationships/image" Target="../media/image2090.png"/><Relationship Id="rId96" Type="http://schemas.openxmlformats.org/officeDocument/2006/relationships/customXml" Target="../ink/ink2048.xml"/><Relationship Id="rId140" Type="http://schemas.openxmlformats.org/officeDocument/2006/relationships/customXml" Target="../ink/ink2070.xml"/><Relationship Id="rId145" Type="http://schemas.openxmlformats.org/officeDocument/2006/relationships/image" Target="../media/image2117.png"/><Relationship Id="rId161" Type="http://schemas.openxmlformats.org/officeDocument/2006/relationships/image" Target="../media/image2125.png"/><Relationship Id="rId166" Type="http://schemas.openxmlformats.org/officeDocument/2006/relationships/customXml" Target="../ink/ink2083.xml"/><Relationship Id="rId1" Type="http://schemas.openxmlformats.org/officeDocument/2006/relationships/slideLayout" Target="../slideLayouts/slideLayout7.xml"/><Relationship Id="rId6" Type="http://schemas.openxmlformats.org/officeDocument/2006/relationships/customXml" Target="../ink/ink2003.xml"/><Relationship Id="rId23" Type="http://schemas.openxmlformats.org/officeDocument/2006/relationships/image" Target="../media/image2056.png"/><Relationship Id="rId28" Type="http://schemas.openxmlformats.org/officeDocument/2006/relationships/customXml" Target="../ink/ink2014.xml"/><Relationship Id="rId49" Type="http://schemas.openxmlformats.org/officeDocument/2006/relationships/image" Target="../media/image2069.png"/><Relationship Id="rId114" Type="http://schemas.openxmlformats.org/officeDocument/2006/relationships/customXml" Target="../ink/ink2057.xml"/><Relationship Id="rId119" Type="http://schemas.openxmlformats.org/officeDocument/2006/relationships/image" Target="../media/image2104.png"/><Relationship Id="rId44" Type="http://schemas.openxmlformats.org/officeDocument/2006/relationships/customXml" Target="../ink/ink2022.xml"/><Relationship Id="rId60" Type="http://schemas.openxmlformats.org/officeDocument/2006/relationships/customXml" Target="../ink/ink2030.xml"/><Relationship Id="rId65" Type="http://schemas.openxmlformats.org/officeDocument/2006/relationships/image" Target="../media/image2077.png"/><Relationship Id="rId81" Type="http://schemas.openxmlformats.org/officeDocument/2006/relationships/image" Target="../media/image2085.png"/><Relationship Id="rId86" Type="http://schemas.openxmlformats.org/officeDocument/2006/relationships/customXml" Target="../ink/ink2043.xml"/><Relationship Id="rId130" Type="http://schemas.openxmlformats.org/officeDocument/2006/relationships/customXml" Target="../ink/ink2065.xml"/><Relationship Id="rId135" Type="http://schemas.openxmlformats.org/officeDocument/2006/relationships/image" Target="../media/image2112.png"/><Relationship Id="rId151" Type="http://schemas.openxmlformats.org/officeDocument/2006/relationships/image" Target="../media/image2120.png"/><Relationship Id="rId156" Type="http://schemas.openxmlformats.org/officeDocument/2006/relationships/customXml" Target="../ink/ink2078.xml"/><Relationship Id="rId13" Type="http://schemas.openxmlformats.org/officeDocument/2006/relationships/image" Target="../media/image2051.png"/><Relationship Id="rId18" Type="http://schemas.openxmlformats.org/officeDocument/2006/relationships/customXml" Target="../ink/ink2009.xml"/><Relationship Id="rId39" Type="http://schemas.openxmlformats.org/officeDocument/2006/relationships/image" Target="../media/image2064.png"/><Relationship Id="rId109" Type="http://schemas.openxmlformats.org/officeDocument/2006/relationships/image" Target="../media/image2099.png"/><Relationship Id="rId34" Type="http://schemas.openxmlformats.org/officeDocument/2006/relationships/customXml" Target="../ink/ink2017.xml"/><Relationship Id="rId50" Type="http://schemas.openxmlformats.org/officeDocument/2006/relationships/customXml" Target="../ink/ink2025.xml"/><Relationship Id="rId55" Type="http://schemas.openxmlformats.org/officeDocument/2006/relationships/image" Target="../media/image2072.png"/><Relationship Id="rId76" Type="http://schemas.openxmlformats.org/officeDocument/2006/relationships/customXml" Target="../ink/ink2038.xml"/><Relationship Id="rId97" Type="http://schemas.openxmlformats.org/officeDocument/2006/relationships/image" Target="../media/image2093.png"/><Relationship Id="rId104" Type="http://schemas.openxmlformats.org/officeDocument/2006/relationships/customXml" Target="../ink/ink2052.xml"/><Relationship Id="rId120" Type="http://schemas.openxmlformats.org/officeDocument/2006/relationships/customXml" Target="../ink/ink2060.xml"/><Relationship Id="rId125" Type="http://schemas.openxmlformats.org/officeDocument/2006/relationships/image" Target="../media/image2107.png"/><Relationship Id="rId141" Type="http://schemas.openxmlformats.org/officeDocument/2006/relationships/image" Target="../media/image2115.png"/><Relationship Id="rId146" Type="http://schemas.openxmlformats.org/officeDocument/2006/relationships/customXml" Target="../ink/ink2073.xml"/><Relationship Id="rId167" Type="http://schemas.openxmlformats.org/officeDocument/2006/relationships/image" Target="../media/image2128.png"/><Relationship Id="rId7" Type="http://schemas.openxmlformats.org/officeDocument/2006/relationships/image" Target="../media/image2048.png"/><Relationship Id="rId71" Type="http://schemas.openxmlformats.org/officeDocument/2006/relationships/image" Target="../media/image2080.png"/><Relationship Id="rId92" Type="http://schemas.openxmlformats.org/officeDocument/2006/relationships/customXml" Target="../ink/ink2046.xml"/><Relationship Id="rId162" Type="http://schemas.openxmlformats.org/officeDocument/2006/relationships/customXml" Target="../ink/ink2081.xml"/><Relationship Id="rId2" Type="http://schemas.openxmlformats.org/officeDocument/2006/relationships/notesSlide" Target="../notesSlides/notesSlide18.xml"/><Relationship Id="rId29" Type="http://schemas.openxmlformats.org/officeDocument/2006/relationships/image" Target="../media/image2059.png"/><Relationship Id="rId24" Type="http://schemas.openxmlformats.org/officeDocument/2006/relationships/customXml" Target="../ink/ink2012.xml"/><Relationship Id="rId40" Type="http://schemas.openxmlformats.org/officeDocument/2006/relationships/customXml" Target="../ink/ink2020.xml"/><Relationship Id="rId45" Type="http://schemas.openxmlformats.org/officeDocument/2006/relationships/image" Target="../media/image2067.png"/><Relationship Id="rId66" Type="http://schemas.openxmlformats.org/officeDocument/2006/relationships/customXml" Target="../ink/ink2033.xml"/><Relationship Id="rId87" Type="http://schemas.openxmlformats.org/officeDocument/2006/relationships/image" Target="../media/image2088.png"/><Relationship Id="rId110" Type="http://schemas.openxmlformats.org/officeDocument/2006/relationships/customXml" Target="../ink/ink2055.xml"/><Relationship Id="rId115" Type="http://schemas.openxmlformats.org/officeDocument/2006/relationships/image" Target="../media/image2102.png"/><Relationship Id="rId131" Type="http://schemas.openxmlformats.org/officeDocument/2006/relationships/image" Target="../media/image2110.png"/><Relationship Id="rId136" Type="http://schemas.openxmlformats.org/officeDocument/2006/relationships/customXml" Target="../ink/ink2068.xml"/><Relationship Id="rId157" Type="http://schemas.openxmlformats.org/officeDocument/2006/relationships/image" Target="../media/image2123.png"/><Relationship Id="rId61" Type="http://schemas.openxmlformats.org/officeDocument/2006/relationships/image" Target="../media/image2075.png"/><Relationship Id="rId82" Type="http://schemas.openxmlformats.org/officeDocument/2006/relationships/customXml" Target="../ink/ink2041.xml"/><Relationship Id="rId152" Type="http://schemas.openxmlformats.org/officeDocument/2006/relationships/customXml" Target="../ink/ink2076.xml"/><Relationship Id="rId19" Type="http://schemas.openxmlformats.org/officeDocument/2006/relationships/image" Target="../media/image2054.png"/><Relationship Id="rId14" Type="http://schemas.openxmlformats.org/officeDocument/2006/relationships/customXml" Target="../ink/ink2007.xml"/><Relationship Id="rId30" Type="http://schemas.openxmlformats.org/officeDocument/2006/relationships/customXml" Target="../ink/ink2015.xml"/><Relationship Id="rId35" Type="http://schemas.openxmlformats.org/officeDocument/2006/relationships/image" Target="../media/image2062.png"/><Relationship Id="rId56" Type="http://schemas.openxmlformats.org/officeDocument/2006/relationships/customXml" Target="../ink/ink2028.xml"/><Relationship Id="rId77" Type="http://schemas.openxmlformats.org/officeDocument/2006/relationships/image" Target="../media/image2083.png"/><Relationship Id="rId100" Type="http://schemas.openxmlformats.org/officeDocument/2006/relationships/customXml" Target="../ink/ink2050.xml"/><Relationship Id="rId105" Type="http://schemas.openxmlformats.org/officeDocument/2006/relationships/image" Target="../media/image2097.png"/><Relationship Id="rId126" Type="http://schemas.openxmlformats.org/officeDocument/2006/relationships/customXml" Target="../ink/ink2063.xml"/><Relationship Id="rId147" Type="http://schemas.openxmlformats.org/officeDocument/2006/relationships/image" Target="../media/image2118.png"/><Relationship Id="rId168" Type="http://schemas.openxmlformats.org/officeDocument/2006/relationships/customXml" Target="../ink/ink2084.xml"/><Relationship Id="rId8" Type="http://schemas.openxmlformats.org/officeDocument/2006/relationships/customXml" Target="../ink/ink2004.xml"/><Relationship Id="rId51" Type="http://schemas.openxmlformats.org/officeDocument/2006/relationships/image" Target="../media/image2070.png"/><Relationship Id="rId72" Type="http://schemas.openxmlformats.org/officeDocument/2006/relationships/customXml" Target="../ink/ink2036.xml"/><Relationship Id="rId93" Type="http://schemas.openxmlformats.org/officeDocument/2006/relationships/image" Target="../media/image2091.png"/><Relationship Id="rId98" Type="http://schemas.openxmlformats.org/officeDocument/2006/relationships/customXml" Target="../ink/ink2049.xml"/><Relationship Id="rId121" Type="http://schemas.openxmlformats.org/officeDocument/2006/relationships/image" Target="../media/image2105.png"/><Relationship Id="rId142" Type="http://schemas.openxmlformats.org/officeDocument/2006/relationships/customXml" Target="../ink/ink2071.xml"/><Relationship Id="rId163" Type="http://schemas.openxmlformats.org/officeDocument/2006/relationships/image" Target="../media/image2126.png"/><Relationship Id="rId3" Type="http://schemas.openxmlformats.org/officeDocument/2006/relationships/image" Target="../media/image2000.png"/><Relationship Id="rId25" Type="http://schemas.openxmlformats.org/officeDocument/2006/relationships/image" Target="../media/image2057.png"/><Relationship Id="rId46" Type="http://schemas.openxmlformats.org/officeDocument/2006/relationships/customXml" Target="../ink/ink2023.xml"/><Relationship Id="rId67" Type="http://schemas.openxmlformats.org/officeDocument/2006/relationships/image" Target="../media/image2078.png"/><Relationship Id="rId116" Type="http://schemas.openxmlformats.org/officeDocument/2006/relationships/customXml" Target="../ink/ink2058.xml"/><Relationship Id="rId137" Type="http://schemas.openxmlformats.org/officeDocument/2006/relationships/image" Target="../media/image2113.png"/><Relationship Id="rId158" Type="http://schemas.openxmlformats.org/officeDocument/2006/relationships/customXml" Target="../ink/ink2079.xml"/><Relationship Id="rId20" Type="http://schemas.openxmlformats.org/officeDocument/2006/relationships/customXml" Target="../ink/ink2010.xml"/><Relationship Id="rId41" Type="http://schemas.openxmlformats.org/officeDocument/2006/relationships/image" Target="../media/image2065.png"/><Relationship Id="rId62" Type="http://schemas.openxmlformats.org/officeDocument/2006/relationships/customXml" Target="../ink/ink2031.xml"/><Relationship Id="rId83" Type="http://schemas.openxmlformats.org/officeDocument/2006/relationships/image" Target="../media/image2086.png"/><Relationship Id="rId88" Type="http://schemas.openxmlformats.org/officeDocument/2006/relationships/customXml" Target="../ink/ink2044.xml"/><Relationship Id="rId111" Type="http://schemas.openxmlformats.org/officeDocument/2006/relationships/image" Target="../media/image2100.png"/><Relationship Id="rId132" Type="http://schemas.openxmlformats.org/officeDocument/2006/relationships/customXml" Target="../ink/ink2066.xml"/><Relationship Id="rId153" Type="http://schemas.openxmlformats.org/officeDocument/2006/relationships/image" Target="../media/image2121.png"/><Relationship Id="rId15" Type="http://schemas.openxmlformats.org/officeDocument/2006/relationships/image" Target="../media/image2052.png"/><Relationship Id="rId36" Type="http://schemas.openxmlformats.org/officeDocument/2006/relationships/customXml" Target="../ink/ink2018.xml"/><Relationship Id="rId57" Type="http://schemas.openxmlformats.org/officeDocument/2006/relationships/image" Target="../media/image2073.png"/><Relationship Id="rId106" Type="http://schemas.openxmlformats.org/officeDocument/2006/relationships/customXml" Target="../ink/ink2053.xml"/><Relationship Id="rId127" Type="http://schemas.openxmlformats.org/officeDocument/2006/relationships/image" Target="../media/image2108.png"/><Relationship Id="rId10" Type="http://schemas.openxmlformats.org/officeDocument/2006/relationships/customXml" Target="../ink/ink2005.xml"/><Relationship Id="rId31" Type="http://schemas.openxmlformats.org/officeDocument/2006/relationships/image" Target="../media/image2060.png"/><Relationship Id="rId52" Type="http://schemas.openxmlformats.org/officeDocument/2006/relationships/customXml" Target="../ink/ink2026.xml"/><Relationship Id="rId73" Type="http://schemas.openxmlformats.org/officeDocument/2006/relationships/image" Target="../media/image2081.png"/><Relationship Id="rId78" Type="http://schemas.openxmlformats.org/officeDocument/2006/relationships/customXml" Target="../ink/ink2039.xml"/><Relationship Id="rId94" Type="http://schemas.openxmlformats.org/officeDocument/2006/relationships/customXml" Target="../ink/ink2047.xml"/><Relationship Id="rId99" Type="http://schemas.openxmlformats.org/officeDocument/2006/relationships/image" Target="../media/image2094.png"/><Relationship Id="rId101" Type="http://schemas.openxmlformats.org/officeDocument/2006/relationships/image" Target="../media/image2095.png"/><Relationship Id="rId122" Type="http://schemas.openxmlformats.org/officeDocument/2006/relationships/customXml" Target="../ink/ink2061.xml"/><Relationship Id="rId143" Type="http://schemas.openxmlformats.org/officeDocument/2006/relationships/image" Target="../media/image2116.png"/><Relationship Id="rId148" Type="http://schemas.openxmlformats.org/officeDocument/2006/relationships/customXml" Target="../ink/ink2074.xml"/><Relationship Id="rId164" Type="http://schemas.openxmlformats.org/officeDocument/2006/relationships/customXml" Target="../ink/ink2082.xml"/><Relationship Id="rId169" Type="http://schemas.openxmlformats.org/officeDocument/2006/relationships/image" Target="../media/image2129.png"/><Relationship Id="rId4" Type="http://schemas.openxmlformats.org/officeDocument/2006/relationships/oleObject" Target="../embeddings/oleObject12.bin"/><Relationship Id="rId9" Type="http://schemas.openxmlformats.org/officeDocument/2006/relationships/image" Target="../media/image2049.png"/><Relationship Id="rId26" Type="http://schemas.openxmlformats.org/officeDocument/2006/relationships/customXml" Target="../ink/ink2013.xml"/><Relationship Id="rId47" Type="http://schemas.openxmlformats.org/officeDocument/2006/relationships/image" Target="../media/image2068.png"/><Relationship Id="rId68" Type="http://schemas.openxmlformats.org/officeDocument/2006/relationships/customXml" Target="../ink/ink2034.xml"/><Relationship Id="rId89" Type="http://schemas.openxmlformats.org/officeDocument/2006/relationships/image" Target="../media/image2089.png"/><Relationship Id="rId112" Type="http://schemas.openxmlformats.org/officeDocument/2006/relationships/customXml" Target="../ink/ink2056.xml"/><Relationship Id="rId133" Type="http://schemas.openxmlformats.org/officeDocument/2006/relationships/image" Target="../media/image2111.png"/><Relationship Id="rId154" Type="http://schemas.openxmlformats.org/officeDocument/2006/relationships/customXml" Target="../ink/ink2077.xml"/><Relationship Id="rId16" Type="http://schemas.openxmlformats.org/officeDocument/2006/relationships/customXml" Target="../ink/ink2008.xml"/><Relationship Id="rId37" Type="http://schemas.openxmlformats.org/officeDocument/2006/relationships/image" Target="../media/image2063.png"/><Relationship Id="rId58" Type="http://schemas.openxmlformats.org/officeDocument/2006/relationships/customXml" Target="../ink/ink2029.xml"/><Relationship Id="rId79" Type="http://schemas.openxmlformats.org/officeDocument/2006/relationships/image" Target="../media/image2084.png"/><Relationship Id="rId102" Type="http://schemas.openxmlformats.org/officeDocument/2006/relationships/customXml" Target="../ink/ink2051.xml"/><Relationship Id="rId123" Type="http://schemas.openxmlformats.org/officeDocument/2006/relationships/image" Target="../media/image2106.png"/><Relationship Id="rId144" Type="http://schemas.openxmlformats.org/officeDocument/2006/relationships/customXml" Target="../ink/ink2072.xml"/><Relationship Id="rId90" Type="http://schemas.openxmlformats.org/officeDocument/2006/relationships/customXml" Target="../ink/ink2045.xml"/><Relationship Id="rId165" Type="http://schemas.openxmlformats.org/officeDocument/2006/relationships/image" Target="../media/image2127.png"/><Relationship Id="rId27" Type="http://schemas.openxmlformats.org/officeDocument/2006/relationships/image" Target="../media/image2058.png"/><Relationship Id="rId48" Type="http://schemas.openxmlformats.org/officeDocument/2006/relationships/customXml" Target="../ink/ink2024.xml"/><Relationship Id="rId69" Type="http://schemas.openxmlformats.org/officeDocument/2006/relationships/image" Target="../media/image2079.png"/><Relationship Id="rId113" Type="http://schemas.openxmlformats.org/officeDocument/2006/relationships/image" Target="../media/image2101.png"/><Relationship Id="rId134" Type="http://schemas.openxmlformats.org/officeDocument/2006/relationships/customXml" Target="../ink/ink2067.xml"/><Relationship Id="rId80" Type="http://schemas.openxmlformats.org/officeDocument/2006/relationships/customXml" Target="../ink/ink2040.xml"/><Relationship Id="rId155" Type="http://schemas.openxmlformats.org/officeDocument/2006/relationships/image" Target="../media/image2122.png"/><Relationship Id="rId17" Type="http://schemas.openxmlformats.org/officeDocument/2006/relationships/image" Target="../media/image2053.png"/><Relationship Id="rId38" Type="http://schemas.openxmlformats.org/officeDocument/2006/relationships/customXml" Target="../ink/ink2019.xml"/><Relationship Id="rId59" Type="http://schemas.openxmlformats.org/officeDocument/2006/relationships/image" Target="../media/image2074.png"/><Relationship Id="rId103" Type="http://schemas.openxmlformats.org/officeDocument/2006/relationships/image" Target="../media/image2096.png"/><Relationship Id="rId124" Type="http://schemas.openxmlformats.org/officeDocument/2006/relationships/customXml" Target="../ink/ink2062.xml"/></Relationships>
</file>

<file path=ppt/slides/_rels/slide27.xml.rels><?xml version="1.0" encoding="UTF-8" standalone="yes"?>
<Relationships xmlns="http://schemas.openxmlformats.org/package/2006/relationships"><Relationship Id="rId26" Type="http://schemas.openxmlformats.org/officeDocument/2006/relationships/customXml" Target="../ink/ink2096.xml"/><Relationship Id="rId21" Type="http://schemas.openxmlformats.org/officeDocument/2006/relationships/image" Target="../media/image2139.png"/><Relationship Id="rId42" Type="http://schemas.openxmlformats.org/officeDocument/2006/relationships/customXml" Target="../ink/ink2104.xml"/><Relationship Id="rId47" Type="http://schemas.openxmlformats.org/officeDocument/2006/relationships/image" Target="../media/image2152.png"/><Relationship Id="rId63" Type="http://schemas.openxmlformats.org/officeDocument/2006/relationships/image" Target="../media/image2160.png"/><Relationship Id="rId68" Type="http://schemas.openxmlformats.org/officeDocument/2006/relationships/customXml" Target="../ink/ink2117.xml"/><Relationship Id="rId7" Type="http://schemas.openxmlformats.org/officeDocument/2006/relationships/image" Target="../media/image2132.png"/><Relationship Id="rId2" Type="http://schemas.openxmlformats.org/officeDocument/2006/relationships/notesSlide" Target="../notesSlides/notesSlide19.xml"/><Relationship Id="rId16" Type="http://schemas.openxmlformats.org/officeDocument/2006/relationships/customXml" Target="../ink/ink2091.xml"/><Relationship Id="rId29" Type="http://schemas.openxmlformats.org/officeDocument/2006/relationships/image" Target="../media/image2143.png"/><Relationship Id="rId11" Type="http://schemas.openxmlformats.org/officeDocument/2006/relationships/image" Target="../media/image2134.png"/><Relationship Id="rId24" Type="http://schemas.openxmlformats.org/officeDocument/2006/relationships/customXml" Target="../ink/ink2095.xml"/><Relationship Id="rId32" Type="http://schemas.openxmlformats.org/officeDocument/2006/relationships/customXml" Target="../ink/ink2099.xml"/><Relationship Id="rId37" Type="http://schemas.openxmlformats.org/officeDocument/2006/relationships/image" Target="../media/image2147.png"/><Relationship Id="rId40" Type="http://schemas.openxmlformats.org/officeDocument/2006/relationships/customXml" Target="../ink/ink2103.xml"/><Relationship Id="rId45" Type="http://schemas.openxmlformats.org/officeDocument/2006/relationships/image" Target="../media/image2151.png"/><Relationship Id="rId53" Type="http://schemas.openxmlformats.org/officeDocument/2006/relationships/image" Target="../media/image2155.png"/><Relationship Id="rId58" Type="http://schemas.openxmlformats.org/officeDocument/2006/relationships/customXml" Target="../ink/ink2112.xml"/><Relationship Id="rId66" Type="http://schemas.openxmlformats.org/officeDocument/2006/relationships/customXml" Target="../ink/ink2116.xml"/><Relationship Id="rId5" Type="http://schemas.openxmlformats.org/officeDocument/2006/relationships/image" Target="../media/image2131.png"/><Relationship Id="rId61" Type="http://schemas.openxmlformats.org/officeDocument/2006/relationships/image" Target="../media/image2159.png"/><Relationship Id="rId19" Type="http://schemas.openxmlformats.org/officeDocument/2006/relationships/image" Target="../media/image2138.png"/><Relationship Id="rId14" Type="http://schemas.openxmlformats.org/officeDocument/2006/relationships/customXml" Target="../ink/ink2090.xml"/><Relationship Id="rId22" Type="http://schemas.openxmlformats.org/officeDocument/2006/relationships/customXml" Target="../ink/ink2094.xml"/><Relationship Id="rId27" Type="http://schemas.openxmlformats.org/officeDocument/2006/relationships/image" Target="../media/image2142.png"/><Relationship Id="rId30" Type="http://schemas.openxmlformats.org/officeDocument/2006/relationships/customXml" Target="../ink/ink2098.xml"/><Relationship Id="rId35" Type="http://schemas.openxmlformats.org/officeDocument/2006/relationships/image" Target="../media/image2146.png"/><Relationship Id="rId43" Type="http://schemas.openxmlformats.org/officeDocument/2006/relationships/image" Target="../media/image2150.png"/><Relationship Id="rId48" Type="http://schemas.openxmlformats.org/officeDocument/2006/relationships/customXml" Target="../ink/ink2107.xml"/><Relationship Id="rId56" Type="http://schemas.openxmlformats.org/officeDocument/2006/relationships/customXml" Target="../ink/ink2111.xml"/><Relationship Id="rId64" Type="http://schemas.openxmlformats.org/officeDocument/2006/relationships/customXml" Target="../ink/ink2115.xml"/><Relationship Id="rId69" Type="http://schemas.openxmlformats.org/officeDocument/2006/relationships/image" Target="../media/image2163.png"/><Relationship Id="rId8" Type="http://schemas.openxmlformats.org/officeDocument/2006/relationships/customXml" Target="../ink/ink2087.xml"/><Relationship Id="rId51" Type="http://schemas.openxmlformats.org/officeDocument/2006/relationships/image" Target="../media/image2154.png"/><Relationship Id="rId3" Type="http://schemas.openxmlformats.org/officeDocument/2006/relationships/image" Target="../media/image2002.jpeg"/><Relationship Id="rId12" Type="http://schemas.openxmlformats.org/officeDocument/2006/relationships/customXml" Target="../ink/ink2089.xml"/><Relationship Id="rId17" Type="http://schemas.openxmlformats.org/officeDocument/2006/relationships/image" Target="../media/image2137.png"/><Relationship Id="rId25" Type="http://schemas.openxmlformats.org/officeDocument/2006/relationships/image" Target="../media/image2141.png"/><Relationship Id="rId33" Type="http://schemas.openxmlformats.org/officeDocument/2006/relationships/image" Target="../media/image2145.png"/><Relationship Id="rId38" Type="http://schemas.openxmlformats.org/officeDocument/2006/relationships/customXml" Target="../ink/ink2102.xml"/><Relationship Id="rId46" Type="http://schemas.openxmlformats.org/officeDocument/2006/relationships/customXml" Target="../ink/ink2106.xml"/><Relationship Id="rId59" Type="http://schemas.openxmlformats.org/officeDocument/2006/relationships/image" Target="../media/image2158.png"/><Relationship Id="rId67" Type="http://schemas.openxmlformats.org/officeDocument/2006/relationships/image" Target="../media/image2162.png"/><Relationship Id="rId20" Type="http://schemas.openxmlformats.org/officeDocument/2006/relationships/customXml" Target="../ink/ink2093.xml"/><Relationship Id="rId41" Type="http://schemas.openxmlformats.org/officeDocument/2006/relationships/image" Target="../media/image2149.png"/><Relationship Id="rId54" Type="http://schemas.openxmlformats.org/officeDocument/2006/relationships/customXml" Target="../ink/ink2110.xml"/><Relationship Id="rId62" Type="http://schemas.openxmlformats.org/officeDocument/2006/relationships/customXml" Target="../ink/ink2114.xml"/><Relationship Id="rId1" Type="http://schemas.openxmlformats.org/officeDocument/2006/relationships/slideLayout" Target="../slideLayouts/slideLayout7.xml"/><Relationship Id="rId6" Type="http://schemas.openxmlformats.org/officeDocument/2006/relationships/customXml" Target="../ink/ink2086.xml"/><Relationship Id="rId15" Type="http://schemas.openxmlformats.org/officeDocument/2006/relationships/image" Target="../media/image2136.png"/><Relationship Id="rId23" Type="http://schemas.openxmlformats.org/officeDocument/2006/relationships/image" Target="../media/image2140.png"/><Relationship Id="rId28" Type="http://schemas.openxmlformats.org/officeDocument/2006/relationships/customXml" Target="../ink/ink2097.xml"/><Relationship Id="rId36" Type="http://schemas.openxmlformats.org/officeDocument/2006/relationships/customXml" Target="../ink/ink2101.xml"/><Relationship Id="rId49" Type="http://schemas.openxmlformats.org/officeDocument/2006/relationships/image" Target="../media/image2153.png"/><Relationship Id="rId57" Type="http://schemas.openxmlformats.org/officeDocument/2006/relationships/image" Target="../media/image2157.png"/><Relationship Id="rId10" Type="http://schemas.openxmlformats.org/officeDocument/2006/relationships/customXml" Target="../ink/ink2088.xml"/><Relationship Id="rId31" Type="http://schemas.openxmlformats.org/officeDocument/2006/relationships/image" Target="../media/image2144.png"/><Relationship Id="rId44" Type="http://schemas.openxmlformats.org/officeDocument/2006/relationships/customXml" Target="../ink/ink2105.xml"/><Relationship Id="rId52" Type="http://schemas.openxmlformats.org/officeDocument/2006/relationships/customXml" Target="../ink/ink2109.xml"/><Relationship Id="rId60" Type="http://schemas.openxmlformats.org/officeDocument/2006/relationships/customXml" Target="../ink/ink2113.xml"/><Relationship Id="rId65" Type="http://schemas.openxmlformats.org/officeDocument/2006/relationships/image" Target="../media/image2161.png"/><Relationship Id="rId4" Type="http://schemas.openxmlformats.org/officeDocument/2006/relationships/customXml" Target="../ink/ink2085.xml"/><Relationship Id="rId9" Type="http://schemas.openxmlformats.org/officeDocument/2006/relationships/image" Target="../media/image2133.png"/><Relationship Id="rId13" Type="http://schemas.openxmlformats.org/officeDocument/2006/relationships/image" Target="../media/image2135.png"/><Relationship Id="rId18" Type="http://schemas.openxmlformats.org/officeDocument/2006/relationships/customXml" Target="../ink/ink2092.xml"/><Relationship Id="rId39" Type="http://schemas.openxmlformats.org/officeDocument/2006/relationships/image" Target="../media/image2148.png"/><Relationship Id="rId34" Type="http://schemas.openxmlformats.org/officeDocument/2006/relationships/customXml" Target="../ink/ink2100.xml"/><Relationship Id="rId50" Type="http://schemas.openxmlformats.org/officeDocument/2006/relationships/customXml" Target="../ink/ink2108.xml"/><Relationship Id="rId55" Type="http://schemas.openxmlformats.org/officeDocument/2006/relationships/image" Target="../media/image2156.png"/></Relationships>
</file>

<file path=ppt/slides/_rels/slide28.xml.rels><?xml version="1.0" encoding="UTF-8" standalone="yes"?>
<Relationships xmlns="http://schemas.openxmlformats.org/package/2006/relationships"><Relationship Id="rId13" Type="http://schemas.openxmlformats.org/officeDocument/2006/relationships/customXml" Target="../ink/ink2121.xml"/><Relationship Id="rId18" Type="http://schemas.openxmlformats.org/officeDocument/2006/relationships/image" Target="../media/image2172.png"/><Relationship Id="rId26" Type="http://schemas.openxmlformats.org/officeDocument/2006/relationships/image" Target="../media/image2176.png"/><Relationship Id="rId39" Type="http://schemas.openxmlformats.org/officeDocument/2006/relationships/customXml" Target="../ink/ink2134.xml"/><Relationship Id="rId21" Type="http://schemas.openxmlformats.org/officeDocument/2006/relationships/customXml" Target="../ink/ink2125.xml"/><Relationship Id="rId34" Type="http://schemas.openxmlformats.org/officeDocument/2006/relationships/image" Target="../media/image2180.png"/><Relationship Id="rId42" Type="http://schemas.openxmlformats.org/officeDocument/2006/relationships/image" Target="../media/image2184.png"/><Relationship Id="rId47" Type="http://schemas.openxmlformats.org/officeDocument/2006/relationships/customXml" Target="../ink/ink2138.xml"/><Relationship Id="rId50" Type="http://schemas.openxmlformats.org/officeDocument/2006/relationships/image" Target="../media/image2188.png"/><Relationship Id="rId7" Type="http://schemas.openxmlformats.org/officeDocument/2006/relationships/customXml" Target="../ink/ink2118.xml"/><Relationship Id="rId2" Type="http://schemas.openxmlformats.org/officeDocument/2006/relationships/notesSlide" Target="../notesSlides/notesSlide20.xml"/><Relationship Id="rId16" Type="http://schemas.openxmlformats.org/officeDocument/2006/relationships/image" Target="../media/image2171.png"/><Relationship Id="rId29" Type="http://schemas.openxmlformats.org/officeDocument/2006/relationships/customXml" Target="../ink/ink2129.xml"/><Relationship Id="rId11" Type="http://schemas.openxmlformats.org/officeDocument/2006/relationships/customXml" Target="../ink/ink2120.xml"/><Relationship Id="rId24" Type="http://schemas.openxmlformats.org/officeDocument/2006/relationships/image" Target="../media/image2175.png"/><Relationship Id="rId32" Type="http://schemas.openxmlformats.org/officeDocument/2006/relationships/image" Target="../media/image2179.png"/><Relationship Id="rId37" Type="http://schemas.openxmlformats.org/officeDocument/2006/relationships/customXml" Target="../ink/ink2133.xml"/><Relationship Id="rId40" Type="http://schemas.openxmlformats.org/officeDocument/2006/relationships/image" Target="../media/image2183.png"/><Relationship Id="rId45" Type="http://schemas.openxmlformats.org/officeDocument/2006/relationships/customXml" Target="../ink/ink2137.xml"/><Relationship Id="rId5" Type="http://schemas.openxmlformats.org/officeDocument/2006/relationships/image" Target="../media/image2025.emf"/><Relationship Id="rId15" Type="http://schemas.openxmlformats.org/officeDocument/2006/relationships/customXml" Target="../ink/ink2122.xml"/><Relationship Id="rId23" Type="http://schemas.openxmlformats.org/officeDocument/2006/relationships/customXml" Target="../ink/ink2126.xml"/><Relationship Id="rId28" Type="http://schemas.openxmlformats.org/officeDocument/2006/relationships/image" Target="../media/image2177.png"/><Relationship Id="rId36" Type="http://schemas.openxmlformats.org/officeDocument/2006/relationships/image" Target="../media/image2181.png"/><Relationship Id="rId49" Type="http://schemas.openxmlformats.org/officeDocument/2006/relationships/customXml" Target="../ink/ink2139.xml"/><Relationship Id="rId10" Type="http://schemas.openxmlformats.org/officeDocument/2006/relationships/image" Target="../media/image2168.png"/><Relationship Id="rId19" Type="http://schemas.openxmlformats.org/officeDocument/2006/relationships/customXml" Target="../ink/ink2124.xml"/><Relationship Id="rId31" Type="http://schemas.openxmlformats.org/officeDocument/2006/relationships/customXml" Target="../ink/ink2130.xml"/><Relationship Id="rId44" Type="http://schemas.openxmlformats.org/officeDocument/2006/relationships/image" Target="../media/image2185.png"/><Relationship Id="rId52" Type="http://schemas.openxmlformats.org/officeDocument/2006/relationships/image" Target="../media/image2189.png"/><Relationship Id="rId4" Type="http://schemas.openxmlformats.org/officeDocument/2006/relationships/oleObject" Target="../embeddings/oleObject13.bin"/><Relationship Id="rId9" Type="http://schemas.openxmlformats.org/officeDocument/2006/relationships/customXml" Target="../ink/ink2119.xml"/><Relationship Id="rId14" Type="http://schemas.openxmlformats.org/officeDocument/2006/relationships/image" Target="../media/image2170.png"/><Relationship Id="rId22" Type="http://schemas.openxmlformats.org/officeDocument/2006/relationships/image" Target="../media/image2174.png"/><Relationship Id="rId27" Type="http://schemas.openxmlformats.org/officeDocument/2006/relationships/customXml" Target="../ink/ink2128.xml"/><Relationship Id="rId30" Type="http://schemas.openxmlformats.org/officeDocument/2006/relationships/image" Target="../media/image2178.png"/><Relationship Id="rId35" Type="http://schemas.openxmlformats.org/officeDocument/2006/relationships/customXml" Target="../ink/ink2132.xml"/><Relationship Id="rId43" Type="http://schemas.openxmlformats.org/officeDocument/2006/relationships/customXml" Target="../ink/ink2136.xml"/><Relationship Id="rId48" Type="http://schemas.openxmlformats.org/officeDocument/2006/relationships/image" Target="../media/image2187.png"/><Relationship Id="rId8" Type="http://schemas.openxmlformats.org/officeDocument/2006/relationships/image" Target="../media/image2167.png"/><Relationship Id="rId51" Type="http://schemas.openxmlformats.org/officeDocument/2006/relationships/customXml" Target="../ink/ink2140.xml"/><Relationship Id="rId3" Type="http://schemas.openxmlformats.org/officeDocument/2006/relationships/image" Target="../media/image2024.png"/><Relationship Id="rId12" Type="http://schemas.openxmlformats.org/officeDocument/2006/relationships/image" Target="../media/image2169.png"/><Relationship Id="rId17" Type="http://schemas.openxmlformats.org/officeDocument/2006/relationships/customXml" Target="../ink/ink2123.xml"/><Relationship Id="rId25" Type="http://schemas.openxmlformats.org/officeDocument/2006/relationships/customXml" Target="../ink/ink2127.xml"/><Relationship Id="rId33" Type="http://schemas.openxmlformats.org/officeDocument/2006/relationships/customXml" Target="../ink/ink2131.xml"/><Relationship Id="rId38" Type="http://schemas.openxmlformats.org/officeDocument/2006/relationships/image" Target="../media/image2182.png"/><Relationship Id="rId46" Type="http://schemas.openxmlformats.org/officeDocument/2006/relationships/image" Target="../media/image2186.png"/><Relationship Id="rId20" Type="http://schemas.openxmlformats.org/officeDocument/2006/relationships/image" Target="../media/image2173.png"/><Relationship Id="rId41" Type="http://schemas.openxmlformats.org/officeDocument/2006/relationships/customXml" Target="../ink/ink2135.xml"/><Relationship Id="rId1" Type="http://schemas.openxmlformats.org/officeDocument/2006/relationships/slideLayout" Target="../slideLayouts/slideLayout7.xml"/><Relationship Id="rId6" Type="http://schemas.openxmlformats.org/officeDocument/2006/relationships/image" Target="../media/image2026.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041.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17" Type="http://schemas.openxmlformats.org/officeDocument/2006/relationships/customXml" Target="../ink/ink177.xml"/><Relationship Id="rId21" Type="http://schemas.openxmlformats.org/officeDocument/2006/relationships/customXml" Target="../ink/ink129.xml"/><Relationship Id="rId42" Type="http://schemas.openxmlformats.org/officeDocument/2006/relationships/image" Target="../media/image145.png"/><Relationship Id="rId47" Type="http://schemas.openxmlformats.org/officeDocument/2006/relationships/customXml" Target="../ink/ink142.xml"/><Relationship Id="rId63" Type="http://schemas.openxmlformats.org/officeDocument/2006/relationships/customXml" Target="../ink/ink150.xml"/><Relationship Id="rId68" Type="http://schemas.openxmlformats.org/officeDocument/2006/relationships/image" Target="../media/image158.png"/><Relationship Id="rId84" Type="http://schemas.openxmlformats.org/officeDocument/2006/relationships/image" Target="../media/image166.png"/><Relationship Id="rId89" Type="http://schemas.openxmlformats.org/officeDocument/2006/relationships/customXml" Target="../ink/ink163.xml"/><Relationship Id="rId112" Type="http://schemas.openxmlformats.org/officeDocument/2006/relationships/image" Target="../media/image180.png"/><Relationship Id="rId16" Type="http://schemas.openxmlformats.org/officeDocument/2006/relationships/image" Target="../media/image132.png"/><Relationship Id="rId107" Type="http://schemas.openxmlformats.org/officeDocument/2006/relationships/customXml" Target="../ink/ink172.xml"/><Relationship Id="rId11" Type="http://schemas.openxmlformats.org/officeDocument/2006/relationships/customXml" Target="../ink/ink124.xml"/><Relationship Id="rId32" Type="http://schemas.openxmlformats.org/officeDocument/2006/relationships/image" Target="../media/image140.png"/><Relationship Id="rId37" Type="http://schemas.openxmlformats.org/officeDocument/2006/relationships/customXml" Target="../ink/ink137.xml"/><Relationship Id="rId53" Type="http://schemas.openxmlformats.org/officeDocument/2006/relationships/customXml" Target="../ink/ink145.xml"/><Relationship Id="rId58" Type="http://schemas.openxmlformats.org/officeDocument/2006/relationships/image" Target="../media/image153.png"/><Relationship Id="rId74" Type="http://schemas.openxmlformats.org/officeDocument/2006/relationships/image" Target="../media/image161.png"/><Relationship Id="rId79" Type="http://schemas.openxmlformats.org/officeDocument/2006/relationships/customXml" Target="../ink/ink158.xml"/><Relationship Id="rId102" Type="http://schemas.openxmlformats.org/officeDocument/2006/relationships/image" Target="../media/image175.png"/><Relationship Id="rId123" Type="http://schemas.openxmlformats.org/officeDocument/2006/relationships/customXml" Target="../ink/ink180.xml"/><Relationship Id="rId128" Type="http://schemas.openxmlformats.org/officeDocument/2006/relationships/image" Target="../media/image188.png"/><Relationship Id="rId5" Type="http://schemas.openxmlformats.org/officeDocument/2006/relationships/image" Target="../media/image7.emf"/><Relationship Id="rId90" Type="http://schemas.openxmlformats.org/officeDocument/2006/relationships/image" Target="../media/image169.png"/><Relationship Id="rId95" Type="http://schemas.openxmlformats.org/officeDocument/2006/relationships/customXml" Target="../ink/ink166.xml"/><Relationship Id="rId22" Type="http://schemas.openxmlformats.org/officeDocument/2006/relationships/image" Target="../media/image135.png"/><Relationship Id="rId27" Type="http://schemas.openxmlformats.org/officeDocument/2006/relationships/customXml" Target="../ink/ink132.xml"/><Relationship Id="rId43" Type="http://schemas.openxmlformats.org/officeDocument/2006/relationships/customXml" Target="../ink/ink140.xml"/><Relationship Id="rId48" Type="http://schemas.openxmlformats.org/officeDocument/2006/relationships/image" Target="../media/image148.png"/><Relationship Id="rId64" Type="http://schemas.openxmlformats.org/officeDocument/2006/relationships/image" Target="../media/image156.png"/><Relationship Id="rId69" Type="http://schemas.openxmlformats.org/officeDocument/2006/relationships/customXml" Target="../ink/ink153.xml"/><Relationship Id="rId113" Type="http://schemas.openxmlformats.org/officeDocument/2006/relationships/customXml" Target="../ink/ink175.xml"/><Relationship Id="rId118" Type="http://schemas.openxmlformats.org/officeDocument/2006/relationships/image" Target="../media/image183.png"/><Relationship Id="rId80" Type="http://schemas.openxmlformats.org/officeDocument/2006/relationships/image" Target="../media/image164.png"/><Relationship Id="rId85" Type="http://schemas.openxmlformats.org/officeDocument/2006/relationships/customXml" Target="../ink/ink161.xml"/><Relationship Id="rId12" Type="http://schemas.openxmlformats.org/officeDocument/2006/relationships/image" Target="../media/image130.png"/><Relationship Id="rId17" Type="http://schemas.openxmlformats.org/officeDocument/2006/relationships/customXml" Target="../ink/ink127.xml"/><Relationship Id="rId33" Type="http://schemas.openxmlformats.org/officeDocument/2006/relationships/customXml" Target="../ink/ink135.xml"/><Relationship Id="rId38" Type="http://schemas.openxmlformats.org/officeDocument/2006/relationships/image" Target="../media/image143.png"/><Relationship Id="rId59" Type="http://schemas.openxmlformats.org/officeDocument/2006/relationships/customXml" Target="../ink/ink148.xml"/><Relationship Id="rId103" Type="http://schemas.openxmlformats.org/officeDocument/2006/relationships/customXml" Target="../ink/ink170.xml"/><Relationship Id="rId108" Type="http://schemas.openxmlformats.org/officeDocument/2006/relationships/image" Target="../media/image178.png"/><Relationship Id="rId124" Type="http://schemas.openxmlformats.org/officeDocument/2006/relationships/image" Target="../media/image186.png"/><Relationship Id="rId129" Type="http://schemas.openxmlformats.org/officeDocument/2006/relationships/customXml" Target="../ink/ink183.xml"/><Relationship Id="rId54" Type="http://schemas.openxmlformats.org/officeDocument/2006/relationships/image" Target="../media/image151.png"/><Relationship Id="rId70" Type="http://schemas.openxmlformats.org/officeDocument/2006/relationships/image" Target="../media/image159.png"/><Relationship Id="rId75" Type="http://schemas.openxmlformats.org/officeDocument/2006/relationships/customXml" Target="../ink/ink156.xml"/><Relationship Id="rId91" Type="http://schemas.openxmlformats.org/officeDocument/2006/relationships/customXml" Target="../ink/ink164.xml"/><Relationship Id="rId96"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25.png"/><Relationship Id="rId23" Type="http://schemas.openxmlformats.org/officeDocument/2006/relationships/customXml" Target="../ink/ink130.xml"/><Relationship Id="rId28" Type="http://schemas.openxmlformats.org/officeDocument/2006/relationships/image" Target="../media/image138.png"/><Relationship Id="rId49" Type="http://schemas.openxmlformats.org/officeDocument/2006/relationships/customXml" Target="../ink/ink143.xml"/><Relationship Id="rId114" Type="http://schemas.openxmlformats.org/officeDocument/2006/relationships/image" Target="../media/image181.png"/><Relationship Id="rId119" Type="http://schemas.openxmlformats.org/officeDocument/2006/relationships/customXml" Target="../ink/ink178.xml"/><Relationship Id="rId44" Type="http://schemas.openxmlformats.org/officeDocument/2006/relationships/image" Target="../media/image146.png"/><Relationship Id="rId60" Type="http://schemas.openxmlformats.org/officeDocument/2006/relationships/image" Target="../media/image154.png"/><Relationship Id="rId65" Type="http://schemas.openxmlformats.org/officeDocument/2006/relationships/customXml" Target="../ink/ink151.xml"/><Relationship Id="rId81" Type="http://schemas.openxmlformats.org/officeDocument/2006/relationships/customXml" Target="../ink/ink159.xml"/><Relationship Id="rId86" Type="http://schemas.openxmlformats.org/officeDocument/2006/relationships/image" Target="../media/image167.png"/><Relationship Id="rId130" Type="http://schemas.openxmlformats.org/officeDocument/2006/relationships/image" Target="../media/image189.png"/><Relationship Id="rId13" Type="http://schemas.openxmlformats.org/officeDocument/2006/relationships/customXml" Target="../ink/ink125.xml"/><Relationship Id="rId18" Type="http://schemas.openxmlformats.org/officeDocument/2006/relationships/image" Target="../media/image133.png"/><Relationship Id="rId39" Type="http://schemas.openxmlformats.org/officeDocument/2006/relationships/customXml" Target="../ink/ink138.xml"/><Relationship Id="rId109" Type="http://schemas.openxmlformats.org/officeDocument/2006/relationships/customXml" Target="../ink/ink173.xml"/><Relationship Id="rId34" Type="http://schemas.openxmlformats.org/officeDocument/2006/relationships/image" Target="../media/image141.png"/><Relationship Id="rId50" Type="http://schemas.openxmlformats.org/officeDocument/2006/relationships/image" Target="../media/image149.png"/><Relationship Id="rId55" Type="http://schemas.openxmlformats.org/officeDocument/2006/relationships/customXml" Target="../ink/ink146.xml"/><Relationship Id="rId76" Type="http://schemas.openxmlformats.org/officeDocument/2006/relationships/image" Target="../media/image162.png"/><Relationship Id="rId97" Type="http://schemas.openxmlformats.org/officeDocument/2006/relationships/customXml" Target="../ink/ink167.xml"/><Relationship Id="rId104" Type="http://schemas.openxmlformats.org/officeDocument/2006/relationships/image" Target="../media/image176.png"/><Relationship Id="rId120" Type="http://schemas.openxmlformats.org/officeDocument/2006/relationships/image" Target="../media/image184.png"/><Relationship Id="rId125" Type="http://schemas.openxmlformats.org/officeDocument/2006/relationships/customXml" Target="../ink/ink181.xml"/><Relationship Id="rId7" Type="http://schemas.openxmlformats.org/officeDocument/2006/relationships/customXml" Target="../ink/ink122.xml"/><Relationship Id="rId71" Type="http://schemas.openxmlformats.org/officeDocument/2006/relationships/customXml" Target="../ink/ink154.xml"/><Relationship Id="rId92" Type="http://schemas.openxmlformats.org/officeDocument/2006/relationships/image" Target="../media/image170.png"/><Relationship Id="rId2" Type="http://schemas.openxmlformats.org/officeDocument/2006/relationships/notesSlide" Target="../notesSlides/notesSlide3.xml"/><Relationship Id="rId29" Type="http://schemas.openxmlformats.org/officeDocument/2006/relationships/customXml" Target="../ink/ink133.xml"/><Relationship Id="rId24" Type="http://schemas.openxmlformats.org/officeDocument/2006/relationships/image" Target="../media/image136.png"/><Relationship Id="rId40" Type="http://schemas.openxmlformats.org/officeDocument/2006/relationships/image" Target="../media/image144.png"/><Relationship Id="rId45" Type="http://schemas.openxmlformats.org/officeDocument/2006/relationships/customXml" Target="../ink/ink141.xml"/><Relationship Id="rId66" Type="http://schemas.openxmlformats.org/officeDocument/2006/relationships/image" Target="../media/image157.png"/><Relationship Id="rId87" Type="http://schemas.openxmlformats.org/officeDocument/2006/relationships/customXml" Target="../ink/ink162.xml"/><Relationship Id="rId110" Type="http://schemas.openxmlformats.org/officeDocument/2006/relationships/image" Target="../media/image179.png"/><Relationship Id="rId115" Type="http://schemas.openxmlformats.org/officeDocument/2006/relationships/customXml" Target="../ink/ink176.xml"/><Relationship Id="rId131" Type="http://schemas.openxmlformats.org/officeDocument/2006/relationships/customXml" Target="../ink/ink184.xml"/><Relationship Id="rId61" Type="http://schemas.openxmlformats.org/officeDocument/2006/relationships/customXml" Target="../ink/ink149.xml"/><Relationship Id="rId82" Type="http://schemas.openxmlformats.org/officeDocument/2006/relationships/image" Target="../media/image165.png"/><Relationship Id="rId19" Type="http://schemas.openxmlformats.org/officeDocument/2006/relationships/customXml" Target="../ink/ink128.xml"/><Relationship Id="rId14" Type="http://schemas.openxmlformats.org/officeDocument/2006/relationships/image" Target="../media/image131.png"/><Relationship Id="rId30" Type="http://schemas.openxmlformats.org/officeDocument/2006/relationships/image" Target="../media/image139.png"/><Relationship Id="rId35" Type="http://schemas.openxmlformats.org/officeDocument/2006/relationships/customXml" Target="../ink/ink136.xml"/><Relationship Id="rId56" Type="http://schemas.openxmlformats.org/officeDocument/2006/relationships/image" Target="../media/image152.png"/><Relationship Id="rId77" Type="http://schemas.openxmlformats.org/officeDocument/2006/relationships/customXml" Target="../ink/ink157.xml"/><Relationship Id="rId100" Type="http://schemas.openxmlformats.org/officeDocument/2006/relationships/image" Target="../media/image174.png"/><Relationship Id="rId105" Type="http://schemas.openxmlformats.org/officeDocument/2006/relationships/customXml" Target="../ink/ink171.xml"/><Relationship Id="rId126" Type="http://schemas.openxmlformats.org/officeDocument/2006/relationships/image" Target="../media/image187.png"/><Relationship Id="rId8" Type="http://schemas.openxmlformats.org/officeDocument/2006/relationships/image" Target="../media/image128.png"/><Relationship Id="rId51" Type="http://schemas.openxmlformats.org/officeDocument/2006/relationships/customXml" Target="../ink/ink144.xml"/><Relationship Id="rId72" Type="http://schemas.openxmlformats.org/officeDocument/2006/relationships/image" Target="../media/image160.png"/><Relationship Id="rId93" Type="http://schemas.openxmlformats.org/officeDocument/2006/relationships/customXml" Target="../ink/ink165.xml"/><Relationship Id="rId98" Type="http://schemas.openxmlformats.org/officeDocument/2006/relationships/image" Target="../media/image173.png"/><Relationship Id="rId121" Type="http://schemas.openxmlformats.org/officeDocument/2006/relationships/customXml" Target="../ink/ink179.xml"/><Relationship Id="rId3" Type="http://schemas.openxmlformats.org/officeDocument/2006/relationships/image" Target="../media/image6.jpeg"/><Relationship Id="rId25" Type="http://schemas.openxmlformats.org/officeDocument/2006/relationships/customXml" Target="../ink/ink131.xml"/><Relationship Id="rId46" Type="http://schemas.openxmlformats.org/officeDocument/2006/relationships/image" Target="../media/image147.png"/><Relationship Id="rId67" Type="http://schemas.openxmlformats.org/officeDocument/2006/relationships/customXml" Target="../ink/ink152.xml"/><Relationship Id="rId116" Type="http://schemas.openxmlformats.org/officeDocument/2006/relationships/image" Target="../media/image182.png"/><Relationship Id="rId20" Type="http://schemas.openxmlformats.org/officeDocument/2006/relationships/image" Target="../media/image134.png"/><Relationship Id="rId41" Type="http://schemas.openxmlformats.org/officeDocument/2006/relationships/customXml" Target="../ink/ink139.xml"/><Relationship Id="rId62" Type="http://schemas.openxmlformats.org/officeDocument/2006/relationships/image" Target="../media/image155.png"/><Relationship Id="rId83" Type="http://schemas.openxmlformats.org/officeDocument/2006/relationships/customXml" Target="../ink/ink160.xml"/><Relationship Id="rId88" Type="http://schemas.openxmlformats.org/officeDocument/2006/relationships/image" Target="../media/image168.png"/><Relationship Id="rId111" Type="http://schemas.openxmlformats.org/officeDocument/2006/relationships/customXml" Target="../ink/ink174.xml"/><Relationship Id="rId132" Type="http://schemas.openxmlformats.org/officeDocument/2006/relationships/image" Target="../media/image190.png"/><Relationship Id="rId15" Type="http://schemas.openxmlformats.org/officeDocument/2006/relationships/customXml" Target="../ink/ink126.xml"/><Relationship Id="rId36" Type="http://schemas.openxmlformats.org/officeDocument/2006/relationships/image" Target="../media/image142.png"/><Relationship Id="rId57" Type="http://schemas.openxmlformats.org/officeDocument/2006/relationships/customXml" Target="../ink/ink147.xml"/><Relationship Id="rId106" Type="http://schemas.openxmlformats.org/officeDocument/2006/relationships/image" Target="../media/image177.png"/><Relationship Id="rId127" Type="http://schemas.openxmlformats.org/officeDocument/2006/relationships/customXml" Target="../ink/ink182.xml"/><Relationship Id="rId10" Type="http://schemas.openxmlformats.org/officeDocument/2006/relationships/image" Target="../media/image129.png"/><Relationship Id="rId31" Type="http://schemas.openxmlformats.org/officeDocument/2006/relationships/customXml" Target="../ink/ink134.xml"/><Relationship Id="rId52" Type="http://schemas.openxmlformats.org/officeDocument/2006/relationships/image" Target="../media/image150.png"/><Relationship Id="rId73" Type="http://schemas.openxmlformats.org/officeDocument/2006/relationships/customXml" Target="../ink/ink155.xml"/><Relationship Id="rId78" Type="http://schemas.openxmlformats.org/officeDocument/2006/relationships/image" Target="../media/image163.png"/><Relationship Id="rId94" Type="http://schemas.openxmlformats.org/officeDocument/2006/relationships/image" Target="../media/image171.png"/><Relationship Id="rId99" Type="http://schemas.openxmlformats.org/officeDocument/2006/relationships/customXml" Target="../ink/ink168.xml"/><Relationship Id="rId101" Type="http://schemas.openxmlformats.org/officeDocument/2006/relationships/customXml" Target="../ink/ink169.xml"/><Relationship Id="rId122" Type="http://schemas.openxmlformats.org/officeDocument/2006/relationships/image" Target="../media/image185.png"/><Relationship Id="rId4" Type="http://schemas.openxmlformats.org/officeDocument/2006/relationships/oleObject" Target="../embeddings/oleObject2.bin"/><Relationship Id="rId9" Type="http://schemas.openxmlformats.org/officeDocument/2006/relationships/customXml" Target="../ink/ink123.xml"/><Relationship Id="rId26" Type="http://schemas.openxmlformats.org/officeDocument/2006/relationships/image" Target="../media/image137.png"/></Relationships>
</file>

<file path=ppt/slides/_rels/slide30.xml.rels><?xml version="1.0" encoding="UTF-8" standalone="yes"?>
<Relationships xmlns="http://schemas.openxmlformats.org/package/2006/relationships"><Relationship Id="rId26" Type="http://schemas.openxmlformats.org/officeDocument/2006/relationships/customXml" Target="../ink/ink2152.xml"/><Relationship Id="rId21" Type="http://schemas.openxmlformats.org/officeDocument/2006/relationships/image" Target="../media/image2200.png"/><Relationship Id="rId42" Type="http://schemas.openxmlformats.org/officeDocument/2006/relationships/customXml" Target="../ink/ink2160.xml"/><Relationship Id="rId47" Type="http://schemas.openxmlformats.org/officeDocument/2006/relationships/image" Target="../media/image2213.png"/><Relationship Id="rId63" Type="http://schemas.openxmlformats.org/officeDocument/2006/relationships/image" Target="../media/image2221.png"/><Relationship Id="rId68" Type="http://schemas.openxmlformats.org/officeDocument/2006/relationships/customXml" Target="../ink/ink2173.xml"/><Relationship Id="rId84" Type="http://schemas.openxmlformats.org/officeDocument/2006/relationships/customXml" Target="../ink/ink2181.xml"/><Relationship Id="rId89" Type="http://schemas.openxmlformats.org/officeDocument/2006/relationships/image" Target="../media/image2234.png"/><Relationship Id="rId16" Type="http://schemas.openxmlformats.org/officeDocument/2006/relationships/customXml" Target="../ink/ink2147.xml"/><Relationship Id="rId11" Type="http://schemas.openxmlformats.org/officeDocument/2006/relationships/image" Target="../media/image2195.png"/><Relationship Id="rId32" Type="http://schemas.openxmlformats.org/officeDocument/2006/relationships/customXml" Target="../ink/ink2155.xml"/><Relationship Id="rId37" Type="http://schemas.openxmlformats.org/officeDocument/2006/relationships/image" Target="../media/image2208.png"/><Relationship Id="rId53" Type="http://schemas.openxmlformats.org/officeDocument/2006/relationships/image" Target="../media/image2216.png"/><Relationship Id="rId58" Type="http://schemas.openxmlformats.org/officeDocument/2006/relationships/customXml" Target="../ink/ink2168.xml"/><Relationship Id="rId74" Type="http://schemas.openxmlformats.org/officeDocument/2006/relationships/customXml" Target="../ink/ink2176.xml"/><Relationship Id="rId79" Type="http://schemas.openxmlformats.org/officeDocument/2006/relationships/image" Target="../media/image2229.png"/><Relationship Id="rId5" Type="http://schemas.openxmlformats.org/officeDocument/2006/relationships/image" Target="../media/image2192.png"/><Relationship Id="rId14" Type="http://schemas.openxmlformats.org/officeDocument/2006/relationships/customXml" Target="../ink/ink2146.xml"/><Relationship Id="rId22" Type="http://schemas.openxmlformats.org/officeDocument/2006/relationships/customXml" Target="../ink/ink2150.xml"/><Relationship Id="rId27" Type="http://schemas.openxmlformats.org/officeDocument/2006/relationships/image" Target="../media/image2203.png"/><Relationship Id="rId30" Type="http://schemas.openxmlformats.org/officeDocument/2006/relationships/customXml" Target="../ink/ink2154.xml"/><Relationship Id="rId35" Type="http://schemas.openxmlformats.org/officeDocument/2006/relationships/image" Target="../media/image2207.png"/><Relationship Id="rId43" Type="http://schemas.openxmlformats.org/officeDocument/2006/relationships/image" Target="../media/image2211.png"/><Relationship Id="rId48" Type="http://schemas.openxmlformats.org/officeDocument/2006/relationships/customXml" Target="../ink/ink2163.xml"/><Relationship Id="rId56" Type="http://schemas.openxmlformats.org/officeDocument/2006/relationships/customXml" Target="../ink/ink2167.xml"/><Relationship Id="rId64" Type="http://schemas.openxmlformats.org/officeDocument/2006/relationships/customXml" Target="../ink/ink2171.xml"/><Relationship Id="rId69" Type="http://schemas.openxmlformats.org/officeDocument/2006/relationships/image" Target="../media/image2224.png"/><Relationship Id="rId77" Type="http://schemas.openxmlformats.org/officeDocument/2006/relationships/image" Target="../media/image2228.png"/><Relationship Id="rId8" Type="http://schemas.openxmlformats.org/officeDocument/2006/relationships/customXml" Target="../ink/ink2143.xml"/><Relationship Id="rId51" Type="http://schemas.openxmlformats.org/officeDocument/2006/relationships/image" Target="../media/image2215.png"/><Relationship Id="rId72" Type="http://schemas.openxmlformats.org/officeDocument/2006/relationships/customXml" Target="../ink/ink2175.xml"/><Relationship Id="rId80" Type="http://schemas.openxmlformats.org/officeDocument/2006/relationships/customXml" Target="../ink/ink2179.xml"/><Relationship Id="rId85" Type="http://schemas.openxmlformats.org/officeDocument/2006/relationships/image" Target="../media/image2232.png"/><Relationship Id="rId3" Type="http://schemas.openxmlformats.org/officeDocument/2006/relationships/image" Target="../media/image2046.png"/><Relationship Id="rId12" Type="http://schemas.openxmlformats.org/officeDocument/2006/relationships/customXml" Target="../ink/ink2145.xml"/><Relationship Id="rId17" Type="http://schemas.openxmlformats.org/officeDocument/2006/relationships/image" Target="../media/image2198.png"/><Relationship Id="rId25" Type="http://schemas.openxmlformats.org/officeDocument/2006/relationships/image" Target="../media/image2202.png"/><Relationship Id="rId33" Type="http://schemas.openxmlformats.org/officeDocument/2006/relationships/image" Target="../media/image2206.png"/><Relationship Id="rId38" Type="http://schemas.openxmlformats.org/officeDocument/2006/relationships/customXml" Target="../ink/ink2158.xml"/><Relationship Id="rId46" Type="http://schemas.openxmlformats.org/officeDocument/2006/relationships/customXml" Target="../ink/ink2162.xml"/><Relationship Id="rId59" Type="http://schemas.openxmlformats.org/officeDocument/2006/relationships/image" Target="../media/image2219.png"/><Relationship Id="rId67" Type="http://schemas.openxmlformats.org/officeDocument/2006/relationships/image" Target="../media/image2223.png"/><Relationship Id="rId20" Type="http://schemas.openxmlformats.org/officeDocument/2006/relationships/customXml" Target="../ink/ink2149.xml"/><Relationship Id="rId41" Type="http://schemas.openxmlformats.org/officeDocument/2006/relationships/image" Target="../media/image2210.png"/><Relationship Id="rId54" Type="http://schemas.openxmlformats.org/officeDocument/2006/relationships/customXml" Target="../ink/ink2166.xml"/><Relationship Id="rId62" Type="http://schemas.openxmlformats.org/officeDocument/2006/relationships/customXml" Target="../ink/ink2170.xml"/><Relationship Id="rId70" Type="http://schemas.openxmlformats.org/officeDocument/2006/relationships/customXml" Target="../ink/ink2174.xml"/><Relationship Id="rId75" Type="http://schemas.openxmlformats.org/officeDocument/2006/relationships/image" Target="../media/image2227.png"/><Relationship Id="rId83" Type="http://schemas.openxmlformats.org/officeDocument/2006/relationships/image" Target="../media/image2231.png"/><Relationship Id="rId88" Type="http://schemas.openxmlformats.org/officeDocument/2006/relationships/customXml" Target="../ink/ink2183.xml"/><Relationship Id="rId1" Type="http://schemas.openxmlformats.org/officeDocument/2006/relationships/slideLayout" Target="../slideLayouts/slideLayout7.xml"/><Relationship Id="rId6" Type="http://schemas.openxmlformats.org/officeDocument/2006/relationships/customXml" Target="../ink/ink2142.xml"/><Relationship Id="rId15" Type="http://schemas.openxmlformats.org/officeDocument/2006/relationships/image" Target="../media/image2197.png"/><Relationship Id="rId23" Type="http://schemas.openxmlformats.org/officeDocument/2006/relationships/image" Target="../media/image2201.png"/><Relationship Id="rId28" Type="http://schemas.openxmlformats.org/officeDocument/2006/relationships/customXml" Target="../ink/ink2153.xml"/><Relationship Id="rId36" Type="http://schemas.openxmlformats.org/officeDocument/2006/relationships/customXml" Target="../ink/ink2157.xml"/><Relationship Id="rId49" Type="http://schemas.openxmlformats.org/officeDocument/2006/relationships/image" Target="../media/image2214.png"/><Relationship Id="rId57" Type="http://schemas.openxmlformats.org/officeDocument/2006/relationships/image" Target="../media/image2218.png"/><Relationship Id="rId10" Type="http://schemas.openxmlformats.org/officeDocument/2006/relationships/customXml" Target="../ink/ink2144.xml"/><Relationship Id="rId31" Type="http://schemas.openxmlformats.org/officeDocument/2006/relationships/image" Target="../media/image2205.png"/><Relationship Id="rId44" Type="http://schemas.openxmlformats.org/officeDocument/2006/relationships/customXml" Target="../ink/ink2161.xml"/><Relationship Id="rId52" Type="http://schemas.openxmlformats.org/officeDocument/2006/relationships/customXml" Target="../ink/ink2165.xml"/><Relationship Id="rId60" Type="http://schemas.openxmlformats.org/officeDocument/2006/relationships/customXml" Target="../ink/ink2169.xml"/><Relationship Id="rId65" Type="http://schemas.openxmlformats.org/officeDocument/2006/relationships/image" Target="../media/image2222.png"/><Relationship Id="rId73" Type="http://schemas.openxmlformats.org/officeDocument/2006/relationships/image" Target="../media/image2226.png"/><Relationship Id="rId78" Type="http://schemas.openxmlformats.org/officeDocument/2006/relationships/customXml" Target="../ink/ink2178.xml"/><Relationship Id="rId81" Type="http://schemas.openxmlformats.org/officeDocument/2006/relationships/image" Target="../media/image2230.png"/><Relationship Id="rId86" Type="http://schemas.openxmlformats.org/officeDocument/2006/relationships/customXml" Target="../ink/ink2182.xml"/><Relationship Id="rId4" Type="http://schemas.openxmlformats.org/officeDocument/2006/relationships/customXml" Target="../ink/ink2141.xml"/><Relationship Id="rId9" Type="http://schemas.openxmlformats.org/officeDocument/2006/relationships/image" Target="../media/image2194.png"/><Relationship Id="rId13" Type="http://schemas.openxmlformats.org/officeDocument/2006/relationships/image" Target="../media/image2196.png"/><Relationship Id="rId18" Type="http://schemas.openxmlformats.org/officeDocument/2006/relationships/customXml" Target="../ink/ink2148.xml"/><Relationship Id="rId39" Type="http://schemas.openxmlformats.org/officeDocument/2006/relationships/image" Target="../media/image2209.png"/><Relationship Id="rId34" Type="http://schemas.openxmlformats.org/officeDocument/2006/relationships/customXml" Target="../ink/ink2156.xml"/><Relationship Id="rId50" Type="http://schemas.openxmlformats.org/officeDocument/2006/relationships/customXml" Target="../ink/ink2164.xml"/><Relationship Id="rId55" Type="http://schemas.openxmlformats.org/officeDocument/2006/relationships/image" Target="../media/image2217.png"/><Relationship Id="rId76" Type="http://schemas.openxmlformats.org/officeDocument/2006/relationships/customXml" Target="../ink/ink2177.xml"/><Relationship Id="rId7" Type="http://schemas.openxmlformats.org/officeDocument/2006/relationships/image" Target="../media/image2193.png"/><Relationship Id="rId71" Type="http://schemas.openxmlformats.org/officeDocument/2006/relationships/image" Target="../media/image2225.png"/><Relationship Id="rId2" Type="http://schemas.openxmlformats.org/officeDocument/2006/relationships/notesSlide" Target="../notesSlides/notesSlide22.xml"/><Relationship Id="rId29" Type="http://schemas.openxmlformats.org/officeDocument/2006/relationships/image" Target="../media/image2204.png"/><Relationship Id="rId24" Type="http://schemas.openxmlformats.org/officeDocument/2006/relationships/customXml" Target="../ink/ink2151.xml"/><Relationship Id="rId40" Type="http://schemas.openxmlformats.org/officeDocument/2006/relationships/customXml" Target="../ink/ink2159.xml"/><Relationship Id="rId45" Type="http://schemas.openxmlformats.org/officeDocument/2006/relationships/image" Target="../media/image2212.png"/><Relationship Id="rId66" Type="http://schemas.openxmlformats.org/officeDocument/2006/relationships/customXml" Target="../ink/ink2172.xml"/><Relationship Id="rId87" Type="http://schemas.openxmlformats.org/officeDocument/2006/relationships/image" Target="../media/image2233.png"/><Relationship Id="rId61" Type="http://schemas.openxmlformats.org/officeDocument/2006/relationships/image" Target="../media/image2220.png"/><Relationship Id="rId82" Type="http://schemas.openxmlformats.org/officeDocument/2006/relationships/customXml" Target="../ink/ink2180.xml"/><Relationship Id="rId19" Type="http://schemas.openxmlformats.org/officeDocument/2006/relationships/image" Target="../media/image2199.png"/></Relationships>
</file>

<file path=ppt/slides/_rels/slide31.xml.rels><?xml version="1.0" encoding="UTF-8" standalone="yes"?>
<Relationships xmlns="http://schemas.openxmlformats.org/package/2006/relationships"><Relationship Id="rId26" Type="http://schemas.openxmlformats.org/officeDocument/2006/relationships/customXml" Target="../ink/ink2196.xml"/><Relationship Id="rId117" Type="http://schemas.openxmlformats.org/officeDocument/2006/relationships/image" Target="../media/image2292.png"/><Relationship Id="rId21" Type="http://schemas.openxmlformats.org/officeDocument/2006/relationships/image" Target="../media/image2244.png"/><Relationship Id="rId42" Type="http://schemas.openxmlformats.org/officeDocument/2006/relationships/customXml" Target="../ink/ink2204.xml"/><Relationship Id="rId47" Type="http://schemas.openxmlformats.org/officeDocument/2006/relationships/image" Target="../media/image2257.png"/><Relationship Id="rId63" Type="http://schemas.openxmlformats.org/officeDocument/2006/relationships/image" Target="../media/image2265.png"/><Relationship Id="rId68" Type="http://schemas.openxmlformats.org/officeDocument/2006/relationships/customXml" Target="../ink/ink2217.xml"/><Relationship Id="rId84" Type="http://schemas.openxmlformats.org/officeDocument/2006/relationships/customXml" Target="../ink/ink2225.xml"/><Relationship Id="rId89" Type="http://schemas.openxmlformats.org/officeDocument/2006/relationships/image" Target="../media/image2278.png"/><Relationship Id="rId112" Type="http://schemas.openxmlformats.org/officeDocument/2006/relationships/customXml" Target="../ink/ink2239.xml"/><Relationship Id="rId16" Type="http://schemas.openxmlformats.org/officeDocument/2006/relationships/customXml" Target="../ink/ink2191.xml"/><Relationship Id="rId107" Type="http://schemas.openxmlformats.org/officeDocument/2006/relationships/image" Target="../media/image2287.png"/><Relationship Id="rId11" Type="http://schemas.openxmlformats.org/officeDocument/2006/relationships/image" Target="../media/image2239.png"/><Relationship Id="rId32" Type="http://schemas.openxmlformats.org/officeDocument/2006/relationships/customXml" Target="../ink/ink2199.xml"/><Relationship Id="rId37" Type="http://schemas.openxmlformats.org/officeDocument/2006/relationships/image" Target="../media/image2252.png"/><Relationship Id="rId53" Type="http://schemas.openxmlformats.org/officeDocument/2006/relationships/image" Target="../media/image2260.png"/><Relationship Id="rId58" Type="http://schemas.openxmlformats.org/officeDocument/2006/relationships/customXml" Target="../ink/ink2212.xml"/><Relationship Id="rId74" Type="http://schemas.openxmlformats.org/officeDocument/2006/relationships/customXml" Target="../ink/ink2220.xml"/><Relationship Id="rId79" Type="http://schemas.openxmlformats.org/officeDocument/2006/relationships/image" Target="../media/image2273.png"/><Relationship Id="rId102" Type="http://schemas.openxmlformats.org/officeDocument/2006/relationships/customXml" Target="../ink/ink2234.xml"/><Relationship Id="rId5" Type="http://schemas.openxmlformats.org/officeDocument/2006/relationships/image" Target="../media/image2236.png"/><Relationship Id="rId90" Type="http://schemas.openxmlformats.org/officeDocument/2006/relationships/customXml" Target="../ink/ink2228.xml"/><Relationship Id="rId95" Type="http://schemas.openxmlformats.org/officeDocument/2006/relationships/image" Target="../media/image2281.png"/><Relationship Id="rId22" Type="http://schemas.openxmlformats.org/officeDocument/2006/relationships/customXml" Target="../ink/ink2194.xml"/><Relationship Id="rId27" Type="http://schemas.openxmlformats.org/officeDocument/2006/relationships/image" Target="../media/image2247.png"/><Relationship Id="rId43" Type="http://schemas.openxmlformats.org/officeDocument/2006/relationships/image" Target="../media/image2255.png"/><Relationship Id="rId48" Type="http://schemas.openxmlformats.org/officeDocument/2006/relationships/customXml" Target="../ink/ink2207.xml"/><Relationship Id="rId64" Type="http://schemas.openxmlformats.org/officeDocument/2006/relationships/customXml" Target="../ink/ink2215.xml"/><Relationship Id="rId69" Type="http://schemas.openxmlformats.org/officeDocument/2006/relationships/image" Target="../media/image2268.png"/><Relationship Id="rId113" Type="http://schemas.openxmlformats.org/officeDocument/2006/relationships/image" Target="../media/image2290.png"/><Relationship Id="rId118" Type="http://schemas.openxmlformats.org/officeDocument/2006/relationships/customXml" Target="../ink/ink2242.xml"/><Relationship Id="rId80" Type="http://schemas.openxmlformats.org/officeDocument/2006/relationships/customXml" Target="../ink/ink2223.xml"/><Relationship Id="rId85" Type="http://schemas.openxmlformats.org/officeDocument/2006/relationships/image" Target="../media/image2276.png"/><Relationship Id="rId12" Type="http://schemas.openxmlformats.org/officeDocument/2006/relationships/customXml" Target="../ink/ink2189.xml"/><Relationship Id="rId17" Type="http://schemas.openxmlformats.org/officeDocument/2006/relationships/image" Target="../media/image2242.png"/><Relationship Id="rId33" Type="http://schemas.openxmlformats.org/officeDocument/2006/relationships/image" Target="../media/image2250.png"/><Relationship Id="rId38" Type="http://schemas.openxmlformats.org/officeDocument/2006/relationships/customXml" Target="../ink/ink2202.xml"/><Relationship Id="rId59" Type="http://schemas.openxmlformats.org/officeDocument/2006/relationships/image" Target="../media/image2263.png"/><Relationship Id="rId103" Type="http://schemas.openxmlformats.org/officeDocument/2006/relationships/image" Target="../media/image2285.png"/><Relationship Id="rId108" Type="http://schemas.openxmlformats.org/officeDocument/2006/relationships/customXml" Target="../ink/ink2237.xml"/><Relationship Id="rId54" Type="http://schemas.openxmlformats.org/officeDocument/2006/relationships/customXml" Target="../ink/ink2210.xml"/><Relationship Id="rId70" Type="http://schemas.openxmlformats.org/officeDocument/2006/relationships/customXml" Target="../ink/ink2218.xml"/><Relationship Id="rId75" Type="http://schemas.openxmlformats.org/officeDocument/2006/relationships/image" Target="../media/image2271.png"/><Relationship Id="rId91" Type="http://schemas.openxmlformats.org/officeDocument/2006/relationships/image" Target="../media/image2279.png"/><Relationship Id="rId96" Type="http://schemas.openxmlformats.org/officeDocument/2006/relationships/customXml" Target="../ink/ink2231.xml"/><Relationship Id="rId1" Type="http://schemas.openxmlformats.org/officeDocument/2006/relationships/slideLayout" Target="../slideLayouts/slideLayout7.xml"/><Relationship Id="rId6" Type="http://schemas.openxmlformats.org/officeDocument/2006/relationships/customXml" Target="../ink/ink2186.xml"/><Relationship Id="rId23" Type="http://schemas.openxmlformats.org/officeDocument/2006/relationships/image" Target="../media/image2245.png"/><Relationship Id="rId28" Type="http://schemas.openxmlformats.org/officeDocument/2006/relationships/customXml" Target="../ink/ink2197.xml"/><Relationship Id="rId49" Type="http://schemas.openxmlformats.org/officeDocument/2006/relationships/image" Target="../media/image2258.png"/><Relationship Id="rId114" Type="http://schemas.openxmlformats.org/officeDocument/2006/relationships/customXml" Target="../ink/ink2240.xml"/><Relationship Id="rId119" Type="http://schemas.openxmlformats.org/officeDocument/2006/relationships/image" Target="../media/image2293.png"/><Relationship Id="rId44" Type="http://schemas.openxmlformats.org/officeDocument/2006/relationships/customXml" Target="../ink/ink2205.xml"/><Relationship Id="rId60" Type="http://schemas.openxmlformats.org/officeDocument/2006/relationships/customXml" Target="../ink/ink2213.xml"/><Relationship Id="rId65" Type="http://schemas.openxmlformats.org/officeDocument/2006/relationships/image" Target="../media/image2266.png"/><Relationship Id="rId81" Type="http://schemas.openxmlformats.org/officeDocument/2006/relationships/image" Target="../media/image2274.png"/><Relationship Id="rId86" Type="http://schemas.openxmlformats.org/officeDocument/2006/relationships/customXml" Target="../ink/ink2226.xml"/><Relationship Id="rId4" Type="http://schemas.openxmlformats.org/officeDocument/2006/relationships/customXml" Target="../ink/ink2185.xml"/><Relationship Id="rId9" Type="http://schemas.openxmlformats.org/officeDocument/2006/relationships/image" Target="../media/image2238.png"/><Relationship Id="rId13" Type="http://schemas.openxmlformats.org/officeDocument/2006/relationships/image" Target="../media/image2240.png"/><Relationship Id="rId18" Type="http://schemas.openxmlformats.org/officeDocument/2006/relationships/customXml" Target="../ink/ink2192.xml"/><Relationship Id="rId39" Type="http://schemas.openxmlformats.org/officeDocument/2006/relationships/image" Target="../media/image2253.png"/><Relationship Id="rId109" Type="http://schemas.openxmlformats.org/officeDocument/2006/relationships/image" Target="../media/image2288.png"/><Relationship Id="rId34" Type="http://schemas.openxmlformats.org/officeDocument/2006/relationships/customXml" Target="../ink/ink2200.xml"/><Relationship Id="rId50" Type="http://schemas.openxmlformats.org/officeDocument/2006/relationships/customXml" Target="../ink/ink2208.xml"/><Relationship Id="rId55" Type="http://schemas.openxmlformats.org/officeDocument/2006/relationships/image" Target="../media/image2261.png"/><Relationship Id="rId76" Type="http://schemas.openxmlformats.org/officeDocument/2006/relationships/customXml" Target="../ink/ink2221.xml"/><Relationship Id="rId97" Type="http://schemas.openxmlformats.org/officeDocument/2006/relationships/image" Target="../media/image2282.png"/><Relationship Id="rId104" Type="http://schemas.openxmlformats.org/officeDocument/2006/relationships/customXml" Target="../ink/ink2235.xml"/><Relationship Id="rId120" Type="http://schemas.openxmlformats.org/officeDocument/2006/relationships/customXml" Target="../ink/ink2243.xml"/><Relationship Id="rId7" Type="http://schemas.openxmlformats.org/officeDocument/2006/relationships/image" Target="../media/image2237.png"/><Relationship Id="rId71" Type="http://schemas.openxmlformats.org/officeDocument/2006/relationships/image" Target="../media/image2269.png"/><Relationship Id="rId92" Type="http://schemas.openxmlformats.org/officeDocument/2006/relationships/customXml" Target="../ink/ink2229.xml"/><Relationship Id="rId2" Type="http://schemas.openxmlformats.org/officeDocument/2006/relationships/customXml" Target="../ink/ink2184.xml"/><Relationship Id="rId29" Type="http://schemas.openxmlformats.org/officeDocument/2006/relationships/image" Target="../media/image2248.png"/><Relationship Id="rId24" Type="http://schemas.openxmlformats.org/officeDocument/2006/relationships/customXml" Target="../ink/ink2195.xml"/><Relationship Id="rId40" Type="http://schemas.openxmlformats.org/officeDocument/2006/relationships/customXml" Target="../ink/ink2203.xml"/><Relationship Id="rId45" Type="http://schemas.openxmlformats.org/officeDocument/2006/relationships/image" Target="../media/image2256.png"/><Relationship Id="rId66" Type="http://schemas.openxmlformats.org/officeDocument/2006/relationships/customXml" Target="../ink/ink2216.xml"/><Relationship Id="rId87" Type="http://schemas.openxmlformats.org/officeDocument/2006/relationships/image" Target="../media/image2277.png"/><Relationship Id="rId110" Type="http://schemas.openxmlformats.org/officeDocument/2006/relationships/customXml" Target="../ink/ink2238.xml"/><Relationship Id="rId115" Type="http://schemas.openxmlformats.org/officeDocument/2006/relationships/image" Target="../media/image2291.png"/><Relationship Id="rId61" Type="http://schemas.openxmlformats.org/officeDocument/2006/relationships/image" Target="../media/image2264.png"/><Relationship Id="rId82" Type="http://schemas.openxmlformats.org/officeDocument/2006/relationships/customXml" Target="../ink/ink2224.xml"/><Relationship Id="rId19" Type="http://schemas.openxmlformats.org/officeDocument/2006/relationships/image" Target="../media/image2243.png"/><Relationship Id="rId14" Type="http://schemas.openxmlformats.org/officeDocument/2006/relationships/customXml" Target="../ink/ink2190.xml"/><Relationship Id="rId30" Type="http://schemas.openxmlformats.org/officeDocument/2006/relationships/customXml" Target="../ink/ink2198.xml"/><Relationship Id="rId35" Type="http://schemas.openxmlformats.org/officeDocument/2006/relationships/image" Target="../media/image2251.png"/><Relationship Id="rId56" Type="http://schemas.openxmlformats.org/officeDocument/2006/relationships/customXml" Target="../ink/ink2211.xml"/><Relationship Id="rId77" Type="http://schemas.openxmlformats.org/officeDocument/2006/relationships/image" Target="../media/image2272.png"/><Relationship Id="rId100" Type="http://schemas.openxmlformats.org/officeDocument/2006/relationships/customXml" Target="../ink/ink2233.xml"/><Relationship Id="rId105" Type="http://schemas.openxmlformats.org/officeDocument/2006/relationships/image" Target="../media/image2286.png"/><Relationship Id="rId8" Type="http://schemas.openxmlformats.org/officeDocument/2006/relationships/customXml" Target="../ink/ink2187.xml"/><Relationship Id="rId51" Type="http://schemas.openxmlformats.org/officeDocument/2006/relationships/image" Target="../media/image2259.png"/><Relationship Id="rId72" Type="http://schemas.openxmlformats.org/officeDocument/2006/relationships/customXml" Target="../ink/ink2219.xml"/><Relationship Id="rId93" Type="http://schemas.openxmlformats.org/officeDocument/2006/relationships/image" Target="../media/image2280.png"/><Relationship Id="rId98" Type="http://schemas.openxmlformats.org/officeDocument/2006/relationships/customXml" Target="../ink/ink2232.xml"/><Relationship Id="rId121" Type="http://schemas.openxmlformats.org/officeDocument/2006/relationships/image" Target="../media/image2294.png"/><Relationship Id="rId3" Type="http://schemas.openxmlformats.org/officeDocument/2006/relationships/image" Target="../media/image2235.png"/><Relationship Id="rId25" Type="http://schemas.openxmlformats.org/officeDocument/2006/relationships/image" Target="../media/image2246.png"/><Relationship Id="rId46" Type="http://schemas.openxmlformats.org/officeDocument/2006/relationships/customXml" Target="../ink/ink2206.xml"/><Relationship Id="rId67" Type="http://schemas.openxmlformats.org/officeDocument/2006/relationships/image" Target="../media/image2267.png"/><Relationship Id="rId116" Type="http://schemas.openxmlformats.org/officeDocument/2006/relationships/customXml" Target="../ink/ink2241.xml"/><Relationship Id="rId20" Type="http://schemas.openxmlformats.org/officeDocument/2006/relationships/customXml" Target="../ink/ink2193.xml"/><Relationship Id="rId41" Type="http://schemas.openxmlformats.org/officeDocument/2006/relationships/image" Target="../media/image2254.png"/><Relationship Id="rId62" Type="http://schemas.openxmlformats.org/officeDocument/2006/relationships/customXml" Target="../ink/ink2214.xml"/><Relationship Id="rId83" Type="http://schemas.openxmlformats.org/officeDocument/2006/relationships/image" Target="../media/image2275.png"/><Relationship Id="rId88" Type="http://schemas.openxmlformats.org/officeDocument/2006/relationships/customXml" Target="../ink/ink2227.xml"/><Relationship Id="rId111" Type="http://schemas.openxmlformats.org/officeDocument/2006/relationships/image" Target="../media/image2289.png"/><Relationship Id="rId15" Type="http://schemas.openxmlformats.org/officeDocument/2006/relationships/image" Target="../media/image2241.png"/><Relationship Id="rId36" Type="http://schemas.openxmlformats.org/officeDocument/2006/relationships/customXml" Target="../ink/ink2201.xml"/><Relationship Id="rId57" Type="http://schemas.openxmlformats.org/officeDocument/2006/relationships/image" Target="../media/image2262.png"/><Relationship Id="rId106" Type="http://schemas.openxmlformats.org/officeDocument/2006/relationships/customXml" Target="../ink/ink2236.xml"/><Relationship Id="rId10" Type="http://schemas.openxmlformats.org/officeDocument/2006/relationships/customXml" Target="../ink/ink2188.xml"/><Relationship Id="rId31" Type="http://schemas.openxmlformats.org/officeDocument/2006/relationships/image" Target="../media/image2249.png"/><Relationship Id="rId52" Type="http://schemas.openxmlformats.org/officeDocument/2006/relationships/customXml" Target="../ink/ink2209.xml"/><Relationship Id="rId73" Type="http://schemas.openxmlformats.org/officeDocument/2006/relationships/image" Target="../media/image2270.png"/><Relationship Id="rId78" Type="http://schemas.openxmlformats.org/officeDocument/2006/relationships/customXml" Target="../ink/ink2222.xml"/><Relationship Id="rId94" Type="http://schemas.openxmlformats.org/officeDocument/2006/relationships/customXml" Target="../ink/ink2230.xml"/><Relationship Id="rId99" Type="http://schemas.openxmlformats.org/officeDocument/2006/relationships/image" Target="../media/image2283.png"/><Relationship Id="rId101" Type="http://schemas.openxmlformats.org/officeDocument/2006/relationships/image" Target="../media/image2284.png"/></Relationships>
</file>

<file path=ppt/slides/_rels/slide32.xml.rels><?xml version="1.0" encoding="UTF-8" standalone="yes"?>
<Relationships xmlns="http://schemas.openxmlformats.org/package/2006/relationships"><Relationship Id="rId13" Type="http://schemas.openxmlformats.org/officeDocument/2006/relationships/image" Target="../media/image2300.png"/><Relationship Id="rId18" Type="http://schemas.openxmlformats.org/officeDocument/2006/relationships/customXml" Target="../ink/ink2252.xml"/><Relationship Id="rId26" Type="http://schemas.openxmlformats.org/officeDocument/2006/relationships/customXml" Target="../ink/ink2256.xml"/><Relationship Id="rId39" Type="http://schemas.openxmlformats.org/officeDocument/2006/relationships/image" Target="../media/image2313.png"/><Relationship Id="rId21" Type="http://schemas.openxmlformats.org/officeDocument/2006/relationships/image" Target="../media/image2304.png"/><Relationship Id="rId34" Type="http://schemas.openxmlformats.org/officeDocument/2006/relationships/customXml" Target="../ink/ink2260.xml"/><Relationship Id="rId42" Type="http://schemas.openxmlformats.org/officeDocument/2006/relationships/customXml" Target="../ink/ink2264.xml"/><Relationship Id="rId47" Type="http://schemas.openxmlformats.org/officeDocument/2006/relationships/image" Target="../media/image2317.png"/><Relationship Id="rId50" Type="http://schemas.openxmlformats.org/officeDocument/2006/relationships/customXml" Target="../ink/ink2268.xml"/><Relationship Id="rId7" Type="http://schemas.openxmlformats.org/officeDocument/2006/relationships/image" Target="../media/image2297.png"/><Relationship Id="rId2" Type="http://schemas.openxmlformats.org/officeDocument/2006/relationships/customXml" Target="../ink/ink2244.xml"/><Relationship Id="rId16" Type="http://schemas.openxmlformats.org/officeDocument/2006/relationships/customXml" Target="../ink/ink2251.xml"/><Relationship Id="rId29" Type="http://schemas.openxmlformats.org/officeDocument/2006/relationships/image" Target="../media/image2308.png"/><Relationship Id="rId11" Type="http://schemas.openxmlformats.org/officeDocument/2006/relationships/image" Target="../media/image2299.png"/><Relationship Id="rId24" Type="http://schemas.openxmlformats.org/officeDocument/2006/relationships/customXml" Target="../ink/ink2255.xml"/><Relationship Id="rId32" Type="http://schemas.openxmlformats.org/officeDocument/2006/relationships/customXml" Target="../ink/ink2259.xml"/><Relationship Id="rId37" Type="http://schemas.openxmlformats.org/officeDocument/2006/relationships/image" Target="../media/image2312.png"/><Relationship Id="rId40" Type="http://schemas.openxmlformats.org/officeDocument/2006/relationships/customXml" Target="../ink/ink2263.xml"/><Relationship Id="rId45" Type="http://schemas.openxmlformats.org/officeDocument/2006/relationships/image" Target="../media/image2316.png"/><Relationship Id="rId53" Type="http://schemas.openxmlformats.org/officeDocument/2006/relationships/image" Target="../media/image2320.png"/><Relationship Id="rId5" Type="http://schemas.openxmlformats.org/officeDocument/2006/relationships/image" Target="../media/image2296.png"/><Relationship Id="rId10" Type="http://schemas.openxmlformats.org/officeDocument/2006/relationships/customXml" Target="../ink/ink2248.xml"/><Relationship Id="rId19" Type="http://schemas.openxmlformats.org/officeDocument/2006/relationships/image" Target="../media/image2303.png"/><Relationship Id="rId31" Type="http://schemas.openxmlformats.org/officeDocument/2006/relationships/image" Target="../media/image2309.png"/><Relationship Id="rId44" Type="http://schemas.openxmlformats.org/officeDocument/2006/relationships/customXml" Target="../ink/ink2265.xml"/><Relationship Id="rId52" Type="http://schemas.openxmlformats.org/officeDocument/2006/relationships/customXml" Target="../ink/ink2269.xml"/><Relationship Id="rId4" Type="http://schemas.openxmlformats.org/officeDocument/2006/relationships/customXml" Target="../ink/ink2245.xml"/><Relationship Id="rId9" Type="http://schemas.openxmlformats.org/officeDocument/2006/relationships/image" Target="../media/image2298.png"/><Relationship Id="rId14" Type="http://schemas.openxmlformats.org/officeDocument/2006/relationships/customXml" Target="../ink/ink2250.xml"/><Relationship Id="rId22" Type="http://schemas.openxmlformats.org/officeDocument/2006/relationships/customXml" Target="../ink/ink2254.xml"/><Relationship Id="rId27" Type="http://schemas.openxmlformats.org/officeDocument/2006/relationships/image" Target="../media/image2307.png"/><Relationship Id="rId30" Type="http://schemas.openxmlformats.org/officeDocument/2006/relationships/customXml" Target="../ink/ink2258.xml"/><Relationship Id="rId35" Type="http://schemas.openxmlformats.org/officeDocument/2006/relationships/image" Target="../media/image2311.png"/><Relationship Id="rId43" Type="http://schemas.openxmlformats.org/officeDocument/2006/relationships/image" Target="../media/image2315.png"/><Relationship Id="rId48" Type="http://schemas.openxmlformats.org/officeDocument/2006/relationships/customXml" Target="../ink/ink2267.xml"/><Relationship Id="rId8" Type="http://schemas.openxmlformats.org/officeDocument/2006/relationships/customXml" Target="../ink/ink2247.xml"/><Relationship Id="rId51" Type="http://schemas.openxmlformats.org/officeDocument/2006/relationships/image" Target="../media/image2319.png"/><Relationship Id="rId3" Type="http://schemas.openxmlformats.org/officeDocument/2006/relationships/image" Target="../media/image2295.png"/><Relationship Id="rId12" Type="http://schemas.openxmlformats.org/officeDocument/2006/relationships/customXml" Target="../ink/ink2249.xml"/><Relationship Id="rId17" Type="http://schemas.openxmlformats.org/officeDocument/2006/relationships/image" Target="../media/image2302.png"/><Relationship Id="rId25" Type="http://schemas.openxmlformats.org/officeDocument/2006/relationships/image" Target="../media/image2306.png"/><Relationship Id="rId33" Type="http://schemas.openxmlformats.org/officeDocument/2006/relationships/image" Target="../media/image2310.png"/><Relationship Id="rId38" Type="http://schemas.openxmlformats.org/officeDocument/2006/relationships/customXml" Target="../ink/ink2262.xml"/><Relationship Id="rId46" Type="http://schemas.openxmlformats.org/officeDocument/2006/relationships/customXml" Target="../ink/ink2266.xml"/><Relationship Id="rId20" Type="http://schemas.openxmlformats.org/officeDocument/2006/relationships/customXml" Target="../ink/ink2253.xml"/><Relationship Id="rId41" Type="http://schemas.openxmlformats.org/officeDocument/2006/relationships/image" Target="../media/image2314.png"/><Relationship Id="rId1" Type="http://schemas.openxmlformats.org/officeDocument/2006/relationships/slideLayout" Target="../slideLayouts/slideLayout7.xml"/><Relationship Id="rId6" Type="http://schemas.openxmlformats.org/officeDocument/2006/relationships/customXml" Target="../ink/ink2246.xml"/><Relationship Id="rId15" Type="http://schemas.openxmlformats.org/officeDocument/2006/relationships/image" Target="../media/image2301.png"/><Relationship Id="rId23" Type="http://schemas.openxmlformats.org/officeDocument/2006/relationships/image" Target="../media/image2305.png"/><Relationship Id="rId28" Type="http://schemas.openxmlformats.org/officeDocument/2006/relationships/customXml" Target="../ink/ink2257.xml"/><Relationship Id="rId36" Type="http://schemas.openxmlformats.org/officeDocument/2006/relationships/customXml" Target="../ink/ink2261.xml"/><Relationship Id="rId49" Type="http://schemas.openxmlformats.org/officeDocument/2006/relationships/image" Target="../media/image2318.png"/></Relationships>
</file>

<file path=ppt/slides/_rels/slide33.xml.rels><?xml version="1.0" encoding="UTF-8" standalone="yes"?>
<Relationships xmlns="http://schemas.openxmlformats.org/package/2006/relationships"><Relationship Id="rId26" Type="http://schemas.openxmlformats.org/officeDocument/2006/relationships/customXml" Target="../ink/ink2281.xml"/><Relationship Id="rId21" Type="http://schemas.openxmlformats.org/officeDocument/2006/relationships/image" Target="../media/image2329.png"/><Relationship Id="rId42" Type="http://schemas.openxmlformats.org/officeDocument/2006/relationships/customXml" Target="../ink/ink2289.xml"/><Relationship Id="rId47" Type="http://schemas.openxmlformats.org/officeDocument/2006/relationships/image" Target="../media/image2342.png"/><Relationship Id="rId63" Type="http://schemas.openxmlformats.org/officeDocument/2006/relationships/image" Target="../media/image2350.png"/><Relationship Id="rId68" Type="http://schemas.openxmlformats.org/officeDocument/2006/relationships/customXml" Target="../ink/ink2302.xml"/><Relationship Id="rId84" Type="http://schemas.openxmlformats.org/officeDocument/2006/relationships/customXml" Target="../ink/ink2310.xml"/><Relationship Id="rId89" Type="http://schemas.openxmlformats.org/officeDocument/2006/relationships/image" Target="../media/image2363.png"/><Relationship Id="rId16" Type="http://schemas.openxmlformats.org/officeDocument/2006/relationships/customXml" Target="../ink/ink2276.xml"/><Relationship Id="rId11" Type="http://schemas.openxmlformats.org/officeDocument/2006/relationships/image" Target="../media/image2324.png"/><Relationship Id="rId32" Type="http://schemas.openxmlformats.org/officeDocument/2006/relationships/customXml" Target="../ink/ink2284.xml"/><Relationship Id="rId37" Type="http://schemas.openxmlformats.org/officeDocument/2006/relationships/image" Target="../media/image2337.png"/><Relationship Id="rId53" Type="http://schemas.openxmlformats.org/officeDocument/2006/relationships/image" Target="../media/image2345.png"/><Relationship Id="rId58" Type="http://schemas.openxmlformats.org/officeDocument/2006/relationships/customXml" Target="../ink/ink2297.xml"/><Relationship Id="rId74" Type="http://schemas.openxmlformats.org/officeDocument/2006/relationships/customXml" Target="../ink/ink2305.xml"/><Relationship Id="rId79" Type="http://schemas.openxmlformats.org/officeDocument/2006/relationships/image" Target="../media/image2358.png"/><Relationship Id="rId102" Type="http://schemas.openxmlformats.org/officeDocument/2006/relationships/customXml" Target="../ink/ink2319.xml"/><Relationship Id="rId5" Type="http://schemas.openxmlformats.org/officeDocument/2006/relationships/image" Target="../media/image13000.png"/><Relationship Id="rId90" Type="http://schemas.openxmlformats.org/officeDocument/2006/relationships/customXml" Target="../ink/ink2313.xml"/><Relationship Id="rId95" Type="http://schemas.openxmlformats.org/officeDocument/2006/relationships/image" Target="../media/image2366.png"/><Relationship Id="rId22" Type="http://schemas.openxmlformats.org/officeDocument/2006/relationships/customXml" Target="../ink/ink2279.xml"/><Relationship Id="rId27" Type="http://schemas.openxmlformats.org/officeDocument/2006/relationships/image" Target="../media/image2332.png"/><Relationship Id="rId43" Type="http://schemas.openxmlformats.org/officeDocument/2006/relationships/image" Target="../media/image2340.png"/><Relationship Id="rId48" Type="http://schemas.openxmlformats.org/officeDocument/2006/relationships/customXml" Target="../ink/ink2292.xml"/><Relationship Id="rId64" Type="http://schemas.openxmlformats.org/officeDocument/2006/relationships/customXml" Target="../ink/ink2300.xml"/><Relationship Id="rId69" Type="http://schemas.openxmlformats.org/officeDocument/2006/relationships/image" Target="../media/image2353.png"/><Relationship Id="rId80" Type="http://schemas.openxmlformats.org/officeDocument/2006/relationships/customXml" Target="../ink/ink2308.xml"/><Relationship Id="rId85" Type="http://schemas.openxmlformats.org/officeDocument/2006/relationships/image" Target="../media/image2361.png"/><Relationship Id="rId12" Type="http://schemas.openxmlformats.org/officeDocument/2006/relationships/customXml" Target="../ink/ink2274.xml"/><Relationship Id="rId17" Type="http://schemas.openxmlformats.org/officeDocument/2006/relationships/image" Target="../media/image2327.png"/><Relationship Id="rId25" Type="http://schemas.openxmlformats.org/officeDocument/2006/relationships/image" Target="../media/image2331.png"/><Relationship Id="rId33" Type="http://schemas.openxmlformats.org/officeDocument/2006/relationships/image" Target="../media/image2335.png"/><Relationship Id="rId38" Type="http://schemas.openxmlformats.org/officeDocument/2006/relationships/customXml" Target="../ink/ink2287.xml"/><Relationship Id="rId46" Type="http://schemas.openxmlformats.org/officeDocument/2006/relationships/customXml" Target="../ink/ink2291.xml"/><Relationship Id="rId59" Type="http://schemas.openxmlformats.org/officeDocument/2006/relationships/image" Target="../media/image2348.png"/><Relationship Id="rId67" Type="http://schemas.openxmlformats.org/officeDocument/2006/relationships/image" Target="../media/image2352.png"/><Relationship Id="rId103" Type="http://schemas.openxmlformats.org/officeDocument/2006/relationships/image" Target="../media/image2370.png"/><Relationship Id="rId20" Type="http://schemas.openxmlformats.org/officeDocument/2006/relationships/customXml" Target="../ink/ink2278.xml"/><Relationship Id="rId41" Type="http://schemas.openxmlformats.org/officeDocument/2006/relationships/image" Target="../media/image2339.png"/><Relationship Id="rId54" Type="http://schemas.openxmlformats.org/officeDocument/2006/relationships/customXml" Target="../ink/ink2295.xml"/><Relationship Id="rId62" Type="http://schemas.openxmlformats.org/officeDocument/2006/relationships/customXml" Target="../ink/ink2299.xml"/><Relationship Id="rId70" Type="http://schemas.openxmlformats.org/officeDocument/2006/relationships/customXml" Target="../ink/ink2303.xml"/><Relationship Id="rId75" Type="http://schemas.openxmlformats.org/officeDocument/2006/relationships/image" Target="../media/image2356.png"/><Relationship Id="rId83" Type="http://schemas.openxmlformats.org/officeDocument/2006/relationships/image" Target="../media/image2360.png"/><Relationship Id="rId88" Type="http://schemas.openxmlformats.org/officeDocument/2006/relationships/customXml" Target="../ink/ink2312.xml"/><Relationship Id="rId91" Type="http://schemas.openxmlformats.org/officeDocument/2006/relationships/image" Target="../media/image2364.png"/><Relationship Id="rId96" Type="http://schemas.openxmlformats.org/officeDocument/2006/relationships/customXml" Target="../ink/ink2316.xml"/><Relationship Id="rId1" Type="http://schemas.openxmlformats.org/officeDocument/2006/relationships/slideLayout" Target="../slideLayouts/slideLayout7.xml"/><Relationship Id="rId6" Type="http://schemas.openxmlformats.org/officeDocument/2006/relationships/customXml" Target="../ink/ink2271.xml"/><Relationship Id="rId15" Type="http://schemas.openxmlformats.org/officeDocument/2006/relationships/image" Target="../media/image2326.png"/><Relationship Id="rId23" Type="http://schemas.openxmlformats.org/officeDocument/2006/relationships/image" Target="../media/image2330.png"/><Relationship Id="rId28" Type="http://schemas.openxmlformats.org/officeDocument/2006/relationships/customXml" Target="../ink/ink2282.xml"/><Relationship Id="rId36" Type="http://schemas.openxmlformats.org/officeDocument/2006/relationships/customXml" Target="../ink/ink2286.xml"/><Relationship Id="rId49" Type="http://schemas.openxmlformats.org/officeDocument/2006/relationships/image" Target="../media/image2343.png"/><Relationship Id="rId57" Type="http://schemas.openxmlformats.org/officeDocument/2006/relationships/image" Target="../media/image2347.png"/><Relationship Id="rId10" Type="http://schemas.openxmlformats.org/officeDocument/2006/relationships/customXml" Target="../ink/ink2273.xml"/><Relationship Id="rId31" Type="http://schemas.openxmlformats.org/officeDocument/2006/relationships/image" Target="../media/image2334.png"/><Relationship Id="rId44" Type="http://schemas.openxmlformats.org/officeDocument/2006/relationships/customXml" Target="../ink/ink2290.xml"/><Relationship Id="rId52" Type="http://schemas.openxmlformats.org/officeDocument/2006/relationships/customXml" Target="../ink/ink2294.xml"/><Relationship Id="rId60" Type="http://schemas.openxmlformats.org/officeDocument/2006/relationships/customXml" Target="../ink/ink2298.xml"/><Relationship Id="rId65" Type="http://schemas.openxmlformats.org/officeDocument/2006/relationships/image" Target="../media/image2351.png"/><Relationship Id="rId73" Type="http://schemas.openxmlformats.org/officeDocument/2006/relationships/image" Target="../media/image2355.png"/><Relationship Id="rId78" Type="http://schemas.openxmlformats.org/officeDocument/2006/relationships/customXml" Target="../ink/ink2307.xml"/><Relationship Id="rId81" Type="http://schemas.openxmlformats.org/officeDocument/2006/relationships/image" Target="../media/image2359.png"/><Relationship Id="rId86" Type="http://schemas.openxmlformats.org/officeDocument/2006/relationships/customXml" Target="../ink/ink2311.xml"/><Relationship Id="rId94" Type="http://schemas.openxmlformats.org/officeDocument/2006/relationships/customXml" Target="../ink/ink2315.xml"/><Relationship Id="rId99" Type="http://schemas.openxmlformats.org/officeDocument/2006/relationships/image" Target="../media/image2368.png"/><Relationship Id="rId101" Type="http://schemas.openxmlformats.org/officeDocument/2006/relationships/image" Target="../media/image2369.png"/><Relationship Id="rId4" Type="http://schemas.openxmlformats.org/officeDocument/2006/relationships/customXml" Target="../ink/ink2270.xml"/><Relationship Id="rId9" Type="http://schemas.openxmlformats.org/officeDocument/2006/relationships/image" Target="../media/image2323.png"/><Relationship Id="rId13" Type="http://schemas.openxmlformats.org/officeDocument/2006/relationships/image" Target="../media/image2325.png"/><Relationship Id="rId18" Type="http://schemas.openxmlformats.org/officeDocument/2006/relationships/customXml" Target="../ink/ink2277.xml"/><Relationship Id="rId39" Type="http://schemas.openxmlformats.org/officeDocument/2006/relationships/image" Target="../media/image2338.png"/><Relationship Id="rId34" Type="http://schemas.openxmlformats.org/officeDocument/2006/relationships/customXml" Target="../ink/ink2285.xml"/><Relationship Id="rId50" Type="http://schemas.openxmlformats.org/officeDocument/2006/relationships/customXml" Target="../ink/ink2293.xml"/><Relationship Id="rId55" Type="http://schemas.openxmlformats.org/officeDocument/2006/relationships/image" Target="../media/image2346.png"/><Relationship Id="rId76" Type="http://schemas.openxmlformats.org/officeDocument/2006/relationships/customXml" Target="../ink/ink2306.xml"/><Relationship Id="rId97" Type="http://schemas.openxmlformats.org/officeDocument/2006/relationships/image" Target="../media/image2367.png"/><Relationship Id="rId7" Type="http://schemas.openxmlformats.org/officeDocument/2006/relationships/image" Target="../media/image13100.png"/><Relationship Id="rId71" Type="http://schemas.openxmlformats.org/officeDocument/2006/relationships/image" Target="../media/image2354.png"/><Relationship Id="rId92" Type="http://schemas.openxmlformats.org/officeDocument/2006/relationships/customXml" Target="../ink/ink2314.xml"/><Relationship Id="rId2" Type="http://schemas.openxmlformats.org/officeDocument/2006/relationships/image" Target="../media/image2047.png"/><Relationship Id="rId29" Type="http://schemas.openxmlformats.org/officeDocument/2006/relationships/image" Target="../media/image2333.png"/><Relationship Id="rId24" Type="http://schemas.openxmlformats.org/officeDocument/2006/relationships/customXml" Target="../ink/ink2280.xml"/><Relationship Id="rId40" Type="http://schemas.openxmlformats.org/officeDocument/2006/relationships/customXml" Target="../ink/ink2288.xml"/><Relationship Id="rId45" Type="http://schemas.openxmlformats.org/officeDocument/2006/relationships/image" Target="../media/image2341.png"/><Relationship Id="rId66" Type="http://schemas.openxmlformats.org/officeDocument/2006/relationships/customXml" Target="../ink/ink2301.xml"/><Relationship Id="rId87" Type="http://schemas.openxmlformats.org/officeDocument/2006/relationships/image" Target="../media/image2362.png"/><Relationship Id="rId61" Type="http://schemas.openxmlformats.org/officeDocument/2006/relationships/image" Target="../media/image2349.png"/><Relationship Id="rId82" Type="http://schemas.openxmlformats.org/officeDocument/2006/relationships/customXml" Target="../ink/ink2309.xml"/><Relationship Id="rId19" Type="http://schemas.openxmlformats.org/officeDocument/2006/relationships/image" Target="../media/image2328.png"/><Relationship Id="rId14" Type="http://schemas.openxmlformats.org/officeDocument/2006/relationships/customXml" Target="../ink/ink2275.xml"/><Relationship Id="rId30" Type="http://schemas.openxmlformats.org/officeDocument/2006/relationships/customXml" Target="../ink/ink2283.xml"/><Relationship Id="rId35" Type="http://schemas.openxmlformats.org/officeDocument/2006/relationships/image" Target="../media/image2336.png"/><Relationship Id="rId56" Type="http://schemas.openxmlformats.org/officeDocument/2006/relationships/customXml" Target="../ink/ink2296.xml"/><Relationship Id="rId77" Type="http://schemas.openxmlformats.org/officeDocument/2006/relationships/image" Target="../media/image2357.png"/><Relationship Id="rId100" Type="http://schemas.openxmlformats.org/officeDocument/2006/relationships/customXml" Target="../ink/ink2318.xml"/><Relationship Id="rId8" Type="http://schemas.openxmlformats.org/officeDocument/2006/relationships/customXml" Target="../ink/ink2272.xml"/><Relationship Id="rId51" Type="http://schemas.openxmlformats.org/officeDocument/2006/relationships/image" Target="../media/image2344.png"/><Relationship Id="rId72" Type="http://schemas.openxmlformats.org/officeDocument/2006/relationships/customXml" Target="../ink/ink2304.xml"/><Relationship Id="rId93" Type="http://schemas.openxmlformats.org/officeDocument/2006/relationships/image" Target="../media/image2365.png"/><Relationship Id="rId98" Type="http://schemas.openxmlformats.org/officeDocument/2006/relationships/customXml" Target="../ink/ink2317.xml"/><Relationship Id="rId3" Type="http://schemas.openxmlformats.org/officeDocument/2006/relationships/image" Target="../media/image2130.png"/></Relationships>
</file>

<file path=ppt/slides/_rels/slide34.xml.rels><?xml version="1.0" encoding="UTF-8" standalone="yes"?>
<Relationships xmlns="http://schemas.openxmlformats.org/package/2006/relationships"><Relationship Id="rId26" Type="http://schemas.openxmlformats.org/officeDocument/2006/relationships/customXml" Target="../ink/ink2331.xml"/><Relationship Id="rId21" Type="http://schemas.openxmlformats.org/officeDocument/2006/relationships/image" Target="../media/image2380.png"/><Relationship Id="rId42" Type="http://schemas.openxmlformats.org/officeDocument/2006/relationships/customXml" Target="../ink/ink2339.xml"/><Relationship Id="rId47" Type="http://schemas.openxmlformats.org/officeDocument/2006/relationships/image" Target="../media/image2393.png"/><Relationship Id="rId63" Type="http://schemas.openxmlformats.org/officeDocument/2006/relationships/image" Target="../media/image2401.png"/><Relationship Id="rId68" Type="http://schemas.openxmlformats.org/officeDocument/2006/relationships/customXml" Target="../ink/ink2352.xml"/><Relationship Id="rId84" Type="http://schemas.openxmlformats.org/officeDocument/2006/relationships/customXml" Target="../ink/ink2360.xml"/><Relationship Id="rId89" Type="http://schemas.openxmlformats.org/officeDocument/2006/relationships/image" Target="../media/image2414.png"/><Relationship Id="rId16" Type="http://schemas.openxmlformats.org/officeDocument/2006/relationships/customXml" Target="../ink/ink2326.xml"/><Relationship Id="rId107" Type="http://schemas.openxmlformats.org/officeDocument/2006/relationships/image" Target="../media/image2423.png"/><Relationship Id="rId11" Type="http://schemas.openxmlformats.org/officeDocument/2006/relationships/image" Target="../media/image2375.png"/><Relationship Id="rId32" Type="http://schemas.openxmlformats.org/officeDocument/2006/relationships/customXml" Target="../ink/ink2334.xml"/><Relationship Id="rId37" Type="http://schemas.openxmlformats.org/officeDocument/2006/relationships/image" Target="../media/image2388.png"/><Relationship Id="rId53" Type="http://schemas.openxmlformats.org/officeDocument/2006/relationships/image" Target="../media/image2396.png"/><Relationship Id="rId58" Type="http://schemas.openxmlformats.org/officeDocument/2006/relationships/customXml" Target="../ink/ink2347.xml"/><Relationship Id="rId74" Type="http://schemas.openxmlformats.org/officeDocument/2006/relationships/customXml" Target="../ink/ink2355.xml"/><Relationship Id="rId79" Type="http://schemas.openxmlformats.org/officeDocument/2006/relationships/image" Target="../media/image2409.png"/><Relationship Id="rId102" Type="http://schemas.openxmlformats.org/officeDocument/2006/relationships/customXml" Target="../ink/ink2369.xml"/><Relationship Id="rId5" Type="http://schemas.openxmlformats.org/officeDocument/2006/relationships/image" Target="../media/image2372.png"/><Relationship Id="rId90" Type="http://schemas.openxmlformats.org/officeDocument/2006/relationships/customXml" Target="../ink/ink2363.xml"/><Relationship Id="rId95" Type="http://schemas.openxmlformats.org/officeDocument/2006/relationships/image" Target="../media/image2417.png"/><Relationship Id="rId22" Type="http://schemas.openxmlformats.org/officeDocument/2006/relationships/customXml" Target="../ink/ink2329.xml"/><Relationship Id="rId27" Type="http://schemas.openxmlformats.org/officeDocument/2006/relationships/image" Target="../media/image2383.png"/><Relationship Id="rId43" Type="http://schemas.openxmlformats.org/officeDocument/2006/relationships/image" Target="../media/image2391.png"/><Relationship Id="rId48" Type="http://schemas.openxmlformats.org/officeDocument/2006/relationships/customXml" Target="../ink/ink2342.xml"/><Relationship Id="rId64" Type="http://schemas.openxmlformats.org/officeDocument/2006/relationships/customXml" Target="../ink/ink2350.xml"/><Relationship Id="rId69" Type="http://schemas.openxmlformats.org/officeDocument/2006/relationships/image" Target="../media/image2404.png"/><Relationship Id="rId80" Type="http://schemas.openxmlformats.org/officeDocument/2006/relationships/customXml" Target="../ink/ink2358.xml"/><Relationship Id="rId85" Type="http://schemas.openxmlformats.org/officeDocument/2006/relationships/image" Target="../media/image2412.png"/><Relationship Id="rId12" Type="http://schemas.openxmlformats.org/officeDocument/2006/relationships/customXml" Target="../ink/ink2324.xml"/><Relationship Id="rId17" Type="http://schemas.openxmlformats.org/officeDocument/2006/relationships/image" Target="../media/image2378.png"/><Relationship Id="rId33" Type="http://schemas.openxmlformats.org/officeDocument/2006/relationships/image" Target="../media/image2386.png"/><Relationship Id="rId38" Type="http://schemas.openxmlformats.org/officeDocument/2006/relationships/customXml" Target="../ink/ink2337.xml"/><Relationship Id="rId59" Type="http://schemas.openxmlformats.org/officeDocument/2006/relationships/image" Target="../media/image2399.png"/><Relationship Id="rId103" Type="http://schemas.openxmlformats.org/officeDocument/2006/relationships/image" Target="../media/image2421.png"/><Relationship Id="rId20" Type="http://schemas.openxmlformats.org/officeDocument/2006/relationships/customXml" Target="../ink/ink2328.xml"/><Relationship Id="rId41" Type="http://schemas.openxmlformats.org/officeDocument/2006/relationships/image" Target="../media/image2390.png"/><Relationship Id="rId54" Type="http://schemas.openxmlformats.org/officeDocument/2006/relationships/customXml" Target="../ink/ink2345.xml"/><Relationship Id="rId62" Type="http://schemas.openxmlformats.org/officeDocument/2006/relationships/customXml" Target="../ink/ink2349.xml"/><Relationship Id="rId70" Type="http://schemas.openxmlformats.org/officeDocument/2006/relationships/customXml" Target="../ink/ink2353.xml"/><Relationship Id="rId75" Type="http://schemas.openxmlformats.org/officeDocument/2006/relationships/image" Target="../media/image2407.png"/><Relationship Id="rId83" Type="http://schemas.openxmlformats.org/officeDocument/2006/relationships/image" Target="../media/image2411.png"/><Relationship Id="rId88" Type="http://schemas.openxmlformats.org/officeDocument/2006/relationships/customXml" Target="../ink/ink2362.xml"/><Relationship Id="rId91" Type="http://schemas.openxmlformats.org/officeDocument/2006/relationships/image" Target="../media/image2415.png"/><Relationship Id="rId96" Type="http://schemas.openxmlformats.org/officeDocument/2006/relationships/customXml" Target="../ink/ink2366.xml"/><Relationship Id="rId1" Type="http://schemas.openxmlformats.org/officeDocument/2006/relationships/slideLayout" Target="../slideLayouts/slideLayout7.xml"/><Relationship Id="rId6" Type="http://schemas.openxmlformats.org/officeDocument/2006/relationships/customXml" Target="../ink/ink2321.xml"/><Relationship Id="rId15" Type="http://schemas.openxmlformats.org/officeDocument/2006/relationships/image" Target="../media/image2377.png"/><Relationship Id="rId23" Type="http://schemas.openxmlformats.org/officeDocument/2006/relationships/image" Target="../media/image2381.png"/><Relationship Id="rId28" Type="http://schemas.openxmlformats.org/officeDocument/2006/relationships/customXml" Target="../ink/ink2332.xml"/><Relationship Id="rId36" Type="http://schemas.openxmlformats.org/officeDocument/2006/relationships/customXml" Target="../ink/ink2336.xml"/><Relationship Id="rId49" Type="http://schemas.openxmlformats.org/officeDocument/2006/relationships/image" Target="../media/image2394.png"/><Relationship Id="rId57" Type="http://schemas.openxmlformats.org/officeDocument/2006/relationships/image" Target="../media/image2398.png"/><Relationship Id="rId106" Type="http://schemas.openxmlformats.org/officeDocument/2006/relationships/customXml" Target="../ink/ink2371.xml"/><Relationship Id="rId10" Type="http://schemas.openxmlformats.org/officeDocument/2006/relationships/customXml" Target="../ink/ink2323.xml"/><Relationship Id="rId31" Type="http://schemas.openxmlformats.org/officeDocument/2006/relationships/image" Target="../media/image2385.png"/><Relationship Id="rId44" Type="http://schemas.openxmlformats.org/officeDocument/2006/relationships/customXml" Target="../ink/ink2340.xml"/><Relationship Id="rId52" Type="http://schemas.openxmlformats.org/officeDocument/2006/relationships/customXml" Target="../ink/ink2344.xml"/><Relationship Id="rId60" Type="http://schemas.openxmlformats.org/officeDocument/2006/relationships/customXml" Target="../ink/ink2348.xml"/><Relationship Id="rId65" Type="http://schemas.openxmlformats.org/officeDocument/2006/relationships/image" Target="../media/image2402.png"/><Relationship Id="rId73" Type="http://schemas.openxmlformats.org/officeDocument/2006/relationships/image" Target="../media/image2406.png"/><Relationship Id="rId78" Type="http://schemas.openxmlformats.org/officeDocument/2006/relationships/customXml" Target="../ink/ink2357.xml"/><Relationship Id="rId81" Type="http://schemas.openxmlformats.org/officeDocument/2006/relationships/image" Target="../media/image2410.png"/><Relationship Id="rId86" Type="http://schemas.openxmlformats.org/officeDocument/2006/relationships/customXml" Target="../ink/ink2361.xml"/><Relationship Id="rId94" Type="http://schemas.openxmlformats.org/officeDocument/2006/relationships/customXml" Target="../ink/ink2365.xml"/><Relationship Id="rId99" Type="http://schemas.openxmlformats.org/officeDocument/2006/relationships/image" Target="../media/image2419.png"/><Relationship Id="rId101" Type="http://schemas.openxmlformats.org/officeDocument/2006/relationships/image" Target="../media/image2420.png"/><Relationship Id="rId4" Type="http://schemas.openxmlformats.org/officeDocument/2006/relationships/customXml" Target="../ink/ink2320.xml"/><Relationship Id="rId9" Type="http://schemas.openxmlformats.org/officeDocument/2006/relationships/image" Target="../media/image2374.png"/><Relationship Id="rId13" Type="http://schemas.openxmlformats.org/officeDocument/2006/relationships/image" Target="../media/image2376.png"/><Relationship Id="rId18" Type="http://schemas.openxmlformats.org/officeDocument/2006/relationships/customXml" Target="../ink/ink2327.xml"/><Relationship Id="rId39" Type="http://schemas.openxmlformats.org/officeDocument/2006/relationships/image" Target="../media/image2389.png"/><Relationship Id="rId34" Type="http://schemas.openxmlformats.org/officeDocument/2006/relationships/customXml" Target="../ink/ink2335.xml"/><Relationship Id="rId50" Type="http://schemas.openxmlformats.org/officeDocument/2006/relationships/customXml" Target="../ink/ink2343.xml"/><Relationship Id="rId55" Type="http://schemas.openxmlformats.org/officeDocument/2006/relationships/image" Target="../media/image2397.png"/><Relationship Id="rId76" Type="http://schemas.openxmlformats.org/officeDocument/2006/relationships/customXml" Target="../ink/ink2356.xml"/><Relationship Id="rId97" Type="http://schemas.openxmlformats.org/officeDocument/2006/relationships/image" Target="../media/image2418.png"/><Relationship Id="rId104" Type="http://schemas.openxmlformats.org/officeDocument/2006/relationships/customXml" Target="../ink/ink2370.xml"/><Relationship Id="rId7" Type="http://schemas.openxmlformats.org/officeDocument/2006/relationships/image" Target="../media/image2373.png"/><Relationship Id="rId71" Type="http://schemas.openxmlformats.org/officeDocument/2006/relationships/image" Target="../media/image2405.png"/><Relationship Id="rId92" Type="http://schemas.openxmlformats.org/officeDocument/2006/relationships/customXml" Target="../ink/ink2364.xml"/><Relationship Id="rId2" Type="http://schemas.openxmlformats.org/officeDocument/2006/relationships/notesSlide" Target="../notesSlides/notesSlide23.xml"/><Relationship Id="rId29" Type="http://schemas.openxmlformats.org/officeDocument/2006/relationships/image" Target="../media/image2384.png"/><Relationship Id="rId24" Type="http://schemas.openxmlformats.org/officeDocument/2006/relationships/customXml" Target="../ink/ink2330.xml"/><Relationship Id="rId40" Type="http://schemas.openxmlformats.org/officeDocument/2006/relationships/customXml" Target="../ink/ink2338.xml"/><Relationship Id="rId45" Type="http://schemas.openxmlformats.org/officeDocument/2006/relationships/image" Target="../media/image2392.png"/><Relationship Id="rId66" Type="http://schemas.openxmlformats.org/officeDocument/2006/relationships/customXml" Target="../ink/ink2351.xml"/><Relationship Id="rId87" Type="http://schemas.openxmlformats.org/officeDocument/2006/relationships/image" Target="../media/image2413.png"/><Relationship Id="rId61" Type="http://schemas.openxmlformats.org/officeDocument/2006/relationships/image" Target="../media/image2400.png"/><Relationship Id="rId82" Type="http://schemas.openxmlformats.org/officeDocument/2006/relationships/customXml" Target="../ink/ink2359.xml"/><Relationship Id="rId19" Type="http://schemas.openxmlformats.org/officeDocument/2006/relationships/image" Target="../media/image2379.png"/><Relationship Id="rId14" Type="http://schemas.openxmlformats.org/officeDocument/2006/relationships/customXml" Target="../ink/ink2325.xml"/><Relationship Id="rId30" Type="http://schemas.openxmlformats.org/officeDocument/2006/relationships/customXml" Target="../ink/ink2333.xml"/><Relationship Id="rId35" Type="http://schemas.openxmlformats.org/officeDocument/2006/relationships/image" Target="../media/image2387.png"/><Relationship Id="rId56" Type="http://schemas.openxmlformats.org/officeDocument/2006/relationships/customXml" Target="../ink/ink2346.xml"/><Relationship Id="rId77" Type="http://schemas.openxmlformats.org/officeDocument/2006/relationships/image" Target="../media/image2408.png"/><Relationship Id="rId100" Type="http://schemas.openxmlformats.org/officeDocument/2006/relationships/customXml" Target="../ink/ink2368.xml"/><Relationship Id="rId105" Type="http://schemas.openxmlformats.org/officeDocument/2006/relationships/image" Target="../media/image2422.png"/><Relationship Id="rId8" Type="http://schemas.openxmlformats.org/officeDocument/2006/relationships/customXml" Target="../ink/ink2322.xml"/><Relationship Id="rId51" Type="http://schemas.openxmlformats.org/officeDocument/2006/relationships/image" Target="../media/image2395.png"/><Relationship Id="rId72" Type="http://schemas.openxmlformats.org/officeDocument/2006/relationships/customXml" Target="../ink/ink2354.xml"/><Relationship Id="rId93" Type="http://schemas.openxmlformats.org/officeDocument/2006/relationships/image" Target="../media/image2416.png"/><Relationship Id="rId98" Type="http://schemas.openxmlformats.org/officeDocument/2006/relationships/customXml" Target="../ink/ink2367.xml"/><Relationship Id="rId3" Type="http://schemas.openxmlformats.org/officeDocument/2006/relationships/image" Target="../media/image2164.png"/><Relationship Id="rId25" Type="http://schemas.openxmlformats.org/officeDocument/2006/relationships/image" Target="../media/image2382.png"/><Relationship Id="rId46" Type="http://schemas.openxmlformats.org/officeDocument/2006/relationships/customXml" Target="../ink/ink2341.xml"/><Relationship Id="rId67" Type="http://schemas.openxmlformats.org/officeDocument/2006/relationships/image" Target="../media/image2403.png"/></Relationships>
</file>

<file path=ppt/slides/_rels/slide35.xml.rels><?xml version="1.0" encoding="UTF-8" standalone="yes"?>
<Relationships xmlns="http://schemas.openxmlformats.org/package/2006/relationships"><Relationship Id="rId3" Type="http://schemas.openxmlformats.org/officeDocument/2006/relationships/image" Target="../media/image216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66.jpeg"/><Relationship Id="rId7" Type="http://schemas.openxmlformats.org/officeDocument/2006/relationships/image" Target="../media/image138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387.png"/><Relationship Id="rId5" Type="http://schemas.openxmlformats.org/officeDocument/2006/relationships/image" Target="../media/image2168.jpg"/><Relationship Id="rId4" Type="http://schemas.openxmlformats.org/officeDocument/2006/relationships/image" Target="../media/image2167.jpg"/></Relationships>
</file>

<file path=ppt/slides/_rels/slide37.xml.rels><?xml version="1.0" encoding="UTF-8" standalone="yes"?>
<Relationships xmlns="http://schemas.openxmlformats.org/package/2006/relationships"><Relationship Id="rId8" Type="http://schemas.openxmlformats.org/officeDocument/2006/relationships/image" Target="../media/image2171.emf"/><Relationship Id="rId13" Type="http://schemas.openxmlformats.org/officeDocument/2006/relationships/image" Target="../media/image2322.emf"/><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oleObject" Target="../embeddings/oleObject17.bin"/><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170.emf"/><Relationship Id="rId11" Type="http://schemas.openxmlformats.org/officeDocument/2006/relationships/image" Target="../media/image2321.png"/><Relationship Id="rId5" Type="http://schemas.openxmlformats.org/officeDocument/2006/relationships/oleObject" Target="../embeddings/oleObject15.bin"/><Relationship Id="rId15" Type="http://schemas.openxmlformats.org/officeDocument/2006/relationships/image" Target="../media/image2323.emf"/><Relationship Id="rId10" Type="http://schemas.openxmlformats.org/officeDocument/2006/relationships/image" Target="../media/image2191.png"/><Relationship Id="rId4" Type="http://schemas.openxmlformats.org/officeDocument/2006/relationships/image" Target="../media/image2169.emf"/><Relationship Id="rId9" Type="http://schemas.openxmlformats.org/officeDocument/2006/relationships/image" Target="../media/image2190.png"/><Relationship Id="rId14" Type="http://schemas.openxmlformats.org/officeDocument/2006/relationships/oleObject" Target="../embeddings/oleObject18.bin"/></Relationships>
</file>

<file path=ppt/slides/_rels/slide4.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customXml" Target="../ink/ink185.xml"/><Relationship Id="rId7" Type="http://schemas.openxmlformats.org/officeDocument/2006/relationships/customXml" Target="../ink/ink187.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2.png"/><Relationship Id="rId5" Type="http://schemas.openxmlformats.org/officeDocument/2006/relationships/customXml" Target="../ink/ink186.xml"/><Relationship Id="rId10" Type="http://schemas.openxmlformats.org/officeDocument/2006/relationships/image" Target="../media/image194.png"/><Relationship Id="rId4" Type="http://schemas.openxmlformats.org/officeDocument/2006/relationships/image" Target="../media/image191.png"/><Relationship Id="rId9" Type="http://schemas.openxmlformats.org/officeDocument/2006/relationships/customXml" Target="../ink/ink188.xml"/></Relationships>
</file>

<file path=ppt/slides/_rels/slide5.xml.rels><?xml version="1.0" encoding="UTF-8" standalone="yes"?>
<Relationships xmlns="http://schemas.openxmlformats.org/package/2006/relationships"><Relationship Id="rId117" Type="http://schemas.openxmlformats.org/officeDocument/2006/relationships/image" Target="../media/image252.png"/><Relationship Id="rId21" Type="http://schemas.openxmlformats.org/officeDocument/2006/relationships/image" Target="../media/image204.png"/><Relationship Id="rId63" Type="http://schemas.openxmlformats.org/officeDocument/2006/relationships/image" Target="../media/image225.png"/><Relationship Id="rId159" Type="http://schemas.openxmlformats.org/officeDocument/2006/relationships/image" Target="../media/image273.png"/><Relationship Id="rId170" Type="http://schemas.openxmlformats.org/officeDocument/2006/relationships/customXml" Target="../ink/ink272.xml"/><Relationship Id="rId191" Type="http://schemas.openxmlformats.org/officeDocument/2006/relationships/image" Target="../media/image289.png"/><Relationship Id="rId205" Type="http://schemas.openxmlformats.org/officeDocument/2006/relationships/image" Target="../media/image296.png"/><Relationship Id="rId226" Type="http://schemas.openxmlformats.org/officeDocument/2006/relationships/customXml" Target="../ink/ink300.xml"/><Relationship Id="rId247" Type="http://schemas.openxmlformats.org/officeDocument/2006/relationships/image" Target="../media/image317.png"/><Relationship Id="rId107" Type="http://schemas.openxmlformats.org/officeDocument/2006/relationships/image" Target="../media/image247.png"/><Relationship Id="rId11" Type="http://schemas.openxmlformats.org/officeDocument/2006/relationships/image" Target="../media/image199.png"/><Relationship Id="rId32" Type="http://schemas.openxmlformats.org/officeDocument/2006/relationships/customXml" Target="../ink/ink203.xml"/><Relationship Id="rId53" Type="http://schemas.openxmlformats.org/officeDocument/2006/relationships/image" Target="../media/image220.png"/><Relationship Id="rId74" Type="http://schemas.openxmlformats.org/officeDocument/2006/relationships/customXml" Target="../ink/ink224.xml"/><Relationship Id="rId128" Type="http://schemas.openxmlformats.org/officeDocument/2006/relationships/customXml" Target="../ink/ink251.xml"/><Relationship Id="rId149" Type="http://schemas.openxmlformats.org/officeDocument/2006/relationships/image" Target="../media/image268.png"/><Relationship Id="rId5" Type="http://schemas.openxmlformats.org/officeDocument/2006/relationships/image" Target="../media/image196.png"/><Relationship Id="rId95" Type="http://schemas.openxmlformats.org/officeDocument/2006/relationships/image" Target="../media/image241.png"/><Relationship Id="rId160" Type="http://schemas.openxmlformats.org/officeDocument/2006/relationships/customXml" Target="../ink/ink267.xml"/><Relationship Id="rId181" Type="http://schemas.openxmlformats.org/officeDocument/2006/relationships/image" Target="../media/image284.png"/><Relationship Id="rId216" Type="http://schemas.openxmlformats.org/officeDocument/2006/relationships/customXml" Target="../ink/ink295.xml"/><Relationship Id="rId237" Type="http://schemas.openxmlformats.org/officeDocument/2006/relationships/image" Target="../media/image312.png"/><Relationship Id="rId258" Type="http://schemas.openxmlformats.org/officeDocument/2006/relationships/customXml" Target="../ink/ink316.xml"/><Relationship Id="rId22" Type="http://schemas.openxmlformats.org/officeDocument/2006/relationships/customXml" Target="../ink/ink198.xml"/><Relationship Id="rId43" Type="http://schemas.openxmlformats.org/officeDocument/2006/relationships/image" Target="../media/image215.png"/><Relationship Id="rId64" Type="http://schemas.openxmlformats.org/officeDocument/2006/relationships/customXml" Target="../ink/ink219.xml"/><Relationship Id="rId118" Type="http://schemas.openxmlformats.org/officeDocument/2006/relationships/customXml" Target="../ink/ink246.xml"/><Relationship Id="rId139" Type="http://schemas.openxmlformats.org/officeDocument/2006/relationships/image" Target="../media/image263.png"/><Relationship Id="rId85" Type="http://schemas.openxmlformats.org/officeDocument/2006/relationships/image" Target="../media/image236.png"/><Relationship Id="rId150" Type="http://schemas.openxmlformats.org/officeDocument/2006/relationships/customXml" Target="../ink/ink262.xml"/><Relationship Id="rId171" Type="http://schemas.openxmlformats.org/officeDocument/2006/relationships/image" Target="../media/image279.png"/><Relationship Id="rId192" Type="http://schemas.openxmlformats.org/officeDocument/2006/relationships/customXml" Target="../ink/ink283.xml"/><Relationship Id="rId206" Type="http://schemas.openxmlformats.org/officeDocument/2006/relationships/customXml" Target="../ink/ink290.xml"/><Relationship Id="rId227" Type="http://schemas.openxmlformats.org/officeDocument/2006/relationships/image" Target="../media/image307.png"/><Relationship Id="rId248" Type="http://schemas.openxmlformats.org/officeDocument/2006/relationships/customXml" Target="../ink/ink311.xml"/><Relationship Id="rId12" Type="http://schemas.openxmlformats.org/officeDocument/2006/relationships/customXml" Target="../ink/ink193.xml"/><Relationship Id="rId33" Type="http://schemas.openxmlformats.org/officeDocument/2006/relationships/image" Target="../media/image210.png"/><Relationship Id="rId108" Type="http://schemas.openxmlformats.org/officeDocument/2006/relationships/customXml" Target="../ink/ink241.xml"/><Relationship Id="rId129" Type="http://schemas.openxmlformats.org/officeDocument/2006/relationships/image" Target="../media/image258.png"/><Relationship Id="rId54" Type="http://schemas.openxmlformats.org/officeDocument/2006/relationships/customXml" Target="../ink/ink214.xml"/><Relationship Id="rId75" Type="http://schemas.openxmlformats.org/officeDocument/2006/relationships/image" Target="../media/image231.png"/><Relationship Id="rId96" Type="http://schemas.openxmlformats.org/officeDocument/2006/relationships/customXml" Target="../ink/ink235.xml"/><Relationship Id="rId140" Type="http://schemas.openxmlformats.org/officeDocument/2006/relationships/customXml" Target="../ink/ink257.xml"/><Relationship Id="rId161" Type="http://schemas.openxmlformats.org/officeDocument/2006/relationships/image" Target="../media/image274.png"/><Relationship Id="rId182" Type="http://schemas.openxmlformats.org/officeDocument/2006/relationships/customXml" Target="../ink/ink278.xml"/><Relationship Id="rId217" Type="http://schemas.openxmlformats.org/officeDocument/2006/relationships/image" Target="../media/image302.png"/><Relationship Id="rId6" Type="http://schemas.openxmlformats.org/officeDocument/2006/relationships/customXml" Target="../ink/ink190.xml"/><Relationship Id="rId238" Type="http://schemas.openxmlformats.org/officeDocument/2006/relationships/customXml" Target="../ink/ink306.xml"/><Relationship Id="rId259" Type="http://schemas.openxmlformats.org/officeDocument/2006/relationships/image" Target="../media/image323.png"/><Relationship Id="rId23" Type="http://schemas.openxmlformats.org/officeDocument/2006/relationships/image" Target="../media/image205.png"/><Relationship Id="rId119" Type="http://schemas.openxmlformats.org/officeDocument/2006/relationships/image" Target="../media/image253.png"/><Relationship Id="rId44" Type="http://schemas.openxmlformats.org/officeDocument/2006/relationships/customXml" Target="../ink/ink209.xml"/><Relationship Id="rId65" Type="http://schemas.openxmlformats.org/officeDocument/2006/relationships/image" Target="../media/image226.png"/><Relationship Id="rId86" Type="http://schemas.openxmlformats.org/officeDocument/2006/relationships/customXml" Target="../ink/ink230.xml"/><Relationship Id="rId130" Type="http://schemas.openxmlformats.org/officeDocument/2006/relationships/customXml" Target="../ink/ink252.xml"/><Relationship Id="rId151" Type="http://schemas.openxmlformats.org/officeDocument/2006/relationships/image" Target="../media/image269.png"/><Relationship Id="rId172" Type="http://schemas.openxmlformats.org/officeDocument/2006/relationships/customXml" Target="../ink/ink273.xml"/><Relationship Id="rId193" Type="http://schemas.openxmlformats.org/officeDocument/2006/relationships/image" Target="../media/image290.png"/><Relationship Id="rId207" Type="http://schemas.openxmlformats.org/officeDocument/2006/relationships/image" Target="../media/image297.png"/><Relationship Id="rId228" Type="http://schemas.openxmlformats.org/officeDocument/2006/relationships/customXml" Target="../ink/ink301.xml"/><Relationship Id="rId249" Type="http://schemas.openxmlformats.org/officeDocument/2006/relationships/image" Target="../media/image318.png"/><Relationship Id="rId13" Type="http://schemas.openxmlformats.org/officeDocument/2006/relationships/image" Target="../media/image200.png"/><Relationship Id="rId109" Type="http://schemas.openxmlformats.org/officeDocument/2006/relationships/image" Target="../media/image248.png"/><Relationship Id="rId260" Type="http://schemas.openxmlformats.org/officeDocument/2006/relationships/customXml" Target="../ink/ink317.xml"/><Relationship Id="rId34" Type="http://schemas.openxmlformats.org/officeDocument/2006/relationships/customXml" Target="../ink/ink204.xml"/><Relationship Id="rId55" Type="http://schemas.openxmlformats.org/officeDocument/2006/relationships/image" Target="../media/image221.png"/><Relationship Id="rId76" Type="http://schemas.openxmlformats.org/officeDocument/2006/relationships/customXml" Target="../ink/ink225.xml"/><Relationship Id="rId97" Type="http://schemas.openxmlformats.org/officeDocument/2006/relationships/image" Target="../media/image242.png"/><Relationship Id="rId120" Type="http://schemas.openxmlformats.org/officeDocument/2006/relationships/customXml" Target="../ink/ink247.xml"/><Relationship Id="rId141" Type="http://schemas.openxmlformats.org/officeDocument/2006/relationships/image" Target="../media/image264.png"/><Relationship Id="rId7" Type="http://schemas.openxmlformats.org/officeDocument/2006/relationships/image" Target="../media/image197.png"/><Relationship Id="rId162" Type="http://schemas.openxmlformats.org/officeDocument/2006/relationships/customXml" Target="../ink/ink268.xml"/><Relationship Id="rId183" Type="http://schemas.openxmlformats.org/officeDocument/2006/relationships/image" Target="../media/image285.png"/><Relationship Id="rId218" Type="http://schemas.openxmlformats.org/officeDocument/2006/relationships/customXml" Target="../ink/ink296.xml"/><Relationship Id="rId239" Type="http://schemas.openxmlformats.org/officeDocument/2006/relationships/image" Target="../media/image313.png"/><Relationship Id="rId250" Type="http://schemas.openxmlformats.org/officeDocument/2006/relationships/customXml" Target="../ink/ink312.xml"/><Relationship Id="rId24" Type="http://schemas.openxmlformats.org/officeDocument/2006/relationships/customXml" Target="../ink/ink199.xml"/><Relationship Id="rId45" Type="http://schemas.openxmlformats.org/officeDocument/2006/relationships/image" Target="../media/image216.png"/><Relationship Id="rId66" Type="http://schemas.openxmlformats.org/officeDocument/2006/relationships/customXml" Target="../ink/ink220.xml"/><Relationship Id="rId87" Type="http://schemas.openxmlformats.org/officeDocument/2006/relationships/image" Target="../media/image237.png"/><Relationship Id="rId110" Type="http://schemas.openxmlformats.org/officeDocument/2006/relationships/customXml" Target="../ink/ink242.xml"/><Relationship Id="rId131" Type="http://schemas.openxmlformats.org/officeDocument/2006/relationships/image" Target="../media/image259.png"/><Relationship Id="rId152" Type="http://schemas.openxmlformats.org/officeDocument/2006/relationships/customXml" Target="../ink/ink263.xml"/><Relationship Id="rId173" Type="http://schemas.openxmlformats.org/officeDocument/2006/relationships/image" Target="../media/image280.png"/><Relationship Id="rId194" Type="http://schemas.openxmlformats.org/officeDocument/2006/relationships/customXml" Target="../ink/ink284.xml"/><Relationship Id="rId208" Type="http://schemas.openxmlformats.org/officeDocument/2006/relationships/customXml" Target="../ink/ink291.xml"/><Relationship Id="rId229" Type="http://schemas.openxmlformats.org/officeDocument/2006/relationships/image" Target="../media/image308.png"/><Relationship Id="rId240" Type="http://schemas.openxmlformats.org/officeDocument/2006/relationships/customXml" Target="../ink/ink307.xml"/><Relationship Id="rId261" Type="http://schemas.openxmlformats.org/officeDocument/2006/relationships/image" Target="../media/image324.png"/><Relationship Id="rId14" Type="http://schemas.openxmlformats.org/officeDocument/2006/relationships/customXml" Target="../ink/ink194.xml"/><Relationship Id="rId35" Type="http://schemas.openxmlformats.org/officeDocument/2006/relationships/image" Target="../media/image211.png"/><Relationship Id="rId56" Type="http://schemas.openxmlformats.org/officeDocument/2006/relationships/customXml" Target="../ink/ink215.xml"/><Relationship Id="rId77" Type="http://schemas.openxmlformats.org/officeDocument/2006/relationships/image" Target="../media/image232.png"/><Relationship Id="rId100" Type="http://schemas.openxmlformats.org/officeDocument/2006/relationships/customXml" Target="../ink/ink237.xml"/><Relationship Id="rId8" Type="http://schemas.openxmlformats.org/officeDocument/2006/relationships/customXml" Target="../ink/ink191.xml"/><Relationship Id="rId98" Type="http://schemas.openxmlformats.org/officeDocument/2006/relationships/customXml" Target="../ink/ink236.xml"/><Relationship Id="rId121" Type="http://schemas.openxmlformats.org/officeDocument/2006/relationships/image" Target="../media/image254.png"/><Relationship Id="rId142" Type="http://schemas.openxmlformats.org/officeDocument/2006/relationships/customXml" Target="../ink/ink258.xml"/><Relationship Id="rId163" Type="http://schemas.openxmlformats.org/officeDocument/2006/relationships/image" Target="../media/image275.png"/><Relationship Id="rId184" Type="http://schemas.openxmlformats.org/officeDocument/2006/relationships/customXml" Target="../ink/ink279.xml"/><Relationship Id="rId219" Type="http://schemas.openxmlformats.org/officeDocument/2006/relationships/image" Target="../media/image303.png"/><Relationship Id="rId230" Type="http://schemas.openxmlformats.org/officeDocument/2006/relationships/customXml" Target="../ink/ink302.xml"/><Relationship Id="rId251" Type="http://schemas.openxmlformats.org/officeDocument/2006/relationships/image" Target="../media/image319.png"/><Relationship Id="rId25" Type="http://schemas.openxmlformats.org/officeDocument/2006/relationships/image" Target="../media/image206.png"/><Relationship Id="rId46" Type="http://schemas.openxmlformats.org/officeDocument/2006/relationships/customXml" Target="../ink/ink210.xml"/><Relationship Id="rId67" Type="http://schemas.openxmlformats.org/officeDocument/2006/relationships/image" Target="../media/image227.png"/><Relationship Id="rId88" Type="http://schemas.openxmlformats.org/officeDocument/2006/relationships/customXml" Target="../ink/ink231.xml"/><Relationship Id="rId111" Type="http://schemas.openxmlformats.org/officeDocument/2006/relationships/image" Target="../media/image249.png"/><Relationship Id="rId132" Type="http://schemas.openxmlformats.org/officeDocument/2006/relationships/customXml" Target="../ink/ink253.xml"/><Relationship Id="rId153" Type="http://schemas.openxmlformats.org/officeDocument/2006/relationships/image" Target="../media/image270.png"/><Relationship Id="rId174" Type="http://schemas.openxmlformats.org/officeDocument/2006/relationships/customXml" Target="../ink/ink274.xml"/><Relationship Id="rId195" Type="http://schemas.openxmlformats.org/officeDocument/2006/relationships/image" Target="../media/image291.png"/><Relationship Id="rId209" Type="http://schemas.openxmlformats.org/officeDocument/2006/relationships/image" Target="../media/image298.png"/><Relationship Id="rId220" Type="http://schemas.openxmlformats.org/officeDocument/2006/relationships/customXml" Target="../ink/ink297.xml"/><Relationship Id="rId241" Type="http://schemas.openxmlformats.org/officeDocument/2006/relationships/image" Target="../media/image314.png"/><Relationship Id="rId15" Type="http://schemas.openxmlformats.org/officeDocument/2006/relationships/image" Target="../media/image201.png"/><Relationship Id="rId36" Type="http://schemas.openxmlformats.org/officeDocument/2006/relationships/customXml" Target="../ink/ink205.xml"/><Relationship Id="rId57" Type="http://schemas.openxmlformats.org/officeDocument/2006/relationships/image" Target="../media/image222.png"/><Relationship Id="rId262" Type="http://schemas.openxmlformats.org/officeDocument/2006/relationships/customXml" Target="../ink/ink318.xml"/><Relationship Id="rId78" Type="http://schemas.openxmlformats.org/officeDocument/2006/relationships/customXml" Target="../ink/ink226.xml"/><Relationship Id="rId99" Type="http://schemas.openxmlformats.org/officeDocument/2006/relationships/image" Target="../media/image243.png"/><Relationship Id="rId101" Type="http://schemas.openxmlformats.org/officeDocument/2006/relationships/image" Target="../media/image244.png"/><Relationship Id="rId122" Type="http://schemas.openxmlformats.org/officeDocument/2006/relationships/customXml" Target="../ink/ink248.xml"/><Relationship Id="rId143" Type="http://schemas.openxmlformats.org/officeDocument/2006/relationships/image" Target="../media/image265.png"/><Relationship Id="rId164" Type="http://schemas.openxmlformats.org/officeDocument/2006/relationships/customXml" Target="../ink/ink269.xml"/><Relationship Id="rId185" Type="http://schemas.openxmlformats.org/officeDocument/2006/relationships/image" Target="../media/image286.png"/><Relationship Id="rId9" Type="http://schemas.openxmlformats.org/officeDocument/2006/relationships/image" Target="../media/image198.png"/><Relationship Id="rId210" Type="http://schemas.openxmlformats.org/officeDocument/2006/relationships/customXml" Target="../ink/ink292.xml"/><Relationship Id="rId26" Type="http://schemas.openxmlformats.org/officeDocument/2006/relationships/customXml" Target="../ink/ink200.xml"/><Relationship Id="rId231" Type="http://schemas.openxmlformats.org/officeDocument/2006/relationships/image" Target="../media/image309.png"/><Relationship Id="rId252" Type="http://schemas.openxmlformats.org/officeDocument/2006/relationships/customXml" Target="../ink/ink313.xml"/><Relationship Id="rId47" Type="http://schemas.openxmlformats.org/officeDocument/2006/relationships/image" Target="../media/image217.png"/><Relationship Id="rId68" Type="http://schemas.openxmlformats.org/officeDocument/2006/relationships/customXml" Target="../ink/ink221.xml"/><Relationship Id="rId89" Type="http://schemas.openxmlformats.org/officeDocument/2006/relationships/image" Target="../media/image238.png"/><Relationship Id="rId112" Type="http://schemas.openxmlformats.org/officeDocument/2006/relationships/customXml" Target="../ink/ink243.xml"/><Relationship Id="rId133" Type="http://schemas.openxmlformats.org/officeDocument/2006/relationships/image" Target="../media/image260.png"/><Relationship Id="rId154" Type="http://schemas.openxmlformats.org/officeDocument/2006/relationships/customXml" Target="../ink/ink264.xml"/><Relationship Id="rId175" Type="http://schemas.openxmlformats.org/officeDocument/2006/relationships/image" Target="../media/image281.png"/><Relationship Id="rId196" Type="http://schemas.openxmlformats.org/officeDocument/2006/relationships/customXml" Target="../ink/ink285.xml"/><Relationship Id="rId200" Type="http://schemas.openxmlformats.org/officeDocument/2006/relationships/customXml" Target="../ink/ink287.xml"/><Relationship Id="rId16" Type="http://schemas.openxmlformats.org/officeDocument/2006/relationships/customXml" Target="../ink/ink195.xml"/><Relationship Id="rId221" Type="http://schemas.openxmlformats.org/officeDocument/2006/relationships/image" Target="../media/image304.png"/><Relationship Id="rId242" Type="http://schemas.openxmlformats.org/officeDocument/2006/relationships/customXml" Target="../ink/ink308.xml"/><Relationship Id="rId263" Type="http://schemas.openxmlformats.org/officeDocument/2006/relationships/image" Target="../media/image325.png"/><Relationship Id="rId37" Type="http://schemas.openxmlformats.org/officeDocument/2006/relationships/image" Target="../media/image212.png"/><Relationship Id="rId58" Type="http://schemas.openxmlformats.org/officeDocument/2006/relationships/customXml" Target="../ink/ink216.xml"/><Relationship Id="rId79" Type="http://schemas.openxmlformats.org/officeDocument/2006/relationships/image" Target="../media/image233.png"/><Relationship Id="rId102" Type="http://schemas.openxmlformats.org/officeDocument/2006/relationships/customXml" Target="../ink/ink238.xml"/><Relationship Id="rId123" Type="http://schemas.openxmlformats.org/officeDocument/2006/relationships/image" Target="../media/image255.png"/><Relationship Id="rId144" Type="http://schemas.openxmlformats.org/officeDocument/2006/relationships/customXml" Target="../ink/ink259.xml"/><Relationship Id="rId90" Type="http://schemas.openxmlformats.org/officeDocument/2006/relationships/customXml" Target="../ink/ink232.xml"/><Relationship Id="rId165" Type="http://schemas.openxmlformats.org/officeDocument/2006/relationships/image" Target="../media/image276.png"/><Relationship Id="rId186" Type="http://schemas.openxmlformats.org/officeDocument/2006/relationships/customXml" Target="../ink/ink280.xml"/><Relationship Id="rId211" Type="http://schemas.openxmlformats.org/officeDocument/2006/relationships/image" Target="../media/image299.png"/><Relationship Id="rId232" Type="http://schemas.openxmlformats.org/officeDocument/2006/relationships/customXml" Target="../ink/ink303.xml"/><Relationship Id="rId253" Type="http://schemas.openxmlformats.org/officeDocument/2006/relationships/image" Target="../media/image320.png"/><Relationship Id="rId27" Type="http://schemas.openxmlformats.org/officeDocument/2006/relationships/image" Target="../media/image207.png"/><Relationship Id="rId48" Type="http://schemas.openxmlformats.org/officeDocument/2006/relationships/customXml" Target="../ink/ink211.xml"/><Relationship Id="rId69" Type="http://schemas.openxmlformats.org/officeDocument/2006/relationships/image" Target="../media/image228.png"/><Relationship Id="rId113" Type="http://schemas.openxmlformats.org/officeDocument/2006/relationships/image" Target="../media/image250.png"/><Relationship Id="rId134" Type="http://schemas.openxmlformats.org/officeDocument/2006/relationships/customXml" Target="../ink/ink254.xml"/><Relationship Id="rId80" Type="http://schemas.openxmlformats.org/officeDocument/2006/relationships/customXml" Target="../ink/ink227.xml"/><Relationship Id="rId155" Type="http://schemas.openxmlformats.org/officeDocument/2006/relationships/image" Target="../media/image271.png"/><Relationship Id="rId176" Type="http://schemas.openxmlformats.org/officeDocument/2006/relationships/customXml" Target="../ink/ink275.xml"/><Relationship Id="rId197" Type="http://schemas.openxmlformats.org/officeDocument/2006/relationships/image" Target="../media/image292.png"/><Relationship Id="rId201" Type="http://schemas.openxmlformats.org/officeDocument/2006/relationships/image" Target="../media/image294.png"/><Relationship Id="rId222" Type="http://schemas.openxmlformats.org/officeDocument/2006/relationships/customXml" Target="../ink/ink298.xml"/><Relationship Id="rId243" Type="http://schemas.openxmlformats.org/officeDocument/2006/relationships/image" Target="../media/image315.png"/><Relationship Id="rId17" Type="http://schemas.openxmlformats.org/officeDocument/2006/relationships/image" Target="../media/image202.png"/><Relationship Id="rId38" Type="http://schemas.openxmlformats.org/officeDocument/2006/relationships/customXml" Target="../ink/ink206.xml"/><Relationship Id="rId59" Type="http://schemas.openxmlformats.org/officeDocument/2006/relationships/image" Target="../media/image223.png"/><Relationship Id="rId103" Type="http://schemas.openxmlformats.org/officeDocument/2006/relationships/image" Target="../media/image245.png"/><Relationship Id="rId124" Type="http://schemas.openxmlformats.org/officeDocument/2006/relationships/customXml" Target="../ink/ink249.xml"/><Relationship Id="rId70" Type="http://schemas.openxmlformats.org/officeDocument/2006/relationships/customXml" Target="../ink/ink222.xml"/><Relationship Id="rId91" Type="http://schemas.openxmlformats.org/officeDocument/2006/relationships/image" Target="../media/image239.png"/><Relationship Id="rId145" Type="http://schemas.openxmlformats.org/officeDocument/2006/relationships/image" Target="../media/image266.png"/><Relationship Id="rId166" Type="http://schemas.openxmlformats.org/officeDocument/2006/relationships/customXml" Target="../ink/ink270.xml"/><Relationship Id="rId187" Type="http://schemas.openxmlformats.org/officeDocument/2006/relationships/image" Target="../media/image287.png"/><Relationship Id="rId1" Type="http://schemas.openxmlformats.org/officeDocument/2006/relationships/slideLayout" Target="../slideLayouts/slideLayout7.xml"/><Relationship Id="rId212" Type="http://schemas.openxmlformats.org/officeDocument/2006/relationships/customXml" Target="../ink/ink293.xml"/><Relationship Id="rId233" Type="http://schemas.openxmlformats.org/officeDocument/2006/relationships/image" Target="../media/image310.png"/><Relationship Id="rId254" Type="http://schemas.openxmlformats.org/officeDocument/2006/relationships/customXml" Target="../ink/ink314.xml"/><Relationship Id="rId28" Type="http://schemas.openxmlformats.org/officeDocument/2006/relationships/customXml" Target="../ink/ink201.xml"/><Relationship Id="rId49" Type="http://schemas.openxmlformats.org/officeDocument/2006/relationships/image" Target="../media/image218.png"/><Relationship Id="rId114" Type="http://schemas.openxmlformats.org/officeDocument/2006/relationships/customXml" Target="../ink/ink244.xml"/><Relationship Id="rId60" Type="http://schemas.openxmlformats.org/officeDocument/2006/relationships/customXml" Target="../ink/ink217.xml"/><Relationship Id="rId81" Type="http://schemas.openxmlformats.org/officeDocument/2006/relationships/image" Target="../media/image234.png"/><Relationship Id="rId135" Type="http://schemas.openxmlformats.org/officeDocument/2006/relationships/image" Target="../media/image261.png"/><Relationship Id="rId156" Type="http://schemas.openxmlformats.org/officeDocument/2006/relationships/customXml" Target="../ink/ink265.xml"/><Relationship Id="rId177" Type="http://schemas.openxmlformats.org/officeDocument/2006/relationships/image" Target="../media/image282.png"/><Relationship Id="rId198" Type="http://schemas.openxmlformats.org/officeDocument/2006/relationships/customXml" Target="../ink/ink286.xml"/><Relationship Id="rId202" Type="http://schemas.openxmlformats.org/officeDocument/2006/relationships/customXml" Target="../ink/ink288.xml"/><Relationship Id="rId223" Type="http://schemas.openxmlformats.org/officeDocument/2006/relationships/image" Target="../media/image305.png"/><Relationship Id="rId244" Type="http://schemas.openxmlformats.org/officeDocument/2006/relationships/customXml" Target="../ink/ink309.xml"/><Relationship Id="rId18" Type="http://schemas.openxmlformats.org/officeDocument/2006/relationships/customXml" Target="../ink/ink196.xml"/><Relationship Id="rId39" Type="http://schemas.openxmlformats.org/officeDocument/2006/relationships/image" Target="../media/image213.png"/><Relationship Id="rId50" Type="http://schemas.openxmlformats.org/officeDocument/2006/relationships/customXml" Target="../ink/ink212.xml"/><Relationship Id="rId104" Type="http://schemas.openxmlformats.org/officeDocument/2006/relationships/customXml" Target="../ink/ink239.xml"/><Relationship Id="rId125" Type="http://schemas.openxmlformats.org/officeDocument/2006/relationships/image" Target="../media/image256.png"/><Relationship Id="rId146" Type="http://schemas.openxmlformats.org/officeDocument/2006/relationships/customXml" Target="../ink/ink260.xml"/><Relationship Id="rId167" Type="http://schemas.openxmlformats.org/officeDocument/2006/relationships/image" Target="../media/image277.png"/><Relationship Id="rId188" Type="http://schemas.openxmlformats.org/officeDocument/2006/relationships/customXml" Target="../ink/ink281.xml"/><Relationship Id="rId71" Type="http://schemas.openxmlformats.org/officeDocument/2006/relationships/image" Target="../media/image229.png"/><Relationship Id="rId92" Type="http://schemas.openxmlformats.org/officeDocument/2006/relationships/customXml" Target="../ink/ink233.xml"/><Relationship Id="rId213" Type="http://schemas.openxmlformats.org/officeDocument/2006/relationships/image" Target="../media/image300.png"/><Relationship Id="rId234" Type="http://schemas.openxmlformats.org/officeDocument/2006/relationships/customXml" Target="../ink/ink304.xml"/><Relationship Id="rId2" Type="http://schemas.openxmlformats.org/officeDocument/2006/relationships/oleObject" Target="../embeddings/oleObject3.bin"/><Relationship Id="rId29" Type="http://schemas.openxmlformats.org/officeDocument/2006/relationships/image" Target="../media/image208.png"/><Relationship Id="rId255" Type="http://schemas.openxmlformats.org/officeDocument/2006/relationships/image" Target="../media/image321.png"/><Relationship Id="rId40" Type="http://schemas.openxmlformats.org/officeDocument/2006/relationships/customXml" Target="../ink/ink207.xml"/><Relationship Id="rId115" Type="http://schemas.openxmlformats.org/officeDocument/2006/relationships/image" Target="../media/image251.png"/><Relationship Id="rId136" Type="http://schemas.openxmlformats.org/officeDocument/2006/relationships/customXml" Target="../ink/ink255.xml"/><Relationship Id="rId157" Type="http://schemas.openxmlformats.org/officeDocument/2006/relationships/image" Target="../media/image272.png"/><Relationship Id="rId178" Type="http://schemas.openxmlformats.org/officeDocument/2006/relationships/customXml" Target="../ink/ink276.xml"/><Relationship Id="rId61" Type="http://schemas.openxmlformats.org/officeDocument/2006/relationships/image" Target="../media/image224.png"/><Relationship Id="rId82" Type="http://schemas.openxmlformats.org/officeDocument/2006/relationships/customXml" Target="../ink/ink228.xml"/><Relationship Id="rId199" Type="http://schemas.openxmlformats.org/officeDocument/2006/relationships/image" Target="../media/image293.png"/><Relationship Id="rId203" Type="http://schemas.openxmlformats.org/officeDocument/2006/relationships/image" Target="../media/image295.png"/><Relationship Id="rId19" Type="http://schemas.openxmlformats.org/officeDocument/2006/relationships/image" Target="../media/image203.png"/><Relationship Id="rId224" Type="http://schemas.openxmlformats.org/officeDocument/2006/relationships/customXml" Target="../ink/ink299.xml"/><Relationship Id="rId245" Type="http://schemas.openxmlformats.org/officeDocument/2006/relationships/image" Target="../media/image316.png"/><Relationship Id="rId30" Type="http://schemas.openxmlformats.org/officeDocument/2006/relationships/customXml" Target="../ink/ink202.xml"/><Relationship Id="rId105" Type="http://schemas.openxmlformats.org/officeDocument/2006/relationships/image" Target="../media/image246.png"/><Relationship Id="rId126" Type="http://schemas.openxmlformats.org/officeDocument/2006/relationships/customXml" Target="../ink/ink250.xml"/><Relationship Id="rId147" Type="http://schemas.openxmlformats.org/officeDocument/2006/relationships/image" Target="../media/image267.png"/><Relationship Id="rId168" Type="http://schemas.openxmlformats.org/officeDocument/2006/relationships/customXml" Target="../ink/ink271.xml"/><Relationship Id="rId51" Type="http://schemas.openxmlformats.org/officeDocument/2006/relationships/image" Target="../media/image219.png"/><Relationship Id="rId72" Type="http://schemas.openxmlformats.org/officeDocument/2006/relationships/customXml" Target="../ink/ink223.xml"/><Relationship Id="rId93" Type="http://schemas.openxmlformats.org/officeDocument/2006/relationships/image" Target="../media/image240.png"/><Relationship Id="rId189" Type="http://schemas.openxmlformats.org/officeDocument/2006/relationships/image" Target="../media/image288.png"/><Relationship Id="rId3" Type="http://schemas.openxmlformats.org/officeDocument/2006/relationships/image" Target="../media/image126.emf"/><Relationship Id="rId214" Type="http://schemas.openxmlformats.org/officeDocument/2006/relationships/customXml" Target="../ink/ink294.xml"/><Relationship Id="rId235" Type="http://schemas.openxmlformats.org/officeDocument/2006/relationships/image" Target="../media/image311.png"/><Relationship Id="rId256" Type="http://schemas.openxmlformats.org/officeDocument/2006/relationships/customXml" Target="../ink/ink315.xml"/><Relationship Id="rId116" Type="http://schemas.openxmlformats.org/officeDocument/2006/relationships/customXml" Target="../ink/ink245.xml"/><Relationship Id="rId137" Type="http://schemas.openxmlformats.org/officeDocument/2006/relationships/image" Target="../media/image262.png"/><Relationship Id="rId158" Type="http://schemas.openxmlformats.org/officeDocument/2006/relationships/customXml" Target="../ink/ink266.xml"/><Relationship Id="rId20" Type="http://schemas.openxmlformats.org/officeDocument/2006/relationships/customXml" Target="../ink/ink197.xml"/><Relationship Id="rId41" Type="http://schemas.openxmlformats.org/officeDocument/2006/relationships/image" Target="../media/image214.png"/><Relationship Id="rId62" Type="http://schemas.openxmlformats.org/officeDocument/2006/relationships/customXml" Target="../ink/ink218.xml"/><Relationship Id="rId83" Type="http://schemas.openxmlformats.org/officeDocument/2006/relationships/image" Target="../media/image235.png"/><Relationship Id="rId179" Type="http://schemas.openxmlformats.org/officeDocument/2006/relationships/image" Target="../media/image283.png"/><Relationship Id="rId190" Type="http://schemas.openxmlformats.org/officeDocument/2006/relationships/customXml" Target="../ink/ink282.xml"/><Relationship Id="rId204" Type="http://schemas.openxmlformats.org/officeDocument/2006/relationships/customXml" Target="../ink/ink289.xml"/><Relationship Id="rId225" Type="http://schemas.openxmlformats.org/officeDocument/2006/relationships/image" Target="../media/image306.png"/><Relationship Id="rId246" Type="http://schemas.openxmlformats.org/officeDocument/2006/relationships/customXml" Target="../ink/ink310.xml"/><Relationship Id="rId106" Type="http://schemas.openxmlformats.org/officeDocument/2006/relationships/customXml" Target="../ink/ink240.xml"/><Relationship Id="rId127" Type="http://schemas.openxmlformats.org/officeDocument/2006/relationships/image" Target="../media/image257.png"/><Relationship Id="rId10" Type="http://schemas.openxmlformats.org/officeDocument/2006/relationships/customXml" Target="../ink/ink192.xml"/><Relationship Id="rId31" Type="http://schemas.openxmlformats.org/officeDocument/2006/relationships/image" Target="../media/image209.png"/><Relationship Id="rId52" Type="http://schemas.openxmlformats.org/officeDocument/2006/relationships/customXml" Target="../ink/ink213.xml"/><Relationship Id="rId73" Type="http://schemas.openxmlformats.org/officeDocument/2006/relationships/image" Target="../media/image230.png"/><Relationship Id="rId94" Type="http://schemas.openxmlformats.org/officeDocument/2006/relationships/customXml" Target="../ink/ink234.xml"/><Relationship Id="rId148" Type="http://schemas.openxmlformats.org/officeDocument/2006/relationships/customXml" Target="../ink/ink261.xml"/><Relationship Id="rId169" Type="http://schemas.openxmlformats.org/officeDocument/2006/relationships/image" Target="../media/image278.png"/><Relationship Id="rId4" Type="http://schemas.openxmlformats.org/officeDocument/2006/relationships/customXml" Target="../ink/ink189.xml"/><Relationship Id="rId180" Type="http://schemas.openxmlformats.org/officeDocument/2006/relationships/customXml" Target="../ink/ink277.xml"/><Relationship Id="rId215" Type="http://schemas.openxmlformats.org/officeDocument/2006/relationships/image" Target="../media/image301.png"/><Relationship Id="rId236" Type="http://schemas.openxmlformats.org/officeDocument/2006/relationships/customXml" Target="../ink/ink305.xml"/><Relationship Id="rId257" Type="http://schemas.openxmlformats.org/officeDocument/2006/relationships/image" Target="../media/image322.png"/><Relationship Id="rId42" Type="http://schemas.openxmlformats.org/officeDocument/2006/relationships/customXml" Target="../ink/ink208.xml"/><Relationship Id="rId84" Type="http://schemas.openxmlformats.org/officeDocument/2006/relationships/customXml" Target="../ink/ink229.xml"/><Relationship Id="rId138" Type="http://schemas.openxmlformats.org/officeDocument/2006/relationships/customXml" Target="../ink/ink256.xml"/></Relationships>
</file>

<file path=ppt/slides/_rels/slide6.xml.rels><?xml version="1.0" encoding="UTF-8" standalone="yes"?>
<Relationships xmlns="http://schemas.openxmlformats.org/package/2006/relationships"><Relationship Id="rId117" Type="http://schemas.openxmlformats.org/officeDocument/2006/relationships/image" Target="../media/image383.png"/><Relationship Id="rId299" Type="http://schemas.openxmlformats.org/officeDocument/2006/relationships/image" Target="../media/image474.png"/><Relationship Id="rId21" Type="http://schemas.openxmlformats.org/officeDocument/2006/relationships/image" Target="../media/image335.png"/><Relationship Id="rId63" Type="http://schemas.openxmlformats.org/officeDocument/2006/relationships/image" Target="../media/image356.png"/><Relationship Id="rId159" Type="http://schemas.openxmlformats.org/officeDocument/2006/relationships/image" Target="../media/image404.png"/><Relationship Id="rId324" Type="http://schemas.openxmlformats.org/officeDocument/2006/relationships/customXml" Target="../ink/ink479.xml"/><Relationship Id="rId366" Type="http://schemas.openxmlformats.org/officeDocument/2006/relationships/customXml" Target="../ink/ink500.xml"/><Relationship Id="rId170" Type="http://schemas.openxmlformats.org/officeDocument/2006/relationships/customXml" Target="../ink/ink402.xml"/><Relationship Id="rId226" Type="http://schemas.openxmlformats.org/officeDocument/2006/relationships/customXml" Target="../ink/ink430.xml"/><Relationship Id="rId268" Type="http://schemas.openxmlformats.org/officeDocument/2006/relationships/customXml" Target="../ink/ink451.xml"/><Relationship Id="rId32" Type="http://schemas.openxmlformats.org/officeDocument/2006/relationships/customXml" Target="../ink/ink333.xml"/><Relationship Id="rId74" Type="http://schemas.openxmlformats.org/officeDocument/2006/relationships/customXml" Target="../ink/ink354.xml"/><Relationship Id="rId128" Type="http://schemas.openxmlformats.org/officeDocument/2006/relationships/customXml" Target="../ink/ink381.xml"/><Relationship Id="rId335" Type="http://schemas.openxmlformats.org/officeDocument/2006/relationships/image" Target="../media/image492.png"/><Relationship Id="rId377" Type="http://schemas.openxmlformats.org/officeDocument/2006/relationships/image" Target="../media/image513.png"/><Relationship Id="rId5" Type="http://schemas.openxmlformats.org/officeDocument/2006/relationships/image" Target="../media/image327.png"/><Relationship Id="rId181" Type="http://schemas.openxmlformats.org/officeDocument/2006/relationships/image" Target="../media/image415.png"/><Relationship Id="rId237" Type="http://schemas.openxmlformats.org/officeDocument/2006/relationships/image" Target="../media/image443.png"/><Relationship Id="rId279" Type="http://schemas.openxmlformats.org/officeDocument/2006/relationships/image" Target="../media/image464.png"/><Relationship Id="rId43" Type="http://schemas.openxmlformats.org/officeDocument/2006/relationships/image" Target="../media/image346.png"/><Relationship Id="rId139" Type="http://schemas.openxmlformats.org/officeDocument/2006/relationships/image" Target="../media/image394.png"/><Relationship Id="rId290" Type="http://schemas.openxmlformats.org/officeDocument/2006/relationships/customXml" Target="../ink/ink462.xml"/><Relationship Id="rId304" Type="http://schemas.openxmlformats.org/officeDocument/2006/relationships/customXml" Target="../ink/ink469.xml"/><Relationship Id="rId346" Type="http://schemas.openxmlformats.org/officeDocument/2006/relationships/customXml" Target="../ink/ink490.xml"/><Relationship Id="rId85" Type="http://schemas.openxmlformats.org/officeDocument/2006/relationships/image" Target="../media/image367.png"/><Relationship Id="rId150" Type="http://schemas.openxmlformats.org/officeDocument/2006/relationships/customXml" Target="../ink/ink392.xml"/><Relationship Id="rId192" Type="http://schemas.openxmlformats.org/officeDocument/2006/relationships/customXml" Target="../ink/ink413.xml"/><Relationship Id="rId206" Type="http://schemas.openxmlformats.org/officeDocument/2006/relationships/customXml" Target="../ink/ink420.xml"/><Relationship Id="rId248" Type="http://schemas.openxmlformats.org/officeDocument/2006/relationships/customXml" Target="../ink/ink441.xml"/><Relationship Id="rId12" Type="http://schemas.openxmlformats.org/officeDocument/2006/relationships/customXml" Target="../ink/ink323.xml"/><Relationship Id="rId108" Type="http://schemas.openxmlformats.org/officeDocument/2006/relationships/customXml" Target="../ink/ink371.xml"/><Relationship Id="rId315" Type="http://schemas.openxmlformats.org/officeDocument/2006/relationships/image" Target="../media/image482.png"/><Relationship Id="rId357" Type="http://schemas.openxmlformats.org/officeDocument/2006/relationships/image" Target="../media/image503.png"/><Relationship Id="rId54" Type="http://schemas.openxmlformats.org/officeDocument/2006/relationships/customXml" Target="../ink/ink344.xml"/><Relationship Id="rId96" Type="http://schemas.openxmlformats.org/officeDocument/2006/relationships/customXml" Target="../ink/ink365.xml"/><Relationship Id="rId161" Type="http://schemas.openxmlformats.org/officeDocument/2006/relationships/image" Target="../media/image405.png"/><Relationship Id="rId217" Type="http://schemas.openxmlformats.org/officeDocument/2006/relationships/image" Target="../media/image433.png"/><Relationship Id="rId259" Type="http://schemas.openxmlformats.org/officeDocument/2006/relationships/image" Target="../media/image454.png"/><Relationship Id="rId23" Type="http://schemas.openxmlformats.org/officeDocument/2006/relationships/image" Target="../media/image336.png"/><Relationship Id="rId119" Type="http://schemas.openxmlformats.org/officeDocument/2006/relationships/image" Target="../media/image384.png"/><Relationship Id="rId270" Type="http://schemas.openxmlformats.org/officeDocument/2006/relationships/customXml" Target="../ink/ink452.xml"/><Relationship Id="rId326" Type="http://schemas.openxmlformats.org/officeDocument/2006/relationships/customXml" Target="../ink/ink480.xml"/><Relationship Id="rId65" Type="http://schemas.openxmlformats.org/officeDocument/2006/relationships/image" Target="../media/image357.png"/><Relationship Id="rId130" Type="http://schemas.openxmlformats.org/officeDocument/2006/relationships/customXml" Target="../ink/ink382.xml"/><Relationship Id="rId368" Type="http://schemas.openxmlformats.org/officeDocument/2006/relationships/customXml" Target="../ink/ink501.xml"/><Relationship Id="rId172" Type="http://schemas.openxmlformats.org/officeDocument/2006/relationships/customXml" Target="../ink/ink403.xml"/><Relationship Id="rId228" Type="http://schemas.openxmlformats.org/officeDocument/2006/relationships/customXml" Target="../ink/ink431.xml"/><Relationship Id="rId281" Type="http://schemas.openxmlformats.org/officeDocument/2006/relationships/image" Target="../media/image465.png"/><Relationship Id="rId337" Type="http://schemas.openxmlformats.org/officeDocument/2006/relationships/image" Target="../media/image493.png"/><Relationship Id="rId34" Type="http://schemas.openxmlformats.org/officeDocument/2006/relationships/customXml" Target="../ink/ink334.xml"/><Relationship Id="rId76" Type="http://schemas.openxmlformats.org/officeDocument/2006/relationships/customXml" Target="../ink/ink355.xml"/><Relationship Id="rId141" Type="http://schemas.openxmlformats.org/officeDocument/2006/relationships/image" Target="../media/image395.png"/><Relationship Id="rId379" Type="http://schemas.openxmlformats.org/officeDocument/2006/relationships/image" Target="../media/image514.png"/><Relationship Id="rId7" Type="http://schemas.openxmlformats.org/officeDocument/2006/relationships/image" Target="../media/image328.png"/><Relationship Id="rId183" Type="http://schemas.openxmlformats.org/officeDocument/2006/relationships/image" Target="../media/image416.png"/><Relationship Id="rId239" Type="http://schemas.openxmlformats.org/officeDocument/2006/relationships/image" Target="../media/image444.png"/><Relationship Id="rId250" Type="http://schemas.openxmlformats.org/officeDocument/2006/relationships/customXml" Target="../ink/ink442.xml"/><Relationship Id="rId292" Type="http://schemas.openxmlformats.org/officeDocument/2006/relationships/customXml" Target="../ink/ink463.xml"/><Relationship Id="rId306" Type="http://schemas.openxmlformats.org/officeDocument/2006/relationships/customXml" Target="../ink/ink470.xml"/><Relationship Id="rId45" Type="http://schemas.openxmlformats.org/officeDocument/2006/relationships/image" Target="../media/image347.png"/><Relationship Id="rId87" Type="http://schemas.openxmlformats.org/officeDocument/2006/relationships/image" Target="../media/image368.png"/><Relationship Id="rId110" Type="http://schemas.openxmlformats.org/officeDocument/2006/relationships/customXml" Target="../ink/ink372.xml"/><Relationship Id="rId348" Type="http://schemas.openxmlformats.org/officeDocument/2006/relationships/customXml" Target="../ink/ink491.xml"/><Relationship Id="rId152" Type="http://schemas.openxmlformats.org/officeDocument/2006/relationships/customXml" Target="../ink/ink393.xml"/><Relationship Id="rId194" Type="http://schemas.openxmlformats.org/officeDocument/2006/relationships/customXml" Target="../ink/ink414.xml"/><Relationship Id="rId208" Type="http://schemas.openxmlformats.org/officeDocument/2006/relationships/customXml" Target="../ink/ink421.xml"/><Relationship Id="rId261" Type="http://schemas.openxmlformats.org/officeDocument/2006/relationships/image" Target="../media/image455.png"/><Relationship Id="rId14" Type="http://schemas.openxmlformats.org/officeDocument/2006/relationships/customXml" Target="../ink/ink324.xml"/><Relationship Id="rId56" Type="http://schemas.openxmlformats.org/officeDocument/2006/relationships/customXml" Target="../ink/ink345.xml"/><Relationship Id="rId317" Type="http://schemas.openxmlformats.org/officeDocument/2006/relationships/image" Target="../media/image483.png"/><Relationship Id="rId359" Type="http://schemas.openxmlformats.org/officeDocument/2006/relationships/image" Target="../media/image504.png"/><Relationship Id="rId98" Type="http://schemas.openxmlformats.org/officeDocument/2006/relationships/customXml" Target="../ink/ink366.xml"/><Relationship Id="rId121" Type="http://schemas.openxmlformats.org/officeDocument/2006/relationships/image" Target="../media/image385.png"/><Relationship Id="rId163" Type="http://schemas.openxmlformats.org/officeDocument/2006/relationships/image" Target="../media/image406.png"/><Relationship Id="rId219" Type="http://schemas.openxmlformats.org/officeDocument/2006/relationships/image" Target="../media/image434.png"/><Relationship Id="rId370" Type="http://schemas.openxmlformats.org/officeDocument/2006/relationships/customXml" Target="../ink/ink502.xml"/><Relationship Id="rId230" Type="http://schemas.openxmlformats.org/officeDocument/2006/relationships/customXml" Target="../ink/ink432.xml"/><Relationship Id="rId25" Type="http://schemas.openxmlformats.org/officeDocument/2006/relationships/image" Target="../media/image337.png"/><Relationship Id="rId67" Type="http://schemas.openxmlformats.org/officeDocument/2006/relationships/image" Target="../media/image358.png"/><Relationship Id="rId272" Type="http://schemas.openxmlformats.org/officeDocument/2006/relationships/customXml" Target="../ink/ink453.xml"/><Relationship Id="rId328" Type="http://schemas.openxmlformats.org/officeDocument/2006/relationships/customXml" Target="../ink/ink481.xml"/><Relationship Id="rId132" Type="http://schemas.openxmlformats.org/officeDocument/2006/relationships/customXml" Target="../ink/ink383.xml"/><Relationship Id="rId174" Type="http://schemas.openxmlformats.org/officeDocument/2006/relationships/customXml" Target="../ink/ink404.xml"/><Relationship Id="rId381" Type="http://schemas.openxmlformats.org/officeDocument/2006/relationships/image" Target="../media/image515.png"/><Relationship Id="rId241" Type="http://schemas.openxmlformats.org/officeDocument/2006/relationships/image" Target="../media/image445.png"/><Relationship Id="rId36" Type="http://schemas.openxmlformats.org/officeDocument/2006/relationships/customXml" Target="../ink/ink335.xml"/><Relationship Id="rId283" Type="http://schemas.openxmlformats.org/officeDocument/2006/relationships/image" Target="../media/image466.png"/><Relationship Id="rId339" Type="http://schemas.openxmlformats.org/officeDocument/2006/relationships/image" Target="../media/image494.png"/><Relationship Id="rId78" Type="http://schemas.openxmlformats.org/officeDocument/2006/relationships/customXml" Target="../ink/ink356.xml"/><Relationship Id="rId101" Type="http://schemas.openxmlformats.org/officeDocument/2006/relationships/image" Target="../media/image375.png"/><Relationship Id="rId143" Type="http://schemas.openxmlformats.org/officeDocument/2006/relationships/image" Target="../media/image396.png"/><Relationship Id="rId185" Type="http://schemas.openxmlformats.org/officeDocument/2006/relationships/image" Target="../media/image417.png"/><Relationship Id="rId350" Type="http://schemas.openxmlformats.org/officeDocument/2006/relationships/customXml" Target="../ink/ink492.xml"/><Relationship Id="rId9" Type="http://schemas.openxmlformats.org/officeDocument/2006/relationships/image" Target="../media/image329.png"/><Relationship Id="rId210" Type="http://schemas.openxmlformats.org/officeDocument/2006/relationships/customXml" Target="../ink/ink422.xml"/><Relationship Id="rId252" Type="http://schemas.openxmlformats.org/officeDocument/2006/relationships/customXml" Target="../ink/ink443.xml"/><Relationship Id="rId294" Type="http://schemas.openxmlformats.org/officeDocument/2006/relationships/customXml" Target="../ink/ink464.xml"/><Relationship Id="rId308" Type="http://schemas.openxmlformats.org/officeDocument/2006/relationships/customXml" Target="../ink/ink471.xml"/><Relationship Id="rId47" Type="http://schemas.openxmlformats.org/officeDocument/2006/relationships/image" Target="../media/image348.png"/><Relationship Id="rId68" Type="http://schemas.openxmlformats.org/officeDocument/2006/relationships/customXml" Target="../ink/ink351.xml"/><Relationship Id="rId89" Type="http://schemas.openxmlformats.org/officeDocument/2006/relationships/image" Target="../media/image369.png"/><Relationship Id="rId112" Type="http://schemas.openxmlformats.org/officeDocument/2006/relationships/customXml" Target="../ink/ink373.xml"/><Relationship Id="rId133" Type="http://schemas.openxmlformats.org/officeDocument/2006/relationships/image" Target="../media/image391.png"/><Relationship Id="rId154" Type="http://schemas.openxmlformats.org/officeDocument/2006/relationships/customXml" Target="../ink/ink394.xml"/><Relationship Id="rId175" Type="http://schemas.openxmlformats.org/officeDocument/2006/relationships/image" Target="../media/image412.png"/><Relationship Id="rId340" Type="http://schemas.openxmlformats.org/officeDocument/2006/relationships/customXml" Target="../ink/ink487.xml"/><Relationship Id="rId361" Type="http://schemas.openxmlformats.org/officeDocument/2006/relationships/image" Target="../media/image505.png"/><Relationship Id="rId196" Type="http://schemas.openxmlformats.org/officeDocument/2006/relationships/customXml" Target="../ink/ink415.xml"/><Relationship Id="rId200" Type="http://schemas.openxmlformats.org/officeDocument/2006/relationships/customXml" Target="../ink/ink417.xml"/><Relationship Id="rId382" Type="http://schemas.openxmlformats.org/officeDocument/2006/relationships/customXml" Target="../ink/ink508.xml"/><Relationship Id="rId16" Type="http://schemas.openxmlformats.org/officeDocument/2006/relationships/customXml" Target="../ink/ink325.xml"/><Relationship Id="rId221" Type="http://schemas.openxmlformats.org/officeDocument/2006/relationships/image" Target="../media/image435.png"/><Relationship Id="rId242" Type="http://schemas.openxmlformats.org/officeDocument/2006/relationships/customXml" Target="../ink/ink438.xml"/><Relationship Id="rId263" Type="http://schemas.openxmlformats.org/officeDocument/2006/relationships/image" Target="../media/image456.png"/><Relationship Id="rId284" Type="http://schemas.openxmlformats.org/officeDocument/2006/relationships/customXml" Target="../ink/ink459.xml"/><Relationship Id="rId319" Type="http://schemas.openxmlformats.org/officeDocument/2006/relationships/image" Target="../media/image484.png"/><Relationship Id="rId37" Type="http://schemas.openxmlformats.org/officeDocument/2006/relationships/image" Target="../media/image343.png"/><Relationship Id="rId58" Type="http://schemas.openxmlformats.org/officeDocument/2006/relationships/customXml" Target="../ink/ink346.xml"/><Relationship Id="rId79" Type="http://schemas.openxmlformats.org/officeDocument/2006/relationships/image" Target="../media/image364.png"/><Relationship Id="rId102" Type="http://schemas.openxmlformats.org/officeDocument/2006/relationships/customXml" Target="../ink/ink368.xml"/><Relationship Id="rId123" Type="http://schemas.openxmlformats.org/officeDocument/2006/relationships/image" Target="../media/image386.png"/><Relationship Id="rId144" Type="http://schemas.openxmlformats.org/officeDocument/2006/relationships/customXml" Target="../ink/ink389.xml"/><Relationship Id="rId330" Type="http://schemas.openxmlformats.org/officeDocument/2006/relationships/customXml" Target="../ink/ink482.xml"/><Relationship Id="rId90" Type="http://schemas.openxmlformats.org/officeDocument/2006/relationships/customXml" Target="../ink/ink362.xml"/><Relationship Id="rId165" Type="http://schemas.openxmlformats.org/officeDocument/2006/relationships/image" Target="../media/image407.png"/><Relationship Id="rId186" Type="http://schemas.openxmlformats.org/officeDocument/2006/relationships/customXml" Target="../ink/ink410.xml"/><Relationship Id="rId351" Type="http://schemas.openxmlformats.org/officeDocument/2006/relationships/image" Target="../media/image500.png"/><Relationship Id="rId372" Type="http://schemas.openxmlformats.org/officeDocument/2006/relationships/customXml" Target="../ink/ink503.xml"/><Relationship Id="rId211" Type="http://schemas.openxmlformats.org/officeDocument/2006/relationships/image" Target="../media/image430.png"/><Relationship Id="rId232" Type="http://schemas.openxmlformats.org/officeDocument/2006/relationships/customXml" Target="../ink/ink433.xml"/><Relationship Id="rId253" Type="http://schemas.openxmlformats.org/officeDocument/2006/relationships/image" Target="../media/image451.png"/><Relationship Id="rId274" Type="http://schemas.openxmlformats.org/officeDocument/2006/relationships/customXml" Target="../ink/ink454.xml"/><Relationship Id="rId295" Type="http://schemas.openxmlformats.org/officeDocument/2006/relationships/image" Target="../media/image472.png"/><Relationship Id="rId309" Type="http://schemas.openxmlformats.org/officeDocument/2006/relationships/image" Target="../media/image479.png"/><Relationship Id="rId27" Type="http://schemas.openxmlformats.org/officeDocument/2006/relationships/image" Target="../media/image338.png"/><Relationship Id="rId48" Type="http://schemas.openxmlformats.org/officeDocument/2006/relationships/customXml" Target="../ink/ink341.xml"/><Relationship Id="rId69" Type="http://schemas.openxmlformats.org/officeDocument/2006/relationships/image" Target="../media/image359.png"/><Relationship Id="rId113" Type="http://schemas.openxmlformats.org/officeDocument/2006/relationships/image" Target="../media/image381.png"/><Relationship Id="rId134" Type="http://schemas.openxmlformats.org/officeDocument/2006/relationships/customXml" Target="../ink/ink384.xml"/><Relationship Id="rId320" Type="http://schemas.openxmlformats.org/officeDocument/2006/relationships/customXml" Target="../ink/ink477.xml"/><Relationship Id="rId80" Type="http://schemas.openxmlformats.org/officeDocument/2006/relationships/customXml" Target="../ink/ink357.xml"/><Relationship Id="rId155" Type="http://schemas.openxmlformats.org/officeDocument/2006/relationships/image" Target="../media/image402.png"/><Relationship Id="rId176" Type="http://schemas.openxmlformats.org/officeDocument/2006/relationships/customXml" Target="../ink/ink405.xml"/><Relationship Id="rId197" Type="http://schemas.openxmlformats.org/officeDocument/2006/relationships/image" Target="../media/image423.png"/><Relationship Id="rId341" Type="http://schemas.openxmlformats.org/officeDocument/2006/relationships/image" Target="../media/image495.png"/><Relationship Id="rId362" Type="http://schemas.openxmlformats.org/officeDocument/2006/relationships/customXml" Target="../ink/ink498.xml"/><Relationship Id="rId383" Type="http://schemas.openxmlformats.org/officeDocument/2006/relationships/image" Target="../media/image516.png"/><Relationship Id="rId201" Type="http://schemas.openxmlformats.org/officeDocument/2006/relationships/image" Target="../media/image425.png"/><Relationship Id="rId222" Type="http://schemas.openxmlformats.org/officeDocument/2006/relationships/customXml" Target="../ink/ink428.xml"/><Relationship Id="rId243" Type="http://schemas.openxmlformats.org/officeDocument/2006/relationships/image" Target="../media/image446.png"/><Relationship Id="rId264" Type="http://schemas.openxmlformats.org/officeDocument/2006/relationships/customXml" Target="../ink/ink449.xml"/><Relationship Id="rId285" Type="http://schemas.openxmlformats.org/officeDocument/2006/relationships/image" Target="../media/image467.png"/><Relationship Id="rId17" Type="http://schemas.openxmlformats.org/officeDocument/2006/relationships/image" Target="../media/image333.png"/><Relationship Id="rId38" Type="http://schemas.openxmlformats.org/officeDocument/2006/relationships/customXml" Target="../ink/ink336.xml"/><Relationship Id="rId59" Type="http://schemas.openxmlformats.org/officeDocument/2006/relationships/image" Target="../media/image354.png"/><Relationship Id="rId103" Type="http://schemas.openxmlformats.org/officeDocument/2006/relationships/image" Target="../media/image376.png"/><Relationship Id="rId124" Type="http://schemas.openxmlformats.org/officeDocument/2006/relationships/customXml" Target="../ink/ink379.xml"/><Relationship Id="rId310" Type="http://schemas.openxmlformats.org/officeDocument/2006/relationships/customXml" Target="../ink/ink472.xml"/><Relationship Id="rId70" Type="http://schemas.openxmlformats.org/officeDocument/2006/relationships/customXml" Target="../ink/ink352.xml"/><Relationship Id="rId91" Type="http://schemas.openxmlformats.org/officeDocument/2006/relationships/image" Target="../media/image370.png"/><Relationship Id="rId145" Type="http://schemas.openxmlformats.org/officeDocument/2006/relationships/image" Target="../media/image397.png"/><Relationship Id="rId166" Type="http://schemas.openxmlformats.org/officeDocument/2006/relationships/customXml" Target="../ink/ink400.xml"/><Relationship Id="rId187" Type="http://schemas.openxmlformats.org/officeDocument/2006/relationships/image" Target="../media/image418.png"/><Relationship Id="rId331" Type="http://schemas.openxmlformats.org/officeDocument/2006/relationships/image" Target="../media/image490.png"/><Relationship Id="rId352" Type="http://schemas.openxmlformats.org/officeDocument/2006/relationships/customXml" Target="../ink/ink493.xml"/><Relationship Id="rId373" Type="http://schemas.openxmlformats.org/officeDocument/2006/relationships/image" Target="../media/image511.png"/><Relationship Id="rId1" Type="http://schemas.openxmlformats.org/officeDocument/2006/relationships/slideLayout" Target="../slideLayouts/slideLayout7.xml"/><Relationship Id="rId212" Type="http://schemas.openxmlformats.org/officeDocument/2006/relationships/customXml" Target="../ink/ink423.xml"/><Relationship Id="rId233" Type="http://schemas.openxmlformats.org/officeDocument/2006/relationships/image" Target="../media/image441.png"/><Relationship Id="rId254" Type="http://schemas.openxmlformats.org/officeDocument/2006/relationships/customXml" Target="../ink/ink444.xml"/><Relationship Id="rId28" Type="http://schemas.openxmlformats.org/officeDocument/2006/relationships/customXml" Target="../ink/ink331.xml"/><Relationship Id="rId49" Type="http://schemas.openxmlformats.org/officeDocument/2006/relationships/image" Target="../media/image349.png"/><Relationship Id="rId114" Type="http://schemas.openxmlformats.org/officeDocument/2006/relationships/customXml" Target="../ink/ink374.xml"/><Relationship Id="rId275" Type="http://schemas.openxmlformats.org/officeDocument/2006/relationships/image" Target="../media/image462.png"/><Relationship Id="rId296" Type="http://schemas.openxmlformats.org/officeDocument/2006/relationships/customXml" Target="../ink/ink465.xml"/><Relationship Id="rId300" Type="http://schemas.openxmlformats.org/officeDocument/2006/relationships/customXml" Target="../ink/ink467.xml"/><Relationship Id="rId60" Type="http://schemas.openxmlformats.org/officeDocument/2006/relationships/customXml" Target="../ink/ink347.xml"/><Relationship Id="rId81" Type="http://schemas.openxmlformats.org/officeDocument/2006/relationships/image" Target="../media/image365.png"/><Relationship Id="rId135" Type="http://schemas.openxmlformats.org/officeDocument/2006/relationships/image" Target="../media/image392.png"/><Relationship Id="rId156" Type="http://schemas.openxmlformats.org/officeDocument/2006/relationships/customXml" Target="../ink/ink395.xml"/><Relationship Id="rId177" Type="http://schemas.openxmlformats.org/officeDocument/2006/relationships/image" Target="../media/image413.png"/><Relationship Id="rId198" Type="http://schemas.openxmlformats.org/officeDocument/2006/relationships/customXml" Target="../ink/ink416.xml"/><Relationship Id="rId321" Type="http://schemas.openxmlformats.org/officeDocument/2006/relationships/image" Target="../media/image485.png"/><Relationship Id="rId342" Type="http://schemas.openxmlformats.org/officeDocument/2006/relationships/customXml" Target="../ink/ink488.xml"/><Relationship Id="rId363" Type="http://schemas.openxmlformats.org/officeDocument/2006/relationships/image" Target="../media/image506.png"/><Relationship Id="rId384" Type="http://schemas.openxmlformats.org/officeDocument/2006/relationships/customXml" Target="../ink/ink509.xml"/><Relationship Id="rId202" Type="http://schemas.openxmlformats.org/officeDocument/2006/relationships/customXml" Target="../ink/ink418.xml"/><Relationship Id="rId223" Type="http://schemas.openxmlformats.org/officeDocument/2006/relationships/image" Target="../media/image436.png"/><Relationship Id="rId244" Type="http://schemas.openxmlformats.org/officeDocument/2006/relationships/customXml" Target="../ink/ink439.xml"/><Relationship Id="rId18" Type="http://schemas.openxmlformats.org/officeDocument/2006/relationships/customXml" Target="../ink/ink326.xml"/><Relationship Id="rId39" Type="http://schemas.openxmlformats.org/officeDocument/2006/relationships/image" Target="../media/image344.png"/><Relationship Id="rId265" Type="http://schemas.openxmlformats.org/officeDocument/2006/relationships/image" Target="../media/image457.png"/><Relationship Id="rId286" Type="http://schemas.openxmlformats.org/officeDocument/2006/relationships/customXml" Target="../ink/ink460.xml"/><Relationship Id="rId50" Type="http://schemas.openxmlformats.org/officeDocument/2006/relationships/customXml" Target="../ink/ink342.xml"/><Relationship Id="rId104" Type="http://schemas.openxmlformats.org/officeDocument/2006/relationships/customXml" Target="../ink/ink369.xml"/><Relationship Id="rId125" Type="http://schemas.openxmlformats.org/officeDocument/2006/relationships/image" Target="../media/image387.png"/><Relationship Id="rId146" Type="http://schemas.openxmlformats.org/officeDocument/2006/relationships/customXml" Target="../ink/ink390.xml"/><Relationship Id="rId167" Type="http://schemas.openxmlformats.org/officeDocument/2006/relationships/image" Target="../media/image408.png"/><Relationship Id="rId188" Type="http://schemas.openxmlformats.org/officeDocument/2006/relationships/customXml" Target="../ink/ink411.xml"/><Relationship Id="rId311" Type="http://schemas.openxmlformats.org/officeDocument/2006/relationships/image" Target="../media/image480.png"/><Relationship Id="rId332" Type="http://schemas.openxmlformats.org/officeDocument/2006/relationships/customXml" Target="../ink/ink483.xml"/><Relationship Id="rId353" Type="http://schemas.openxmlformats.org/officeDocument/2006/relationships/image" Target="../media/image501.png"/><Relationship Id="rId374" Type="http://schemas.openxmlformats.org/officeDocument/2006/relationships/customXml" Target="../ink/ink504.xml"/><Relationship Id="rId71" Type="http://schemas.openxmlformats.org/officeDocument/2006/relationships/image" Target="../media/image360.png"/><Relationship Id="rId92" Type="http://schemas.openxmlformats.org/officeDocument/2006/relationships/customXml" Target="../ink/ink363.xml"/><Relationship Id="rId213" Type="http://schemas.openxmlformats.org/officeDocument/2006/relationships/image" Target="../media/image431.png"/><Relationship Id="rId234" Type="http://schemas.openxmlformats.org/officeDocument/2006/relationships/customXml" Target="../ink/ink434.xml"/><Relationship Id="rId2" Type="http://schemas.openxmlformats.org/officeDocument/2006/relationships/oleObject" Target="../embeddings/oleObject4.bin"/><Relationship Id="rId29" Type="http://schemas.openxmlformats.org/officeDocument/2006/relationships/image" Target="../media/image339.png"/><Relationship Id="rId255" Type="http://schemas.openxmlformats.org/officeDocument/2006/relationships/image" Target="../media/image452.png"/><Relationship Id="rId276" Type="http://schemas.openxmlformats.org/officeDocument/2006/relationships/customXml" Target="../ink/ink455.xml"/><Relationship Id="rId297" Type="http://schemas.openxmlformats.org/officeDocument/2006/relationships/image" Target="../media/image473.png"/><Relationship Id="rId40" Type="http://schemas.openxmlformats.org/officeDocument/2006/relationships/customXml" Target="../ink/ink337.xml"/><Relationship Id="rId115" Type="http://schemas.openxmlformats.org/officeDocument/2006/relationships/image" Target="../media/image382.png"/><Relationship Id="rId136" Type="http://schemas.openxmlformats.org/officeDocument/2006/relationships/customXml" Target="../ink/ink385.xml"/><Relationship Id="rId157" Type="http://schemas.openxmlformats.org/officeDocument/2006/relationships/image" Target="../media/image403.png"/><Relationship Id="rId178" Type="http://schemas.openxmlformats.org/officeDocument/2006/relationships/customXml" Target="../ink/ink406.xml"/><Relationship Id="rId301" Type="http://schemas.openxmlformats.org/officeDocument/2006/relationships/image" Target="../media/image475.png"/><Relationship Id="rId322" Type="http://schemas.openxmlformats.org/officeDocument/2006/relationships/customXml" Target="../ink/ink478.xml"/><Relationship Id="rId343" Type="http://schemas.openxmlformats.org/officeDocument/2006/relationships/image" Target="../media/image496.png"/><Relationship Id="rId364" Type="http://schemas.openxmlformats.org/officeDocument/2006/relationships/customXml" Target="../ink/ink499.xml"/><Relationship Id="rId61" Type="http://schemas.openxmlformats.org/officeDocument/2006/relationships/image" Target="../media/image355.png"/><Relationship Id="rId82" Type="http://schemas.openxmlformats.org/officeDocument/2006/relationships/customXml" Target="../ink/ink358.xml"/><Relationship Id="rId199" Type="http://schemas.openxmlformats.org/officeDocument/2006/relationships/image" Target="../media/image424.png"/><Relationship Id="rId203" Type="http://schemas.openxmlformats.org/officeDocument/2006/relationships/image" Target="../media/image426.png"/><Relationship Id="rId385" Type="http://schemas.openxmlformats.org/officeDocument/2006/relationships/image" Target="../media/image517.png"/><Relationship Id="rId19" Type="http://schemas.openxmlformats.org/officeDocument/2006/relationships/image" Target="../media/image334.png"/><Relationship Id="rId224" Type="http://schemas.openxmlformats.org/officeDocument/2006/relationships/customXml" Target="../ink/ink429.xml"/><Relationship Id="rId245" Type="http://schemas.openxmlformats.org/officeDocument/2006/relationships/image" Target="../media/image447.png"/><Relationship Id="rId266" Type="http://schemas.openxmlformats.org/officeDocument/2006/relationships/customXml" Target="../ink/ink450.xml"/><Relationship Id="rId287" Type="http://schemas.openxmlformats.org/officeDocument/2006/relationships/image" Target="../media/image468.png"/><Relationship Id="rId30" Type="http://schemas.openxmlformats.org/officeDocument/2006/relationships/customXml" Target="../ink/ink332.xml"/><Relationship Id="rId105" Type="http://schemas.openxmlformats.org/officeDocument/2006/relationships/image" Target="../media/image377.png"/><Relationship Id="rId126" Type="http://schemas.openxmlformats.org/officeDocument/2006/relationships/customXml" Target="../ink/ink380.xml"/><Relationship Id="rId147" Type="http://schemas.openxmlformats.org/officeDocument/2006/relationships/image" Target="../media/image398.png"/><Relationship Id="rId168" Type="http://schemas.openxmlformats.org/officeDocument/2006/relationships/customXml" Target="../ink/ink401.xml"/><Relationship Id="rId312" Type="http://schemas.openxmlformats.org/officeDocument/2006/relationships/customXml" Target="../ink/ink473.xml"/><Relationship Id="rId333" Type="http://schemas.openxmlformats.org/officeDocument/2006/relationships/image" Target="../media/image491.png"/><Relationship Id="rId354" Type="http://schemas.openxmlformats.org/officeDocument/2006/relationships/customXml" Target="../ink/ink494.xml"/><Relationship Id="rId51" Type="http://schemas.openxmlformats.org/officeDocument/2006/relationships/image" Target="../media/image350.png"/><Relationship Id="rId72" Type="http://schemas.openxmlformats.org/officeDocument/2006/relationships/customXml" Target="../ink/ink353.xml"/><Relationship Id="rId93" Type="http://schemas.openxmlformats.org/officeDocument/2006/relationships/image" Target="../media/image371.png"/><Relationship Id="rId189" Type="http://schemas.openxmlformats.org/officeDocument/2006/relationships/image" Target="../media/image419.png"/><Relationship Id="rId375" Type="http://schemas.openxmlformats.org/officeDocument/2006/relationships/image" Target="../media/image512.png"/><Relationship Id="rId3" Type="http://schemas.openxmlformats.org/officeDocument/2006/relationships/image" Target="../media/image127.emf"/><Relationship Id="rId214" Type="http://schemas.openxmlformats.org/officeDocument/2006/relationships/customXml" Target="../ink/ink424.xml"/><Relationship Id="rId235" Type="http://schemas.openxmlformats.org/officeDocument/2006/relationships/image" Target="../media/image442.png"/><Relationship Id="rId256" Type="http://schemas.openxmlformats.org/officeDocument/2006/relationships/customXml" Target="../ink/ink445.xml"/><Relationship Id="rId277" Type="http://schemas.openxmlformats.org/officeDocument/2006/relationships/image" Target="../media/image463.png"/><Relationship Id="rId298" Type="http://schemas.openxmlformats.org/officeDocument/2006/relationships/customXml" Target="../ink/ink466.xml"/><Relationship Id="rId116" Type="http://schemas.openxmlformats.org/officeDocument/2006/relationships/customXml" Target="../ink/ink375.xml"/><Relationship Id="rId137" Type="http://schemas.openxmlformats.org/officeDocument/2006/relationships/image" Target="../media/image393.png"/><Relationship Id="rId158" Type="http://schemas.openxmlformats.org/officeDocument/2006/relationships/customXml" Target="../ink/ink396.xml"/><Relationship Id="rId302" Type="http://schemas.openxmlformats.org/officeDocument/2006/relationships/customXml" Target="../ink/ink468.xml"/><Relationship Id="rId323" Type="http://schemas.openxmlformats.org/officeDocument/2006/relationships/image" Target="../media/image486.png"/><Relationship Id="rId344" Type="http://schemas.openxmlformats.org/officeDocument/2006/relationships/customXml" Target="../ink/ink489.xml"/><Relationship Id="rId20" Type="http://schemas.openxmlformats.org/officeDocument/2006/relationships/customXml" Target="../ink/ink327.xml"/><Relationship Id="rId41" Type="http://schemas.openxmlformats.org/officeDocument/2006/relationships/image" Target="../media/image345.png"/><Relationship Id="rId62" Type="http://schemas.openxmlformats.org/officeDocument/2006/relationships/customXml" Target="../ink/ink348.xml"/><Relationship Id="rId83" Type="http://schemas.openxmlformats.org/officeDocument/2006/relationships/image" Target="../media/image366.png"/><Relationship Id="rId179" Type="http://schemas.openxmlformats.org/officeDocument/2006/relationships/image" Target="../media/image414.png"/><Relationship Id="rId365" Type="http://schemas.openxmlformats.org/officeDocument/2006/relationships/image" Target="../media/image507.png"/><Relationship Id="rId190" Type="http://schemas.openxmlformats.org/officeDocument/2006/relationships/customXml" Target="../ink/ink412.xml"/><Relationship Id="rId204" Type="http://schemas.openxmlformats.org/officeDocument/2006/relationships/customXml" Target="../ink/ink419.xml"/><Relationship Id="rId225" Type="http://schemas.openxmlformats.org/officeDocument/2006/relationships/image" Target="../media/image437.png"/><Relationship Id="rId246" Type="http://schemas.openxmlformats.org/officeDocument/2006/relationships/customXml" Target="../ink/ink440.xml"/><Relationship Id="rId267" Type="http://schemas.openxmlformats.org/officeDocument/2006/relationships/image" Target="../media/image458.png"/><Relationship Id="rId288" Type="http://schemas.openxmlformats.org/officeDocument/2006/relationships/customXml" Target="../ink/ink461.xml"/><Relationship Id="rId106" Type="http://schemas.openxmlformats.org/officeDocument/2006/relationships/customXml" Target="../ink/ink370.xml"/><Relationship Id="rId127" Type="http://schemas.openxmlformats.org/officeDocument/2006/relationships/image" Target="../media/image388.png"/><Relationship Id="rId313" Type="http://schemas.openxmlformats.org/officeDocument/2006/relationships/image" Target="../media/image481.png"/><Relationship Id="rId10" Type="http://schemas.openxmlformats.org/officeDocument/2006/relationships/customXml" Target="../ink/ink322.xml"/><Relationship Id="rId31" Type="http://schemas.openxmlformats.org/officeDocument/2006/relationships/image" Target="../media/image340.png"/><Relationship Id="rId52" Type="http://schemas.openxmlformats.org/officeDocument/2006/relationships/customXml" Target="../ink/ink343.xml"/><Relationship Id="rId73" Type="http://schemas.openxmlformats.org/officeDocument/2006/relationships/image" Target="../media/image361.png"/><Relationship Id="rId94" Type="http://schemas.openxmlformats.org/officeDocument/2006/relationships/customXml" Target="../ink/ink364.xml"/><Relationship Id="rId148" Type="http://schemas.openxmlformats.org/officeDocument/2006/relationships/customXml" Target="../ink/ink391.xml"/><Relationship Id="rId169" Type="http://schemas.openxmlformats.org/officeDocument/2006/relationships/image" Target="../media/image409.png"/><Relationship Id="rId334" Type="http://schemas.openxmlformats.org/officeDocument/2006/relationships/customXml" Target="../ink/ink484.xml"/><Relationship Id="rId355" Type="http://schemas.openxmlformats.org/officeDocument/2006/relationships/image" Target="../media/image502.png"/><Relationship Id="rId376" Type="http://schemas.openxmlformats.org/officeDocument/2006/relationships/customXml" Target="../ink/ink505.xml"/><Relationship Id="rId4" Type="http://schemas.openxmlformats.org/officeDocument/2006/relationships/customXml" Target="../ink/ink319.xml"/><Relationship Id="rId180" Type="http://schemas.openxmlformats.org/officeDocument/2006/relationships/customXml" Target="../ink/ink407.xml"/><Relationship Id="rId215" Type="http://schemas.openxmlformats.org/officeDocument/2006/relationships/image" Target="../media/image432.png"/><Relationship Id="rId236" Type="http://schemas.openxmlformats.org/officeDocument/2006/relationships/customXml" Target="../ink/ink435.xml"/><Relationship Id="rId257" Type="http://schemas.openxmlformats.org/officeDocument/2006/relationships/image" Target="../media/image453.png"/><Relationship Id="rId278" Type="http://schemas.openxmlformats.org/officeDocument/2006/relationships/customXml" Target="../ink/ink456.xml"/><Relationship Id="rId303" Type="http://schemas.openxmlformats.org/officeDocument/2006/relationships/image" Target="../media/image476.png"/><Relationship Id="rId42" Type="http://schemas.openxmlformats.org/officeDocument/2006/relationships/customXml" Target="../ink/ink338.xml"/><Relationship Id="rId84" Type="http://schemas.openxmlformats.org/officeDocument/2006/relationships/customXml" Target="../ink/ink359.xml"/><Relationship Id="rId138" Type="http://schemas.openxmlformats.org/officeDocument/2006/relationships/customXml" Target="../ink/ink386.xml"/><Relationship Id="rId345" Type="http://schemas.openxmlformats.org/officeDocument/2006/relationships/image" Target="../media/image497.png"/><Relationship Id="rId191" Type="http://schemas.openxmlformats.org/officeDocument/2006/relationships/image" Target="../media/image420.png"/><Relationship Id="rId205" Type="http://schemas.openxmlformats.org/officeDocument/2006/relationships/image" Target="../media/image427.png"/><Relationship Id="rId247" Type="http://schemas.openxmlformats.org/officeDocument/2006/relationships/image" Target="../media/image448.png"/><Relationship Id="rId107" Type="http://schemas.openxmlformats.org/officeDocument/2006/relationships/image" Target="../media/image378.png"/><Relationship Id="rId289" Type="http://schemas.openxmlformats.org/officeDocument/2006/relationships/image" Target="../media/image469.png"/><Relationship Id="rId11" Type="http://schemas.openxmlformats.org/officeDocument/2006/relationships/image" Target="../media/image330.png"/><Relationship Id="rId53" Type="http://schemas.openxmlformats.org/officeDocument/2006/relationships/image" Target="../media/image351.png"/><Relationship Id="rId149" Type="http://schemas.openxmlformats.org/officeDocument/2006/relationships/image" Target="../media/image399.png"/><Relationship Id="rId314" Type="http://schemas.openxmlformats.org/officeDocument/2006/relationships/customXml" Target="../ink/ink474.xml"/><Relationship Id="rId356" Type="http://schemas.openxmlformats.org/officeDocument/2006/relationships/customXml" Target="../ink/ink495.xml"/><Relationship Id="rId95" Type="http://schemas.openxmlformats.org/officeDocument/2006/relationships/image" Target="../media/image372.png"/><Relationship Id="rId160" Type="http://schemas.openxmlformats.org/officeDocument/2006/relationships/customXml" Target="../ink/ink397.xml"/><Relationship Id="rId216" Type="http://schemas.openxmlformats.org/officeDocument/2006/relationships/customXml" Target="../ink/ink425.xml"/><Relationship Id="rId258" Type="http://schemas.openxmlformats.org/officeDocument/2006/relationships/customXml" Target="../ink/ink446.xml"/><Relationship Id="rId22" Type="http://schemas.openxmlformats.org/officeDocument/2006/relationships/customXml" Target="../ink/ink328.xml"/><Relationship Id="rId64" Type="http://schemas.openxmlformats.org/officeDocument/2006/relationships/customXml" Target="../ink/ink349.xml"/><Relationship Id="rId118" Type="http://schemas.openxmlformats.org/officeDocument/2006/relationships/customXml" Target="../ink/ink376.xml"/><Relationship Id="rId325" Type="http://schemas.openxmlformats.org/officeDocument/2006/relationships/image" Target="../media/image487.png"/><Relationship Id="rId367" Type="http://schemas.openxmlformats.org/officeDocument/2006/relationships/image" Target="../media/image508.png"/><Relationship Id="rId171" Type="http://schemas.openxmlformats.org/officeDocument/2006/relationships/image" Target="../media/image410.png"/><Relationship Id="rId227" Type="http://schemas.openxmlformats.org/officeDocument/2006/relationships/image" Target="../media/image438.png"/><Relationship Id="rId269" Type="http://schemas.openxmlformats.org/officeDocument/2006/relationships/image" Target="../media/image459.png"/><Relationship Id="rId33" Type="http://schemas.openxmlformats.org/officeDocument/2006/relationships/image" Target="../media/image341.png"/><Relationship Id="rId129" Type="http://schemas.openxmlformats.org/officeDocument/2006/relationships/image" Target="../media/image389.png"/><Relationship Id="rId280" Type="http://schemas.openxmlformats.org/officeDocument/2006/relationships/customXml" Target="../ink/ink457.xml"/><Relationship Id="rId336" Type="http://schemas.openxmlformats.org/officeDocument/2006/relationships/customXml" Target="../ink/ink485.xml"/><Relationship Id="rId75" Type="http://schemas.openxmlformats.org/officeDocument/2006/relationships/image" Target="../media/image362.png"/><Relationship Id="rId140" Type="http://schemas.openxmlformats.org/officeDocument/2006/relationships/customXml" Target="../ink/ink387.xml"/><Relationship Id="rId182" Type="http://schemas.openxmlformats.org/officeDocument/2006/relationships/customXml" Target="../ink/ink408.xml"/><Relationship Id="rId378" Type="http://schemas.openxmlformats.org/officeDocument/2006/relationships/customXml" Target="../ink/ink506.xml"/><Relationship Id="rId6" Type="http://schemas.openxmlformats.org/officeDocument/2006/relationships/customXml" Target="../ink/ink320.xml"/><Relationship Id="rId238" Type="http://schemas.openxmlformats.org/officeDocument/2006/relationships/customXml" Target="../ink/ink436.xml"/><Relationship Id="rId291" Type="http://schemas.openxmlformats.org/officeDocument/2006/relationships/image" Target="../media/image470.png"/><Relationship Id="rId305" Type="http://schemas.openxmlformats.org/officeDocument/2006/relationships/image" Target="../media/image477.png"/><Relationship Id="rId347" Type="http://schemas.openxmlformats.org/officeDocument/2006/relationships/image" Target="../media/image498.png"/><Relationship Id="rId44" Type="http://schemas.openxmlformats.org/officeDocument/2006/relationships/customXml" Target="../ink/ink339.xml"/><Relationship Id="rId86" Type="http://schemas.openxmlformats.org/officeDocument/2006/relationships/customXml" Target="../ink/ink360.xml"/><Relationship Id="rId151" Type="http://schemas.openxmlformats.org/officeDocument/2006/relationships/image" Target="../media/image400.png"/><Relationship Id="rId193" Type="http://schemas.openxmlformats.org/officeDocument/2006/relationships/image" Target="../media/image421.png"/><Relationship Id="rId207" Type="http://schemas.openxmlformats.org/officeDocument/2006/relationships/image" Target="../media/image428.png"/><Relationship Id="rId249" Type="http://schemas.openxmlformats.org/officeDocument/2006/relationships/image" Target="../media/image449.png"/><Relationship Id="rId13" Type="http://schemas.openxmlformats.org/officeDocument/2006/relationships/image" Target="../media/image331.png"/><Relationship Id="rId109" Type="http://schemas.openxmlformats.org/officeDocument/2006/relationships/image" Target="../media/image379.png"/><Relationship Id="rId260" Type="http://schemas.openxmlformats.org/officeDocument/2006/relationships/customXml" Target="../ink/ink447.xml"/><Relationship Id="rId316" Type="http://schemas.openxmlformats.org/officeDocument/2006/relationships/customXml" Target="../ink/ink475.xml"/><Relationship Id="rId55" Type="http://schemas.openxmlformats.org/officeDocument/2006/relationships/image" Target="../media/image352.png"/><Relationship Id="rId97" Type="http://schemas.openxmlformats.org/officeDocument/2006/relationships/image" Target="../media/image373.png"/><Relationship Id="rId120" Type="http://schemas.openxmlformats.org/officeDocument/2006/relationships/customXml" Target="../ink/ink377.xml"/><Relationship Id="rId358" Type="http://schemas.openxmlformats.org/officeDocument/2006/relationships/customXml" Target="../ink/ink496.xml"/><Relationship Id="rId162" Type="http://schemas.openxmlformats.org/officeDocument/2006/relationships/customXml" Target="../ink/ink398.xml"/><Relationship Id="rId218" Type="http://schemas.openxmlformats.org/officeDocument/2006/relationships/customXml" Target="../ink/ink426.xml"/><Relationship Id="rId271" Type="http://schemas.openxmlformats.org/officeDocument/2006/relationships/image" Target="../media/image460.png"/><Relationship Id="rId24" Type="http://schemas.openxmlformats.org/officeDocument/2006/relationships/customXml" Target="../ink/ink329.xml"/><Relationship Id="rId66" Type="http://schemas.openxmlformats.org/officeDocument/2006/relationships/customXml" Target="../ink/ink350.xml"/><Relationship Id="rId131" Type="http://schemas.openxmlformats.org/officeDocument/2006/relationships/image" Target="../media/image390.png"/><Relationship Id="rId327" Type="http://schemas.openxmlformats.org/officeDocument/2006/relationships/image" Target="../media/image488.png"/><Relationship Id="rId369" Type="http://schemas.openxmlformats.org/officeDocument/2006/relationships/image" Target="../media/image509.png"/><Relationship Id="rId173" Type="http://schemas.openxmlformats.org/officeDocument/2006/relationships/image" Target="../media/image411.png"/><Relationship Id="rId229" Type="http://schemas.openxmlformats.org/officeDocument/2006/relationships/image" Target="../media/image439.png"/><Relationship Id="rId380" Type="http://schemas.openxmlformats.org/officeDocument/2006/relationships/customXml" Target="../ink/ink507.xml"/><Relationship Id="rId240" Type="http://schemas.openxmlformats.org/officeDocument/2006/relationships/customXml" Target="../ink/ink437.xml"/><Relationship Id="rId35" Type="http://schemas.openxmlformats.org/officeDocument/2006/relationships/image" Target="../media/image342.png"/><Relationship Id="rId77" Type="http://schemas.openxmlformats.org/officeDocument/2006/relationships/image" Target="../media/image363.png"/><Relationship Id="rId100" Type="http://schemas.openxmlformats.org/officeDocument/2006/relationships/customXml" Target="../ink/ink367.xml"/><Relationship Id="rId282" Type="http://schemas.openxmlformats.org/officeDocument/2006/relationships/customXml" Target="../ink/ink458.xml"/><Relationship Id="rId338" Type="http://schemas.openxmlformats.org/officeDocument/2006/relationships/customXml" Target="../ink/ink486.xml"/><Relationship Id="rId8" Type="http://schemas.openxmlformats.org/officeDocument/2006/relationships/customXml" Target="../ink/ink321.xml"/><Relationship Id="rId142" Type="http://schemas.openxmlformats.org/officeDocument/2006/relationships/customXml" Target="../ink/ink388.xml"/><Relationship Id="rId184" Type="http://schemas.openxmlformats.org/officeDocument/2006/relationships/customXml" Target="../ink/ink409.xml"/><Relationship Id="rId251" Type="http://schemas.openxmlformats.org/officeDocument/2006/relationships/image" Target="../media/image450.png"/><Relationship Id="rId46" Type="http://schemas.openxmlformats.org/officeDocument/2006/relationships/customXml" Target="../ink/ink340.xml"/><Relationship Id="rId293" Type="http://schemas.openxmlformats.org/officeDocument/2006/relationships/image" Target="../media/image471.png"/><Relationship Id="rId307" Type="http://schemas.openxmlformats.org/officeDocument/2006/relationships/image" Target="../media/image478.png"/><Relationship Id="rId349" Type="http://schemas.openxmlformats.org/officeDocument/2006/relationships/image" Target="../media/image499.png"/><Relationship Id="rId88" Type="http://schemas.openxmlformats.org/officeDocument/2006/relationships/customXml" Target="../ink/ink361.xml"/><Relationship Id="rId111" Type="http://schemas.openxmlformats.org/officeDocument/2006/relationships/image" Target="../media/image380.png"/><Relationship Id="rId153" Type="http://schemas.openxmlformats.org/officeDocument/2006/relationships/image" Target="../media/image401.png"/><Relationship Id="rId195" Type="http://schemas.openxmlformats.org/officeDocument/2006/relationships/image" Target="../media/image422.png"/><Relationship Id="rId209" Type="http://schemas.openxmlformats.org/officeDocument/2006/relationships/image" Target="../media/image429.png"/><Relationship Id="rId360" Type="http://schemas.openxmlformats.org/officeDocument/2006/relationships/customXml" Target="../ink/ink497.xml"/><Relationship Id="rId220" Type="http://schemas.openxmlformats.org/officeDocument/2006/relationships/customXml" Target="../ink/ink427.xml"/><Relationship Id="rId15" Type="http://schemas.openxmlformats.org/officeDocument/2006/relationships/image" Target="../media/image332.png"/><Relationship Id="rId57" Type="http://schemas.openxmlformats.org/officeDocument/2006/relationships/image" Target="../media/image353.png"/><Relationship Id="rId262" Type="http://schemas.openxmlformats.org/officeDocument/2006/relationships/customXml" Target="../ink/ink448.xml"/><Relationship Id="rId318" Type="http://schemas.openxmlformats.org/officeDocument/2006/relationships/customXml" Target="../ink/ink476.xml"/><Relationship Id="rId99" Type="http://schemas.openxmlformats.org/officeDocument/2006/relationships/image" Target="../media/image374.png"/><Relationship Id="rId122" Type="http://schemas.openxmlformats.org/officeDocument/2006/relationships/customXml" Target="../ink/ink378.xml"/><Relationship Id="rId164" Type="http://schemas.openxmlformats.org/officeDocument/2006/relationships/customXml" Target="../ink/ink399.xml"/><Relationship Id="rId371" Type="http://schemas.openxmlformats.org/officeDocument/2006/relationships/image" Target="../media/image510.png"/><Relationship Id="rId26" Type="http://schemas.openxmlformats.org/officeDocument/2006/relationships/customXml" Target="../ink/ink330.xml"/><Relationship Id="rId231" Type="http://schemas.openxmlformats.org/officeDocument/2006/relationships/image" Target="../media/image440.png"/><Relationship Id="rId273" Type="http://schemas.openxmlformats.org/officeDocument/2006/relationships/image" Target="../media/image461.png"/><Relationship Id="rId329" Type="http://schemas.openxmlformats.org/officeDocument/2006/relationships/image" Target="../media/image489.png"/></Relationships>
</file>

<file path=ppt/slides/_rels/slide7.xml.rels><?xml version="1.0" encoding="UTF-8" standalone="yes"?>
<Relationships xmlns="http://schemas.openxmlformats.org/package/2006/relationships"><Relationship Id="rId117" Type="http://schemas.openxmlformats.org/officeDocument/2006/relationships/customXml" Target="../ink/ink565.xml"/><Relationship Id="rId21" Type="http://schemas.openxmlformats.org/officeDocument/2006/relationships/customXml" Target="../ink/ink517.xml"/><Relationship Id="rId42" Type="http://schemas.openxmlformats.org/officeDocument/2006/relationships/image" Target="../media/image538.png"/><Relationship Id="rId47" Type="http://schemas.openxmlformats.org/officeDocument/2006/relationships/customXml" Target="../ink/ink530.xml"/><Relationship Id="rId63" Type="http://schemas.openxmlformats.org/officeDocument/2006/relationships/customXml" Target="../ink/ink538.xml"/><Relationship Id="rId68" Type="http://schemas.openxmlformats.org/officeDocument/2006/relationships/image" Target="../media/image551.png"/><Relationship Id="rId84" Type="http://schemas.openxmlformats.org/officeDocument/2006/relationships/image" Target="../media/image559.png"/><Relationship Id="rId89" Type="http://schemas.openxmlformats.org/officeDocument/2006/relationships/customXml" Target="../ink/ink551.xml"/><Relationship Id="rId112" Type="http://schemas.openxmlformats.org/officeDocument/2006/relationships/image" Target="../media/image573.png"/><Relationship Id="rId16" Type="http://schemas.openxmlformats.org/officeDocument/2006/relationships/image" Target="../media/image525.png"/><Relationship Id="rId107" Type="http://schemas.openxmlformats.org/officeDocument/2006/relationships/customXml" Target="../ink/ink560.xml"/><Relationship Id="rId11" Type="http://schemas.openxmlformats.org/officeDocument/2006/relationships/customXml" Target="../ink/ink512.xml"/><Relationship Id="rId32" Type="http://schemas.openxmlformats.org/officeDocument/2006/relationships/image" Target="../media/image533.png"/><Relationship Id="rId37" Type="http://schemas.openxmlformats.org/officeDocument/2006/relationships/customXml" Target="../ink/ink525.xml"/><Relationship Id="rId53" Type="http://schemas.openxmlformats.org/officeDocument/2006/relationships/customXml" Target="../ink/ink533.xml"/><Relationship Id="rId58" Type="http://schemas.openxmlformats.org/officeDocument/2006/relationships/image" Target="../media/image546.png"/><Relationship Id="rId74" Type="http://schemas.openxmlformats.org/officeDocument/2006/relationships/image" Target="../media/image554.png"/><Relationship Id="rId79" Type="http://schemas.openxmlformats.org/officeDocument/2006/relationships/customXml" Target="../ink/ink546.xml"/><Relationship Id="rId102" Type="http://schemas.openxmlformats.org/officeDocument/2006/relationships/image" Target="../media/image568.png"/><Relationship Id="rId123" Type="http://schemas.openxmlformats.org/officeDocument/2006/relationships/customXml" Target="../ink/ink568.xml"/><Relationship Id="rId128" Type="http://schemas.openxmlformats.org/officeDocument/2006/relationships/image" Target="../media/image581.png"/><Relationship Id="rId5" Type="http://schemas.openxmlformats.org/officeDocument/2006/relationships/hyperlink" Target="https://www.andrew.cmu.edu/user/rule/jsmol/nucleic.html" TargetMode="External"/><Relationship Id="rId90" Type="http://schemas.openxmlformats.org/officeDocument/2006/relationships/image" Target="../media/image562.png"/><Relationship Id="rId95" Type="http://schemas.openxmlformats.org/officeDocument/2006/relationships/customXml" Target="../ink/ink554.xml"/><Relationship Id="rId22" Type="http://schemas.openxmlformats.org/officeDocument/2006/relationships/image" Target="../media/image528.png"/><Relationship Id="rId27" Type="http://schemas.openxmlformats.org/officeDocument/2006/relationships/customXml" Target="../ink/ink520.xml"/><Relationship Id="rId43" Type="http://schemas.openxmlformats.org/officeDocument/2006/relationships/customXml" Target="../ink/ink528.xml"/><Relationship Id="rId48" Type="http://schemas.openxmlformats.org/officeDocument/2006/relationships/image" Target="../media/image541.png"/><Relationship Id="rId64" Type="http://schemas.openxmlformats.org/officeDocument/2006/relationships/image" Target="../media/image549.png"/><Relationship Id="rId69" Type="http://schemas.openxmlformats.org/officeDocument/2006/relationships/customXml" Target="../ink/ink541.xml"/><Relationship Id="rId113" Type="http://schemas.openxmlformats.org/officeDocument/2006/relationships/customXml" Target="../ink/ink563.xml"/><Relationship Id="rId118" Type="http://schemas.openxmlformats.org/officeDocument/2006/relationships/image" Target="../media/image576.png"/><Relationship Id="rId80" Type="http://schemas.openxmlformats.org/officeDocument/2006/relationships/image" Target="../media/image557.png"/><Relationship Id="rId85" Type="http://schemas.openxmlformats.org/officeDocument/2006/relationships/customXml" Target="../ink/ink549.xml"/><Relationship Id="rId12" Type="http://schemas.openxmlformats.org/officeDocument/2006/relationships/image" Target="../media/image523.png"/><Relationship Id="rId17" Type="http://schemas.openxmlformats.org/officeDocument/2006/relationships/customXml" Target="../ink/ink515.xml"/><Relationship Id="rId33" Type="http://schemas.openxmlformats.org/officeDocument/2006/relationships/customXml" Target="../ink/ink523.xml"/><Relationship Id="rId38" Type="http://schemas.openxmlformats.org/officeDocument/2006/relationships/image" Target="../media/image536.png"/><Relationship Id="rId59" Type="http://schemas.openxmlformats.org/officeDocument/2006/relationships/customXml" Target="../ink/ink536.xml"/><Relationship Id="rId103" Type="http://schemas.openxmlformats.org/officeDocument/2006/relationships/customXml" Target="../ink/ink558.xml"/><Relationship Id="rId108" Type="http://schemas.openxmlformats.org/officeDocument/2006/relationships/image" Target="../media/image571.png"/><Relationship Id="rId124" Type="http://schemas.openxmlformats.org/officeDocument/2006/relationships/image" Target="../media/image579.png"/><Relationship Id="rId129" Type="http://schemas.openxmlformats.org/officeDocument/2006/relationships/customXml" Target="../ink/ink571.xml"/><Relationship Id="rId54" Type="http://schemas.openxmlformats.org/officeDocument/2006/relationships/image" Target="../media/image544.png"/><Relationship Id="rId70" Type="http://schemas.openxmlformats.org/officeDocument/2006/relationships/image" Target="../media/image552.png"/><Relationship Id="rId75" Type="http://schemas.openxmlformats.org/officeDocument/2006/relationships/customXml" Target="../ink/ink544.xml"/><Relationship Id="rId91" Type="http://schemas.openxmlformats.org/officeDocument/2006/relationships/customXml" Target="../ink/ink552.xml"/><Relationship Id="rId96" Type="http://schemas.openxmlformats.org/officeDocument/2006/relationships/image" Target="../media/image565.png"/><Relationship Id="rId1" Type="http://schemas.openxmlformats.org/officeDocument/2006/relationships/slideLayout" Target="../slideLayouts/slideLayout7.xml"/><Relationship Id="rId6" Type="http://schemas.openxmlformats.org/officeDocument/2006/relationships/image" Target="../media/image196.gif"/><Relationship Id="rId23" Type="http://schemas.openxmlformats.org/officeDocument/2006/relationships/customXml" Target="../ink/ink518.xml"/><Relationship Id="rId28" Type="http://schemas.openxmlformats.org/officeDocument/2006/relationships/image" Target="../media/image531.png"/><Relationship Id="rId49" Type="http://schemas.openxmlformats.org/officeDocument/2006/relationships/customXml" Target="../ink/ink531.xml"/><Relationship Id="rId114" Type="http://schemas.openxmlformats.org/officeDocument/2006/relationships/image" Target="../media/image574.png"/><Relationship Id="rId119" Type="http://schemas.openxmlformats.org/officeDocument/2006/relationships/customXml" Target="../ink/ink566.xml"/><Relationship Id="rId44" Type="http://schemas.openxmlformats.org/officeDocument/2006/relationships/image" Target="../media/image539.png"/><Relationship Id="rId60" Type="http://schemas.openxmlformats.org/officeDocument/2006/relationships/image" Target="../media/image547.png"/><Relationship Id="rId65" Type="http://schemas.openxmlformats.org/officeDocument/2006/relationships/customXml" Target="../ink/ink539.xml"/><Relationship Id="rId81" Type="http://schemas.openxmlformats.org/officeDocument/2006/relationships/customXml" Target="../ink/ink547.xml"/><Relationship Id="rId86" Type="http://schemas.openxmlformats.org/officeDocument/2006/relationships/image" Target="../media/image560.png"/><Relationship Id="rId130" Type="http://schemas.openxmlformats.org/officeDocument/2006/relationships/image" Target="../media/image582.png"/><Relationship Id="rId13" Type="http://schemas.openxmlformats.org/officeDocument/2006/relationships/customXml" Target="../ink/ink513.xml"/><Relationship Id="rId18" Type="http://schemas.openxmlformats.org/officeDocument/2006/relationships/image" Target="../media/image526.png"/><Relationship Id="rId39" Type="http://schemas.openxmlformats.org/officeDocument/2006/relationships/customXml" Target="../ink/ink526.xml"/><Relationship Id="rId109" Type="http://schemas.openxmlformats.org/officeDocument/2006/relationships/customXml" Target="../ink/ink561.xml"/><Relationship Id="rId34" Type="http://schemas.openxmlformats.org/officeDocument/2006/relationships/image" Target="../media/image534.png"/><Relationship Id="rId50" Type="http://schemas.openxmlformats.org/officeDocument/2006/relationships/image" Target="../media/image542.png"/><Relationship Id="rId55" Type="http://schemas.openxmlformats.org/officeDocument/2006/relationships/customXml" Target="../ink/ink534.xml"/><Relationship Id="rId76" Type="http://schemas.openxmlformats.org/officeDocument/2006/relationships/image" Target="../media/image555.png"/><Relationship Id="rId97" Type="http://schemas.openxmlformats.org/officeDocument/2006/relationships/customXml" Target="../ink/ink555.xml"/><Relationship Id="rId104" Type="http://schemas.openxmlformats.org/officeDocument/2006/relationships/image" Target="../media/image569.png"/><Relationship Id="rId120" Type="http://schemas.openxmlformats.org/officeDocument/2006/relationships/image" Target="../media/image577.png"/><Relationship Id="rId125" Type="http://schemas.openxmlformats.org/officeDocument/2006/relationships/customXml" Target="../ink/ink569.xml"/><Relationship Id="rId7" Type="http://schemas.openxmlformats.org/officeDocument/2006/relationships/customXml" Target="../ink/ink510.xml"/><Relationship Id="rId71" Type="http://schemas.openxmlformats.org/officeDocument/2006/relationships/customXml" Target="../ink/ink542.xml"/><Relationship Id="rId92" Type="http://schemas.openxmlformats.org/officeDocument/2006/relationships/image" Target="../media/image563.png"/><Relationship Id="rId2" Type="http://schemas.openxmlformats.org/officeDocument/2006/relationships/oleObject" Target="../embeddings/oleObject5.bin"/><Relationship Id="rId29" Type="http://schemas.openxmlformats.org/officeDocument/2006/relationships/customXml" Target="../ink/ink521.xml"/><Relationship Id="rId24" Type="http://schemas.openxmlformats.org/officeDocument/2006/relationships/image" Target="../media/image529.png"/><Relationship Id="rId40" Type="http://schemas.openxmlformats.org/officeDocument/2006/relationships/image" Target="../media/image537.png"/><Relationship Id="rId45" Type="http://schemas.openxmlformats.org/officeDocument/2006/relationships/customXml" Target="../ink/ink529.xml"/><Relationship Id="rId66" Type="http://schemas.openxmlformats.org/officeDocument/2006/relationships/image" Target="../media/image550.png"/><Relationship Id="rId87" Type="http://schemas.openxmlformats.org/officeDocument/2006/relationships/customXml" Target="../ink/ink550.xml"/><Relationship Id="rId110" Type="http://schemas.openxmlformats.org/officeDocument/2006/relationships/image" Target="../media/image572.png"/><Relationship Id="rId115" Type="http://schemas.openxmlformats.org/officeDocument/2006/relationships/customXml" Target="../ink/ink564.xml"/><Relationship Id="rId61" Type="http://schemas.openxmlformats.org/officeDocument/2006/relationships/customXml" Target="../ink/ink537.xml"/><Relationship Id="rId82" Type="http://schemas.openxmlformats.org/officeDocument/2006/relationships/image" Target="../media/image558.png"/><Relationship Id="rId19" Type="http://schemas.openxmlformats.org/officeDocument/2006/relationships/customXml" Target="../ink/ink516.xml"/><Relationship Id="rId14" Type="http://schemas.openxmlformats.org/officeDocument/2006/relationships/image" Target="../media/image524.png"/><Relationship Id="rId30" Type="http://schemas.openxmlformats.org/officeDocument/2006/relationships/image" Target="../media/image532.png"/><Relationship Id="rId35" Type="http://schemas.openxmlformats.org/officeDocument/2006/relationships/customXml" Target="../ink/ink524.xml"/><Relationship Id="rId56" Type="http://schemas.openxmlformats.org/officeDocument/2006/relationships/image" Target="../media/image545.png"/><Relationship Id="rId77" Type="http://schemas.openxmlformats.org/officeDocument/2006/relationships/customXml" Target="../ink/ink545.xml"/><Relationship Id="rId100" Type="http://schemas.openxmlformats.org/officeDocument/2006/relationships/image" Target="../media/image567.png"/><Relationship Id="rId105" Type="http://schemas.openxmlformats.org/officeDocument/2006/relationships/customXml" Target="../ink/ink559.xml"/><Relationship Id="rId126" Type="http://schemas.openxmlformats.org/officeDocument/2006/relationships/image" Target="../media/image580.png"/><Relationship Id="rId8" Type="http://schemas.openxmlformats.org/officeDocument/2006/relationships/image" Target="../media/image521.png"/><Relationship Id="rId51" Type="http://schemas.openxmlformats.org/officeDocument/2006/relationships/customXml" Target="../ink/ink532.xml"/><Relationship Id="rId72" Type="http://schemas.openxmlformats.org/officeDocument/2006/relationships/image" Target="../media/image553.png"/><Relationship Id="rId93" Type="http://schemas.openxmlformats.org/officeDocument/2006/relationships/customXml" Target="../ink/ink553.xml"/><Relationship Id="rId98" Type="http://schemas.openxmlformats.org/officeDocument/2006/relationships/image" Target="../media/image566.png"/><Relationship Id="rId121" Type="http://schemas.openxmlformats.org/officeDocument/2006/relationships/customXml" Target="../ink/ink567.xml"/><Relationship Id="rId3" Type="http://schemas.openxmlformats.org/officeDocument/2006/relationships/image" Target="../media/image128.emf"/><Relationship Id="rId25" Type="http://schemas.openxmlformats.org/officeDocument/2006/relationships/customXml" Target="../ink/ink519.xml"/><Relationship Id="rId46" Type="http://schemas.openxmlformats.org/officeDocument/2006/relationships/image" Target="../media/image540.png"/><Relationship Id="rId67" Type="http://schemas.openxmlformats.org/officeDocument/2006/relationships/customXml" Target="../ink/ink540.xml"/><Relationship Id="rId116" Type="http://schemas.openxmlformats.org/officeDocument/2006/relationships/image" Target="../media/image575.png"/><Relationship Id="rId20" Type="http://schemas.openxmlformats.org/officeDocument/2006/relationships/image" Target="../media/image527.png"/><Relationship Id="rId41" Type="http://schemas.openxmlformats.org/officeDocument/2006/relationships/customXml" Target="../ink/ink527.xml"/><Relationship Id="rId62" Type="http://schemas.openxmlformats.org/officeDocument/2006/relationships/image" Target="../media/image548.png"/><Relationship Id="rId83" Type="http://schemas.openxmlformats.org/officeDocument/2006/relationships/customXml" Target="../ink/ink548.xml"/><Relationship Id="rId88" Type="http://schemas.openxmlformats.org/officeDocument/2006/relationships/image" Target="../media/image561.png"/><Relationship Id="rId111" Type="http://schemas.openxmlformats.org/officeDocument/2006/relationships/customXml" Target="../ink/ink562.xml"/><Relationship Id="rId15" Type="http://schemas.openxmlformats.org/officeDocument/2006/relationships/customXml" Target="../ink/ink514.xml"/><Relationship Id="rId36" Type="http://schemas.openxmlformats.org/officeDocument/2006/relationships/image" Target="../media/image535.png"/><Relationship Id="rId57" Type="http://schemas.openxmlformats.org/officeDocument/2006/relationships/customXml" Target="../ink/ink535.xml"/><Relationship Id="rId106" Type="http://schemas.openxmlformats.org/officeDocument/2006/relationships/image" Target="../media/image570.png"/><Relationship Id="rId127" Type="http://schemas.openxmlformats.org/officeDocument/2006/relationships/customXml" Target="../ink/ink570.xml"/><Relationship Id="rId10" Type="http://schemas.openxmlformats.org/officeDocument/2006/relationships/image" Target="../media/image522.png"/><Relationship Id="rId31" Type="http://schemas.openxmlformats.org/officeDocument/2006/relationships/customXml" Target="../ink/ink522.xml"/><Relationship Id="rId52" Type="http://schemas.openxmlformats.org/officeDocument/2006/relationships/image" Target="../media/image543.png"/><Relationship Id="rId73" Type="http://schemas.openxmlformats.org/officeDocument/2006/relationships/customXml" Target="../ink/ink543.xml"/><Relationship Id="rId78" Type="http://schemas.openxmlformats.org/officeDocument/2006/relationships/image" Target="../media/image556.png"/><Relationship Id="rId94" Type="http://schemas.openxmlformats.org/officeDocument/2006/relationships/image" Target="../media/image564.png"/><Relationship Id="rId99" Type="http://schemas.openxmlformats.org/officeDocument/2006/relationships/customXml" Target="../ink/ink556.xml"/><Relationship Id="rId101" Type="http://schemas.openxmlformats.org/officeDocument/2006/relationships/customXml" Target="../ink/ink557.xml"/><Relationship Id="rId122" Type="http://schemas.openxmlformats.org/officeDocument/2006/relationships/image" Target="../media/image578.png"/><Relationship Id="rId4" Type="http://schemas.openxmlformats.org/officeDocument/2006/relationships/image" Target="../media/image195.png"/><Relationship Id="rId9" Type="http://schemas.openxmlformats.org/officeDocument/2006/relationships/customXml" Target="../ink/ink511.xml"/><Relationship Id="rId26" Type="http://schemas.openxmlformats.org/officeDocument/2006/relationships/image" Target="../media/image530.png"/></Relationships>
</file>

<file path=ppt/slides/_rels/slide8.xml.rels><?xml version="1.0" encoding="UTF-8" standalone="yes"?>
<Relationships xmlns="http://schemas.openxmlformats.org/package/2006/relationships"><Relationship Id="rId117" Type="http://schemas.openxmlformats.org/officeDocument/2006/relationships/customXml" Target="../ink/ink626.xml"/><Relationship Id="rId21" Type="http://schemas.openxmlformats.org/officeDocument/2006/relationships/customXml" Target="../ink/ink578.xml"/><Relationship Id="rId42" Type="http://schemas.openxmlformats.org/officeDocument/2006/relationships/image" Target="../media/image604.png"/><Relationship Id="rId63" Type="http://schemas.openxmlformats.org/officeDocument/2006/relationships/customXml" Target="../ink/ink599.xml"/><Relationship Id="rId84" Type="http://schemas.openxmlformats.org/officeDocument/2006/relationships/image" Target="../media/image625.png"/><Relationship Id="rId138" Type="http://schemas.openxmlformats.org/officeDocument/2006/relationships/image" Target="../media/image651.png"/><Relationship Id="rId159" Type="http://schemas.openxmlformats.org/officeDocument/2006/relationships/customXml" Target="../ink/ink647.xml"/><Relationship Id="rId170" Type="http://schemas.openxmlformats.org/officeDocument/2006/relationships/image" Target="../media/image667.png"/><Relationship Id="rId191" Type="http://schemas.openxmlformats.org/officeDocument/2006/relationships/customXml" Target="../ink/ink663.xml"/><Relationship Id="rId205" Type="http://schemas.openxmlformats.org/officeDocument/2006/relationships/customXml" Target="../ink/ink670.xml"/><Relationship Id="rId226" Type="http://schemas.openxmlformats.org/officeDocument/2006/relationships/image" Target="../media/image695.png"/><Relationship Id="rId247" Type="http://schemas.openxmlformats.org/officeDocument/2006/relationships/customXml" Target="../ink/ink691.xml"/><Relationship Id="rId107" Type="http://schemas.openxmlformats.org/officeDocument/2006/relationships/customXml" Target="../ink/ink621.xml"/><Relationship Id="rId11" Type="http://schemas.openxmlformats.org/officeDocument/2006/relationships/customXml" Target="../ink/ink573.xml"/><Relationship Id="rId32" Type="http://schemas.openxmlformats.org/officeDocument/2006/relationships/image" Target="../media/image599.png"/><Relationship Id="rId53" Type="http://schemas.openxmlformats.org/officeDocument/2006/relationships/customXml" Target="../ink/ink594.xml"/><Relationship Id="rId74" Type="http://schemas.openxmlformats.org/officeDocument/2006/relationships/image" Target="../media/image620.png"/><Relationship Id="rId128" Type="http://schemas.openxmlformats.org/officeDocument/2006/relationships/image" Target="../media/image646.png"/><Relationship Id="rId149" Type="http://schemas.openxmlformats.org/officeDocument/2006/relationships/customXml" Target="../ink/ink642.xml"/><Relationship Id="rId5" Type="http://schemas.openxmlformats.org/officeDocument/2006/relationships/oleObject" Target="../embeddings/oleObject6.bin"/><Relationship Id="rId95" Type="http://schemas.openxmlformats.org/officeDocument/2006/relationships/customXml" Target="../ink/ink615.xml"/><Relationship Id="rId160" Type="http://schemas.openxmlformats.org/officeDocument/2006/relationships/image" Target="../media/image662.png"/><Relationship Id="rId181" Type="http://schemas.openxmlformats.org/officeDocument/2006/relationships/customXml" Target="../ink/ink658.xml"/><Relationship Id="rId216" Type="http://schemas.openxmlformats.org/officeDocument/2006/relationships/image" Target="../media/image690.png"/><Relationship Id="rId237" Type="http://schemas.openxmlformats.org/officeDocument/2006/relationships/customXml" Target="../ink/ink686.xml"/><Relationship Id="rId22" Type="http://schemas.openxmlformats.org/officeDocument/2006/relationships/image" Target="../media/image594.png"/><Relationship Id="rId43" Type="http://schemas.openxmlformats.org/officeDocument/2006/relationships/customXml" Target="../ink/ink589.xml"/><Relationship Id="rId64" Type="http://schemas.openxmlformats.org/officeDocument/2006/relationships/image" Target="../media/image615.png"/><Relationship Id="rId118" Type="http://schemas.openxmlformats.org/officeDocument/2006/relationships/image" Target="../media/image641.png"/><Relationship Id="rId139" Type="http://schemas.openxmlformats.org/officeDocument/2006/relationships/customXml" Target="../ink/ink637.xml"/><Relationship Id="rId85" Type="http://schemas.openxmlformats.org/officeDocument/2006/relationships/customXml" Target="../ink/ink610.xml"/><Relationship Id="rId150" Type="http://schemas.openxmlformats.org/officeDocument/2006/relationships/image" Target="../media/image657.png"/><Relationship Id="rId171" Type="http://schemas.openxmlformats.org/officeDocument/2006/relationships/customXml" Target="../ink/ink653.xml"/><Relationship Id="rId192" Type="http://schemas.openxmlformats.org/officeDocument/2006/relationships/image" Target="../media/image678.png"/><Relationship Id="rId206" Type="http://schemas.openxmlformats.org/officeDocument/2006/relationships/image" Target="../media/image685.png"/><Relationship Id="rId227" Type="http://schemas.openxmlformats.org/officeDocument/2006/relationships/customXml" Target="../ink/ink681.xml"/><Relationship Id="rId248" Type="http://schemas.openxmlformats.org/officeDocument/2006/relationships/image" Target="../media/image706.png"/><Relationship Id="rId12" Type="http://schemas.openxmlformats.org/officeDocument/2006/relationships/image" Target="../media/image589.png"/><Relationship Id="rId33" Type="http://schemas.openxmlformats.org/officeDocument/2006/relationships/customXml" Target="../ink/ink584.xml"/><Relationship Id="rId108" Type="http://schemas.openxmlformats.org/officeDocument/2006/relationships/image" Target="../media/image637.png"/><Relationship Id="rId129" Type="http://schemas.openxmlformats.org/officeDocument/2006/relationships/customXml" Target="../ink/ink632.xml"/><Relationship Id="rId54" Type="http://schemas.openxmlformats.org/officeDocument/2006/relationships/image" Target="../media/image610.png"/><Relationship Id="rId75" Type="http://schemas.openxmlformats.org/officeDocument/2006/relationships/customXml" Target="../ink/ink605.xml"/><Relationship Id="rId96" Type="http://schemas.openxmlformats.org/officeDocument/2006/relationships/image" Target="../media/image631.png"/><Relationship Id="rId140" Type="http://schemas.openxmlformats.org/officeDocument/2006/relationships/image" Target="../media/image652.png"/><Relationship Id="rId161" Type="http://schemas.openxmlformats.org/officeDocument/2006/relationships/customXml" Target="../ink/ink648.xml"/><Relationship Id="rId182" Type="http://schemas.openxmlformats.org/officeDocument/2006/relationships/image" Target="../media/image673.png"/><Relationship Id="rId217" Type="http://schemas.openxmlformats.org/officeDocument/2006/relationships/customXml" Target="../ink/ink676.xml"/><Relationship Id="rId6" Type="http://schemas.openxmlformats.org/officeDocument/2006/relationships/image" Target="../media/image519.wmf"/><Relationship Id="rId238" Type="http://schemas.openxmlformats.org/officeDocument/2006/relationships/image" Target="../media/image701.png"/><Relationship Id="rId23" Type="http://schemas.openxmlformats.org/officeDocument/2006/relationships/customXml" Target="../ink/ink579.xml"/><Relationship Id="rId119" Type="http://schemas.openxmlformats.org/officeDocument/2006/relationships/customXml" Target="../ink/ink627.xml"/><Relationship Id="rId44" Type="http://schemas.openxmlformats.org/officeDocument/2006/relationships/image" Target="../media/image605.png"/><Relationship Id="rId65" Type="http://schemas.openxmlformats.org/officeDocument/2006/relationships/customXml" Target="../ink/ink600.xml"/><Relationship Id="rId86" Type="http://schemas.openxmlformats.org/officeDocument/2006/relationships/image" Target="../media/image626.png"/><Relationship Id="rId130" Type="http://schemas.openxmlformats.org/officeDocument/2006/relationships/image" Target="../media/image647.png"/><Relationship Id="rId151" Type="http://schemas.openxmlformats.org/officeDocument/2006/relationships/customXml" Target="../ink/ink643.xml"/><Relationship Id="rId172" Type="http://schemas.openxmlformats.org/officeDocument/2006/relationships/image" Target="../media/image668.png"/><Relationship Id="rId193" Type="http://schemas.openxmlformats.org/officeDocument/2006/relationships/customXml" Target="../ink/ink664.xml"/><Relationship Id="rId207" Type="http://schemas.openxmlformats.org/officeDocument/2006/relationships/customXml" Target="../ink/ink671.xml"/><Relationship Id="rId228" Type="http://schemas.openxmlformats.org/officeDocument/2006/relationships/image" Target="../media/image696.png"/><Relationship Id="rId249" Type="http://schemas.openxmlformats.org/officeDocument/2006/relationships/customXml" Target="../ink/ink692.xml"/><Relationship Id="rId13" Type="http://schemas.openxmlformats.org/officeDocument/2006/relationships/customXml" Target="../ink/ink574.xml"/><Relationship Id="rId109" Type="http://schemas.openxmlformats.org/officeDocument/2006/relationships/customXml" Target="../ink/ink622.xml"/><Relationship Id="rId34" Type="http://schemas.openxmlformats.org/officeDocument/2006/relationships/image" Target="../media/image600.png"/><Relationship Id="rId55" Type="http://schemas.openxmlformats.org/officeDocument/2006/relationships/customXml" Target="../ink/ink595.xml"/><Relationship Id="rId76" Type="http://schemas.openxmlformats.org/officeDocument/2006/relationships/image" Target="../media/image621.png"/><Relationship Id="rId97" Type="http://schemas.openxmlformats.org/officeDocument/2006/relationships/customXml" Target="../ink/ink616.xml"/><Relationship Id="rId120" Type="http://schemas.openxmlformats.org/officeDocument/2006/relationships/image" Target="../media/image642.png"/><Relationship Id="rId141" Type="http://schemas.openxmlformats.org/officeDocument/2006/relationships/customXml" Target="../ink/ink638.xml"/><Relationship Id="rId7" Type="http://schemas.openxmlformats.org/officeDocument/2006/relationships/image" Target="../media/image520.png"/><Relationship Id="rId162" Type="http://schemas.openxmlformats.org/officeDocument/2006/relationships/image" Target="../media/image663.png"/><Relationship Id="rId183" Type="http://schemas.openxmlformats.org/officeDocument/2006/relationships/customXml" Target="../ink/ink659.xml"/><Relationship Id="rId218" Type="http://schemas.openxmlformats.org/officeDocument/2006/relationships/image" Target="../media/image691.png"/><Relationship Id="rId239" Type="http://schemas.openxmlformats.org/officeDocument/2006/relationships/customXml" Target="../ink/ink687.xml"/><Relationship Id="rId250" Type="http://schemas.openxmlformats.org/officeDocument/2006/relationships/image" Target="../media/image707.png"/><Relationship Id="rId24" Type="http://schemas.openxmlformats.org/officeDocument/2006/relationships/image" Target="../media/image595.png"/><Relationship Id="rId45" Type="http://schemas.openxmlformats.org/officeDocument/2006/relationships/customXml" Target="../ink/ink590.xml"/><Relationship Id="rId66" Type="http://schemas.openxmlformats.org/officeDocument/2006/relationships/image" Target="../media/image616.png"/><Relationship Id="rId87" Type="http://schemas.openxmlformats.org/officeDocument/2006/relationships/customXml" Target="../ink/ink611.xml"/><Relationship Id="rId110" Type="http://schemas.openxmlformats.org/officeDocument/2006/relationships/image" Target="../media/image50.png"/><Relationship Id="rId131" Type="http://schemas.openxmlformats.org/officeDocument/2006/relationships/customXml" Target="../ink/ink633.xml"/><Relationship Id="rId152" Type="http://schemas.openxmlformats.org/officeDocument/2006/relationships/image" Target="../media/image658.png"/><Relationship Id="rId173" Type="http://schemas.openxmlformats.org/officeDocument/2006/relationships/customXml" Target="../ink/ink654.xml"/><Relationship Id="rId194" Type="http://schemas.openxmlformats.org/officeDocument/2006/relationships/image" Target="../media/image679.png"/><Relationship Id="rId208" Type="http://schemas.openxmlformats.org/officeDocument/2006/relationships/image" Target="../media/image686.png"/><Relationship Id="rId229" Type="http://schemas.openxmlformats.org/officeDocument/2006/relationships/customXml" Target="../ink/ink682.xml"/><Relationship Id="rId240" Type="http://schemas.openxmlformats.org/officeDocument/2006/relationships/image" Target="../media/image702.png"/><Relationship Id="rId14" Type="http://schemas.openxmlformats.org/officeDocument/2006/relationships/image" Target="../media/image590.png"/><Relationship Id="rId35" Type="http://schemas.openxmlformats.org/officeDocument/2006/relationships/customXml" Target="../ink/ink585.xml"/><Relationship Id="rId56" Type="http://schemas.openxmlformats.org/officeDocument/2006/relationships/image" Target="../media/image611.png"/><Relationship Id="rId77" Type="http://schemas.openxmlformats.org/officeDocument/2006/relationships/customXml" Target="../ink/ink606.xml"/><Relationship Id="rId100" Type="http://schemas.openxmlformats.org/officeDocument/2006/relationships/image" Target="../media/image633.png"/><Relationship Id="rId8" Type="http://schemas.openxmlformats.org/officeDocument/2006/relationships/image" Target="../media/image583.png"/><Relationship Id="rId98" Type="http://schemas.openxmlformats.org/officeDocument/2006/relationships/image" Target="../media/image632.png"/><Relationship Id="rId121" Type="http://schemas.openxmlformats.org/officeDocument/2006/relationships/customXml" Target="../ink/ink628.xml"/><Relationship Id="rId142" Type="http://schemas.openxmlformats.org/officeDocument/2006/relationships/image" Target="../media/image653.png"/><Relationship Id="rId163" Type="http://schemas.openxmlformats.org/officeDocument/2006/relationships/customXml" Target="../ink/ink649.xml"/><Relationship Id="rId184" Type="http://schemas.openxmlformats.org/officeDocument/2006/relationships/image" Target="../media/image674.png"/><Relationship Id="rId219" Type="http://schemas.openxmlformats.org/officeDocument/2006/relationships/customXml" Target="../ink/ink677.xml"/><Relationship Id="rId230" Type="http://schemas.openxmlformats.org/officeDocument/2006/relationships/image" Target="../media/image697.png"/><Relationship Id="rId251" Type="http://schemas.openxmlformats.org/officeDocument/2006/relationships/customXml" Target="../ink/ink693.xml"/><Relationship Id="rId25" Type="http://schemas.openxmlformats.org/officeDocument/2006/relationships/customXml" Target="../ink/ink580.xml"/><Relationship Id="rId46" Type="http://schemas.openxmlformats.org/officeDocument/2006/relationships/image" Target="../media/image606.png"/><Relationship Id="rId67" Type="http://schemas.openxmlformats.org/officeDocument/2006/relationships/customXml" Target="../ink/ink601.xml"/><Relationship Id="rId88" Type="http://schemas.openxmlformats.org/officeDocument/2006/relationships/image" Target="../media/image627.png"/><Relationship Id="rId111" Type="http://schemas.openxmlformats.org/officeDocument/2006/relationships/customXml" Target="../ink/ink623.xml"/><Relationship Id="rId132" Type="http://schemas.openxmlformats.org/officeDocument/2006/relationships/image" Target="../media/image648.png"/><Relationship Id="rId153" Type="http://schemas.openxmlformats.org/officeDocument/2006/relationships/customXml" Target="../ink/ink644.xml"/><Relationship Id="rId174" Type="http://schemas.openxmlformats.org/officeDocument/2006/relationships/image" Target="../media/image669.png"/><Relationship Id="rId195" Type="http://schemas.openxmlformats.org/officeDocument/2006/relationships/customXml" Target="../ink/ink665.xml"/><Relationship Id="rId209" Type="http://schemas.openxmlformats.org/officeDocument/2006/relationships/customXml" Target="../ink/ink672.xml"/><Relationship Id="rId220" Type="http://schemas.openxmlformats.org/officeDocument/2006/relationships/image" Target="../media/image692.png"/><Relationship Id="rId241" Type="http://schemas.openxmlformats.org/officeDocument/2006/relationships/customXml" Target="../ink/ink688.xml"/><Relationship Id="rId15" Type="http://schemas.openxmlformats.org/officeDocument/2006/relationships/customXml" Target="../ink/ink575.xml"/><Relationship Id="rId36" Type="http://schemas.openxmlformats.org/officeDocument/2006/relationships/image" Target="../media/image601.png"/><Relationship Id="rId57" Type="http://schemas.openxmlformats.org/officeDocument/2006/relationships/customXml" Target="../ink/ink596.xml"/><Relationship Id="rId78" Type="http://schemas.openxmlformats.org/officeDocument/2006/relationships/image" Target="../media/image622.png"/><Relationship Id="rId99" Type="http://schemas.openxmlformats.org/officeDocument/2006/relationships/customXml" Target="../ink/ink617.xml"/><Relationship Id="rId101" Type="http://schemas.openxmlformats.org/officeDocument/2006/relationships/customXml" Target="../ink/ink618.xml"/><Relationship Id="rId122" Type="http://schemas.openxmlformats.org/officeDocument/2006/relationships/image" Target="../media/image643.png"/><Relationship Id="rId143" Type="http://schemas.openxmlformats.org/officeDocument/2006/relationships/customXml" Target="../ink/ink639.xml"/><Relationship Id="rId164" Type="http://schemas.openxmlformats.org/officeDocument/2006/relationships/image" Target="../media/image664.png"/><Relationship Id="rId185" Type="http://schemas.openxmlformats.org/officeDocument/2006/relationships/customXml" Target="../ink/ink660.xml"/><Relationship Id="rId9" Type="http://schemas.openxmlformats.org/officeDocument/2006/relationships/customXml" Target="../ink/ink572.xml"/><Relationship Id="rId210" Type="http://schemas.openxmlformats.org/officeDocument/2006/relationships/image" Target="../media/image687.png"/><Relationship Id="rId26" Type="http://schemas.openxmlformats.org/officeDocument/2006/relationships/image" Target="../media/image596.png"/><Relationship Id="rId231" Type="http://schemas.openxmlformats.org/officeDocument/2006/relationships/customXml" Target="../ink/ink683.xml"/><Relationship Id="rId252" Type="http://schemas.openxmlformats.org/officeDocument/2006/relationships/image" Target="../media/image708.png"/><Relationship Id="rId47" Type="http://schemas.openxmlformats.org/officeDocument/2006/relationships/customXml" Target="../ink/ink591.xml"/><Relationship Id="rId68" Type="http://schemas.openxmlformats.org/officeDocument/2006/relationships/image" Target="../media/image617.png"/><Relationship Id="rId89" Type="http://schemas.openxmlformats.org/officeDocument/2006/relationships/customXml" Target="../ink/ink612.xml"/><Relationship Id="rId112" Type="http://schemas.openxmlformats.org/officeDocument/2006/relationships/image" Target="../media/image638.png"/><Relationship Id="rId133" Type="http://schemas.openxmlformats.org/officeDocument/2006/relationships/customXml" Target="../ink/ink634.xml"/><Relationship Id="rId154" Type="http://schemas.openxmlformats.org/officeDocument/2006/relationships/image" Target="../media/image659.png"/><Relationship Id="rId175" Type="http://schemas.openxmlformats.org/officeDocument/2006/relationships/customXml" Target="../ink/ink655.xml"/><Relationship Id="rId196" Type="http://schemas.openxmlformats.org/officeDocument/2006/relationships/image" Target="../media/image680.png"/><Relationship Id="rId200" Type="http://schemas.openxmlformats.org/officeDocument/2006/relationships/image" Target="../media/image682.png"/><Relationship Id="rId16" Type="http://schemas.openxmlformats.org/officeDocument/2006/relationships/image" Target="../media/image591.png"/><Relationship Id="rId221" Type="http://schemas.openxmlformats.org/officeDocument/2006/relationships/customXml" Target="../ink/ink678.xml"/><Relationship Id="rId242" Type="http://schemas.openxmlformats.org/officeDocument/2006/relationships/image" Target="../media/image703.png"/><Relationship Id="rId37" Type="http://schemas.openxmlformats.org/officeDocument/2006/relationships/customXml" Target="../ink/ink586.xml"/><Relationship Id="rId58" Type="http://schemas.openxmlformats.org/officeDocument/2006/relationships/image" Target="../media/image612.png"/><Relationship Id="rId79" Type="http://schemas.openxmlformats.org/officeDocument/2006/relationships/customXml" Target="../ink/ink607.xml"/><Relationship Id="rId102" Type="http://schemas.openxmlformats.org/officeDocument/2006/relationships/image" Target="../media/image634.png"/><Relationship Id="rId123" Type="http://schemas.openxmlformats.org/officeDocument/2006/relationships/customXml" Target="../ink/ink629.xml"/><Relationship Id="rId144" Type="http://schemas.openxmlformats.org/officeDocument/2006/relationships/image" Target="../media/image654.png"/><Relationship Id="rId90" Type="http://schemas.openxmlformats.org/officeDocument/2006/relationships/image" Target="../media/image628.png"/><Relationship Id="rId165" Type="http://schemas.openxmlformats.org/officeDocument/2006/relationships/customXml" Target="../ink/ink650.xml"/><Relationship Id="rId186" Type="http://schemas.openxmlformats.org/officeDocument/2006/relationships/image" Target="../media/image675.png"/><Relationship Id="rId211" Type="http://schemas.openxmlformats.org/officeDocument/2006/relationships/customXml" Target="../ink/ink673.xml"/><Relationship Id="rId232" Type="http://schemas.openxmlformats.org/officeDocument/2006/relationships/image" Target="../media/image698.png"/><Relationship Id="rId253" Type="http://schemas.openxmlformats.org/officeDocument/2006/relationships/customXml" Target="../ink/ink694.xml"/><Relationship Id="rId27" Type="http://schemas.openxmlformats.org/officeDocument/2006/relationships/customXml" Target="../ink/ink581.xml"/><Relationship Id="rId48" Type="http://schemas.openxmlformats.org/officeDocument/2006/relationships/image" Target="../media/image607.png"/><Relationship Id="rId69" Type="http://schemas.openxmlformats.org/officeDocument/2006/relationships/customXml" Target="../ink/ink602.xml"/><Relationship Id="rId113" Type="http://schemas.openxmlformats.org/officeDocument/2006/relationships/customXml" Target="../ink/ink624.xml"/><Relationship Id="rId134" Type="http://schemas.openxmlformats.org/officeDocument/2006/relationships/image" Target="../media/image649.png"/><Relationship Id="rId80" Type="http://schemas.openxmlformats.org/officeDocument/2006/relationships/image" Target="../media/image623.png"/><Relationship Id="rId155" Type="http://schemas.openxmlformats.org/officeDocument/2006/relationships/customXml" Target="../ink/ink645.xml"/><Relationship Id="rId176" Type="http://schemas.openxmlformats.org/officeDocument/2006/relationships/image" Target="../media/image670.png"/><Relationship Id="rId197" Type="http://schemas.openxmlformats.org/officeDocument/2006/relationships/customXml" Target="../ink/ink666.xml"/><Relationship Id="rId201" Type="http://schemas.openxmlformats.org/officeDocument/2006/relationships/customXml" Target="../ink/ink668.xml"/><Relationship Id="rId222" Type="http://schemas.openxmlformats.org/officeDocument/2006/relationships/image" Target="../media/image693.png"/><Relationship Id="rId243" Type="http://schemas.openxmlformats.org/officeDocument/2006/relationships/customXml" Target="../ink/ink689.xml"/><Relationship Id="rId17" Type="http://schemas.openxmlformats.org/officeDocument/2006/relationships/customXml" Target="../ink/ink576.xml"/><Relationship Id="rId38" Type="http://schemas.openxmlformats.org/officeDocument/2006/relationships/image" Target="../media/image602.png"/><Relationship Id="rId59" Type="http://schemas.openxmlformats.org/officeDocument/2006/relationships/customXml" Target="../ink/ink597.xml"/><Relationship Id="rId103" Type="http://schemas.openxmlformats.org/officeDocument/2006/relationships/customXml" Target="../ink/ink619.xml"/><Relationship Id="rId124" Type="http://schemas.openxmlformats.org/officeDocument/2006/relationships/image" Target="../media/image644.png"/><Relationship Id="rId70" Type="http://schemas.openxmlformats.org/officeDocument/2006/relationships/image" Target="../media/image618.png"/><Relationship Id="rId91" Type="http://schemas.openxmlformats.org/officeDocument/2006/relationships/customXml" Target="../ink/ink613.xml"/><Relationship Id="rId145" Type="http://schemas.openxmlformats.org/officeDocument/2006/relationships/customXml" Target="../ink/ink640.xml"/><Relationship Id="rId166" Type="http://schemas.openxmlformats.org/officeDocument/2006/relationships/image" Target="../media/image665.png"/><Relationship Id="rId187" Type="http://schemas.openxmlformats.org/officeDocument/2006/relationships/customXml" Target="../ink/ink661.xml"/><Relationship Id="rId1" Type="http://schemas.openxmlformats.org/officeDocument/2006/relationships/slideLayout" Target="../slideLayouts/slideLayout7.xml"/><Relationship Id="rId212" Type="http://schemas.openxmlformats.org/officeDocument/2006/relationships/image" Target="../media/image688.png"/><Relationship Id="rId233" Type="http://schemas.openxmlformats.org/officeDocument/2006/relationships/customXml" Target="../ink/ink684.xml"/><Relationship Id="rId254" Type="http://schemas.openxmlformats.org/officeDocument/2006/relationships/image" Target="../media/image709.png"/><Relationship Id="rId28" Type="http://schemas.openxmlformats.org/officeDocument/2006/relationships/image" Target="../media/image597.png"/><Relationship Id="rId49" Type="http://schemas.openxmlformats.org/officeDocument/2006/relationships/customXml" Target="../ink/ink592.xml"/><Relationship Id="rId114" Type="http://schemas.openxmlformats.org/officeDocument/2006/relationships/image" Target="../media/image639.png"/><Relationship Id="rId60" Type="http://schemas.openxmlformats.org/officeDocument/2006/relationships/image" Target="../media/image613.png"/><Relationship Id="rId81" Type="http://schemas.openxmlformats.org/officeDocument/2006/relationships/customXml" Target="../ink/ink608.xml"/><Relationship Id="rId135" Type="http://schemas.openxmlformats.org/officeDocument/2006/relationships/customXml" Target="../ink/ink635.xml"/><Relationship Id="rId156" Type="http://schemas.openxmlformats.org/officeDocument/2006/relationships/image" Target="../media/image660.png"/><Relationship Id="rId177" Type="http://schemas.openxmlformats.org/officeDocument/2006/relationships/customXml" Target="../ink/ink656.xml"/><Relationship Id="rId198" Type="http://schemas.openxmlformats.org/officeDocument/2006/relationships/image" Target="../media/image681.png"/><Relationship Id="rId202" Type="http://schemas.openxmlformats.org/officeDocument/2006/relationships/image" Target="../media/image683.png"/><Relationship Id="rId223" Type="http://schemas.openxmlformats.org/officeDocument/2006/relationships/customXml" Target="../ink/ink679.xml"/><Relationship Id="rId244" Type="http://schemas.openxmlformats.org/officeDocument/2006/relationships/image" Target="../media/image704.png"/><Relationship Id="rId18" Type="http://schemas.openxmlformats.org/officeDocument/2006/relationships/image" Target="../media/image592.png"/><Relationship Id="rId39" Type="http://schemas.openxmlformats.org/officeDocument/2006/relationships/customXml" Target="../ink/ink587.xml"/><Relationship Id="rId50" Type="http://schemas.openxmlformats.org/officeDocument/2006/relationships/image" Target="../media/image608.png"/><Relationship Id="rId104" Type="http://schemas.openxmlformats.org/officeDocument/2006/relationships/image" Target="../media/image635.png"/><Relationship Id="rId125" Type="http://schemas.openxmlformats.org/officeDocument/2006/relationships/customXml" Target="../ink/ink630.xml"/><Relationship Id="rId146" Type="http://schemas.openxmlformats.org/officeDocument/2006/relationships/image" Target="../media/image655.png"/><Relationship Id="rId167" Type="http://schemas.openxmlformats.org/officeDocument/2006/relationships/customXml" Target="../ink/ink651.xml"/><Relationship Id="rId188" Type="http://schemas.openxmlformats.org/officeDocument/2006/relationships/image" Target="../media/image676.png"/><Relationship Id="rId71" Type="http://schemas.openxmlformats.org/officeDocument/2006/relationships/customXml" Target="../ink/ink603.xml"/><Relationship Id="rId92" Type="http://schemas.openxmlformats.org/officeDocument/2006/relationships/image" Target="../media/image629.png"/><Relationship Id="rId213" Type="http://schemas.openxmlformats.org/officeDocument/2006/relationships/customXml" Target="../ink/ink674.xml"/><Relationship Id="rId234" Type="http://schemas.openxmlformats.org/officeDocument/2006/relationships/image" Target="../media/image699.png"/><Relationship Id="rId2" Type="http://schemas.openxmlformats.org/officeDocument/2006/relationships/notesSlide" Target="../notesSlides/notesSlide5.xml"/><Relationship Id="rId29" Type="http://schemas.openxmlformats.org/officeDocument/2006/relationships/customXml" Target="../ink/ink582.xml"/><Relationship Id="rId40" Type="http://schemas.openxmlformats.org/officeDocument/2006/relationships/image" Target="../media/image603.png"/><Relationship Id="rId115" Type="http://schemas.openxmlformats.org/officeDocument/2006/relationships/customXml" Target="../ink/ink625.xml"/><Relationship Id="rId136" Type="http://schemas.openxmlformats.org/officeDocument/2006/relationships/image" Target="../media/image650.png"/><Relationship Id="rId157" Type="http://schemas.openxmlformats.org/officeDocument/2006/relationships/customXml" Target="../ink/ink646.xml"/><Relationship Id="rId178" Type="http://schemas.openxmlformats.org/officeDocument/2006/relationships/image" Target="../media/image671.png"/><Relationship Id="rId61" Type="http://schemas.openxmlformats.org/officeDocument/2006/relationships/customXml" Target="../ink/ink598.xml"/><Relationship Id="rId82" Type="http://schemas.openxmlformats.org/officeDocument/2006/relationships/image" Target="../media/image624.png"/><Relationship Id="rId199" Type="http://schemas.openxmlformats.org/officeDocument/2006/relationships/customXml" Target="../ink/ink667.xml"/><Relationship Id="rId203" Type="http://schemas.openxmlformats.org/officeDocument/2006/relationships/customXml" Target="../ink/ink669.xml"/><Relationship Id="rId19" Type="http://schemas.openxmlformats.org/officeDocument/2006/relationships/customXml" Target="../ink/ink577.xml"/><Relationship Id="rId224" Type="http://schemas.openxmlformats.org/officeDocument/2006/relationships/image" Target="../media/image694.png"/><Relationship Id="rId245" Type="http://schemas.openxmlformats.org/officeDocument/2006/relationships/customXml" Target="../ink/ink690.xml"/><Relationship Id="rId30" Type="http://schemas.openxmlformats.org/officeDocument/2006/relationships/image" Target="../media/image598.png"/><Relationship Id="rId105" Type="http://schemas.openxmlformats.org/officeDocument/2006/relationships/customXml" Target="../ink/ink620.xml"/><Relationship Id="rId126" Type="http://schemas.openxmlformats.org/officeDocument/2006/relationships/image" Target="../media/image645.png"/><Relationship Id="rId147" Type="http://schemas.openxmlformats.org/officeDocument/2006/relationships/customXml" Target="../ink/ink641.xml"/><Relationship Id="rId168" Type="http://schemas.openxmlformats.org/officeDocument/2006/relationships/image" Target="../media/image666.png"/><Relationship Id="rId51" Type="http://schemas.openxmlformats.org/officeDocument/2006/relationships/customXml" Target="../ink/ink593.xml"/><Relationship Id="rId72" Type="http://schemas.openxmlformats.org/officeDocument/2006/relationships/image" Target="../media/image619.png"/><Relationship Id="rId93" Type="http://schemas.openxmlformats.org/officeDocument/2006/relationships/customXml" Target="../ink/ink614.xml"/><Relationship Id="rId189" Type="http://schemas.openxmlformats.org/officeDocument/2006/relationships/customXml" Target="../ink/ink662.xml"/><Relationship Id="rId3" Type="http://schemas.openxmlformats.org/officeDocument/2006/relationships/image" Target="../media/image326.png"/><Relationship Id="rId214" Type="http://schemas.openxmlformats.org/officeDocument/2006/relationships/image" Target="../media/image689.png"/><Relationship Id="rId235" Type="http://schemas.openxmlformats.org/officeDocument/2006/relationships/customXml" Target="../ink/ink685.xml"/><Relationship Id="rId116" Type="http://schemas.openxmlformats.org/officeDocument/2006/relationships/image" Target="../media/image640.png"/><Relationship Id="rId137" Type="http://schemas.openxmlformats.org/officeDocument/2006/relationships/customXml" Target="../ink/ink636.xml"/><Relationship Id="rId158" Type="http://schemas.openxmlformats.org/officeDocument/2006/relationships/image" Target="../media/image661.png"/><Relationship Id="rId20" Type="http://schemas.openxmlformats.org/officeDocument/2006/relationships/image" Target="../media/image593.png"/><Relationship Id="rId41" Type="http://schemas.openxmlformats.org/officeDocument/2006/relationships/customXml" Target="../ink/ink588.xml"/><Relationship Id="rId62" Type="http://schemas.openxmlformats.org/officeDocument/2006/relationships/image" Target="../media/image614.png"/><Relationship Id="rId83" Type="http://schemas.openxmlformats.org/officeDocument/2006/relationships/customXml" Target="../ink/ink609.xml"/><Relationship Id="rId179" Type="http://schemas.openxmlformats.org/officeDocument/2006/relationships/customXml" Target="../ink/ink657.xml"/><Relationship Id="rId190" Type="http://schemas.openxmlformats.org/officeDocument/2006/relationships/image" Target="../media/image677.png"/><Relationship Id="rId204" Type="http://schemas.openxmlformats.org/officeDocument/2006/relationships/image" Target="../media/image684.png"/><Relationship Id="rId225" Type="http://schemas.openxmlformats.org/officeDocument/2006/relationships/customXml" Target="../ink/ink680.xml"/><Relationship Id="rId246" Type="http://schemas.openxmlformats.org/officeDocument/2006/relationships/image" Target="../media/image705.png"/><Relationship Id="rId106" Type="http://schemas.openxmlformats.org/officeDocument/2006/relationships/image" Target="../media/image636.png"/><Relationship Id="rId127" Type="http://schemas.openxmlformats.org/officeDocument/2006/relationships/customXml" Target="../ink/ink631.xml"/><Relationship Id="rId10" Type="http://schemas.openxmlformats.org/officeDocument/2006/relationships/image" Target="../media/image588.png"/><Relationship Id="rId31" Type="http://schemas.openxmlformats.org/officeDocument/2006/relationships/customXml" Target="../ink/ink583.xml"/><Relationship Id="rId52" Type="http://schemas.openxmlformats.org/officeDocument/2006/relationships/image" Target="../media/image609.png"/><Relationship Id="rId73" Type="http://schemas.openxmlformats.org/officeDocument/2006/relationships/customXml" Target="../ink/ink604.xml"/><Relationship Id="rId94" Type="http://schemas.openxmlformats.org/officeDocument/2006/relationships/image" Target="../media/image630.png"/><Relationship Id="rId148" Type="http://schemas.openxmlformats.org/officeDocument/2006/relationships/image" Target="../media/image656.png"/><Relationship Id="rId169" Type="http://schemas.openxmlformats.org/officeDocument/2006/relationships/customXml" Target="../ink/ink652.xml"/><Relationship Id="rId4" Type="http://schemas.openxmlformats.org/officeDocument/2006/relationships/image" Target="../media/image518.png"/><Relationship Id="rId180" Type="http://schemas.openxmlformats.org/officeDocument/2006/relationships/image" Target="../media/image672.png"/><Relationship Id="rId215" Type="http://schemas.openxmlformats.org/officeDocument/2006/relationships/customXml" Target="../ink/ink675.xml"/><Relationship Id="rId236" Type="http://schemas.openxmlformats.org/officeDocument/2006/relationships/image" Target="../media/image700.png"/></Relationships>
</file>

<file path=ppt/slides/_rels/slide9.xml.rels><?xml version="1.0" encoding="UTF-8" standalone="yes"?>
<Relationships xmlns="http://schemas.openxmlformats.org/package/2006/relationships"><Relationship Id="rId117" Type="http://schemas.openxmlformats.org/officeDocument/2006/relationships/image" Target="../media/image766.png"/><Relationship Id="rId21" Type="http://schemas.openxmlformats.org/officeDocument/2006/relationships/image" Target="../media/image719.png"/><Relationship Id="rId42" Type="http://schemas.openxmlformats.org/officeDocument/2006/relationships/customXml" Target="../ink/ink714.xml"/><Relationship Id="rId63" Type="http://schemas.openxmlformats.org/officeDocument/2006/relationships/image" Target="../media/image740.png"/><Relationship Id="rId84" Type="http://schemas.openxmlformats.org/officeDocument/2006/relationships/customXml" Target="../ink/ink735.xml"/><Relationship Id="rId138" Type="http://schemas.openxmlformats.org/officeDocument/2006/relationships/customXml" Target="../ink/ink762.xml"/><Relationship Id="rId159" Type="http://schemas.openxmlformats.org/officeDocument/2006/relationships/image" Target="../media/image787.png"/><Relationship Id="rId170" Type="http://schemas.openxmlformats.org/officeDocument/2006/relationships/customXml" Target="../ink/ink778.xml"/><Relationship Id="rId191" Type="http://schemas.openxmlformats.org/officeDocument/2006/relationships/image" Target="../media/image803.png"/><Relationship Id="rId205" Type="http://schemas.openxmlformats.org/officeDocument/2006/relationships/image" Target="../media/image810.png"/><Relationship Id="rId107" Type="http://schemas.openxmlformats.org/officeDocument/2006/relationships/image" Target="../media/image761.png"/><Relationship Id="rId11" Type="http://schemas.openxmlformats.org/officeDocument/2006/relationships/image" Target="../media/image714.png"/><Relationship Id="rId32" Type="http://schemas.openxmlformats.org/officeDocument/2006/relationships/customXml" Target="../ink/ink709.xml"/><Relationship Id="rId53" Type="http://schemas.openxmlformats.org/officeDocument/2006/relationships/image" Target="../media/image735.png"/><Relationship Id="rId74" Type="http://schemas.openxmlformats.org/officeDocument/2006/relationships/customXml" Target="../ink/ink730.xml"/><Relationship Id="rId128" Type="http://schemas.openxmlformats.org/officeDocument/2006/relationships/customXml" Target="../ink/ink757.xml"/><Relationship Id="rId149" Type="http://schemas.openxmlformats.org/officeDocument/2006/relationships/image" Target="../media/image782.png"/><Relationship Id="rId5" Type="http://schemas.openxmlformats.org/officeDocument/2006/relationships/image" Target="../media/image711.png"/><Relationship Id="rId95" Type="http://schemas.openxmlformats.org/officeDocument/2006/relationships/image" Target="../media/image755.png"/><Relationship Id="rId160" Type="http://schemas.openxmlformats.org/officeDocument/2006/relationships/customXml" Target="../ink/ink773.xml"/><Relationship Id="rId181" Type="http://schemas.openxmlformats.org/officeDocument/2006/relationships/image" Target="../media/image798.png"/><Relationship Id="rId22" Type="http://schemas.openxmlformats.org/officeDocument/2006/relationships/customXml" Target="../ink/ink704.xml"/><Relationship Id="rId43" Type="http://schemas.openxmlformats.org/officeDocument/2006/relationships/image" Target="../media/image730.png"/><Relationship Id="rId64" Type="http://schemas.openxmlformats.org/officeDocument/2006/relationships/customXml" Target="../ink/ink725.xml"/><Relationship Id="rId118" Type="http://schemas.openxmlformats.org/officeDocument/2006/relationships/customXml" Target="../ink/ink752.xml"/><Relationship Id="rId139" Type="http://schemas.openxmlformats.org/officeDocument/2006/relationships/image" Target="../media/image777.png"/><Relationship Id="rId85" Type="http://schemas.openxmlformats.org/officeDocument/2006/relationships/image" Target="../media/image750.png"/><Relationship Id="rId150" Type="http://schemas.openxmlformats.org/officeDocument/2006/relationships/customXml" Target="../ink/ink768.xml"/><Relationship Id="rId171" Type="http://schemas.openxmlformats.org/officeDocument/2006/relationships/image" Target="../media/image793.png"/><Relationship Id="rId192" Type="http://schemas.openxmlformats.org/officeDocument/2006/relationships/customXml" Target="../ink/ink789.xml"/><Relationship Id="rId206" Type="http://schemas.openxmlformats.org/officeDocument/2006/relationships/customXml" Target="../ink/ink796.xml"/><Relationship Id="rId12" Type="http://schemas.openxmlformats.org/officeDocument/2006/relationships/customXml" Target="../ink/ink699.xml"/><Relationship Id="rId33" Type="http://schemas.openxmlformats.org/officeDocument/2006/relationships/image" Target="../media/image725.png"/><Relationship Id="rId108" Type="http://schemas.openxmlformats.org/officeDocument/2006/relationships/customXml" Target="../ink/ink747.xml"/><Relationship Id="rId129" Type="http://schemas.openxmlformats.org/officeDocument/2006/relationships/image" Target="../media/image772.png"/><Relationship Id="rId54" Type="http://schemas.openxmlformats.org/officeDocument/2006/relationships/customXml" Target="../ink/ink720.xml"/><Relationship Id="rId75" Type="http://schemas.openxmlformats.org/officeDocument/2006/relationships/image" Target="../media/image745.png"/><Relationship Id="rId96" Type="http://schemas.openxmlformats.org/officeDocument/2006/relationships/customXml" Target="../ink/ink741.xml"/><Relationship Id="rId140" Type="http://schemas.openxmlformats.org/officeDocument/2006/relationships/customXml" Target="../ink/ink763.xml"/><Relationship Id="rId161" Type="http://schemas.openxmlformats.org/officeDocument/2006/relationships/image" Target="../media/image788.png"/><Relationship Id="rId182" Type="http://schemas.openxmlformats.org/officeDocument/2006/relationships/customXml" Target="../ink/ink784.xml"/><Relationship Id="rId6" Type="http://schemas.openxmlformats.org/officeDocument/2006/relationships/customXml" Target="../ink/ink696.xml"/><Relationship Id="rId23" Type="http://schemas.openxmlformats.org/officeDocument/2006/relationships/image" Target="../media/image720.png"/><Relationship Id="rId119" Type="http://schemas.openxmlformats.org/officeDocument/2006/relationships/image" Target="../media/image767.png"/><Relationship Id="rId44" Type="http://schemas.openxmlformats.org/officeDocument/2006/relationships/customXml" Target="../ink/ink715.xml"/><Relationship Id="rId65" Type="http://schemas.openxmlformats.org/officeDocument/2006/relationships/image" Target="../media/image741.png"/><Relationship Id="rId86" Type="http://schemas.openxmlformats.org/officeDocument/2006/relationships/customXml" Target="../ink/ink736.xml"/><Relationship Id="rId130" Type="http://schemas.openxmlformats.org/officeDocument/2006/relationships/customXml" Target="../ink/ink758.xml"/><Relationship Id="rId151" Type="http://schemas.openxmlformats.org/officeDocument/2006/relationships/image" Target="../media/image783.png"/><Relationship Id="rId172" Type="http://schemas.openxmlformats.org/officeDocument/2006/relationships/customXml" Target="../ink/ink779.xml"/><Relationship Id="rId193" Type="http://schemas.openxmlformats.org/officeDocument/2006/relationships/image" Target="../media/image804.png"/><Relationship Id="rId207" Type="http://schemas.openxmlformats.org/officeDocument/2006/relationships/image" Target="../media/image811.png"/><Relationship Id="rId13" Type="http://schemas.openxmlformats.org/officeDocument/2006/relationships/image" Target="../media/image715.png"/><Relationship Id="rId109" Type="http://schemas.openxmlformats.org/officeDocument/2006/relationships/image" Target="../media/image762.png"/><Relationship Id="rId34" Type="http://schemas.openxmlformats.org/officeDocument/2006/relationships/customXml" Target="../ink/ink710.xml"/><Relationship Id="rId55" Type="http://schemas.openxmlformats.org/officeDocument/2006/relationships/image" Target="../media/image736.png"/><Relationship Id="rId76" Type="http://schemas.openxmlformats.org/officeDocument/2006/relationships/customXml" Target="../ink/ink731.xml"/><Relationship Id="rId97" Type="http://schemas.openxmlformats.org/officeDocument/2006/relationships/image" Target="../media/image756.png"/><Relationship Id="rId120" Type="http://schemas.openxmlformats.org/officeDocument/2006/relationships/customXml" Target="../ink/ink753.xml"/><Relationship Id="rId141" Type="http://schemas.openxmlformats.org/officeDocument/2006/relationships/image" Target="../media/image778.png"/><Relationship Id="rId7" Type="http://schemas.openxmlformats.org/officeDocument/2006/relationships/image" Target="../media/image712.png"/><Relationship Id="rId162" Type="http://schemas.openxmlformats.org/officeDocument/2006/relationships/customXml" Target="../ink/ink774.xml"/><Relationship Id="rId183" Type="http://schemas.openxmlformats.org/officeDocument/2006/relationships/image" Target="../media/image799.png"/><Relationship Id="rId24" Type="http://schemas.openxmlformats.org/officeDocument/2006/relationships/customXml" Target="../ink/ink705.xml"/><Relationship Id="rId45" Type="http://schemas.openxmlformats.org/officeDocument/2006/relationships/image" Target="../media/image731.png"/><Relationship Id="rId66" Type="http://schemas.openxmlformats.org/officeDocument/2006/relationships/customXml" Target="../ink/ink726.xml"/><Relationship Id="rId87" Type="http://schemas.openxmlformats.org/officeDocument/2006/relationships/image" Target="../media/image751.png"/><Relationship Id="rId110" Type="http://schemas.openxmlformats.org/officeDocument/2006/relationships/customXml" Target="../ink/ink748.xml"/><Relationship Id="rId131" Type="http://schemas.openxmlformats.org/officeDocument/2006/relationships/image" Target="../media/image773.png"/><Relationship Id="rId61" Type="http://schemas.openxmlformats.org/officeDocument/2006/relationships/image" Target="../media/image739.png"/><Relationship Id="rId82" Type="http://schemas.openxmlformats.org/officeDocument/2006/relationships/customXml" Target="../ink/ink734.xml"/><Relationship Id="rId152" Type="http://schemas.openxmlformats.org/officeDocument/2006/relationships/customXml" Target="../ink/ink769.xml"/><Relationship Id="rId173" Type="http://schemas.openxmlformats.org/officeDocument/2006/relationships/image" Target="../media/image794.png"/><Relationship Id="rId194" Type="http://schemas.openxmlformats.org/officeDocument/2006/relationships/customXml" Target="../ink/ink790.xml"/><Relationship Id="rId199" Type="http://schemas.openxmlformats.org/officeDocument/2006/relationships/image" Target="../media/image807.png"/><Relationship Id="rId203" Type="http://schemas.openxmlformats.org/officeDocument/2006/relationships/image" Target="../media/image809.png"/><Relationship Id="rId208" Type="http://schemas.openxmlformats.org/officeDocument/2006/relationships/customXml" Target="../ink/ink797.xml"/><Relationship Id="rId19" Type="http://schemas.openxmlformats.org/officeDocument/2006/relationships/image" Target="../media/image718.png"/><Relationship Id="rId14" Type="http://schemas.openxmlformats.org/officeDocument/2006/relationships/customXml" Target="../ink/ink700.xml"/><Relationship Id="rId30" Type="http://schemas.openxmlformats.org/officeDocument/2006/relationships/customXml" Target="../ink/ink708.xml"/><Relationship Id="rId35" Type="http://schemas.openxmlformats.org/officeDocument/2006/relationships/image" Target="../media/image726.png"/><Relationship Id="rId56" Type="http://schemas.openxmlformats.org/officeDocument/2006/relationships/customXml" Target="../ink/ink721.xml"/><Relationship Id="rId77" Type="http://schemas.openxmlformats.org/officeDocument/2006/relationships/image" Target="../media/image746.png"/><Relationship Id="rId100" Type="http://schemas.openxmlformats.org/officeDocument/2006/relationships/customXml" Target="../ink/ink743.xml"/><Relationship Id="rId105" Type="http://schemas.openxmlformats.org/officeDocument/2006/relationships/image" Target="../media/image760.png"/><Relationship Id="rId126" Type="http://schemas.openxmlformats.org/officeDocument/2006/relationships/customXml" Target="../ink/ink756.xml"/><Relationship Id="rId147" Type="http://schemas.openxmlformats.org/officeDocument/2006/relationships/image" Target="../media/image781.png"/><Relationship Id="rId168" Type="http://schemas.openxmlformats.org/officeDocument/2006/relationships/customXml" Target="../ink/ink777.xml"/><Relationship Id="rId8" Type="http://schemas.openxmlformats.org/officeDocument/2006/relationships/customXml" Target="../ink/ink697.xml"/><Relationship Id="rId51" Type="http://schemas.openxmlformats.org/officeDocument/2006/relationships/image" Target="../media/image734.png"/><Relationship Id="rId72" Type="http://schemas.openxmlformats.org/officeDocument/2006/relationships/customXml" Target="../ink/ink729.xml"/><Relationship Id="rId93" Type="http://schemas.openxmlformats.org/officeDocument/2006/relationships/image" Target="../media/image754.png"/><Relationship Id="rId98" Type="http://schemas.openxmlformats.org/officeDocument/2006/relationships/customXml" Target="../ink/ink742.xml"/><Relationship Id="rId121" Type="http://schemas.openxmlformats.org/officeDocument/2006/relationships/image" Target="../media/image768.png"/><Relationship Id="rId142" Type="http://schemas.openxmlformats.org/officeDocument/2006/relationships/customXml" Target="../ink/ink764.xml"/><Relationship Id="rId163" Type="http://schemas.openxmlformats.org/officeDocument/2006/relationships/image" Target="../media/image789.png"/><Relationship Id="rId184" Type="http://schemas.openxmlformats.org/officeDocument/2006/relationships/customXml" Target="../ink/ink785.xml"/><Relationship Id="rId189" Type="http://schemas.openxmlformats.org/officeDocument/2006/relationships/image" Target="../media/image802.png"/><Relationship Id="rId3" Type="http://schemas.openxmlformats.org/officeDocument/2006/relationships/image" Target="../media/image584.jpeg"/><Relationship Id="rId25" Type="http://schemas.openxmlformats.org/officeDocument/2006/relationships/image" Target="../media/image721.png"/><Relationship Id="rId46" Type="http://schemas.openxmlformats.org/officeDocument/2006/relationships/customXml" Target="../ink/ink716.xml"/><Relationship Id="rId67" Type="http://schemas.openxmlformats.org/officeDocument/2006/relationships/image" Target="../media/image742.png"/><Relationship Id="rId116" Type="http://schemas.openxmlformats.org/officeDocument/2006/relationships/customXml" Target="../ink/ink751.xml"/><Relationship Id="rId137" Type="http://schemas.openxmlformats.org/officeDocument/2006/relationships/image" Target="../media/image776.png"/><Relationship Id="rId158" Type="http://schemas.openxmlformats.org/officeDocument/2006/relationships/customXml" Target="../ink/ink772.xml"/><Relationship Id="rId20" Type="http://schemas.openxmlformats.org/officeDocument/2006/relationships/customXml" Target="../ink/ink703.xml"/><Relationship Id="rId41" Type="http://schemas.openxmlformats.org/officeDocument/2006/relationships/image" Target="../media/image729.png"/><Relationship Id="rId62" Type="http://schemas.openxmlformats.org/officeDocument/2006/relationships/customXml" Target="../ink/ink724.xml"/><Relationship Id="rId83" Type="http://schemas.openxmlformats.org/officeDocument/2006/relationships/image" Target="../media/image749.png"/><Relationship Id="rId88" Type="http://schemas.openxmlformats.org/officeDocument/2006/relationships/customXml" Target="../ink/ink737.xml"/><Relationship Id="rId111" Type="http://schemas.openxmlformats.org/officeDocument/2006/relationships/image" Target="../media/image763.png"/><Relationship Id="rId132" Type="http://schemas.openxmlformats.org/officeDocument/2006/relationships/customXml" Target="../ink/ink759.xml"/><Relationship Id="rId153" Type="http://schemas.openxmlformats.org/officeDocument/2006/relationships/image" Target="../media/image784.png"/><Relationship Id="rId174" Type="http://schemas.openxmlformats.org/officeDocument/2006/relationships/customXml" Target="../ink/ink780.xml"/><Relationship Id="rId179" Type="http://schemas.openxmlformats.org/officeDocument/2006/relationships/image" Target="../media/image797.png"/><Relationship Id="rId195" Type="http://schemas.openxmlformats.org/officeDocument/2006/relationships/image" Target="../media/image805.png"/><Relationship Id="rId209" Type="http://schemas.openxmlformats.org/officeDocument/2006/relationships/image" Target="../media/image812.png"/><Relationship Id="rId190" Type="http://schemas.openxmlformats.org/officeDocument/2006/relationships/customXml" Target="../ink/ink788.xml"/><Relationship Id="rId204" Type="http://schemas.openxmlformats.org/officeDocument/2006/relationships/customXml" Target="../ink/ink795.xml"/><Relationship Id="rId15" Type="http://schemas.openxmlformats.org/officeDocument/2006/relationships/image" Target="../media/image716.png"/><Relationship Id="rId36" Type="http://schemas.openxmlformats.org/officeDocument/2006/relationships/customXml" Target="../ink/ink711.xml"/><Relationship Id="rId57" Type="http://schemas.openxmlformats.org/officeDocument/2006/relationships/image" Target="../media/image737.png"/><Relationship Id="rId106" Type="http://schemas.openxmlformats.org/officeDocument/2006/relationships/customXml" Target="../ink/ink746.xml"/><Relationship Id="rId127" Type="http://schemas.openxmlformats.org/officeDocument/2006/relationships/image" Target="../media/image771.png"/><Relationship Id="rId10" Type="http://schemas.openxmlformats.org/officeDocument/2006/relationships/customXml" Target="../ink/ink698.xml"/><Relationship Id="rId31" Type="http://schemas.openxmlformats.org/officeDocument/2006/relationships/image" Target="../media/image724.png"/><Relationship Id="rId52" Type="http://schemas.openxmlformats.org/officeDocument/2006/relationships/customXml" Target="../ink/ink719.xml"/><Relationship Id="rId73" Type="http://schemas.openxmlformats.org/officeDocument/2006/relationships/image" Target="../media/image744.png"/><Relationship Id="rId78" Type="http://schemas.openxmlformats.org/officeDocument/2006/relationships/customXml" Target="../ink/ink732.xml"/><Relationship Id="rId94" Type="http://schemas.openxmlformats.org/officeDocument/2006/relationships/customXml" Target="../ink/ink740.xml"/><Relationship Id="rId99" Type="http://schemas.openxmlformats.org/officeDocument/2006/relationships/image" Target="../media/image757.png"/><Relationship Id="rId101" Type="http://schemas.openxmlformats.org/officeDocument/2006/relationships/image" Target="../media/image758.png"/><Relationship Id="rId122" Type="http://schemas.openxmlformats.org/officeDocument/2006/relationships/customXml" Target="../ink/ink754.xml"/><Relationship Id="rId143" Type="http://schemas.openxmlformats.org/officeDocument/2006/relationships/image" Target="../media/image779.png"/><Relationship Id="rId148" Type="http://schemas.openxmlformats.org/officeDocument/2006/relationships/customXml" Target="../ink/ink767.xml"/><Relationship Id="rId164" Type="http://schemas.openxmlformats.org/officeDocument/2006/relationships/customXml" Target="../ink/ink775.xml"/><Relationship Id="rId169" Type="http://schemas.openxmlformats.org/officeDocument/2006/relationships/image" Target="../media/image792.png"/><Relationship Id="rId185" Type="http://schemas.openxmlformats.org/officeDocument/2006/relationships/image" Target="../media/image800.png"/><Relationship Id="rId4" Type="http://schemas.openxmlformats.org/officeDocument/2006/relationships/customXml" Target="../ink/ink695.xml"/><Relationship Id="rId9" Type="http://schemas.openxmlformats.org/officeDocument/2006/relationships/image" Target="../media/image713.png"/><Relationship Id="rId180" Type="http://schemas.openxmlformats.org/officeDocument/2006/relationships/customXml" Target="../ink/ink783.xml"/><Relationship Id="rId26" Type="http://schemas.openxmlformats.org/officeDocument/2006/relationships/customXml" Target="../ink/ink706.xml"/><Relationship Id="rId47" Type="http://schemas.openxmlformats.org/officeDocument/2006/relationships/image" Target="../media/image732.png"/><Relationship Id="rId68" Type="http://schemas.openxmlformats.org/officeDocument/2006/relationships/customXml" Target="../ink/ink727.xml"/><Relationship Id="rId89" Type="http://schemas.openxmlformats.org/officeDocument/2006/relationships/image" Target="../media/image752.png"/><Relationship Id="rId112" Type="http://schemas.openxmlformats.org/officeDocument/2006/relationships/customXml" Target="../ink/ink749.xml"/><Relationship Id="rId133" Type="http://schemas.openxmlformats.org/officeDocument/2006/relationships/image" Target="../media/image774.png"/><Relationship Id="rId154" Type="http://schemas.openxmlformats.org/officeDocument/2006/relationships/customXml" Target="../ink/ink770.xml"/><Relationship Id="rId175" Type="http://schemas.openxmlformats.org/officeDocument/2006/relationships/image" Target="../media/image795.png"/><Relationship Id="rId196" Type="http://schemas.openxmlformats.org/officeDocument/2006/relationships/customXml" Target="../ink/ink791.xml"/><Relationship Id="rId200" Type="http://schemas.openxmlformats.org/officeDocument/2006/relationships/customXml" Target="../ink/ink793.xml"/><Relationship Id="rId16" Type="http://schemas.openxmlformats.org/officeDocument/2006/relationships/customXml" Target="../ink/ink701.xml"/><Relationship Id="rId37" Type="http://schemas.openxmlformats.org/officeDocument/2006/relationships/image" Target="../media/image727.png"/><Relationship Id="rId58" Type="http://schemas.openxmlformats.org/officeDocument/2006/relationships/customXml" Target="../ink/ink722.xml"/><Relationship Id="rId79" Type="http://schemas.openxmlformats.org/officeDocument/2006/relationships/image" Target="../media/image747.png"/><Relationship Id="rId102" Type="http://schemas.openxmlformats.org/officeDocument/2006/relationships/customXml" Target="../ink/ink744.xml"/><Relationship Id="rId123" Type="http://schemas.openxmlformats.org/officeDocument/2006/relationships/image" Target="../media/image769.png"/><Relationship Id="rId144" Type="http://schemas.openxmlformats.org/officeDocument/2006/relationships/customXml" Target="../ink/ink765.xml"/><Relationship Id="rId90" Type="http://schemas.openxmlformats.org/officeDocument/2006/relationships/customXml" Target="../ink/ink738.xml"/><Relationship Id="rId165" Type="http://schemas.openxmlformats.org/officeDocument/2006/relationships/image" Target="../media/image790.png"/><Relationship Id="rId186" Type="http://schemas.openxmlformats.org/officeDocument/2006/relationships/customXml" Target="../ink/ink786.xml"/><Relationship Id="rId27" Type="http://schemas.openxmlformats.org/officeDocument/2006/relationships/image" Target="../media/image722.png"/><Relationship Id="rId48" Type="http://schemas.openxmlformats.org/officeDocument/2006/relationships/customXml" Target="../ink/ink717.xml"/><Relationship Id="rId69" Type="http://schemas.openxmlformats.org/officeDocument/2006/relationships/image" Target="../media/image350.png"/><Relationship Id="rId113" Type="http://schemas.openxmlformats.org/officeDocument/2006/relationships/image" Target="../media/image764.png"/><Relationship Id="rId134" Type="http://schemas.openxmlformats.org/officeDocument/2006/relationships/customXml" Target="../ink/ink760.xml"/><Relationship Id="rId80" Type="http://schemas.openxmlformats.org/officeDocument/2006/relationships/customXml" Target="../ink/ink733.xml"/><Relationship Id="rId155" Type="http://schemas.openxmlformats.org/officeDocument/2006/relationships/image" Target="../media/image785.png"/><Relationship Id="rId176" Type="http://schemas.openxmlformats.org/officeDocument/2006/relationships/customXml" Target="../ink/ink781.xml"/><Relationship Id="rId197" Type="http://schemas.openxmlformats.org/officeDocument/2006/relationships/image" Target="../media/image806.png"/><Relationship Id="rId201" Type="http://schemas.openxmlformats.org/officeDocument/2006/relationships/image" Target="../media/image808.png"/><Relationship Id="rId17" Type="http://schemas.openxmlformats.org/officeDocument/2006/relationships/image" Target="../media/image717.png"/><Relationship Id="rId38" Type="http://schemas.openxmlformats.org/officeDocument/2006/relationships/customXml" Target="../ink/ink712.xml"/><Relationship Id="rId59" Type="http://schemas.openxmlformats.org/officeDocument/2006/relationships/image" Target="../media/image738.png"/><Relationship Id="rId103" Type="http://schemas.openxmlformats.org/officeDocument/2006/relationships/image" Target="../media/image759.png"/><Relationship Id="rId124" Type="http://schemas.openxmlformats.org/officeDocument/2006/relationships/customXml" Target="../ink/ink755.xml"/><Relationship Id="rId70" Type="http://schemas.openxmlformats.org/officeDocument/2006/relationships/customXml" Target="../ink/ink728.xml"/><Relationship Id="rId91" Type="http://schemas.openxmlformats.org/officeDocument/2006/relationships/image" Target="../media/image753.png"/><Relationship Id="rId145" Type="http://schemas.openxmlformats.org/officeDocument/2006/relationships/image" Target="../media/image780.png"/><Relationship Id="rId166" Type="http://schemas.openxmlformats.org/officeDocument/2006/relationships/customXml" Target="../ink/ink776.xml"/><Relationship Id="rId187" Type="http://schemas.openxmlformats.org/officeDocument/2006/relationships/image" Target="../media/image801.png"/><Relationship Id="rId1" Type="http://schemas.openxmlformats.org/officeDocument/2006/relationships/slideLayout" Target="../slideLayouts/slideLayout7.xml"/><Relationship Id="rId28" Type="http://schemas.openxmlformats.org/officeDocument/2006/relationships/customXml" Target="../ink/ink707.xml"/><Relationship Id="rId49" Type="http://schemas.openxmlformats.org/officeDocument/2006/relationships/image" Target="../media/image733.png"/><Relationship Id="rId114" Type="http://schemas.openxmlformats.org/officeDocument/2006/relationships/customXml" Target="../ink/ink750.xml"/><Relationship Id="rId60" Type="http://schemas.openxmlformats.org/officeDocument/2006/relationships/customXml" Target="../ink/ink723.xml"/><Relationship Id="rId81" Type="http://schemas.openxmlformats.org/officeDocument/2006/relationships/image" Target="../media/image748.png"/><Relationship Id="rId135" Type="http://schemas.openxmlformats.org/officeDocument/2006/relationships/image" Target="../media/image775.png"/><Relationship Id="rId156" Type="http://schemas.openxmlformats.org/officeDocument/2006/relationships/customXml" Target="../ink/ink771.xml"/><Relationship Id="rId177" Type="http://schemas.openxmlformats.org/officeDocument/2006/relationships/image" Target="../media/image796.png"/><Relationship Id="rId198" Type="http://schemas.openxmlformats.org/officeDocument/2006/relationships/customXml" Target="../ink/ink792.xml"/><Relationship Id="rId202" Type="http://schemas.openxmlformats.org/officeDocument/2006/relationships/customXml" Target="../ink/ink794.xml"/><Relationship Id="rId18" Type="http://schemas.openxmlformats.org/officeDocument/2006/relationships/customXml" Target="../ink/ink702.xml"/><Relationship Id="rId39" Type="http://schemas.openxmlformats.org/officeDocument/2006/relationships/image" Target="../media/image728.png"/><Relationship Id="rId50" Type="http://schemas.openxmlformats.org/officeDocument/2006/relationships/customXml" Target="../ink/ink718.xml"/><Relationship Id="rId104" Type="http://schemas.openxmlformats.org/officeDocument/2006/relationships/customXml" Target="../ink/ink745.xml"/><Relationship Id="rId125" Type="http://schemas.openxmlformats.org/officeDocument/2006/relationships/image" Target="../media/image770.png"/><Relationship Id="rId146" Type="http://schemas.openxmlformats.org/officeDocument/2006/relationships/customXml" Target="../ink/ink766.xml"/><Relationship Id="rId167" Type="http://schemas.openxmlformats.org/officeDocument/2006/relationships/image" Target="../media/image791.png"/><Relationship Id="rId188" Type="http://schemas.openxmlformats.org/officeDocument/2006/relationships/customXml" Target="../ink/ink787.xml"/><Relationship Id="rId71" Type="http://schemas.openxmlformats.org/officeDocument/2006/relationships/image" Target="../media/image743.png"/><Relationship Id="rId92" Type="http://schemas.openxmlformats.org/officeDocument/2006/relationships/customXml" Target="../ink/ink739.xml"/><Relationship Id="rId2" Type="http://schemas.openxmlformats.org/officeDocument/2006/relationships/notesSlide" Target="../notesSlides/notesSlide6.xml"/><Relationship Id="rId29" Type="http://schemas.openxmlformats.org/officeDocument/2006/relationships/image" Target="../media/image723.png"/><Relationship Id="rId40" Type="http://schemas.openxmlformats.org/officeDocument/2006/relationships/customXml" Target="../ink/ink713.xml"/><Relationship Id="rId115" Type="http://schemas.openxmlformats.org/officeDocument/2006/relationships/image" Target="../media/image765.png"/><Relationship Id="rId136" Type="http://schemas.openxmlformats.org/officeDocument/2006/relationships/customXml" Target="../ink/ink761.xml"/><Relationship Id="rId157" Type="http://schemas.openxmlformats.org/officeDocument/2006/relationships/image" Target="../media/image786.png"/><Relationship Id="rId178" Type="http://schemas.openxmlformats.org/officeDocument/2006/relationships/customXml" Target="../ink/ink7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600905" y="510007"/>
            <a:ext cx="8005976"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Lecture 4</a:t>
            </a:r>
            <a:br>
              <a:rPr lang="en-US" sz="3600" b="1" dirty="0">
                <a:latin typeface="Arial" panose="020B0604020202020204" pitchFamily="34" charset="0"/>
              </a:rPr>
            </a:br>
            <a:r>
              <a:rPr lang="en-US" sz="3600" b="1" dirty="0">
                <a:latin typeface="Arial" panose="020B0604020202020204" pitchFamily="34" charset="0"/>
              </a:rPr>
              <a:t>Nucleic Acids &amp; Immunology</a:t>
            </a:r>
          </a:p>
          <a:p>
            <a:r>
              <a:rPr lang="en-US" sz="3600" b="1" dirty="0">
                <a:latin typeface="Arial" panose="020B0604020202020204" pitchFamily="34" charset="0"/>
              </a:rPr>
              <a:t>(and a little polysaccharides)</a:t>
            </a:r>
            <a:endParaRPr lang="en-US" sz="3600" dirty="0">
              <a:latin typeface="Arial" panose="020B0604020202020204" pitchFamily="34" charset="0"/>
            </a:endParaRPr>
          </a:p>
        </p:txBody>
      </p:sp>
      <p:sp>
        <p:nvSpPr>
          <p:cNvPr id="2" name="TextBox 1">
            <a:extLst>
              <a:ext uri="{FF2B5EF4-FFF2-40B4-BE49-F238E27FC236}">
                <a16:creationId xmlns:a16="http://schemas.microsoft.com/office/drawing/2014/main" id="{654A98A5-84A1-4394-BEC3-0E5E7644FB7C}"/>
              </a:ext>
            </a:extLst>
          </p:cNvPr>
          <p:cNvSpPr txBox="1"/>
          <p:nvPr/>
        </p:nvSpPr>
        <p:spPr>
          <a:xfrm>
            <a:off x="3710038" y="2484438"/>
            <a:ext cx="6211043" cy="707886"/>
          </a:xfrm>
          <a:prstGeom prst="rect">
            <a:avLst/>
          </a:prstGeom>
          <a:noFill/>
        </p:spPr>
        <p:txBody>
          <a:bodyPr wrap="square" rtlCol="0">
            <a:spAutoFit/>
          </a:bodyPr>
          <a:lstStyle/>
          <a:p>
            <a:pPr marL="285744" indent="-285744">
              <a:buFont typeface="Arial" panose="020B0604020202020204" pitchFamily="34" charset="0"/>
              <a:buChar char="•"/>
            </a:pPr>
            <a:r>
              <a:rPr lang="en-US" sz="2000" dirty="0">
                <a:latin typeface="Arial" panose="020B0604020202020204" pitchFamily="34" charset="0"/>
              </a:rPr>
              <a:t>Nucleic Acid Technologies</a:t>
            </a:r>
          </a:p>
          <a:p>
            <a:pPr marL="285744" indent="-285744">
              <a:buFont typeface="Arial" panose="020B0604020202020204" pitchFamily="34" charset="0"/>
              <a:buChar char="•"/>
            </a:pPr>
            <a:r>
              <a:rPr lang="en-US" sz="2000" dirty="0">
                <a:latin typeface="Arial" panose="020B0604020202020204" pitchFamily="34" charset="0"/>
              </a:rPr>
              <a:t>Immunotherapies</a:t>
            </a:r>
          </a:p>
        </p:txBody>
      </p:sp>
      <p:sp>
        <p:nvSpPr>
          <p:cNvPr id="6" name="Date Placeholder 5">
            <a:extLst>
              <a:ext uri="{FF2B5EF4-FFF2-40B4-BE49-F238E27FC236}">
                <a16:creationId xmlns:a16="http://schemas.microsoft.com/office/drawing/2014/main" id="{372FFEBE-A36F-05D4-B99E-3D1B3C051B3A}"/>
              </a:ext>
            </a:extLst>
          </p:cNvPr>
          <p:cNvSpPr>
            <a:spLocks noGrp="1"/>
          </p:cNvSpPr>
          <p:nvPr>
            <p:ph type="dt" sz="half" idx="10"/>
          </p:nvPr>
        </p:nvSpPr>
        <p:spPr/>
        <p:txBody>
          <a:bodyPr/>
          <a:lstStyle/>
          <a:p>
            <a:fld id="{42CFFAD9-EE74-45B3-9FD0-70ABC40279DC}" type="datetime1">
              <a:rPr lang="en-US" smtClean="0"/>
              <a:t>2/5/2025</a:t>
            </a:fld>
            <a:endParaRPr lang="en-US"/>
          </a:p>
        </p:txBody>
      </p:sp>
      <p:sp>
        <p:nvSpPr>
          <p:cNvPr id="7" name="Footer Placeholder 6">
            <a:extLst>
              <a:ext uri="{FF2B5EF4-FFF2-40B4-BE49-F238E27FC236}">
                <a16:creationId xmlns:a16="http://schemas.microsoft.com/office/drawing/2014/main" id="{72FBB088-2A23-F3CB-B449-23A48DC00849}"/>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DC0E0EFF-52F6-BCB8-1136-E7CCFFAA1D24}"/>
              </a:ext>
            </a:extLst>
          </p:cNvPr>
          <p:cNvSpPr>
            <a:spLocks noGrp="1"/>
          </p:cNvSpPr>
          <p:nvPr>
            <p:ph type="sldNum" sz="quarter" idx="12"/>
          </p:nvPr>
        </p:nvSpPr>
        <p:spPr/>
        <p:txBody>
          <a:bodyPr/>
          <a:lstStyle/>
          <a:p>
            <a:fld id="{DC3BB032-4020-48F4-953B-341806DC4A2B}" type="slidenum">
              <a:rPr lang="en-US" smtClean="0"/>
              <a:t>1</a:t>
            </a:fld>
            <a:endParaRPr lang="en-US"/>
          </a:p>
        </p:txBody>
      </p:sp>
      <p:sp>
        <p:nvSpPr>
          <p:cNvPr id="3" name="TextBox 2">
            <a:extLst>
              <a:ext uri="{FF2B5EF4-FFF2-40B4-BE49-F238E27FC236}">
                <a16:creationId xmlns:a16="http://schemas.microsoft.com/office/drawing/2014/main" id="{D8B7A3BF-9186-4254-D0D8-8126EFF590DB}"/>
              </a:ext>
            </a:extLst>
          </p:cNvPr>
          <p:cNvSpPr txBox="1"/>
          <p:nvPr/>
        </p:nvSpPr>
        <p:spPr>
          <a:xfrm>
            <a:off x="853281" y="5227188"/>
            <a:ext cx="8276626" cy="400110"/>
          </a:xfrm>
          <a:prstGeom prst="rect">
            <a:avLst/>
          </a:prstGeom>
          <a:noFill/>
          <a:ln>
            <a:solidFill>
              <a:schemeClr val="accent2"/>
            </a:solidFill>
          </a:ln>
        </p:spPr>
        <p:txBody>
          <a:bodyPr wrap="none" rtlCol="0">
            <a:spAutoFit/>
          </a:bodyPr>
          <a:lstStyle/>
          <a:p>
            <a:pPr algn="ctr"/>
            <a:r>
              <a:rPr lang="en-US" sz="2000" dirty="0">
                <a:solidFill>
                  <a:srgbClr val="C00000"/>
                </a:solidFill>
                <a:latin typeface="Arial" panose="020B0604020202020204" pitchFamily="34" charset="0"/>
                <a:cs typeface="Arial" panose="020B0604020202020204" pitchFamily="34" charset="0"/>
              </a:rPr>
              <a:t>Please view the posted video on Enzyme Kinetics before our next class.</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2C34A47D-02CA-4025-2599-0D81C1D057D9}"/>
                  </a:ext>
                </a:extLst>
              </p14:cNvPr>
              <p14:cNvContentPartPr/>
              <p14:nvPr/>
            </p14:nvContentPartPr>
            <p14:xfrm>
              <a:off x="477064" y="5288040"/>
              <a:ext cx="161640" cy="194040"/>
            </p14:xfrm>
          </p:contentPart>
        </mc:Choice>
        <mc:Fallback xmlns="">
          <p:pic>
            <p:nvPicPr>
              <p:cNvPr id="4" name="Ink 3">
                <a:extLst>
                  <a:ext uri="{FF2B5EF4-FFF2-40B4-BE49-F238E27FC236}">
                    <a16:creationId xmlns:a16="http://schemas.microsoft.com/office/drawing/2014/main" id="{2C34A47D-02CA-4025-2599-0D81C1D057D9}"/>
                  </a:ext>
                </a:extLst>
              </p:cNvPr>
              <p:cNvPicPr/>
              <p:nvPr/>
            </p:nvPicPr>
            <p:blipFill>
              <a:blip r:embed="rId4"/>
              <a:stretch>
                <a:fillRect/>
              </a:stretch>
            </p:blipFill>
            <p:spPr>
              <a:xfrm>
                <a:off x="468424" y="5279400"/>
                <a:ext cx="17928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31458B42-4A55-FB92-ADE3-D369513ADBE0}"/>
                  </a:ext>
                </a:extLst>
              </p14:cNvPr>
              <p14:cNvContentPartPr/>
              <p14:nvPr/>
            </p14:nvContentPartPr>
            <p14:xfrm>
              <a:off x="6477544" y="2025720"/>
              <a:ext cx="2823840" cy="56880"/>
            </p14:xfrm>
          </p:contentPart>
        </mc:Choice>
        <mc:Fallback xmlns="">
          <p:pic>
            <p:nvPicPr>
              <p:cNvPr id="5" name="Ink 4">
                <a:extLst>
                  <a:ext uri="{FF2B5EF4-FFF2-40B4-BE49-F238E27FC236}">
                    <a16:creationId xmlns:a16="http://schemas.microsoft.com/office/drawing/2014/main" id="{31458B42-4A55-FB92-ADE3-D369513ADBE0}"/>
                  </a:ext>
                </a:extLst>
              </p:cNvPr>
              <p:cNvPicPr/>
              <p:nvPr/>
            </p:nvPicPr>
            <p:blipFill>
              <a:blip r:embed="rId6"/>
              <a:stretch>
                <a:fillRect/>
              </a:stretch>
            </p:blipFill>
            <p:spPr>
              <a:xfrm>
                <a:off x="6468904" y="2016720"/>
                <a:ext cx="2841480" cy="74520"/>
              </a:xfrm>
              <a:prstGeom prst="rect">
                <a:avLst/>
              </a:prstGeom>
            </p:spPr>
          </p:pic>
        </mc:Fallback>
      </mc:AlternateContent>
    </p:spTree>
    <p:extLst>
      <p:ext uri="{BB962C8B-B14F-4D97-AF65-F5344CB8AC3E}">
        <p14:creationId xmlns:p14="http://schemas.microsoft.com/office/powerpoint/2010/main" val="281430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C79A696C-7AB9-4B52-80A8-34A89E174CCA}"/>
              </a:ext>
            </a:extLst>
          </p:cNvPr>
          <p:cNvGraphicFramePr>
            <a:graphicFrameLocks noChangeAspect="1"/>
          </p:cNvGraphicFramePr>
          <p:nvPr/>
        </p:nvGraphicFramePr>
        <p:xfrm>
          <a:off x="850856" y="2590902"/>
          <a:ext cx="10954854" cy="2947670"/>
        </p:xfrm>
        <a:graphic>
          <a:graphicData uri="http://schemas.openxmlformats.org/presentationml/2006/ole">
            <mc:AlternateContent xmlns:mc="http://schemas.openxmlformats.org/markup-compatibility/2006">
              <mc:Choice xmlns:v="urn:schemas-microsoft-com:vml" Requires="v">
                <p:oleObj name="MDLDrawObject Class" r:id="rId3" imgW="15591556" imgH="4114800" progId="MDLDrawOLE.MDLDrawObject.1">
                  <p:embed/>
                </p:oleObj>
              </mc:Choice>
              <mc:Fallback>
                <p:oleObj name="MDLDrawObject Class" r:id="rId3" imgW="15591556" imgH="4114800" progId="MDLDrawOLE.MDLDrawObject.1">
                  <p:embed/>
                  <p:pic>
                    <p:nvPicPr>
                      <p:cNvPr id="5" name="Object 4">
                        <a:extLst>
                          <a:ext uri="{FF2B5EF4-FFF2-40B4-BE49-F238E27FC236}">
                            <a16:creationId xmlns:a16="http://schemas.microsoft.com/office/drawing/2014/main" id="{C79A696C-7AB9-4B52-80A8-34A89E174CCA}"/>
                          </a:ext>
                        </a:extLst>
                      </p:cNvPr>
                      <p:cNvPicPr>
                        <a:picLocks noChangeAspect="1" noChangeArrowheads="1"/>
                      </p:cNvPicPr>
                      <p:nvPr/>
                    </p:nvPicPr>
                    <p:blipFill>
                      <a:blip r:embed="rId4"/>
                      <a:srcRect/>
                      <a:stretch>
                        <a:fillRect/>
                      </a:stretch>
                    </p:blipFill>
                    <p:spPr bwMode="auto">
                      <a:xfrm>
                        <a:off x="850856" y="2590902"/>
                        <a:ext cx="10954854" cy="2947670"/>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BDBBBA14-E7DA-41A9-BE91-FC354919F60D}"/>
              </a:ext>
            </a:extLst>
          </p:cNvPr>
          <p:cNvSpPr/>
          <p:nvPr/>
        </p:nvSpPr>
        <p:spPr>
          <a:xfrm>
            <a:off x="319881" y="584635"/>
            <a:ext cx="12510422" cy="1903435"/>
          </a:xfrm>
          <a:prstGeom prst="rect">
            <a:avLst/>
          </a:prstGeom>
        </p:spPr>
        <p:txBody>
          <a:bodyPr wrap="square">
            <a:spAutoFit/>
          </a:bodyPr>
          <a:lstStyle/>
          <a:p>
            <a:pPr marL="342900" indent="-342900">
              <a:spcBef>
                <a:spcPts val="290"/>
              </a:spcBef>
              <a:buFont typeface="Arial" panose="020B0604020202020204" pitchFamily="34" charset="0"/>
              <a:buChar char="•"/>
            </a:pPr>
            <a:r>
              <a:rPr lang="en-US" sz="1925" b="1" dirty="0">
                <a:latin typeface="Arial" panose="020B0604020202020204" pitchFamily="34" charset="0"/>
                <a:ea typeface="Times New Roman" panose="02020603050405020304" pitchFamily="18" charset="0"/>
                <a:cs typeface="Arial" panose="020B0604020202020204" pitchFamily="34" charset="0"/>
              </a:rPr>
              <a:t>DNA polymerases </a:t>
            </a:r>
            <a:r>
              <a:rPr lang="en-US" sz="1925" dirty="0">
                <a:latin typeface="Arial" panose="020B0604020202020204" pitchFamily="34" charset="0"/>
                <a:ea typeface="Times New Roman" panose="02020603050405020304" pitchFamily="18" charset="0"/>
                <a:cs typeface="Arial" panose="020B0604020202020204" pitchFamily="34" charset="0"/>
              </a:rPr>
              <a:t>utilize a </a:t>
            </a:r>
            <a:r>
              <a:rPr lang="en-US" sz="1925" b="1" dirty="0">
                <a:latin typeface="Arial" panose="020B0604020202020204" pitchFamily="34" charset="0"/>
                <a:ea typeface="Times New Roman" panose="02020603050405020304" pitchFamily="18" charset="0"/>
                <a:cs typeface="Arial" panose="020B0604020202020204" pitchFamily="34" charset="0"/>
              </a:rPr>
              <a:t>template</a:t>
            </a:r>
            <a:r>
              <a:rPr lang="en-US" sz="1925" dirty="0">
                <a:latin typeface="Arial" panose="020B0604020202020204" pitchFamily="34" charset="0"/>
                <a:ea typeface="Times New Roman" panose="02020603050405020304" pitchFamily="18" charset="0"/>
                <a:cs typeface="Arial" panose="020B0604020202020204" pitchFamily="34" charset="0"/>
              </a:rPr>
              <a:t> to direct the order of added bases,</a:t>
            </a:r>
          </a:p>
          <a:p>
            <a:pPr marL="342900" indent="-342900">
              <a:spcBef>
                <a:spcPts val="290"/>
              </a:spcBef>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The enzyme will continue to the end of the template.</a:t>
            </a:r>
            <a:endParaRPr lang="en-US" sz="1925" dirty="0">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Require a </a:t>
            </a:r>
            <a:r>
              <a:rPr lang="en-US" sz="1925" dirty="0" err="1">
                <a:latin typeface="Arial" panose="020B0604020202020204" pitchFamily="34" charset="0"/>
                <a:ea typeface="Times New Roman" panose="02020603050405020304" pitchFamily="18" charset="0"/>
                <a:cs typeface="Arial" panose="020B0604020202020204" pitchFamily="34" charset="0"/>
              </a:rPr>
              <a:t>basepaired</a:t>
            </a:r>
            <a:r>
              <a:rPr lang="en-US" sz="1925" dirty="0">
                <a:latin typeface="Arial" panose="020B0604020202020204" pitchFamily="34" charset="0"/>
                <a:ea typeface="Times New Roman" panose="02020603050405020304" pitchFamily="18" charset="0"/>
                <a:cs typeface="Arial" panose="020B0604020202020204" pitchFamily="34" charset="0"/>
              </a:rPr>
              <a:t> </a:t>
            </a:r>
            <a:r>
              <a:rPr lang="en-US" sz="1925" b="1" dirty="0">
                <a:latin typeface="Arial" panose="020B0604020202020204" pitchFamily="34" charset="0"/>
                <a:ea typeface="Times New Roman" panose="02020603050405020304" pitchFamily="18" charset="0"/>
                <a:cs typeface="Arial" panose="020B0604020202020204" pitchFamily="34" charset="0"/>
              </a:rPr>
              <a:t>primer </a:t>
            </a:r>
            <a:r>
              <a:rPr lang="en-US" sz="1925" dirty="0">
                <a:latin typeface="Arial" panose="020B0604020202020204" pitchFamily="34" charset="0"/>
                <a:ea typeface="Times New Roman" panose="02020603050405020304" pitchFamily="18" charset="0"/>
                <a:cs typeface="Arial" panose="020B0604020202020204" pitchFamily="34" charset="0"/>
              </a:rPr>
              <a:t>with a 3’OH. Primer can be DNA or RNA, DNA is used for laboratory work, RNA is used by the cell during replication</a:t>
            </a: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New dNTP added to the 3' hydroxyl of the existing polymer, elongation in the </a:t>
            </a:r>
            <a:r>
              <a:rPr lang="en-US" sz="1925" b="1" dirty="0">
                <a:latin typeface="Arial" panose="020B0604020202020204" pitchFamily="34" charset="0"/>
                <a:ea typeface="Times New Roman" panose="02020603050405020304" pitchFamily="18" charset="0"/>
                <a:cs typeface="Arial" panose="020B0604020202020204" pitchFamily="34" charset="0"/>
              </a:rPr>
              <a:t>5’ to 3’ direction.</a:t>
            </a: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Pyrophosphate (PP) is released and hydrolyzed to two inorganic phosphates.</a:t>
            </a:r>
          </a:p>
        </p:txBody>
      </p:sp>
      <p:grpSp>
        <p:nvGrpSpPr>
          <p:cNvPr id="12" name="Group 11">
            <a:extLst>
              <a:ext uri="{FF2B5EF4-FFF2-40B4-BE49-F238E27FC236}">
                <a16:creationId xmlns:a16="http://schemas.microsoft.com/office/drawing/2014/main" id="{40DDD223-D9EC-43AC-A427-FA2668B6F815}"/>
              </a:ext>
            </a:extLst>
          </p:cNvPr>
          <p:cNvGrpSpPr/>
          <p:nvPr/>
        </p:nvGrpSpPr>
        <p:grpSpPr>
          <a:xfrm>
            <a:off x="4357950" y="5453182"/>
            <a:ext cx="7527726" cy="683646"/>
            <a:chOff x="-899572" y="6004744"/>
            <a:chExt cx="7794634" cy="707886"/>
          </a:xfrm>
        </p:grpSpPr>
        <p:sp>
          <p:nvSpPr>
            <p:cNvPr id="10" name="Rectangle 7">
              <a:extLst>
                <a:ext uri="{FF2B5EF4-FFF2-40B4-BE49-F238E27FC236}">
                  <a16:creationId xmlns:a16="http://schemas.microsoft.com/office/drawing/2014/main" id="{9A54E846-531F-4DC5-B196-B9C316809391}"/>
                </a:ext>
              </a:extLst>
            </p:cNvPr>
            <p:cNvSpPr>
              <a:spLocks noChangeArrowheads="1"/>
            </p:cNvSpPr>
            <p:nvPr/>
          </p:nvSpPr>
          <p:spPr bwMode="auto">
            <a:xfrm>
              <a:off x="-899572" y="6004744"/>
              <a:ext cx="77946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pPr defTabSz="883116" eaLnBrk="0" fontAlgn="base" hangingPunct="0">
                <a:spcBef>
                  <a:spcPct val="0"/>
                </a:spcBef>
                <a:spcAft>
                  <a:spcPct val="0"/>
                </a:spcAft>
              </a:pP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          5'</a:t>
              </a:r>
              <a:r>
                <a:rPr lang="en-US" altLang="en-US" sz="1932" i="1" dirty="0">
                  <a:latin typeface="Arial" panose="020B0604020202020204" pitchFamily="34" charset="0"/>
                  <a:ea typeface="Times New Roman" panose="02020603050405020304" pitchFamily="18" charset="0"/>
                  <a:cs typeface="Arial" panose="020B0604020202020204" pitchFamily="34" charset="0"/>
                </a:rPr>
                <a:t>A-T</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r>
                <a:rPr lang="en-US" altLang="en-US" sz="1932" i="1"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5'</a:t>
              </a:r>
              <a:r>
                <a:rPr lang="en-US" altLang="en-US" sz="1932" i="1" dirty="0">
                  <a:latin typeface="Arial" panose="020B0604020202020204" pitchFamily="34" charset="0"/>
                  <a:ea typeface="Times New Roman" panose="02020603050405020304" pitchFamily="18" charset="0"/>
                  <a:cs typeface="Arial" panose="020B0604020202020204" pitchFamily="34" charset="0"/>
                </a:rPr>
                <a:t>A-T-</a:t>
              </a:r>
              <a:r>
                <a:rPr lang="en-US" altLang="en-US" sz="1932" b="1" i="1" dirty="0">
                  <a:latin typeface="Arial" panose="020B0604020202020204" pitchFamily="34" charset="0"/>
                  <a:ea typeface="Times New Roman" panose="02020603050405020304" pitchFamily="18" charset="0"/>
                  <a:cs typeface="Arial" panose="020B0604020202020204" pitchFamily="34" charset="0"/>
                </a:rPr>
                <a:t>C</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r>
                <a:rPr lang="en-US" altLang="en-US" sz="1932" i="1"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5'</a:t>
              </a:r>
              <a:r>
                <a:rPr lang="en-US" altLang="en-US" sz="1932" i="1" dirty="0">
                  <a:latin typeface="Arial" panose="020B0604020202020204" pitchFamily="34" charset="0"/>
                  <a:ea typeface="Times New Roman" panose="02020603050405020304" pitchFamily="18" charset="0"/>
                  <a:cs typeface="Arial" panose="020B0604020202020204" pitchFamily="34" charset="0"/>
                </a:rPr>
                <a:t>A-T-C-</a:t>
              </a:r>
              <a:r>
                <a:rPr lang="en-US" altLang="en-US" sz="1932" b="1" i="1" dirty="0">
                  <a:latin typeface="Arial" panose="020B0604020202020204" pitchFamily="34" charset="0"/>
                  <a:ea typeface="Times New Roman" panose="02020603050405020304" pitchFamily="18" charset="0"/>
                  <a:cs typeface="Arial" panose="020B0604020202020204" pitchFamily="34" charset="0"/>
                </a:rPr>
                <a:t>C</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endParaRPr lang="en-US" altLang="en-US" sz="1932" dirty="0">
                <a:latin typeface="Arial" panose="020B0604020202020204" pitchFamily="34" charset="0"/>
              </a:endParaRPr>
            </a:p>
            <a:p>
              <a:pPr defTabSz="883116" eaLnBrk="0" fontAlgn="base" hangingPunct="0">
                <a:spcBef>
                  <a:spcPct val="0"/>
                </a:spcBef>
                <a:spcAft>
                  <a:spcPct val="0"/>
                </a:spcAft>
              </a:pP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       </a:t>
              </a:r>
              <a:r>
                <a:rPr lang="en-US" altLang="en-US" sz="1932"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a:t>
              </a:r>
              <a:endParaRPr lang="en-US" altLang="en-US" sz="1932" dirty="0">
                <a:latin typeface="Arial" panose="020B0604020202020204" pitchFamily="34" charset="0"/>
              </a:endParaRPr>
            </a:p>
          </p:txBody>
        </p:sp>
        <p:sp>
          <p:nvSpPr>
            <p:cNvPr id="7" name="AutoShape 4">
              <a:extLst>
                <a:ext uri="{FF2B5EF4-FFF2-40B4-BE49-F238E27FC236}">
                  <a16:creationId xmlns:a16="http://schemas.microsoft.com/office/drawing/2014/main" id="{409EF46B-99D5-443E-B5E2-0B942BDC014B}"/>
                </a:ext>
              </a:extLst>
            </p:cNvPr>
            <p:cNvSpPr>
              <a:spLocks noChangeArrowheads="1"/>
            </p:cNvSpPr>
            <p:nvPr/>
          </p:nvSpPr>
          <p:spPr bwMode="auto">
            <a:xfrm>
              <a:off x="1074583" y="6238343"/>
              <a:ext cx="460375" cy="120650"/>
            </a:xfrm>
            <a:prstGeom prst="rightArrow">
              <a:avLst>
                <a:gd name="adj1" fmla="val 50000"/>
                <a:gd name="adj2" fmla="val 95395"/>
              </a:avLst>
            </a:prstGeom>
            <a:solidFill>
              <a:srgbClr val="FFFFFF"/>
            </a:solidFill>
            <a:ln w="9525">
              <a:solidFill>
                <a:srgbClr val="000000"/>
              </a:solidFill>
              <a:miter lim="800000"/>
              <a:headEnd/>
              <a:tailEnd/>
            </a:ln>
          </p:spPr>
          <p:txBody>
            <a:bodyPr vert="horz" wrap="square" lIns="88309" tIns="44154" rIns="88309" bIns="44154" numCol="1" anchor="t" anchorCtr="0" compatLnSpc="1">
              <a:prstTxWarp prst="textNoShape">
                <a:avLst/>
              </a:prstTxWarp>
            </a:bodyPr>
            <a:lstStyle/>
            <a:p>
              <a:endParaRPr lang="en-US" sz="1932" dirty="0">
                <a:latin typeface="Arial" panose="020B0604020202020204" pitchFamily="34" charset="0"/>
              </a:endParaRPr>
            </a:p>
          </p:txBody>
        </p:sp>
        <p:sp>
          <p:nvSpPr>
            <p:cNvPr id="8" name="AutoShape 5">
              <a:extLst>
                <a:ext uri="{FF2B5EF4-FFF2-40B4-BE49-F238E27FC236}">
                  <a16:creationId xmlns:a16="http://schemas.microsoft.com/office/drawing/2014/main" id="{05B33101-6B8B-46BC-ADB9-DFF21206D00E}"/>
                </a:ext>
              </a:extLst>
            </p:cNvPr>
            <p:cNvSpPr>
              <a:spLocks noChangeArrowheads="1"/>
            </p:cNvSpPr>
            <p:nvPr/>
          </p:nvSpPr>
          <p:spPr bwMode="auto">
            <a:xfrm>
              <a:off x="3727042" y="6280241"/>
              <a:ext cx="460375" cy="120650"/>
            </a:xfrm>
            <a:prstGeom prst="rightArrow">
              <a:avLst>
                <a:gd name="adj1" fmla="val 50000"/>
                <a:gd name="adj2" fmla="val 95395"/>
              </a:avLst>
            </a:prstGeom>
            <a:solidFill>
              <a:srgbClr val="FFFFFF"/>
            </a:solidFill>
            <a:ln w="9525">
              <a:solidFill>
                <a:srgbClr val="000000"/>
              </a:solidFill>
              <a:miter lim="800000"/>
              <a:headEnd/>
              <a:tailEnd/>
            </a:ln>
          </p:spPr>
          <p:txBody>
            <a:bodyPr vert="horz" wrap="square" lIns="88309" tIns="44154" rIns="88309" bIns="44154" numCol="1" anchor="t" anchorCtr="0" compatLnSpc="1">
              <a:prstTxWarp prst="textNoShape">
                <a:avLst/>
              </a:prstTxWarp>
            </a:bodyPr>
            <a:lstStyle/>
            <a:p>
              <a:endParaRPr lang="en-US" sz="1932" dirty="0">
                <a:latin typeface="Arial" panose="020B0604020202020204" pitchFamily="34" charset="0"/>
              </a:endParaRPr>
            </a:p>
          </p:txBody>
        </p:sp>
      </p:grpSp>
      <p:sp>
        <p:nvSpPr>
          <p:cNvPr id="9" name="Rectangle 6">
            <a:extLst>
              <a:ext uri="{FF2B5EF4-FFF2-40B4-BE49-F238E27FC236}">
                <a16:creationId xmlns:a16="http://schemas.microsoft.com/office/drawing/2014/main" id="{787D91A3-6E67-4019-9FB7-217C59A15C7F}"/>
              </a:ext>
            </a:extLst>
          </p:cNvPr>
          <p:cNvSpPr>
            <a:spLocks noChangeArrowheads="1"/>
          </p:cNvSpPr>
          <p:nvPr/>
        </p:nvSpPr>
        <p:spPr bwMode="auto">
          <a:xfrm>
            <a:off x="1368329" y="4172749"/>
            <a:ext cx="178405" cy="38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endParaRPr lang="en-US" sz="1932" dirty="0">
              <a:latin typeface="Arial" panose="020B0604020202020204" pitchFamily="34" charset="0"/>
            </a:endParaRPr>
          </a:p>
        </p:txBody>
      </p:sp>
      <p:sp>
        <p:nvSpPr>
          <p:cNvPr id="3" name="TextBox 2">
            <a:extLst>
              <a:ext uri="{FF2B5EF4-FFF2-40B4-BE49-F238E27FC236}">
                <a16:creationId xmlns:a16="http://schemas.microsoft.com/office/drawing/2014/main" id="{86EE69F9-08D2-1222-6E7F-D1645BFDE587}"/>
              </a:ext>
            </a:extLst>
          </p:cNvPr>
          <p:cNvSpPr txBox="1"/>
          <p:nvPr/>
        </p:nvSpPr>
        <p:spPr>
          <a:xfrm>
            <a:off x="236870" y="6432722"/>
            <a:ext cx="9493203" cy="386409"/>
          </a:xfrm>
          <a:prstGeom prst="rect">
            <a:avLst/>
          </a:prstGeom>
          <a:noFill/>
        </p:spPr>
        <p:txBody>
          <a:bodyPr wrap="square">
            <a:spAutoFit/>
          </a:bodyPr>
          <a:lstStyle/>
          <a:p>
            <a:pPr>
              <a:spcBef>
                <a:spcPts val="290"/>
              </a:spcBef>
            </a:pPr>
            <a:r>
              <a:rPr lang="en-US" sz="1932" i="1" dirty="0">
                <a:solidFill>
                  <a:srgbClr val="C00000"/>
                </a:solidFill>
                <a:latin typeface="Arial" panose="020B0604020202020204" pitchFamily="34" charset="0"/>
                <a:ea typeface="Times New Roman" panose="02020603050405020304" pitchFamily="18" charset="0"/>
                <a:cs typeface="Arial" panose="020B0604020202020204" pitchFamily="34" charset="0"/>
              </a:rPr>
              <a:t>Expectations: </a:t>
            </a:r>
            <a:r>
              <a:rPr lang="en-US" sz="1932" i="1" dirty="0">
                <a:latin typeface="Arial" panose="020B0604020202020204" pitchFamily="34" charset="0"/>
                <a:ea typeface="Times New Roman" panose="02020603050405020304" pitchFamily="18" charset="0"/>
                <a:cs typeface="Arial" panose="020B0604020202020204" pitchFamily="34" charset="0"/>
              </a:rPr>
              <a:t>Know the features of this reaction.</a:t>
            </a:r>
            <a:endParaRPr lang="en-US" sz="1932" i="1" dirty="0">
              <a:latin typeface="Arial" panose="020B0604020202020204" pitchFamily="34" charset="0"/>
              <a:ea typeface="Times New Roman" panose="02020603050405020304" pitchFamily="18" charset="0"/>
            </a:endParaRPr>
          </a:p>
        </p:txBody>
      </p:sp>
      <p:sp>
        <p:nvSpPr>
          <p:cNvPr id="16" name="TextBox 15">
            <a:extLst>
              <a:ext uri="{FF2B5EF4-FFF2-40B4-BE49-F238E27FC236}">
                <a16:creationId xmlns:a16="http://schemas.microsoft.com/office/drawing/2014/main" id="{687B2ABB-4E03-8E9B-4BFA-4B7CF3C5D73B}"/>
              </a:ext>
            </a:extLst>
          </p:cNvPr>
          <p:cNvSpPr txBox="1"/>
          <p:nvPr/>
        </p:nvSpPr>
        <p:spPr>
          <a:xfrm>
            <a:off x="2297410" y="66156"/>
            <a:ext cx="9132741" cy="505304"/>
          </a:xfrm>
          <a:prstGeom prst="rect">
            <a:avLst/>
          </a:prstGeom>
          <a:noFill/>
        </p:spPr>
        <p:txBody>
          <a:bodyPr wrap="square">
            <a:spAutoFit/>
          </a:bodyPr>
          <a:lstStyle/>
          <a:p>
            <a:pPr algn="ctr">
              <a:spcBef>
                <a:spcPts val="290"/>
              </a:spcBef>
            </a:pPr>
            <a:r>
              <a:rPr lang="en-US" sz="2704" dirty="0">
                <a:latin typeface="Arial" panose="020B0604020202020204" pitchFamily="34" charset="0"/>
                <a:ea typeface="Times New Roman" panose="02020603050405020304" pitchFamily="18" charset="0"/>
                <a:cs typeface="Arial" panose="020B0604020202020204" pitchFamily="34" charset="0"/>
              </a:rPr>
              <a:t>DNA Polymerases – Used in DNA Sequencing and PCR</a:t>
            </a:r>
          </a:p>
        </p:txBody>
      </p:sp>
      <p:sp>
        <p:nvSpPr>
          <p:cNvPr id="2" name="Date Placeholder 1">
            <a:extLst>
              <a:ext uri="{FF2B5EF4-FFF2-40B4-BE49-F238E27FC236}">
                <a16:creationId xmlns:a16="http://schemas.microsoft.com/office/drawing/2014/main" id="{E2B187DF-FB8F-C9F9-F9DD-37ACD976233B}"/>
              </a:ext>
            </a:extLst>
          </p:cNvPr>
          <p:cNvSpPr>
            <a:spLocks noGrp="1"/>
          </p:cNvSpPr>
          <p:nvPr>
            <p:ph type="dt" sz="half" idx="10"/>
          </p:nvPr>
        </p:nvSpPr>
        <p:spPr/>
        <p:txBody>
          <a:bodyPr/>
          <a:lstStyle/>
          <a:p>
            <a:fld id="{589ACA7B-FE90-4D38-BEA7-783268660E5E}" type="datetime1">
              <a:rPr lang="en-US" smtClean="0"/>
              <a:t>2/5/2025</a:t>
            </a:fld>
            <a:endParaRPr lang="en-US"/>
          </a:p>
        </p:txBody>
      </p:sp>
      <p:sp>
        <p:nvSpPr>
          <p:cNvPr id="4" name="Footer Placeholder 3">
            <a:extLst>
              <a:ext uri="{FF2B5EF4-FFF2-40B4-BE49-F238E27FC236}">
                <a16:creationId xmlns:a16="http://schemas.microsoft.com/office/drawing/2014/main" id="{91218683-670C-6586-6DE0-5496CFDFF82B}"/>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13CD8E21-81A5-4AE1-2E46-EC9CA062A761}"/>
              </a:ext>
            </a:extLst>
          </p:cNvPr>
          <p:cNvSpPr>
            <a:spLocks noGrp="1"/>
          </p:cNvSpPr>
          <p:nvPr>
            <p:ph type="sldNum" sz="quarter" idx="12"/>
          </p:nvPr>
        </p:nvSpPr>
        <p:spPr/>
        <p:txBody>
          <a:bodyPr/>
          <a:lstStyle/>
          <a:p>
            <a:fld id="{DC3BB032-4020-48F4-953B-341806DC4A2B}" type="slidenum">
              <a:rPr lang="en-US" smtClean="0"/>
              <a:t>10</a:t>
            </a:fld>
            <a:endParaRPr lang="en-US"/>
          </a:p>
        </p:txBody>
      </p:sp>
      <p:grpSp>
        <p:nvGrpSpPr>
          <p:cNvPr id="15" name="Group 14">
            <a:extLst>
              <a:ext uri="{FF2B5EF4-FFF2-40B4-BE49-F238E27FC236}">
                <a16:creationId xmlns:a16="http://schemas.microsoft.com/office/drawing/2014/main" id="{854B74F0-38F3-7240-1332-F4B9498F6D22}"/>
              </a:ext>
            </a:extLst>
          </p:cNvPr>
          <p:cNvGrpSpPr/>
          <p:nvPr/>
        </p:nvGrpSpPr>
        <p:grpSpPr>
          <a:xfrm>
            <a:off x="509104" y="4386600"/>
            <a:ext cx="375480" cy="466200"/>
            <a:chOff x="509104" y="4386600"/>
            <a:chExt cx="375480" cy="466200"/>
          </a:xfrm>
        </p:grpSpPr>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53C1EE1D-3BF2-156D-593E-8CACB40FE62C}"/>
                    </a:ext>
                  </a:extLst>
                </p14:cNvPr>
                <p14:cNvContentPartPr/>
                <p14:nvPr/>
              </p14:nvContentPartPr>
              <p14:xfrm>
                <a:off x="509104" y="4386600"/>
                <a:ext cx="320040" cy="466200"/>
              </p14:xfrm>
            </p:contentPart>
          </mc:Choice>
          <mc:Fallback xmlns="">
            <p:pic>
              <p:nvPicPr>
                <p:cNvPr id="13" name="Ink 12">
                  <a:extLst>
                    <a:ext uri="{FF2B5EF4-FFF2-40B4-BE49-F238E27FC236}">
                      <a16:creationId xmlns:a16="http://schemas.microsoft.com/office/drawing/2014/main" id="{53C1EE1D-3BF2-156D-593E-8CACB40FE62C}"/>
                    </a:ext>
                  </a:extLst>
                </p:cNvPr>
                <p:cNvPicPr/>
                <p:nvPr/>
              </p:nvPicPr>
              <p:blipFill>
                <a:blip r:embed="rId6"/>
                <a:stretch>
                  <a:fillRect/>
                </a:stretch>
              </p:blipFill>
              <p:spPr>
                <a:xfrm>
                  <a:off x="500104" y="4377960"/>
                  <a:ext cx="337680" cy="483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AFEC6DE9-2A8A-2743-41AC-196ACF68BE8B}"/>
                    </a:ext>
                  </a:extLst>
                </p14:cNvPr>
                <p14:cNvContentPartPr/>
                <p14:nvPr/>
              </p14:nvContentPartPr>
              <p14:xfrm>
                <a:off x="676144" y="4737600"/>
                <a:ext cx="208440" cy="100440"/>
              </p14:xfrm>
            </p:contentPart>
          </mc:Choice>
          <mc:Fallback xmlns="">
            <p:pic>
              <p:nvPicPr>
                <p:cNvPr id="14" name="Ink 13">
                  <a:extLst>
                    <a:ext uri="{FF2B5EF4-FFF2-40B4-BE49-F238E27FC236}">
                      <a16:creationId xmlns:a16="http://schemas.microsoft.com/office/drawing/2014/main" id="{AFEC6DE9-2A8A-2743-41AC-196ACF68BE8B}"/>
                    </a:ext>
                  </a:extLst>
                </p:cNvPr>
                <p:cNvPicPr/>
                <p:nvPr/>
              </p:nvPicPr>
              <p:blipFill>
                <a:blip r:embed="rId8"/>
                <a:stretch>
                  <a:fillRect/>
                </a:stretch>
              </p:blipFill>
              <p:spPr>
                <a:xfrm>
                  <a:off x="667144" y="4728600"/>
                  <a:ext cx="226080" cy="118080"/>
                </a:xfrm>
                <a:prstGeom prst="rect">
                  <a:avLst/>
                </a:prstGeom>
              </p:spPr>
            </p:pic>
          </mc:Fallback>
        </mc:AlternateContent>
      </p:grpSp>
      <p:grpSp>
        <p:nvGrpSpPr>
          <p:cNvPr id="25" name="Group 24">
            <a:extLst>
              <a:ext uri="{FF2B5EF4-FFF2-40B4-BE49-F238E27FC236}">
                <a16:creationId xmlns:a16="http://schemas.microsoft.com/office/drawing/2014/main" id="{49E2610E-EE7E-0640-F03C-BCA235C0DDEB}"/>
              </a:ext>
            </a:extLst>
          </p:cNvPr>
          <p:cNvGrpSpPr/>
          <p:nvPr/>
        </p:nvGrpSpPr>
        <p:grpSpPr>
          <a:xfrm>
            <a:off x="183664" y="3315960"/>
            <a:ext cx="1238400" cy="1009800"/>
            <a:chOff x="183664" y="3315960"/>
            <a:chExt cx="1238400" cy="1009800"/>
          </a:xfrm>
        </p:grpSpPr>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392A514C-2DA0-56FB-D2EF-DA5FBEB0B733}"/>
                    </a:ext>
                  </a:extLst>
                </p14:cNvPr>
                <p14:cNvContentPartPr/>
                <p14:nvPr/>
              </p14:nvContentPartPr>
              <p14:xfrm>
                <a:off x="284464" y="4142160"/>
                <a:ext cx="74520" cy="183600"/>
              </p14:xfrm>
            </p:contentPart>
          </mc:Choice>
          <mc:Fallback xmlns="">
            <p:pic>
              <p:nvPicPr>
                <p:cNvPr id="17" name="Ink 16">
                  <a:extLst>
                    <a:ext uri="{FF2B5EF4-FFF2-40B4-BE49-F238E27FC236}">
                      <a16:creationId xmlns:a16="http://schemas.microsoft.com/office/drawing/2014/main" id="{392A514C-2DA0-56FB-D2EF-DA5FBEB0B733}"/>
                    </a:ext>
                  </a:extLst>
                </p:cNvPr>
                <p:cNvPicPr/>
                <p:nvPr/>
              </p:nvPicPr>
              <p:blipFill>
                <a:blip r:embed="rId10"/>
                <a:stretch>
                  <a:fillRect/>
                </a:stretch>
              </p:blipFill>
              <p:spPr>
                <a:xfrm>
                  <a:off x="275824" y="4133160"/>
                  <a:ext cx="9216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1545D0A2-A439-8784-B7B1-851181C43528}"/>
                    </a:ext>
                  </a:extLst>
                </p14:cNvPr>
                <p14:cNvContentPartPr/>
                <p14:nvPr/>
              </p14:nvContentPartPr>
              <p14:xfrm>
                <a:off x="183664" y="4011480"/>
                <a:ext cx="208800" cy="238680"/>
              </p14:xfrm>
            </p:contentPart>
          </mc:Choice>
          <mc:Fallback xmlns="">
            <p:pic>
              <p:nvPicPr>
                <p:cNvPr id="18" name="Ink 17">
                  <a:extLst>
                    <a:ext uri="{FF2B5EF4-FFF2-40B4-BE49-F238E27FC236}">
                      <a16:creationId xmlns:a16="http://schemas.microsoft.com/office/drawing/2014/main" id="{1545D0A2-A439-8784-B7B1-851181C43528}"/>
                    </a:ext>
                  </a:extLst>
                </p:cNvPr>
                <p:cNvPicPr/>
                <p:nvPr/>
              </p:nvPicPr>
              <p:blipFill>
                <a:blip r:embed="rId12"/>
                <a:stretch>
                  <a:fillRect/>
                </a:stretch>
              </p:blipFill>
              <p:spPr>
                <a:xfrm>
                  <a:off x="175024" y="4002480"/>
                  <a:ext cx="2264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E28B715D-BCC4-5B4A-B08A-5577E3B810C6}"/>
                    </a:ext>
                  </a:extLst>
                </p14:cNvPr>
                <p14:cNvContentPartPr/>
                <p14:nvPr/>
              </p14:nvContentPartPr>
              <p14:xfrm>
                <a:off x="442504" y="4081320"/>
                <a:ext cx="132120" cy="145440"/>
              </p14:xfrm>
            </p:contentPart>
          </mc:Choice>
          <mc:Fallback xmlns="">
            <p:pic>
              <p:nvPicPr>
                <p:cNvPr id="19" name="Ink 18">
                  <a:extLst>
                    <a:ext uri="{FF2B5EF4-FFF2-40B4-BE49-F238E27FC236}">
                      <a16:creationId xmlns:a16="http://schemas.microsoft.com/office/drawing/2014/main" id="{E28B715D-BCC4-5B4A-B08A-5577E3B810C6}"/>
                    </a:ext>
                  </a:extLst>
                </p:cNvPr>
                <p:cNvPicPr/>
                <p:nvPr/>
              </p:nvPicPr>
              <p:blipFill>
                <a:blip r:embed="rId14"/>
                <a:stretch>
                  <a:fillRect/>
                </a:stretch>
              </p:blipFill>
              <p:spPr>
                <a:xfrm>
                  <a:off x="433864" y="4072680"/>
                  <a:ext cx="14976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a:extLst>
                    <a:ext uri="{FF2B5EF4-FFF2-40B4-BE49-F238E27FC236}">
                      <a16:creationId xmlns:a16="http://schemas.microsoft.com/office/drawing/2014/main" id="{B784B92C-5544-5A28-BCA6-0E107745C060}"/>
                    </a:ext>
                  </a:extLst>
                </p14:cNvPr>
                <p14:cNvContentPartPr/>
                <p14:nvPr/>
              </p14:nvContentPartPr>
              <p14:xfrm>
                <a:off x="581104" y="3760560"/>
                <a:ext cx="335160" cy="357120"/>
              </p14:xfrm>
            </p:contentPart>
          </mc:Choice>
          <mc:Fallback xmlns="">
            <p:pic>
              <p:nvPicPr>
                <p:cNvPr id="20" name="Ink 19">
                  <a:extLst>
                    <a:ext uri="{FF2B5EF4-FFF2-40B4-BE49-F238E27FC236}">
                      <a16:creationId xmlns:a16="http://schemas.microsoft.com/office/drawing/2014/main" id="{B784B92C-5544-5A28-BCA6-0E107745C060}"/>
                    </a:ext>
                  </a:extLst>
                </p:cNvPr>
                <p:cNvPicPr/>
                <p:nvPr/>
              </p:nvPicPr>
              <p:blipFill>
                <a:blip r:embed="rId16"/>
                <a:stretch>
                  <a:fillRect/>
                </a:stretch>
              </p:blipFill>
              <p:spPr>
                <a:xfrm>
                  <a:off x="572104" y="3751560"/>
                  <a:ext cx="352800" cy="3747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B3DD452B-8BE0-CDB1-250F-A9A4B68DE2E2}"/>
                    </a:ext>
                  </a:extLst>
                </p14:cNvPr>
                <p14:cNvContentPartPr/>
                <p14:nvPr/>
              </p14:nvContentPartPr>
              <p14:xfrm>
                <a:off x="807184" y="3545280"/>
                <a:ext cx="154080" cy="207720"/>
              </p14:xfrm>
            </p:contentPart>
          </mc:Choice>
          <mc:Fallback xmlns="">
            <p:pic>
              <p:nvPicPr>
                <p:cNvPr id="21" name="Ink 20">
                  <a:extLst>
                    <a:ext uri="{FF2B5EF4-FFF2-40B4-BE49-F238E27FC236}">
                      <a16:creationId xmlns:a16="http://schemas.microsoft.com/office/drawing/2014/main" id="{B3DD452B-8BE0-CDB1-250F-A9A4B68DE2E2}"/>
                    </a:ext>
                  </a:extLst>
                </p:cNvPr>
                <p:cNvPicPr/>
                <p:nvPr/>
              </p:nvPicPr>
              <p:blipFill>
                <a:blip r:embed="rId18"/>
                <a:stretch>
                  <a:fillRect/>
                </a:stretch>
              </p:blipFill>
              <p:spPr>
                <a:xfrm>
                  <a:off x="798184" y="3536640"/>
                  <a:ext cx="17172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9688821A-D882-661B-0C99-B6536D45EB8F}"/>
                    </a:ext>
                  </a:extLst>
                </p14:cNvPr>
                <p14:cNvContentPartPr/>
                <p14:nvPr/>
              </p14:nvContentPartPr>
              <p14:xfrm>
                <a:off x="984304" y="3315960"/>
                <a:ext cx="176400" cy="369000"/>
              </p14:xfrm>
            </p:contentPart>
          </mc:Choice>
          <mc:Fallback xmlns="">
            <p:pic>
              <p:nvPicPr>
                <p:cNvPr id="22" name="Ink 21">
                  <a:extLst>
                    <a:ext uri="{FF2B5EF4-FFF2-40B4-BE49-F238E27FC236}">
                      <a16:creationId xmlns:a16="http://schemas.microsoft.com/office/drawing/2014/main" id="{9688821A-D882-661B-0C99-B6536D45EB8F}"/>
                    </a:ext>
                  </a:extLst>
                </p:cNvPr>
                <p:cNvPicPr/>
                <p:nvPr/>
              </p:nvPicPr>
              <p:blipFill>
                <a:blip r:embed="rId20"/>
                <a:stretch>
                  <a:fillRect/>
                </a:stretch>
              </p:blipFill>
              <p:spPr>
                <a:xfrm>
                  <a:off x="975304" y="3306960"/>
                  <a:ext cx="194040" cy="386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Ink 22">
                  <a:extLst>
                    <a:ext uri="{FF2B5EF4-FFF2-40B4-BE49-F238E27FC236}">
                      <a16:creationId xmlns:a16="http://schemas.microsoft.com/office/drawing/2014/main" id="{2ABE120A-188C-1881-3A41-165C5289361F}"/>
                    </a:ext>
                  </a:extLst>
                </p14:cNvPr>
                <p14:cNvContentPartPr/>
                <p14:nvPr/>
              </p14:nvContentPartPr>
              <p14:xfrm>
                <a:off x="1035064" y="3398400"/>
                <a:ext cx="92520" cy="89280"/>
              </p14:xfrm>
            </p:contentPart>
          </mc:Choice>
          <mc:Fallback xmlns="">
            <p:pic>
              <p:nvPicPr>
                <p:cNvPr id="23" name="Ink 22">
                  <a:extLst>
                    <a:ext uri="{FF2B5EF4-FFF2-40B4-BE49-F238E27FC236}">
                      <a16:creationId xmlns:a16="http://schemas.microsoft.com/office/drawing/2014/main" id="{2ABE120A-188C-1881-3A41-165C5289361F}"/>
                    </a:ext>
                  </a:extLst>
                </p:cNvPr>
                <p:cNvPicPr/>
                <p:nvPr/>
              </p:nvPicPr>
              <p:blipFill>
                <a:blip r:embed="rId22"/>
                <a:stretch>
                  <a:fillRect/>
                </a:stretch>
              </p:blipFill>
              <p:spPr>
                <a:xfrm>
                  <a:off x="1026424" y="3389760"/>
                  <a:ext cx="11016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4" name="Ink 23">
                  <a:extLst>
                    <a:ext uri="{FF2B5EF4-FFF2-40B4-BE49-F238E27FC236}">
                      <a16:creationId xmlns:a16="http://schemas.microsoft.com/office/drawing/2014/main" id="{C8FA27F0-F9D5-B3E3-F251-60B2DCD0236B}"/>
                    </a:ext>
                  </a:extLst>
                </p14:cNvPr>
                <p14:cNvContentPartPr/>
                <p14:nvPr/>
              </p14:nvContentPartPr>
              <p14:xfrm>
                <a:off x="1179064" y="3338280"/>
                <a:ext cx="243000" cy="148320"/>
              </p14:xfrm>
            </p:contentPart>
          </mc:Choice>
          <mc:Fallback xmlns="">
            <p:pic>
              <p:nvPicPr>
                <p:cNvPr id="24" name="Ink 23">
                  <a:extLst>
                    <a:ext uri="{FF2B5EF4-FFF2-40B4-BE49-F238E27FC236}">
                      <a16:creationId xmlns:a16="http://schemas.microsoft.com/office/drawing/2014/main" id="{C8FA27F0-F9D5-B3E3-F251-60B2DCD0236B}"/>
                    </a:ext>
                  </a:extLst>
                </p:cNvPr>
                <p:cNvPicPr/>
                <p:nvPr/>
              </p:nvPicPr>
              <p:blipFill>
                <a:blip r:embed="rId24"/>
                <a:stretch>
                  <a:fillRect/>
                </a:stretch>
              </p:blipFill>
              <p:spPr>
                <a:xfrm>
                  <a:off x="1170424" y="3329640"/>
                  <a:ext cx="260640" cy="165960"/>
                </a:xfrm>
                <a:prstGeom prst="rect">
                  <a:avLst/>
                </a:prstGeom>
              </p:spPr>
            </p:pic>
          </mc:Fallback>
        </mc:AlternateContent>
      </p:grpSp>
      <p:grpSp>
        <p:nvGrpSpPr>
          <p:cNvPr id="42" name="Group 41">
            <a:extLst>
              <a:ext uri="{FF2B5EF4-FFF2-40B4-BE49-F238E27FC236}">
                <a16:creationId xmlns:a16="http://schemas.microsoft.com/office/drawing/2014/main" id="{53A292C3-69DA-FE5B-321D-CA2B64F2A496}"/>
              </a:ext>
            </a:extLst>
          </p:cNvPr>
          <p:cNvGrpSpPr/>
          <p:nvPr/>
        </p:nvGrpSpPr>
        <p:grpSpPr>
          <a:xfrm>
            <a:off x="2034784" y="2562120"/>
            <a:ext cx="1310400" cy="1091520"/>
            <a:chOff x="2034784" y="2562120"/>
            <a:chExt cx="1310400" cy="1091520"/>
          </a:xfrm>
        </p:grpSpPr>
        <mc:AlternateContent xmlns:mc="http://schemas.openxmlformats.org/markup-compatibility/2006" xmlns:p14="http://schemas.microsoft.com/office/powerpoint/2010/main">
          <mc:Choice Requires="p14">
            <p:contentPart p14:bwMode="auto" r:id="rId25">
              <p14:nvContentPartPr>
                <p14:cNvPr id="26" name="Ink 25">
                  <a:extLst>
                    <a:ext uri="{FF2B5EF4-FFF2-40B4-BE49-F238E27FC236}">
                      <a16:creationId xmlns:a16="http://schemas.microsoft.com/office/drawing/2014/main" id="{E67668A5-8D4A-25BA-B427-917BA19AA5B3}"/>
                    </a:ext>
                  </a:extLst>
                </p14:cNvPr>
                <p14:cNvContentPartPr/>
                <p14:nvPr/>
              </p14:nvContentPartPr>
              <p14:xfrm>
                <a:off x="2036584" y="3092040"/>
                <a:ext cx="86400" cy="361440"/>
              </p14:xfrm>
            </p:contentPart>
          </mc:Choice>
          <mc:Fallback xmlns="">
            <p:pic>
              <p:nvPicPr>
                <p:cNvPr id="26" name="Ink 25">
                  <a:extLst>
                    <a:ext uri="{FF2B5EF4-FFF2-40B4-BE49-F238E27FC236}">
                      <a16:creationId xmlns:a16="http://schemas.microsoft.com/office/drawing/2014/main" id="{E67668A5-8D4A-25BA-B427-917BA19AA5B3}"/>
                    </a:ext>
                  </a:extLst>
                </p:cNvPr>
                <p:cNvPicPr/>
                <p:nvPr/>
              </p:nvPicPr>
              <p:blipFill>
                <a:blip r:embed="rId26"/>
                <a:stretch>
                  <a:fillRect/>
                </a:stretch>
              </p:blipFill>
              <p:spPr>
                <a:xfrm>
                  <a:off x="2027584" y="3083400"/>
                  <a:ext cx="104040" cy="379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C0316024-F476-37A2-BC6F-E66E287E73EC}"/>
                    </a:ext>
                  </a:extLst>
                </p14:cNvPr>
                <p14:cNvContentPartPr/>
                <p14:nvPr/>
              </p14:nvContentPartPr>
              <p14:xfrm>
                <a:off x="2034784" y="3409200"/>
                <a:ext cx="118440" cy="83160"/>
              </p14:xfrm>
            </p:contentPart>
          </mc:Choice>
          <mc:Fallback xmlns="">
            <p:pic>
              <p:nvPicPr>
                <p:cNvPr id="27" name="Ink 26">
                  <a:extLst>
                    <a:ext uri="{FF2B5EF4-FFF2-40B4-BE49-F238E27FC236}">
                      <a16:creationId xmlns:a16="http://schemas.microsoft.com/office/drawing/2014/main" id="{C0316024-F476-37A2-BC6F-E66E287E73EC}"/>
                    </a:ext>
                  </a:extLst>
                </p:cNvPr>
                <p:cNvPicPr/>
                <p:nvPr/>
              </p:nvPicPr>
              <p:blipFill>
                <a:blip r:embed="rId28"/>
                <a:stretch>
                  <a:fillRect/>
                </a:stretch>
              </p:blipFill>
              <p:spPr>
                <a:xfrm>
                  <a:off x="2026144" y="3400200"/>
                  <a:ext cx="13608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Ink 27">
                  <a:extLst>
                    <a:ext uri="{FF2B5EF4-FFF2-40B4-BE49-F238E27FC236}">
                      <a16:creationId xmlns:a16="http://schemas.microsoft.com/office/drawing/2014/main" id="{916BBAAE-2082-244E-58DE-E8CCB495A076}"/>
                    </a:ext>
                  </a:extLst>
                </p14:cNvPr>
                <p14:cNvContentPartPr/>
                <p14:nvPr/>
              </p14:nvContentPartPr>
              <p14:xfrm>
                <a:off x="2146744" y="2937600"/>
                <a:ext cx="147240" cy="294840"/>
              </p14:xfrm>
            </p:contentPart>
          </mc:Choice>
          <mc:Fallback xmlns="">
            <p:pic>
              <p:nvPicPr>
                <p:cNvPr id="28" name="Ink 27">
                  <a:extLst>
                    <a:ext uri="{FF2B5EF4-FFF2-40B4-BE49-F238E27FC236}">
                      <a16:creationId xmlns:a16="http://schemas.microsoft.com/office/drawing/2014/main" id="{916BBAAE-2082-244E-58DE-E8CCB495A076}"/>
                    </a:ext>
                  </a:extLst>
                </p:cNvPr>
                <p:cNvPicPr/>
                <p:nvPr/>
              </p:nvPicPr>
              <p:blipFill>
                <a:blip r:embed="rId30"/>
                <a:stretch>
                  <a:fillRect/>
                </a:stretch>
              </p:blipFill>
              <p:spPr>
                <a:xfrm>
                  <a:off x="2138104" y="2928600"/>
                  <a:ext cx="164880"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9" name="Ink 28">
                  <a:extLst>
                    <a:ext uri="{FF2B5EF4-FFF2-40B4-BE49-F238E27FC236}">
                      <a16:creationId xmlns:a16="http://schemas.microsoft.com/office/drawing/2014/main" id="{CD72F535-6FA6-76D8-7743-BB7799137EE8}"/>
                    </a:ext>
                  </a:extLst>
                </p14:cNvPr>
                <p14:cNvContentPartPr/>
                <p14:nvPr/>
              </p14:nvContentPartPr>
              <p14:xfrm>
                <a:off x="2319904" y="2835360"/>
                <a:ext cx="65880" cy="165240"/>
              </p14:xfrm>
            </p:contentPart>
          </mc:Choice>
          <mc:Fallback xmlns="">
            <p:pic>
              <p:nvPicPr>
                <p:cNvPr id="29" name="Ink 28">
                  <a:extLst>
                    <a:ext uri="{FF2B5EF4-FFF2-40B4-BE49-F238E27FC236}">
                      <a16:creationId xmlns:a16="http://schemas.microsoft.com/office/drawing/2014/main" id="{CD72F535-6FA6-76D8-7743-BB7799137EE8}"/>
                    </a:ext>
                  </a:extLst>
                </p:cNvPr>
                <p:cNvPicPr/>
                <p:nvPr/>
              </p:nvPicPr>
              <p:blipFill>
                <a:blip r:embed="rId32"/>
                <a:stretch>
                  <a:fillRect/>
                </a:stretch>
              </p:blipFill>
              <p:spPr>
                <a:xfrm>
                  <a:off x="2310904" y="2826720"/>
                  <a:ext cx="8352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0" name="Ink 29">
                  <a:extLst>
                    <a:ext uri="{FF2B5EF4-FFF2-40B4-BE49-F238E27FC236}">
                      <a16:creationId xmlns:a16="http://schemas.microsoft.com/office/drawing/2014/main" id="{4D78CF39-00AF-5589-C848-DB98F5160D38}"/>
                    </a:ext>
                  </a:extLst>
                </p14:cNvPr>
                <p14:cNvContentPartPr/>
                <p14:nvPr/>
              </p14:nvContentPartPr>
              <p14:xfrm>
                <a:off x="2408824" y="2764800"/>
                <a:ext cx="93240" cy="142560"/>
              </p14:xfrm>
            </p:contentPart>
          </mc:Choice>
          <mc:Fallback xmlns="">
            <p:pic>
              <p:nvPicPr>
                <p:cNvPr id="30" name="Ink 29">
                  <a:extLst>
                    <a:ext uri="{FF2B5EF4-FFF2-40B4-BE49-F238E27FC236}">
                      <a16:creationId xmlns:a16="http://schemas.microsoft.com/office/drawing/2014/main" id="{4D78CF39-00AF-5589-C848-DB98F5160D38}"/>
                    </a:ext>
                  </a:extLst>
                </p:cNvPr>
                <p:cNvPicPr/>
                <p:nvPr/>
              </p:nvPicPr>
              <p:blipFill>
                <a:blip r:embed="rId34"/>
                <a:stretch>
                  <a:fillRect/>
                </a:stretch>
              </p:blipFill>
              <p:spPr>
                <a:xfrm>
                  <a:off x="2399824" y="2755800"/>
                  <a:ext cx="11088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1" name="Ink 30">
                  <a:extLst>
                    <a:ext uri="{FF2B5EF4-FFF2-40B4-BE49-F238E27FC236}">
                      <a16:creationId xmlns:a16="http://schemas.microsoft.com/office/drawing/2014/main" id="{F88B4F50-B136-D371-4A0D-726B49EBA622}"/>
                    </a:ext>
                  </a:extLst>
                </p14:cNvPr>
                <p14:cNvContentPartPr/>
                <p14:nvPr/>
              </p14:nvContentPartPr>
              <p14:xfrm>
                <a:off x="2518984" y="2700360"/>
                <a:ext cx="175320" cy="139680"/>
              </p14:xfrm>
            </p:contentPart>
          </mc:Choice>
          <mc:Fallback xmlns="">
            <p:pic>
              <p:nvPicPr>
                <p:cNvPr id="31" name="Ink 30">
                  <a:extLst>
                    <a:ext uri="{FF2B5EF4-FFF2-40B4-BE49-F238E27FC236}">
                      <a16:creationId xmlns:a16="http://schemas.microsoft.com/office/drawing/2014/main" id="{F88B4F50-B136-D371-4A0D-726B49EBA622}"/>
                    </a:ext>
                  </a:extLst>
                </p:cNvPr>
                <p:cNvPicPr/>
                <p:nvPr/>
              </p:nvPicPr>
              <p:blipFill>
                <a:blip r:embed="rId36"/>
                <a:stretch>
                  <a:fillRect/>
                </a:stretch>
              </p:blipFill>
              <p:spPr>
                <a:xfrm>
                  <a:off x="2509984" y="2691360"/>
                  <a:ext cx="19296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2" name="Ink 31">
                  <a:extLst>
                    <a:ext uri="{FF2B5EF4-FFF2-40B4-BE49-F238E27FC236}">
                      <a16:creationId xmlns:a16="http://schemas.microsoft.com/office/drawing/2014/main" id="{7C4E33EC-09D8-AB04-4AC6-316F804F5BD4}"/>
                    </a:ext>
                  </a:extLst>
                </p14:cNvPr>
                <p14:cNvContentPartPr/>
                <p14:nvPr/>
              </p14:nvContentPartPr>
              <p14:xfrm>
                <a:off x="2723104" y="2614320"/>
                <a:ext cx="70560" cy="119880"/>
              </p14:xfrm>
            </p:contentPart>
          </mc:Choice>
          <mc:Fallback xmlns="">
            <p:pic>
              <p:nvPicPr>
                <p:cNvPr id="32" name="Ink 31">
                  <a:extLst>
                    <a:ext uri="{FF2B5EF4-FFF2-40B4-BE49-F238E27FC236}">
                      <a16:creationId xmlns:a16="http://schemas.microsoft.com/office/drawing/2014/main" id="{7C4E33EC-09D8-AB04-4AC6-316F804F5BD4}"/>
                    </a:ext>
                  </a:extLst>
                </p:cNvPr>
                <p:cNvPicPr/>
                <p:nvPr/>
              </p:nvPicPr>
              <p:blipFill>
                <a:blip r:embed="rId38"/>
                <a:stretch>
                  <a:fillRect/>
                </a:stretch>
              </p:blipFill>
              <p:spPr>
                <a:xfrm>
                  <a:off x="2714464" y="2605680"/>
                  <a:ext cx="8820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3" name="Ink 32">
                  <a:extLst>
                    <a:ext uri="{FF2B5EF4-FFF2-40B4-BE49-F238E27FC236}">
                      <a16:creationId xmlns:a16="http://schemas.microsoft.com/office/drawing/2014/main" id="{44D3637F-2743-96B9-183F-3C26A56270C0}"/>
                    </a:ext>
                  </a:extLst>
                </p14:cNvPr>
                <p14:cNvContentPartPr/>
                <p14:nvPr/>
              </p14:nvContentPartPr>
              <p14:xfrm>
                <a:off x="2805904" y="2562120"/>
                <a:ext cx="225360" cy="139320"/>
              </p14:xfrm>
            </p:contentPart>
          </mc:Choice>
          <mc:Fallback xmlns="">
            <p:pic>
              <p:nvPicPr>
                <p:cNvPr id="33" name="Ink 32">
                  <a:extLst>
                    <a:ext uri="{FF2B5EF4-FFF2-40B4-BE49-F238E27FC236}">
                      <a16:creationId xmlns:a16="http://schemas.microsoft.com/office/drawing/2014/main" id="{44D3637F-2743-96B9-183F-3C26A56270C0}"/>
                    </a:ext>
                  </a:extLst>
                </p:cNvPr>
                <p:cNvPicPr/>
                <p:nvPr/>
              </p:nvPicPr>
              <p:blipFill>
                <a:blip r:embed="rId40"/>
                <a:stretch>
                  <a:fillRect/>
                </a:stretch>
              </p:blipFill>
              <p:spPr>
                <a:xfrm>
                  <a:off x="2797264" y="2553480"/>
                  <a:ext cx="24300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5" name="Ink 34">
                  <a:extLst>
                    <a:ext uri="{FF2B5EF4-FFF2-40B4-BE49-F238E27FC236}">
                      <a16:creationId xmlns:a16="http://schemas.microsoft.com/office/drawing/2014/main" id="{0E3336C4-FF00-FD1D-B763-5027EFDD4E21}"/>
                    </a:ext>
                  </a:extLst>
                </p14:cNvPr>
                <p14:cNvContentPartPr/>
                <p14:nvPr/>
              </p14:nvContentPartPr>
              <p14:xfrm>
                <a:off x="3097864" y="3290400"/>
                <a:ext cx="159840" cy="301320"/>
              </p14:xfrm>
            </p:contentPart>
          </mc:Choice>
          <mc:Fallback xmlns="">
            <p:pic>
              <p:nvPicPr>
                <p:cNvPr id="35" name="Ink 34">
                  <a:extLst>
                    <a:ext uri="{FF2B5EF4-FFF2-40B4-BE49-F238E27FC236}">
                      <a16:creationId xmlns:a16="http://schemas.microsoft.com/office/drawing/2014/main" id="{0E3336C4-FF00-FD1D-B763-5027EFDD4E21}"/>
                    </a:ext>
                  </a:extLst>
                </p:cNvPr>
                <p:cNvPicPr/>
                <p:nvPr/>
              </p:nvPicPr>
              <p:blipFill>
                <a:blip r:embed="rId42"/>
                <a:stretch>
                  <a:fillRect/>
                </a:stretch>
              </p:blipFill>
              <p:spPr>
                <a:xfrm>
                  <a:off x="3089224" y="3281400"/>
                  <a:ext cx="17748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6" name="Ink 35">
                  <a:extLst>
                    <a:ext uri="{FF2B5EF4-FFF2-40B4-BE49-F238E27FC236}">
                      <a16:creationId xmlns:a16="http://schemas.microsoft.com/office/drawing/2014/main" id="{BE8227CD-9F6C-F0DB-3EB3-F096C14EC8DB}"/>
                    </a:ext>
                  </a:extLst>
                </p14:cNvPr>
                <p14:cNvContentPartPr/>
                <p14:nvPr/>
              </p14:nvContentPartPr>
              <p14:xfrm>
                <a:off x="3235024" y="3538080"/>
                <a:ext cx="77400" cy="115560"/>
              </p14:xfrm>
            </p:contentPart>
          </mc:Choice>
          <mc:Fallback xmlns="">
            <p:pic>
              <p:nvPicPr>
                <p:cNvPr id="36" name="Ink 35">
                  <a:extLst>
                    <a:ext uri="{FF2B5EF4-FFF2-40B4-BE49-F238E27FC236}">
                      <a16:creationId xmlns:a16="http://schemas.microsoft.com/office/drawing/2014/main" id="{BE8227CD-9F6C-F0DB-3EB3-F096C14EC8DB}"/>
                    </a:ext>
                  </a:extLst>
                </p:cNvPr>
                <p:cNvPicPr/>
                <p:nvPr/>
              </p:nvPicPr>
              <p:blipFill>
                <a:blip r:embed="rId44"/>
                <a:stretch>
                  <a:fillRect/>
                </a:stretch>
              </p:blipFill>
              <p:spPr>
                <a:xfrm>
                  <a:off x="3226384" y="3529080"/>
                  <a:ext cx="9504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F3AB42DA-5203-52F3-6D3B-946036DEE8FB}"/>
                    </a:ext>
                  </a:extLst>
                </p14:cNvPr>
                <p14:cNvContentPartPr/>
                <p14:nvPr/>
              </p14:nvContentPartPr>
              <p14:xfrm>
                <a:off x="2886184" y="3052800"/>
                <a:ext cx="129240" cy="128160"/>
              </p14:xfrm>
            </p:contentPart>
          </mc:Choice>
          <mc:Fallback xmlns="">
            <p:pic>
              <p:nvPicPr>
                <p:cNvPr id="37" name="Ink 36">
                  <a:extLst>
                    <a:ext uri="{FF2B5EF4-FFF2-40B4-BE49-F238E27FC236}">
                      <a16:creationId xmlns:a16="http://schemas.microsoft.com/office/drawing/2014/main" id="{F3AB42DA-5203-52F3-6D3B-946036DEE8FB}"/>
                    </a:ext>
                  </a:extLst>
                </p:cNvPr>
                <p:cNvPicPr/>
                <p:nvPr/>
              </p:nvPicPr>
              <p:blipFill>
                <a:blip r:embed="rId46"/>
                <a:stretch>
                  <a:fillRect/>
                </a:stretch>
              </p:blipFill>
              <p:spPr>
                <a:xfrm>
                  <a:off x="2877544" y="3043800"/>
                  <a:ext cx="14688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52FC4C3D-A4B7-3079-144C-5D0DC5254C54}"/>
                    </a:ext>
                  </a:extLst>
                </p14:cNvPr>
                <p14:cNvContentPartPr/>
                <p14:nvPr/>
              </p14:nvContentPartPr>
              <p14:xfrm>
                <a:off x="2944864" y="2879640"/>
                <a:ext cx="30240" cy="88560"/>
              </p14:xfrm>
            </p:contentPart>
          </mc:Choice>
          <mc:Fallback xmlns="">
            <p:pic>
              <p:nvPicPr>
                <p:cNvPr id="38" name="Ink 37">
                  <a:extLst>
                    <a:ext uri="{FF2B5EF4-FFF2-40B4-BE49-F238E27FC236}">
                      <a16:creationId xmlns:a16="http://schemas.microsoft.com/office/drawing/2014/main" id="{52FC4C3D-A4B7-3079-144C-5D0DC5254C54}"/>
                    </a:ext>
                  </a:extLst>
                </p:cNvPr>
                <p:cNvPicPr/>
                <p:nvPr/>
              </p:nvPicPr>
              <p:blipFill>
                <a:blip r:embed="rId48"/>
                <a:stretch>
                  <a:fillRect/>
                </a:stretch>
              </p:blipFill>
              <p:spPr>
                <a:xfrm>
                  <a:off x="2935864" y="2870640"/>
                  <a:ext cx="4788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D2989A81-C6FE-C931-A21F-D433FE0BE6BB}"/>
                    </a:ext>
                  </a:extLst>
                </p14:cNvPr>
                <p14:cNvContentPartPr/>
                <p14:nvPr/>
              </p14:nvContentPartPr>
              <p14:xfrm>
                <a:off x="3048184" y="2927520"/>
                <a:ext cx="95040" cy="105480"/>
              </p14:xfrm>
            </p:contentPart>
          </mc:Choice>
          <mc:Fallback xmlns="">
            <p:pic>
              <p:nvPicPr>
                <p:cNvPr id="39" name="Ink 38">
                  <a:extLst>
                    <a:ext uri="{FF2B5EF4-FFF2-40B4-BE49-F238E27FC236}">
                      <a16:creationId xmlns:a16="http://schemas.microsoft.com/office/drawing/2014/main" id="{D2989A81-C6FE-C931-A21F-D433FE0BE6BB}"/>
                    </a:ext>
                  </a:extLst>
                </p:cNvPr>
                <p:cNvPicPr/>
                <p:nvPr/>
              </p:nvPicPr>
              <p:blipFill>
                <a:blip r:embed="rId50"/>
                <a:stretch>
                  <a:fillRect/>
                </a:stretch>
              </p:blipFill>
              <p:spPr>
                <a:xfrm>
                  <a:off x="3039184" y="2918880"/>
                  <a:ext cx="11268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9828AC17-CB48-08AB-72A2-BAFA56211953}"/>
                    </a:ext>
                  </a:extLst>
                </p14:cNvPr>
                <p14:cNvContentPartPr/>
                <p14:nvPr/>
              </p14:nvContentPartPr>
              <p14:xfrm>
                <a:off x="3151864" y="2826720"/>
                <a:ext cx="37080" cy="116640"/>
              </p14:xfrm>
            </p:contentPart>
          </mc:Choice>
          <mc:Fallback xmlns="">
            <p:pic>
              <p:nvPicPr>
                <p:cNvPr id="40" name="Ink 39">
                  <a:extLst>
                    <a:ext uri="{FF2B5EF4-FFF2-40B4-BE49-F238E27FC236}">
                      <a16:creationId xmlns:a16="http://schemas.microsoft.com/office/drawing/2014/main" id="{9828AC17-CB48-08AB-72A2-BAFA56211953}"/>
                    </a:ext>
                  </a:extLst>
                </p:cNvPr>
                <p:cNvPicPr/>
                <p:nvPr/>
              </p:nvPicPr>
              <p:blipFill>
                <a:blip r:embed="rId52"/>
                <a:stretch>
                  <a:fillRect/>
                </a:stretch>
              </p:blipFill>
              <p:spPr>
                <a:xfrm>
                  <a:off x="3142864" y="2818080"/>
                  <a:ext cx="5472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EBCBAFBE-F89E-07DD-0421-F4D81DF68A06}"/>
                    </a:ext>
                  </a:extLst>
                </p14:cNvPr>
                <p14:cNvContentPartPr/>
                <p14:nvPr/>
              </p14:nvContentPartPr>
              <p14:xfrm>
                <a:off x="3215944" y="2733840"/>
                <a:ext cx="129240" cy="155520"/>
              </p14:xfrm>
            </p:contentPart>
          </mc:Choice>
          <mc:Fallback xmlns="">
            <p:pic>
              <p:nvPicPr>
                <p:cNvPr id="41" name="Ink 40">
                  <a:extLst>
                    <a:ext uri="{FF2B5EF4-FFF2-40B4-BE49-F238E27FC236}">
                      <a16:creationId xmlns:a16="http://schemas.microsoft.com/office/drawing/2014/main" id="{EBCBAFBE-F89E-07DD-0421-F4D81DF68A06}"/>
                    </a:ext>
                  </a:extLst>
                </p:cNvPr>
                <p:cNvPicPr/>
                <p:nvPr/>
              </p:nvPicPr>
              <p:blipFill>
                <a:blip r:embed="rId54"/>
                <a:stretch>
                  <a:fillRect/>
                </a:stretch>
              </p:blipFill>
              <p:spPr>
                <a:xfrm>
                  <a:off x="3207304" y="2724840"/>
                  <a:ext cx="146880" cy="173160"/>
                </a:xfrm>
                <a:prstGeom prst="rect">
                  <a:avLst/>
                </a:prstGeom>
              </p:spPr>
            </p:pic>
          </mc:Fallback>
        </mc:AlternateContent>
      </p:grpSp>
      <p:grpSp>
        <p:nvGrpSpPr>
          <p:cNvPr id="52" name="Group 51">
            <a:extLst>
              <a:ext uri="{FF2B5EF4-FFF2-40B4-BE49-F238E27FC236}">
                <a16:creationId xmlns:a16="http://schemas.microsoft.com/office/drawing/2014/main" id="{AB168756-8151-519F-3023-95C559981256}"/>
              </a:ext>
            </a:extLst>
          </p:cNvPr>
          <p:cNvGrpSpPr/>
          <p:nvPr/>
        </p:nvGrpSpPr>
        <p:grpSpPr>
          <a:xfrm>
            <a:off x="2205064" y="4118040"/>
            <a:ext cx="458640" cy="543240"/>
            <a:chOff x="2205064" y="4118040"/>
            <a:chExt cx="458640" cy="543240"/>
          </a:xfrm>
        </p:grpSpPr>
        <mc:AlternateContent xmlns:mc="http://schemas.openxmlformats.org/markup-compatibility/2006" xmlns:p14="http://schemas.microsoft.com/office/powerpoint/2010/main">
          <mc:Choice Requires="p14">
            <p:contentPart p14:bwMode="auto" r:id="rId55">
              <p14:nvContentPartPr>
                <p14:cNvPr id="43" name="Ink 42">
                  <a:extLst>
                    <a:ext uri="{FF2B5EF4-FFF2-40B4-BE49-F238E27FC236}">
                      <a16:creationId xmlns:a16="http://schemas.microsoft.com/office/drawing/2014/main" id="{640B638C-34EA-83D8-A94E-5087A2932608}"/>
                    </a:ext>
                  </a:extLst>
                </p14:cNvPr>
                <p14:cNvContentPartPr/>
                <p14:nvPr/>
              </p14:nvContentPartPr>
              <p14:xfrm>
                <a:off x="2378224" y="4343400"/>
                <a:ext cx="19440" cy="59760"/>
              </p14:xfrm>
            </p:contentPart>
          </mc:Choice>
          <mc:Fallback xmlns="">
            <p:pic>
              <p:nvPicPr>
                <p:cNvPr id="43" name="Ink 42">
                  <a:extLst>
                    <a:ext uri="{FF2B5EF4-FFF2-40B4-BE49-F238E27FC236}">
                      <a16:creationId xmlns:a16="http://schemas.microsoft.com/office/drawing/2014/main" id="{640B638C-34EA-83D8-A94E-5087A2932608}"/>
                    </a:ext>
                  </a:extLst>
                </p:cNvPr>
                <p:cNvPicPr/>
                <p:nvPr/>
              </p:nvPicPr>
              <p:blipFill>
                <a:blip r:embed="rId56"/>
                <a:stretch>
                  <a:fillRect/>
                </a:stretch>
              </p:blipFill>
              <p:spPr>
                <a:xfrm>
                  <a:off x="2369584" y="4334760"/>
                  <a:ext cx="3708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4" name="Ink 43">
                  <a:extLst>
                    <a:ext uri="{FF2B5EF4-FFF2-40B4-BE49-F238E27FC236}">
                      <a16:creationId xmlns:a16="http://schemas.microsoft.com/office/drawing/2014/main" id="{096F818B-01BE-CB01-A258-25A2B04437D0}"/>
                    </a:ext>
                  </a:extLst>
                </p14:cNvPr>
                <p14:cNvContentPartPr/>
                <p14:nvPr/>
              </p14:nvContentPartPr>
              <p14:xfrm>
                <a:off x="2439424" y="4321800"/>
                <a:ext cx="15120" cy="61200"/>
              </p14:xfrm>
            </p:contentPart>
          </mc:Choice>
          <mc:Fallback xmlns="">
            <p:pic>
              <p:nvPicPr>
                <p:cNvPr id="44" name="Ink 43">
                  <a:extLst>
                    <a:ext uri="{FF2B5EF4-FFF2-40B4-BE49-F238E27FC236}">
                      <a16:creationId xmlns:a16="http://schemas.microsoft.com/office/drawing/2014/main" id="{096F818B-01BE-CB01-A258-25A2B04437D0}"/>
                    </a:ext>
                  </a:extLst>
                </p:cNvPr>
                <p:cNvPicPr/>
                <p:nvPr/>
              </p:nvPicPr>
              <p:blipFill>
                <a:blip r:embed="rId58"/>
                <a:stretch>
                  <a:fillRect/>
                </a:stretch>
              </p:blipFill>
              <p:spPr>
                <a:xfrm>
                  <a:off x="2430424" y="4313160"/>
                  <a:ext cx="3276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9" name="Ink 48">
                  <a:extLst>
                    <a:ext uri="{FF2B5EF4-FFF2-40B4-BE49-F238E27FC236}">
                      <a16:creationId xmlns:a16="http://schemas.microsoft.com/office/drawing/2014/main" id="{46AC0740-4CA9-606C-BDA5-EEE436A1D36E}"/>
                    </a:ext>
                  </a:extLst>
                </p14:cNvPr>
                <p14:cNvContentPartPr/>
                <p14:nvPr/>
              </p14:nvContentPartPr>
              <p14:xfrm>
                <a:off x="2205064" y="4118040"/>
                <a:ext cx="458640" cy="543240"/>
              </p14:xfrm>
            </p:contentPart>
          </mc:Choice>
          <mc:Fallback xmlns="">
            <p:pic>
              <p:nvPicPr>
                <p:cNvPr id="49" name="Ink 48">
                  <a:extLst>
                    <a:ext uri="{FF2B5EF4-FFF2-40B4-BE49-F238E27FC236}">
                      <a16:creationId xmlns:a16="http://schemas.microsoft.com/office/drawing/2014/main" id="{46AC0740-4CA9-606C-BDA5-EEE436A1D36E}"/>
                    </a:ext>
                  </a:extLst>
                </p:cNvPr>
                <p:cNvPicPr/>
                <p:nvPr/>
              </p:nvPicPr>
              <p:blipFill>
                <a:blip r:embed="rId60"/>
                <a:stretch>
                  <a:fillRect/>
                </a:stretch>
              </p:blipFill>
              <p:spPr>
                <a:xfrm>
                  <a:off x="2196424" y="4109400"/>
                  <a:ext cx="476280" cy="560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1">
            <p14:nvContentPartPr>
              <p14:cNvPr id="50" name="Ink 49">
                <a:extLst>
                  <a:ext uri="{FF2B5EF4-FFF2-40B4-BE49-F238E27FC236}">
                    <a16:creationId xmlns:a16="http://schemas.microsoft.com/office/drawing/2014/main" id="{1D84CBC1-B37E-35E4-D9A8-C3A60E8C1029}"/>
                  </a:ext>
                </a:extLst>
              </p14:cNvPr>
              <p14:cNvContentPartPr/>
              <p14:nvPr/>
            </p14:nvContentPartPr>
            <p14:xfrm>
              <a:off x="3017584" y="4177080"/>
              <a:ext cx="394200" cy="523800"/>
            </p14:xfrm>
          </p:contentPart>
        </mc:Choice>
        <mc:Fallback xmlns="">
          <p:pic>
            <p:nvPicPr>
              <p:cNvPr id="50" name="Ink 49">
                <a:extLst>
                  <a:ext uri="{FF2B5EF4-FFF2-40B4-BE49-F238E27FC236}">
                    <a16:creationId xmlns:a16="http://schemas.microsoft.com/office/drawing/2014/main" id="{1D84CBC1-B37E-35E4-D9A8-C3A60E8C1029}"/>
                  </a:ext>
                </a:extLst>
              </p:cNvPr>
              <p:cNvPicPr/>
              <p:nvPr/>
            </p:nvPicPr>
            <p:blipFill>
              <a:blip r:embed="rId62"/>
              <a:stretch>
                <a:fillRect/>
              </a:stretch>
            </p:blipFill>
            <p:spPr>
              <a:xfrm>
                <a:off x="3008944" y="4168080"/>
                <a:ext cx="411840" cy="5414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3" name="Ink 52">
                <a:extLst>
                  <a:ext uri="{FF2B5EF4-FFF2-40B4-BE49-F238E27FC236}">
                    <a16:creationId xmlns:a16="http://schemas.microsoft.com/office/drawing/2014/main" id="{51D72860-D7EC-ACB7-DE32-DC765A53142E}"/>
                  </a:ext>
                </a:extLst>
              </p14:cNvPr>
              <p14:cNvContentPartPr/>
              <p14:nvPr/>
            </p14:nvContentPartPr>
            <p14:xfrm>
              <a:off x="3276784" y="4076280"/>
              <a:ext cx="7560" cy="24480"/>
            </p14:xfrm>
          </p:contentPart>
        </mc:Choice>
        <mc:Fallback xmlns="">
          <p:pic>
            <p:nvPicPr>
              <p:cNvPr id="53" name="Ink 52">
                <a:extLst>
                  <a:ext uri="{FF2B5EF4-FFF2-40B4-BE49-F238E27FC236}">
                    <a16:creationId xmlns:a16="http://schemas.microsoft.com/office/drawing/2014/main" id="{51D72860-D7EC-ACB7-DE32-DC765A53142E}"/>
                  </a:ext>
                </a:extLst>
              </p:cNvPr>
              <p:cNvPicPr/>
              <p:nvPr/>
            </p:nvPicPr>
            <p:blipFill>
              <a:blip r:embed="rId64"/>
              <a:stretch>
                <a:fillRect/>
              </a:stretch>
            </p:blipFill>
            <p:spPr>
              <a:xfrm>
                <a:off x="3267784" y="4067280"/>
                <a:ext cx="2520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5" name="Ink 54">
                <a:extLst>
                  <a:ext uri="{FF2B5EF4-FFF2-40B4-BE49-F238E27FC236}">
                    <a16:creationId xmlns:a16="http://schemas.microsoft.com/office/drawing/2014/main" id="{DC25D4E1-C2C6-751D-856A-BEA4E8C6211B}"/>
                  </a:ext>
                </a:extLst>
              </p14:cNvPr>
              <p14:cNvContentPartPr/>
              <p14:nvPr/>
            </p14:nvContentPartPr>
            <p14:xfrm>
              <a:off x="2540944" y="4219200"/>
              <a:ext cx="12240" cy="16920"/>
            </p14:xfrm>
          </p:contentPart>
        </mc:Choice>
        <mc:Fallback xmlns="">
          <p:pic>
            <p:nvPicPr>
              <p:cNvPr id="55" name="Ink 54">
                <a:extLst>
                  <a:ext uri="{FF2B5EF4-FFF2-40B4-BE49-F238E27FC236}">
                    <a16:creationId xmlns:a16="http://schemas.microsoft.com/office/drawing/2014/main" id="{DC25D4E1-C2C6-751D-856A-BEA4E8C6211B}"/>
                  </a:ext>
                </a:extLst>
              </p:cNvPr>
              <p:cNvPicPr/>
              <p:nvPr/>
            </p:nvPicPr>
            <p:blipFill>
              <a:blip r:embed="rId66"/>
              <a:stretch>
                <a:fillRect/>
              </a:stretch>
            </p:blipFill>
            <p:spPr>
              <a:xfrm>
                <a:off x="2531944" y="4210200"/>
                <a:ext cx="2988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6" name="Ink 55">
                <a:extLst>
                  <a:ext uri="{FF2B5EF4-FFF2-40B4-BE49-F238E27FC236}">
                    <a16:creationId xmlns:a16="http://schemas.microsoft.com/office/drawing/2014/main" id="{DCC5AA7E-C9E2-E0B9-87A8-59F158C5F069}"/>
                  </a:ext>
                </a:extLst>
              </p14:cNvPr>
              <p14:cNvContentPartPr/>
              <p14:nvPr/>
            </p14:nvContentPartPr>
            <p14:xfrm>
              <a:off x="2465344" y="4512240"/>
              <a:ext cx="15840" cy="15840"/>
            </p14:xfrm>
          </p:contentPart>
        </mc:Choice>
        <mc:Fallback xmlns="">
          <p:pic>
            <p:nvPicPr>
              <p:cNvPr id="56" name="Ink 55">
                <a:extLst>
                  <a:ext uri="{FF2B5EF4-FFF2-40B4-BE49-F238E27FC236}">
                    <a16:creationId xmlns:a16="http://schemas.microsoft.com/office/drawing/2014/main" id="{DCC5AA7E-C9E2-E0B9-87A8-59F158C5F069}"/>
                  </a:ext>
                </a:extLst>
              </p:cNvPr>
              <p:cNvPicPr/>
              <p:nvPr/>
            </p:nvPicPr>
            <p:blipFill>
              <a:blip r:embed="rId68"/>
              <a:stretch>
                <a:fillRect/>
              </a:stretch>
            </p:blipFill>
            <p:spPr>
              <a:xfrm>
                <a:off x="2456704" y="4503240"/>
                <a:ext cx="33480" cy="33480"/>
              </a:xfrm>
              <a:prstGeom prst="rect">
                <a:avLst/>
              </a:prstGeom>
            </p:spPr>
          </p:pic>
        </mc:Fallback>
      </mc:AlternateContent>
      <p:grpSp>
        <p:nvGrpSpPr>
          <p:cNvPr id="59" name="Group 58">
            <a:extLst>
              <a:ext uri="{FF2B5EF4-FFF2-40B4-BE49-F238E27FC236}">
                <a16:creationId xmlns:a16="http://schemas.microsoft.com/office/drawing/2014/main" id="{218447E3-9E84-E3D1-EBF9-4FE2516379EC}"/>
              </a:ext>
            </a:extLst>
          </p:cNvPr>
          <p:cNvGrpSpPr/>
          <p:nvPr/>
        </p:nvGrpSpPr>
        <p:grpSpPr>
          <a:xfrm>
            <a:off x="3095704" y="4300560"/>
            <a:ext cx="201240" cy="193680"/>
            <a:chOff x="3095704" y="4300560"/>
            <a:chExt cx="201240" cy="193680"/>
          </a:xfrm>
        </p:grpSpPr>
        <mc:AlternateContent xmlns:mc="http://schemas.openxmlformats.org/markup-compatibility/2006" xmlns:p14="http://schemas.microsoft.com/office/powerpoint/2010/main">
          <mc:Choice Requires="p14">
            <p:contentPart p14:bwMode="auto" r:id="rId69">
              <p14:nvContentPartPr>
                <p14:cNvPr id="46" name="Ink 45">
                  <a:extLst>
                    <a:ext uri="{FF2B5EF4-FFF2-40B4-BE49-F238E27FC236}">
                      <a16:creationId xmlns:a16="http://schemas.microsoft.com/office/drawing/2014/main" id="{5C3A7F78-18B3-B76D-DF0C-E42992297207}"/>
                    </a:ext>
                  </a:extLst>
                </p14:cNvPr>
                <p14:cNvContentPartPr/>
                <p14:nvPr/>
              </p14:nvContentPartPr>
              <p14:xfrm>
                <a:off x="3095704" y="4410000"/>
                <a:ext cx="11880" cy="74880"/>
              </p14:xfrm>
            </p:contentPart>
          </mc:Choice>
          <mc:Fallback xmlns="">
            <p:pic>
              <p:nvPicPr>
                <p:cNvPr id="46" name="Ink 45">
                  <a:extLst>
                    <a:ext uri="{FF2B5EF4-FFF2-40B4-BE49-F238E27FC236}">
                      <a16:creationId xmlns:a16="http://schemas.microsoft.com/office/drawing/2014/main" id="{5C3A7F78-18B3-B76D-DF0C-E42992297207}"/>
                    </a:ext>
                  </a:extLst>
                </p:cNvPr>
                <p:cNvPicPr/>
                <p:nvPr/>
              </p:nvPicPr>
              <p:blipFill>
                <a:blip r:embed="rId70"/>
                <a:stretch>
                  <a:fillRect/>
                </a:stretch>
              </p:blipFill>
              <p:spPr>
                <a:xfrm>
                  <a:off x="3087064" y="4401360"/>
                  <a:ext cx="2952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7" name="Ink 46">
                  <a:extLst>
                    <a:ext uri="{FF2B5EF4-FFF2-40B4-BE49-F238E27FC236}">
                      <a16:creationId xmlns:a16="http://schemas.microsoft.com/office/drawing/2014/main" id="{0E483E53-2A0F-B25C-7CDF-81FA1A718FCD}"/>
                    </a:ext>
                  </a:extLst>
                </p14:cNvPr>
                <p14:cNvContentPartPr/>
                <p14:nvPr/>
              </p14:nvContentPartPr>
              <p14:xfrm>
                <a:off x="3150424" y="4417200"/>
                <a:ext cx="21600" cy="75960"/>
              </p14:xfrm>
            </p:contentPart>
          </mc:Choice>
          <mc:Fallback xmlns="">
            <p:pic>
              <p:nvPicPr>
                <p:cNvPr id="47" name="Ink 46">
                  <a:extLst>
                    <a:ext uri="{FF2B5EF4-FFF2-40B4-BE49-F238E27FC236}">
                      <a16:creationId xmlns:a16="http://schemas.microsoft.com/office/drawing/2014/main" id="{0E483E53-2A0F-B25C-7CDF-81FA1A718FCD}"/>
                    </a:ext>
                  </a:extLst>
                </p:cNvPr>
                <p:cNvPicPr/>
                <p:nvPr/>
              </p:nvPicPr>
              <p:blipFill>
                <a:blip r:embed="rId72"/>
                <a:stretch>
                  <a:fillRect/>
                </a:stretch>
              </p:blipFill>
              <p:spPr>
                <a:xfrm>
                  <a:off x="3141784" y="4408560"/>
                  <a:ext cx="3924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7" name="Ink 56">
                  <a:extLst>
                    <a:ext uri="{FF2B5EF4-FFF2-40B4-BE49-F238E27FC236}">
                      <a16:creationId xmlns:a16="http://schemas.microsoft.com/office/drawing/2014/main" id="{258D37F5-84D2-8B0C-69A4-FBF441FB655E}"/>
                    </a:ext>
                  </a:extLst>
                </p14:cNvPr>
                <p14:cNvContentPartPr/>
                <p14:nvPr/>
              </p14:nvContentPartPr>
              <p14:xfrm>
                <a:off x="3289384" y="4300560"/>
                <a:ext cx="7560" cy="11880"/>
              </p14:xfrm>
            </p:contentPart>
          </mc:Choice>
          <mc:Fallback xmlns="">
            <p:pic>
              <p:nvPicPr>
                <p:cNvPr id="57" name="Ink 56">
                  <a:extLst>
                    <a:ext uri="{FF2B5EF4-FFF2-40B4-BE49-F238E27FC236}">
                      <a16:creationId xmlns:a16="http://schemas.microsoft.com/office/drawing/2014/main" id="{258D37F5-84D2-8B0C-69A4-FBF441FB655E}"/>
                    </a:ext>
                  </a:extLst>
                </p:cNvPr>
                <p:cNvPicPr/>
                <p:nvPr/>
              </p:nvPicPr>
              <p:blipFill>
                <a:blip r:embed="rId74"/>
                <a:stretch>
                  <a:fillRect/>
                </a:stretch>
              </p:blipFill>
              <p:spPr>
                <a:xfrm>
                  <a:off x="3280744" y="4291560"/>
                  <a:ext cx="2520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8" name="Ink 57">
                  <a:extLst>
                    <a:ext uri="{FF2B5EF4-FFF2-40B4-BE49-F238E27FC236}">
                      <a16:creationId xmlns:a16="http://schemas.microsoft.com/office/drawing/2014/main" id="{E52D4F45-F396-7A37-F220-543917D5201B}"/>
                    </a:ext>
                  </a:extLst>
                </p14:cNvPr>
                <p14:cNvContentPartPr/>
                <p14:nvPr/>
              </p14:nvContentPartPr>
              <p14:xfrm>
                <a:off x="3250504" y="4481280"/>
                <a:ext cx="19080" cy="12960"/>
              </p14:xfrm>
            </p:contentPart>
          </mc:Choice>
          <mc:Fallback xmlns="">
            <p:pic>
              <p:nvPicPr>
                <p:cNvPr id="58" name="Ink 57">
                  <a:extLst>
                    <a:ext uri="{FF2B5EF4-FFF2-40B4-BE49-F238E27FC236}">
                      <a16:creationId xmlns:a16="http://schemas.microsoft.com/office/drawing/2014/main" id="{E52D4F45-F396-7A37-F220-543917D5201B}"/>
                    </a:ext>
                  </a:extLst>
                </p:cNvPr>
                <p:cNvPicPr/>
                <p:nvPr/>
              </p:nvPicPr>
              <p:blipFill>
                <a:blip r:embed="rId76"/>
                <a:stretch>
                  <a:fillRect/>
                </a:stretch>
              </p:blipFill>
              <p:spPr>
                <a:xfrm>
                  <a:off x="3241864" y="4472640"/>
                  <a:ext cx="36720" cy="30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7">
            <p14:nvContentPartPr>
              <p14:cNvPr id="60" name="Ink 59">
                <a:extLst>
                  <a:ext uri="{FF2B5EF4-FFF2-40B4-BE49-F238E27FC236}">
                    <a16:creationId xmlns:a16="http://schemas.microsoft.com/office/drawing/2014/main" id="{908952C5-91B7-7FAB-81BF-59E3301A6871}"/>
                  </a:ext>
                </a:extLst>
              </p14:cNvPr>
              <p14:cNvContentPartPr/>
              <p14:nvPr/>
            </p14:nvContentPartPr>
            <p14:xfrm>
              <a:off x="3810304" y="4452480"/>
              <a:ext cx="363600" cy="283320"/>
            </p14:xfrm>
          </p:contentPart>
        </mc:Choice>
        <mc:Fallback xmlns="">
          <p:pic>
            <p:nvPicPr>
              <p:cNvPr id="60" name="Ink 59">
                <a:extLst>
                  <a:ext uri="{FF2B5EF4-FFF2-40B4-BE49-F238E27FC236}">
                    <a16:creationId xmlns:a16="http://schemas.microsoft.com/office/drawing/2014/main" id="{908952C5-91B7-7FAB-81BF-59E3301A6871}"/>
                  </a:ext>
                </a:extLst>
              </p:cNvPr>
              <p:cNvPicPr/>
              <p:nvPr/>
            </p:nvPicPr>
            <p:blipFill>
              <a:blip r:embed="rId78"/>
              <a:stretch>
                <a:fillRect/>
              </a:stretch>
            </p:blipFill>
            <p:spPr>
              <a:xfrm>
                <a:off x="3801664" y="4443840"/>
                <a:ext cx="381240" cy="300960"/>
              </a:xfrm>
              <a:prstGeom prst="rect">
                <a:avLst/>
              </a:prstGeom>
            </p:spPr>
          </p:pic>
        </mc:Fallback>
      </mc:AlternateContent>
      <p:grpSp>
        <p:nvGrpSpPr>
          <p:cNvPr id="79" name="Group 78">
            <a:extLst>
              <a:ext uri="{FF2B5EF4-FFF2-40B4-BE49-F238E27FC236}">
                <a16:creationId xmlns:a16="http://schemas.microsoft.com/office/drawing/2014/main" id="{0B90E896-7473-F837-AA09-CE22E86F8EC0}"/>
              </a:ext>
            </a:extLst>
          </p:cNvPr>
          <p:cNvGrpSpPr/>
          <p:nvPr/>
        </p:nvGrpSpPr>
        <p:grpSpPr>
          <a:xfrm>
            <a:off x="3893464" y="2779560"/>
            <a:ext cx="1623240" cy="1777320"/>
            <a:chOff x="3893464" y="2779560"/>
            <a:chExt cx="1623240" cy="1777320"/>
          </a:xfrm>
        </p:grpSpPr>
        <mc:AlternateContent xmlns:mc="http://schemas.openxmlformats.org/markup-compatibility/2006" xmlns:p14="http://schemas.microsoft.com/office/powerpoint/2010/main">
          <mc:Choice Requires="p14">
            <p:contentPart p14:bwMode="auto" r:id="rId79">
              <p14:nvContentPartPr>
                <p14:cNvPr id="61" name="Ink 60">
                  <a:extLst>
                    <a:ext uri="{FF2B5EF4-FFF2-40B4-BE49-F238E27FC236}">
                      <a16:creationId xmlns:a16="http://schemas.microsoft.com/office/drawing/2014/main" id="{EA480BAE-5241-60DB-CC93-AC4DA582A1E9}"/>
                    </a:ext>
                  </a:extLst>
                </p14:cNvPr>
                <p14:cNvContentPartPr/>
                <p14:nvPr/>
              </p14:nvContentPartPr>
              <p14:xfrm>
                <a:off x="4331584" y="3368160"/>
                <a:ext cx="76680" cy="131400"/>
              </p14:xfrm>
            </p:contentPart>
          </mc:Choice>
          <mc:Fallback xmlns="">
            <p:pic>
              <p:nvPicPr>
                <p:cNvPr id="61" name="Ink 60">
                  <a:extLst>
                    <a:ext uri="{FF2B5EF4-FFF2-40B4-BE49-F238E27FC236}">
                      <a16:creationId xmlns:a16="http://schemas.microsoft.com/office/drawing/2014/main" id="{EA480BAE-5241-60DB-CC93-AC4DA582A1E9}"/>
                    </a:ext>
                  </a:extLst>
                </p:cNvPr>
                <p:cNvPicPr/>
                <p:nvPr/>
              </p:nvPicPr>
              <p:blipFill>
                <a:blip r:embed="rId80"/>
                <a:stretch>
                  <a:fillRect/>
                </a:stretch>
              </p:blipFill>
              <p:spPr>
                <a:xfrm>
                  <a:off x="4322944" y="3359160"/>
                  <a:ext cx="9432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2" name="Ink 61">
                  <a:extLst>
                    <a:ext uri="{FF2B5EF4-FFF2-40B4-BE49-F238E27FC236}">
                      <a16:creationId xmlns:a16="http://schemas.microsoft.com/office/drawing/2014/main" id="{5274560D-C6D8-1CC4-5536-3F7194AC3AA2}"/>
                    </a:ext>
                  </a:extLst>
                </p14:cNvPr>
                <p14:cNvContentPartPr/>
                <p14:nvPr/>
              </p14:nvContentPartPr>
              <p14:xfrm>
                <a:off x="4292344" y="3202560"/>
                <a:ext cx="162720" cy="205920"/>
              </p14:xfrm>
            </p:contentPart>
          </mc:Choice>
          <mc:Fallback xmlns="">
            <p:pic>
              <p:nvPicPr>
                <p:cNvPr id="62" name="Ink 61">
                  <a:extLst>
                    <a:ext uri="{FF2B5EF4-FFF2-40B4-BE49-F238E27FC236}">
                      <a16:creationId xmlns:a16="http://schemas.microsoft.com/office/drawing/2014/main" id="{5274560D-C6D8-1CC4-5536-3F7194AC3AA2}"/>
                    </a:ext>
                  </a:extLst>
                </p:cNvPr>
                <p:cNvPicPr/>
                <p:nvPr/>
              </p:nvPicPr>
              <p:blipFill>
                <a:blip r:embed="rId82"/>
                <a:stretch>
                  <a:fillRect/>
                </a:stretch>
              </p:blipFill>
              <p:spPr>
                <a:xfrm>
                  <a:off x="4283344" y="3193560"/>
                  <a:ext cx="18036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3" name="Ink 62">
                  <a:extLst>
                    <a:ext uri="{FF2B5EF4-FFF2-40B4-BE49-F238E27FC236}">
                      <a16:creationId xmlns:a16="http://schemas.microsoft.com/office/drawing/2014/main" id="{DC992CE8-2D00-38DE-8A04-01127D2BE442}"/>
                    </a:ext>
                  </a:extLst>
                </p14:cNvPr>
                <p14:cNvContentPartPr/>
                <p14:nvPr/>
              </p14:nvContentPartPr>
              <p14:xfrm>
                <a:off x="4472344" y="3113280"/>
                <a:ext cx="138240" cy="172440"/>
              </p14:xfrm>
            </p:contentPart>
          </mc:Choice>
          <mc:Fallback xmlns="">
            <p:pic>
              <p:nvPicPr>
                <p:cNvPr id="63" name="Ink 62">
                  <a:extLst>
                    <a:ext uri="{FF2B5EF4-FFF2-40B4-BE49-F238E27FC236}">
                      <a16:creationId xmlns:a16="http://schemas.microsoft.com/office/drawing/2014/main" id="{DC992CE8-2D00-38DE-8A04-01127D2BE442}"/>
                    </a:ext>
                  </a:extLst>
                </p:cNvPr>
                <p:cNvPicPr/>
                <p:nvPr/>
              </p:nvPicPr>
              <p:blipFill>
                <a:blip r:embed="rId84"/>
                <a:stretch>
                  <a:fillRect/>
                </a:stretch>
              </p:blipFill>
              <p:spPr>
                <a:xfrm>
                  <a:off x="4463344" y="3104280"/>
                  <a:ext cx="15588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4" name="Ink 63">
                  <a:extLst>
                    <a:ext uri="{FF2B5EF4-FFF2-40B4-BE49-F238E27FC236}">
                      <a16:creationId xmlns:a16="http://schemas.microsoft.com/office/drawing/2014/main" id="{DC4C5322-3570-2416-A317-21403100D5DA}"/>
                    </a:ext>
                  </a:extLst>
                </p14:cNvPr>
                <p14:cNvContentPartPr/>
                <p14:nvPr/>
              </p14:nvContentPartPr>
              <p14:xfrm>
                <a:off x="4668544" y="3024720"/>
                <a:ext cx="68400" cy="104040"/>
              </p14:xfrm>
            </p:contentPart>
          </mc:Choice>
          <mc:Fallback xmlns="">
            <p:pic>
              <p:nvPicPr>
                <p:cNvPr id="64" name="Ink 63">
                  <a:extLst>
                    <a:ext uri="{FF2B5EF4-FFF2-40B4-BE49-F238E27FC236}">
                      <a16:creationId xmlns:a16="http://schemas.microsoft.com/office/drawing/2014/main" id="{DC4C5322-3570-2416-A317-21403100D5DA}"/>
                    </a:ext>
                  </a:extLst>
                </p:cNvPr>
                <p:cNvPicPr/>
                <p:nvPr/>
              </p:nvPicPr>
              <p:blipFill>
                <a:blip r:embed="rId86"/>
                <a:stretch>
                  <a:fillRect/>
                </a:stretch>
              </p:blipFill>
              <p:spPr>
                <a:xfrm>
                  <a:off x="4659544" y="3016080"/>
                  <a:ext cx="8604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5" name="Ink 64">
                  <a:extLst>
                    <a:ext uri="{FF2B5EF4-FFF2-40B4-BE49-F238E27FC236}">
                      <a16:creationId xmlns:a16="http://schemas.microsoft.com/office/drawing/2014/main" id="{6D500D89-392C-2523-A87B-11519877B500}"/>
                    </a:ext>
                  </a:extLst>
                </p14:cNvPr>
                <p14:cNvContentPartPr/>
                <p14:nvPr/>
              </p14:nvContentPartPr>
              <p14:xfrm>
                <a:off x="4574944" y="2905560"/>
                <a:ext cx="163080" cy="158760"/>
              </p14:xfrm>
            </p:contentPart>
          </mc:Choice>
          <mc:Fallback xmlns="">
            <p:pic>
              <p:nvPicPr>
                <p:cNvPr id="65" name="Ink 64">
                  <a:extLst>
                    <a:ext uri="{FF2B5EF4-FFF2-40B4-BE49-F238E27FC236}">
                      <a16:creationId xmlns:a16="http://schemas.microsoft.com/office/drawing/2014/main" id="{6D500D89-392C-2523-A87B-11519877B500}"/>
                    </a:ext>
                  </a:extLst>
                </p:cNvPr>
                <p:cNvPicPr/>
                <p:nvPr/>
              </p:nvPicPr>
              <p:blipFill>
                <a:blip r:embed="rId88"/>
                <a:stretch>
                  <a:fillRect/>
                </a:stretch>
              </p:blipFill>
              <p:spPr>
                <a:xfrm>
                  <a:off x="4565944" y="2896920"/>
                  <a:ext cx="18072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6" name="Ink 65">
                  <a:extLst>
                    <a:ext uri="{FF2B5EF4-FFF2-40B4-BE49-F238E27FC236}">
                      <a16:creationId xmlns:a16="http://schemas.microsoft.com/office/drawing/2014/main" id="{9A9C12A4-0881-1409-A2B5-8562AE9825CF}"/>
                    </a:ext>
                  </a:extLst>
                </p14:cNvPr>
                <p14:cNvContentPartPr/>
                <p14:nvPr/>
              </p14:nvContentPartPr>
              <p14:xfrm>
                <a:off x="4773304" y="2779560"/>
                <a:ext cx="162360" cy="199800"/>
              </p14:xfrm>
            </p:contentPart>
          </mc:Choice>
          <mc:Fallback xmlns="">
            <p:pic>
              <p:nvPicPr>
                <p:cNvPr id="66" name="Ink 65">
                  <a:extLst>
                    <a:ext uri="{FF2B5EF4-FFF2-40B4-BE49-F238E27FC236}">
                      <a16:creationId xmlns:a16="http://schemas.microsoft.com/office/drawing/2014/main" id="{9A9C12A4-0881-1409-A2B5-8562AE9825CF}"/>
                    </a:ext>
                  </a:extLst>
                </p:cNvPr>
                <p:cNvPicPr/>
                <p:nvPr/>
              </p:nvPicPr>
              <p:blipFill>
                <a:blip r:embed="rId90"/>
                <a:stretch>
                  <a:fillRect/>
                </a:stretch>
              </p:blipFill>
              <p:spPr>
                <a:xfrm>
                  <a:off x="4764304" y="2770920"/>
                  <a:ext cx="18000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8" name="Ink 67">
                  <a:extLst>
                    <a:ext uri="{FF2B5EF4-FFF2-40B4-BE49-F238E27FC236}">
                      <a16:creationId xmlns:a16="http://schemas.microsoft.com/office/drawing/2014/main" id="{1C13217E-B89F-0A4B-11E7-CB55ECDC7E0E}"/>
                    </a:ext>
                  </a:extLst>
                </p14:cNvPr>
                <p14:cNvContentPartPr/>
                <p14:nvPr/>
              </p14:nvContentPartPr>
              <p14:xfrm>
                <a:off x="3893464" y="4462560"/>
                <a:ext cx="5760" cy="94320"/>
              </p14:xfrm>
            </p:contentPart>
          </mc:Choice>
          <mc:Fallback xmlns="">
            <p:pic>
              <p:nvPicPr>
                <p:cNvPr id="68" name="Ink 67">
                  <a:extLst>
                    <a:ext uri="{FF2B5EF4-FFF2-40B4-BE49-F238E27FC236}">
                      <a16:creationId xmlns:a16="http://schemas.microsoft.com/office/drawing/2014/main" id="{1C13217E-B89F-0A4B-11E7-CB55ECDC7E0E}"/>
                    </a:ext>
                  </a:extLst>
                </p:cNvPr>
                <p:cNvPicPr/>
                <p:nvPr/>
              </p:nvPicPr>
              <p:blipFill>
                <a:blip r:embed="rId92"/>
                <a:stretch>
                  <a:fillRect/>
                </a:stretch>
              </p:blipFill>
              <p:spPr>
                <a:xfrm>
                  <a:off x="3884824" y="4453920"/>
                  <a:ext cx="2340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9" name="Ink 68">
                  <a:extLst>
                    <a:ext uri="{FF2B5EF4-FFF2-40B4-BE49-F238E27FC236}">
                      <a16:creationId xmlns:a16="http://schemas.microsoft.com/office/drawing/2014/main" id="{AE7C379D-416A-8C7E-333A-23FABC43ED7A}"/>
                    </a:ext>
                  </a:extLst>
                </p14:cNvPr>
                <p14:cNvContentPartPr/>
                <p14:nvPr/>
              </p14:nvContentPartPr>
              <p14:xfrm>
                <a:off x="3962584" y="4436640"/>
                <a:ext cx="6120" cy="79560"/>
              </p14:xfrm>
            </p:contentPart>
          </mc:Choice>
          <mc:Fallback xmlns="">
            <p:pic>
              <p:nvPicPr>
                <p:cNvPr id="69" name="Ink 68">
                  <a:extLst>
                    <a:ext uri="{FF2B5EF4-FFF2-40B4-BE49-F238E27FC236}">
                      <a16:creationId xmlns:a16="http://schemas.microsoft.com/office/drawing/2014/main" id="{AE7C379D-416A-8C7E-333A-23FABC43ED7A}"/>
                    </a:ext>
                  </a:extLst>
                </p:cNvPr>
                <p:cNvPicPr/>
                <p:nvPr/>
              </p:nvPicPr>
              <p:blipFill>
                <a:blip r:embed="rId94"/>
                <a:stretch>
                  <a:fillRect/>
                </a:stretch>
              </p:blipFill>
              <p:spPr>
                <a:xfrm>
                  <a:off x="3953584" y="4428000"/>
                  <a:ext cx="2376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70" name="Ink 69">
                  <a:extLst>
                    <a:ext uri="{FF2B5EF4-FFF2-40B4-BE49-F238E27FC236}">
                      <a16:creationId xmlns:a16="http://schemas.microsoft.com/office/drawing/2014/main" id="{5A659681-F238-EA3A-DEF0-4A0E376A8640}"/>
                    </a:ext>
                  </a:extLst>
                </p14:cNvPr>
                <p14:cNvContentPartPr/>
                <p14:nvPr/>
              </p14:nvContentPartPr>
              <p14:xfrm>
                <a:off x="4006504" y="4419360"/>
                <a:ext cx="14400" cy="88560"/>
              </p14:xfrm>
            </p:contentPart>
          </mc:Choice>
          <mc:Fallback xmlns="">
            <p:pic>
              <p:nvPicPr>
                <p:cNvPr id="70" name="Ink 69">
                  <a:extLst>
                    <a:ext uri="{FF2B5EF4-FFF2-40B4-BE49-F238E27FC236}">
                      <a16:creationId xmlns:a16="http://schemas.microsoft.com/office/drawing/2014/main" id="{5A659681-F238-EA3A-DEF0-4A0E376A8640}"/>
                    </a:ext>
                  </a:extLst>
                </p:cNvPr>
                <p:cNvPicPr/>
                <p:nvPr/>
              </p:nvPicPr>
              <p:blipFill>
                <a:blip r:embed="rId96"/>
                <a:stretch>
                  <a:fillRect/>
                </a:stretch>
              </p:blipFill>
              <p:spPr>
                <a:xfrm>
                  <a:off x="3997864" y="4410360"/>
                  <a:ext cx="3204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71" name="Ink 70">
                  <a:extLst>
                    <a:ext uri="{FF2B5EF4-FFF2-40B4-BE49-F238E27FC236}">
                      <a16:creationId xmlns:a16="http://schemas.microsoft.com/office/drawing/2014/main" id="{902CA1EB-69DD-C627-5C0B-FE1EF644A868}"/>
                    </a:ext>
                  </a:extLst>
                </p14:cNvPr>
                <p14:cNvContentPartPr/>
                <p14:nvPr/>
              </p14:nvContentPartPr>
              <p14:xfrm>
                <a:off x="4120624" y="4196880"/>
                <a:ext cx="172080" cy="162720"/>
              </p14:xfrm>
            </p:contentPart>
          </mc:Choice>
          <mc:Fallback xmlns="">
            <p:pic>
              <p:nvPicPr>
                <p:cNvPr id="71" name="Ink 70">
                  <a:extLst>
                    <a:ext uri="{FF2B5EF4-FFF2-40B4-BE49-F238E27FC236}">
                      <a16:creationId xmlns:a16="http://schemas.microsoft.com/office/drawing/2014/main" id="{902CA1EB-69DD-C627-5C0B-FE1EF644A868}"/>
                    </a:ext>
                  </a:extLst>
                </p:cNvPr>
                <p:cNvPicPr/>
                <p:nvPr/>
              </p:nvPicPr>
              <p:blipFill>
                <a:blip r:embed="rId98"/>
                <a:stretch>
                  <a:fillRect/>
                </a:stretch>
              </p:blipFill>
              <p:spPr>
                <a:xfrm>
                  <a:off x="4111984" y="4188240"/>
                  <a:ext cx="18972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72" name="Ink 71">
                  <a:extLst>
                    <a:ext uri="{FF2B5EF4-FFF2-40B4-BE49-F238E27FC236}">
                      <a16:creationId xmlns:a16="http://schemas.microsoft.com/office/drawing/2014/main" id="{0FE319FC-3B7D-B0D3-B361-7A0DD362CAE3}"/>
                    </a:ext>
                  </a:extLst>
                </p14:cNvPr>
                <p14:cNvContentPartPr/>
                <p14:nvPr/>
              </p14:nvContentPartPr>
              <p14:xfrm>
                <a:off x="4450384" y="3952440"/>
                <a:ext cx="58320" cy="200880"/>
              </p14:xfrm>
            </p:contentPart>
          </mc:Choice>
          <mc:Fallback xmlns="">
            <p:pic>
              <p:nvPicPr>
                <p:cNvPr id="72" name="Ink 71">
                  <a:extLst>
                    <a:ext uri="{FF2B5EF4-FFF2-40B4-BE49-F238E27FC236}">
                      <a16:creationId xmlns:a16="http://schemas.microsoft.com/office/drawing/2014/main" id="{0FE319FC-3B7D-B0D3-B361-7A0DD362CAE3}"/>
                    </a:ext>
                  </a:extLst>
                </p:cNvPr>
                <p:cNvPicPr/>
                <p:nvPr/>
              </p:nvPicPr>
              <p:blipFill>
                <a:blip r:embed="rId100"/>
                <a:stretch>
                  <a:fillRect/>
                </a:stretch>
              </p:blipFill>
              <p:spPr>
                <a:xfrm>
                  <a:off x="4441744" y="3943800"/>
                  <a:ext cx="7596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73" name="Ink 72">
                  <a:extLst>
                    <a:ext uri="{FF2B5EF4-FFF2-40B4-BE49-F238E27FC236}">
                      <a16:creationId xmlns:a16="http://schemas.microsoft.com/office/drawing/2014/main" id="{D1FD0FFB-BBB2-5918-7C1F-EB4A6F2E1758}"/>
                    </a:ext>
                  </a:extLst>
                </p14:cNvPr>
                <p14:cNvContentPartPr/>
                <p14:nvPr/>
              </p14:nvContentPartPr>
              <p14:xfrm>
                <a:off x="4483864" y="3867120"/>
                <a:ext cx="194760" cy="208800"/>
              </p14:xfrm>
            </p:contentPart>
          </mc:Choice>
          <mc:Fallback xmlns="">
            <p:pic>
              <p:nvPicPr>
                <p:cNvPr id="73" name="Ink 72">
                  <a:extLst>
                    <a:ext uri="{FF2B5EF4-FFF2-40B4-BE49-F238E27FC236}">
                      <a16:creationId xmlns:a16="http://schemas.microsoft.com/office/drawing/2014/main" id="{D1FD0FFB-BBB2-5918-7C1F-EB4A6F2E1758}"/>
                    </a:ext>
                  </a:extLst>
                </p:cNvPr>
                <p:cNvPicPr/>
                <p:nvPr/>
              </p:nvPicPr>
              <p:blipFill>
                <a:blip r:embed="rId102"/>
                <a:stretch>
                  <a:fillRect/>
                </a:stretch>
              </p:blipFill>
              <p:spPr>
                <a:xfrm>
                  <a:off x="4475224" y="3858480"/>
                  <a:ext cx="21240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74" name="Ink 73">
                  <a:extLst>
                    <a:ext uri="{FF2B5EF4-FFF2-40B4-BE49-F238E27FC236}">
                      <a16:creationId xmlns:a16="http://schemas.microsoft.com/office/drawing/2014/main" id="{DACD4C02-C930-B92B-75C0-2E0F18F18420}"/>
                    </a:ext>
                  </a:extLst>
                </p14:cNvPr>
                <p14:cNvContentPartPr/>
                <p14:nvPr/>
              </p14:nvContentPartPr>
              <p14:xfrm>
                <a:off x="4703104" y="3634920"/>
                <a:ext cx="244440" cy="254160"/>
              </p14:xfrm>
            </p:contentPart>
          </mc:Choice>
          <mc:Fallback xmlns="">
            <p:pic>
              <p:nvPicPr>
                <p:cNvPr id="74" name="Ink 73">
                  <a:extLst>
                    <a:ext uri="{FF2B5EF4-FFF2-40B4-BE49-F238E27FC236}">
                      <a16:creationId xmlns:a16="http://schemas.microsoft.com/office/drawing/2014/main" id="{DACD4C02-C930-B92B-75C0-2E0F18F18420}"/>
                    </a:ext>
                  </a:extLst>
                </p:cNvPr>
                <p:cNvPicPr/>
                <p:nvPr/>
              </p:nvPicPr>
              <p:blipFill>
                <a:blip r:embed="rId104"/>
                <a:stretch>
                  <a:fillRect/>
                </a:stretch>
              </p:blipFill>
              <p:spPr>
                <a:xfrm>
                  <a:off x="4694104" y="3625920"/>
                  <a:ext cx="26208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5" name="Ink 74">
                  <a:extLst>
                    <a:ext uri="{FF2B5EF4-FFF2-40B4-BE49-F238E27FC236}">
                      <a16:creationId xmlns:a16="http://schemas.microsoft.com/office/drawing/2014/main" id="{43F1E1F5-2E7F-5E35-3E60-1CAC6EA776A3}"/>
                    </a:ext>
                  </a:extLst>
                </p14:cNvPr>
                <p14:cNvContentPartPr/>
                <p14:nvPr/>
              </p14:nvContentPartPr>
              <p14:xfrm>
                <a:off x="4984984" y="3658680"/>
                <a:ext cx="73800" cy="108000"/>
              </p14:xfrm>
            </p:contentPart>
          </mc:Choice>
          <mc:Fallback xmlns="">
            <p:pic>
              <p:nvPicPr>
                <p:cNvPr id="75" name="Ink 74">
                  <a:extLst>
                    <a:ext uri="{FF2B5EF4-FFF2-40B4-BE49-F238E27FC236}">
                      <a16:creationId xmlns:a16="http://schemas.microsoft.com/office/drawing/2014/main" id="{43F1E1F5-2E7F-5E35-3E60-1CAC6EA776A3}"/>
                    </a:ext>
                  </a:extLst>
                </p:cNvPr>
                <p:cNvPicPr/>
                <p:nvPr/>
              </p:nvPicPr>
              <p:blipFill>
                <a:blip r:embed="rId106"/>
                <a:stretch>
                  <a:fillRect/>
                </a:stretch>
              </p:blipFill>
              <p:spPr>
                <a:xfrm>
                  <a:off x="4975984" y="3650040"/>
                  <a:ext cx="9144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6" name="Ink 75">
                  <a:extLst>
                    <a:ext uri="{FF2B5EF4-FFF2-40B4-BE49-F238E27FC236}">
                      <a16:creationId xmlns:a16="http://schemas.microsoft.com/office/drawing/2014/main" id="{760B571D-D669-8CD9-C719-62B3F819DA45}"/>
                    </a:ext>
                  </a:extLst>
                </p14:cNvPr>
                <p14:cNvContentPartPr/>
                <p14:nvPr/>
              </p14:nvContentPartPr>
              <p14:xfrm>
                <a:off x="5085784" y="3444480"/>
                <a:ext cx="231480" cy="239760"/>
              </p14:xfrm>
            </p:contentPart>
          </mc:Choice>
          <mc:Fallback xmlns="">
            <p:pic>
              <p:nvPicPr>
                <p:cNvPr id="76" name="Ink 75">
                  <a:extLst>
                    <a:ext uri="{FF2B5EF4-FFF2-40B4-BE49-F238E27FC236}">
                      <a16:creationId xmlns:a16="http://schemas.microsoft.com/office/drawing/2014/main" id="{760B571D-D669-8CD9-C719-62B3F819DA45}"/>
                    </a:ext>
                  </a:extLst>
                </p:cNvPr>
                <p:cNvPicPr/>
                <p:nvPr/>
              </p:nvPicPr>
              <p:blipFill>
                <a:blip r:embed="rId108"/>
                <a:stretch>
                  <a:fillRect/>
                </a:stretch>
              </p:blipFill>
              <p:spPr>
                <a:xfrm>
                  <a:off x="5076784" y="3435840"/>
                  <a:ext cx="24912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7" name="Ink 76">
                  <a:extLst>
                    <a:ext uri="{FF2B5EF4-FFF2-40B4-BE49-F238E27FC236}">
                      <a16:creationId xmlns:a16="http://schemas.microsoft.com/office/drawing/2014/main" id="{46A67048-B47A-2379-479D-9DEF0DA58C1E}"/>
                    </a:ext>
                  </a:extLst>
                </p14:cNvPr>
                <p14:cNvContentPartPr/>
                <p14:nvPr/>
              </p14:nvContentPartPr>
              <p14:xfrm>
                <a:off x="5217184" y="3434040"/>
                <a:ext cx="128520" cy="140040"/>
              </p14:xfrm>
            </p:contentPart>
          </mc:Choice>
          <mc:Fallback xmlns="">
            <p:pic>
              <p:nvPicPr>
                <p:cNvPr id="77" name="Ink 76">
                  <a:extLst>
                    <a:ext uri="{FF2B5EF4-FFF2-40B4-BE49-F238E27FC236}">
                      <a16:creationId xmlns:a16="http://schemas.microsoft.com/office/drawing/2014/main" id="{46A67048-B47A-2379-479D-9DEF0DA58C1E}"/>
                    </a:ext>
                  </a:extLst>
                </p:cNvPr>
                <p:cNvPicPr/>
                <p:nvPr/>
              </p:nvPicPr>
              <p:blipFill>
                <a:blip r:embed="rId110"/>
                <a:stretch>
                  <a:fillRect/>
                </a:stretch>
              </p:blipFill>
              <p:spPr>
                <a:xfrm>
                  <a:off x="5208184" y="3425040"/>
                  <a:ext cx="14616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8" name="Ink 77">
                  <a:extLst>
                    <a:ext uri="{FF2B5EF4-FFF2-40B4-BE49-F238E27FC236}">
                      <a16:creationId xmlns:a16="http://schemas.microsoft.com/office/drawing/2014/main" id="{C972994E-C9F6-39BD-0F80-B6AF26634A4D}"/>
                    </a:ext>
                  </a:extLst>
                </p14:cNvPr>
                <p14:cNvContentPartPr/>
                <p14:nvPr/>
              </p14:nvContentPartPr>
              <p14:xfrm>
                <a:off x="5371984" y="3330360"/>
                <a:ext cx="144720" cy="184680"/>
              </p14:xfrm>
            </p:contentPart>
          </mc:Choice>
          <mc:Fallback xmlns="">
            <p:pic>
              <p:nvPicPr>
                <p:cNvPr id="78" name="Ink 77">
                  <a:extLst>
                    <a:ext uri="{FF2B5EF4-FFF2-40B4-BE49-F238E27FC236}">
                      <a16:creationId xmlns:a16="http://schemas.microsoft.com/office/drawing/2014/main" id="{C972994E-C9F6-39BD-0F80-B6AF26634A4D}"/>
                    </a:ext>
                  </a:extLst>
                </p:cNvPr>
                <p:cNvPicPr/>
                <p:nvPr/>
              </p:nvPicPr>
              <p:blipFill>
                <a:blip r:embed="rId112"/>
                <a:stretch>
                  <a:fillRect/>
                </a:stretch>
              </p:blipFill>
              <p:spPr>
                <a:xfrm>
                  <a:off x="5363344" y="3321720"/>
                  <a:ext cx="162360" cy="202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3">
            <p14:nvContentPartPr>
              <p14:cNvPr id="80" name="Ink 79">
                <a:extLst>
                  <a:ext uri="{FF2B5EF4-FFF2-40B4-BE49-F238E27FC236}">
                    <a16:creationId xmlns:a16="http://schemas.microsoft.com/office/drawing/2014/main" id="{465CC802-D7CB-ECAD-E8B7-B2B2B49189C3}"/>
                  </a:ext>
                </a:extLst>
              </p14:cNvPr>
              <p14:cNvContentPartPr/>
              <p14:nvPr/>
            </p14:nvContentPartPr>
            <p14:xfrm>
              <a:off x="3530584" y="3634560"/>
              <a:ext cx="121680" cy="342000"/>
            </p14:xfrm>
          </p:contentPart>
        </mc:Choice>
        <mc:Fallback xmlns="">
          <p:pic>
            <p:nvPicPr>
              <p:cNvPr id="80" name="Ink 79">
                <a:extLst>
                  <a:ext uri="{FF2B5EF4-FFF2-40B4-BE49-F238E27FC236}">
                    <a16:creationId xmlns:a16="http://schemas.microsoft.com/office/drawing/2014/main" id="{465CC802-D7CB-ECAD-E8B7-B2B2B49189C3}"/>
                  </a:ext>
                </a:extLst>
              </p:cNvPr>
              <p:cNvPicPr/>
              <p:nvPr/>
            </p:nvPicPr>
            <p:blipFill>
              <a:blip r:embed="rId114"/>
              <a:stretch>
                <a:fillRect/>
              </a:stretch>
            </p:blipFill>
            <p:spPr>
              <a:xfrm>
                <a:off x="3521584" y="3625560"/>
                <a:ext cx="13932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81" name="Ink 80">
                <a:extLst>
                  <a:ext uri="{FF2B5EF4-FFF2-40B4-BE49-F238E27FC236}">
                    <a16:creationId xmlns:a16="http://schemas.microsoft.com/office/drawing/2014/main" id="{22EBA286-E59C-B8E2-5081-237D0109627F}"/>
                  </a:ext>
                </a:extLst>
              </p14:cNvPr>
              <p14:cNvContentPartPr/>
              <p14:nvPr/>
            </p14:nvContentPartPr>
            <p14:xfrm>
              <a:off x="3524464" y="3646440"/>
              <a:ext cx="146160" cy="332640"/>
            </p14:xfrm>
          </p:contentPart>
        </mc:Choice>
        <mc:Fallback xmlns="">
          <p:pic>
            <p:nvPicPr>
              <p:cNvPr id="81" name="Ink 80">
                <a:extLst>
                  <a:ext uri="{FF2B5EF4-FFF2-40B4-BE49-F238E27FC236}">
                    <a16:creationId xmlns:a16="http://schemas.microsoft.com/office/drawing/2014/main" id="{22EBA286-E59C-B8E2-5081-237D0109627F}"/>
                  </a:ext>
                </a:extLst>
              </p:cNvPr>
              <p:cNvPicPr/>
              <p:nvPr/>
            </p:nvPicPr>
            <p:blipFill>
              <a:blip r:embed="rId116"/>
              <a:stretch>
                <a:fillRect/>
              </a:stretch>
            </p:blipFill>
            <p:spPr>
              <a:xfrm>
                <a:off x="3515464" y="3637440"/>
                <a:ext cx="16380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82" name="Ink 81">
                <a:extLst>
                  <a:ext uri="{FF2B5EF4-FFF2-40B4-BE49-F238E27FC236}">
                    <a16:creationId xmlns:a16="http://schemas.microsoft.com/office/drawing/2014/main" id="{D23855C9-360C-0CE3-A747-1AB574FBF6D5}"/>
                  </a:ext>
                </a:extLst>
              </p14:cNvPr>
              <p14:cNvContentPartPr/>
              <p14:nvPr/>
            </p14:nvContentPartPr>
            <p14:xfrm>
              <a:off x="3544984" y="2667600"/>
              <a:ext cx="555480" cy="794520"/>
            </p14:xfrm>
          </p:contentPart>
        </mc:Choice>
        <mc:Fallback xmlns="">
          <p:pic>
            <p:nvPicPr>
              <p:cNvPr id="82" name="Ink 81">
                <a:extLst>
                  <a:ext uri="{FF2B5EF4-FFF2-40B4-BE49-F238E27FC236}">
                    <a16:creationId xmlns:a16="http://schemas.microsoft.com/office/drawing/2014/main" id="{D23855C9-360C-0CE3-A747-1AB574FBF6D5}"/>
                  </a:ext>
                </a:extLst>
              </p:cNvPr>
              <p:cNvPicPr/>
              <p:nvPr/>
            </p:nvPicPr>
            <p:blipFill>
              <a:blip r:embed="rId118"/>
              <a:stretch>
                <a:fillRect/>
              </a:stretch>
            </p:blipFill>
            <p:spPr>
              <a:xfrm>
                <a:off x="3536344" y="2658600"/>
                <a:ext cx="573120" cy="8121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83" name="Ink 82">
                <a:extLst>
                  <a:ext uri="{FF2B5EF4-FFF2-40B4-BE49-F238E27FC236}">
                    <a16:creationId xmlns:a16="http://schemas.microsoft.com/office/drawing/2014/main" id="{19965C9A-CDAF-04DA-9184-E3B61411EA5C}"/>
                  </a:ext>
                </a:extLst>
              </p14:cNvPr>
              <p14:cNvContentPartPr/>
              <p14:nvPr/>
            </p14:nvContentPartPr>
            <p14:xfrm>
              <a:off x="5761144" y="2592720"/>
              <a:ext cx="573120" cy="947160"/>
            </p14:xfrm>
          </p:contentPart>
        </mc:Choice>
        <mc:Fallback xmlns="">
          <p:pic>
            <p:nvPicPr>
              <p:cNvPr id="83" name="Ink 82">
                <a:extLst>
                  <a:ext uri="{FF2B5EF4-FFF2-40B4-BE49-F238E27FC236}">
                    <a16:creationId xmlns:a16="http://schemas.microsoft.com/office/drawing/2014/main" id="{19965C9A-CDAF-04DA-9184-E3B61411EA5C}"/>
                  </a:ext>
                </a:extLst>
              </p:cNvPr>
              <p:cNvPicPr/>
              <p:nvPr/>
            </p:nvPicPr>
            <p:blipFill>
              <a:blip r:embed="rId120"/>
              <a:stretch>
                <a:fillRect/>
              </a:stretch>
            </p:blipFill>
            <p:spPr>
              <a:xfrm>
                <a:off x="5752504" y="2583720"/>
                <a:ext cx="590760" cy="964800"/>
              </a:xfrm>
              <a:prstGeom prst="rect">
                <a:avLst/>
              </a:prstGeom>
            </p:spPr>
          </p:pic>
        </mc:Fallback>
      </mc:AlternateContent>
      <p:grpSp>
        <p:nvGrpSpPr>
          <p:cNvPr id="106" name="Group 105">
            <a:extLst>
              <a:ext uri="{FF2B5EF4-FFF2-40B4-BE49-F238E27FC236}">
                <a16:creationId xmlns:a16="http://schemas.microsoft.com/office/drawing/2014/main" id="{998BC4E4-EBC2-B553-2DF6-C097870253FB}"/>
              </a:ext>
            </a:extLst>
          </p:cNvPr>
          <p:cNvGrpSpPr/>
          <p:nvPr/>
        </p:nvGrpSpPr>
        <p:grpSpPr>
          <a:xfrm>
            <a:off x="10155304" y="4472640"/>
            <a:ext cx="422280" cy="308880"/>
            <a:chOff x="10155304" y="4472640"/>
            <a:chExt cx="422280" cy="308880"/>
          </a:xfrm>
        </p:grpSpPr>
        <mc:AlternateContent xmlns:mc="http://schemas.openxmlformats.org/markup-compatibility/2006" xmlns:p14="http://schemas.microsoft.com/office/powerpoint/2010/main">
          <mc:Choice Requires="p14">
            <p:contentPart p14:bwMode="auto" r:id="rId121">
              <p14:nvContentPartPr>
                <p14:cNvPr id="103" name="Ink 102">
                  <a:extLst>
                    <a:ext uri="{FF2B5EF4-FFF2-40B4-BE49-F238E27FC236}">
                      <a16:creationId xmlns:a16="http://schemas.microsoft.com/office/drawing/2014/main" id="{D62190CC-9BD2-B92B-A1FA-65F8F914E59F}"/>
                    </a:ext>
                  </a:extLst>
                </p14:cNvPr>
                <p14:cNvContentPartPr/>
                <p14:nvPr/>
              </p14:nvContentPartPr>
              <p14:xfrm>
                <a:off x="10239904" y="4709880"/>
                <a:ext cx="337680" cy="71640"/>
              </p14:xfrm>
            </p:contentPart>
          </mc:Choice>
          <mc:Fallback xmlns="">
            <p:pic>
              <p:nvPicPr>
                <p:cNvPr id="103" name="Ink 102">
                  <a:extLst>
                    <a:ext uri="{FF2B5EF4-FFF2-40B4-BE49-F238E27FC236}">
                      <a16:creationId xmlns:a16="http://schemas.microsoft.com/office/drawing/2014/main" id="{D62190CC-9BD2-B92B-A1FA-65F8F914E59F}"/>
                    </a:ext>
                  </a:extLst>
                </p:cNvPr>
                <p:cNvPicPr/>
                <p:nvPr/>
              </p:nvPicPr>
              <p:blipFill>
                <a:blip r:embed="rId122"/>
                <a:stretch>
                  <a:fillRect/>
                </a:stretch>
              </p:blipFill>
              <p:spPr>
                <a:xfrm>
                  <a:off x="10231264" y="4700880"/>
                  <a:ext cx="35532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04" name="Ink 103">
                  <a:extLst>
                    <a:ext uri="{FF2B5EF4-FFF2-40B4-BE49-F238E27FC236}">
                      <a16:creationId xmlns:a16="http://schemas.microsoft.com/office/drawing/2014/main" id="{B3244CD0-9E68-9A1E-769F-70C3C82D26FE}"/>
                    </a:ext>
                  </a:extLst>
                </p14:cNvPr>
                <p14:cNvContentPartPr/>
                <p14:nvPr/>
              </p14:nvContentPartPr>
              <p14:xfrm>
                <a:off x="10545904" y="4472640"/>
                <a:ext cx="20880" cy="238680"/>
              </p14:xfrm>
            </p:contentPart>
          </mc:Choice>
          <mc:Fallback xmlns="">
            <p:pic>
              <p:nvPicPr>
                <p:cNvPr id="104" name="Ink 103">
                  <a:extLst>
                    <a:ext uri="{FF2B5EF4-FFF2-40B4-BE49-F238E27FC236}">
                      <a16:creationId xmlns:a16="http://schemas.microsoft.com/office/drawing/2014/main" id="{B3244CD0-9E68-9A1E-769F-70C3C82D26FE}"/>
                    </a:ext>
                  </a:extLst>
                </p:cNvPr>
                <p:cNvPicPr/>
                <p:nvPr/>
              </p:nvPicPr>
              <p:blipFill>
                <a:blip r:embed="rId124"/>
                <a:stretch>
                  <a:fillRect/>
                </a:stretch>
              </p:blipFill>
              <p:spPr>
                <a:xfrm>
                  <a:off x="10537264" y="4464000"/>
                  <a:ext cx="38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05" name="Ink 104">
                  <a:extLst>
                    <a:ext uri="{FF2B5EF4-FFF2-40B4-BE49-F238E27FC236}">
                      <a16:creationId xmlns:a16="http://schemas.microsoft.com/office/drawing/2014/main" id="{B680650D-E0D9-3F52-B4F7-FB8EF0FE91CD}"/>
                    </a:ext>
                  </a:extLst>
                </p14:cNvPr>
                <p14:cNvContentPartPr/>
                <p14:nvPr/>
              </p14:nvContentPartPr>
              <p14:xfrm>
                <a:off x="10155304" y="4476960"/>
                <a:ext cx="354960" cy="277920"/>
              </p14:xfrm>
            </p:contentPart>
          </mc:Choice>
          <mc:Fallback xmlns="">
            <p:pic>
              <p:nvPicPr>
                <p:cNvPr id="105" name="Ink 104">
                  <a:extLst>
                    <a:ext uri="{FF2B5EF4-FFF2-40B4-BE49-F238E27FC236}">
                      <a16:creationId xmlns:a16="http://schemas.microsoft.com/office/drawing/2014/main" id="{B680650D-E0D9-3F52-B4F7-FB8EF0FE91CD}"/>
                    </a:ext>
                  </a:extLst>
                </p:cNvPr>
                <p:cNvPicPr/>
                <p:nvPr/>
              </p:nvPicPr>
              <p:blipFill>
                <a:blip r:embed="rId126"/>
                <a:stretch>
                  <a:fillRect/>
                </a:stretch>
              </p:blipFill>
              <p:spPr>
                <a:xfrm>
                  <a:off x="10146304" y="4467960"/>
                  <a:ext cx="372600" cy="295560"/>
                </a:xfrm>
                <a:prstGeom prst="rect">
                  <a:avLst/>
                </a:prstGeom>
              </p:spPr>
            </p:pic>
          </mc:Fallback>
        </mc:AlternateContent>
      </p:grpSp>
      <p:grpSp>
        <p:nvGrpSpPr>
          <p:cNvPr id="126" name="Group 125">
            <a:extLst>
              <a:ext uri="{FF2B5EF4-FFF2-40B4-BE49-F238E27FC236}">
                <a16:creationId xmlns:a16="http://schemas.microsoft.com/office/drawing/2014/main" id="{750DDEE7-75A4-75AA-D72A-BB89F990F0A8}"/>
              </a:ext>
            </a:extLst>
          </p:cNvPr>
          <p:cNvGrpSpPr/>
          <p:nvPr/>
        </p:nvGrpSpPr>
        <p:grpSpPr>
          <a:xfrm>
            <a:off x="11045224" y="4512600"/>
            <a:ext cx="263880" cy="304920"/>
            <a:chOff x="11045224" y="4512600"/>
            <a:chExt cx="263880" cy="304920"/>
          </a:xfrm>
        </p:grpSpPr>
        <mc:AlternateContent xmlns:mc="http://schemas.openxmlformats.org/markup-compatibility/2006" xmlns:p14="http://schemas.microsoft.com/office/powerpoint/2010/main">
          <mc:Choice Requires="p14">
            <p:contentPart p14:bwMode="auto" r:id="rId127">
              <p14:nvContentPartPr>
                <p14:cNvPr id="124" name="Ink 123">
                  <a:extLst>
                    <a:ext uri="{FF2B5EF4-FFF2-40B4-BE49-F238E27FC236}">
                      <a16:creationId xmlns:a16="http://schemas.microsoft.com/office/drawing/2014/main" id="{C8E42776-0AE3-9017-437A-EE1BE599F767}"/>
                    </a:ext>
                  </a:extLst>
                </p14:cNvPr>
                <p14:cNvContentPartPr/>
                <p14:nvPr/>
              </p14:nvContentPartPr>
              <p14:xfrm>
                <a:off x="11045224" y="4570920"/>
                <a:ext cx="47880" cy="196200"/>
              </p14:xfrm>
            </p:contentPart>
          </mc:Choice>
          <mc:Fallback xmlns="">
            <p:pic>
              <p:nvPicPr>
                <p:cNvPr id="124" name="Ink 123">
                  <a:extLst>
                    <a:ext uri="{FF2B5EF4-FFF2-40B4-BE49-F238E27FC236}">
                      <a16:creationId xmlns:a16="http://schemas.microsoft.com/office/drawing/2014/main" id="{C8E42776-0AE3-9017-437A-EE1BE599F767}"/>
                    </a:ext>
                  </a:extLst>
                </p:cNvPr>
                <p:cNvPicPr/>
                <p:nvPr/>
              </p:nvPicPr>
              <p:blipFill>
                <a:blip r:embed="rId128"/>
                <a:stretch>
                  <a:fillRect/>
                </a:stretch>
              </p:blipFill>
              <p:spPr>
                <a:xfrm>
                  <a:off x="11036584" y="4562280"/>
                  <a:ext cx="6552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25" name="Ink 124">
                  <a:extLst>
                    <a:ext uri="{FF2B5EF4-FFF2-40B4-BE49-F238E27FC236}">
                      <a16:creationId xmlns:a16="http://schemas.microsoft.com/office/drawing/2014/main" id="{F021F1AE-90E5-3D21-87E4-E653DC175C8A}"/>
                    </a:ext>
                  </a:extLst>
                </p14:cNvPr>
                <p14:cNvContentPartPr/>
                <p14:nvPr/>
              </p14:nvContentPartPr>
              <p14:xfrm>
                <a:off x="11059984" y="4512600"/>
                <a:ext cx="249120" cy="304920"/>
              </p14:xfrm>
            </p:contentPart>
          </mc:Choice>
          <mc:Fallback xmlns="">
            <p:pic>
              <p:nvPicPr>
                <p:cNvPr id="125" name="Ink 124">
                  <a:extLst>
                    <a:ext uri="{FF2B5EF4-FFF2-40B4-BE49-F238E27FC236}">
                      <a16:creationId xmlns:a16="http://schemas.microsoft.com/office/drawing/2014/main" id="{F021F1AE-90E5-3D21-87E4-E653DC175C8A}"/>
                    </a:ext>
                  </a:extLst>
                </p:cNvPr>
                <p:cNvPicPr/>
                <p:nvPr/>
              </p:nvPicPr>
              <p:blipFill>
                <a:blip r:embed="rId130"/>
                <a:stretch>
                  <a:fillRect/>
                </a:stretch>
              </p:blipFill>
              <p:spPr>
                <a:xfrm>
                  <a:off x="11050984" y="4503960"/>
                  <a:ext cx="266760" cy="322560"/>
                </a:xfrm>
                <a:prstGeom prst="rect">
                  <a:avLst/>
                </a:prstGeom>
              </p:spPr>
            </p:pic>
          </mc:Fallback>
        </mc:AlternateContent>
      </p:grpSp>
      <p:grpSp>
        <p:nvGrpSpPr>
          <p:cNvPr id="135" name="Group 134">
            <a:extLst>
              <a:ext uri="{FF2B5EF4-FFF2-40B4-BE49-F238E27FC236}">
                <a16:creationId xmlns:a16="http://schemas.microsoft.com/office/drawing/2014/main" id="{D41AF0C7-59F5-F47F-94F8-36467B4646D1}"/>
              </a:ext>
            </a:extLst>
          </p:cNvPr>
          <p:cNvGrpSpPr/>
          <p:nvPr/>
        </p:nvGrpSpPr>
        <p:grpSpPr>
          <a:xfrm>
            <a:off x="8966584" y="2207160"/>
            <a:ext cx="3839040" cy="2121120"/>
            <a:chOff x="8966584" y="2207160"/>
            <a:chExt cx="3839040" cy="2121120"/>
          </a:xfrm>
        </p:grpSpPr>
        <mc:AlternateContent xmlns:mc="http://schemas.openxmlformats.org/markup-compatibility/2006" xmlns:p14="http://schemas.microsoft.com/office/powerpoint/2010/main">
          <mc:Choice Requires="p14">
            <p:contentPart p14:bwMode="auto" r:id="rId131">
              <p14:nvContentPartPr>
                <p14:cNvPr id="110" name="Ink 109">
                  <a:extLst>
                    <a:ext uri="{FF2B5EF4-FFF2-40B4-BE49-F238E27FC236}">
                      <a16:creationId xmlns:a16="http://schemas.microsoft.com/office/drawing/2014/main" id="{F72F4ABC-5DAA-A99C-3E11-406D5089E193}"/>
                    </a:ext>
                  </a:extLst>
                </p14:cNvPr>
                <p14:cNvContentPartPr/>
                <p14:nvPr/>
              </p14:nvContentPartPr>
              <p14:xfrm>
                <a:off x="11561824" y="2957760"/>
                <a:ext cx="115560" cy="145080"/>
              </p14:xfrm>
            </p:contentPart>
          </mc:Choice>
          <mc:Fallback xmlns="">
            <p:pic>
              <p:nvPicPr>
                <p:cNvPr id="110" name="Ink 109">
                  <a:extLst>
                    <a:ext uri="{FF2B5EF4-FFF2-40B4-BE49-F238E27FC236}">
                      <a16:creationId xmlns:a16="http://schemas.microsoft.com/office/drawing/2014/main" id="{F72F4ABC-5DAA-A99C-3E11-406D5089E193}"/>
                    </a:ext>
                  </a:extLst>
                </p:cNvPr>
                <p:cNvPicPr/>
                <p:nvPr/>
              </p:nvPicPr>
              <p:blipFill>
                <a:blip r:embed="rId132"/>
                <a:stretch>
                  <a:fillRect/>
                </a:stretch>
              </p:blipFill>
              <p:spPr>
                <a:xfrm>
                  <a:off x="11552824" y="2949120"/>
                  <a:ext cx="13320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11" name="Ink 110">
                  <a:extLst>
                    <a:ext uri="{FF2B5EF4-FFF2-40B4-BE49-F238E27FC236}">
                      <a16:creationId xmlns:a16="http://schemas.microsoft.com/office/drawing/2014/main" id="{8F33C5B7-F837-8E7B-E506-91BF6B2175E2}"/>
                    </a:ext>
                  </a:extLst>
                </p14:cNvPr>
                <p14:cNvContentPartPr/>
                <p14:nvPr/>
              </p14:nvContentPartPr>
              <p14:xfrm>
                <a:off x="11592064" y="2766600"/>
                <a:ext cx="137520" cy="240120"/>
              </p14:xfrm>
            </p:contentPart>
          </mc:Choice>
          <mc:Fallback xmlns="">
            <p:pic>
              <p:nvPicPr>
                <p:cNvPr id="111" name="Ink 110">
                  <a:extLst>
                    <a:ext uri="{FF2B5EF4-FFF2-40B4-BE49-F238E27FC236}">
                      <a16:creationId xmlns:a16="http://schemas.microsoft.com/office/drawing/2014/main" id="{8F33C5B7-F837-8E7B-E506-91BF6B2175E2}"/>
                    </a:ext>
                  </a:extLst>
                </p:cNvPr>
                <p:cNvPicPr/>
                <p:nvPr/>
              </p:nvPicPr>
              <p:blipFill>
                <a:blip r:embed="rId134"/>
                <a:stretch>
                  <a:fillRect/>
                </a:stretch>
              </p:blipFill>
              <p:spPr>
                <a:xfrm>
                  <a:off x="11583064" y="2757960"/>
                  <a:ext cx="15516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12" name="Ink 111">
                  <a:extLst>
                    <a:ext uri="{FF2B5EF4-FFF2-40B4-BE49-F238E27FC236}">
                      <a16:creationId xmlns:a16="http://schemas.microsoft.com/office/drawing/2014/main" id="{7D85B9FA-B3F7-8A3F-3F29-1E3C6EC8C0B8}"/>
                    </a:ext>
                  </a:extLst>
                </p14:cNvPr>
                <p14:cNvContentPartPr/>
                <p14:nvPr/>
              </p14:nvContentPartPr>
              <p14:xfrm>
                <a:off x="11771344" y="2656080"/>
                <a:ext cx="271080" cy="249840"/>
              </p14:xfrm>
            </p:contentPart>
          </mc:Choice>
          <mc:Fallback xmlns="">
            <p:pic>
              <p:nvPicPr>
                <p:cNvPr id="112" name="Ink 111">
                  <a:extLst>
                    <a:ext uri="{FF2B5EF4-FFF2-40B4-BE49-F238E27FC236}">
                      <a16:creationId xmlns:a16="http://schemas.microsoft.com/office/drawing/2014/main" id="{7D85B9FA-B3F7-8A3F-3F29-1E3C6EC8C0B8}"/>
                    </a:ext>
                  </a:extLst>
                </p:cNvPr>
                <p:cNvPicPr/>
                <p:nvPr/>
              </p:nvPicPr>
              <p:blipFill>
                <a:blip r:embed="rId136"/>
                <a:stretch>
                  <a:fillRect/>
                </a:stretch>
              </p:blipFill>
              <p:spPr>
                <a:xfrm>
                  <a:off x="11762704" y="2647080"/>
                  <a:ext cx="28872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13" name="Ink 112">
                  <a:extLst>
                    <a:ext uri="{FF2B5EF4-FFF2-40B4-BE49-F238E27FC236}">
                      <a16:creationId xmlns:a16="http://schemas.microsoft.com/office/drawing/2014/main" id="{6846E272-62E9-71B7-55FF-3EAD4E7E2856}"/>
                    </a:ext>
                  </a:extLst>
                </p14:cNvPr>
                <p14:cNvContentPartPr/>
                <p14:nvPr/>
              </p14:nvContentPartPr>
              <p14:xfrm>
                <a:off x="11880784" y="2394000"/>
                <a:ext cx="380520" cy="332280"/>
              </p14:xfrm>
            </p:contentPart>
          </mc:Choice>
          <mc:Fallback xmlns="">
            <p:pic>
              <p:nvPicPr>
                <p:cNvPr id="113" name="Ink 112">
                  <a:extLst>
                    <a:ext uri="{FF2B5EF4-FFF2-40B4-BE49-F238E27FC236}">
                      <a16:creationId xmlns:a16="http://schemas.microsoft.com/office/drawing/2014/main" id="{6846E272-62E9-71B7-55FF-3EAD4E7E2856}"/>
                    </a:ext>
                  </a:extLst>
                </p:cNvPr>
                <p:cNvPicPr/>
                <p:nvPr/>
              </p:nvPicPr>
              <p:blipFill>
                <a:blip r:embed="rId138"/>
                <a:stretch>
                  <a:fillRect/>
                </a:stretch>
              </p:blipFill>
              <p:spPr>
                <a:xfrm>
                  <a:off x="11871784" y="2385360"/>
                  <a:ext cx="398160" cy="34992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14" name="Ink 113">
                  <a:extLst>
                    <a:ext uri="{FF2B5EF4-FFF2-40B4-BE49-F238E27FC236}">
                      <a16:creationId xmlns:a16="http://schemas.microsoft.com/office/drawing/2014/main" id="{0EE7FC91-6A3E-7F4D-A4C6-09F60863235C}"/>
                    </a:ext>
                  </a:extLst>
                </p14:cNvPr>
                <p14:cNvContentPartPr/>
                <p14:nvPr/>
              </p14:nvContentPartPr>
              <p14:xfrm>
                <a:off x="12318544" y="2480400"/>
                <a:ext cx="16920" cy="25200"/>
              </p14:xfrm>
            </p:contentPart>
          </mc:Choice>
          <mc:Fallback xmlns="">
            <p:pic>
              <p:nvPicPr>
                <p:cNvPr id="114" name="Ink 113">
                  <a:extLst>
                    <a:ext uri="{FF2B5EF4-FFF2-40B4-BE49-F238E27FC236}">
                      <a16:creationId xmlns:a16="http://schemas.microsoft.com/office/drawing/2014/main" id="{0EE7FC91-6A3E-7F4D-A4C6-09F60863235C}"/>
                    </a:ext>
                  </a:extLst>
                </p:cNvPr>
                <p:cNvPicPr/>
                <p:nvPr/>
              </p:nvPicPr>
              <p:blipFill>
                <a:blip r:embed="rId140"/>
                <a:stretch>
                  <a:fillRect/>
                </a:stretch>
              </p:blipFill>
              <p:spPr>
                <a:xfrm>
                  <a:off x="12309904" y="2471400"/>
                  <a:ext cx="3456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6" name="Ink 95">
                  <a:extLst>
                    <a:ext uri="{FF2B5EF4-FFF2-40B4-BE49-F238E27FC236}">
                      <a16:creationId xmlns:a16="http://schemas.microsoft.com/office/drawing/2014/main" id="{BF5F7067-CF83-3ED2-D892-F04562F05731}"/>
                    </a:ext>
                  </a:extLst>
                </p14:cNvPr>
                <p14:cNvContentPartPr/>
                <p14:nvPr/>
              </p14:nvContentPartPr>
              <p14:xfrm>
                <a:off x="9654544" y="3687480"/>
                <a:ext cx="451800" cy="397800"/>
              </p14:xfrm>
            </p:contentPart>
          </mc:Choice>
          <mc:Fallback xmlns="">
            <p:pic>
              <p:nvPicPr>
                <p:cNvPr id="96" name="Ink 95">
                  <a:extLst>
                    <a:ext uri="{FF2B5EF4-FFF2-40B4-BE49-F238E27FC236}">
                      <a16:creationId xmlns:a16="http://schemas.microsoft.com/office/drawing/2014/main" id="{BF5F7067-CF83-3ED2-D892-F04562F05731}"/>
                    </a:ext>
                  </a:extLst>
                </p:cNvPr>
                <p:cNvPicPr/>
                <p:nvPr/>
              </p:nvPicPr>
              <p:blipFill>
                <a:blip r:embed="rId142"/>
                <a:stretch>
                  <a:fillRect/>
                </a:stretch>
              </p:blipFill>
              <p:spPr>
                <a:xfrm>
                  <a:off x="9645904" y="3678840"/>
                  <a:ext cx="469440" cy="41544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84" name="Ink 83">
                  <a:extLst>
                    <a:ext uri="{FF2B5EF4-FFF2-40B4-BE49-F238E27FC236}">
                      <a16:creationId xmlns:a16="http://schemas.microsoft.com/office/drawing/2014/main" id="{797F071A-D1E8-10B5-597B-55981DBE323E}"/>
                    </a:ext>
                  </a:extLst>
                </p14:cNvPr>
                <p14:cNvContentPartPr/>
                <p14:nvPr/>
              </p14:nvContentPartPr>
              <p14:xfrm>
                <a:off x="8985304" y="3183480"/>
                <a:ext cx="272520" cy="277560"/>
              </p14:xfrm>
            </p:contentPart>
          </mc:Choice>
          <mc:Fallback xmlns="">
            <p:pic>
              <p:nvPicPr>
                <p:cNvPr id="84" name="Ink 83">
                  <a:extLst>
                    <a:ext uri="{FF2B5EF4-FFF2-40B4-BE49-F238E27FC236}">
                      <a16:creationId xmlns:a16="http://schemas.microsoft.com/office/drawing/2014/main" id="{797F071A-D1E8-10B5-597B-55981DBE323E}"/>
                    </a:ext>
                  </a:extLst>
                </p:cNvPr>
                <p:cNvPicPr/>
                <p:nvPr/>
              </p:nvPicPr>
              <p:blipFill>
                <a:blip r:embed="rId144"/>
                <a:stretch>
                  <a:fillRect/>
                </a:stretch>
              </p:blipFill>
              <p:spPr>
                <a:xfrm>
                  <a:off x="8976664" y="3174480"/>
                  <a:ext cx="290160" cy="2952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85" name="Ink 84">
                  <a:extLst>
                    <a:ext uri="{FF2B5EF4-FFF2-40B4-BE49-F238E27FC236}">
                      <a16:creationId xmlns:a16="http://schemas.microsoft.com/office/drawing/2014/main" id="{3266F018-B337-C354-6DFF-B052CF8A20A3}"/>
                    </a:ext>
                  </a:extLst>
                </p14:cNvPr>
                <p14:cNvContentPartPr/>
                <p14:nvPr/>
              </p14:nvContentPartPr>
              <p14:xfrm>
                <a:off x="8966584" y="3357720"/>
                <a:ext cx="123480" cy="150840"/>
              </p14:xfrm>
            </p:contentPart>
          </mc:Choice>
          <mc:Fallback xmlns="">
            <p:pic>
              <p:nvPicPr>
                <p:cNvPr id="85" name="Ink 84">
                  <a:extLst>
                    <a:ext uri="{FF2B5EF4-FFF2-40B4-BE49-F238E27FC236}">
                      <a16:creationId xmlns:a16="http://schemas.microsoft.com/office/drawing/2014/main" id="{3266F018-B337-C354-6DFF-B052CF8A20A3}"/>
                    </a:ext>
                  </a:extLst>
                </p:cNvPr>
                <p:cNvPicPr/>
                <p:nvPr/>
              </p:nvPicPr>
              <p:blipFill>
                <a:blip r:embed="rId146"/>
                <a:stretch>
                  <a:fillRect/>
                </a:stretch>
              </p:blipFill>
              <p:spPr>
                <a:xfrm>
                  <a:off x="8957584" y="3348720"/>
                  <a:ext cx="14112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86" name="Ink 85">
                  <a:extLst>
                    <a:ext uri="{FF2B5EF4-FFF2-40B4-BE49-F238E27FC236}">
                      <a16:creationId xmlns:a16="http://schemas.microsoft.com/office/drawing/2014/main" id="{7C1C4E46-40C9-DEE4-F26C-7DBB69238826}"/>
                    </a:ext>
                  </a:extLst>
                </p14:cNvPr>
                <p14:cNvContentPartPr/>
                <p14:nvPr/>
              </p14:nvContentPartPr>
              <p14:xfrm>
                <a:off x="9366544" y="2535120"/>
                <a:ext cx="759600" cy="592920"/>
              </p14:xfrm>
            </p:contentPart>
          </mc:Choice>
          <mc:Fallback xmlns="">
            <p:pic>
              <p:nvPicPr>
                <p:cNvPr id="86" name="Ink 85">
                  <a:extLst>
                    <a:ext uri="{FF2B5EF4-FFF2-40B4-BE49-F238E27FC236}">
                      <a16:creationId xmlns:a16="http://schemas.microsoft.com/office/drawing/2014/main" id="{7C1C4E46-40C9-DEE4-F26C-7DBB69238826}"/>
                    </a:ext>
                  </a:extLst>
                </p:cNvPr>
                <p:cNvPicPr/>
                <p:nvPr/>
              </p:nvPicPr>
              <p:blipFill>
                <a:blip r:embed="rId148"/>
                <a:stretch>
                  <a:fillRect/>
                </a:stretch>
              </p:blipFill>
              <p:spPr>
                <a:xfrm>
                  <a:off x="9357904" y="2526120"/>
                  <a:ext cx="777240" cy="6105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87" name="Ink 86">
                  <a:extLst>
                    <a:ext uri="{FF2B5EF4-FFF2-40B4-BE49-F238E27FC236}">
                      <a16:creationId xmlns:a16="http://schemas.microsoft.com/office/drawing/2014/main" id="{1AD12C1A-E7AA-0C51-8E55-45DDE5AC2020}"/>
                    </a:ext>
                  </a:extLst>
                </p14:cNvPr>
                <p14:cNvContentPartPr/>
                <p14:nvPr/>
              </p14:nvContentPartPr>
              <p14:xfrm>
                <a:off x="10127944" y="2291760"/>
                <a:ext cx="196560" cy="272520"/>
              </p14:xfrm>
            </p:contentPart>
          </mc:Choice>
          <mc:Fallback xmlns="">
            <p:pic>
              <p:nvPicPr>
                <p:cNvPr id="87" name="Ink 86">
                  <a:extLst>
                    <a:ext uri="{FF2B5EF4-FFF2-40B4-BE49-F238E27FC236}">
                      <a16:creationId xmlns:a16="http://schemas.microsoft.com/office/drawing/2014/main" id="{1AD12C1A-E7AA-0C51-8E55-45DDE5AC2020}"/>
                    </a:ext>
                  </a:extLst>
                </p:cNvPr>
                <p:cNvPicPr/>
                <p:nvPr/>
              </p:nvPicPr>
              <p:blipFill>
                <a:blip r:embed="rId150"/>
                <a:stretch>
                  <a:fillRect/>
                </a:stretch>
              </p:blipFill>
              <p:spPr>
                <a:xfrm>
                  <a:off x="10118944" y="2282760"/>
                  <a:ext cx="21420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88" name="Ink 87">
                  <a:extLst>
                    <a:ext uri="{FF2B5EF4-FFF2-40B4-BE49-F238E27FC236}">
                      <a16:creationId xmlns:a16="http://schemas.microsoft.com/office/drawing/2014/main" id="{E972ABCF-CD38-2586-D878-218113D609BD}"/>
                    </a:ext>
                  </a:extLst>
                </p14:cNvPr>
                <p14:cNvContentPartPr/>
                <p14:nvPr/>
              </p14:nvContentPartPr>
              <p14:xfrm>
                <a:off x="10256824" y="2380320"/>
                <a:ext cx="98640" cy="70560"/>
              </p14:xfrm>
            </p:contentPart>
          </mc:Choice>
          <mc:Fallback xmlns="">
            <p:pic>
              <p:nvPicPr>
                <p:cNvPr id="88" name="Ink 87">
                  <a:extLst>
                    <a:ext uri="{FF2B5EF4-FFF2-40B4-BE49-F238E27FC236}">
                      <a16:creationId xmlns:a16="http://schemas.microsoft.com/office/drawing/2014/main" id="{E972ABCF-CD38-2586-D878-218113D609BD}"/>
                    </a:ext>
                  </a:extLst>
                </p:cNvPr>
                <p:cNvPicPr/>
                <p:nvPr/>
              </p:nvPicPr>
              <p:blipFill>
                <a:blip r:embed="rId152"/>
                <a:stretch>
                  <a:fillRect/>
                </a:stretch>
              </p:blipFill>
              <p:spPr>
                <a:xfrm>
                  <a:off x="10247824" y="2371320"/>
                  <a:ext cx="11628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89" name="Ink 88">
                  <a:extLst>
                    <a:ext uri="{FF2B5EF4-FFF2-40B4-BE49-F238E27FC236}">
                      <a16:creationId xmlns:a16="http://schemas.microsoft.com/office/drawing/2014/main" id="{04A93AD5-274E-E6E6-775D-E9FA3D28FBF0}"/>
                    </a:ext>
                  </a:extLst>
                </p14:cNvPr>
                <p14:cNvContentPartPr/>
                <p14:nvPr/>
              </p14:nvContentPartPr>
              <p14:xfrm>
                <a:off x="10383544" y="2207160"/>
                <a:ext cx="228600" cy="209880"/>
              </p14:xfrm>
            </p:contentPart>
          </mc:Choice>
          <mc:Fallback xmlns="">
            <p:pic>
              <p:nvPicPr>
                <p:cNvPr id="89" name="Ink 88">
                  <a:extLst>
                    <a:ext uri="{FF2B5EF4-FFF2-40B4-BE49-F238E27FC236}">
                      <a16:creationId xmlns:a16="http://schemas.microsoft.com/office/drawing/2014/main" id="{04A93AD5-274E-E6E6-775D-E9FA3D28FBF0}"/>
                    </a:ext>
                  </a:extLst>
                </p:cNvPr>
                <p:cNvPicPr/>
                <p:nvPr/>
              </p:nvPicPr>
              <p:blipFill>
                <a:blip r:embed="rId154"/>
                <a:stretch>
                  <a:fillRect/>
                </a:stretch>
              </p:blipFill>
              <p:spPr>
                <a:xfrm>
                  <a:off x="10374904" y="2198520"/>
                  <a:ext cx="2462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90" name="Ink 89">
                  <a:extLst>
                    <a:ext uri="{FF2B5EF4-FFF2-40B4-BE49-F238E27FC236}">
                      <a16:creationId xmlns:a16="http://schemas.microsoft.com/office/drawing/2014/main" id="{E6E6291F-8965-C6F6-4D97-D52C27332D71}"/>
                    </a:ext>
                  </a:extLst>
                </p14:cNvPr>
                <p14:cNvContentPartPr/>
                <p14:nvPr/>
              </p14:nvContentPartPr>
              <p14:xfrm>
                <a:off x="9900784" y="3059280"/>
                <a:ext cx="113760" cy="274320"/>
              </p14:xfrm>
            </p:contentPart>
          </mc:Choice>
          <mc:Fallback xmlns="">
            <p:pic>
              <p:nvPicPr>
                <p:cNvPr id="90" name="Ink 89">
                  <a:extLst>
                    <a:ext uri="{FF2B5EF4-FFF2-40B4-BE49-F238E27FC236}">
                      <a16:creationId xmlns:a16="http://schemas.microsoft.com/office/drawing/2014/main" id="{E6E6291F-8965-C6F6-4D97-D52C27332D71}"/>
                    </a:ext>
                  </a:extLst>
                </p:cNvPr>
                <p:cNvPicPr/>
                <p:nvPr/>
              </p:nvPicPr>
              <p:blipFill>
                <a:blip r:embed="rId156"/>
                <a:stretch>
                  <a:fillRect/>
                </a:stretch>
              </p:blipFill>
              <p:spPr>
                <a:xfrm>
                  <a:off x="9892144" y="3050280"/>
                  <a:ext cx="13140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91" name="Ink 90">
                  <a:extLst>
                    <a:ext uri="{FF2B5EF4-FFF2-40B4-BE49-F238E27FC236}">
                      <a16:creationId xmlns:a16="http://schemas.microsoft.com/office/drawing/2014/main" id="{CE816E7F-6379-A7C0-608C-7BFF2B943690}"/>
                    </a:ext>
                  </a:extLst>
                </p14:cNvPr>
                <p14:cNvContentPartPr/>
                <p14:nvPr/>
              </p14:nvContentPartPr>
              <p14:xfrm>
                <a:off x="10057744" y="2951280"/>
                <a:ext cx="205200" cy="164160"/>
              </p14:xfrm>
            </p:contentPart>
          </mc:Choice>
          <mc:Fallback xmlns="">
            <p:pic>
              <p:nvPicPr>
                <p:cNvPr id="91" name="Ink 90">
                  <a:extLst>
                    <a:ext uri="{FF2B5EF4-FFF2-40B4-BE49-F238E27FC236}">
                      <a16:creationId xmlns:a16="http://schemas.microsoft.com/office/drawing/2014/main" id="{CE816E7F-6379-A7C0-608C-7BFF2B943690}"/>
                    </a:ext>
                  </a:extLst>
                </p:cNvPr>
                <p:cNvPicPr/>
                <p:nvPr/>
              </p:nvPicPr>
              <p:blipFill>
                <a:blip r:embed="rId158"/>
                <a:stretch>
                  <a:fillRect/>
                </a:stretch>
              </p:blipFill>
              <p:spPr>
                <a:xfrm>
                  <a:off x="10048744" y="2942640"/>
                  <a:ext cx="2228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92" name="Ink 91">
                  <a:extLst>
                    <a:ext uri="{FF2B5EF4-FFF2-40B4-BE49-F238E27FC236}">
                      <a16:creationId xmlns:a16="http://schemas.microsoft.com/office/drawing/2014/main" id="{32F10E72-4753-4F81-5891-4431C5F06E53}"/>
                    </a:ext>
                  </a:extLst>
                </p14:cNvPr>
                <p14:cNvContentPartPr/>
                <p14:nvPr/>
              </p14:nvContentPartPr>
              <p14:xfrm>
                <a:off x="10175824" y="2860200"/>
                <a:ext cx="12960" cy="12960"/>
              </p14:xfrm>
            </p:contentPart>
          </mc:Choice>
          <mc:Fallback xmlns="">
            <p:pic>
              <p:nvPicPr>
                <p:cNvPr id="92" name="Ink 91">
                  <a:extLst>
                    <a:ext uri="{FF2B5EF4-FFF2-40B4-BE49-F238E27FC236}">
                      <a16:creationId xmlns:a16="http://schemas.microsoft.com/office/drawing/2014/main" id="{32F10E72-4753-4F81-5891-4431C5F06E53}"/>
                    </a:ext>
                  </a:extLst>
                </p:cNvPr>
                <p:cNvPicPr/>
                <p:nvPr/>
              </p:nvPicPr>
              <p:blipFill>
                <a:blip r:embed="rId160"/>
                <a:stretch>
                  <a:fillRect/>
                </a:stretch>
              </p:blipFill>
              <p:spPr>
                <a:xfrm>
                  <a:off x="10167184" y="2851560"/>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93" name="Ink 92">
                  <a:extLst>
                    <a:ext uri="{FF2B5EF4-FFF2-40B4-BE49-F238E27FC236}">
                      <a16:creationId xmlns:a16="http://schemas.microsoft.com/office/drawing/2014/main" id="{48304783-E1E5-AA10-3452-5B2E2D574A0A}"/>
                    </a:ext>
                  </a:extLst>
                </p14:cNvPr>
                <p14:cNvContentPartPr/>
                <p14:nvPr/>
              </p14:nvContentPartPr>
              <p14:xfrm>
                <a:off x="10316584" y="2783160"/>
                <a:ext cx="219960" cy="185400"/>
              </p14:xfrm>
            </p:contentPart>
          </mc:Choice>
          <mc:Fallback xmlns="">
            <p:pic>
              <p:nvPicPr>
                <p:cNvPr id="93" name="Ink 92">
                  <a:extLst>
                    <a:ext uri="{FF2B5EF4-FFF2-40B4-BE49-F238E27FC236}">
                      <a16:creationId xmlns:a16="http://schemas.microsoft.com/office/drawing/2014/main" id="{48304783-E1E5-AA10-3452-5B2E2D574A0A}"/>
                    </a:ext>
                  </a:extLst>
                </p:cNvPr>
                <p:cNvPicPr/>
                <p:nvPr/>
              </p:nvPicPr>
              <p:blipFill>
                <a:blip r:embed="rId162"/>
                <a:stretch>
                  <a:fillRect/>
                </a:stretch>
              </p:blipFill>
              <p:spPr>
                <a:xfrm>
                  <a:off x="10307944" y="2774520"/>
                  <a:ext cx="23760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94" name="Ink 93">
                  <a:extLst>
                    <a:ext uri="{FF2B5EF4-FFF2-40B4-BE49-F238E27FC236}">
                      <a16:creationId xmlns:a16="http://schemas.microsoft.com/office/drawing/2014/main" id="{26A36383-76A9-4CB1-A569-051194593B44}"/>
                    </a:ext>
                  </a:extLst>
                </p14:cNvPr>
                <p14:cNvContentPartPr/>
                <p14:nvPr/>
              </p14:nvContentPartPr>
              <p14:xfrm>
                <a:off x="10611064" y="2426760"/>
                <a:ext cx="495720" cy="351360"/>
              </p14:xfrm>
            </p:contentPart>
          </mc:Choice>
          <mc:Fallback xmlns="">
            <p:pic>
              <p:nvPicPr>
                <p:cNvPr id="94" name="Ink 93">
                  <a:extLst>
                    <a:ext uri="{FF2B5EF4-FFF2-40B4-BE49-F238E27FC236}">
                      <a16:creationId xmlns:a16="http://schemas.microsoft.com/office/drawing/2014/main" id="{26A36383-76A9-4CB1-A569-051194593B44}"/>
                    </a:ext>
                  </a:extLst>
                </p:cNvPr>
                <p:cNvPicPr/>
                <p:nvPr/>
              </p:nvPicPr>
              <p:blipFill>
                <a:blip r:embed="rId164"/>
                <a:stretch>
                  <a:fillRect/>
                </a:stretch>
              </p:blipFill>
              <p:spPr>
                <a:xfrm>
                  <a:off x="10602424" y="2418120"/>
                  <a:ext cx="513360" cy="3690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97" name="Ink 96">
                  <a:extLst>
                    <a:ext uri="{FF2B5EF4-FFF2-40B4-BE49-F238E27FC236}">
                      <a16:creationId xmlns:a16="http://schemas.microsoft.com/office/drawing/2014/main" id="{F65EE45F-4E66-F141-598B-EF830DC69F68}"/>
                    </a:ext>
                  </a:extLst>
                </p14:cNvPr>
                <p14:cNvContentPartPr/>
                <p14:nvPr/>
              </p14:nvContentPartPr>
              <p14:xfrm>
                <a:off x="10002664" y="3386520"/>
                <a:ext cx="111240" cy="178920"/>
              </p14:xfrm>
            </p:contentPart>
          </mc:Choice>
          <mc:Fallback xmlns="">
            <p:pic>
              <p:nvPicPr>
                <p:cNvPr id="97" name="Ink 96">
                  <a:extLst>
                    <a:ext uri="{FF2B5EF4-FFF2-40B4-BE49-F238E27FC236}">
                      <a16:creationId xmlns:a16="http://schemas.microsoft.com/office/drawing/2014/main" id="{F65EE45F-4E66-F141-598B-EF830DC69F68}"/>
                    </a:ext>
                  </a:extLst>
                </p:cNvPr>
                <p:cNvPicPr/>
                <p:nvPr/>
              </p:nvPicPr>
              <p:blipFill>
                <a:blip r:embed="rId166"/>
                <a:stretch>
                  <a:fillRect/>
                </a:stretch>
              </p:blipFill>
              <p:spPr>
                <a:xfrm>
                  <a:off x="9993664" y="3377880"/>
                  <a:ext cx="12888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98" name="Ink 97">
                  <a:extLst>
                    <a:ext uri="{FF2B5EF4-FFF2-40B4-BE49-F238E27FC236}">
                      <a16:creationId xmlns:a16="http://schemas.microsoft.com/office/drawing/2014/main" id="{58EB0EB3-675A-3DC2-F815-C431C2D3F299}"/>
                    </a:ext>
                  </a:extLst>
                </p14:cNvPr>
                <p14:cNvContentPartPr/>
                <p14:nvPr/>
              </p14:nvContentPartPr>
              <p14:xfrm>
                <a:off x="10107784" y="3264840"/>
                <a:ext cx="19800" cy="90000"/>
              </p14:xfrm>
            </p:contentPart>
          </mc:Choice>
          <mc:Fallback xmlns="">
            <p:pic>
              <p:nvPicPr>
                <p:cNvPr id="98" name="Ink 97">
                  <a:extLst>
                    <a:ext uri="{FF2B5EF4-FFF2-40B4-BE49-F238E27FC236}">
                      <a16:creationId xmlns:a16="http://schemas.microsoft.com/office/drawing/2014/main" id="{58EB0EB3-675A-3DC2-F815-C431C2D3F299}"/>
                    </a:ext>
                  </a:extLst>
                </p:cNvPr>
                <p:cNvPicPr/>
                <p:nvPr/>
              </p:nvPicPr>
              <p:blipFill>
                <a:blip r:embed="rId168"/>
                <a:stretch>
                  <a:fillRect/>
                </a:stretch>
              </p:blipFill>
              <p:spPr>
                <a:xfrm>
                  <a:off x="10098784" y="3256200"/>
                  <a:ext cx="3744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99" name="Ink 98">
                  <a:extLst>
                    <a:ext uri="{FF2B5EF4-FFF2-40B4-BE49-F238E27FC236}">
                      <a16:creationId xmlns:a16="http://schemas.microsoft.com/office/drawing/2014/main" id="{5A740E77-8C7C-9957-08DF-817300DBD02B}"/>
                    </a:ext>
                  </a:extLst>
                </p14:cNvPr>
                <p14:cNvContentPartPr/>
                <p14:nvPr/>
              </p14:nvContentPartPr>
              <p14:xfrm>
                <a:off x="10221904" y="3322440"/>
                <a:ext cx="84600" cy="110520"/>
              </p14:xfrm>
            </p:contentPart>
          </mc:Choice>
          <mc:Fallback xmlns="">
            <p:pic>
              <p:nvPicPr>
                <p:cNvPr id="99" name="Ink 98">
                  <a:extLst>
                    <a:ext uri="{FF2B5EF4-FFF2-40B4-BE49-F238E27FC236}">
                      <a16:creationId xmlns:a16="http://schemas.microsoft.com/office/drawing/2014/main" id="{5A740E77-8C7C-9957-08DF-817300DBD02B}"/>
                    </a:ext>
                  </a:extLst>
                </p:cNvPr>
                <p:cNvPicPr/>
                <p:nvPr/>
              </p:nvPicPr>
              <p:blipFill>
                <a:blip r:embed="rId170"/>
                <a:stretch>
                  <a:fillRect/>
                </a:stretch>
              </p:blipFill>
              <p:spPr>
                <a:xfrm>
                  <a:off x="10212904" y="3313440"/>
                  <a:ext cx="10224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00" name="Ink 99">
                  <a:extLst>
                    <a:ext uri="{FF2B5EF4-FFF2-40B4-BE49-F238E27FC236}">
                      <a16:creationId xmlns:a16="http://schemas.microsoft.com/office/drawing/2014/main" id="{32F7BCDD-A0AD-A518-3651-58D068301205}"/>
                    </a:ext>
                  </a:extLst>
                </p14:cNvPr>
                <p14:cNvContentPartPr/>
                <p14:nvPr/>
              </p14:nvContentPartPr>
              <p14:xfrm>
                <a:off x="10319464" y="3279960"/>
                <a:ext cx="107280" cy="98280"/>
              </p14:xfrm>
            </p:contentPart>
          </mc:Choice>
          <mc:Fallback xmlns="">
            <p:pic>
              <p:nvPicPr>
                <p:cNvPr id="100" name="Ink 99">
                  <a:extLst>
                    <a:ext uri="{FF2B5EF4-FFF2-40B4-BE49-F238E27FC236}">
                      <a16:creationId xmlns:a16="http://schemas.microsoft.com/office/drawing/2014/main" id="{32F7BCDD-A0AD-A518-3651-58D068301205}"/>
                    </a:ext>
                  </a:extLst>
                </p:cNvPr>
                <p:cNvPicPr/>
                <p:nvPr/>
              </p:nvPicPr>
              <p:blipFill>
                <a:blip r:embed="rId172"/>
                <a:stretch>
                  <a:fillRect/>
                </a:stretch>
              </p:blipFill>
              <p:spPr>
                <a:xfrm>
                  <a:off x="10310464" y="3271320"/>
                  <a:ext cx="12492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01" name="Ink 100">
                  <a:extLst>
                    <a:ext uri="{FF2B5EF4-FFF2-40B4-BE49-F238E27FC236}">
                      <a16:creationId xmlns:a16="http://schemas.microsoft.com/office/drawing/2014/main" id="{9E12E7E3-4102-0453-B7F6-7DA527C00728}"/>
                    </a:ext>
                  </a:extLst>
                </p14:cNvPr>
                <p14:cNvContentPartPr/>
                <p14:nvPr/>
              </p14:nvContentPartPr>
              <p14:xfrm>
                <a:off x="10435744" y="3159360"/>
                <a:ext cx="97200" cy="186480"/>
              </p14:xfrm>
            </p:contentPart>
          </mc:Choice>
          <mc:Fallback xmlns="">
            <p:pic>
              <p:nvPicPr>
                <p:cNvPr id="101" name="Ink 100">
                  <a:extLst>
                    <a:ext uri="{FF2B5EF4-FFF2-40B4-BE49-F238E27FC236}">
                      <a16:creationId xmlns:a16="http://schemas.microsoft.com/office/drawing/2014/main" id="{9E12E7E3-4102-0453-B7F6-7DA527C00728}"/>
                    </a:ext>
                  </a:extLst>
                </p:cNvPr>
                <p:cNvPicPr/>
                <p:nvPr/>
              </p:nvPicPr>
              <p:blipFill>
                <a:blip r:embed="rId174"/>
                <a:stretch>
                  <a:fillRect/>
                </a:stretch>
              </p:blipFill>
              <p:spPr>
                <a:xfrm>
                  <a:off x="10426744" y="3150720"/>
                  <a:ext cx="11484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07" name="Ink 106">
                  <a:extLst>
                    <a:ext uri="{FF2B5EF4-FFF2-40B4-BE49-F238E27FC236}">
                      <a16:creationId xmlns:a16="http://schemas.microsoft.com/office/drawing/2014/main" id="{6D23A496-62F9-E744-5A46-56734DCB8368}"/>
                    </a:ext>
                  </a:extLst>
                </p14:cNvPr>
                <p14:cNvContentPartPr/>
                <p14:nvPr/>
              </p14:nvContentPartPr>
              <p14:xfrm>
                <a:off x="10587304" y="3135600"/>
                <a:ext cx="722880" cy="768600"/>
              </p14:xfrm>
            </p:contentPart>
          </mc:Choice>
          <mc:Fallback xmlns="">
            <p:pic>
              <p:nvPicPr>
                <p:cNvPr id="107" name="Ink 106">
                  <a:extLst>
                    <a:ext uri="{FF2B5EF4-FFF2-40B4-BE49-F238E27FC236}">
                      <a16:creationId xmlns:a16="http://schemas.microsoft.com/office/drawing/2014/main" id="{6D23A496-62F9-E744-5A46-56734DCB8368}"/>
                    </a:ext>
                  </a:extLst>
                </p:cNvPr>
                <p:cNvPicPr/>
                <p:nvPr/>
              </p:nvPicPr>
              <p:blipFill>
                <a:blip r:embed="rId176"/>
                <a:stretch>
                  <a:fillRect/>
                </a:stretch>
              </p:blipFill>
              <p:spPr>
                <a:xfrm>
                  <a:off x="10578664" y="3126960"/>
                  <a:ext cx="740520" cy="78624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08" name="Ink 107">
                  <a:extLst>
                    <a:ext uri="{FF2B5EF4-FFF2-40B4-BE49-F238E27FC236}">
                      <a16:creationId xmlns:a16="http://schemas.microsoft.com/office/drawing/2014/main" id="{C836908B-2FF4-1E00-2B6A-BF17BE50C4BD}"/>
                    </a:ext>
                  </a:extLst>
                </p14:cNvPr>
                <p14:cNvContentPartPr/>
                <p14:nvPr/>
              </p14:nvContentPartPr>
              <p14:xfrm>
                <a:off x="10522144" y="3774960"/>
                <a:ext cx="117360" cy="216360"/>
              </p14:xfrm>
            </p:contentPart>
          </mc:Choice>
          <mc:Fallback xmlns="">
            <p:pic>
              <p:nvPicPr>
                <p:cNvPr id="108" name="Ink 107">
                  <a:extLst>
                    <a:ext uri="{FF2B5EF4-FFF2-40B4-BE49-F238E27FC236}">
                      <a16:creationId xmlns:a16="http://schemas.microsoft.com/office/drawing/2014/main" id="{C836908B-2FF4-1E00-2B6A-BF17BE50C4BD}"/>
                    </a:ext>
                  </a:extLst>
                </p:cNvPr>
                <p:cNvPicPr/>
                <p:nvPr/>
              </p:nvPicPr>
              <p:blipFill>
                <a:blip r:embed="rId178"/>
                <a:stretch>
                  <a:fillRect/>
                </a:stretch>
              </p:blipFill>
              <p:spPr>
                <a:xfrm>
                  <a:off x="10513504" y="3766320"/>
                  <a:ext cx="13500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16" name="Ink 115">
                  <a:extLst>
                    <a:ext uri="{FF2B5EF4-FFF2-40B4-BE49-F238E27FC236}">
                      <a16:creationId xmlns:a16="http://schemas.microsoft.com/office/drawing/2014/main" id="{365A4F6B-1B88-F3AF-F035-A192102E98C9}"/>
                    </a:ext>
                  </a:extLst>
                </p14:cNvPr>
                <p14:cNvContentPartPr/>
                <p14:nvPr/>
              </p14:nvContentPartPr>
              <p14:xfrm>
                <a:off x="9983224" y="4255200"/>
                <a:ext cx="589680" cy="73080"/>
              </p14:xfrm>
            </p:contentPart>
          </mc:Choice>
          <mc:Fallback xmlns="">
            <p:pic>
              <p:nvPicPr>
                <p:cNvPr id="116" name="Ink 115">
                  <a:extLst>
                    <a:ext uri="{FF2B5EF4-FFF2-40B4-BE49-F238E27FC236}">
                      <a16:creationId xmlns:a16="http://schemas.microsoft.com/office/drawing/2014/main" id="{365A4F6B-1B88-F3AF-F035-A192102E98C9}"/>
                    </a:ext>
                  </a:extLst>
                </p:cNvPr>
                <p:cNvPicPr/>
                <p:nvPr/>
              </p:nvPicPr>
              <p:blipFill>
                <a:blip r:embed="rId180"/>
                <a:stretch>
                  <a:fillRect/>
                </a:stretch>
              </p:blipFill>
              <p:spPr>
                <a:xfrm>
                  <a:off x="9974584" y="4246200"/>
                  <a:ext cx="6073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17" name="Ink 116">
                  <a:extLst>
                    <a:ext uri="{FF2B5EF4-FFF2-40B4-BE49-F238E27FC236}">
                      <a16:creationId xmlns:a16="http://schemas.microsoft.com/office/drawing/2014/main" id="{2741262B-F1DE-00F4-AAC7-09CA89E8FF7E}"/>
                    </a:ext>
                  </a:extLst>
                </p14:cNvPr>
                <p14:cNvContentPartPr/>
                <p14:nvPr/>
              </p14:nvContentPartPr>
              <p14:xfrm>
                <a:off x="10190944" y="4047840"/>
                <a:ext cx="210240" cy="171000"/>
              </p14:xfrm>
            </p:contentPart>
          </mc:Choice>
          <mc:Fallback xmlns="">
            <p:pic>
              <p:nvPicPr>
                <p:cNvPr id="117" name="Ink 116">
                  <a:extLst>
                    <a:ext uri="{FF2B5EF4-FFF2-40B4-BE49-F238E27FC236}">
                      <a16:creationId xmlns:a16="http://schemas.microsoft.com/office/drawing/2014/main" id="{2741262B-F1DE-00F4-AAC7-09CA89E8FF7E}"/>
                    </a:ext>
                  </a:extLst>
                </p:cNvPr>
                <p:cNvPicPr/>
                <p:nvPr/>
              </p:nvPicPr>
              <p:blipFill>
                <a:blip r:embed="rId182"/>
                <a:stretch>
                  <a:fillRect/>
                </a:stretch>
              </p:blipFill>
              <p:spPr>
                <a:xfrm>
                  <a:off x="10181944" y="4039200"/>
                  <a:ext cx="22788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19" name="Ink 118">
                  <a:extLst>
                    <a:ext uri="{FF2B5EF4-FFF2-40B4-BE49-F238E27FC236}">
                      <a16:creationId xmlns:a16="http://schemas.microsoft.com/office/drawing/2014/main" id="{EBB326A5-82CD-6C4B-214A-BF8FFE68AA12}"/>
                    </a:ext>
                  </a:extLst>
                </p14:cNvPr>
                <p14:cNvContentPartPr/>
                <p14:nvPr/>
              </p14:nvContentPartPr>
              <p14:xfrm>
                <a:off x="10834264" y="3822120"/>
                <a:ext cx="77760" cy="149040"/>
              </p14:xfrm>
            </p:contentPart>
          </mc:Choice>
          <mc:Fallback xmlns="">
            <p:pic>
              <p:nvPicPr>
                <p:cNvPr id="119" name="Ink 118">
                  <a:extLst>
                    <a:ext uri="{FF2B5EF4-FFF2-40B4-BE49-F238E27FC236}">
                      <a16:creationId xmlns:a16="http://schemas.microsoft.com/office/drawing/2014/main" id="{EBB326A5-82CD-6C4B-214A-BF8FFE68AA12}"/>
                    </a:ext>
                  </a:extLst>
                </p:cNvPr>
                <p:cNvPicPr/>
                <p:nvPr/>
              </p:nvPicPr>
              <p:blipFill>
                <a:blip r:embed="rId184"/>
                <a:stretch>
                  <a:fillRect/>
                </a:stretch>
              </p:blipFill>
              <p:spPr>
                <a:xfrm>
                  <a:off x="10825624" y="3813120"/>
                  <a:ext cx="9540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20" name="Ink 119">
                  <a:extLst>
                    <a:ext uri="{FF2B5EF4-FFF2-40B4-BE49-F238E27FC236}">
                      <a16:creationId xmlns:a16="http://schemas.microsoft.com/office/drawing/2014/main" id="{589CA41A-F8D8-9967-2B90-27D69001FB60}"/>
                    </a:ext>
                  </a:extLst>
                </p14:cNvPr>
                <p14:cNvContentPartPr/>
                <p14:nvPr/>
              </p14:nvContentPartPr>
              <p14:xfrm>
                <a:off x="10925704" y="3734280"/>
                <a:ext cx="15840" cy="26640"/>
              </p14:xfrm>
            </p:contentPart>
          </mc:Choice>
          <mc:Fallback xmlns="">
            <p:pic>
              <p:nvPicPr>
                <p:cNvPr id="120" name="Ink 119">
                  <a:extLst>
                    <a:ext uri="{FF2B5EF4-FFF2-40B4-BE49-F238E27FC236}">
                      <a16:creationId xmlns:a16="http://schemas.microsoft.com/office/drawing/2014/main" id="{589CA41A-F8D8-9967-2B90-27D69001FB60}"/>
                    </a:ext>
                  </a:extLst>
                </p:cNvPr>
                <p:cNvPicPr/>
                <p:nvPr/>
              </p:nvPicPr>
              <p:blipFill>
                <a:blip r:embed="rId186"/>
                <a:stretch>
                  <a:fillRect/>
                </a:stretch>
              </p:blipFill>
              <p:spPr>
                <a:xfrm>
                  <a:off x="10916704" y="3725280"/>
                  <a:ext cx="3348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21" name="Ink 120">
                  <a:extLst>
                    <a:ext uri="{FF2B5EF4-FFF2-40B4-BE49-F238E27FC236}">
                      <a16:creationId xmlns:a16="http://schemas.microsoft.com/office/drawing/2014/main" id="{0593C9CD-0938-7167-204A-DC4804A4C1F3}"/>
                    </a:ext>
                  </a:extLst>
                </p14:cNvPr>
                <p14:cNvContentPartPr/>
                <p14:nvPr/>
              </p14:nvContentPartPr>
              <p14:xfrm>
                <a:off x="11002384" y="3647880"/>
                <a:ext cx="96120" cy="139320"/>
              </p14:xfrm>
            </p:contentPart>
          </mc:Choice>
          <mc:Fallback xmlns="">
            <p:pic>
              <p:nvPicPr>
                <p:cNvPr id="121" name="Ink 120">
                  <a:extLst>
                    <a:ext uri="{FF2B5EF4-FFF2-40B4-BE49-F238E27FC236}">
                      <a16:creationId xmlns:a16="http://schemas.microsoft.com/office/drawing/2014/main" id="{0593C9CD-0938-7167-204A-DC4804A4C1F3}"/>
                    </a:ext>
                  </a:extLst>
                </p:cNvPr>
                <p:cNvPicPr/>
                <p:nvPr/>
              </p:nvPicPr>
              <p:blipFill>
                <a:blip r:embed="rId188"/>
                <a:stretch>
                  <a:fillRect/>
                </a:stretch>
              </p:blipFill>
              <p:spPr>
                <a:xfrm>
                  <a:off x="10993744" y="3638880"/>
                  <a:ext cx="11376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22" name="Ink 121">
                  <a:extLst>
                    <a:ext uri="{FF2B5EF4-FFF2-40B4-BE49-F238E27FC236}">
                      <a16:creationId xmlns:a16="http://schemas.microsoft.com/office/drawing/2014/main" id="{70AD69F9-4BF1-6923-CF79-0D7B32F936CC}"/>
                    </a:ext>
                  </a:extLst>
                </p14:cNvPr>
                <p14:cNvContentPartPr/>
                <p14:nvPr/>
              </p14:nvContentPartPr>
              <p14:xfrm>
                <a:off x="11110744" y="3595320"/>
                <a:ext cx="135360" cy="149400"/>
              </p14:xfrm>
            </p:contentPart>
          </mc:Choice>
          <mc:Fallback xmlns="">
            <p:pic>
              <p:nvPicPr>
                <p:cNvPr id="122" name="Ink 121">
                  <a:extLst>
                    <a:ext uri="{FF2B5EF4-FFF2-40B4-BE49-F238E27FC236}">
                      <a16:creationId xmlns:a16="http://schemas.microsoft.com/office/drawing/2014/main" id="{70AD69F9-4BF1-6923-CF79-0D7B32F936CC}"/>
                    </a:ext>
                  </a:extLst>
                </p:cNvPr>
                <p:cNvPicPr/>
                <p:nvPr/>
              </p:nvPicPr>
              <p:blipFill>
                <a:blip r:embed="rId190"/>
                <a:stretch>
                  <a:fillRect/>
                </a:stretch>
              </p:blipFill>
              <p:spPr>
                <a:xfrm>
                  <a:off x="11101744" y="3586680"/>
                  <a:ext cx="15300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27" name="Ink 126">
                  <a:extLst>
                    <a:ext uri="{FF2B5EF4-FFF2-40B4-BE49-F238E27FC236}">
                      <a16:creationId xmlns:a16="http://schemas.microsoft.com/office/drawing/2014/main" id="{CDE49DDB-7C2B-694A-E310-320F3A6E8855}"/>
                    </a:ext>
                  </a:extLst>
                </p14:cNvPr>
                <p14:cNvContentPartPr/>
                <p14:nvPr/>
              </p14:nvContentPartPr>
              <p14:xfrm>
                <a:off x="11353024" y="3362040"/>
                <a:ext cx="685080" cy="772560"/>
              </p14:xfrm>
            </p:contentPart>
          </mc:Choice>
          <mc:Fallback xmlns="">
            <p:pic>
              <p:nvPicPr>
                <p:cNvPr id="127" name="Ink 126">
                  <a:extLst>
                    <a:ext uri="{FF2B5EF4-FFF2-40B4-BE49-F238E27FC236}">
                      <a16:creationId xmlns:a16="http://schemas.microsoft.com/office/drawing/2014/main" id="{CDE49DDB-7C2B-694A-E310-320F3A6E8855}"/>
                    </a:ext>
                  </a:extLst>
                </p:cNvPr>
                <p:cNvPicPr/>
                <p:nvPr/>
              </p:nvPicPr>
              <p:blipFill>
                <a:blip r:embed="rId192"/>
                <a:stretch>
                  <a:fillRect/>
                </a:stretch>
              </p:blipFill>
              <p:spPr>
                <a:xfrm>
                  <a:off x="11344384" y="3353400"/>
                  <a:ext cx="702720" cy="7902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28" name="Ink 127">
                  <a:extLst>
                    <a:ext uri="{FF2B5EF4-FFF2-40B4-BE49-F238E27FC236}">
                      <a16:creationId xmlns:a16="http://schemas.microsoft.com/office/drawing/2014/main" id="{34F7FC40-E208-15B5-2001-8ED375C4E04C}"/>
                    </a:ext>
                  </a:extLst>
                </p14:cNvPr>
                <p14:cNvContentPartPr/>
                <p14:nvPr/>
              </p14:nvContentPartPr>
              <p14:xfrm>
                <a:off x="11250064" y="3970800"/>
                <a:ext cx="228960" cy="255240"/>
              </p14:xfrm>
            </p:contentPart>
          </mc:Choice>
          <mc:Fallback xmlns="">
            <p:pic>
              <p:nvPicPr>
                <p:cNvPr id="128" name="Ink 127">
                  <a:extLst>
                    <a:ext uri="{FF2B5EF4-FFF2-40B4-BE49-F238E27FC236}">
                      <a16:creationId xmlns:a16="http://schemas.microsoft.com/office/drawing/2014/main" id="{34F7FC40-E208-15B5-2001-8ED375C4E04C}"/>
                    </a:ext>
                  </a:extLst>
                </p:cNvPr>
                <p:cNvPicPr/>
                <p:nvPr/>
              </p:nvPicPr>
              <p:blipFill>
                <a:blip r:embed="rId194"/>
                <a:stretch>
                  <a:fillRect/>
                </a:stretch>
              </p:blipFill>
              <p:spPr>
                <a:xfrm>
                  <a:off x="11241064" y="3962160"/>
                  <a:ext cx="24660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29" name="Ink 128">
                  <a:extLst>
                    <a:ext uri="{FF2B5EF4-FFF2-40B4-BE49-F238E27FC236}">
                      <a16:creationId xmlns:a16="http://schemas.microsoft.com/office/drawing/2014/main" id="{4C31FAC9-C221-2188-2F4C-A1750FC170B1}"/>
                    </a:ext>
                  </a:extLst>
                </p14:cNvPr>
                <p14:cNvContentPartPr/>
                <p14:nvPr/>
              </p14:nvContentPartPr>
              <p14:xfrm>
                <a:off x="12147184" y="3268080"/>
                <a:ext cx="119520" cy="132840"/>
              </p14:xfrm>
            </p:contentPart>
          </mc:Choice>
          <mc:Fallback xmlns="">
            <p:pic>
              <p:nvPicPr>
                <p:cNvPr id="129" name="Ink 128">
                  <a:extLst>
                    <a:ext uri="{FF2B5EF4-FFF2-40B4-BE49-F238E27FC236}">
                      <a16:creationId xmlns:a16="http://schemas.microsoft.com/office/drawing/2014/main" id="{4C31FAC9-C221-2188-2F4C-A1750FC170B1}"/>
                    </a:ext>
                  </a:extLst>
                </p:cNvPr>
                <p:cNvPicPr/>
                <p:nvPr/>
              </p:nvPicPr>
              <p:blipFill>
                <a:blip r:embed="rId196"/>
                <a:stretch>
                  <a:fillRect/>
                </a:stretch>
              </p:blipFill>
              <p:spPr>
                <a:xfrm>
                  <a:off x="12138544" y="3259080"/>
                  <a:ext cx="13716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30" name="Ink 129">
                  <a:extLst>
                    <a:ext uri="{FF2B5EF4-FFF2-40B4-BE49-F238E27FC236}">
                      <a16:creationId xmlns:a16="http://schemas.microsoft.com/office/drawing/2014/main" id="{90FDCA21-01A5-4C89-527E-E5517430B016}"/>
                    </a:ext>
                  </a:extLst>
                </p14:cNvPr>
                <p14:cNvContentPartPr/>
                <p14:nvPr/>
              </p14:nvContentPartPr>
              <p14:xfrm>
                <a:off x="12146824" y="3065040"/>
                <a:ext cx="150120" cy="257400"/>
              </p14:xfrm>
            </p:contentPart>
          </mc:Choice>
          <mc:Fallback xmlns="">
            <p:pic>
              <p:nvPicPr>
                <p:cNvPr id="130" name="Ink 129">
                  <a:extLst>
                    <a:ext uri="{FF2B5EF4-FFF2-40B4-BE49-F238E27FC236}">
                      <a16:creationId xmlns:a16="http://schemas.microsoft.com/office/drawing/2014/main" id="{90FDCA21-01A5-4C89-527E-E5517430B016}"/>
                    </a:ext>
                  </a:extLst>
                </p:cNvPr>
                <p:cNvPicPr/>
                <p:nvPr/>
              </p:nvPicPr>
              <p:blipFill>
                <a:blip r:embed="rId198"/>
                <a:stretch>
                  <a:fillRect/>
                </a:stretch>
              </p:blipFill>
              <p:spPr>
                <a:xfrm>
                  <a:off x="12138184" y="3056400"/>
                  <a:ext cx="16776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31" name="Ink 130">
                  <a:extLst>
                    <a:ext uri="{FF2B5EF4-FFF2-40B4-BE49-F238E27FC236}">
                      <a16:creationId xmlns:a16="http://schemas.microsoft.com/office/drawing/2014/main" id="{F7FC636C-6061-10B0-FCC7-4661D101F06A}"/>
                    </a:ext>
                  </a:extLst>
                </p14:cNvPr>
                <p14:cNvContentPartPr/>
                <p14:nvPr/>
              </p14:nvContentPartPr>
              <p14:xfrm>
                <a:off x="12377944" y="2930040"/>
                <a:ext cx="160560" cy="302040"/>
              </p14:xfrm>
            </p:contentPart>
          </mc:Choice>
          <mc:Fallback xmlns="">
            <p:pic>
              <p:nvPicPr>
                <p:cNvPr id="131" name="Ink 130">
                  <a:extLst>
                    <a:ext uri="{FF2B5EF4-FFF2-40B4-BE49-F238E27FC236}">
                      <a16:creationId xmlns:a16="http://schemas.microsoft.com/office/drawing/2014/main" id="{F7FC636C-6061-10B0-FCC7-4661D101F06A}"/>
                    </a:ext>
                  </a:extLst>
                </p:cNvPr>
                <p:cNvPicPr/>
                <p:nvPr/>
              </p:nvPicPr>
              <p:blipFill>
                <a:blip r:embed="rId200"/>
                <a:stretch>
                  <a:fillRect/>
                </a:stretch>
              </p:blipFill>
              <p:spPr>
                <a:xfrm>
                  <a:off x="12368944" y="2921040"/>
                  <a:ext cx="17820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32" name="Ink 131">
                  <a:extLst>
                    <a:ext uri="{FF2B5EF4-FFF2-40B4-BE49-F238E27FC236}">
                      <a16:creationId xmlns:a16="http://schemas.microsoft.com/office/drawing/2014/main" id="{0C818743-E923-F178-9721-9D5F7D7213EF}"/>
                    </a:ext>
                  </a:extLst>
                </p14:cNvPr>
                <p14:cNvContentPartPr/>
                <p14:nvPr/>
              </p14:nvContentPartPr>
              <p14:xfrm>
                <a:off x="12402064" y="2859480"/>
                <a:ext cx="214200" cy="254880"/>
              </p14:xfrm>
            </p:contentPart>
          </mc:Choice>
          <mc:Fallback xmlns="">
            <p:pic>
              <p:nvPicPr>
                <p:cNvPr id="132" name="Ink 131">
                  <a:extLst>
                    <a:ext uri="{FF2B5EF4-FFF2-40B4-BE49-F238E27FC236}">
                      <a16:creationId xmlns:a16="http://schemas.microsoft.com/office/drawing/2014/main" id="{0C818743-E923-F178-9721-9D5F7D7213EF}"/>
                    </a:ext>
                  </a:extLst>
                </p:cNvPr>
                <p:cNvPicPr/>
                <p:nvPr/>
              </p:nvPicPr>
              <p:blipFill>
                <a:blip r:embed="rId202"/>
                <a:stretch>
                  <a:fillRect/>
                </a:stretch>
              </p:blipFill>
              <p:spPr>
                <a:xfrm>
                  <a:off x="12393424" y="2850840"/>
                  <a:ext cx="23184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33" name="Ink 132">
                  <a:extLst>
                    <a:ext uri="{FF2B5EF4-FFF2-40B4-BE49-F238E27FC236}">
                      <a16:creationId xmlns:a16="http://schemas.microsoft.com/office/drawing/2014/main" id="{A0A01D7A-601A-EA1F-5B78-7A4E3FD92940}"/>
                    </a:ext>
                  </a:extLst>
                </p14:cNvPr>
                <p14:cNvContentPartPr/>
                <p14:nvPr/>
              </p14:nvContentPartPr>
              <p14:xfrm>
                <a:off x="12474784" y="2684880"/>
                <a:ext cx="285840" cy="262080"/>
              </p14:xfrm>
            </p:contentPart>
          </mc:Choice>
          <mc:Fallback xmlns="">
            <p:pic>
              <p:nvPicPr>
                <p:cNvPr id="133" name="Ink 132">
                  <a:extLst>
                    <a:ext uri="{FF2B5EF4-FFF2-40B4-BE49-F238E27FC236}">
                      <a16:creationId xmlns:a16="http://schemas.microsoft.com/office/drawing/2014/main" id="{A0A01D7A-601A-EA1F-5B78-7A4E3FD92940}"/>
                    </a:ext>
                  </a:extLst>
                </p:cNvPr>
                <p:cNvPicPr/>
                <p:nvPr/>
              </p:nvPicPr>
              <p:blipFill>
                <a:blip r:embed="rId204"/>
                <a:stretch>
                  <a:fillRect/>
                </a:stretch>
              </p:blipFill>
              <p:spPr>
                <a:xfrm>
                  <a:off x="12466144" y="2675880"/>
                  <a:ext cx="30348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34" name="Ink 133">
                  <a:extLst>
                    <a:ext uri="{FF2B5EF4-FFF2-40B4-BE49-F238E27FC236}">
                      <a16:creationId xmlns:a16="http://schemas.microsoft.com/office/drawing/2014/main" id="{56B4371B-3B2A-C2BC-88DA-CC66B4FD13E8}"/>
                    </a:ext>
                  </a:extLst>
                </p14:cNvPr>
                <p14:cNvContentPartPr/>
                <p14:nvPr/>
              </p14:nvContentPartPr>
              <p14:xfrm>
                <a:off x="12800584" y="2808000"/>
                <a:ext cx="5040" cy="7200"/>
              </p14:xfrm>
            </p:contentPart>
          </mc:Choice>
          <mc:Fallback xmlns="">
            <p:pic>
              <p:nvPicPr>
                <p:cNvPr id="134" name="Ink 133">
                  <a:extLst>
                    <a:ext uri="{FF2B5EF4-FFF2-40B4-BE49-F238E27FC236}">
                      <a16:creationId xmlns:a16="http://schemas.microsoft.com/office/drawing/2014/main" id="{56B4371B-3B2A-C2BC-88DA-CC66B4FD13E8}"/>
                    </a:ext>
                  </a:extLst>
                </p:cNvPr>
                <p:cNvPicPr/>
                <p:nvPr/>
              </p:nvPicPr>
              <p:blipFill>
                <a:blip r:embed="rId206"/>
                <a:stretch>
                  <a:fillRect/>
                </a:stretch>
              </p:blipFill>
              <p:spPr>
                <a:xfrm>
                  <a:off x="12791944" y="2799360"/>
                  <a:ext cx="22680" cy="24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7">
            <p14:nvContentPartPr>
              <p14:cNvPr id="136" name="Ink 135">
                <a:extLst>
                  <a:ext uri="{FF2B5EF4-FFF2-40B4-BE49-F238E27FC236}">
                    <a16:creationId xmlns:a16="http://schemas.microsoft.com/office/drawing/2014/main" id="{CDA3B396-A67C-9C93-81AF-9B9A8829AC89}"/>
                  </a:ext>
                </a:extLst>
              </p14:cNvPr>
              <p14:cNvContentPartPr/>
              <p14:nvPr/>
            </p14:nvContentPartPr>
            <p14:xfrm>
              <a:off x="131104" y="3328200"/>
              <a:ext cx="1154520" cy="988920"/>
            </p14:xfrm>
          </p:contentPart>
        </mc:Choice>
        <mc:Fallback xmlns="">
          <p:pic>
            <p:nvPicPr>
              <p:cNvPr id="136" name="Ink 135">
                <a:extLst>
                  <a:ext uri="{FF2B5EF4-FFF2-40B4-BE49-F238E27FC236}">
                    <a16:creationId xmlns:a16="http://schemas.microsoft.com/office/drawing/2014/main" id="{CDA3B396-A67C-9C93-81AF-9B9A8829AC89}"/>
                  </a:ext>
                </a:extLst>
              </p:cNvPr>
              <p:cNvPicPr/>
              <p:nvPr/>
            </p:nvPicPr>
            <p:blipFill>
              <a:blip r:embed="rId208"/>
              <a:stretch>
                <a:fillRect/>
              </a:stretch>
            </p:blipFill>
            <p:spPr>
              <a:xfrm>
                <a:off x="59104" y="3184200"/>
                <a:ext cx="1298160" cy="127656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37" name="Ink 136">
                <a:extLst>
                  <a:ext uri="{FF2B5EF4-FFF2-40B4-BE49-F238E27FC236}">
                    <a16:creationId xmlns:a16="http://schemas.microsoft.com/office/drawing/2014/main" id="{A560D689-CFAF-A07E-2246-50695B7086E4}"/>
                  </a:ext>
                </a:extLst>
              </p14:cNvPr>
              <p14:cNvContentPartPr/>
              <p14:nvPr/>
            </p14:nvContentPartPr>
            <p14:xfrm>
              <a:off x="1896544" y="2565360"/>
              <a:ext cx="1079640" cy="675000"/>
            </p14:xfrm>
          </p:contentPart>
        </mc:Choice>
        <mc:Fallback xmlns="">
          <p:pic>
            <p:nvPicPr>
              <p:cNvPr id="137" name="Ink 136">
                <a:extLst>
                  <a:ext uri="{FF2B5EF4-FFF2-40B4-BE49-F238E27FC236}">
                    <a16:creationId xmlns:a16="http://schemas.microsoft.com/office/drawing/2014/main" id="{A560D689-CFAF-A07E-2246-50695B7086E4}"/>
                  </a:ext>
                </a:extLst>
              </p:cNvPr>
              <p:cNvPicPr/>
              <p:nvPr/>
            </p:nvPicPr>
            <p:blipFill>
              <a:blip r:embed="rId210"/>
              <a:stretch>
                <a:fillRect/>
              </a:stretch>
            </p:blipFill>
            <p:spPr>
              <a:xfrm>
                <a:off x="1824544" y="2421720"/>
                <a:ext cx="1223280" cy="96264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38" name="Ink 137">
                <a:extLst>
                  <a:ext uri="{FF2B5EF4-FFF2-40B4-BE49-F238E27FC236}">
                    <a16:creationId xmlns:a16="http://schemas.microsoft.com/office/drawing/2014/main" id="{1AE95E51-0F9D-CC3A-EC8C-165D9996565C}"/>
                  </a:ext>
                </a:extLst>
              </p14:cNvPr>
              <p14:cNvContentPartPr/>
              <p14:nvPr/>
            </p14:nvContentPartPr>
            <p14:xfrm>
              <a:off x="2765224" y="2782800"/>
              <a:ext cx="542880" cy="500040"/>
            </p14:xfrm>
          </p:contentPart>
        </mc:Choice>
        <mc:Fallback xmlns="">
          <p:pic>
            <p:nvPicPr>
              <p:cNvPr id="138" name="Ink 137">
                <a:extLst>
                  <a:ext uri="{FF2B5EF4-FFF2-40B4-BE49-F238E27FC236}">
                    <a16:creationId xmlns:a16="http://schemas.microsoft.com/office/drawing/2014/main" id="{1AE95E51-0F9D-CC3A-EC8C-165D9996565C}"/>
                  </a:ext>
                </a:extLst>
              </p:cNvPr>
              <p:cNvPicPr/>
              <p:nvPr/>
            </p:nvPicPr>
            <p:blipFill>
              <a:blip r:embed="rId212"/>
              <a:stretch>
                <a:fillRect/>
              </a:stretch>
            </p:blipFill>
            <p:spPr>
              <a:xfrm>
                <a:off x="2693584" y="2638800"/>
                <a:ext cx="686520" cy="78768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39" name="Ink 138">
                <a:extLst>
                  <a:ext uri="{FF2B5EF4-FFF2-40B4-BE49-F238E27FC236}">
                    <a16:creationId xmlns:a16="http://schemas.microsoft.com/office/drawing/2014/main" id="{3CFA10C3-2577-476F-19EE-E42C822B9EAE}"/>
                  </a:ext>
                </a:extLst>
              </p14:cNvPr>
              <p14:cNvContentPartPr/>
              <p14:nvPr/>
            </p14:nvContentPartPr>
            <p14:xfrm>
              <a:off x="4188304" y="2688480"/>
              <a:ext cx="855000" cy="895680"/>
            </p14:xfrm>
          </p:contentPart>
        </mc:Choice>
        <mc:Fallback xmlns="">
          <p:pic>
            <p:nvPicPr>
              <p:cNvPr id="139" name="Ink 138">
                <a:extLst>
                  <a:ext uri="{FF2B5EF4-FFF2-40B4-BE49-F238E27FC236}">
                    <a16:creationId xmlns:a16="http://schemas.microsoft.com/office/drawing/2014/main" id="{3CFA10C3-2577-476F-19EE-E42C822B9EAE}"/>
                  </a:ext>
                </a:extLst>
              </p:cNvPr>
              <p:cNvPicPr/>
              <p:nvPr/>
            </p:nvPicPr>
            <p:blipFill>
              <a:blip r:embed="rId214"/>
              <a:stretch>
                <a:fillRect/>
              </a:stretch>
            </p:blipFill>
            <p:spPr>
              <a:xfrm>
                <a:off x="4116304" y="2544840"/>
                <a:ext cx="998640" cy="118332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40" name="Ink 139">
                <a:extLst>
                  <a:ext uri="{FF2B5EF4-FFF2-40B4-BE49-F238E27FC236}">
                    <a16:creationId xmlns:a16="http://schemas.microsoft.com/office/drawing/2014/main" id="{EB85064F-A985-ABDD-84C5-D64D15F4B65D}"/>
                  </a:ext>
                </a:extLst>
              </p14:cNvPr>
              <p14:cNvContentPartPr/>
              <p14:nvPr/>
            </p14:nvContentPartPr>
            <p14:xfrm>
              <a:off x="7965784" y="4076280"/>
              <a:ext cx="3799080" cy="173880"/>
            </p14:xfrm>
          </p:contentPart>
        </mc:Choice>
        <mc:Fallback xmlns="">
          <p:pic>
            <p:nvPicPr>
              <p:cNvPr id="140" name="Ink 139">
                <a:extLst>
                  <a:ext uri="{FF2B5EF4-FFF2-40B4-BE49-F238E27FC236}">
                    <a16:creationId xmlns:a16="http://schemas.microsoft.com/office/drawing/2014/main" id="{EB85064F-A985-ABDD-84C5-D64D15F4B65D}"/>
                  </a:ext>
                </a:extLst>
              </p:cNvPr>
              <p:cNvPicPr/>
              <p:nvPr/>
            </p:nvPicPr>
            <p:blipFill>
              <a:blip r:embed="rId216"/>
              <a:stretch>
                <a:fillRect/>
              </a:stretch>
            </p:blipFill>
            <p:spPr>
              <a:xfrm>
                <a:off x="7893784" y="3932640"/>
                <a:ext cx="3942720" cy="46152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41" name="Ink 140">
                <a:extLst>
                  <a:ext uri="{FF2B5EF4-FFF2-40B4-BE49-F238E27FC236}">
                    <a16:creationId xmlns:a16="http://schemas.microsoft.com/office/drawing/2014/main" id="{6EE896CD-1E96-7704-518D-2DE5A279843C}"/>
                  </a:ext>
                </a:extLst>
              </p14:cNvPr>
              <p14:cNvContentPartPr/>
              <p14:nvPr/>
            </p14:nvContentPartPr>
            <p14:xfrm>
              <a:off x="11661184" y="3961800"/>
              <a:ext cx="331920" cy="551520"/>
            </p14:xfrm>
          </p:contentPart>
        </mc:Choice>
        <mc:Fallback xmlns="">
          <p:pic>
            <p:nvPicPr>
              <p:cNvPr id="141" name="Ink 140">
                <a:extLst>
                  <a:ext uri="{FF2B5EF4-FFF2-40B4-BE49-F238E27FC236}">
                    <a16:creationId xmlns:a16="http://schemas.microsoft.com/office/drawing/2014/main" id="{6EE896CD-1E96-7704-518D-2DE5A279843C}"/>
                  </a:ext>
                </a:extLst>
              </p:cNvPr>
              <p:cNvPicPr/>
              <p:nvPr/>
            </p:nvPicPr>
            <p:blipFill>
              <a:blip r:embed="rId218"/>
              <a:stretch>
                <a:fillRect/>
              </a:stretch>
            </p:blipFill>
            <p:spPr>
              <a:xfrm>
                <a:off x="11589184" y="3817800"/>
                <a:ext cx="475560" cy="83916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42" name="Ink 141">
                <a:extLst>
                  <a:ext uri="{FF2B5EF4-FFF2-40B4-BE49-F238E27FC236}">
                    <a16:creationId xmlns:a16="http://schemas.microsoft.com/office/drawing/2014/main" id="{49040704-6141-D290-FDB1-73BFA27B0083}"/>
                  </a:ext>
                </a:extLst>
              </p14:cNvPr>
              <p14:cNvContentPartPr/>
              <p14:nvPr/>
            </p14:nvContentPartPr>
            <p14:xfrm>
              <a:off x="11917864" y="3776040"/>
              <a:ext cx="170280" cy="1020240"/>
            </p14:xfrm>
          </p:contentPart>
        </mc:Choice>
        <mc:Fallback xmlns="">
          <p:pic>
            <p:nvPicPr>
              <p:cNvPr id="142" name="Ink 141">
                <a:extLst>
                  <a:ext uri="{FF2B5EF4-FFF2-40B4-BE49-F238E27FC236}">
                    <a16:creationId xmlns:a16="http://schemas.microsoft.com/office/drawing/2014/main" id="{49040704-6141-D290-FDB1-73BFA27B0083}"/>
                  </a:ext>
                </a:extLst>
              </p:cNvPr>
              <p:cNvPicPr/>
              <p:nvPr/>
            </p:nvPicPr>
            <p:blipFill>
              <a:blip r:embed="rId220"/>
              <a:stretch>
                <a:fillRect/>
              </a:stretch>
            </p:blipFill>
            <p:spPr>
              <a:xfrm>
                <a:off x="11845864" y="3632040"/>
                <a:ext cx="313920" cy="1307880"/>
              </a:xfrm>
              <a:prstGeom prst="rect">
                <a:avLst/>
              </a:prstGeom>
            </p:spPr>
          </p:pic>
        </mc:Fallback>
      </mc:AlternateContent>
      <p:grpSp>
        <p:nvGrpSpPr>
          <p:cNvPr id="151" name="Group 150">
            <a:extLst>
              <a:ext uri="{FF2B5EF4-FFF2-40B4-BE49-F238E27FC236}">
                <a16:creationId xmlns:a16="http://schemas.microsoft.com/office/drawing/2014/main" id="{950EB15D-065C-78D5-27CB-5C439BD928D7}"/>
              </a:ext>
            </a:extLst>
          </p:cNvPr>
          <p:cNvGrpSpPr/>
          <p:nvPr/>
        </p:nvGrpSpPr>
        <p:grpSpPr>
          <a:xfrm>
            <a:off x="11978704" y="4683240"/>
            <a:ext cx="1004040" cy="1607400"/>
            <a:chOff x="11978704" y="4683240"/>
            <a:chExt cx="1004040" cy="1607400"/>
          </a:xfrm>
        </p:grpSpPr>
        <mc:AlternateContent xmlns:mc="http://schemas.openxmlformats.org/markup-compatibility/2006" xmlns:p14="http://schemas.microsoft.com/office/powerpoint/2010/main">
          <mc:Choice Requires="p14">
            <p:contentPart p14:bwMode="auto" r:id="rId221">
              <p14:nvContentPartPr>
                <p14:cNvPr id="143" name="Ink 142">
                  <a:extLst>
                    <a:ext uri="{FF2B5EF4-FFF2-40B4-BE49-F238E27FC236}">
                      <a16:creationId xmlns:a16="http://schemas.microsoft.com/office/drawing/2014/main" id="{3EEA6F16-7500-F9DD-90F6-8369E429F3C9}"/>
                    </a:ext>
                  </a:extLst>
                </p14:cNvPr>
                <p14:cNvContentPartPr/>
                <p14:nvPr/>
              </p14:nvContentPartPr>
              <p14:xfrm>
                <a:off x="11978704" y="4683240"/>
                <a:ext cx="469800" cy="571680"/>
              </p14:xfrm>
            </p:contentPart>
          </mc:Choice>
          <mc:Fallback xmlns="">
            <p:pic>
              <p:nvPicPr>
                <p:cNvPr id="143" name="Ink 142">
                  <a:extLst>
                    <a:ext uri="{FF2B5EF4-FFF2-40B4-BE49-F238E27FC236}">
                      <a16:creationId xmlns:a16="http://schemas.microsoft.com/office/drawing/2014/main" id="{3EEA6F16-7500-F9DD-90F6-8369E429F3C9}"/>
                    </a:ext>
                  </a:extLst>
                </p:cNvPr>
                <p:cNvPicPr/>
                <p:nvPr/>
              </p:nvPicPr>
              <p:blipFill>
                <a:blip r:embed="rId222"/>
                <a:stretch>
                  <a:fillRect/>
                </a:stretch>
              </p:blipFill>
              <p:spPr>
                <a:xfrm>
                  <a:off x="11970064" y="4674600"/>
                  <a:ext cx="487440" cy="58932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44" name="Ink 143">
                  <a:extLst>
                    <a:ext uri="{FF2B5EF4-FFF2-40B4-BE49-F238E27FC236}">
                      <a16:creationId xmlns:a16="http://schemas.microsoft.com/office/drawing/2014/main" id="{96F742DB-B034-9BFE-09F0-A5CE7A9224C5}"/>
                    </a:ext>
                  </a:extLst>
                </p14:cNvPr>
                <p14:cNvContentPartPr/>
                <p14:nvPr/>
              </p14:nvContentPartPr>
              <p14:xfrm>
                <a:off x="12106504" y="5346360"/>
                <a:ext cx="207000" cy="376200"/>
              </p14:xfrm>
            </p:contentPart>
          </mc:Choice>
          <mc:Fallback xmlns="">
            <p:pic>
              <p:nvPicPr>
                <p:cNvPr id="144" name="Ink 143">
                  <a:extLst>
                    <a:ext uri="{FF2B5EF4-FFF2-40B4-BE49-F238E27FC236}">
                      <a16:creationId xmlns:a16="http://schemas.microsoft.com/office/drawing/2014/main" id="{96F742DB-B034-9BFE-09F0-A5CE7A9224C5}"/>
                    </a:ext>
                  </a:extLst>
                </p:cNvPr>
                <p:cNvPicPr/>
                <p:nvPr/>
              </p:nvPicPr>
              <p:blipFill>
                <a:blip r:embed="rId224"/>
                <a:stretch>
                  <a:fillRect/>
                </a:stretch>
              </p:blipFill>
              <p:spPr>
                <a:xfrm>
                  <a:off x="12097504" y="5337360"/>
                  <a:ext cx="224640" cy="39384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45" name="Ink 144">
                  <a:extLst>
                    <a:ext uri="{FF2B5EF4-FFF2-40B4-BE49-F238E27FC236}">
                      <a16:creationId xmlns:a16="http://schemas.microsoft.com/office/drawing/2014/main" id="{DEF86904-E492-CFFA-ED43-7AD9B7ED8BBF}"/>
                    </a:ext>
                  </a:extLst>
                </p14:cNvPr>
                <p14:cNvContentPartPr/>
                <p14:nvPr/>
              </p14:nvContentPartPr>
              <p14:xfrm>
                <a:off x="12127744" y="6026040"/>
                <a:ext cx="45000" cy="264600"/>
              </p14:xfrm>
            </p:contentPart>
          </mc:Choice>
          <mc:Fallback xmlns="">
            <p:pic>
              <p:nvPicPr>
                <p:cNvPr id="145" name="Ink 144">
                  <a:extLst>
                    <a:ext uri="{FF2B5EF4-FFF2-40B4-BE49-F238E27FC236}">
                      <a16:creationId xmlns:a16="http://schemas.microsoft.com/office/drawing/2014/main" id="{DEF86904-E492-CFFA-ED43-7AD9B7ED8BBF}"/>
                    </a:ext>
                  </a:extLst>
                </p:cNvPr>
                <p:cNvPicPr/>
                <p:nvPr/>
              </p:nvPicPr>
              <p:blipFill>
                <a:blip r:embed="rId226"/>
                <a:stretch>
                  <a:fillRect/>
                </a:stretch>
              </p:blipFill>
              <p:spPr>
                <a:xfrm>
                  <a:off x="12118744" y="6017040"/>
                  <a:ext cx="6264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46" name="Ink 145">
                  <a:extLst>
                    <a:ext uri="{FF2B5EF4-FFF2-40B4-BE49-F238E27FC236}">
                      <a16:creationId xmlns:a16="http://schemas.microsoft.com/office/drawing/2014/main" id="{0217CCC1-D683-BF73-206B-13A2222617FB}"/>
                    </a:ext>
                  </a:extLst>
                </p14:cNvPr>
                <p14:cNvContentPartPr/>
                <p14:nvPr/>
              </p14:nvContentPartPr>
              <p14:xfrm>
                <a:off x="11996704" y="5933880"/>
                <a:ext cx="266040" cy="251280"/>
              </p14:xfrm>
            </p:contentPart>
          </mc:Choice>
          <mc:Fallback xmlns="">
            <p:pic>
              <p:nvPicPr>
                <p:cNvPr id="146" name="Ink 145">
                  <a:extLst>
                    <a:ext uri="{FF2B5EF4-FFF2-40B4-BE49-F238E27FC236}">
                      <a16:creationId xmlns:a16="http://schemas.microsoft.com/office/drawing/2014/main" id="{0217CCC1-D683-BF73-206B-13A2222617FB}"/>
                    </a:ext>
                  </a:extLst>
                </p:cNvPr>
                <p:cNvPicPr/>
                <p:nvPr/>
              </p:nvPicPr>
              <p:blipFill>
                <a:blip r:embed="rId228"/>
                <a:stretch>
                  <a:fillRect/>
                </a:stretch>
              </p:blipFill>
              <p:spPr>
                <a:xfrm>
                  <a:off x="11988064" y="5924880"/>
                  <a:ext cx="28368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47" name="Ink 146">
                  <a:extLst>
                    <a:ext uri="{FF2B5EF4-FFF2-40B4-BE49-F238E27FC236}">
                      <a16:creationId xmlns:a16="http://schemas.microsoft.com/office/drawing/2014/main" id="{6923B78B-09C9-DF54-95A0-8961FA0BAFD7}"/>
                    </a:ext>
                  </a:extLst>
                </p14:cNvPr>
                <p14:cNvContentPartPr/>
                <p14:nvPr/>
              </p14:nvContentPartPr>
              <p14:xfrm>
                <a:off x="12258064" y="5802840"/>
                <a:ext cx="414360" cy="340560"/>
              </p14:xfrm>
            </p:contentPart>
          </mc:Choice>
          <mc:Fallback xmlns="">
            <p:pic>
              <p:nvPicPr>
                <p:cNvPr id="147" name="Ink 146">
                  <a:extLst>
                    <a:ext uri="{FF2B5EF4-FFF2-40B4-BE49-F238E27FC236}">
                      <a16:creationId xmlns:a16="http://schemas.microsoft.com/office/drawing/2014/main" id="{6923B78B-09C9-DF54-95A0-8961FA0BAFD7}"/>
                    </a:ext>
                  </a:extLst>
                </p:cNvPr>
                <p:cNvPicPr/>
                <p:nvPr/>
              </p:nvPicPr>
              <p:blipFill>
                <a:blip r:embed="rId230"/>
                <a:stretch>
                  <a:fillRect/>
                </a:stretch>
              </p:blipFill>
              <p:spPr>
                <a:xfrm>
                  <a:off x="12249064" y="5793840"/>
                  <a:ext cx="432000" cy="35820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48" name="Ink 147">
                  <a:extLst>
                    <a:ext uri="{FF2B5EF4-FFF2-40B4-BE49-F238E27FC236}">
                      <a16:creationId xmlns:a16="http://schemas.microsoft.com/office/drawing/2014/main" id="{6C347510-64CE-AF03-4272-1D8B615AC3CB}"/>
                    </a:ext>
                  </a:extLst>
                </p14:cNvPr>
                <p14:cNvContentPartPr/>
                <p14:nvPr/>
              </p14:nvContentPartPr>
              <p14:xfrm>
                <a:off x="12638584" y="5583600"/>
                <a:ext cx="89280" cy="261000"/>
              </p14:xfrm>
            </p:contentPart>
          </mc:Choice>
          <mc:Fallback xmlns="">
            <p:pic>
              <p:nvPicPr>
                <p:cNvPr id="148" name="Ink 147">
                  <a:extLst>
                    <a:ext uri="{FF2B5EF4-FFF2-40B4-BE49-F238E27FC236}">
                      <a16:creationId xmlns:a16="http://schemas.microsoft.com/office/drawing/2014/main" id="{6C347510-64CE-AF03-4272-1D8B615AC3CB}"/>
                    </a:ext>
                  </a:extLst>
                </p:cNvPr>
                <p:cNvPicPr/>
                <p:nvPr/>
              </p:nvPicPr>
              <p:blipFill>
                <a:blip r:embed="rId232"/>
                <a:stretch>
                  <a:fillRect/>
                </a:stretch>
              </p:blipFill>
              <p:spPr>
                <a:xfrm>
                  <a:off x="12629584" y="5574600"/>
                  <a:ext cx="1069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49" name="Ink 148">
                  <a:extLst>
                    <a:ext uri="{FF2B5EF4-FFF2-40B4-BE49-F238E27FC236}">
                      <a16:creationId xmlns:a16="http://schemas.microsoft.com/office/drawing/2014/main" id="{3B830C19-BC71-367C-7199-AD5576C40E0A}"/>
                    </a:ext>
                  </a:extLst>
                </p14:cNvPr>
                <p14:cNvContentPartPr/>
                <p14:nvPr/>
              </p14:nvContentPartPr>
              <p14:xfrm>
                <a:off x="12741544" y="5404680"/>
                <a:ext cx="119520" cy="389160"/>
              </p14:xfrm>
            </p:contentPart>
          </mc:Choice>
          <mc:Fallback xmlns="">
            <p:pic>
              <p:nvPicPr>
                <p:cNvPr id="149" name="Ink 148">
                  <a:extLst>
                    <a:ext uri="{FF2B5EF4-FFF2-40B4-BE49-F238E27FC236}">
                      <a16:creationId xmlns:a16="http://schemas.microsoft.com/office/drawing/2014/main" id="{3B830C19-BC71-367C-7199-AD5576C40E0A}"/>
                    </a:ext>
                  </a:extLst>
                </p:cNvPr>
                <p:cNvPicPr/>
                <p:nvPr/>
              </p:nvPicPr>
              <p:blipFill>
                <a:blip r:embed="rId234"/>
                <a:stretch>
                  <a:fillRect/>
                </a:stretch>
              </p:blipFill>
              <p:spPr>
                <a:xfrm>
                  <a:off x="12732904" y="5395680"/>
                  <a:ext cx="137160" cy="40680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50" name="Ink 149">
                  <a:extLst>
                    <a:ext uri="{FF2B5EF4-FFF2-40B4-BE49-F238E27FC236}">
                      <a16:creationId xmlns:a16="http://schemas.microsoft.com/office/drawing/2014/main" id="{299288A5-A214-AA58-7843-F4ADC1789E7F}"/>
                    </a:ext>
                  </a:extLst>
                </p14:cNvPr>
                <p14:cNvContentPartPr/>
                <p14:nvPr/>
              </p14:nvContentPartPr>
              <p14:xfrm>
                <a:off x="12820024" y="5556960"/>
                <a:ext cx="162720" cy="105120"/>
              </p14:xfrm>
            </p:contentPart>
          </mc:Choice>
          <mc:Fallback xmlns="">
            <p:pic>
              <p:nvPicPr>
                <p:cNvPr id="150" name="Ink 149">
                  <a:extLst>
                    <a:ext uri="{FF2B5EF4-FFF2-40B4-BE49-F238E27FC236}">
                      <a16:creationId xmlns:a16="http://schemas.microsoft.com/office/drawing/2014/main" id="{299288A5-A214-AA58-7843-F4ADC1789E7F}"/>
                    </a:ext>
                  </a:extLst>
                </p:cNvPr>
                <p:cNvPicPr/>
                <p:nvPr/>
              </p:nvPicPr>
              <p:blipFill>
                <a:blip r:embed="rId236"/>
                <a:stretch>
                  <a:fillRect/>
                </a:stretch>
              </p:blipFill>
              <p:spPr>
                <a:xfrm>
                  <a:off x="12811384" y="5548320"/>
                  <a:ext cx="180360" cy="122760"/>
                </a:xfrm>
                <a:prstGeom prst="rect">
                  <a:avLst/>
                </a:prstGeom>
              </p:spPr>
            </p:pic>
          </mc:Fallback>
        </mc:AlternateContent>
      </p:grpSp>
      <p:grpSp>
        <p:nvGrpSpPr>
          <p:cNvPr id="158" name="Group 157">
            <a:extLst>
              <a:ext uri="{FF2B5EF4-FFF2-40B4-BE49-F238E27FC236}">
                <a16:creationId xmlns:a16="http://schemas.microsoft.com/office/drawing/2014/main" id="{9D61172B-567A-C0A5-7F0E-DCCD49E7C472}"/>
              </a:ext>
            </a:extLst>
          </p:cNvPr>
          <p:cNvGrpSpPr/>
          <p:nvPr/>
        </p:nvGrpSpPr>
        <p:grpSpPr>
          <a:xfrm>
            <a:off x="7668784" y="3070080"/>
            <a:ext cx="276120" cy="436320"/>
            <a:chOff x="7668784" y="3070080"/>
            <a:chExt cx="276120" cy="436320"/>
          </a:xfrm>
        </p:grpSpPr>
        <mc:AlternateContent xmlns:mc="http://schemas.openxmlformats.org/markup-compatibility/2006" xmlns:p14="http://schemas.microsoft.com/office/powerpoint/2010/main">
          <mc:Choice Requires="p14">
            <p:contentPart p14:bwMode="auto" r:id="rId237">
              <p14:nvContentPartPr>
                <p14:cNvPr id="152" name="Ink 151">
                  <a:extLst>
                    <a:ext uri="{FF2B5EF4-FFF2-40B4-BE49-F238E27FC236}">
                      <a16:creationId xmlns:a16="http://schemas.microsoft.com/office/drawing/2014/main" id="{E72549F0-238C-9B6A-DB6E-873457AB941D}"/>
                    </a:ext>
                  </a:extLst>
                </p14:cNvPr>
                <p14:cNvContentPartPr/>
                <p14:nvPr/>
              </p14:nvContentPartPr>
              <p14:xfrm>
                <a:off x="7679944" y="3266640"/>
                <a:ext cx="115560" cy="86400"/>
              </p14:xfrm>
            </p:contentPart>
          </mc:Choice>
          <mc:Fallback xmlns="">
            <p:pic>
              <p:nvPicPr>
                <p:cNvPr id="152" name="Ink 151">
                  <a:extLst>
                    <a:ext uri="{FF2B5EF4-FFF2-40B4-BE49-F238E27FC236}">
                      <a16:creationId xmlns:a16="http://schemas.microsoft.com/office/drawing/2014/main" id="{E72549F0-238C-9B6A-DB6E-873457AB941D}"/>
                    </a:ext>
                  </a:extLst>
                </p:cNvPr>
                <p:cNvPicPr/>
                <p:nvPr/>
              </p:nvPicPr>
              <p:blipFill>
                <a:blip r:embed="rId238"/>
                <a:stretch>
                  <a:fillRect/>
                </a:stretch>
              </p:blipFill>
              <p:spPr>
                <a:xfrm>
                  <a:off x="7671304" y="3257640"/>
                  <a:ext cx="13320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53" name="Ink 152">
                  <a:extLst>
                    <a:ext uri="{FF2B5EF4-FFF2-40B4-BE49-F238E27FC236}">
                      <a16:creationId xmlns:a16="http://schemas.microsoft.com/office/drawing/2014/main" id="{30CD6B9D-2659-6F0E-6619-B76E6AE3B16B}"/>
                    </a:ext>
                  </a:extLst>
                </p14:cNvPr>
                <p14:cNvContentPartPr/>
                <p14:nvPr/>
              </p14:nvContentPartPr>
              <p14:xfrm>
                <a:off x="7668784" y="3361680"/>
                <a:ext cx="169200" cy="144720"/>
              </p14:xfrm>
            </p:contentPart>
          </mc:Choice>
          <mc:Fallback xmlns="">
            <p:pic>
              <p:nvPicPr>
                <p:cNvPr id="153" name="Ink 152">
                  <a:extLst>
                    <a:ext uri="{FF2B5EF4-FFF2-40B4-BE49-F238E27FC236}">
                      <a16:creationId xmlns:a16="http://schemas.microsoft.com/office/drawing/2014/main" id="{30CD6B9D-2659-6F0E-6619-B76E6AE3B16B}"/>
                    </a:ext>
                  </a:extLst>
                </p:cNvPr>
                <p:cNvPicPr/>
                <p:nvPr/>
              </p:nvPicPr>
              <p:blipFill>
                <a:blip r:embed="rId240"/>
                <a:stretch>
                  <a:fillRect/>
                </a:stretch>
              </p:blipFill>
              <p:spPr>
                <a:xfrm>
                  <a:off x="7659784" y="3353040"/>
                  <a:ext cx="18684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54" name="Ink 153">
                  <a:extLst>
                    <a:ext uri="{FF2B5EF4-FFF2-40B4-BE49-F238E27FC236}">
                      <a16:creationId xmlns:a16="http://schemas.microsoft.com/office/drawing/2014/main" id="{676946FB-05D2-B107-D488-D9753C8D0FF1}"/>
                    </a:ext>
                  </a:extLst>
                </p14:cNvPr>
                <p14:cNvContentPartPr/>
                <p14:nvPr/>
              </p14:nvContentPartPr>
              <p14:xfrm>
                <a:off x="7905664" y="3070080"/>
                <a:ext cx="39240" cy="168120"/>
              </p14:xfrm>
            </p:contentPart>
          </mc:Choice>
          <mc:Fallback xmlns="">
            <p:pic>
              <p:nvPicPr>
                <p:cNvPr id="154" name="Ink 153">
                  <a:extLst>
                    <a:ext uri="{FF2B5EF4-FFF2-40B4-BE49-F238E27FC236}">
                      <a16:creationId xmlns:a16="http://schemas.microsoft.com/office/drawing/2014/main" id="{676946FB-05D2-B107-D488-D9753C8D0FF1}"/>
                    </a:ext>
                  </a:extLst>
                </p:cNvPr>
                <p:cNvPicPr/>
                <p:nvPr/>
              </p:nvPicPr>
              <p:blipFill>
                <a:blip r:embed="rId242"/>
                <a:stretch>
                  <a:fillRect/>
                </a:stretch>
              </p:blipFill>
              <p:spPr>
                <a:xfrm>
                  <a:off x="7896664" y="3061080"/>
                  <a:ext cx="56880" cy="185760"/>
                </a:xfrm>
                <a:prstGeom prst="rect">
                  <a:avLst/>
                </a:prstGeom>
              </p:spPr>
            </p:pic>
          </mc:Fallback>
        </mc:AlternateContent>
      </p:grpSp>
      <p:grpSp>
        <p:nvGrpSpPr>
          <p:cNvPr id="161" name="Group 160">
            <a:extLst>
              <a:ext uri="{FF2B5EF4-FFF2-40B4-BE49-F238E27FC236}">
                <a16:creationId xmlns:a16="http://schemas.microsoft.com/office/drawing/2014/main" id="{3FDB6AB1-F0E0-C034-BA52-2F617FCD4F49}"/>
              </a:ext>
            </a:extLst>
          </p:cNvPr>
          <p:cNvGrpSpPr/>
          <p:nvPr/>
        </p:nvGrpSpPr>
        <p:grpSpPr>
          <a:xfrm>
            <a:off x="8287984" y="2780280"/>
            <a:ext cx="676800" cy="645840"/>
            <a:chOff x="8287984" y="2780280"/>
            <a:chExt cx="676800" cy="645840"/>
          </a:xfrm>
        </p:grpSpPr>
        <mc:AlternateContent xmlns:mc="http://schemas.openxmlformats.org/markup-compatibility/2006" xmlns:p14="http://schemas.microsoft.com/office/powerpoint/2010/main">
          <mc:Choice Requires="p14">
            <p:contentPart p14:bwMode="auto" r:id="rId243">
              <p14:nvContentPartPr>
                <p14:cNvPr id="155" name="Ink 154">
                  <a:extLst>
                    <a:ext uri="{FF2B5EF4-FFF2-40B4-BE49-F238E27FC236}">
                      <a16:creationId xmlns:a16="http://schemas.microsoft.com/office/drawing/2014/main" id="{AEE1B153-98E6-4D16-1227-16422F0F33C6}"/>
                    </a:ext>
                  </a:extLst>
                </p14:cNvPr>
                <p14:cNvContentPartPr/>
                <p14:nvPr/>
              </p14:nvContentPartPr>
              <p14:xfrm>
                <a:off x="8287984" y="3325680"/>
                <a:ext cx="409320" cy="32400"/>
              </p14:xfrm>
            </p:contentPart>
          </mc:Choice>
          <mc:Fallback xmlns="">
            <p:pic>
              <p:nvPicPr>
                <p:cNvPr id="155" name="Ink 154">
                  <a:extLst>
                    <a:ext uri="{FF2B5EF4-FFF2-40B4-BE49-F238E27FC236}">
                      <a16:creationId xmlns:a16="http://schemas.microsoft.com/office/drawing/2014/main" id="{AEE1B153-98E6-4D16-1227-16422F0F33C6}"/>
                    </a:ext>
                  </a:extLst>
                </p:cNvPr>
                <p:cNvPicPr/>
                <p:nvPr/>
              </p:nvPicPr>
              <p:blipFill>
                <a:blip r:embed="rId244"/>
                <a:stretch>
                  <a:fillRect/>
                </a:stretch>
              </p:blipFill>
              <p:spPr>
                <a:xfrm>
                  <a:off x="8279344" y="3316680"/>
                  <a:ext cx="42696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56" name="Ink 155">
                  <a:extLst>
                    <a:ext uri="{FF2B5EF4-FFF2-40B4-BE49-F238E27FC236}">
                      <a16:creationId xmlns:a16="http://schemas.microsoft.com/office/drawing/2014/main" id="{9E07A15A-3B3D-A35B-FB3A-C20EDF535BB2}"/>
                    </a:ext>
                  </a:extLst>
                </p14:cNvPr>
                <p14:cNvContentPartPr/>
                <p14:nvPr/>
              </p14:nvContentPartPr>
              <p14:xfrm>
                <a:off x="8623504" y="3287520"/>
                <a:ext cx="145080" cy="138600"/>
              </p14:xfrm>
            </p:contentPart>
          </mc:Choice>
          <mc:Fallback xmlns="">
            <p:pic>
              <p:nvPicPr>
                <p:cNvPr id="156" name="Ink 155">
                  <a:extLst>
                    <a:ext uri="{FF2B5EF4-FFF2-40B4-BE49-F238E27FC236}">
                      <a16:creationId xmlns:a16="http://schemas.microsoft.com/office/drawing/2014/main" id="{9E07A15A-3B3D-A35B-FB3A-C20EDF535BB2}"/>
                    </a:ext>
                  </a:extLst>
                </p:cNvPr>
                <p:cNvPicPr/>
                <p:nvPr/>
              </p:nvPicPr>
              <p:blipFill>
                <a:blip r:embed="rId246"/>
                <a:stretch>
                  <a:fillRect/>
                </a:stretch>
              </p:blipFill>
              <p:spPr>
                <a:xfrm>
                  <a:off x="8614504" y="3278880"/>
                  <a:ext cx="16272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59" name="Ink 158">
                  <a:extLst>
                    <a:ext uri="{FF2B5EF4-FFF2-40B4-BE49-F238E27FC236}">
                      <a16:creationId xmlns:a16="http://schemas.microsoft.com/office/drawing/2014/main" id="{72F6C060-8988-4813-6369-3EE3FF1879FD}"/>
                    </a:ext>
                  </a:extLst>
                </p14:cNvPr>
                <p14:cNvContentPartPr/>
                <p14:nvPr/>
              </p14:nvContentPartPr>
              <p14:xfrm>
                <a:off x="8707384" y="2970360"/>
                <a:ext cx="139680" cy="251640"/>
              </p14:xfrm>
            </p:contentPart>
          </mc:Choice>
          <mc:Fallback xmlns="">
            <p:pic>
              <p:nvPicPr>
                <p:cNvPr id="159" name="Ink 158">
                  <a:extLst>
                    <a:ext uri="{FF2B5EF4-FFF2-40B4-BE49-F238E27FC236}">
                      <a16:creationId xmlns:a16="http://schemas.microsoft.com/office/drawing/2014/main" id="{72F6C060-8988-4813-6369-3EE3FF1879FD}"/>
                    </a:ext>
                  </a:extLst>
                </p:cNvPr>
                <p:cNvPicPr/>
                <p:nvPr/>
              </p:nvPicPr>
              <p:blipFill>
                <a:blip r:embed="rId248"/>
                <a:stretch>
                  <a:fillRect/>
                </a:stretch>
              </p:blipFill>
              <p:spPr>
                <a:xfrm>
                  <a:off x="8698744" y="2961360"/>
                  <a:ext cx="1573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60" name="Ink 159">
                  <a:extLst>
                    <a:ext uri="{FF2B5EF4-FFF2-40B4-BE49-F238E27FC236}">
                      <a16:creationId xmlns:a16="http://schemas.microsoft.com/office/drawing/2014/main" id="{3569F98D-C04E-C9F8-99C2-63CCA4F514D5}"/>
                    </a:ext>
                  </a:extLst>
                </p14:cNvPr>
                <p14:cNvContentPartPr/>
                <p14:nvPr/>
              </p14:nvContentPartPr>
              <p14:xfrm>
                <a:off x="8941744" y="2780280"/>
                <a:ext cx="23040" cy="163440"/>
              </p14:xfrm>
            </p:contentPart>
          </mc:Choice>
          <mc:Fallback xmlns="">
            <p:pic>
              <p:nvPicPr>
                <p:cNvPr id="160" name="Ink 159">
                  <a:extLst>
                    <a:ext uri="{FF2B5EF4-FFF2-40B4-BE49-F238E27FC236}">
                      <a16:creationId xmlns:a16="http://schemas.microsoft.com/office/drawing/2014/main" id="{3569F98D-C04E-C9F8-99C2-63CCA4F514D5}"/>
                    </a:ext>
                  </a:extLst>
                </p:cNvPr>
                <p:cNvPicPr/>
                <p:nvPr/>
              </p:nvPicPr>
              <p:blipFill>
                <a:blip r:embed="rId250"/>
                <a:stretch>
                  <a:fillRect/>
                </a:stretch>
              </p:blipFill>
              <p:spPr>
                <a:xfrm>
                  <a:off x="8933104" y="2771280"/>
                  <a:ext cx="40680" cy="181080"/>
                </a:xfrm>
                <a:prstGeom prst="rect">
                  <a:avLst/>
                </a:prstGeom>
              </p:spPr>
            </p:pic>
          </mc:Fallback>
        </mc:AlternateContent>
      </p:grpSp>
    </p:spTree>
    <p:extLst>
      <p:ext uri="{BB962C8B-B14F-4D97-AF65-F5344CB8AC3E}">
        <p14:creationId xmlns:p14="http://schemas.microsoft.com/office/powerpoint/2010/main" val="1858061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5A4F65D-096D-456C-BB3B-05F1CBEBB01D}"/>
              </a:ext>
            </a:extLst>
          </p:cNvPr>
          <p:cNvSpPr txBox="1"/>
          <p:nvPr/>
        </p:nvSpPr>
        <p:spPr>
          <a:xfrm>
            <a:off x="4352623" y="162283"/>
            <a:ext cx="6504538" cy="551241"/>
          </a:xfrm>
          <a:prstGeom prst="rect">
            <a:avLst/>
          </a:prstGeom>
          <a:noFill/>
        </p:spPr>
        <p:txBody>
          <a:bodyPr wrap="none" rtlCol="0">
            <a:spAutoFit/>
          </a:bodyPr>
          <a:lstStyle/>
          <a:p>
            <a:r>
              <a:rPr lang="en-US" sz="2982" dirty="0"/>
              <a:t>DNA Polymerase – Fundamental Activity.</a:t>
            </a:r>
          </a:p>
        </p:txBody>
      </p:sp>
      <p:sp>
        <p:nvSpPr>
          <p:cNvPr id="4" name="TextBox 3">
            <a:extLst>
              <a:ext uri="{FF2B5EF4-FFF2-40B4-BE49-F238E27FC236}">
                <a16:creationId xmlns:a16="http://schemas.microsoft.com/office/drawing/2014/main" id="{EAEC24B8-BD28-4934-B00C-8BF0EB42C570}"/>
              </a:ext>
            </a:extLst>
          </p:cNvPr>
          <p:cNvSpPr txBox="1"/>
          <p:nvPr/>
        </p:nvSpPr>
        <p:spPr>
          <a:xfrm>
            <a:off x="3023040" y="2605493"/>
            <a:ext cx="9079409" cy="1075679"/>
          </a:xfrm>
          <a:prstGeom prst="rect">
            <a:avLst/>
          </a:prstGeom>
          <a:noFill/>
        </p:spPr>
        <p:txBody>
          <a:bodyPr wrap="none" rtlCol="0">
            <a:spAutoFit/>
          </a:bodyPr>
          <a:lstStyle/>
          <a:p>
            <a:r>
              <a:rPr lang="en-US" sz="2130" spc="85" dirty="0">
                <a:latin typeface="Courier New" panose="02070309020205020404" pitchFamily="49" charset="0"/>
                <a:cs typeface="Courier New" panose="02070309020205020404" pitchFamily="49" charset="0"/>
              </a:rPr>
              <a:t>3’A-T-G-C-C-G-T-A-G-T-C-G-T-A-C-A-G-T-A-C-G-T-G-C-A</a:t>
            </a:r>
          </a:p>
          <a:p>
            <a:r>
              <a:rPr lang="en-US" sz="2130" spc="85" dirty="0">
                <a:latin typeface="Courier New" panose="02070309020205020404" pitchFamily="49" charset="0"/>
                <a:cs typeface="Courier New" panose="02070309020205020404" pitchFamily="49" charset="0"/>
              </a:rPr>
              <a:t>  1 2 3 4 5 6 7 8 9 0 1 2 3 4 5 6 7 8 9 0 1 2 3 4 5</a:t>
            </a:r>
          </a:p>
          <a:p>
            <a:r>
              <a:rPr lang="en-US" sz="2130" spc="85" dirty="0">
                <a:latin typeface="Courier New" panose="02070309020205020404" pitchFamily="49" charset="0"/>
                <a:cs typeface="Courier New" panose="02070309020205020404" pitchFamily="49" charset="0"/>
              </a:rPr>
              <a:t>                    1                   2</a:t>
            </a:r>
          </a:p>
        </p:txBody>
      </p:sp>
      <p:sp>
        <p:nvSpPr>
          <p:cNvPr id="5" name="TextBox 4">
            <a:extLst>
              <a:ext uri="{FF2B5EF4-FFF2-40B4-BE49-F238E27FC236}">
                <a16:creationId xmlns:a16="http://schemas.microsoft.com/office/drawing/2014/main" id="{D0610674-2E1F-444F-9F66-9E2CAC514AB8}"/>
              </a:ext>
            </a:extLst>
          </p:cNvPr>
          <p:cNvSpPr txBox="1"/>
          <p:nvPr/>
        </p:nvSpPr>
        <p:spPr>
          <a:xfrm>
            <a:off x="5027836" y="2279155"/>
            <a:ext cx="1819729" cy="420115"/>
          </a:xfrm>
          <a:prstGeom prst="rect">
            <a:avLst/>
          </a:prstGeom>
          <a:noFill/>
        </p:spPr>
        <p:txBody>
          <a:bodyPr wrap="none" rtlCol="0">
            <a:spAutoFit/>
          </a:bodyPr>
          <a:lstStyle/>
          <a:p>
            <a:r>
              <a:rPr lang="en-US" sz="2130" dirty="0">
                <a:latin typeface="Courier New" panose="02070309020205020404" pitchFamily="49" charset="0"/>
                <a:cs typeface="Courier New" panose="02070309020205020404" pitchFamily="49" charset="0"/>
              </a:rPr>
              <a:t>5’ A-T-C-A</a:t>
            </a:r>
          </a:p>
        </p:txBody>
      </p:sp>
      <p:sp>
        <p:nvSpPr>
          <p:cNvPr id="6" name="TextBox 5">
            <a:extLst>
              <a:ext uri="{FF2B5EF4-FFF2-40B4-BE49-F238E27FC236}">
                <a16:creationId xmlns:a16="http://schemas.microsoft.com/office/drawing/2014/main" id="{7FC576A2-8EE4-4904-ADF5-AC61B57B6029}"/>
              </a:ext>
            </a:extLst>
          </p:cNvPr>
          <p:cNvSpPr txBox="1"/>
          <p:nvPr/>
        </p:nvSpPr>
        <p:spPr>
          <a:xfrm>
            <a:off x="511115" y="5227637"/>
            <a:ext cx="7047766" cy="1169551"/>
          </a:xfrm>
          <a:prstGeom prst="rect">
            <a:avLst/>
          </a:prstGeom>
          <a:noFill/>
        </p:spPr>
        <p:txBody>
          <a:bodyPr wrap="square" rtlCol="0">
            <a:spAutoFit/>
          </a:bodyPr>
          <a:lstStyle/>
          <a:p>
            <a:pPr marL="290703" indent="-290703">
              <a:spcBef>
                <a:spcPts val="600"/>
              </a:spcBef>
              <a:buFont typeface="+mj-lt"/>
              <a:buAutoNum type="arabicPeriod"/>
            </a:pPr>
            <a:r>
              <a:rPr lang="en-US" sz="2000" i="1" dirty="0">
                <a:solidFill>
                  <a:srgbClr val="00B0F0"/>
                </a:solidFill>
              </a:rPr>
              <a:t>Where (what position) will this primer anneal?</a:t>
            </a:r>
          </a:p>
          <a:p>
            <a:pPr marL="290703" indent="-290703">
              <a:spcBef>
                <a:spcPts val="600"/>
              </a:spcBef>
              <a:buFont typeface="+mj-lt"/>
              <a:buAutoNum type="arabicPeriod"/>
            </a:pPr>
            <a:r>
              <a:rPr lang="en-US" sz="2000" i="1" dirty="0">
                <a:solidFill>
                  <a:srgbClr val="00B0F0"/>
                </a:solidFill>
              </a:rPr>
              <a:t>What is the first base added by the polymerase?    A    G     C    T</a:t>
            </a:r>
          </a:p>
          <a:p>
            <a:pPr marL="290703" indent="-290703">
              <a:spcBef>
                <a:spcPts val="600"/>
              </a:spcBef>
              <a:buFont typeface="+mj-lt"/>
              <a:buAutoNum type="arabicPeriod"/>
            </a:pPr>
            <a:r>
              <a:rPr lang="en-US" sz="2000" i="1" dirty="0">
                <a:solidFill>
                  <a:srgbClr val="00B0F0"/>
                </a:solidFill>
              </a:rPr>
              <a:t>What is the last base added by the polymerase?    A    G    C    T</a:t>
            </a:r>
          </a:p>
        </p:txBody>
      </p:sp>
      <p:sp>
        <p:nvSpPr>
          <p:cNvPr id="2" name="Date Placeholder 1">
            <a:extLst>
              <a:ext uri="{FF2B5EF4-FFF2-40B4-BE49-F238E27FC236}">
                <a16:creationId xmlns:a16="http://schemas.microsoft.com/office/drawing/2014/main" id="{FA66E4FA-D0D2-0F98-F76C-8C5140628B79}"/>
              </a:ext>
            </a:extLst>
          </p:cNvPr>
          <p:cNvSpPr>
            <a:spLocks noGrp="1"/>
          </p:cNvSpPr>
          <p:nvPr>
            <p:ph type="dt" sz="half" idx="10"/>
          </p:nvPr>
        </p:nvSpPr>
        <p:spPr/>
        <p:txBody>
          <a:bodyPr/>
          <a:lstStyle/>
          <a:p>
            <a:fld id="{6F3C58F3-6A5E-4887-B6F1-06A77E088F3A}" type="datetime1">
              <a:rPr lang="en-US" smtClean="0"/>
              <a:t>2/5/2025</a:t>
            </a:fld>
            <a:endParaRPr lang="en-US"/>
          </a:p>
        </p:txBody>
      </p:sp>
      <p:sp>
        <p:nvSpPr>
          <p:cNvPr id="3" name="Footer Placeholder 2">
            <a:extLst>
              <a:ext uri="{FF2B5EF4-FFF2-40B4-BE49-F238E27FC236}">
                <a16:creationId xmlns:a16="http://schemas.microsoft.com/office/drawing/2014/main" id="{275F54C9-5EBF-318D-144A-0A1BC28878B0}"/>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05A50F5C-101A-2792-7743-E3A86D108302}"/>
              </a:ext>
            </a:extLst>
          </p:cNvPr>
          <p:cNvSpPr>
            <a:spLocks noGrp="1"/>
          </p:cNvSpPr>
          <p:nvPr>
            <p:ph type="sldNum" sz="quarter" idx="12"/>
          </p:nvPr>
        </p:nvSpPr>
        <p:spPr/>
        <p:txBody>
          <a:bodyPr/>
          <a:lstStyle/>
          <a:p>
            <a:fld id="{DC3BB032-4020-48F4-953B-341806DC4A2B}" type="slidenum">
              <a:rPr lang="en-US" smtClean="0"/>
              <a:t>11</a:t>
            </a:fld>
            <a:endParaRPr lang="en-US"/>
          </a:p>
        </p:txBody>
      </p:sp>
      <p:sp>
        <p:nvSpPr>
          <p:cNvPr id="7" name="TextBox 6">
            <a:extLst>
              <a:ext uri="{FF2B5EF4-FFF2-40B4-BE49-F238E27FC236}">
                <a16:creationId xmlns:a16="http://schemas.microsoft.com/office/drawing/2014/main" id="{7F0F9F7F-D7DD-E27B-2031-D80901C10536}"/>
              </a:ext>
            </a:extLst>
          </p:cNvPr>
          <p:cNvSpPr txBox="1"/>
          <p:nvPr/>
        </p:nvSpPr>
        <p:spPr>
          <a:xfrm>
            <a:off x="319881" y="3856037"/>
            <a:ext cx="6476999"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short 4 base primer (ATCA) is added to a template, and the temperature is lowered to allow annealing (</a:t>
            </a:r>
            <a:r>
              <a:rPr lang="en-US" sz="2000" dirty="0" err="1">
                <a:latin typeface="Arial" panose="020B0604020202020204" pitchFamily="34" charset="0"/>
                <a:cs typeface="Arial" panose="020B0604020202020204" pitchFamily="34" charset="0"/>
              </a:rPr>
              <a:t>basepairing</a:t>
            </a:r>
            <a:r>
              <a:rPr lang="en-US" sz="2000" dirty="0">
                <a:latin typeface="Arial" panose="020B0604020202020204" pitchFamily="34" charset="0"/>
                <a:cs typeface="Arial" panose="020B0604020202020204" pitchFamily="34" charset="0"/>
              </a:rPr>
              <a:t>) of the primer to the template.</a:t>
            </a:r>
          </a:p>
        </p:txBody>
      </p:sp>
      <p:grpSp>
        <p:nvGrpSpPr>
          <p:cNvPr id="19" name="Group 18">
            <a:extLst>
              <a:ext uri="{FF2B5EF4-FFF2-40B4-BE49-F238E27FC236}">
                <a16:creationId xmlns:a16="http://schemas.microsoft.com/office/drawing/2014/main" id="{2B102FEA-FB37-4399-CBCC-7404F5FCE824}"/>
              </a:ext>
            </a:extLst>
          </p:cNvPr>
          <p:cNvGrpSpPr/>
          <p:nvPr/>
        </p:nvGrpSpPr>
        <p:grpSpPr>
          <a:xfrm>
            <a:off x="1519264" y="2355120"/>
            <a:ext cx="1518480" cy="1037520"/>
            <a:chOff x="1519264" y="2355120"/>
            <a:chExt cx="1518480" cy="1037520"/>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C64E3C00-1578-0296-FFE3-684A1945CDCB}"/>
                    </a:ext>
                  </a:extLst>
                </p14:cNvPr>
                <p14:cNvContentPartPr/>
                <p14:nvPr/>
              </p14:nvContentPartPr>
              <p14:xfrm>
                <a:off x="2468944" y="3206160"/>
                <a:ext cx="284760" cy="186480"/>
              </p14:xfrm>
            </p:contentPart>
          </mc:Choice>
          <mc:Fallback xmlns="">
            <p:pic>
              <p:nvPicPr>
                <p:cNvPr id="8" name="Ink 7">
                  <a:extLst>
                    <a:ext uri="{FF2B5EF4-FFF2-40B4-BE49-F238E27FC236}">
                      <a16:creationId xmlns:a16="http://schemas.microsoft.com/office/drawing/2014/main" id="{C64E3C00-1578-0296-FFE3-684A1945CDCB}"/>
                    </a:ext>
                  </a:extLst>
                </p:cNvPr>
                <p:cNvPicPr/>
                <p:nvPr/>
              </p:nvPicPr>
              <p:blipFill>
                <a:blip r:embed="rId4"/>
                <a:stretch>
                  <a:fillRect/>
                </a:stretch>
              </p:blipFill>
              <p:spPr>
                <a:xfrm>
                  <a:off x="2460304" y="3197160"/>
                  <a:ext cx="30240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A4F13533-ED58-CC0D-E93D-D57A32E77C8A}"/>
                    </a:ext>
                  </a:extLst>
                </p14:cNvPr>
                <p14:cNvContentPartPr/>
                <p14:nvPr/>
              </p14:nvContentPartPr>
              <p14:xfrm>
                <a:off x="2711224" y="3115080"/>
                <a:ext cx="166320" cy="184680"/>
              </p14:xfrm>
            </p:contentPart>
          </mc:Choice>
          <mc:Fallback xmlns="">
            <p:pic>
              <p:nvPicPr>
                <p:cNvPr id="9" name="Ink 8">
                  <a:extLst>
                    <a:ext uri="{FF2B5EF4-FFF2-40B4-BE49-F238E27FC236}">
                      <a16:creationId xmlns:a16="http://schemas.microsoft.com/office/drawing/2014/main" id="{A4F13533-ED58-CC0D-E93D-D57A32E77C8A}"/>
                    </a:ext>
                  </a:extLst>
                </p:cNvPr>
                <p:cNvPicPr/>
                <p:nvPr/>
              </p:nvPicPr>
              <p:blipFill>
                <a:blip r:embed="rId6"/>
                <a:stretch>
                  <a:fillRect/>
                </a:stretch>
              </p:blipFill>
              <p:spPr>
                <a:xfrm>
                  <a:off x="2702224" y="3106440"/>
                  <a:ext cx="18396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EC734C0C-3DBD-E343-1597-DEA4A5E6384B}"/>
                    </a:ext>
                  </a:extLst>
                </p14:cNvPr>
                <p14:cNvContentPartPr/>
                <p14:nvPr/>
              </p14:nvContentPartPr>
              <p14:xfrm>
                <a:off x="1681984" y="3131280"/>
                <a:ext cx="63720" cy="201960"/>
              </p14:xfrm>
            </p:contentPart>
          </mc:Choice>
          <mc:Fallback xmlns="">
            <p:pic>
              <p:nvPicPr>
                <p:cNvPr id="12" name="Ink 11">
                  <a:extLst>
                    <a:ext uri="{FF2B5EF4-FFF2-40B4-BE49-F238E27FC236}">
                      <a16:creationId xmlns:a16="http://schemas.microsoft.com/office/drawing/2014/main" id="{EC734C0C-3DBD-E343-1597-DEA4A5E6384B}"/>
                    </a:ext>
                  </a:extLst>
                </p:cNvPr>
                <p:cNvPicPr/>
                <p:nvPr/>
              </p:nvPicPr>
              <p:blipFill>
                <a:blip r:embed="rId8"/>
                <a:stretch>
                  <a:fillRect/>
                </a:stretch>
              </p:blipFill>
              <p:spPr>
                <a:xfrm>
                  <a:off x="1673344" y="3122640"/>
                  <a:ext cx="8136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0951C570-77EB-8E56-723D-0E47D9815C61}"/>
                    </a:ext>
                  </a:extLst>
                </p14:cNvPr>
                <p14:cNvContentPartPr/>
                <p14:nvPr/>
              </p14:nvContentPartPr>
              <p14:xfrm>
                <a:off x="1519264" y="2977920"/>
                <a:ext cx="307440" cy="261360"/>
              </p14:xfrm>
            </p:contentPart>
          </mc:Choice>
          <mc:Fallback xmlns="">
            <p:pic>
              <p:nvPicPr>
                <p:cNvPr id="13" name="Ink 12">
                  <a:extLst>
                    <a:ext uri="{FF2B5EF4-FFF2-40B4-BE49-F238E27FC236}">
                      <a16:creationId xmlns:a16="http://schemas.microsoft.com/office/drawing/2014/main" id="{0951C570-77EB-8E56-723D-0E47D9815C61}"/>
                    </a:ext>
                  </a:extLst>
                </p:cNvPr>
                <p:cNvPicPr/>
                <p:nvPr/>
              </p:nvPicPr>
              <p:blipFill>
                <a:blip r:embed="rId10"/>
                <a:stretch>
                  <a:fillRect/>
                </a:stretch>
              </p:blipFill>
              <p:spPr>
                <a:xfrm>
                  <a:off x="1510264" y="2968920"/>
                  <a:ext cx="32508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B1CFE5E2-2594-A540-4236-A718E0291FAD}"/>
                    </a:ext>
                  </a:extLst>
                </p14:cNvPr>
                <p14:cNvContentPartPr/>
                <p14:nvPr/>
              </p14:nvContentPartPr>
              <p14:xfrm>
                <a:off x="1851904" y="3110760"/>
                <a:ext cx="186840" cy="145800"/>
              </p14:xfrm>
            </p:contentPart>
          </mc:Choice>
          <mc:Fallback xmlns="">
            <p:pic>
              <p:nvPicPr>
                <p:cNvPr id="14" name="Ink 13">
                  <a:extLst>
                    <a:ext uri="{FF2B5EF4-FFF2-40B4-BE49-F238E27FC236}">
                      <a16:creationId xmlns:a16="http://schemas.microsoft.com/office/drawing/2014/main" id="{B1CFE5E2-2594-A540-4236-A718E0291FAD}"/>
                    </a:ext>
                  </a:extLst>
                </p:cNvPr>
                <p:cNvPicPr/>
                <p:nvPr/>
              </p:nvPicPr>
              <p:blipFill>
                <a:blip r:embed="rId12"/>
                <a:stretch>
                  <a:fillRect/>
                </a:stretch>
              </p:blipFill>
              <p:spPr>
                <a:xfrm>
                  <a:off x="1842904" y="3101760"/>
                  <a:ext cx="20448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8C1B0E91-215F-8EB6-688C-E32201E64CCB}"/>
                    </a:ext>
                  </a:extLst>
                </p14:cNvPr>
                <p14:cNvContentPartPr/>
                <p14:nvPr/>
              </p14:nvContentPartPr>
              <p14:xfrm>
                <a:off x="2056024" y="2791440"/>
                <a:ext cx="416520" cy="367200"/>
              </p14:xfrm>
            </p:contentPart>
          </mc:Choice>
          <mc:Fallback xmlns="">
            <p:pic>
              <p:nvPicPr>
                <p:cNvPr id="15" name="Ink 14">
                  <a:extLst>
                    <a:ext uri="{FF2B5EF4-FFF2-40B4-BE49-F238E27FC236}">
                      <a16:creationId xmlns:a16="http://schemas.microsoft.com/office/drawing/2014/main" id="{8C1B0E91-215F-8EB6-688C-E32201E64CCB}"/>
                    </a:ext>
                  </a:extLst>
                </p:cNvPr>
                <p:cNvPicPr/>
                <p:nvPr/>
              </p:nvPicPr>
              <p:blipFill>
                <a:blip r:embed="rId14"/>
                <a:stretch>
                  <a:fillRect/>
                </a:stretch>
              </p:blipFill>
              <p:spPr>
                <a:xfrm>
                  <a:off x="2047384" y="2782440"/>
                  <a:ext cx="434160" cy="384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557D33B7-B4BA-A52E-F977-F49A5EC26778}"/>
                    </a:ext>
                  </a:extLst>
                </p14:cNvPr>
                <p14:cNvContentPartPr/>
                <p14:nvPr/>
              </p14:nvContentPartPr>
              <p14:xfrm>
                <a:off x="2490184" y="2479680"/>
                <a:ext cx="113040" cy="326160"/>
              </p14:xfrm>
            </p:contentPart>
          </mc:Choice>
          <mc:Fallback xmlns="">
            <p:pic>
              <p:nvPicPr>
                <p:cNvPr id="16" name="Ink 15">
                  <a:extLst>
                    <a:ext uri="{FF2B5EF4-FFF2-40B4-BE49-F238E27FC236}">
                      <a16:creationId xmlns:a16="http://schemas.microsoft.com/office/drawing/2014/main" id="{557D33B7-B4BA-A52E-F977-F49A5EC26778}"/>
                    </a:ext>
                  </a:extLst>
                </p:cNvPr>
                <p:cNvPicPr/>
                <p:nvPr/>
              </p:nvPicPr>
              <p:blipFill>
                <a:blip r:embed="rId16"/>
                <a:stretch>
                  <a:fillRect/>
                </a:stretch>
              </p:blipFill>
              <p:spPr>
                <a:xfrm>
                  <a:off x="2481184" y="2470680"/>
                  <a:ext cx="13068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33A74FBC-D6F1-C491-5254-EA9C7EE29AB9}"/>
                    </a:ext>
                  </a:extLst>
                </p14:cNvPr>
                <p14:cNvContentPartPr/>
                <p14:nvPr/>
              </p14:nvContentPartPr>
              <p14:xfrm>
                <a:off x="2655064" y="2355120"/>
                <a:ext cx="191520" cy="412200"/>
              </p14:xfrm>
            </p:contentPart>
          </mc:Choice>
          <mc:Fallback xmlns="">
            <p:pic>
              <p:nvPicPr>
                <p:cNvPr id="17" name="Ink 16">
                  <a:extLst>
                    <a:ext uri="{FF2B5EF4-FFF2-40B4-BE49-F238E27FC236}">
                      <a16:creationId xmlns:a16="http://schemas.microsoft.com/office/drawing/2014/main" id="{33A74FBC-D6F1-C491-5254-EA9C7EE29AB9}"/>
                    </a:ext>
                  </a:extLst>
                </p:cNvPr>
                <p:cNvPicPr/>
                <p:nvPr/>
              </p:nvPicPr>
              <p:blipFill>
                <a:blip r:embed="rId18"/>
                <a:stretch>
                  <a:fillRect/>
                </a:stretch>
              </p:blipFill>
              <p:spPr>
                <a:xfrm>
                  <a:off x="2646064" y="2346120"/>
                  <a:ext cx="209160" cy="429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7ED116F6-6DCA-7BE8-DD4E-F7B47E8F92EE}"/>
                    </a:ext>
                  </a:extLst>
                </p14:cNvPr>
                <p14:cNvContentPartPr/>
                <p14:nvPr/>
              </p14:nvContentPartPr>
              <p14:xfrm>
                <a:off x="2753704" y="2465640"/>
                <a:ext cx="284040" cy="158760"/>
              </p14:xfrm>
            </p:contentPart>
          </mc:Choice>
          <mc:Fallback xmlns="">
            <p:pic>
              <p:nvPicPr>
                <p:cNvPr id="18" name="Ink 17">
                  <a:extLst>
                    <a:ext uri="{FF2B5EF4-FFF2-40B4-BE49-F238E27FC236}">
                      <a16:creationId xmlns:a16="http://schemas.microsoft.com/office/drawing/2014/main" id="{7ED116F6-6DCA-7BE8-DD4E-F7B47E8F92EE}"/>
                    </a:ext>
                  </a:extLst>
                </p:cNvPr>
                <p:cNvPicPr/>
                <p:nvPr/>
              </p:nvPicPr>
              <p:blipFill>
                <a:blip r:embed="rId20"/>
                <a:stretch>
                  <a:fillRect/>
                </a:stretch>
              </p:blipFill>
              <p:spPr>
                <a:xfrm>
                  <a:off x="2745064" y="2456640"/>
                  <a:ext cx="301680" cy="176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20" name="Ink 19">
                <a:extLst>
                  <a:ext uri="{FF2B5EF4-FFF2-40B4-BE49-F238E27FC236}">
                    <a16:creationId xmlns:a16="http://schemas.microsoft.com/office/drawing/2014/main" id="{8CFFCEF6-03A8-02AD-4457-809AB551D768}"/>
                  </a:ext>
                </a:extLst>
              </p14:cNvPr>
              <p14:cNvContentPartPr/>
              <p14:nvPr/>
            </p14:nvContentPartPr>
            <p14:xfrm>
              <a:off x="3186424" y="2972520"/>
              <a:ext cx="174600" cy="66600"/>
            </p14:xfrm>
          </p:contentPart>
        </mc:Choice>
        <mc:Fallback xmlns="">
          <p:pic>
            <p:nvPicPr>
              <p:cNvPr id="20" name="Ink 19">
                <a:extLst>
                  <a:ext uri="{FF2B5EF4-FFF2-40B4-BE49-F238E27FC236}">
                    <a16:creationId xmlns:a16="http://schemas.microsoft.com/office/drawing/2014/main" id="{8CFFCEF6-03A8-02AD-4457-809AB551D768}"/>
                  </a:ext>
                </a:extLst>
              </p:cNvPr>
              <p:cNvPicPr/>
              <p:nvPr/>
            </p:nvPicPr>
            <p:blipFill>
              <a:blip r:embed="rId22"/>
              <a:stretch>
                <a:fillRect/>
              </a:stretch>
            </p:blipFill>
            <p:spPr>
              <a:xfrm>
                <a:off x="3177784" y="2963520"/>
                <a:ext cx="192240" cy="84240"/>
              </a:xfrm>
              <a:prstGeom prst="rect">
                <a:avLst/>
              </a:prstGeom>
            </p:spPr>
          </p:pic>
        </mc:Fallback>
      </mc:AlternateContent>
      <p:grpSp>
        <p:nvGrpSpPr>
          <p:cNvPr id="25" name="Group 24">
            <a:extLst>
              <a:ext uri="{FF2B5EF4-FFF2-40B4-BE49-F238E27FC236}">
                <a16:creationId xmlns:a16="http://schemas.microsoft.com/office/drawing/2014/main" id="{1AD3BF2B-1F12-5233-D198-B813BABE24CC}"/>
              </a:ext>
            </a:extLst>
          </p:cNvPr>
          <p:cNvGrpSpPr/>
          <p:nvPr/>
        </p:nvGrpSpPr>
        <p:grpSpPr>
          <a:xfrm>
            <a:off x="11894464" y="2541600"/>
            <a:ext cx="469800" cy="324360"/>
            <a:chOff x="11894464" y="2541600"/>
            <a:chExt cx="469800" cy="324360"/>
          </a:xfrm>
        </p:grpSpPr>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0CB6B355-C3A6-E9A5-1659-A2DCC00BF4C3}"/>
                    </a:ext>
                  </a:extLst>
                </p14:cNvPr>
                <p14:cNvContentPartPr/>
                <p14:nvPr/>
              </p14:nvContentPartPr>
              <p14:xfrm>
                <a:off x="12110464" y="2669400"/>
                <a:ext cx="135360" cy="86400"/>
              </p14:xfrm>
            </p:contentPart>
          </mc:Choice>
          <mc:Fallback xmlns="">
            <p:pic>
              <p:nvPicPr>
                <p:cNvPr id="21" name="Ink 20">
                  <a:extLst>
                    <a:ext uri="{FF2B5EF4-FFF2-40B4-BE49-F238E27FC236}">
                      <a16:creationId xmlns:a16="http://schemas.microsoft.com/office/drawing/2014/main" id="{0CB6B355-C3A6-E9A5-1659-A2DCC00BF4C3}"/>
                    </a:ext>
                  </a:extLst>
                </p:cNvPr>
                <p:cNvPicPr/>
                <p:nvPr/>
              </p:nvPicPr>
              <p:blipFill>
                <a:blip r:embed="rId24"/>
                <a:stretch>
                  <a:fillRect/>
                </a:stretch>
              </p:blipFill>
              <p:spPr>
                <a:xfrm>
                  <a:off x="12101464" y="2660400"/>
                  <a:ext cx="15300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2393D2C0-7B61-33AA-B954-1413BE9F8EC0}"/>
                    </a:ext>
                  </a:extLst>
                </p14:cNvPr>
                <p14:cNvContentPartPr/>
                <p14:nvPr/>
              </p14:nvContentPartPr>
              <p14:xfrm>
                <a:off x="12100744" y="2732040"/>
                <a:ext cx="108360" cy="133920"/>
              </p14:xfrm>
            </p:contentPart>
          </mc:Choice>
          <mc:Fallback xmlns="">
            <p:pic>
              <p:nvPicPr>
                <p:cNvPr id="22" name="Ink 21">
                  <a:extLst>
                    <a:ext uri="{FF2B5EF4-FFF2-40B4-BE49-F238E27FC236}">
                      <a16:creationId xmlns:a16="http://schemas.microsoft.com/office/drawing/2014/main" id="{2393D2C0-7B61-33AA-B954-1413BE9F8EC0}"/>
                    </a:ext>
                  </a:extLst>
                </p:cNvPr>
                <p:cNvPicPr/>
                <p:nvPr/>
              </p:nvPicPr>
              <p:blipFill>
                <a:blip r:embed="rId26"/>
                <a:stretch>
                  <a:fillRect/>
                </a:stretch>
              </p:blipFill>
              <p:spPr>
                <a:xfrm>
                  <a:off x="12091744" y="2723040"/>
                  <a:ext cx="12600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4" name="Ink 23">
                  <a:extLst>
                    <a:ext uri="{FF2B5EF4-FFF2-40B4-BE49-F238E27FC236}">
                      <a16:creationId xmlns:a16="http://schemas.microsoft.com/office/drawing/2014/main" id="{09763BF8-EF7E-F53E-A944-D1D95D1125DA}"/>
                    </a:ext>
                  </a:extLst>
                </p14:cNvPr>
                <p14:cNvContentPartPr/>
                <p14:nvPr/>
              </p14:nvContentPartPr>
              <p14:xfrm>
                <a:off x="11894464" y="2541600"/>
                <a:ext cx="469800" cy="300960"/>
              </p14:xfrm>
            </p:contentPart>
          </mc:Choice>
          <mc:Fallback xmlns="">
            <p:pic>
              <p:nvPicPr>
                <p:cNvPr id="24" name="Ink 23">
                  <a:extLst>
                    <a:ext uri="{FF2B5EF4-FFF2-40B4-BE49-F238E27FC236}">
                      <a16:creationId xmlns:a16="http://schemas.microsoft.com/office/drawing/2014/main" id="{09763BF8-EF7E-F53E-A944-D1D95D1125DA}"/>
                    </a:ext>
                  </a:extLst>
                </p:cNvPr>
                <p:cNvPicPr/>
                <p:nvPr/>
              </p:nvPicPr>
              <p:blipFill>
                <a:blip r:embed="rId28"/>
                <a:stretch>
                  <a:fillRect/>
                </a:stretch>
              </p:blipFill>
              <p:spPr>
                <a:xfrm>
                  <a:off x="11885824" y="2532960"/>
                  <a:ext cx="487440" cy="318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
            <p14:nvContentPartPr>
              <p14:cNvPr id="43" name="Ink 42">
                <a:extLst>
                  <a:ext uri="{FF2B5EF4-FFF2-40B4-BE49-F238E27FC236}">
                    <a16:creationId xmlns:a16="http://schemas.microsoft.com/office/drawing/2014/main" id="{C4797F22-1233-B6A9-3214-6BDEC0805E84}"/>
                  </a:ext>
                </a:extLst>
              </p14:cNvPr>
              <p14:cNvContentPartPr/>
              <p14:nvPr/>
            </p14:nvContentPartPr>
            <p14:xfrm>
              <a:off x="11017864" y="731520"/>
              <a:ext cx="225360" cy="156600"/>
            </p14:xfrm>
          </p:contentPart>
        </mc:Choice>
        <mc:Fallback xmlns="">
          <p:pic>
            <p:nvPicPr>
              <p:cNvPr id="43" name="Ink 42">
                <a:extLst>
                  <a:ext uri="{FF2B5EF4-FFF2-40B4-BE49-F238E27FC236}">
                    <a16:creationId xmlns:a16="http://schemas.microsoft.com/office/drawing/2014/main" id="{C4797F22-1233-B6A9-3214-6BDEC0805E84}"/>
                  </a:ext>
                </a:extLst>
              </p:cNvPr>
              <p:cNvPicPr/>
              <p:nvPr/>
            </p:nvPicPr>
            <p:blipFill>
              <a:blip r:embed="rId30"/>
              <a:stretch>
                <a:fillRect/>
              </a:stretch>
            </p:blipFill>
            <p:spPr>
              <a:xfrm>
                <a:off x="11009224" y="722880"/>
                <a:ext cx="243000" cy="174240"/>
              </a:xfrm>
              <a:prstGeom prst="rect">
                <a:avLst/>
              </a:prstGeom>
            </p:spPr>
          </p:pic>
        </mc:Fallback>
      </mc:AlternateContent>
      <p:grpSp>
        <p:nvGrpSpPr>
          <p:cNvPr id="49" name="Group 48">
            <a:extLst>
              <a:ext uri="{FF2B5EF4-FFF2-40B4-BE49-F238E27FC236}">
                <a16:creationId xmlns:a16="http://schemas.microsoft.com/office/drawing/2014/main" id="{6479360A-20F2-B70B-88A0-DFFC7B722095}"/>
              </a:ext>
            </a:extLst>
          </p:cNvPr>
          <p:cNvGrpSpPr/>
          <p:nvPr/>
        </p:nvGrpSpPr>
        <p:grpSpPr>
          <a:xfrm>
            <a:off x="11580904" y="271800"/>
            <a:ext cx="898920" cy="565920"/>
            <a:chOff x="11580904" y="271800"/>
            <a:chExt cx="898920" cy="565920"/>
          </a:xfrm>
        </p:grpSpPr>
        <mc:AlternateContent xmlns:mc="http://schemas.openxmlformats.org/markup-compatibility/2006" xmlns:p14="http://schemas.microsoft.com/office/powerpoint/2010/main">
          <mc:Choice Requires="p14">
            <p:contentPart p14:bwMode="auto" r:id="rId31">
              <p14:nvContentPartPr>
                <p14:cNvPr id="44" name="Ink 43">
                  <a:extLst>
                    <a:ext uri="{FF2B5EF4-FFF2-40B4-BE49-F238E27FC236}">
                      <a16:creationId xmlns:a16="http://schemas.microsoft.com/office/drawing/2014/main" id="{9F70635D-9FD6-32F3-7076-E3DEDE147946}"/>
                    </a:ext>
                  </a:extLst>
                </p14:cNvPr>
                <p14:cNvContentPartPr/>
                <p14:nvPr/>
              </p14:nvContentPartPr>
              <p14:xfrm>
                <a:off x="11580904" y="518760"/>
                <a:ext cx="209520" cy="318960"/>
              </p14:xfrm>
            </p:contentPart>
          </mc:Choice>
          <mc:Fallback xmlns="">
            <p:pic>
              <p:nvPicPr>
                <p:cNvPr id="44" name="Ink 43">
                  <a:extLst>
                    <a:ext uri="{FF2B5EF4-FFF2-40B4-BE49-F238E27FC236}">
                      <a16:creationId xmlns:a16="http://schemas.microsoft.com/office/drawing/2014/main" id="{9F70635D-9FD6-32F3-7076-E3DEDE147946}"/>
                    </a:ext>
                  </a:extLst>
                </p:cNvPr>
                <p:cNvPicPr/>
                <p:nvPr/>
              </p:nvPicPr>
              <p:blipFill>
                <a:blip r:embed="rId32"/>
                <a:stretch>
                  <a:fillRect/>
                </a:stretch>
              </p:blipFill>
              <p:spPr>
                <a:xfrm>
                  <a:off x="11571904" y="510120"/>
                  <a:ext cx="22716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5" name="Ink 44">
                  <a:extLst>
                    <a:ext uri="{FF2B5EF4-FFF2-40B4-BE49-F238E27FC236}">
                      <a16:creationId xmlns:a16="http://schemas.microsoft.com/office/drawing/2014/main" id="{3B582FC4-DACD-7794-975A-C0C885FB7253}"/>
                    </a:ext>
                  </a:extLst>
                </p14:cNvPr>
                <p14:cNvContentPartPr/>
                <p14:nvPr/>
              </p14:nvContentPartPr>
              <p14:xfrm>
                <a:off x="11833984" y="532080"/>
                <a:ext cx="168120" cy="145440"/>
              </p14:xfrm>
            </p:contentPart>
          </mc:Choice>
          <mc:Fallback xmlns="">
            <p:pic>
              <p:nvPicPr>
                <p:cNvPr id="45" name="Ink 44">
                  <a:extLst>
                    <a:ext uri="{FF2B5EF4-FFF2-40B4-BE49-F238E27FC236}">
                      <a16:creationId xmlns:a16="http://schemas.microsoft.com/office/drawing/2014/main" id="{3B582FC4-DACD-7794-975A-C0C885FB7253}"/>
                    </a:ext>
                  </a:extLst>
                </p:cNvPr>
                <p:cNvPicPr/>
                <p:nvPr/>
              </p:nvPicPr>
              <p:blipFill>
                <a:blip r:embed="rId34"/>
                <a:stretch>
                  <a:fillRect/>
                </a:stretch>
              </p:blipFill>
              <p:spPr>
                <a:xfrm>
                  <a:off x="11825344" y="523080"/>
                  <a:ext cx="18576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6" name="Ink 45">
                  <a:extLst>
                    <a:ext uri="{FF2B5EF4-FFF2-40B4-BE49-F238E27FC236}">
                      <a16:creationId xmlns:a16="http://schemas.microsoft.com/office/drawing/2014/main" id="{8C0FAF9E-EF00-A909-91A5-1634D71E06F3}"/>
                    </a:ext>
                  </a:extLst>
                </p14:cNvPr>
                <p14:cNvContentPartPr/>
                <p14:nvPr/>
              </p14:nvContentPartPr>
              <p14:xfrm>
                <a:off x="11952064" y="376920"/>
                <a:ext cx="258840" cy="223920"/>
              </p14:xfrm>
            </p:contentPart>
          </mc:Choice>
          <mc:Fallback xmlns="">
            <p:pic>
              <p:nvPicPr>
                <p:cNvPr id="46" name="Ink 45">
                  <a:extLst>
                    <a:ext uri="{FF2B5EF4-FFF2-40B4-BE49-F238E27FC236}">
                      <a16:creationId xmlns:a16="http://schemas.microsoft.com/office/drawing/2014/main" id="{8C0FAF9E-EF00-A909-91A5-1634D71E06F3}"/>
                    </a:ext>
                  </a:extLst>
                </p:cNvPr>
                <p:cNvPicPr/>
                <p:nvPr/>
              </p:nvPicPr>
              <p:blipFill>
                <a:blip r:embed="rId36"/>
                <a:stretch>
                  <a:fillRect/>
                </a:stretch>
              </p:blipFill>
              <p:spPr>
                <a:xfrm>
                  <a:off x="11943064" y="368280"/>
                  <a:ext cx="27648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7" name="Ink 46">
                  <a:extLst>
                    <a:ext uri="{FF2B5EF4-FFF2-40B4-BE49-F238E27FC236}">
                      <a16:creationId xmlns:a16="http://schemas.microsoft.com/office/drawing/2014/main" id="{4EFF66C8-245A-A4A6-08E2-553D9081E9D4}"/>
                    </a:ext>
                  </a:extLst>
                </p14:cNvPr>
                <p14:cNvContentPartPr/>
                <p14:nvPr/>
              </p14:nvContentPartPr>
              <p14:xfrm>
                <a:off x="12058264" y="354240"/>
                <a:ext cx="315720" cy="180360"/>
              </p14:xfrm>
            </p:contentPart>
          </mc:Choice>
          <mc:Fallback xmlns="">
            <p:pic>
              <p:nvPicPr>
                <p:cNvPr id="47" name="Ink 46">
                  <a:extLst>
                    <a:ext uri="{FF2B5EF4-FFF2-40B4-BE49-F238E27FC236}">
                      <a16:creationId xmlns:a16="http://schemas.microsoft.com/office/drawing/2014/main" id="{4EFF66C8-245A-A4A6-08E2-553D9081E9D4}"/>
                    </a:ext>
                  </a:extLst>
                </p:cNvPr>
                <p:cNvPicPr/>
                <p:nvPr/>
              </p:nvPicPr>
              <p:blipFill>
                <a:blip r:embed="rId38"/>
                <a:stretch>
                  <a:fillRect/>
                </a:stretch>
              </p:blipFill>
              <p:spPr>
                <a:xfrm>
                  <a:off x="12049264" y="345600"/>
                  <a:ext cx="33336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8" name="Ink 47">
                  <a:extLst>
                    <a:ext uri="{FF2B5EF4-FFF2-40B4-BE49-F238E27FC236}">
                      <a16:creationId xmlns:a16="http://schemas.microsoft.com/office/drawing/2014/main" id="{A2DDCC18-7D1D-5AAF-9FA0-6C14240E95E9}"/>
                    </a:ext>
                  </a:extLst>
                </p14:cNvPr>
                <p14:cNvContentPartPr/>
                <p14:nvPr/>
              </p14:nvContentPartPr>
              <p14:xfrm>
                <a:off x="12289384" y="271800"/>
                <a:ext cx="190440" cy="169200"/>
              </p14:xfrm>
            </p:contentPart>
          </mc:Choice>
          <mc:Fallback xmlns="">
            <p:pic>
              <p:nvPicPr>
                <p:cNvPr id="48" name="Ink 47">
                  <a:extLst>
                    <a:ext uri="{FF2B5EF4-FFF2-40B4-BE49-F238E27FC236}">
                      <a16:creationId xmlns:a16="http://schemas.microsoft.com/office/drawing/2014/main" id="{A2DDCC18-7D1D-5AAF-9FA0-6C14240E95E9}"/>
                    </a:ext>
                  </a:extLst>
                </p:cNvPr>
                <p:cNvPicPr/>
                <p:nvPr/>
              </p:nvPicPr>
              <p:blipFill>
                <a:blip r:embed="rId40"/>
                <a:stretch>
                  <a:fillRect/>
                </a:stretch>
              </p:blipFill>
              <p:spPr>
                <a:xfrm>
                  <a:off x="12280384" y="263160"/>
                  <a:ext cx="208080" cy="186840"/>
                </a:xfrm>
                <a:prstGeom prst="rect">
                  <a:avLst/>
                </a:prstGeom>
              </p:spPr>
            </p:pic>
          </mc:Fallback>
        </mc:AlternateContent>
      </p:grpSp>
      <p:grpSp>
        <p:nvGrpSpPr>
          <p:cNvPr id="60" name="Group 59">
            <a:extLst>
              <a:ext uri="{FF2B5EF4-FFF2-40B4-BE49-F238E27FC236}">
                <a16:creationId xmlns:a16="http://schemas.microsoft.com/office/drawing/2014/main" id="{D663FDBF-AA49-C7C8-0B89-3077E89B4CA6}"/>
              </a:ext>
            </a:extLst>
          </p:cNvPr>
          <p:cNvGrpSpPr/>
          <p:nvPr/>
        </p:nvGrpSpPr>
        <p:grpSpPr>
          <a:xfrm>
            <a:off x="11606104" y="829800"/>
            <a:ext cx="1146240" cy="852840"/>
            <a:chOff x="11606104" y="829800"/>
            <a:chExt cx="1146240" cy="852840"/>
          </a:xfrm>
        </p:grpSpPr>
        <mc:AlternateContent xmlns:mc="http://schemas.openxmlformats.org/markup-compatibility/2006" xmlns:p14="http://schemas.microsoft.com/office/powerpoint/2010/main">
          <mc:Choice Requires="p14">
            <p:contentPart p14:bwMode="auto" r:id="rId41">
              <p14:nvContentPartPr>
                <p14:cNvPr id="52" name="Ink 51">
                  <a:extLst>
                    <a:ext uri="{FF2B5EF4-FFF2-40B4-BE49-F238E27FC236}">
                      <a16:creationId xmlns:a16="http://schemas.microsoft.com/office/drawing/2014/main" id="{E611D216-803B-01E1-92E5-AA3F7D040161}"/>
                    </a:ext>
                  </a:extLst>
                </p14:cNvPr>
                <p14:cNvContentPartPr/>
                <p14:nvPr/>
              </p14:nvContentPartPr>
              <p14:xfrm>
                <a:off x="11886904" y="829800"/>
                <a:ext cx="148320" cy="358200"/>
              </p14:xfrm>
            </p:contentPart>
          </mc:Choice>
          <mc:Fallback xmlns="">
            <p:pic>
              <p:nvPicPr>
                <p:cNvPr id="52" name="Ink 51">
                  <a:extLst>
                    <a:ext uri="{FF2B5EF4-FFF2-40B4-BE49-F238E27FC236}">
                      <a16:creationId xmlns:a16="http://schemas.microsoft.com/office/drawing/2014/main" id="{E611D216-803B-01E1-92E5-AA3F7D040161}"/>
                    </a:ext>
                  </a:extLst>
                </p:cNvPr>
                <p:cNvPicPr/>
                <p:nvPr/>
              </p:nvPicPr>
              <p:blipFill>
                <a:blip r:embed="rId42"/>
                <a:stretch>
                  <a:fillRect/>
                </a:stretch>
              </p:blipFill>
              <p:spPr>
                <a:xfrm>
                  <a:off x="11878264" y="820800"/>
                  <a:ext cx="16596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3" name="Ink 52">
                  <a:extLst>
                    <a:ext uri="{FF2B5EF4-FFF2-40B4-BE49-F238E27FC236}">
                      <a16:creationId xmlns:a16="http://schemas.microsoft.com/office/drawing/2014/main" id="{34402E54-F1D3-ADD3-6490-E81C037AAD2E}"/>
                    </a:ext>
                  </a:extLst>
                </p14:cNvPr>
                <p14:cNvContentPartPr/>
                <p14:nvPr/>
              </p14:nvContentPartPr>
              <p14:xfrm>
                <a:off x="11903824" y="838800"/>
                <a:ext cx="152640" cy="87480"/>
              </p14:xfrm>
            </p:contentPart>
          </mc:Choice>
          <mc:Fallback xmlns="">
            <p:pic>
              <p:nvPicPr>
                <p:cNvPr id="53" name="Ink 52">
                  <a:extLst>
                    <a:ext uri="{FF2B5EF4-FFF2-40B4-BE49-F238E27FC236}">
                      <a16:creationId xmlns:a16="http://schemas.microsoft.com/office/drawing/2014/main" id="{34402E54-F1D3-ADD3-6490-E81C037AAD2E}"/>
                    </a:ext>
                  </a:extLst>
                </p:cNvPr>
                <p:cNvPicPr/>
                <p:nvPr/>
              </p:nvPicPr>
              <p:blipFill>
                <a:blip r:embed="rId44"/>
                <a:stretch>
                  <a:fillRect/>
                </a:stretch>
              </p:blipFill>
              <p:spPr>
                <a:xfrm>
                  <a:off x="11895184" y="830160"/>
                  <a:ext cx="17028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4" name="Ink 53">
                  <a:extLst>
                    <a:ext uri="{FF2B5EF4-FFF2-40B4-BE49-F238E27FC236}">
                      <a16:creationId xmlns:a16="http://schemas.microsoft.com/office/drawing/2014/main" id="{E15EC7F4-B357-1FD9-B985-E789CE15EBCC}"/>
                    </a:ext>
                  </a:extLst>
                </p14:cNvPr>
                <p14:cNvContentPartPr/>
                <p14:nvPr/>
              </p14:nvContentPartPr>
              <p14:xfrm>
                <a:off x="11606104" y="1414080"/>
                <a:ext cx="171360" cy="268560"/>
              </p14:xfrm>
            </p:contentPart>
          </mc:Choice>
          <mc:Fallback xmlns="">
            <p:pic>
              <p:nvPicPr>
                <p:cNvPr id="54" name="Ink 53">
                  <a:extLst>
                    <a:ext uri="{FF2B5EF4-FFF2-40B4-BE49-F238E27FC236}">
                      <a16:creationId xmlns:a16="http://schemas.microsoft.com/office/drawing/2014/main" id="{E15EC7F4-B357-1FD9-B985-E789CE15EBCC}"/>
                    </a:ext>
                  </a:extLst>
                </p:cNvPr>
                <p:cNvPicPr/>
                <p:nvPr/>
              </p:nvPicPr>
              <p:blipFill>
                <a:blip r:embed="rId46"/>
                <a:stretch>
                  <a:fillRect/>
                </a:stretch>
              </p:blipFill>
              <p:spPr>
                <a:xfrm>
                  <a:off x="11597464" y="1405080"/>
                  <a:ext cx="18900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5" name="Ink 54">
                  <a:extLst>
                    <a:ext uri="{FF2B5EF4-FFF2-40B4-BE49-F238E27FC236}">
                      <a16:creationId xmlns:a16="http://schemas.microsoft.com/office/drawing/2014/main" id="{8E3A93C5-5ECF-4B66-8347-3366140DA6EC}"/>
                    </a:ext>
                  </a:extLst>
                </p14:cNvPr>
                <p14:cNvContentPartPr/>
                <p14:nvPr/>
              </p14:nvContentPartPr>
              <p14:xfrm>
                <a:off x="11642104" y="1520280"/>
                <a:ext cx="270000" cy="140760"/>
              </p14:xfrm>
            </p:contentPart>
          </mc:Choice>
          <mc:Fallback xmlns="">
            <p:pic>
              <p:nvPicPr>
                <p:cNvPr id="55" name="Ink 54">
                  <a:extLst>
                    <a:ext uri="{FF2B5EF4-FFF2-40B4-BE49-F238E27FC236}">
                      <a16:creationId xmlns:a16="http://schemas.microsoft.com/office/drawing/2014/main" id="{8E3A93C5-5ECF-4B66-8347-3366140DA6EC}"/>
                    </a:ext>
                  </a:extLst>
                </p:cNvPr>
                <p:cNvPicPr/>
                <p:nvPr/>
              </p:nvPicPr>
              <p:blipFill>
                <a:blip r:embed="rId48"/>
                <a:stretch>
                  <a:fillRect/>
                </a:stretch>
              </p:blipFill>
              <p:spPr>
                <a:xfrm>
                  <a:off x="11633464" y="1511280"/>
                  <a:ext cx="28764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6" name="Ink 55">
                  <a:extLst>
                    <a:ext uri="{FF2B5EF4-FFF2-40B4-BE49-F238E27FC236}">
                      <a16:creationId xmlns:a16="http://schemas.microsoft.com/office/drawing/2014/main" id="{650421B1-AB12-E877-4989-A152BB034792}"/>
                    </a:ext>
                  </a:extLst>
                </p14:cNvPr>
                <p14:cNvContentPartPr/>
                <p14:nvPr/>
              </p14:nvContentPartPr>
              <p14:xfrm>
                <a:off x="11989864" y="1353960"/>
                <a:ext cx="224280" cy="187920"/>
              </p14:xfrm>
            </p:contentPart>
          </mc:Choice>
          <mc:Fallback xmlns="">
            <p:pic>
              <p:nvPicPr>
                <p:cNvPr id="56" name="Ink 55">
                  <a:extLst>
                    <a:ext uri="{FF2B5EF4-FFF2-40B4-BE49-F238E27FC236}">
                      <a16:creationId xmlns:a16="http://schemas.microsoft.com/office/drawing/2014/main" id="{650421B1-AB12-E877-4989-A152BB034792}"/>
                    </a:ext>
                  </a:extLst>
                </p:cNvPr>
                <p:cNvPicPr/>
                <p:nvPr/>
              </p:nvPicPr>
              <p:blipFill>
                <a:blip r:embed="rId50"/>
                <a:stretch>
                  <a:fillRect/>
                </a:stretch>
              </p:blipFill>
              <p:spPr>
                <a:xfrm>
                  <a:off x="11981224" y="1344960"/>
                  <a:ext cx="24192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7" name="Ink 56">
                  <a:extLst>
                    <a:ext uri="{FF2B5EF4-FFF2-40B4-BE49-F238E27FC236}">
                      <a16:creationId xmlns:a16="http://schemas.microsoft.com/office/drawing/2014/main" id="{98C97B57-3873-4743-8231-78BADE8C5A44}"/>
                    </a:ext>
                  </a:extLst>
                </p14:cNvPr>
                <p14:cNvContentPartPr/>
                <p14:nvPr/>
              </p14:nvContentPartPr>
              <p14:xfrm>
                <a:off x="12317464" y="1269000"/>
                <a:ext cx="9000" cy="9000"/>
              </p14:xfrm>
            </p:contentPart>
          </mc:Choice>
          <mc:Fallback xmlns="">
            <p:pic>
              <p:nvPicPr>
                <p:cNvPr id="57" name="Ink 56">
                  <a:extLst>
                    <a:ext uri="{FF2B5EF4-FFF2-40B4-BE49-F238E27FC236}">
                      <a16:creationId xmlns:a16="http://schemas.microsoft.com/office/drawing/2014/main" id="{98C97B57-3873-4743-8231-78BADE8C5A44}"/>
                    </a:ext>
                  </a:extLst>
                </p:cNvPr>
                <p:cNvPicPr/>
                <p:nvPr/>
              </p:nvPicPr>
              <p:blipFill>
                <a:blip r:embed="rId52"/>
                <a:stretch>
                  <a:fillRect/>
                </a:stretch>
              </p:blipFill>
              <p:spPr>
                <a:xfrm>
                  <a:off x="12308464" y="1260360"/>
                  <a:ext cx="2664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58" name="Ink 57">
                  <a:extLst>
                    <a:ext uri="{FF2B5EF4-FFF2-40B4-BE49-F238E27FC236}">
                      <a16:creationId xmlns:a16="http://schemas.microsoft.com/office/drawing/2014/main" id="{F6768ECB-82EE-5F57-6D86-F980F60F2100}"/>
                    </a:ext>
                  </a:extLst>
                </p14:cNvPr>
                <p14:cNvContentPartPr/>
                <p14:nvPr/>
              </p14:nvContentPartPr>
              <p14:xfrm>
                <a:off x="12287584" y="1227600"/>
                <a:ext cx="227160" cy="221040"/>
              </p14:xfrm>
            </p:contentPart>
          </mc:Choice>
          <mc:Fallback xmlns="">
            <p:pic>
              <p:nvPicPr>
                <p:cNvPr id="58" name="Ink 57">
                  <a:extLst>
                    <a:ext uri="{FF2B5EF4-FFF2-40B4-BE49-F238E27FC236}">
                      <a16:creationId xmlns:a16="http://schemas.microsoft.com/office/drawing/2014/main" id="{F6768ECB-82EE-5F57-6D86-F980F60F2100}"/>
                    </a:ext>
                  </a:extLst>
                </p:cNvPr>
                <p:cNvPicPr/>
                <p:nvPr/>
              </p:nvPicPr>
              <p:blipFill>
                <a:blip r:embed="rId54"/>
                <a:stretch>
                  <a:fillRect/>
                </a:stretch>
              </p:blipFill>
              <p:spPr>
                <a:xfrm>
                  <a:off x="12278584" y="1218600"/>
                  <a:ext cx="24480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9" name="Ink 58">
                  <a:extLst>
                    <a:ext uri="{FF2B5EF4-FFF2-40B4-BE49-F238E27FC236}">
                      <a16:creationId xmlns:a16="http://schemas.microsoft.com/office/drawing/2014/main" id="{47533150-631E-97C0-3A85-E88FF78F949E}"/>
                    </a:ext>
                  </a:extLst>
                </p14:cNvPr>
                <p14:cNvContentPartPr/>
                <p14:nvPr/>
              </p14:nvContentPartPr>
              <p14:xfrm>
                <a:off x="12491704" y="1047240"/>
                <a:ext cx="260640" cy="284760"/>
              </p14:xfrm>
            </p:contentPart>
          </mc:Choice>
          <mc:Fallback xmlns="">
            <p:pic>
              <p:nvPicPr>
                <p:cNvPr id="59" name="Ink 58">
                  <a:extLst>
                    <a:ext uri="{FF2B5EF4-FFF2-40B4-BE49-F238E27FC236}">
                      <a16:creationId xmlns:a16="http://schemas.microsoft.com/office/drawing/2014/main" id="{47533150-631E-97C0-3A85-E88FF78F949E}"/>
                    </a:ext>
                  </a:extLst>
                </p:cNvPr>
                <p:cNvPicPr/>
                <p:nvPr/>
              </p:nvPicPr>
              <p:blipFill>
                <a:blip r:embed="rId56"/>
                <a:stretch>
                  <a:fillRect/>
                </a:stretch>
              </p:blipFill>
              <p:spPr>
                <a:xfrm>
                  <a:off x="12482704" y="1038600"/>
                  <a:ext cx="278280" cy="302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7">
            <p14:nvContentPartPr>
              <p14:cNvPr id="61" name="Ink 60">
                <a:extLst>
                  <a:ext uri="{FF2B5EF4-FFF2-40B4-BE49-F238E27FC236}">
                    <a16:creationId xmlns:a16="http://schemas.microsoft.com/office/drawing/2014/main" id="{BF049E46-13F9-5027-BEB5-388989B1FB0F}"/>
                  </a:ext>
                </a:extLst>
              </p14:cNvPr>
              <p14:cNvContentPartPr/>
              <p14:nvPr/>
            </p14:nvContentPartPr>
            <p14:xfrm>
              <a:off x="5607424" y="2644560"/>
              <a:ext cx="30240" cy="87840"/>
            </p14:xfrm>
          </p:contentPart>
        </mc:Choice>
        <mc:Fallback xmlns="">
          <p:pic>
            <p:nvPicPr>
              <p:cNvPr id="61" name="Ink 60">
                <a:extLst>
                  <a:ext uri="{FF2B5EF4-FFF2-40B4-BE49-F238E27FC236}">
                    <a16:creationId xmlns:a16="http://schemas.microsoft.com/office/drawing/2014/main" id="{BF049E46-13F9-5027-BEB5-388989B1FB0F}"/>
                  </a:ext>
                </a:extLst>
              </p:cNvPr>
              <p:cNvPicPr/>
              <p:nvPr/>
            </p:nvPicPr>
            <p:blipFill>
              <a:blip r:embed="rId58"/>
              <a:stretch>
                <a:fillRect/>
              </a:stretch>
            </p:blipFill>
            <p:spPr>
              <a:xfrm>
                <a:off x="5598784" y="2635920"/>
                <a:ext cx="4788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2" name="Ink 61">
                <a:extLst>
                  <a:ext uri="{FF2B5EF4-FFF2-40B4-BE49-F238E27FC236}">
                    <a16:creationId xmlns:a16="http://schemas.microsoft.com/office/drawing/2014/main" id="{8DB9DFDD-4DB0-CCEB-2E25-BA63FC3FC568}"/>
                  </a:ext>
                </a:extLst>
              </p14:cNvPr>
              <p14:cNvContentPartPr/>
              <p14:nvPr/>
            </p14:nvContentPartPr>
            <p14:xfrm>
              <a:off x="6008464" y="2601000"/>
              <a:ext cx="29160" cy="81720"/>
            </p14:xfrm>
          </p:contentPart>
        </mc:Choice>
        <mc:Fallback xmlns="">
          <p:pic>
            <p:nvPicPr>
              <p:cNvPr id="62" name="Ink 61">
                <a:extLst>
                  <a:ext uri="{FF2B5EF4-FFF2-40B4-BE49-F238E27FC236}">
                    <a16:creationId xmlns:a16="http://schemas.microsoft.com/office/drawing/2014/main" id="{8DB9DFDD-4DB0-CCEB-2E25-BA63FC3FC568}"/>
                  </a:ext>
                </a:extLst>
              </p:cNvPr>
              <p:cNvPicPr/>
              <p:nvPr/>
            </p:nvPicPr>
            <p:blipFill>
              <a:blip r:embed="rId60"/>
              <a:stretch>
                <a:fillRect/>
              </a:stretch>
            </p:blipFill>
            <p:spPr>
              <a:xfrm>
                <a:off x="5999464" y="2592360"/>
                <a:ext cx="4680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5" name="Ink 64">
                <a:extLst>
                  <a:ext uri="{FF2B5EF4-FFF2-40B4-BE49-F238E27FC236}">
                    <a16:creationId xmlns:a16="http://schemas.microsoft.com/office/drawing/2014/main" id="{72F48508-02DF-361A-A2A1-39845D8B855C}"/>
                  </a:ext>
                </a:extLst>
              </p14:cNvPr>
              <p14:cNvContentPartPr/>
              <p14:nvPr/>
            </p14:nvContentPartPr>
            <p14:xfrm>
              <a:off x="5443624" y="2978640"/>
              <a:ext cx="316440" cy="405360"/>
            </p14:xfrm>
          </p:contentPart>
        </mc:Choice>
        <mc:Fallback xmlns="">
          <p:pic>
            <p:nvPicPr>
              <p:cNvPr id="65" name="Ink 64">
                <a:extLst>
                  <a:ext uri="{FF2B5EF4-FFF2-40B4-BE49-F238E27FC236}">
                    <a16:creationId xmlns:a16="http://schemas.microsoft.com/office/drawing/2014/main" id="{72F48508-02DF-361A-A2A1-39845D8B855C}"/>
                  </a:ext>
                </a:extLst>
              </p:cNvPr>
              <p:cNvPicPr/>
              <p:nvPr/>
            </p:nvPicPr>
            <p:blipFill>
              <a:blip r:embed="rId62"/>
              <a:stretch>
                <a:fillRect/>
              </a:stretch>
            </p:blipFill>
            <p:spPr>
              <a:xfrm>
                <a:off x="5434624" y="2970000"/>
                <a:ext cx="334080" cy="423000"/>
              </a:xfrm>
              <a:prstGeom prst="rect">
                <a:avLst/>
              </a:prstGeom>
            </p:spPr>
          </p:pic>
        </mc:Fallback>
      </mc:AlternateContent>
      <p:grpSp>
        <p:nvGrpSpPr>
          <p:cNvPr id="68" name="Group 67">
            <a:extLst>
              <a:ext uri="{FF2B5EF4-FFF2-40B4-BE49-F238E27FC236}">
                <a16:creationId xmlns:a16="http://schemas.microsoft.com/office/drawing/2014/main" id="{21D4FEF5-0D9A-9EDA-6764-117E062E9437}"/>
              </a:ext>
            </a:extLst>
          </p:cNvPr>
          <p:cNvGrpSpPr/>
          <p:nvPr/>
        </p:nvGrpSpPr>
        <p:grpSpPr>
          <a:xfrm>
            <a:off x="5962024" y="5129280"/>
            <a:ext cx="290520" cy="326520"/>
            <a:chOff x="5962024" y="5129280"/>
            <a:chExt cx="290520" cy="326520"/>
          </a:xfrm>
        </p:grpSpPr>
        <mc:AlternateContent xmlns:mc="http://schemas.openxmlformats.org/markup-compatibility/2006" xmlns:p14="http://schemas.microsoft.com/office/powerpoint/2010/main">
          <mc:Choice Requires="p14">
            <p:contentPart p14:bwMode="auto" r:id="rId63">
              <p14:nvContentPartPr>
                <p14:cNvPr id="66" name="Ink 65">
                  <a:extLst>
                    <a:ext uri="{FF2B5EF4-FFF2-40B4-BE49-F238E27FC236}">
                      <a16:creationId xmlns:a16="http://schemas.microsoft.com/office/drawing/2014/main" id="{E5DDDEDE-1716-6A54-18BC-314D34A8578D}"/>
                    </a:ext>
                  </a:extLst>
                </p14:cNvPr>
                <p14:cNvContentPartPr/>
                <p14:nvPr/>
              </p14:nvContentPartPr>
              <p14:xfrm>
                <a:off x="5962024" y="5129280"/>
                <a:ext cx="218160" cy="326520"/>
              </p14:xfrm>
            </p:contentPart>
          </mc:Choice>
          <mc:Fallback xmlns="">
            <p:pic>
              <p:nvPicPr>
                <p:cNvPr id="66" name="Ink 65">
                  <a:extLst>
                    <a:ext uri="{FF2B5EF4-FFF2-40B4-BE49-F238E27FC236}">
                      <a16:creationId xmlns:a16="http://schemas.microsoft.com/office/drawing/2014/main" id="{E5DDDEDE-1716-6A54-18BC-314D34A8578D}"/>
                    </a:ext>
                  </a:extLst>
                </p:cNvPr>
                <p:cNvPicPr/>
                <p:nvPr/>
              </p:nvPicPr>
              <p:blipFill>
                <a:blip r:embed="rId64"/>
                <a:stretch>
                  <a:fillRect/>
                </a:stretch>
              </p:blipFill>
              <p:spPr>
                <a:xfrm>
                  <a:off x="5953024" y="5120280"/>
                  <a:ext cx="235800" cy="34416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7" name="Ink 66">
                  <a:extLst>
                    <a:ext uri="{FF2B5EF4-FFF2-40B4-BE49-F238E27FC236}">
                      <a16:creationId xmlns:a16="http://schemas.microsoft.com/office/drawing/2014/main" id="{8A492A9D-6C5C-1B44-E4DD-FA0A24C6424E}"/>
                    </a:ext>
                  </a:extLst>
                </p14:cNvPr>
                <p14:cNvContentPartPr/>
                <p14:nvPr/>
              </p14:nvContentPartPr>
              <p14:xfrm>
                <a:off x="6088024" y="5262120"/>
                <a:ext cx="164520" cy="65880"/>
              </p14:xfrm>
            </p:contentPart>
          </mc:Choice>
          <mc:Fallback xmlns="">
            <p:pic>
              <p:nvPicPr>
                <p:cNvPr id="67" name="Ink 66">
                  <a:extLst>
                    <a:ext uri="{FF2B5EF4-FFF2-40B4-BE49-F238E27FC236}">
                      <a16:creationId xmlns:a16="http://schemas.microsoft.com/office/drawing/2014/main" id="{8A492A9D-6C5C-1B44-E4DD-FA0A24C6424E}"/>
                    </a:ext>
                  </a:extLst>
                </p:cNvPr>
                <p:cNvPicPr/>
                <p:nvPr/>
              </p:nvPicPr>
              <p:blipFill>
                <a:blip r:embed="rId66"/>
                <a:stretch>
                  <a:fillRect/>
                </a:stretch>
              </p:blipFill>
              <p:spPr>
                <a:xfrm>
                  <a:off x="6079024" y="5253120"/>
                  <a:ext cx="182160" cy="83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7">
            <p14:nvContentPartPr>
              <p14:cNvPr id="69" name="Ink 68">
                <a:extLst>
                  <a:ext uri="{FF2B5EF4-FFF2-40B4-BE49-F238E27FC236}">
                    <a16:creationId xmlns:a16="http://schemas.microsoft.com/office/drawing/2014/main" id="{F479E992-538A-6AE5-F80A-442FA65E7015}"/>
                  </a:ext>
                </a:extLst>
              </p14:cNvPr>
              <p14:cNvContentPartPr/>
              <p14:nvPr/>
            </p14:nvContentPartPr>
            <p14:xfrm>
              <a:off x="6934024" y="2974320"/>
              <a:ext cx="109440" cy="48960"/>
            </p14:xfrm>
          </p:contentPart>
        </mc:Choice>
        <mc:Fallback xmlns="">
          <p:pic>
            <p:nvPicPr>
              <p:cNvPr id="69" name="Ink 68">
                <a:extLst>
                  <a:ext uri="{FF2B5EF4-FFF2-40B4-BE49-F238E27FC236}">
                    <a16:creationId xmlns:a16="http://schemas.microsoft.com/office/drawing/2014/main" id="{F479E992-538A-6AE5-F80A-442FA65E7015}"/>
                  </a:ext>
                </a:extLst>
              </p:cNvPr>
              <p:cNvPicPr/>
              <p:nvPr/>
            </p:nvPicPr>
            <p:blipFill>
              <a:blip r:embed="rId68"/>
              <a:stretch>
                <a:fillRect/>
              </a:stretch>
            </p:blipFill>
            <p:spPr>
              <a:xfrm>
                <a:off x="6925024" y="2965680"/>
                <a:ext cx="1270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77" name="Ink 76">
                <a:extLst>
                  <a:ext uri="{FF2B5EF4-FFF2-40B4-BE49-F238E27FC236}">
                    <a16:creationId xmlns:a16="http://schemas.microsoft.com/office/drawing/2014/main" id="{F6AE538B-5D64-25D7-CA0E-E0C518C9891E}"/>
                  </a:ext>
                </a:extLst>
              </p14:cNvPr>
              <p14:cNvContentPartPr/>
              <p14:nvPr/>
            </p14:nvContentPartPr>
            <p14:xfrm>
              <a:off x="6410944" y="5625000"/>
              <a:ext cx="298080" cy="320040"/>
            </p14:xfrm>
          </p:contentPart>
        </mc:Choice>
        <mc:Fallback xmlns="">
          <p:pic>
            <p:nvPicPr>
              <p:cNvPr id="77" name="Ink 76">
                <a:extLst>
                  <a:ext uri="{FF2B5EF4-FFF2-40B4-BE49-F238E27FC236}">
                    <a16:creationId xmlns:a16="http://schemas.microsoft.com/office/drawing/2014/main" id="{F6AE538B-5D64-25D7-CA0E-E0C518C9891E}"/>
                  </a:ext>
                </a:extLst>
              </p:cNvPr>
              <p:cNvPicPr/>
              <p:nvPr/>
            </p:nvPicPr>
            <p:blipFill>
              <a:blip r:embed="rId70"/>
              <a:stretch>
                <a:fillRect/>
              </a:stretch>
            </p:blipFill>
            <p:spPr>
              <a:xfrm>
                <a:off x="6401944" y="5616360"/>
                <a:ext cx="315720" cy="337680"/>
              </a:xfrm>
              <a:prstGeom prst="rect">
                <a:avLst/>
              </a:prstGeom>
            </p:spPr>
          </p:pic>
        </mc:Fallback>
      </mc:AlternateContent>
      <p:grpSp>
        <p:nvGrpSpPr>
          <p:cNvPr id="86" name="Group 85">
            <a:extLst>
              <a:ext uri="{FF2B5EF4-FFF2-40B4-BE49-F238E27FC236}">
                <a16:creationId xmlns:a16="http://schemas.microsoft.com/office/drawing/2014/main" id="{4107FAA2-6F1B-174E-3A46-CB8699A4A1B5}"/>
              </a:ext>
            </a:extLst>
          </p:cNvPr>
          <p:cNvGrpSpPr/>
          <p:nvPr/>
        </p:nvGrpSpPr>
        <p:grpSpPr>
          <a:xfrm>
            <a:off x="6280984" y="687240"/>
            <a:ext cx="4467240" cy="2510280"/>
            <a:chOff x="6280984" y="687240"/>
            <a:chExt cx="4467240" cy="2510280"/>
          </a:xfrm>
        </p:grpSpPr>
        <mc:AlternateContent xmlns:mc="http://schemas.openxmlformats.org/markup-compatibility/2006" xmlns:p14="http://schemas.microsoft.com/office/powerpoint/2010/main">
          <mc:Choice Requires="p14">
            <p:contentPart p14:bwMode="auto" r:id="rId71">
              <p14:nvContentPartPr>
                <p14:cNvPr id="35" name="Ink 34">
                  <a:extLst>
                    <a:ext uri="{FF2B5EF4-FFF2-40B4-BE49-F238E27FC236}">
                      <a16:creationId xmlns:a16="http://schemas.microsoft.com/office/drawing/2014/main" id="{167CEB84-E945-BB16-2348-291429EF95BF}"/>
                    </a:ext>
                  </a:extLst>
                </p14:cNvPr>
                <p14:cNvContentPartPr/>
                <p14:nvPr/>
              </p14:nvContentPartPr>
              <p14:xfrm>
                <a:off x="9341344" y="1108800"/>
                <a:ext cx="72360" cy="206640"/>
              </p14:xfrm>
            </p:contentPart>
          </mc:Choice>
          <mc:Fallback xmlns="">
            <p:pic>
              <p:nvPicPr>
                <p:cNvPr id="35" name="Ink 34">
                  <a:extLst>
                    <a:ext uri="{FF2B5EF4-FFF2-40B4-BE49-F238E27FC236}">
                      <a16:creationId xmlns:a16="http://schemas.microsoft.com/office/drawing/2014/main" id="{167CEB84-E945-BB16-2348-291429EF95BF}"/>
                    </a:ext>
                  </a:extLst>
                </p:cNvPr>
                <p:cNvPicPr/>
                <p:nvPr/>
              </p:nvPicPr>
              <p:blipFill>
                <a:blip r:embed="rId72"/>
                <a:stretch>
                  <a:fillRect/>
                </a:stretch>
              </p:blipFill>
              <p:spPr>
                <a:xfrm>
                  <a:off x="9332344" y="1100160"/>
                  <a:ext cx="9000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36" name="Ink 35">
                  <a:extLst>
                    <a:ext uri="{FF2B5EF4-FFF2-40B4-BE49-F238E27FC236}">
                      <a16:creationId xmlns:a16="http://schemas.microsoft.com/office/drawing/2014/main" id="{DD36E70D-51CE-95E6-AF55-14FBD1CB3203}"/>
                    </a:ext>
                  </a:extLst>
                </p14:cNvPr>
                <p14:cNvContentPartPr/>
                <p14:nvPr/>
              </p14:nvContentPartPr>
              <p14:xfrm>
                <a:off x="9189064" y="1148400"/>
                <a:ext cx="276120" cy="91800"/>
              </p14:xfrm>
            </p:contentPart>
          </mc:Choice>
          <mc:Fallback xmlns="">
            <p:pic>
              <p:nvPicPr>
                <p:cNvPr id="36" name="Ink 35">
                  <a:extLst>
                    <a:ext uri="{FF2B5EF4-FFF2-40B4-BE49-F238E27FC236}">
                      <a16:creationId xmlns:a16="http://schemas.microsoft.com/office/drawing/2014/main" id="{DD36E70D-51CE-95E6-AF55-14FBD1CB3203}"/>
                    </a:ext>
                  </a:extLst>
                </p:cNvPr>
                <p:cNvPicPr/>
                <p:nvPr/>
              </p:nvPicPr>
              <p:blipFill>
                <a:blip r:embed="rId74"/>
                <a:stretch>
                  <a:fillRect/>
                </a:stretch>
              </p:blipFill>
              <p:spPr>
                <a:xfrm>
                  <a:off x="9180064" y="1139400"/>
                  <a:ext cx="29376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37" name="Ink 36">
                  <a:extLst>
                    <a:ext uri="{FF2B5EF4-FFF2-40B4-BE49-F238E27FC236}">
                      <a16:creationId xmlns:a16="http://schemas.microsoft.com/office/drawing/2014/main" id="{216E6D02-34B3-8B9E-992D-F25F97D9E27F}"/>
                    </a:ext>
                  </a:extLst>
                </p14:cNvPr>
                <p14:cNvContentPartPr/>
                <p14:nvPr/>
              </p14:nvContentPartPr>
              <p14:xfrm>
                <a:off x="9542944" y="992520"/>
                <a:ext cx="190440" cy="217440"/>
              </p14:xfrm>
            </p:contentPart>
          </mc:Choice>
          <mc:Fallback xmlns="">
            <p:pic>
              <p:nvPicPr>
                <p:cNvPr id="37" name="Ink 36">
                  <a:extLst>
                    <a:ext uri="{FF2B5EF4-FFF2-40B4-BE49-F238E27FC236}">
                      <a16:creationId xmlns:a16="http://schemas.microsoft.com/office/drawing/2014/main" id="{216E6D02-34B3-8B9E-992D-F25F97D9E27F}"/>
                    </a:ext>
                  </a:extLst>
                </p:cNvPr>
                <p:cNvPicPr/>
                <p:nvPr/>
              </p:nvPicPr>
              <p:blipFill>
                <a:blip r:embed="rId76"/>
                <a:stretch>
                  <a:fillRect/>
                </a:stretch>
              </p:blipFill>
              <p:spPr>
                <a:xfrm>
                  <a:off x="9533944" y="983880"/>
                  <a:ext cx="20808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38" name="Ink 37">
                  <a:extLst>
                    <a:ext uri="{FF2B5EF4-FFF2-40B4-BE49-F238E27FC236}">
                      <a16:creationId xmlns:a16="http://schemas.microsoft.com/office/drawing/2014/main" id="{7B37B7E8-CB05-5CA0-1BF8-164E9B1CD046}"/>
                    </a:ext>
                  </a:extLst>
                </p14:cNvPr>
                <p14:cNvContentPartPr/>
                <p14:nvPr/>
              </p14:nvContentPartPr>
              <p14:xfrm>
                <a:off x="9780904" y="899640"/>
                <a:ext cx="158400" cy="188280"/>
              </p14:xfrm>
            </p:contentPart>
          </mc:Choice>
          <mc:Fallback xmlns="">
            <p:pic>
              <p:nvPicPr>
                <p:cNvPr id="38" name="Ink 37">
                  <a:extLst>
                    <a:ext uri="{FF2B5EF4-FFF2-40B4-BE49-F238E27FC236}">
                      <a16:creationId xmlns:a16="http://schemas.microsoft.com/office/drawing/2014/main" id="{7B37B7E8-CB05-5CA0-1BF8-164E9B1CD046}"/>
                    </a:ext>
                  </a:extLst>
                </p:cNvPr>
                <p:cNvPicPr/>
                <p:nvPr/>
              </p:nvPicPr>
              <p:blipFill>
                <a:blip r:embed="rId78"/>
                <a:stretch>
                  <a:fillRect/>
                </a:stretch>
              </p:blipFill>
              <p:spPr>
                <a:xfrm>
                  <a:off x="9772264" y="891000"/>
                  <a:ext cx="17604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39" name="Ink 38">
                  <a:extLst>
                    <a:ext uri="{FF2B5EF4-FFF2-40B4-BE49-F238E27FC236}">
                      <a16:creationId xmlns:a16="http://schemas.microsoft.com/office/drawing/2014/main" id="{57B3D643-6E05-DB5E-CD51-0A18443E1CCD}"/>
                    </a:ext>
                  </a:extLst>
                </p14:cNvPr>
                <p14:cNvContentPartPr/>
                <p14:nvPr/>
              </p14:nvContentPartPr>
              <p14:xfrm>
                <a:off x="9804664" y="926640"/>
                <a:ext cx="185400" cy="34560"/>
              </p14:xfrm>
            </p:contentPart>
          </mc:Choice>
          <mc:Fallback xmlns="">
            <p:pic>
              <p:nvPicPr>
                <p:cNvPr id="39" name="Ink 38">
                  <a:extLst>
                    <a:ext uri="{FF2B5EF4-FFF2-40B4-BE49-F238E27FC236}">
                      <a16:creationId xmlns:a16="http://schemas.microsoft.com/office/drawing/2014/main" id="{57B3D643-6E05-DB5E-CD51-0A18443E1CCD}"/>
                    </a:ext>
                  </a:extLst>
                </p:cNvPr>
                <p:cNvPicPr/>
                <p:nvPr/>
              </p:nvPicPr>
              <p:blipFill>
                <a:blip r:embed="rId80"/>
                <a:stretch>
                  <a:fillRect/>
                </a:stretch>
              </p:blipFill>
              <p:spPr>
                <a:xfrm>
                  <a:off x="9795664" y="917640"/>
                  <a:ext cx="20304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40" name="Ink 39">
                  <a:extLst>
                    <a:ext uri="{FF2B5EF4-FFF2-40B4-BE49-F238E27FC236}">
                      <a16:creationId xmlns:a16="http://schemas.microsoft.com/office/drawing/2014/main" id="{BFCE6035-C305-4D0E-9947-8B7F14BAE0B1}"/>
                    </a:ext>
                  </a:extLst>
                </p14:cNvPr>
                <p14:cNvContentPartPr/>
                <p14:nvPr/>
              </p14:nvContentPartPr>
              <p14:xfrm>
                <a:off x="10370944" y="975960"/>
                <a:ext cx="83880" cy="154440"/>
              </p14:xfrm>
            </p:contentPart>
          </mc:Choice>
          <mc:Fallback xmlns="">
            <p:pic>
              <p:nvPicPr>
                <p:cNvPr id="40" name="Ink 39">
                  <a:extLst>
                    <a:ext uri="{FF2B5EF4-FFF2-40B4-BE49-F238E27FC236}">
                      <a16:creationId xmlns:a16="http://schemas.microsoft.com/office/drawing/2014/main" id="{BFCE6035-C305-4D0E-9947-8B7F14BAE0B1}"/>
                    </a:ext>
                  </a:extLst>
                </p:cNvPr>
                <p:cNvPicPr/>
                <p:nvPr/>
              </p:nvPicPr>
              <p:blipFill>
                <a:blip r:embed="rId82"/>
                <a:stretch>
                  <a:fillRect/>
                </a:stretch>
              </p:blipFill>
              <p:spPr>
                <a:xfrm>
                  <a:off x="10361944" y="966960"/>
                  <a:ext cx="10152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41" name="Ink 40">
                  <a:extLst>
                    <a:ext uri="{FF2B5EF4-FFF2-40B4-BE49-F238E27FC236}">
                      <a16:creationId xmlns:a16="http://schemas.microsoft.com/office/drawing/2014/main" id="{F210109A-640A-1F22-9DF4-7D3068AF195C}"/>
                    </a:ext>
                  </a:extLst>
                </p14:cNvPr>
                <p14:cNvContentPartPr/>
                <p14:nvPr/>
              </p14:nvContentPartPr>
              <p14:xfrm>
                <a:off x="10301464" y="921240"/>
                <a:ext cx="331560" cy="131400"/>
              </p14:xfrm>
            </p:contentPart>
          </mc:Choice>
          <mc:Fallback xmlns="">
            <p:pic>
              <p:nvPicPr>
                <p:cNvPr id="41" name="Ink 40">
                  <a:extLst>
                    <a:ext uri="{FF2B5EF4-FFF2-40B4-BE49-F238E27FC236}">
                      <a16:creationId xmlns:a16="http://schemas.microsoft.com/office/drawing/2014/main" id="{F210109A-640A-1F22-9DF4-7D3068AF195C}"/>
                    </a:ext>
                  </a:extLst>
                </p:cNvPr>
                <p:cNvPicPr/>
                <p:nvPr/>
              </p:nvPicPr>
              <p:blipFill>
                <a:blip r:embed="rId84"/>
                <a:stretch>
                  <a:fillRect/>
                </a:stretch>
              </p:blipFill>
              <p:spPr>
                <a:xfrm>
                  <a:off x="10292464" y="912600"/>
                  <a:ext cx="34920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42" name="Ink 41">
                  <a:extLst>
                    <a:ext uri="{FF2B5EF4-FFF2-40B4-BE49-F238E27FC236}">
                      <a16:creationId xmlns:a16="http://schemas.microsoft.com/office/drawing/2014/main" id="{A3309502-A6EB-D751-937E-43EFD4C0B1EF}"/>
                    </a:ext>
                  </a:extLst>
                </p14:cNvPr>
                <p14:cNvContentPartPr/>
                <p14:nvPr/>
              </p14:nvContentPartPr>
              <p14:xfrm>
                <a:off x="10661824" y="700200"/>
                <a:ext cx="86400" cy="213480"/>
              </p14:xfrm>
            </p:contentPart>
          </mc:Choice>
          <mc:Fallback xmlns="">
            <p:pic>
              <p:nvPicPr>
                <p:cNvPr id="42" name="Ink 41">
                  <a:extLst>
                    <a:ext uri="{FF2B5EF4-FFF2-40B4-BE49-F238E27FC236}">
                      <a16:creationId xmlns:a16="http://schemas.microsoft.com/office/drawing/2014/main" id="{A3309502-A6EB-D751-937E-43EFD4C0B1EF}"/>
                    </a:ext>
                  </a:extLst>
                </p:cNvPr>
                <p:cNvPicPr/>
                <p:nvPr/>
              </p:nvPicPr>
              <p:blipFill>
                <a:blip r:embed="rId86"/>
                <a:stretch>
                  <a:fillRect/>
                </a:stretch>
              </p:blipFill>
              <p:spPr>
                <a:xfrm>
                  <a:off x="10653184" y="691200"/>
                  <a:ext cx="10404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6" name="Ink 25">
                  <a:extLst>
                    <a:ext uri="{FF2B5EF4-FFF2-40B4-BE49-F238E27FC236}">
                      <a16:creationId xmlns:a16="http://schemas.microsoft.com/office/drawing/2014/main" id="{EC2A14AB-290E-1CA3-0A15-9DF938AAC77E}"/>
                    </a:ext>
                  </a:extLst>
                </p14:cNvPr>
                <p14:cNvContentPartPr/>
                <p14:nvPr/>
              </p14:nvContentPartPr>
              <p14:xfrm>
                <a:off x="6380344" y="1005840"/>
                <a:ext cx="201240" cy="133200"/>
              </p14:xfrm>
            </p:contentPart>
          </mc:Choice>
          <mc:Fallback xmlns="">
            <p:pic>
              <p:nvPicPr>
                <p:cNvPr id="26" name="Ink 25">
                  <a:extLst>
                    <a:ext uri="{FF2B5EF4-FFF2-40B4-BE49-F238E27FC236}">
                      <a16:creationId xmlns:a16="http://schemas.microsoft.com/office/drawing/2014/main" id="{EC2A14AB-290E-1CA3-0A15-9DF938AAC77E}"/>
                    </a:ext>
                  </a:extLst>
                </p:cNvPr>
                <p:cNvPicPr/>
                <p:nvPr/>
              </p:nvPicPr>
              <p:blipFill>
                <a:blip r:embed="rId88"/>
                <a:stretch>
                  <a:fillRect/>
                </a:stretch>
              </p:blipFill>
              <p:spPr>
                <a:xfrm>
                  <a:off x="6371704" y="997200"/>
                  <a:ext cx="21888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27" name="Ink 26">
                  <a:extLst>
                    <a:ext uri="{FF2B5EF4-FFF2-40B4-BE49-F238E27FC236}">
                      <a16:creationId xmlns:a16="http://schemas.microsoft.com/office/drawing/2014/main" id="{B3BDC579-112B-488C-27F5-24AA490B6D7A}"/>
                    </a:ext>
                  </a:extLst>
                </p14:cNvPr>
                <p14:cNvContentPartPr/>
                <p14:nvPr/>
              </p14:nvContentPartPr>
              <p14:xfrm>
                <a:off x="6784624" y="809640"/>
                <a:ext cx="156240" cy="284040"/>
              </p14:xfrm>
            </p:contentPart>
          </mc:Choice>
          <mc:Fallback xmlns="">
            <p:pic>
              <p:nvPicPr>
                <p:cNvPr id="27" name="Ink 26">
                  <a:extLst>
                    <a:ext uri="{FF2B5EF4-FFF2-40B4-BE49-F238E27FC236}">
                      <a16:creationId xmlns:a16="http://schemas.microsoft.com/office/drawing/2014/main" id="{B3BDC579-112B-488C-27F5-24AA490B6D7A}"/>
                    </a:ext>
                  </a:extLst>
                </p:cNvPr>
                <p:cNvPicPr/>
                <p:nvPr/>
              </p:nvPicPr>
              <p:blipFill>
                <a:blip r:embed="rId90"/>
                <a:stretch>
                  <a:fillRect/>
                </a:stretch>
              </p:blipFill>
              <p:spPr>
                <a:xfrm>
                  <a:off x="6775984" y="800640"/>
                  <a:ext cx="17388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28" name="Ink 27">
                  <a:extLst>
                    <a:ext uri="{FF2B5EF4-FFF2-40B4-BE49-F238E27FC236}">
                      <a16:creationId xmlns:a16="http://schemas.microsoft.com/office/drawing/2014/main" id="{45AD67DF-B89F-14AF-1790-8E7170C62701}"/>
                    </a:ext>
                  </a:extLst>
                </p14:cNvPr>
                <p14:cNvContentPartPr/>
                <p14:nvPr/>
              </p14:nvContentPartPr>
              <p14:xfrm>
                <a:off x="7011424" y="841320"/>
                <a:ext cx="61920" cy="162720"/>
              </p14:xfrm>
            </p:contentPart>
          </mc:Choice>
          <mc:Fallback xmlns="">
            <p:pic>
              <p:nvPicPr>
                <p:cNvPr id="28" name="Ink 27">
                  <a:extLst>
                    <a:ext uri="{FF2B5EF4-FFF2-40B4-BE49-F238E27FC236}">
                      <a16:creationId xmlns:a16="http://schemas.microsoft.com/office/drawing/2014/main" id="{45AD67DF-B89F-14AF-1790-8E7170C62701}"/>
                    </a:ext>
                  </a:extLst>
                </p:cNvPr>
                <p:cNvPicPr/>
                <p:nvPr/>
              </p:nvPicPr>
              <p:blipFill>
                <a:blip r:embed="rId92"/>
                <a:stretch>
                  <a:fillRect/>
                </a:stretch>
              </p:blipFill>
              <p:spPr>
                <a:xfrm>
                  <a:off x="7002424" y="832320"/>
                  <a:ext cx="7956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29" name="Ink 28">
                  <a:extLst>
                    <a:ext uri="{FF2B5EF4-FFF2-40B4-BE49-F238E27FC236}">
                      <a16:creationId xmlns:a16="http://schemas.microsoft.com/office/drawing/2014/main" id="{DEED7DAD-5D3D-116F-59F1-D53B925A57B6}"/>
                    </a:ext>
                  </a:extLst>
                </p14:cNvPr>
                <p14:cNvContentPartPr/>
                <p14:nvPr/>
              </p14:nvContentPartPr>
              <p14:xfrm>
                <a:off x="7139584" y="847800"/>
                <a:ext cx="61200" cy="67680"/>
              </p14:xfrm>
            </p:contentPart>
          </mc:Choice>
          <mc:Fallback xmlns="">
            <p:pic>
              <p:nvPicPr>
                <p:cNvPr id="29" name="Ink 28">
                  <a:extLst>
                    <a:ext uri="{FF2B5EF4-FFF2-40B4-BE49-F238E27FC236}">
                      <a16:creationId xmlns:a16="http://schemas.microsoft.com/office/drawing/2014/main" id="{DEED7DAD-5D3D-116F-59F1-D53B925A57B6}"/>
                    </a:ext>
                  </a:extLst>
                </p:cNvPr>
                <p:cNvPicPr/>
                <p:nvPr/>
              </p:nvPicPr>
              <p:blipFill>
                <a:blip r:embed="rId94"/>
                <a:stretch>
                  <a:fillRect/>
                </a:stretch>
              </p:blipFill>
              <p:spPr>
                <a:xfrm>
                  <a:off x="7130944" y="838800"/>
                  <a:ext cx="7884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30" name="Ink 29">
                  <a:extLst>
                    <a:ext uri="{FF2B5EF4-FFF2-40B4-BE49-F238E27FC236}">
                      <a16:creationId xmlns:a16="http://schemas.microsoft.com/office/drawing/2014/main" id="{7D095DAF-071D-43C5-4257-2667579FF8EC}"/>
                    </a:ext>
                  </a:extLst>
                </p14:cNvPr>
                <p14:cNvContentPartPr/>
                <p14:nvPr/>
              </p14:nvContentPartPr>
              <p14:xfrm>
                <a:off x="7133464" y="754200"/>
                <a:ext cx="53280" cy="24480"/>
              </p14:xfrm>
            </p:contentPart>
          </mc:Choice>
          <mc:Fallback xmlns="">
            <p:pic>
              <p:nvPicPr>
                <p:cNvPr id="30" name="Ink 29">
                  <a:extLst>
                    <a:ext uri="{FF2B5EF4-FFF2-40B4-BE49-F238E27FC236}">
                      <a16:creationId xmlns:a16="http://schemas.microsoft.com/office/drawing/2014/main" id="{7D095DAF-071D-43C5-4257-2667579FF8EC}"/>
                    </a:ext>
                  </a:extLst>
                </p:cNvPr>
                <p:cNvPicPr/>
                <p:nvPr/>
              </p:nvPicPr>
              <p:blipFill>
                <a:blip r:embed="rId96"/>
                <a:stretch>
                  <a:fillRect/>
                </a:stretch>
              </p:blipFill>
              <p:spPr>
                <a:xfrm>
                  <a:off x="7124824" y="745560"/>
                  <a:ext cx="7092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31" name="Ink 30">
                  <a:extLst>
                    <a:ext uri="{FF2B5EF4-FFF2-40B4-BE49-F238E27FC236}">
                      <a16:creationId xmlns:a16="http://schemas.microsoft.com/office/drawing/2014/main" id="{A5E143FF-B3CE-655E-574C-C191E1459E17}"/>
                    </a:ext>
                  </a:extLst>
                </p14:cNvPr>
                <p14:cNvContentPartPr/>
                <p14:nvPr/>
              </p14:nvContentPartPr>
              <p14:xfrm>
                <a:off x="7275304" y="734760"/>
                <a:ext cx="292320" cy="151560"/>
              </p14:xfrm>
            </p:contentPart>
          </mc:Choice>
          <mc:Fallback xmlns="">
            <p:pic>
              <p:nvPicPr>
                <p:cNvPr id="31" name="Ink 30">
                  <a:extLst>
                    <a:ext uri="{FF2B5EF4-FFF2-40B4-BE49-F238E27FC236}">
                      <a16:creationId xmlns:a16="http://schemas.microsoft.com/office/drawing/2014/main" id="{A5E143FF-B3CE-655E-574C-C191E1459E17}"/>
                    </a:ext>
                  </a:extLst>
                </p:cNvPr>
                <p:cNvPicPr/>
                <p:nvPr/>
              </p:nvPicPr>
              <p:blipFill>
                <a:blip r:embed="rId98"/>
                <a:stretch>
                  <a:fillRect/>
                </a:stretch>
              </p:blipFill>
              <p:spPr>
                <a:xfrm>
                  <a:off x="7266304" y="725760"/>
                  <a:ext cx="30996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32" name="Ink 31">
                  <a:extLst>
                    <a:ext uri="{FF2B5EF4-FFF2-40B4-BE49-F238E27FC236}">
                      <a16:creationId xmlns:a16="http://schemas.microsoft.com/office/drawing/2014/main" id="{B101F1C0-8336-6524-90E9-9A2F439859B4}"/>
                    </a:ext>
                  </a:extLst>
                </p14:cNvPr>
                <p14:cNvContentPartPr/>
                <p14:nvPr/>
              </p14:nvContentPartPr>
              <p14:xfrm>
                <a:off x="7623784" y="687240"/>
                <a:ext cx="322200" cy="149040"/>
              </p14:xfrm>
            </p:contentPart>
          </mc:Choice>
          <mc:Fallback xmlns="">
            <p:pic>
              <p:nvPicPr>
                <p:cNvPr id="32" name="Ink 31">
                  <a:extLst>
                    <a:ext uri="{FF2B5EF4-FFF2-40B4-BE49-F238E27FC236}">
                      <a16:creationId xmlns:a16="http://schemas.microsoft.com/office/drawing/2014/main" id="{B101F1C0-8336-6524-90E9-9A2F439859B4}"/>
                    </a:ext>
                  </a:extLst>
                </p:cNvPr>
                <p:cNvPicPr/>
                <p:nvPr/>
              </p:nvPicPr>
              <p:blipFill>
                <a:blip r:embed="rId100"/>
                <a:stretch>
                  <a:fillRect/>
                </a:stretch>
              </p:blipFill>
              <p:spPr>
                <a:xfrm>
                  <a:off x="7614784" y="678600"/>
                  <a:ext cx="33984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33" name="Ink 32">
                  <a:extLst>
                    <a:ext uri="{FF2B5EF4-FFF2-40B4-BE49-F238E27FC236}">
                      <a16:creationId xmlns:a16="http://schemas.microsoft.com/office/drawing/2014/main" id="{11F63726-3656-D974-28B9-557CCDDA4D32}"/>
                    </a:ext>
                  </a:extLst>
                </p14:cNvPr>
                <p14:cNvContentPartPr/>
                <p14:nvPr/>
              </p14:nvContentPartPr>
              <p14:xfrm>
                <a:off x="8103304" y="709560"/>
                <a:ext cx="47880" cy="14400"/>
              </p14:xfrm>
            </p:contentPart>
          </mc:Choice>
          <mc:Fallback xmlns="">
            <p:pic>
              <p:nvPicPr>
                <p:cNvPr id="33" name="Ink 32">
                  <a:extLst>
                    <a:ext uri="{FF2B5EF4-FFF2-40B4-BE49-F238E27FC236}">
                      <a16:creationId xmlns:a16="http://schemas.microsoft.com/office/drawing/2014/main" id="{11F63726-3656-D974-28B9-557CCDDA4D32}"/>
                    </a:ext>
                  </a:extLst>
                </p:cNvPr>
                <p:cNvPicPr/>
                <p:nvPr/>
              </p:nvPicPr>
              <p:blipFill>
                <a:blip r:embed="rId102"/>
                <a:stretch>
                  <a:fillRect/>
                </a:stretch>
              </p:blipFill>
              <p:spPr>
                <a:xfrm>
                  <a:off x="8094304" y="700560"/>
                  <a:ext cx="6552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3" name="Ink 62">
                  <a:extLst>
                    <a:ext uri="{FF2B5EF4-FFF2-40B4-BE49-F238E27FC236}">
                      <a16:creationId xmlns:a16="http://schemas.microsoft.com/office/drawing/2014/main" id="{07E2014B-AE7D-99BC-BC40-72F717D72AAD}"/>
                    </a:ext>
                  </a:extLst>
                </p14:cNvPr>
                <p14:cNvContentPartPr/>
                <p14:nvPr/>
              </p14:nvContentPartPr>
              <p14:xfrm>
                <a:off x="6280984" y="2654640"/>
                <a:ext cx="4320" cy="38520"/>
              </p14:xfrm>
            </p:contentPart>
          </mc:Choice>
          <mc:Fallback xmlns="">
            <p:pic>
              <p:nvPicPr>
                <p:cNvPr id="63" name="Ink 62">
                  <a:extLst>
                    <a:ext uri="{FF2B5EF4-FFF2-40B4-BE49-F238E27FC236}">
                      <a16:creationId xmlns:a16="http://schemas.microsoft.com/office/drawing/2014/main" id="{07E2014B-AE7D-99BC-BC40-72F717D72AAD}"/>
                    </a:ext>
                  </a:extLst>
                </p:cNvPr>
                <p:cNvPicPr/>
                <p:nvPr/>
              </p:nvPicPr>
              <p:blipFill>
                <a:blip r:embed="rId104"/>
                <a:stretch>
                  <a:fillRect/>
                </a:stretch>
              </p:blipFill>
              <p:spPr>
                <a:xfrm>
                  <a:off x="6271984" y="2645640"/>
                  <a:ext cx="2196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64" name="Ink 63">
                  <a:extLst>
                    <a:ext uri="{FF2B5EF4-FFF2-40B4-BE49-F238E27FC236}">
                      <a16:creationId xmlns:a16="http://schemas.microsoft.com/office/drawing/2014/main" id="{BD92CA31-6400-80DA-4D5A-D99D04F9A179}"/>
                    </a:ext>
                  </a:extLst>
                </p14:cNvPr>
                <p14:cNvContentPartPr/>
                <p14:nvPr/>
              </p14:nvContentPartPr>
              <p14:xfrm>
                <a:off x="6610024" y="2591280"/>
                <a:ext cx="16560" cy="105120"/>
              </p14:xfrm>
            </p:contentPart>
          </mc:Choice>
          <mc:Fallback xmlns="">
            <p:pic>
              <p:nvPicPr>
                <p:cNvPr id="64" name="Ink 63">
                  <a:extLst>
                    <a:ext uri="{FF2B5EF4-FFF2-40B4-BE49-F238E27FC236}">
                      <a16:creationId xmlns:a16="http://schemas.microsoft.com/office/drawing/2014/main" id="{BD92CA31-6400-80DA-4D5A-D99D04F9A179}"/>
                    </a:ext>
                  </a:extLst>
                </p:cNvPr>
                <p:cNvPicPr/>
                <p:nvPr/>
              </p:nvPicPr>
              <p:blipFill>
                <a:blip r:embed="rId106"/>
                <a:stretch>
                  <a:fillRect/>
                </a:stretch>
              </p:blipFill>
              <p:spPr>
                <a:xfrm>
                  <a:off x="6601384" y="2582280"/>
                  <a:ext cx="3420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0" name="Ink 69">
                  <a:extLst>
                    <a:ext uri="{FF2B5EF4-FFF2-40B4-BE49-F238E27FC236}">
                      <a16:creationId xmlns:a16="http://schemas.microsoft.com/office/drawing/2014/main" id="{04DC5ECD-106F-01B2-FC4D-7DDB9B22CA56}"/>
                    </a:ext>
                  </a:extLst>
                </p14:cNvPr>
                <p14:cNvContentPartPr/>
                <p14:nvPr/>
              </p14:nvContentPartPr>
              <p14:xfrm>
                <a:off x="7265224" y="1741320"/>
                <a:ext cx="348840" cy="500040"/>
              </p14:xfrm>
            </p:contentPart>
          </mc:Choice>
          <mc:Fallback xmlns="">
            <p:pic>
              <p:nvPicPr>
                <p:cNvPr id="70" name="Ink 69">
                  <a:extLst>
                    <a:ext uri="{FF2B5EF4-FFF2-40B4-BE49-F238E27FC236}">
                      <a16:creationId xmlns:a16="http://schemas.microsoft.com/office/drawing/2014/main" id="{04DC5ECD-106F-01B2-FC4D-7DDB9B22CA56}"/>
                    </a:ext>
                  </a:extLst>
                </p:cNvPr>
                <p:cNvPicPr/>
                <p:nvPr/>
              </p:nvPicPr>
              <p:blipFill>
                <a:blip r:embed="rId108"/>
                <a:stretch>
                  <a:fillRect/>
                </a:stretch>
              </p:blipFill>
              <p:spPr>
                <a:xfrm>
                  <a:off x="7256584" y="1732320"/>
                  <a:ext cx="366480" cy="51768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1" name="Ink 70">
                  <a:extLst>
                    <a:ext uri="{FF2B5EF4-FFF2-40B4-BE49-F238E27FC236}">
                      <a16:creationId xmlns:a16="http://schemas.microsoft.com/office/drawing/2014/main" id="{D9EE4B07-5F70-5155-47E5-D8DB93AAAE02}"/>
                    </a:ext>
                  </a:extLst>
                </p14:cNvPr>
                <p14:cNvContentPartPr/>
                <p14:nvPr/>
              </p14:nvContentPartPr>
              <p14:xfrm>
                <a:off x="7880464" y="1452960"/>
                <a:ext cx="191880" cy="327960"/>
              </p14:xfrm>
            </p:contentPart>
          </mc:Choice>
          <mc:Fallback xmlns="">
            <p:pic>
              <p:nvPicPr>
                <p:cNvPr id="71" name="Ink 70">
                  <a:extLst>
                    <a:ext uri="{FF2B5EF4-FFF2-40B4-BE49-F238E27FC236}">
                      <a16:creationId xmlns:a16="http://schemas.microsoft.com/office/drawing/2014/main" id="{D9EE4B07-5F70-5155-47E5-D8DB93AAAE02}"/>
                    </a:ext>
                  </a:extLst>
                </p:cNvPr>
                <p:cNvPicPr/>
                <p:nvPr/>
              </p:nvPicPr>
              <p:blipFill>
                <a:blip r:embed="rId110"/>
                <a:stretch>
                  <a:fillRect/>
                </a:stretch>
              </p:blipFill>
              <p:spPr>
                <a:xfrm>
                  <a:off x="7871464" y="1443960"/>
                  <a:ext cx="209520" cy="3456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2" name="Ink 71">
                  <a:extLst>
                    <a:ext uri="{FF2B5EF4-FFF2-40B4-BE49-F238E27FC236}">
                      <a16:creationId xmlns:a16="http://schemas.microsoft.com/office/drawing/2014/main" id="{3BF371DE-3E8E-C3C7-F908-4B3F062B3097}"/>
                    </a:ext>
                  </a:extLst>
                </p14:cNvPr>
                <p14:cNvContentPartPr/>
                <p14:nvPr/>
              </p14:nvContentPartPr>
              <p14:xfrm>
                <a:off x="8125984" y="1380240"/>
                <a:ext cx="183960" cy="234360"/>
              </p14:xfrm>
            </p:contentPart>
          </mc:Choice>
          <mc:Fallback xmlns="">
            <p:pic>
              <p:nvPicPr>
                <p:cNvPr id="72" name="Ink 71">
                  <a:extLst>
                    <a:ext uri="{FF2B5EF4-FFF2-40B4-BE49-F238E27FC236}">
                      <a16:creationId xmlns:a16="http://schemas.microsoft.com/office/drawing/2014/main" id="{3BF371DE-3E8E-C3C7-F908-4B3F062B3097}"/>
                    </a:ext>
                  </a:extLst>
                </p:cNvPr>
                <p:cNvPicPr/>
                <p:nvPr/>
              </p:nvPicPr>
              <p:blipFill>
                <a:blip r:embed="rId112"/>
                <a:stretch>
                  <a:fillRect/>
                </a:stretch>
              </p:blipFill>
              <p:spPr>
                <a:xfrm>
                  <a:off x="8116984" y="1371240"/>
                  <a:ext cx="20160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3" name="Ink 72">
                  <a:extLst>
                    <a:ext uri="{FF2B5EF4-FFF2-40B4-BE49-F238E27FC236}">
                      <a16:creationId xmlns:a16="http://schemas.microsoft.com/office/drawing/2014/main" id="{F053FEC2-B69E-BC21-A5D1-34208E2CA3BB}"/>
                    </a:ext>
                  </a:extLst>
                </p14:cNvPr>
                <p14:cNvContentPartPr/>
                <p14:nvPr/>
              </p14:nvContentPartPr>
              <p14:xfrm>
                <a:off x="8390944" y="1316520"/>
                <a:ext cx="64080" cy="140400"/>
              </p14:xfrm>
            </p:contentPart>
          </mc:Choice>
          <mc:Fallback xmlns="">
            <p:pic>
              <p:nvPicPr>
                <p:cNvPr id="73" name="Ink 72">
                  <a:extLst>
                    <a:ext uri="{FF2B5EF4-FFF2-40B4-BE49-F238E27FC236}">
                      <a16:creationId xmlns:a16="http://schemas.microsoft.com/office/drawing/2014/main" id="{F053FEC2-B69E-BC21-A5D1-34208E2CA3BB}"/>
                    </a:ext>
                  </a:extLst>
                </p:cNvPr>
                <p:cNvPicPr/>
                <p:nvPr/>
              </p:nvPicPr>
              <p:blipFill>
                <a:blip r:embed="rId114"/>
                <a:stretch>
                  <a:fillRect/>
                </a:stretch>
              </p:blipFill>
              <p:spPr>
                <a:xfrm>
                  <a:off x="8382304" y="1307520"/>
                  <a:ext cx="8172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4" name="Ink 73">
                  <a:extLst>
                    <a:ext uri="{FF2B5EF4-FFF2-40B4-BE49-F238E27FC236}">
                      <a16:creationId xmlns:a16="http://schemas.microsoft.com/office/drawing/2014/main" id="{78AD745C-B352-0502-92AF-4F87AAEACAEE}"/>
                    </a:ext>
                  </a:extLst>
                </p14:cNvPr>
                <p14:cNvContentPartPr/>
                <p14:nvPr/>
              </p14:nvContentPartPr>
              <p14:xfrm>
                <a:off x="8293384" y="1197720"/>
                <a:ext cx="228240" cy="165240"/>
              </p14:xfrm>
            </p:contentPart>
          </mc:Choice>
          <mc:Fallback xmlns="">
            <p:pic>
              <p:nvPicPr>
                <p:cNvPr id="74" name="Ink 73">
                  <a:extLst>
                    <a:ext uri="{FF2B5EF4-FFF2-40B4-BE49-F238E27FC236}">
                      <a16:creationId xmlns:a16="http://schemas.microsoft.com/office/drawing/2014/main" id="{78AD745C-B352-0502-92AF-4F87AAEACAEE}"/>
                    </a:ext>
                  </a:extLst>
                </p:cNvPr>
                <p:cNvPicPr/>
                <p:nvPr/>
              </p:nvPicPr>
              <p:blipFill>
                <a:blip r:embed="rId116"/>
                <a:stretch>
                  <a:fillRect/>
                </a:stretch>
              </p:blipFill>
              <p:spPr>
                <a:xfrm>
                  <a:off x="8284744" y="1188720"/>
                  <a:ext cx="24588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5" name="Ink 74">
                  <a:extLst>
                    <a:ext uri="{FF2B5EF4-FFF2-40B4-BE49-F238E27FC236}">
                      <a16:creationId xmlns:a16="http://schemas.microsoft.com/office/drawing/2014/main" id="{6F982F16-30C6-DBD8-A591-51D078A01791}"/>
                    </a:ext>
                  </a:extLst>
                </p14:cNvPr>
                <p14:cNvContentPartPr/>
                <p14:nvPr/>
              </p14:nvContentPartPr>
              <p14:xfrm>
                <a:off x="8562664" y="1103760"/>
                <a:ext cx="167040" cy="238320"/>
              </p14:xfrm>
            </p:contentPart>
          </mc:Choice>
          <mc:Fallback xmlns="">
            <p:pic>
              <p:nvPicPr>
                <p:cNvPr id="75" name="Ink 74">
                  <a:extLst>
                    <a:ext uri="{FF2B5EF4-FFF2-40B4-BE49-F238E27FC236}">
                      <a16:creationId xmlns:a16="http://schemas.microsoft.com/office/drawing/2014/main" id="{6F982F16-30C6-DBD8-A591-51D078A01791}"/>
                    </a:ext>
                  </a:extLst>
                </p:cNvPr>
                <p:cNvPicPr/>
                <p:nvPr/>
              </p:nvPicPr>
              <p:blipFill>
                <a:blip r:embed="rId118"/>
                <a:stretch>
                  <a:fillRect/>
                </a:stretch>
              </p:blipFill>
              <p:spPr>
                <a:xfrm>
                  <a:off x="8553664" y="1095120"/>
                  <a:ext cx="18468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8" name="Ink 77">
                  <a:extLst>
                    <a:ext uri="{FF2B5EF4-FFF2-40B4-BE49-F238E27FC236}">
                      <a16:creationId xmlns:a16="http://schemas.microsoft.com/office/drawing/2014/main" id="{A8D3A0E9-3641-9A8B-BDEC-B995D7A09EEF}"/>
                    </a:ext>
                  </a:extLst>
                </p14:cNvPr>
                <p14:cNvContentPartPr/>
                <p14:nvPr/>
              </p14:nvContentPartPr>
              <p14:xfrm>
                <a:off x="6757624" y="2487240"/>
                <a:ext cx="136080" cy="42480"/>
              </p14:xfrm>
            </p:contentPart>
          </mc:Choice>
          <mc:Fallback xmlns="">
            <p:pic>
              <p:nvPicPr>
                <p:cNvPr id="78" name="Ink 77">
                  <a:extLst>
                    <a:ext uri="{FF2B5EF4-FFF2-40B4-BE49-F238E27FC236}">
                      <a16:creationId xmlns:a16="http://schemas.microsoft.com/office/drawing/2014/main" id="{A8D3A0E9-3641-9A8B-BDEC-B995D7A09EEF}"/>
                    </a:ext>
                  </a:extLst>
                </p:cNvPr>
                <p:cNvPicPr/>
                <p:nvPr/>
              </p:nvPicPr>
              <p:blipFill>
                <a:blip r:embed="rId120"/>
                <a:stretch>
                  <a:fillRect/>
                </a:stretch>
              </p:blipFill>
              <p:spPr>
                <a:xfrm>
                  <a:off x="6748984" y="2478240"/>
                  <a:ext cx="15372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79" name="Ink 78">
                  <a:extLst>
                    <a:ext uri="{FF2B5EF4-FFF2-40B4-BE49-F238E27FC236}">
                      <a16:creationId xmlns:a16="http://schemas.microsoft.com/office/drawing/2014/main" id="{32B97D4A-438E-9708-FC5E-100B0E558FC1}"/>
                    </a:ext>
                  </a:extLst>
                </p14:cNvPr>
                <p14:cNvContentPartPr/>
                <p14:nvPr/>
              </p14:nvContentPartPr>
              <p14:xfrm>
                <a:off x="6988024" y="2384280"/>
                <a:ext cx="173520" cy="172800"/>
              </p14:xfrm>
            </p:contentPart>
          </mc:Choice>
          <mc:Fallback xmlns="">
            <p:pic>
              <p:nvPicPr>
                <p:cNvPr id="79" name="Ink 78">
                  <a:extLst>
                    <a:ext uri="{FF2B5EF4-FFF2-40B4-BE49-F238E27FC236}">
                      <a16:creationId xmlns:a16="http://schemas.microsoft.com/office/drawing/2014/main" id="{32B97D4A-438E-9708-FC5E-100B0E558FC1}"/>
                    </a:ext>
                  </a:extLst>
                </p:cNvPr>
                <p:cNvPicPr/>
                <p:nvPr/>
              </p:nvPicPr>
              <p:blipFill>
                <a:blip r:embed="rId122"/>
                <a:stretch>
                  <a:fillRect/>
                </a:stretch>
              </p:blipFill>
              <p:spPr>
                <a:xfrm>
                  <a:off x="6979024" y="2375640"/>
                  <a:ext cx="19116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1" name="Ink 80">
                  <a:extLst>
                    <a:ext uri="{FF2B5EF4-FFF2-40B4-BE49-F238E27FC236}">
                      <a16:creationId xmlns:a16="http://schemas.microsoft.com/office/drawing/2014/main" id="{7E7814CD-B23C-14A5-1C3F-CC636066CFE1}"/>
                    </a:ext>
                  </a:extLst>
                </p14:cNvPr>
                <p14:cNvContentPartPr/>
                <p14:nvPr/>
              </p14:nvContentPartPr>
              <p14:xfrm>
                <a:off x="6989104" y="1649160"/>
                <a:ext cx="1072800" cy="1548360"/>
              </p14:xfrm>
            </p:contentPart>
          </mc:Choice>
          <mc:Fallback xmlns="">
            <p:pic>
              <p:nvPicPr>
                <p:cNvPr id="81" name="Ink 80">
                  <a:extLst>
                    <a:ext uri="{FF2B5EF4-FFF2-40B4-BE49-F238E27FC236}">
                      <a16:creationId xmlns:a16="http://schemas.microsoft.com/office/drawing/2014/main" id="{7E7814CD-B23C-14A5-1C3F-CC636066CFE1}"/>
                    </a:ext>
                  </a:extLst>
                </p:cNvPr>
                <p:cNvPicPr/>
                <p:nvPr/>
              </p:nvPicPr>
              <p:blipFill>
                <a:blip r:embed="rId124"/>
                <a:stretch>
                  <a:fillRect/>
                </a:stretch>
              </p:blipFill>
              <p:spPr>
                <a:xfrm>
                  <a:off x="6980104" y="1640520"/>
                  <a:ext cx="1090440" cy="15660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83" name="Ink 82">
                  <a:extLst>
                    <a:ext uri="{FF2B5EF4-FFF2-40B4-BE49-F238E27FC236}">
                      <a16:creationId xmlns:a16="http://schemas.microsoft.com/office/drawing/2014/main" id="{613FDCA1-C59A-D6C8-83A2-0C201547C218}"/>
                    </a:ext>
                  </a:extLst>
                </p14:cNvPr>
                <p14:cNvContentPartPr/>
                <p14:nvPr/>
              </p14:nvContentPartPr>
              <p14:xfrm>
                <a:off x="7738624" y="2421000"/>
                <a:ext cx="2856240" cy="83160"/>
              </p14:xfrm>
            </p:contentPart>
          </mc:Choice>
          <mc:Fallback xmlns="">
            <p:pic>
              <p:nvPicPr>
                <p:cNvPr id="83" name="Ink 82">
                  <a:extLst>
                    <a:ext uri="{FF2B5EF4-FFF2-40B4-BE49-F238E27FC236}">
                      <a16:creationId xmlns:a16="http://schemas.microsoft.com/office/drawing/2014/main" id="{613FDCA1-C59A-D6C8-83A2-0C201547C218}"/>
                    </a:ext>
                  </a:extLst>
                </p:cNvPr>
                <p:cNvPicPr/>
                <p:nvPr/>
              </p:nvPicPr>
              <p:blipFill>
                <a:blip r:embed="rId126"/>
                <a:stretch>
                  <a:fillRect/>
                </a:stretch>
              </p:blipFill>
              <p:spPr>
                <a:xfrm>
                  <a:off x="7729624" y="2412000"/>
                  <a:ext cx="287388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84" name="Ink 83">
                  <a:extLst>
                    <a:ext uri="{FF2B5EF4-FFF2-40B4-BE49-F238E27FC236}">
                      <a16:creationId xmlns:a16="http://schemas.microsoft.com/office/drawing/2014/main" id="{98F36E11-AAA2-36A2-1246-680F0735C034}"/>
                    </a:ext>
                  </a:extLst>
                </p14:cNvPr>
                <p14:cNvContentPartPr/>
                <p14:nvPr/>
              </p14:nvContentPartPr>
              <p14:xfrm>
                <a:off x="10478944" y="2325960"/>
                <a:ext cx="196200" cy="223560"/>
              </p14:xfrm>
            </p:contentPart>
          </mc:Choice>
          <mc:Fallback xmlns="">
            <p:pic>
              <p:nvPicPr>
                <p:cNvPr id="84" name="Ink 83">
                  <a:extLst>
                    <a:ext uri="{FF2B5EF4-FFF2-40B4-BE49-F238E27FC236}">
                      <a16:creationId xmlns:a16="http://schemas.microsoft.com/office/drawing/2014/main" id="{98F36E11-AAA2-36A2-1246-680F0735C034}"/>
                    </a:ext>
                  </a:extLst>
                </p:cNvPr>
                <p:cNvPicPr/>
                <p:nvPr/>
              </p:nvPicPr>
              <p:blipFill>
                <a:blip r:embed="rId128"/>
                <a:stretch>
                  <a:fillRect/>
                </a:stretch>
              </p:blipFill>
              <p:spPr>
                <a:xfrm>
                  <a:off x="10469944" y="2316960"/>
                  <a:ext cx="21384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85" name="Ink 84">
                  <a:extLst>
                    <a:ext uri="{FF2B5EF4-FFF2-40B4-BE49-F238E27FC236}">
                      <a16:creationId xmlns:a16="http://schemas.microsoft.com/office/drawing/2014/main" id="{B8DECDFE-A4A9-38AF-16AA-269249E43775}"/>
                    </a:ext>
                  </a:extLst>
                </p14:cNvPr>
                <p14:cNvContentPartPr/>
                <p14:nvPr/>
              </p14:nvContentPartPr>
              <p14:xfrm>
                <a:off x="10563184" y="2480400"/>
                <a:ext cx="17640" cy="53280"/>
              </p14:xfrm>
            </p:contentPart>
          </mc:Choice>
          <mc:Fallback xmlns="">
            <p:pic>
              <p:nvPicPr>
                <p:cNvPr id="85" name="Ink 84">
                  <a:extLst>
                    <a:ext uri="{FF2B5EF4-FFF2-40B4-BE49-F238E27FC236}">
                      <a16:creationId xmlns:a16="http://schemas.microsoft.com/office/drawing/2014/main" id="{B8DECDFE-A4A9-38AF-16AA-269249E43775}"/>
                    </a:ext>
                  </a:extLst>
                </p:cNvPr>
                <p:cNvPicPr/>
                <p:nvPr/>
              </p:nvPicPr>
              <p:blipFill>
                <a:blip r:embed="rId130"/>
                <a:stretch>
                  <a:fillRect/>
                </a:stretch>
              </p:blipFill>
              <p:spPr>
                <a:xfrm>
                  <a:off x="10554184" y="2471400"/>
                  <a:ext cx="35280" cy="70920"/>
                </a:xfrm>
                <a:prstGeom prst="rect">
                  <a:avLst/>
                </a:prstGeom>
              </p:spPr>
            </p:pic>
          </mc:Fallback>
        </mc:AlternateContent>
      </p:grpSp>
      <p:grpSp>
        <p:nvGrpSpPr>
          <p:cNvPr id="89" name="Group 88">
            <a:extLst>
              <a:ext uri="{FF2B5EF4-FFF2-40B4-BE49-F238E27FC236}">
                <a16:creationId xmlns:a16="http://schemas.microsoft.com/office/drawing/2014/main" id="{6A6D3E6C-971F-743C-EA91-BEC43C709C47}"/>
              </a:ext>
            </a:extLst>
          </p:cNvPr>
          <p:cNvGrpSpPr/>
          <p:nvPr/>
        </p:nvGrpSpPr>
        <p:grpSpPr>
          <a:xfrm>
            <a:off x="11724904" y="2331360"/>
            <a:ext cx="241200" cy="171000"/>
            <a:chOff x="11724904" y="2331360"/>
            <a:chExt cx="241200" cy="171000"/>
          </a:xfrm>
        </p:grpSpPr>
        <mc:AlternateContent xmlns:mc="http://schemas.openxmlformats.org/markup-compatibility/2006" xmlns:p14="http://schemas.microsoft.com/office/powerpoint/2010/main">
          <mc:Choice Requires="p14">
            <p:contentPart p14:bwMode="auto" r:id="rId131">
              <p14:nvContentPartPr>
                <p14:cNvPr id="87" name="Ink 86">
                  <a:extLst>
                    <a:ext uri="{FF2B5EF4-FFF2-40B4-BE49-F238E27FC236}">
                      <a16:creationId xmlns:a16="http://schemas.microsoft.com/office/drawing/2014/main" id="{08F49E71-67F9-E0E7-55DF-A64BE27B6DBE}"/>
                    </a:ext>
                  </a:extLst>
                </p14:cNvPr>
                <p14:cNvContentPartPr/>
                <p14:nvPr/>
              </p14:nvContentPartPr>
              <p14:xfrm>
                <a:off x="11820304" y="2333880"/>
                <a:ext cx="28080" cy="168480"/>
              </p14:xfrm>
            </p:contentPart>
          </mc:Choice>
          <mc:Fallback xmlns="">
            <p:pic>
              <p:nvPicPr>
                <p:cNvPr id="87" name="Ink 86">
                  <a:extLst>
                    <a:ext uri="{FF2B5EF4-FFF2-40B4-BE49-F238E27FC236}">
                      <a16:creationId xmlns:a16="http://schemas.microsoft.com/office/drawing/2014/main" id="{08F49E71-67F9-E0E7-55DF-A64BE27B6DBE}"/>
                    </a:ext>
                  </a:extLst>
                </p:cNvPr>
                <p:cNvPicPr/>
                <p:nvPr/>
              </p:nvPicPr>
              <p:blipFill>
                <a:blip r:embed="rId132"/>
                <a:stretch>
                  <a:fillRect/>
                </a:stretch>
              </p:blipFill>
              <p:spPr>
                <a:xfrm>
                  <a:off x="11811304" y="2325240"/>
                  <a:ext cx="4572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8" name="Ink 87">
                  <a:extLst>
                    <a:ext uri="{FF2B5EF4-FFF2-40B4-BE49-F238E27FC236}">
                      <a16:creationId xmlns:a16="http://schemas.microsoft.com/office/drawing/2014/main" id="{AFEA9A54-50B4-F9D8-80D7-07C30DC4B172}"/>
                    </a:ext>
                  </a:extLst>
                </p14:cNvPr>
                <p14:cNvContentPartPr/>
                <p14:nvPr/>
              </p14:nvContentPartPr>
              <p14:xfrm>
                <a:off x="11724904" y="2331360"/>
                <a:ext cx="241200" cy="29880"/>
              </p14:xfrm>
            </p:contentPart>
          </mc:Choice>
          <mc:Fallback xmlns="">
            <p:pic>
              <p:nvPicPr>
                <p:cNvPr id="88" name="Ink 87">
                  <a:extLst>
                    <a:ext uri="{FF2B5EF4-FFF2-40B4-BE49-F238E27FC236}">
                      <a16:creationId xmlns:a16="http://schemas.microsoft.com/office/drawing/2014/main" id="{AFEA9A54-50B4-F9D8-80D7-07C30DC4B172}"/>
                    </a:ext>
                  </a:extLst>
                </p:cNvPr>
                <p:cNvPicPr/>
                <p:nvPr/>
              </p:nvPicPr>
              <p:blipFill>
                <a:blip r:embed="rId134"/>
                <a:stretch>
                  <a:fillRect/>
                </a:stretch>
              </p:blipFill>
              <p:spPr>
                <a:xfrm>
                  <a:off x="11715904" y="2322720"/>
                  <a:ext cx="258840" cy="47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5">
            <p14:nvContentPartPr>
              <p14:cNvPr id="90" name="Ink 89">
                <a:extLst>
                  <a:ext uri="{FF2B5EF4-FFF2-40B4-BE49-F238E27FC236}">
                    <a16:creationId xmlns:a16="http://schemas.microsoft.com/office/drawing/2014/main" id="{B0E8BE05-9E84-E1F5-5567-52CE399CBDE8}"/>
                  </a:ext>
                </a:extLst>
              </p14:cNvPr>
              <p14:cNvContentPartPr/>
              <p14:nvPr/>
            </p14:nvContentPartPr>
            <p14:xfrm>
              <a:off x="7132384" y="6033960"/>
              <a:ext cx="290880" cy="336960"/>
            </p14:xfrm>
          </p:contentPart>
        </mc:Choice>
        <mc:Fallback xmlns="">
          <p:pic>
            <p:nvPicPr>
              <p:cNvPr id="90" name="Ink 89">
                <a:extLst>
                  <a:ext uri="{FF2B5EF4-FFF2-40B4-BE49-F238E27FC236}">
                    <a16:creationId xmlns:a16="http://schemas.microsoft.com/office/drawing/2014/main" id="{B0E8BE05-9E84-E1F5-5567-52CE399CBDE8}"/>
                  </a:ext>
                </a:extLst>
              </p:cNvPr>
              <p:cNvPicPr/>
              <p:nvPr/>
            </p:nvPicPr>
            <p:blipFill>
              <a:blip r:embed="rId136"/>
              <a:stretch>
                <a:fillRect/>
              </a:stretch>
            </p:blipFill>
            <p:spPr>
              <a:xfrm>
                <a:off x="7123744" y="6025320"/>
                <a:ext cx="308520" cy="354600"/>
              </a:xfrm>
              <a:prstGeom prst="rect">
                <a:avLst/>
              </a:prstGeom>
            </p:spPr>
          </p:pic>
        </mc:Fallback>
      </mc:AlternateContent>
    </p:spTree>
    <p:extLst>
      <p:ext uri="{BB962C8B-B14F-4D97-AF65-F5344CB8AC3E}">
        <p14:creationId xmlns:p14="http://schemas.microsoft.com/office/powerpoint/2010/main" val="2281667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51A6D-30CC-4300-980C-5E57D5FDA801}"/>
              </a:ext>
            </a:extLst>
          </p:cNvPr>
          <p:cNvPicPr>
            <a:picLocks noChangeAspect="1"/>
          </p:cNvPicPr>
          <p:nvPr/>
        </p:nvPicPr>
        <p:blipFill>
          <a:blip r:embed="rId3"/>
          <a:stretch>
            <a:fillRect/>
          </a:stretch>
        </p:blipFill>
        <p:spPr>
          <a:xfrm>
            <a:off x="-9886" y="24981"/>
            <a:ext cx="4257512" cy="2380240"/>
          </a:xfrm>
          <a:prstGeom prst="rect">
            <a:avLst/>
          </a:prstGeom>
        </p:spPr>
      </p:pic>
      <p:sp>
        <p:nvSpPr>
          <p:cNvPr id="9" name="Rectangle 8">
            <a:extLst>
              <a:ext uri="{FF2B5EF4-FFF2-40B4-BE49-F238E27FC236}">
                <a16:creationId xmlns:a16="http://schemas.microsoft.com/office/drawing/2014/main" id="{BB946BAF-FB15-4275-B62C-490D7182E7FC}"/>
              </a:ext>
            </a:extLst>
          </p:cNvPr>
          <p:cNvSpPr/>
          <p:nvPr/>
        </p:nvSpPr>
        <p:spPr>
          <a:xfrm>
            <a:off x="126183" y="2648803"/>
            <a:ext cx="7467600" cy="4247317"/>
          </a:xfrm>
          <a:prstGeom prst="rect">
            <a:avLst/>
          </a:prstGeom>
        </p:spPr>
        <p:txBody>
          <a:bodyPr wrap="square">
            <a:spAutoFit/>
          </a:bodyPr>
          <a:lstStyle/>
          <a:p>
            <a:pPr marL="184281" indent="-184281"/>
            <a:r>
              <a:rPr lang="en-US" sz="1800" dirty="0"/>
              <a:t>• CAG – at least 10 diseases (Huntington disease, spinal and bulbar muscular atrophy, </a:t>
            </a:r>
            <a:r>
              <a:rPr lang="en-US" sz="1800" dirty="0" err="1"/>
              <a:t>dentatorubral-pallidoluysian</a:t>
            </a:r>
            <a:r>
              <a:rPr lang="en-US" sz="1800" dirty="0"/>
              <a:t> atrophy and seven SCAs)</a:t>
            </a:r>
          </a:p>
          <a:p>
            <a:pPr marL="184281" indent="-184281"/>
            <a:r>
              <a:rPr lang="en-US" sz="1800" dirty="0"/>
              <a:t>• CGG – fragile X, fragile X tremor ataxia syndrome, other fragile sites (GCC, CCG)</a:t>
            </a:r>
          </a:p>
          <a:p>
            <a:pPr marL="184281" indent="-184281"/>
            <a:r>
              <a:rPr lang="en-US" sz="1800" dirty="0"/>
              <a:t>• CTG – myotonic dystrophy type 1, Huntington disease-like 2, spinocerebellar ataxia type 8, Fuchs corneal dystrophy</a:t>
            </a:r>
          </a:p>
          <a:p>
            <a:pPr marL="184281" indent="-184281"/>
            <a:r>
              <a:rPr lang="en-US" sz="1800" dirty="0"/>
              <a:t>• GAA – Friedreich ataxia</a:t>
            </a:r>
          </a:p>
          <a:p>
            <a:pPr marL="184281" indent="-184281"/>
            <a:r>
              <a:rPr lang="en-US" sz="1800" dirty="0"/>
              <a:t>• GCC – FRAXE mental retardation</a:t>
            </a:r>
          </a:p>
          <a:p>
            <a:pPr marL="184281" indent="-184281"/>
            <a:r>
              <a:rPr lang="en-US" sz="1800" dirty="0"/>
              <a:t>• GCG – </a:t>
            </a:r>
            <a:r>
              <a:rPr lang="en-US" sz="1800" dirty="0" err="1"/>
              <a:t>oculopharyngeal</a:t>
            </a:r>
            <a:r>
              <a:rPr lang="en-US" sz="1800" dirty="0"/>
              <a:t> muscular dystrophy</a:t>
            </a:r>
          </a:p>
          <a:p>
            <a:pPr marL="184281" indent="-184281"/>
            <a:r>
              <a:rPr lang="en-US" sz="1800" dirty="0"/>
              <a:t>• CCTG – myotonic dystrophy type 1</a:t>
            </a:r>
          </a:p>
          <a:p>
            <a:pPr marL="184281" indent="-184281"/>
            <a:r>
              <a:rPr lang="en-US" sz="1800" dirty="0"/>
              <a:t>• ATTCT – spinocerebellar ataxia type 10</a:t>
            </a:r>
          </a:p>
          <a:p>
            <a:pPr marL="184281" indent="-184281"/>
            <a:r>
              <a:rPr lang="en-US" sz="1800" dirty="0"/>
              <a:t>• TGGAA – spinocerebellar ataxia type 31</a:t>
            </a:r>
          </a:p>
          <a:p>
            <a:pPr marL="184281" indent="-184281"/>
            <a:r>
              <a:rPr lang="en-US" sz="1800" dirty="0"/>
              <a:t>• GGCCTG – spinocerebellar ataxia type 36</a:t>
            </a:r>
          </a:p>
          <a:p>
            <a:pPr marL="184281" indent="-184281"/>
            <a:r>
              <a:rPr lang="en-US" sz="1800" dirty="0"/>
              <a:t>• GGGGCC – C9ORF72 frontotemporal dementia/amyotrophic lateral sclerosis</a:t>
            </a:r>
          </a:p>
          <a:p>
            <a:pPr marL="184281" indent="-184281"/>
            <a:r>
              <a:rPr lang="en-US" sz="1800" dirty="0"/>
              <a:t>• CCCCGCCCCGCG – EPM1 (myoclonic epilepsy)</a:t>
            </a:r>
          </a:p>
        </p:txBody>
      </p:sp>
      <p:sp>
        <p:nvSpPr>
          <p:cNvPr id="10" name="Rectangle 9">
            <a:extLst>
              <a:ext uri="{FF2B5EF4-FFF2-40B4-BE49-F238E27FC236}">
                <a16:creationId xmlns:a16="http://schemas.microsoft.com/office/drawing/2014/main" id="{F92016A8-84AB-4FE7-9792-2755F853272A}"/>
              </a:ext>
            </a:extLst>
          </p:cNvPr>
          <p:cNvSpPr/>
          <p:nvPr/>
        </p:nvSpPr>
        <p:spPr>
          <a:xfrm>
            <a:off x="4301004" y="-28538"/>
            <a:ext cx="8623323" cy="551241"/>
          </a:xfrm>
          <a:prstGeom prst="rect">
            <a:avLst/>
          </a:prstGeom>
        </p:spPr>
        <p:txBody>
          <a:bodyPr wrap="none">
            <a:spAutoFit/>
          </a:bodyPr>
          <a:lstStyle/>
          <a:p>
            <a:r>
              <a:rPr lang="en-US" sz="2982" dirty="0"/>
              <a:t>Repeat Expansion Diseases – Errors in DNA Replication</a:t>
            </a:r>
          </a:p>
        </p:txBody>
      </p:sp>
      <p:sp>
        <p:nvSpPr>
          <p:cNvPr id="2" name="TextBox 1">
            <a:extLst>
              <a:ext uri="{FF2B5EF4-FFF2-40B4-BE49-F238E27FC236}">
                <a16:creationId xmlns:a16="http://schemas.microsoft.com/office/drawing/2014/main" id="{4ABF027C-03B3-0F0D-5A92-20176D5B3EF9}"/>
              </a:ext>
            </a:extLst>
          </p:cNvPr>
          <p:cNvSpPr txBox="1"/>
          <p:nvPr/>
        </p:nvSpPr>
        <p:spPr>
          <a:xfrm>
            <a:off x="8612665" y="5588528"/>
            <a:ext cx="3435392" cy="1671291"/>
          </a:xfrm>
          <a:prstGeom prst="rect">
            <a:avLst/>
          </a:prstGeom>
          <a:noFill/>
        </p:spPr>
        <p:txBody>
          <a:bodyPr wrap="square" rtlCol="0">
            <a:spAutoFit/>
          </a:bodyPr>
          <a:lstStyle/>
          <a:p>
            <a:pPr marL="304324"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The number of repeats can be detected by:</a:t>
            </a:r>
          </a:p>
          <a:p>
            <a:pPr marL="791242" lvl="1"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DNA sequencing</a:t>
            </a:r>
          </a:p>
          <a:p>
            <a:pPr marL="791242" lvl="1"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PCR</a:t>
            </a:r>
          </a:p>
          <a:p>
            <a:endParaRPr lang="en-US" sz="2000" dirty="0">
              <a:latin typeface="Arial" panose="020B0604020202020204" pitchFamily="34" charset="0"/>
              <a:cs typeface="Arial" panose="020B0604020202020204" pitchFamily="34" charset="0"/>
            </a:endParaRPr>
          </a:p>
        </p:txBody>
      </p:sp>
      <p:pic>
        <p:nvPicPr>
          <p:cNvPr id="27" name="Picture 4">
            <a:extLst>
              <a:ext uri="{FF2B5EF4-FFF2-40B4-BE49-F238E27FC236}">
                <a16:creationId xmlns:a16="http://schemas.microsoft.com/office/drawing/2014/main" id="{58829817-8940-5541-75C2-4AD11C4F93D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9288" b="45317"/>
          <a:stretch/>
        </p:blipFill>
        <p:spPr bwMode="auto">
          <a:xfrm>
            <a:off x="4138700" y="534669"/>
            <a:ext cx="4275409" cy="210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A19E6B95-0EA8-621D-EA39-68A47C1DEB94}"/>
              </a:ext>
            </a:extLst>
          </p:cNvPr>
          <p:cNvSpPr txBox="1"/>
          <p:nvPr/>
        </p:nvSpPr>
        <p:spPr>
          <a:xfrm>
            <a:off x="8547907" y="808037"/>
            <a:ext cx="4192573" cy="4401205"/>
          </a:xfrm>
          <a:prstGeom prst="rect">
            <a:avLst/>
          </a:prstGeom>
          <a:noFill/>
        </p:spPr>
        <p:txBody>
          <a:bodyPr wrap="square" rtlCol="0">
            <a:spAutoFit/>
          </a:bodyPr>
          <a:lstStyle/>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Repeats in coding regions of genes will generate long stretches of the same amino acid.</a:t>
            </a:r>
          </a:p>
          <a:p>
            <a:pPr defTabSz="973836">
              <a:defRPr/>
            </a:pPr>
            <a:r>
              <a:rPr lang="en-US" sz="2000" dirty="0">
                <a:solidFill>
                  <a:prstClr val="black"/>
                </a:solidFill>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CAGCAGCAG = </a:t>
            </a:r>
            <a:r>
              <a:rPr lang="en-US" sz="1800" dirty="0" err="1">
                <a:solidFill>
                  <a:prstClr val="black"/>
                </a:solidFill>
                <a:latin typeface="Arial" panose="020B0604020202020204" pitchFamily="34" charset="0"/>
                <a:cs typeface="Arial" panose="020B0604020202020204" pitchFamily="34" charset="0"/>
              </a:rPr>
              <a:t>GluGluGlu</a:t>
            </a:r>
            <a:endParaRPr lang="en-US" sz="2000" dirty="0">
              <a:solidFill>
                <a:prstClr val="black"/>
              </a:solidFill>
              <a:latin typeface="Arial" panose="020B0604020202020204" pitchFamily="34" charset="0"/>
              <a:cs typeface="Arial" panose="020B0604020202020204" pitchFamily="34" charset="0"/>
            </a:endParaRP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Repeats outside of coding regions can affect gene expression by changing binding of transcription factors.</a:t>
            </a: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These repeats can grow due to slippage of primer during replication</a:t>
            </a: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More repeats = more chance of developing disease.</a:t>
            </a:r>
          </a:p>
        </p:txBody>
      </p:sp>
      <p:sp>
        <p:nvSpPr>
          <p:cNvPr id="5" name="Date Placeholder 4">
            <a:extLst>
              <a:ext uri="{FF2B5EF4-FFF2-40B4-BE49-F238E27FC236}">
                <a16:creationId xmlns:a16="http://schemas.microsoft.com/office/drawing/2014/main" id="{22B89690-6897-2F1B-A8A6-7E0BF019721D}"/>
              </a:ext>
            </a:extLst>
          </p:cNvPr>
          <p:cNvSpPr>
            <a:spLocks noGrp="1"/>
          </p:cNvSpPr>
          <p:nvPr>
            <p:ph type="dt" sz="half" idx="10"/>
          </p:nvPr>
        </p:nvSpPr>
        <p:spPr/>
        <p:txBody>
          <a:bodyPr/>
          <a:lstStyle/>
          <a:p>
            <a:fld id="{54C9CA07-279C-489A-9BF9-0D7C6E86377A}" type="datetime1">
              <a:rPr lang="en-US" smtClean="0"/>
              <a:t>2/5/2025</a:t>
            </a:fld>
            <a:endParaRPr lang="en-US"/>
          </a:p>
        </p:txBody>
      </p:sp>
      <p:sp>
        <p:nvSpPr>
          <p:cNvPr id="6" name="Footer Placeholder 5">
            <a:extLst>
              <a:ext uri="{FF2B5EF4-FFF2-40B4-BE49-F238E27FC236}">
                <a16:creationId xmlns:a16="http://schemas.microsoft.com/office/drawing/2014/main" id="{BF7817E1-CF76-BB87-EAEB-A11E1F3CE1A0}"/>
              </a:ext>
            </a:extLst>
          </p:cNvPr>
          <p:cNvSpPr>
            <a:spLocks noGrp="1"/>
          </p:cNvSpPr>
          <p:nvPr>
            <p:ph type="ftr" sz="quarter" idx="11"/>
          </p:nvPr>
        </p:nvSpPr>
        <p:spPr/>
        <p:txBody>
          <a:bodyPr/>
          <a:lstStyle/>
          <a:p>
            <a:r>
              <a:rPr lang="en-US"/>
              <a:t>Drugs and Disease Spring 2025 - Lecture 4</a:t>
            </a:r>
          </a:p>
        </p:txBody>
      </p:sp>
      <p:sp>
        <p:nvSpPr>
          <p:cNvPr id="12" name="Slide Number Placeholder 11">
            <a:extLst>
              <a:ext uri="{FF2B5EF4-FFF2-40B4-BE49-F238E27FC236}">
                <a16:creationId xmlns:a16="http://schemas.microsoft.com/office/drawing/2014/main" id="{A2DE4E90-D04A-200D-38D5-47B39EFD5FE5}"/>
              </a:ext>
            </a:extLst>
          </p:cNvPr>
          <p:cNvSpPr>
            <a:spLocks noGrp="1"/>
          </p:cNvSpPr>
          <p:nvPr>
            <p:ph type="sldNum" sz="quarter" idx="12"/>
          </p:nvPr>
        </p:nvSpPr>
        <p:spPr/>
        <p:txBody>
          <a:bodyPr/>
          <a:lstStyle/>
          <a:p>
            <a:fld id="{DC3BB032-4020-48F4-953B-341806DC4A2B}" type="slidenum">
              <a:rPr lang="en-US" smtClean="0"/>
              <a:t>12</a:t>
            </a:fld>
            <a:endParaRPr lang="en-US"/>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0233B16-3994-80A4-CD2C-59E2EF5A1B07}"/>
                  </a:ext>
                </a:extLst>
              </p14:cNvPr>
              <p14:cNvContentPartPr/>
              <p14:nvPr/>
            </p14:nvContentPartPr>
            <p14:xfrm>
              <a:off x="335584" y="2629927"/>
              <a:ext cx="505080" cy="358200"/>
            </p14:xfrm>
          </p:contentPart>
        </mc:Choice>
        <mc:Fallback xmlns="">
          <p:pic>
            <p:nvPicPr>
              <p:cNvPr id="3" name="Ink 2">
                <a:extLst>
                  <a:ext uri="{FF2B5EF4-FFF2-40B4-BE49-F238E27FC236}">
                    <a16:creationId xmlns:a16="http://schemas.microsoft.com/office/drawing/2014/main" id="{80233B16-3994-80A4-CD2C-59E2EF5A1B07}"/>
                  </a:ext>
                </a:extLst>
              </p:cNvPr>
              <p:cNvPicPr/>
              <p:nvPr/>
            </p:nvPicPr>
            <p:blipFill>
              <a:blip r:embed="rId6"/>
              <a:stretch>
                <a:fillRect/>
              </a:stretch>
            </p:blipFill>
            <p:spPr>
              <a:xfrm>
                <a:off x="326944" y="2620927"/>
                <a:ext cx="52272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44512D9F-0BBF-2394-49FB-5814FCD61041}"/>
                  </a:ext>
                </a:extLst>
              </p14:cNvPr>
              <p14:cNvContentPartPr/>
              <p14:nvPr/>
            </p14:nvContentPartPr>
            <p14:xfrm>
              <a:off x="419104" y="2962927"/>
              <a:ext cx="347760" cy="41760"/>
            </p14:xfrm>
          </p:contentPart>
        </mc:Choice>
        <mc:Fallback xmlns="">
          <p:pic>
            <p:nvPicPr>
              <p:cNvPr id="7" name="Ink 6">
                <a:extLst>
                  <a:ext uri="{FF2B5EF4-FFF2-40B4-BE49-F238E27FC236}">
                    <a16:creationId xmlns:a16="http://schemas.microsoft.com/office/drawing/2014/main" id="{44512D9F-0BBF-2394-49FB-5814FCD61041}"/>
                  </a:ext>
                </a:extLst>
              </p:cNvPr>
              <p:cNvPicPr/>
              <p:nvPr/>
            </p:nvPicPr>
            <p:blipFill>
              <a:blip r:embed="rId8"/>
              <a:stretch>
                <a:fillRect/>
              </a:stretch>
            </p:blipFill>
            <p:spPr>
              <a:xfrm>
                <a:off x="410104" y="2954287"/>
                <a:ext cx="36540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3E1AFDDD-D682-7F00-ECE1-67A8AE95C2DB}"/>
                  </a:ext>
                </a:extLst>
              </p14:cNvPr>
              <p14:cNvContentPartPr/>
              <p14:nvPr/>
            </p14:nvContentPartPr>
            <p14:xfrm>
              <a:off x="1862344" y="2989567"/>
              <a:ext cx="836280" cy="39240"/>
            </p14:xfrm>
          </p:contentPart>
        </mc:Choice>
        <mc:Fallback xmlns="">
          <p:pic>
            <p:nvPicPr>
              <p:cNvPr id="11" name="Ink 10">
                <a:extLst>
                  <a:ext uri="{FF2B5EF4-FFF2-40B4-BE49-F238E27FC236}">
                    <a16:creationId xmlns:a16="http://schemas.microsoft.com/office/drawing/2014/main" id="{3E1AFDDD-D682-7F00-ECE1-67A8AE95C2DB}"/>
                  </a:ext>
                </a:extLst>
              </p:cNvPr>
              <p:cNvPicPr/>
              <p:nvPr/>
            </p:nvPicPr>
            <p:blipFill>
              <a:blip r:embed="rId10"/>
              <a:stretch>
                <a:fillRect/>
              </a:stretch>
            </p:blipFill>
            <p:spPr>
              <a:xfrm>
                <a:off x="1853704" y="2980567"/>
                <a:ext cx="85392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3985170B-71F4-AA04-0CB9-D96EE30A6027}"/>
                  </a:ext>
                </a:extLst>
              </p14:cNvPr>
              <p14:cNvContentPartPr/>
              <p14:nvPr/>
            </p14:nvContentPartPr>
            <p14:xfrm>
              <a:off x="2881144" y="2537767"/>
              <a:ext cx="1886400" cy="475560"/>
            </p14:xfrm>
          </p:contentPart>
        </mc:Choice>
        <mc:Fallback xmlns="">
          <p:pic>
            <p:nvPicPr>
              <p:cNvPr id="13" name="Ink 12">
                <a:extLst>
                  <a:ext uri="{FF2B5EF4-FFF2-40B4-BE49-F238E27FC236}">
                    <a16:creationId xmlns:a16="http://schemas.microsoft.com/office/drawing/2014/main" id="{3985170B-71F4-AA04-0CB9-D96EE30A6027}"/>
                  </a:ext>
                </a:extLst>
              </p:cNvPr>
              <p:cNvPicPr/>
              <p:nvPr/>
            </p:nvPicPr>
            <p:blipFill>
              <a:blip r:embed="rId12"/>
              <a:stretch>
                <a:fillRect/>
              </a:stretch>
            </p:blipFill>
            <p:spPr>
              <a:xfrm>
                <a:off x="2872144" y="2528767"/>
                <a:ext cx="1904040" cy="493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FA8ACD80-E7EB-09EA-8ABA-5469759AF5F0}"/>
                  </a:ext>
                </a:extLst>
              </p14:cNvPr>
              <p14:cNvContentPartPr/>
              <p14:nvPr/>
            </p14:nvContentPartPr>
            <p14:xfrm>
              <a:off x="313984" y="2608687"/>
              <a:ext cx="633600" cy="424800"/>
            </p14:xfrm>
          </p:contentPart>
        </mc:Choice>
        <mc:Fallback xmlns="">
          <p:pic>
            <p:nvPicPr>
              <p:cNvPr id="14" name="Ink 13">
                <a:extLst>
                  <a:ext uri="{FF2B5EF4-FFF2-40B4-BE49-F238E27FC236}">
                    <a16:creationId xmlns:a16="http://schemas.microsoft.com/office/drawing/2014/main" id="{FA8ACD80-E7EB-09EA-8ABA-5469759AF5F0}"/>
                  </a:ext>
                </a:extLst>
              </p:cNvPr>
              <p:cNvPicPr/>
              <p:nvPr/>
            </p:nvPicPr>
            <p:blipFill>
              <a:blip r:embed="rId14"/>
              <a:stretch>
                <a:fillRect/>
              </a:stretch>
            </p:blipFill>
            <p:spPr>
              <a:xfrm>
                <a:off x="305344" y="2600047"/>
                <a:ext cx="651240" cy="442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CBFFBDC7-74B2-F911-1B24-9BF417D95C2B}"/>
                  </a:ext>
                </a:extLst>
              </p14:cNvPr>
              <p14:cNvContentPartPr/>
              <p14:nvPr/>
            </p14:nvContentPartPr>
            <p14:xfrm>
              <a:off x="7124104" y="2374687"/>
              <a:ext cx="390600" cy="228240"/>
            </p14:xfrm>
          </p:contentPart>
        </mc:Choice>
        <mc:Fallback xmlns="">
          <p:pic>
            <p:nvPicPr>
              <p:cNvPr id="18" name="Ink 17">
                <a:extLst>
                  <a:ext uri="{FF2B5EF4-FFF2-40B4-BE49-F238E27FC236}">
                    <a16:creationId xmlns:a16="http://schemas.microsoft.com/office/drawing/2014/main" id="{CBFFBDC7-74B2-F911-1B24-9BF417D95C2B}"/>
                  </a:ext>
                </a:extLst>
              </p:cNvPr>
              <p:cNvPicPr/>
              <p:nvPr/>
            </p:nvPicPr>
            <p:blipFill>
              <a:blip r:embed="rId16"/>
              <a:stretch>
                <a:fillRect/>
              </a:stretch>
            </p:blipFill>
            <p:spPr>
              <a:xfrm>
                <a:off x="7115104" y="2366047"/>
                <a:ext cx="40824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F93AF28B-B846-D08F-F9E2-E718D70AE693}"/>
                  </a:ext>
                </a:extLst>
              </p14:cNvPr>
              <p14:cNvContentPartPr/>
              <p14:nvPr/>
            </p14:nvContentPartPr>
            <p14:xfrm>
              <a:off x="11589904" y="2188927"/>
              <a:ext cx="119520" cy="108000"/>
            </p14:xfrm>
          </p:contentPart>
        </mc:Choice>
        <mc:Fallback xmlns="">
          <p:pic>
            <p:nvPicPr>
              <p:cNvPr id="19" name="Ink 18">
                <a:extLst>
                  <a:ext uri="{FF2B5EF4-FFF2-40B4-BE49-F238E27FC236}">
                    <a16:creationId xmlns:a16="http://schemas.microsoft.com/office/drawing/2014/main" id="{F93AF28B-B846-D08F-F9E2-E718D70AE693}"/>
                  </a:ext>
                </a:extLst>
              </p:cNvPr>
              <p:cNvPicPr/>
              <p:nvPr/>
            </p:nvPicPr>
            <p:blipFill>
              <a:blip r:embed="rId18"/>
              <a:stretch>
                <a:fillRect/>
              </a:stretch>
            </p:blipFill>
            <p:spPr>
              <a:xfrm>
                <a:off x="11580904" y="2180287"/>
                <a:ext cx="137160" cy="125640"/>
              </a:xfrm>
              <a:prstGeom prst="rect">
                <a:avLst/>
              </a:prstGeom>
            </p:spPr>
          </p:pic>
        </mc:Fallback>
      </mc:AlternateContent>
      <p:grpSp>
        <p:nvGrpSpPr>
          <p:cNvPr id="25" name="Group 24">
            <a:extLst>
              <a:ext uri="{FF2B5EF4-FFF2-40B4-BE49-F238E27FC236}">
                <a16:creationId xmlns:a16="http://schemas.microsoft.com/office/drawing/2014/main" id="{03F25F98-C0C0-8F5D-052D-A6932D4A4CD1}"/>
              </a:ext>
            </a:extLst>
          </p:cNvPr>
          <p:cNvGrpSpPr/>
          <p:nvPr/>
        </p:nvGrpSpPr>
        <p:grpSpPr>
          <a:xfrm>
            <a:off x="11952784" y="2179567"/>
            <a:ext cx="106560" cy="120600"/>
            <a:chOff x="11952784" y="2179567"/>
            <a:chExt cx="106560" cy="120600"/>
          </a:xfrm>
        </p:grpSpPr>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22404E2B-4457-126F-95E2-CDB70FEFA008}"/>
                    </a:ext>
                  </a:extLst>
                </p14:cNvPr>
                <p14:cNvContentPartPr/>
                <p14:nvPr/>
              </p14:nvContentPartPr>
              <p14:xfrm>
                <a:off x="11952784" y="2193607"/>
                <a:ext cx="41400" cy="106560"/>
              </p14:xfrm>
            </p:contentPart>
          </mc:Choice>
          <mc:Fallback xmlns="">
            <p:pic>
              <p:nvPicPr>
                <p:cNvPr id="20" name="Ink 19">
                  <a:extLst>
                    <a:ext uri="{FF2B5EF4-FFF2-40B4-BE49-F238E27FC236}">
                      <a16:creationId xmlns:a16="http://schemas.microsoft.com/office/drawing/2014/main" id="{22404E2B-4457-126F-95E2-CDB70FEFA008}"/>
                    </a:ext>
                  </a:extLst>
                </p:cNvPr>
                <p:cNvPicPr/>
                <p:nvPr/>
              </p:nvPicPr>
              <p:blipFill>
                <a:blip r:embed="rId20"/>
                <a:stretch>
                  <a:fillRect/>
                </a:stretch>
              </p:blipFill>
              <p:spPr>
                <a:xfrm>
                  <a:off x="11943784" y="2184967"/>
                  <a:ext cx="5904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2CFE7351-6799-3AD7-D3FA-208B11F16463}"/>
                    </a:ext>
                  </a:extLst>
                </p14:cNvPr>
                <p14:cNvContentPartPr/>
                <p14:nvPr/>
              </p14:nvContentPartPr>
              <p14:xfrm>
                <a:off x="11955304" y="2179567"/>
                <a:ext cx="104040" cy="104760"/>
              </p14:xfrm>
            </p:contentPart>
          </mc:Choice>
          <mc:Fallback xmlns="">
            <p:pic>
              <p:nvPicPr>
                <p:cNvPr id="21" name="Ink 20">
                  <a:extLst>
                    <a:ext uri="{FF2B5EF4-FFF2-40B4-BE49-F238E27FC236}">
                      <a16:creationId xmlns:a16="http://schemas.microsoft.com/office/drawing/2014/main" id="{2CFE7351-6799-3AD7-D3FA-208B11F16463}"/>
                    </a:ext>
                  </a:extLst>
                </p:cNvPr>
                <p:cNvPicPr/>
                <p:nvPr/>
              </p:nvPicPr>
              <p:blipFill>
                <a:blip r:embed="rId22"/>
                <a:stretch>
                  <a:fillRect/>
                </a:stretch>
              </p:blipFill>
              <p:spPr>
                <a:xfrm>
                  <a:off x="11946664" y="2170567"/>
                  <a:ext cx="121680" cy="122400"/>
                </a:xfrm>
                <a:prstGeom prst="rect">
                  <a:avLst/>
                </a:prstGeom>
              </p:spPr>
            </p:pic>
          </mc:Fallback>
        </mc:AlternateContent>
      </p:grpSp>
      <p:grpSp>
        <p:nvGrpSpPr>
          <p:cNvPr id="24" name="Group 23">
            <a:extLst>
              <a:ext uri="{FF2B5EF4-FFF2-40B4-BE49-F238E27FC236}">
                <a16:creationId xmlns:a16="http://schemas.microsoft.com/office/drawing/2014/main" id="{C1720825-203C-102C-F682-4F0AE2773ACC}"/>
              </a:ext>
            </a:extLst>
          </p:cNvPr>
          <p:cNvGrpSpPr/>
          <p:nvPr/>
        </p:nvGrpSpPr>
        <p:grpSpPr>
          <a:xfrm>
            <a:off x="12311704" y="2191807"/>
            <a:ext cx="122760" cy="119520"/>
            <a:chOff x="12311704" y="2191807"/>
            <a:chExt cx="122760" cy="119520"/>
          </a:xfrm>
        </p:grpSpPr>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0BF3E9A5-D933-326F-1075-B4D54796BF8A}"/>
                    </a:ext>
                  </a:extLst>
                </p14:cNvPr>
                <p14:cNvContentPartPr/>
                <p14:nvPr/>
              </p14:nvContentPartPr>
              <p14:xfrm>
                <a:off x="12311704" y="2191807"/>
                <a:ext cx="105480" cy="119520"/>
              </p14:xfrm>
            </p:contentPart>
          </mc:Choice>
          <mc:Fallback xmlns="">
            <p:pic>
              <p:nvPicPr>
                <p:cNvPr id="22" name="Ink 21">
                  <a:extLst>
                    <a:ext uri="{FF2B5EF4-FFF2-40B4-BE49-F238E27FC236}">
                      <a16:creationId xmlns:a16="http://schemas.microsoft.com/office/drawing/2014/main" id="{0BF3E9A5-D933-326F-1075-B4D54796BF8A}"/>
                    </a:ext>
                  </a:extLst>
                </p:cNvPr>
                <p:cNvPicPr/>
                <p:nvPr/>
              </p:nvPicPr>
              <p:blipFill>
                <a:blip r:embed="rId24"/>
                <a:stretch>
                  <a:fillRect/>
                </a:stretch>
              </p:blipFill>
              <p:spPr>
                <a:xfrm>
                  <a:off x="12303064" y="2182807"/>
                  <a:ext cx="12312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 name="Ink 22">
                  <a:extLst>
                    <a:ext uri="{FF2B5EF4-FFF2-40B4-BE49-F238E27FC236}">
                      <a16:creationId xmlns:a16="http://schemas.microsoft.com/office/drawing/2014/main" id="{0AF634DF-D734-5298-014F-B7B241B5C334}"/>
                    </a:ext>
                  </a:extLst>
                </p14:cNvPr>
                <p14:cNvContentPartPr/>
                <p14:nvPr/>
              </p14:nvContentPartPr>
              <p14:xfrm>
                <a:off x="12420064" y="2197567"/>
                <a:ext cx="14400" cy="96480"/>
              </p14:xfrm>
            </p:contentPart>
          </mc:Choice>
          <mc:Fallback xmlns="">
            <p:pic>
              <p:nvPicPr>
                <p:cNvPr id="23" name="Ink 22">
                  <a:extLst>
                    <a:ext uri="{FF2B5EF4-FFF2-40B4-BE49-F238E27FC236}">
                      <a16:creationId xmlns:a16="http://schemas.microsoft.com/office/drawing/2014/main" id="{0AF634DF-D734-5298-014F-B7B241B5C334}"/>
                    </a:ext>
                  </a:extLst>
                </p:cNvPr>
                <p:cNvPicPr/>
                <p:nvPr/>
              </p:nvPicPr>
              <p:blipFill>
                <a:blip r:embed="rId26"/>
                <a:stretch>
                  <a:fillRect/>
                </a:stretch>
              </p:blipFill>
              <p:spPr>
                <a:xfrm>
                  <a:off x="12411424" y="2188927"/>
                  <a:ext cx="32040" cy="114120"/>
                </a:xfrm>
                <a:prstGeom prst="rect">
                  <a:avLst/>
                </a:prstGeom>
              </p:spPr>
            </p:pic>
          </mc:Fallback>
        </mc:AlternateContent>
      </p:grpSp>
      <p:grpSp>
        <p:nvGrpSpPr>
          <p:cNvPr id="48" name="Group 47">
            <a:extLst>
              <a:ext uri="{FF2B5EF4-FFF2-40B4-BE49-F238E27FC236}">
                <a16:creationId xmlns:a16="http://schemas.microsoft.com/office/drawing/2014/main" id="{D9CEFC91-9A7F-ED3B-49FC-19920AB5CAF5}"/>
              </a:ext>
            </a:extLst>
          </p:cNvPr>
          <p:cNvGrpSpPr/>
          <p:nvPr/>
        </p:nvGrpSpPr>
        <p:grpSpPr>
          <a:xfrm>
            <a:off x="11425744" y="1796887"/>
            <a:ext cx="960840" cy="184680"/>
            <a:chOff x="11425744" y="1796887"/>
            <a:chExt cx="960840" cy="184680"/>
          </a:xfrm>
        </p:grpSpPr>
        <mc:AlternateContent xmlns:mc="http://schemas.openxmlformats.org/markup-compatibility/2006" xmlns:p14="http://schemas.microsoft.com/office/powerpoint/2010/main">
          <mc:Choice Requires="p14">
            <p:contentPart p14:bwMode="auto" r:id="rId27">
              <p14:nvContentPartPr>
                <p14:cNvPr id="43" name="Ink 42">
                  <a:extLst>
                    <a:ext uri="{FF2B5EF4-FFF2-40B4-BE49-F238E27FC236}">
                      <a16:creationId xmlns:a16="http://schemas.microsoft.com/office/drawing/2014/main" id="{F19110EF-D570-3063-F937-C5E14BEE8946}"/>
                    </a:ext>
                  </a:extLst>
                </p14:cNvPr>
                <p14:cNvContentPartPr/>
                <p14:nvPr/>
              </p14:nvContentPartPr>
              <p14:xfrm>
                <a:off x="11829304" y="1806967"/>
                <a:ext cx="9720" cy="174600"/>
              </p14:xfrm>
            </p:contentPart>
          </mc:Choice>
          <mc:Fallback xmlns="">
            <p:pic>
              <p:nvPicPr>
                <p:cNvPr id="43" name="Ink 42">
                  <a:extLst>
                    <a:ext uri="{FF2B5EF4-FFF2-40B4-BE49-F238E27FC236}">
                      <a16:creationId xmlns:a16="http://schemas.microsoft.com/office/drawing/2014/main" id="{F19110EF-D570-3063-F937-C5E14BEE8946}"/>
                    </a:ext>
                  </a:extLst>
                </p:cNvPr>
                <p:cNvPicPr/>
                <p:nvPr/>
              </p:nvPicPr>
              <p:blipFill>
                <a:blip r:embed="rId28"/>
                <a:stretch>
                  <a:fillRect/>
                </a:stretch>
              </p:blipFill>
              <p:spPr>
                <a:xfrm>
                  <a:off x="11820304" y="1798327"/>
                  <a:ext cx="2736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4" name="Ink 43">
                  <a:extLst>
                    <a:ext uri="{FF2B5EF4-FFF2-40B4-BE49-F238E27FC236}">
                      <a16:creationId xmlns:a16="http://schemas.microsoft.com/office/drawing/2014/main" id="{EAB298CA-23FC-23BF-99ED-CDADEDDFB403}"/>
                    </a:ext>
                  </a:extLst>
                </p14:cNvPr>
                <p14:cNvContentPartPr/>
                <p14:nvPr/>
              </p14:nvContentPartPr>
              <p14:xfrm>
                <a:off x="11954944" y="1816327"/>
                <a:ext cx="120240" cy="98640"/>
              </p14:xfrm>
            </p:contentPart>
          </mc:Choice>
          <mc:Fallback xmlns="">
            <p:pic>
              <p:nvPicPr>
                <p:cNvPr id="44" name="Ink 43">
                  <a:extLst>
                    <a:ext uri="{FF2B5EF4-FFF2-40B4-BE49-F238E27FC236}">
                      <a16:creationId xmlns:a16="http://schemas.microsoft.com/office/drawing/2014/main" id="{EAB298CA-23FC-23BF-99ED-CDADEDDFB403}"/>
                    </a:ext>
                  </a:extLst>
                </p:cNvPr>
                <p:cNvPicPr/>
                <p:nvPr/>
              </p:nvPicPr>
              <p:blipFill>
                <a:blip r:embed="rId30"/>
                <a:stretch>
                  <a:fillRect/>
                </a:stretch>
              </p:blipFill>
              <p:spPr>
                <a:xfrm>
                  <a:off x="11945944" y="1807327"/>
                  <a:ext cx="13788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5" name="Ink 44">
                  <a:extLst>
                    <a:ext uri="{FF2B5EF4-FFF2-40B4-BE49-F238E27FC236}">
                      <a16:creationId xmlns:a16="http://schemas.microsoft.com/office/drawing/2014/main" id="{4C3A6EA9-83A3-C994-6F63-1383AF614141}"/>
                    </a:ext>
                  </a:extLst>
                </p14:cNvPr>
                <p14:cNvContentPartPr/>
                <p14:nvPr/>
              </p14:nvContentPartPr>
              <p14:xfrm>
                <a:off x="12163024" y="1796887"/>
                <a:ext cx="223560" cy="33120"/>
              </p14:xfrm>
            </p:contentPart>
          </mc:Choice>
          <mc:Fallback xmlns="">
            <p:pic>
              <p:nvPicPr>
                <p:cNvPr id="45" name="Ink 44">
                  <a:extLst>
                    <a:ext uri="{FF2B5EF4-FFF2-40B4-BE49-F238E27FC236}">
                      <a16:creationId xmlns:a16="http://schemas.microsoft.com/office/drawing/2014/main" id="{4C3A6EA9-83A3-C994-6F63-1383AF614141}"/>
                    </a:ext>
                  </a:extLst>
                </p:cNvPr>
                <p:cNvPicPr/>
                <p:nvPr/>
              </p:nvPicPr>
              <p:blipFill>
                <a:blip r:embed="rId32"/>
                <a:stretch>
                  <a:fillRect/>
                </a:stretch>
              </p:blipFill>
              <p:spPr>
                <a:xfrm>
                  <a:off x="12154384" y="1788247"/>
                  <a:ext cx="24120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7" name="Ink 46">
                  <a:extLst>
                    <a:ext uri="{FF2B5EF4-FFF2-40B4-BE49-F238E27FC236}">
                      <a16:creationId xmlns:a16="http://schemas.microsoft.com/office/drawing/2014/main" id="{5EC94E8B-1568-F838-5643-F0B6F383D32B}"/>
                    </a:ext>
                  </a:extLst>
                </p14:cNvPr>
                <p14:cNvContentPartPr/>
                <p14:nvPr/>
              </p14:nvContentPartPr>
              <p14:xfrm>
                <a:off x="11425744" y="1861687"/>
                <a:ext cx="211320" cy="48600"/>
              </p14:xfrm>
            </p:contentPart>
          </mc:Choice>
          <mc:Fallback xmlns="">
            <p:pic>
              <p:nvPicPr>
                <p:cNvPr id="47" name="Ink 46">
                  <a:extLst>
                    <a:ext uri="{FF2B5EF4-FFF2-40B4-BE49-F238E27FC236}">
                      <a16:creationId xmlns:a16="http://schemas.microsoft.com/office/drawing/2014/main" id="{5EC94E8B-1568-F838-5643-F0B6F383D32B}"/>
                    </a:ext>
                  </a:extLst>
                </p:cNvPr>
                <p:cNvPicPr/>
                <p:nvPr/>
              </p:nvPicPr>
              <p:blipFill>
                <a:blip r:embed="rId34"/>
                <a:stretch>
                  <a:fillRect/>
                </a:stretch>
              </p:blipFill>
              <p:spPr>
                <a:xfrm>
                  <a:off x="11417104" y="1853047"/>
                  <a:ext cx="228960" cy="66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5">
            <p14:nvContentPartPr>
              <p14:cNvPr id="75" name="Ink 74">
                <a:extLst>
                  <a:ext uri="{FF2B5EF4-FFF2-40B4-BE49-F238E27FC236}">
                    <a16:creationId xmlns:a16="http://schemas.microsoft.com/office/drawing/2014/main" id="{18B14689-141B-F2A5-EB8E-86A6D2CB1899}"/>
                  </a:ext>
                </a:extLst>
              </p14:cNvPr>
              <p14:cNvContentPartPr/>
              <p14:nvPr/>
            </p14:nvContentPartPr>
            <p14:xfrm>
              <a:off x="7438024" y="4514167"/>
              <a:ext cx="786240" cy="523080"/>
            </p14:xfrm>
          </p:contentPart>
        </mc:Choice>
        <mc:Fallback xmlns="">
          <p:pic>
            <p:nvPicPr>
              <p:cNvPr id="75" name="Ink 74">
                <a:extLst>
                  <a:ext uri="{FF2B5EF4-FFF2-40B4-BE49-F238E27FC236}">
                    <a16:creationId xmlns:a16="http://schemas.microsoft.com/office/drawing/2014/main" id="{18B14689-141B-F2A5-EB8E-86A6D2CB1899}"/>
                  </a:ext>
                </a:extLst>
              </p:cNvPr>
              <p:cNvPicPr/>
              <p:nvPr/>
            </p:nvPicPr>
            <p:blipFill>
              <a:blip r:embed="rId36"/>
              <a:stretch>
                <a:fillRect/>
              </a:stretch>
            </p:blipFill>
            <p:spPr>
              <a:xfrm>
                <a:off x="7429024" y="4505167"/>
                <a:ext cx="803880" cy="540720"/>
              </a:xfrm>
              <a:prstGeom prst="rect">
                <a:avLst/>
              </a:prstGeom>
            </p:spPr>
          </p:pic>
        </mc:Fallback>
      </mc:AlternateContent>
      <p:grpSp>
        <p:nvGrpSpPr>
          <p:cNvPr id="85" name="Group 84">
            <a:extLst>
              <a:ext uri="{FF2B5EF4-FFF2-40B4-BE49-F238E27FC236}">
                <a16:creationId xmlns:a16="http://schemas.microsoft.com/office/drawing/2014/main" id="{B86236A7-F2C8-8594-7528-D009D07B6699}"/>
              </a:ext>
            </a:extLst>
          </p:cNvPr>
          <p:cNvGrpSpPr/>
          <p:nvPr/>
        </p:nvGrpSpPr>
        <p:grpSpPr>
          <a:xfrm>
            <a:off x="5833864" y="1769167"/>
            <a:ext cx="5367960" cy="4093920"/>
            <a:chOff x="5833864" y="1769167"/>
            <a:chExt cx="5367960" cy="4093920"/>
          </a:xfrm>
        </p:grpSpPr>
        <mc:AlternateContent xmlns:mc="http://schemas.openxmlformats.org/markup-compatibility/2006" xmlns:p14="http://schemas.microsoft.com/office/powerpoint/2010/main">
          <mc:Choice Requires="p14">
            <p:contentPart p14:bwMode="auto" r:id="rId37">
              <p14:nvContentPartPr>
                <p14:cNvPr id="29" name="Ink 28">
                  <a:extLst>
                    <a:ext uri="{FF2B5EF4-FFF2-40B4-BE49-F238E27FC236}">
                      <a16:creationId xmlns:a16="http://schemas.microsoft.com/office/drawing/2014/main" id="{7AA5AF8C-3E04-5A02-F849-11766AC1596B}"/>
                    </a:ext>
                  </a:extLst>
                </p14:cNvPr>
                <p14:cNvContentPartPr/>
                <p14:nvPr/>
              </p14:nvContentPartPr>
              <p14:xfrm>
                <a:off x="10775224" y="2380447"/>
                <a:ext cx="275760" cy="21600"/>
              </p14:xfrm>
            </p:contentPart>
          </mc:Choice>
          <mc:Fallback xmlns="">
            <p:pic>
              <p:nvPicPr>
                <p:cNvPr id="29" name="Ink 28">
                  <a:extLst>
                    <a:ext uri="{FF2B5EF4-FFF2-40B4-BE49-F238E27FC236}">
                      <a16:creationId xmlns:a16="http://schemas.microsoft.com/office/drawing/2014/main" id="{7AA5AF8C-3E04-5A02-F849-11766AC1596B}"/>
                    </a:ext>
                  </a:extLst>
                </p:cNvPr>
                <p:cNvPicPr/>
                <p:nvPr/>
              </p:nvPicPr>
              <p:blipFill>
                <a:blip r:embed="rId38"/>
                <a:stretch>
                  <a:fillRect/>
                </a:stretch>
              </p:blipFill>
              <p:spPr>
                <a:xfrm>
                  <a:off x="10766224" y="2371807"/>
                  <a:ext cx="29340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5" name="Ink 14">
                  <a:extLst>
                    <a:ext uri="{FF2B5EF4-FFF2-40B4-BE49-F238E27FC236}">
                      <a16:creationId xmlns:a16="http://schemas.microsoft.com/office/drawing/2014/main" id="{B2121BD6-1AD5-6081-29AD-CD63DB7FCCEF}"/>
                    </a:ext>
                  </a:extLst>
                </p14:cNvPr>
                <p14:cNvContentPartPr/>
                <p14:nvPr/>
              </p14:nvContentPartPr>
              <p14:xfrm>
                <a:off x="9647344" y="2299807"/>
                <a:ext cx="360720" cy="97920"/>
              </p14:xfrm>
            </p:contentPart>
          </mc:Choice>
          <mc:Fallback xmlns="">
            <p:pic>
              <p:nvPicPr>
                <p:cNvPr id="15" name="Ink 14">
                  <a:extLst>
                    <a:ext uri="{FF2B5EF4-FFF2-40B4-BE49-F238E27FC236}">
                      <a16:creationId xmlns:a16="http://schemas.microsoft.com/office/drawing/2014/main" id="{B2121BD6-1AD5-6081-29AD-CD63DB7FCCEF}"/>
                    </a:ext>
                  </a:extLst>
                </p:cNvPr>
                <p:cNvPicPr/>
                <p:nvPr/>
              </p:nvPicPr>
              <p:blipFill>
                <a:blip r:embed="rId40"/>
                <a:stretch>
                  <a:fillRect/>
                </a:stretch>
              </p:blipFill>
              <p:spPr>
                <a:xfrm>
                  <a:off x="9638344" y="2290807"/>
                  <a:ext cx="37836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6" name="Ink 15">
                  <a:extLst>
                    <a:ext uri="{FF2B5EF4-FFF2-40B4-BE49-F238E27FC236}">
                      <a16:creationId xmlns:a16="http://schemas.microsoft.com/office/drawing/2014/main" id="{566593BA-D8E5-5BB6-2465-943289BA17B8}"/>
                    </a:ext>
                  </a:extLst>
                </p14:cNvPr>
                <p14:cNvContentPartPr/>
                <p14:nvPr/>
              </p14:nvContentPartPr>
              <p14:xfrm>
                <a:off x="9795304" y="2327887"/>
                <a:ext cx="127800" cy="28440"/>
              </p14:xfrm>
            </p:contentPart>
          </mc:Choice>
          <mc:Fallback xmlns="">
            <p:pic>
              <p:nvPicPr>
                <p:cNvPr id="16" name="Ink 15">
                  <a:extLst>
                    <a:ext uri="{FF2B5EF4-FFF2-40B4-BE49-F238E27FC236}">
                      <a16:creationId xmlns:a16="http://schemas.microsoft.com/office/drawing/2014/main" id="{566593BA-D8E5-5BB6-2465-943289BA17B8}"/>
                    </a:ext>
                  </a:extLst>
                </p:cNvPr>
                <p:cNvPicPr/>
                <p:nvPr/>
              </p:nvPicPr>
              <p:blipFill>
                <a:blip r:embed="rId42"/>
                <a:stretch>
                  <a:fillRect/>
                </a:stretch>
              </p:blipFill>
              <p:spPr>
                <a:xfrm>
                  <a:off x="9786304" y="2318887"/>
                  <a:ext cx="14544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6" name="Ink 25">
                  <a:extLst>
                    <a:ext uri="{FF2B5EF4-FFF2-40B4-BE49-F238E27FC236}">
                      <a16:creationId xmlns:a16="http://schemas.microsoft.com/office/drawing/2014/main" id="{63A74491-1CF3-13A3-B959-D34FE9ED4D39}"/>
                    </a:ext>
                  </a:extLst>
                </p14:cNvPr>
                <p14:cNvContentPartPr/>
                <p14:nvPr/>
              </p14:nvContentPartPr>
              <p14:xfrm>
                <a:off x="9750664" y="2377927"/>
                <a:ext cx="200520" cy="40320"/>
              </p14:xfrm>
            </p:contentPart>
          </mc:Choice>
          <mc:Fallback xmlns="">
            <p:pic>
              <p:nvPicPr>
                <p:cNvPr id="26" name="Ink 25">
                  <a:extLst>
                    <a:ext uri="{FF2B5EF4-FFF2-40B4-BE49-F238E27FC236}">
                      <a16:creationId xmlns:a16="http://schemas.microsoft.com/office/drawing/2014/main" id="{63A74491-1CF3-13A3-B959-D34FE9ED4D39}"/>
                    </a:ext>
                  </a:extLst>
                </p:cNvPr>
                <p:cNvPicPr/>
                <p:nvPr/>
              </p:nvPicPr>
              <p:blipFill>
                <a:blip r:embed="rId44"/>
                <a:stretch>
                  <a:fillRect/>
                </a:stretch>
              </p:blipFill>
              <p:spPr>
                <a:xfrm>
                  <a:off x="9741664" y="2369287"/>
                  <a:ext cx="21816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8" name="Ink 27">
                  <a:extLst>
                    <a:ext uri="{FF2B5EF4-FFF2-40B4-BE49-F238E27FC236}">
                      <a16:creationId xmlns:a16="http://schemas.microsoft.com/office/drawing/2014/main" id="{C2236C13-7BCA-638E-C086-01DD94B03DD5}"/>
                    </a:ext>
                  </a:extLst>
                </p14:cNvPr>
                <p14:cNvContentPartPr/>
                <p14:nvPr/>
              </p14:nvContentPartPr>
              <p14:xfrm>
                <a:off x="10146304" y="2371087"/>
                <a:ext cx="398160" cy="39600"/>
              </p14:xfrm>
            </p:contentPart>
          </mc:Choice>
          <mc:Fallback xmlns="">
            <p:pic>
              <p:nvPicPr>
                <p:cNvPr id="28" name="Ink 27">
                  <a:extLst>
                    <a:ext uri="{FF2B5EF4-FFF2-40B4-BE49-F238E27FC236}">
                      <a16:creationId xmlns:a16="http://schemas.microsoft.com/office/drawing/2014/main" id="{C2236C13-7BCA-638E-C086-01DD94B03DD5}"/>
                    </a:ext>
                  </a:extLst>
                </p:cNvPr>
                <p:cNvPicPr/>
                <p:nvPr/>
              </p:nvPicPr>
              <p:blipFill>
                <a:blip r:embed="rId46"/>
                <a:stretch>
                  <a:fillRect/>
                </a:stretch>
              </p:blipFill>
              <p:spPr>
                <a:xfrm>
                  <a:off x="10137304" y="2362447"/>
                  <a:ext cx="41580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1" name="Ink 30">
                  <a:extLst>
                    <a:ext uri="{FF2B5EF4-FFF2-40B4-BE49-F238E27FC236}">
                      <a16:creationId xmlns:a16="http://schemas.microsoft.com/office/drawing/2014/main" id="{C66B97C0-260C-0A7B-AC06-35307152EDE7}"/>
                    </a:ext>
                  </a:extLst>
                </p14:cNvPr>
                <p14:cNvContentPartPr/>
                <p14:nvPr/>
              </p14:nvContentPartPr>
              <p14:xfrm>
                <a:off x="9536104" y="2071927"/>
                <a:ext cx="190800" cy="365760"/>
              </p14:xfrm>
            </p:contentPart>
          </mc:Choice>
          <mc:Fallback xmlns="">
            <p:pic>
              <p:nvPicPr>
                <p:cNvPr id="31" name="Ink 30">
                  <a:extLst>
                    <a:ext uri="{FF2B5EF4-FFF2-40B4-BE49-F238E27FC236}">
                      <a16:creationId xmlns:a16="http://schemas.microsoft.com/office/drawing/2014/main" id="{C66B97C0-260C-0A7B-AC06-35307152EDE7}"/>
                    </a:ext>
                  </a:extLst>
                </p:cNvPr>
                <p:cNvPicPr/>
                <p:nvPr/>
              </p:nvPicPr>
              <p:blipFill>
                <a:blip r:embed="rId48"/>
                <a:stretch>
                  <a:fillRect/>
                </a:stretch>
              </p:blipFill>
              <p:spPr>
                <a:xfrm>
                  <a:off x="9527104" y="2063287"/>
                  <a:ext cx="20844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2" name="Ink 31">
                  <a:extLst>
                    <a:ext uri="{FF2B5EF4-FFF2-40B4-BE49-F238E27FC236}">
                      <a16:creationId xmlns:a16="http://schemas.microsoft.com/office/drawing/2014/main" id="{6E85F261-4ED1-3472-31D0-AA5F033C05CC}"/>
                    </a:ext>
                  </a:extLst>
                </p14:cNvPr>
                <p14:cNvContentPartPr/>
                <p14:nvPr/>
              </p14:nvContentPartPr>
              <p14:xfrm>
                <a:off x="10001584" y="2045287"/>
                <a:ext cx="45720" cy="380880"/>
              </p14:xfrm>
            </p:contentPart>
          </mc:Choice>
          <mc:Fallback xmlns="">
            <p:pic>
              <p:nvPicPr>
                <p:cNvPr id="32" name="Ink 31">
                  <a:extLst>
                    <a:ext uri="{FF2B5EF4-FFF2-40B4-BE49-F238E27FC236}">
                      <a16:creationId xmlns:a16="http://schemas.microsoft.com/office/drawing/2014/main" id="{6E85F261-4ED1-3472-31D0-AA5F033C05CC}"/>
                    </a:ext>
                  </a:extLst>
                </p:cNvPr>
                <p:cNvPicPr/>
                <p:nvPr/>
              </p:nvPicPr>
              <p:blipFill>
                <a:blip r:embed="rId50"/>
                <a:stretch>
                  <a:fillRect/>
                </a:stretch>
              </p:blipFill>
              <p:spPr>
                <a:xfrm>
                  <a:off x="9992584" y="2036647"/>
                  <a:ext cx="63360" cy="3985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4" name="Ink 33">
                  <a:extLst>
                    <a:ext uri="{FF2B5EF4-FFF2-40B4-BE49-F238E27FC236}">
                      <a16:creationId xmlns:a16="http://schemas.microsoft.com/office/drawing/2014/main" id="{5A4C8C8A-CC55-E3CD-9652-A4A23842510A}"/>
                    </a:ext>
                  </a:extLst>
                </p14:cNvPr>
                <p14:cNvContentPartPr/>
                <p14:nvPr/>
              </p14:nvContentPartPr>
              <p14:xfrm>
                <a:off x="10063864" y="2017927"/>
                <a:ext cx="496080" cy="397080"/>
              </p14:xfrm>
            </p:contentPart>
          </mc:Choice>
          <mc:Fallback xmlns="">
            <p:pic>
              <p:nvPicPr>
                <p:cNvPr id="34" name="Ink 33">
                  <a:extLst>
                    <a:ext uri="{FF2B5EF4-FFF2-40B4-BE49-F238E27FC236}">
                      <a16:creationId xmlns:a16="http://schemas.microsoft.com/office/drawing/2014/main" id="{5A4C8C8A-CC55-E3CD-9652-A4A23842510A}"/>
                    </a:ext>
                  </a:extLst>
                </p:cNvPr>
                <p:cNvPicPr/>
                <p:nvPr/>
              </p:nvPicPr>
              <p:blipFill>
                <a:blip r:embed="rId52"/>
                <a:stretch>
                  <a:fillRect/>
                </a:stretch>
              </p:blipFill>
              <p:spPr>
                <a:xfrm>
                  <a:off x="10055224" y="2009287"/>
                  <a:ext cx="513720" cy="4147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5" name="Ink 34">
                  <a:extLst>
                    <a:ext uri="{FF2B5EF4-FFF2-40B4-BE49-F238E27FC236}">
                      <a16:creationId xmlns:a16="http://schemas.microsoft.com/office/drawing/2014/main" id="{C9DFD836-27DE-2515-CF4D-503A733997E3}"/>
                    </a:ext>
                  </a:extLst>
                </p14:cNvPr>
                <p14:cNvContentPartPr/>
                <p14:nvPr/>
              </p14:nvContentPartPr>
              <p14:xfrm>
                <a:off x="10609624" y="1960687"/>
                <a:ext cx="192240" cy="353520"/>
              </p14:xfrm>
            </p:contentPart>
          </mc:Choice>
          <mc:Fallback xmlns="">
            <p:pic>
              <p:nvPicPr>
                <p:cNvPr id="35" name="Ink 34">
                  <a:extLst>
                    <a:ext uri="{FF2B5EF4-FFF2-40B4-BE49-F238E27FC236}">
                      <a16:creationId xmlns:a16="http://schemas.microsoft.com/office/drawing/2014/main" id="{C9DFD836-27DE-2515-CF4D-503A733997E3}"/>
                    </a:ext>
                  </a:extLst>
                </p:cNvPr>
                <p:cNvPicPr/>
                <p:nvPr/>
              </p:nvPicPr>
              <p:blipFill>
                <a:blip r:embed="rId54"/>
                <a:stretch>
                  <a:fillRect/>
                </a:stretch>
              </p:blipFill>
              <p:spPr>
                <a:xfrm>
                  <a:off x="10600984" y="1952047"/>
                  <a:ext cx="20988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6" name="Ink 35">
                  <a:extLst>
                    <a:ext uri="{FF2B5EF4-FFF2-40B4-BE49-F238E27FC236}">
                      <a16:creationId xmlns:a16="http://schemas.microsoft.com/office/drawing/2014/main" id="{F9DAB4CD-9FFE-110B-B24D-D1700334FC36}"/>
                    </a:ext>
                  </a:extLst>
                </p14:cNvPr>
                <p14:cNvContentPartPr/>
                <p14:nvPr/>
              </p14:nvContentPartPr>
              <p14:xfrm>
                <a:off x="11098144" y="1983367"/>
                <a:ext cx="103680" cy="426240"/>
              </p14:xfrm>
            </p:contentPart>
          </mc:Choice>
          <mc:Fallback xmlns="">
            <p:pic>
              <p:nvPicPr>
                <p:cNvPr id="36" name="Ink 35">
                  <a:extLst>
                    <a:ext uri="{FF2B5EF4-FFF2-40B4-BE49-F238E27FC236}">
                      <a16:creationId xmlns:a16="http://schemas.microsoft.com/office/drawing/2014/main" id="{F9DAB4CD-9FFE-110B-B24D-D1700334FC36}"/>
                    </a:ext>
                  </a:extLst>
                </p:cNvPr>
                <p:cNvPicPr/>
                <p:nvPr/>
              </p:nvPicPr>
              <p:blipFill>
                <a:blip r:embed="rId56"/>
                <a:stretch>
                  <a:fillRect/>
                </a:stretch>
              </p:blipFill>
              <p:spPr>
                <a:xfrm>
                  <a:off x="11089144" y="1974367"/>
                  <a:ext cx="12132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8" name="Ink 37">
                  <a:extLst>
                    <a:ext uri="{FF2B5EF4-FFF2-40B4-BE49-F238E27FC236}">
                      <a16:creationId xmlns:a16="http://schemas.microsoft.com/office/drawing/2014/main" id="{12D53B35-78A8-0825-557B-76B026061CC4}"/>
                    </a:ext>
                  </a:extLst>
                </p14:cNvPr>
                <p14:cNvContentPartPr/>
                <p14:nvPr/>
              </p14:nvContentPartPr>
              <p14:xfrm>
                <a:off x="10260064" y="1772407"/>
                <a:ext cx="24480" cy="186840"/>
              </p14:xfrm>
            </p:contentPart>
          </mc:Choice>
          <mc:Fallback xmlns="">
            <p:pic>
              <p:nvPicPr>
                <p:cNvPr id="38" name="Ink 37">
                  <a:extLst>
                    <a:ext uri="{FF2B5EF4-FFF2-40B4-BE49-F238E27FC236}">
                      <a16:creationId xmlns:a16="http://schemas.microsoft.com/office/drawing/2014/main" id="{12D53B35-78A8-0825-557B-76B026061CC4}"/>
                    </a:ext>
                  </a:extLst>
                </p:cNvPr>
                <p:cNvPicPr/>
                <p:nvPr/>
              </p:nvPicPr>
              <p:blipFill>
                <a:blip r:embed="rId58"/>
                <a:stretch>
                  <a:fillRect/>
                </a:stretch>
              </p:blipFill>
              <p:spPr>
                <a:xfrm>
                  <a:off x="10251064" y="1763767"/>
                  <a:ext cx="4212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9" name="Ink 38">
                  <a:extLst>
                    <a:ext uri="{FF2B5EF4-FFF2-40B4-BE49-F238E27FC236}">
                      <a16:creationId xmlns:a16="http://schemas.microsoft.com/office/drawing/2014/main" id="{89680682-7B70-F7F1-1C19-F71CB91A76D2}"/>
                    </a:ext>
                  </a:extLst>
                </p14:cNvPr>
                <p14:cNvContentPartPr/>
                <p14:nvPr/>
              </p14:nvContentPartPr>
              <p14:xfrm>
                <a:off x="10364464" y="1769167"/>
                <a:ext cx="117720" cy="150840"/>
              </p14:xfrm>
            </p:contentPart>
          </mc:Choice>
          <mc:Fallback xmlns="">
            <p:pic>
              <p:nvPicPr>
                <p:cNvPr id="39" name="Ink 38">
                  <a:extLst>
                    <a:ext uri="{FF2B5EF4-FFF2-40B4-BE49-F238E27FC236}">
                      <a16:creationId xmlns:a16="http://schemas.microsoft.com/office/drawing/2014/main" id="{89680682-7B70-F7F1-1C19-F71CB91A76D2}"/>
                    </a:ext>
                  </a:extLst>
                </p:cNvPr>
                <p:cNvPicPr/>
                <p:nvPr/>
              </p:nvPicPr>
              <p:blipFill>
                <a:blip r:embed="rId60"/>
                <a:stretch>
                  <a:fillRect/>
                </a:stretch>
              </p:blipFill>
              <p:spPr>
                <a:xfrm>
                  <a:off x="10355824" y="1760527"/>
                  <a:ext cx="13536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0" name="Ink 39">
                  <a:extLst>
                    <a:ext uri="{FF2B5EF4-FFF2-40B4-BE49-F238E27FC236}">
                      <a16:creationId xmlns:a16="http://schemas.microsoft.com/office/drawing/2014/main" id="{D0DA4A0D-954C-F049-98C9-B9B1DD74F82C}"/>
                    </a:ext>
                  </a:extLst>
                </p14:cNvPr>
                <p14:cNvContentPartPr/>
                <p14:nvPr/>
              </p14:nvContentPartPr>
              <p14:xfrm>
                <a:off x="10598464" y="1798327"/>
                <a:ext cx="228600" cy="16920"/>
              </p14:xfrm>
            </p:contentPart>
          </mc:Choice>
          <mc:Fallback xmlns="">
            <p:pic>
              <p:nvPicPr>
                <p:cNvPr id="40" name="Ink 39">
                  <a:extLst>
                    <a:ext uri="{FF2B5EF4-FFF2-40B4-BE49-F238E27FC236}">
                      <a16:creationId xmlns:a16="http://schemas.microsoft.com/office/drawing/2014/main" id="{D0DA4A0D-954C-F049-98C9-B9B1DD74F82C}"/>
                    </a:ext>
                  </a:extLst>
                </p:cNvPr>
                <p:cNvPicPr/>
                <p:nvPr/>
              </p:nvPicPr>
              <p:blipFill>
                <a:blip r:embed="rId62"/>
                <a:stretch>
                  <a:fillRect/>
                </a:stretch>
              </p:blipFill>
              <p:spPr>
                <a:xfrm>
                  <a:off x="10589824" y="1789687"/>
                  <a:ext cx="24624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1" name="Ink 40">
                  <a:extLst>
                    <a:ext uri="{FF2B5EF4-FFF2-40B4-BE49-F238E27FC236}">
                      <a16:creationId xmlns:a16="http://schemas.microsoft.com/office/drawing/2014/main" id="{45F70E2B-FD61-2516-9FA4-8025297DBAA7}"/>
                    </a:ext>
                  </a:extLst>
                </p14:cNvPr>
                <p14:cNvContentPartPr/>
                <p14:nvPr/>
              </p14:nvContentPartPr>
              <p14:xfrm>
                <a:off x="9789904" y="1845847"/>
                <a:ext cx="279360" cy="68400"/>
              </p14:xfrm>
            </p:contentPart>
          </mc:Choice>
          <mc:Fallback xmlns="">
            <p:pic>
              <p:nvPicPr>
                <p:cNvPr id="41" name="Ink 40">
                  <a:extLst>
                    <a:ext uri="{FF2B5EF4-FFF2-40B4-BE49-F238E27FC236}">
                      <a16:creationId xmlns:a16="http://schemas.microsoft.com/office/drawing/2014/main" id="{45F70E2B-FD61-2516-9FA4-8025297DBAA7}"/>
                    </a:ext>
                  </a:extLst>
                </p:cNvPr>
                <p:cNvPicPr/>
                <p:nvPr/>
              </p:nvPicPr>
              <p:blipFill>
                <a:blip r:embed="rId64"/>
                <a:stretch>
                  <a:fillRect/>
                </a:stretch>
              </p:blipFill>
              <p:spPr>
                <a:xfrm>
                  <a:off x="9780904" y="1836847"/>
                  <a:ext cx="29700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9" name="Ink 48">
                  <a:extLst>
                    <a:ext uri="{FF2B5EF4-FFF2-40B4-BE49-F238E27FC236}">
                      <a16:creationId xmlns:a16="http://schemas.microsoft.com/office/drawing/2014/main" id="{21B09F5E-48F9-B99B-CF66-4365C8BA3DB6}"/>
                    </a:ext>
                  </a:extLst>
                </p14:cNvPr>
                <p14:cNvContentPartPr/>
                <p14:nvPr/>
              </p14:nvContentPartPr>
              <p14:xfrm>
                <a:off x="7677424" y="2332567"/>
                <a:ext cx="1920240" cy="2069280"/>
              </p14:xfrm>
            </p:contentPart>
          </mc:Choice>
          <mc:Fallback xmlns="">
            <p:pic>
              <p:nvPicPr>
                <p:cNvPr id="49" name="Ink 48">
                  <a:extLst>
                    <a:ext uri="{FF2B5EF4-FFF2-40B4-BE49-F238E27FC236}">
                      <a16:creationId xmlns:a16="http://schemas.microsoft.com/office/drawing/2014/main" id="{21B09F5E-48F9-B99B-CF66-4365C8BA3DB6}"/>
                    </a:ext>
                  </a:extLst>
                </p:cNvPr>
                <p:cNvPicPr/>
                <p:nvPr/>
              </p:nvPicPr>
              <p:blipFill>
                <a:blip r:embed="rId66"/>
                <a:stretch>
                  <a:fillRect/>
                </a:stretch>
              </p:blipFill>
              <p:spPr>
                <a:xfrm>
                  <a:off x="7668424" y="2323567"/>
                  <a:ext cx="1937880" cy="20869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0" name="Ink 49">
                  <a:extLst>
                    <a:ext uri="{FF2B5EF4-FFF2-40B4-BE49-F238E27FC236}">
                      <a16:creationId xmlns:a16="http://schemas.microsoft.com/office/drawing/2014/main" id="{975C7C1D-4D7E-4AF9-CA17-614FDDC6A840}"/>
                    </a:ext>
                  </a:extLst>
                </p14:cNvPr>
                <p14:cNvContentPartPr/>
                <p14:nvPr/>
              </p14:nvContentPartPr>
              <p14:xfrm>
                <a:off x="7588864" y="4240207"/>
                <a:ext cx="159120" cy="272520"/>
              </p14:xfrm>
            </p:contentPart>
          </mc:Choice>
          <mc:Fallback xmlns="">
            <p:pic>
              <p:nvPicPr>
                <p:cNvPr id="50" name="Ink 49">
                  <a:extLst>
                    <a:ext uri="{FF2B5EF4-FFF2-40B4-BE49-F238E27FC236}">
                      <a16:creationId xmlns:a16="http://schemas.microsoft.com/office/drawing/2014/main" id="{975C7C1D-4D7E-4AF9-CA17-614FDDC6A840}"/>
                    </a:ext>
                  </a:extLst>
                </p:cNvPr>
                <p:cNvPicPr/>
                <p:nvPr/>
              </p:nvPicPr>
              <p:blipFill>
                <a:blip r:embed="rId68"/>
                <a:stretch>
                  <a:fillRect/>
                </a:stretch>
              </p:blipFill>
              <p:spPr>
                <a:xfrm>
                  <a:off x="7580224" y="4231207"/>
                  <a:ext cx="17676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2" name="Ink 51">
                  <a:extLst>
                    <a:ext uri="{FF2B5EF4-FFF2-40B4-BE49-F238E27FC236}">
                      <a16:creationId xmlns:a16="http://schemas.microsoft.com/office/drawing/2014/main" id="{EC1C1245-2C63-73CA-6CA2-6ABEE6EA3DAC}"/>
                    </a:ext>
                  </a:extLst>
                </p14:cNvPr>
                <p14:cNvContentPartPr/>
                <p14:nvPr/>
              </p14:nvContentPartPr>
              <p14:xfrm>
                <a:off x="6174064" y="4738447"/>
                <a:ext cx="43920" cy="309960"/>
              </p14:xfrm>
            </p:contentPart>
          </mc:Choice>
          <mc:Fallback xmlns="">
            <p:pic>
              <p:nvPicPr>
                <p:cNvPr id="52" name="Ink 51">
                  <a:extLst>
                    <a:ext uri="{FF2B5EF4-FFF2-40B4-BE49-F238E27FC236}">
                      <a16:creationId xmlns:a16="http://schemas.microsoft.com/office/drawing/2014/main" id="{EC1C1245-2C63-73CA-6CA2-6ABEE6EA3DAC}"/>
                    </a:ext>
                  </a:extLst>
                </p:cNvPr>
                <p:cNvPicPr/>
                <p:nvPr/>
              </p:nvPicPr>
              <p:blipFill>
                <a:blip r:embed="rId70"/>
                <a:stretch>
                  <a:fillRect/>
                </a:stretch>
              </p:blipFill>
              <p:spPr>
                <a:xfrm>
                  <a:off x="6165064" y="4729447"/>
                  <a:ext cx="6156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3" name="Ink 52">
                  <a:extLst>
                    <a:ext uri="{FF2B5EF4-FFF2-40B4-BE49-F238E27FC236}">
                      <a16:creationId xmlns:a16="http://schemas.microsoft.com/office/drawing/2014/main" id="{4486FD81-8FB0-73AA-BF8C-E3F71B32BD79}"/>
                    </a:ext>
                  </a:extLst>
                </p14:cNvPr>
                <p14:cNvContentPartPr/>
                <p14:nvPr/>
              </p14:nvContentPartPr>
              <p14:xfrm>
                <a:off x="6298264" y="4762567"/>
                <a:ext cx="149760" cy="206280"/>
              </p14:xfrm>
            </p:contentPart>
          </mc:Choice>
          <mc:Fallback xmlns="">
            <p:pic>
              <p:nvPicPr>
                <p:cNvPr id="53" name="Ink 52">
                  <a:extLst>
                    <a:ext uri="{FF2B5EF4-FFF2-40B4-BE49-F238E27FC236}">
                      <a16:creationId xmlns:a16="http://schemas.microsoft.com/office/drawing/2014/main" id="{4486FD81-8FB0-73AA-BF8C-E3F71B32BD79}"/>
                    </a:ext>
                  </a:extLst>
                </p:cNvPr>
                <p:cNvPicPr/>
                <p:nvPr/>
              </p:nvPicPr>
              <p:blipFill>
                <a:blip r:embed="rId72"/>
                <a:stretch>
                  <a:fillRect/>
                </a:stretch>
              </p:blipFill>
              <p:spPr>
                <a:xfrm>
                  <a:off x="6289264" y="4753927"/>
                  <a:ext cx="16740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4" name="Ink 53">
                  <a:extLst>
                    <a:ext uri="{FF2B5EF4-FFF2-40B4-BE49-F238E27FC236}">
                      <a16:creationId xmlns:a16="http://schemas.microsoft.com/office/drawing/2014/main" id="{2A4FB798-F58A-6CB7-0D03-B4EB1EB4E3B3}"/>
                    </a:ext>
                  </a:extLst>
                </p14:cNvPr>
                <p14:cNvContentPartPr/>
                <p14:nvPr/>
              </p14:nvContentPartPr>
              <p14:xfrm>
                <a:off x="6813784" y="4823767"/>
                <a:ext cx="280800" cy="73080"/>
              </p14:xfrm>
            </p:contentPart>
          </mc:Choice>
          <mc:Fallback xmlns="">
            <p:pic>
              <p:nvPicPr>
                <p:cNvPr id="54" name="Ink 53">
                  <a:extLst>
                    <a:ext uri="{FF2B5EF4-FFF2-40B4-BE49-F238E27FC236}">
                      <a16:creationId xmlns:a16="http://schemas.microsoft.com/office/drawing/2014/main" id="{2A4FB798-F58A-6CB7-0D03-B4EB1EB4E3B3}"/>
                    </a:ext>
                  </a:extLst>
                </p:cNvPr>
                <p:cNvPicPr/>
                <p:nvPr/>
              </p:nvPicPr>
              <p:blipFill>
                <a:blip r:embed="rId74"/>
                <a:stretch>
                  <a:fillRect/>
                </a:stretch>
              </p:blipFill>
              <p:spPr>
                <a:xfrm>
                  <a:off x="6804784" y="4815127"/>
                  <a:ext cx="29844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5" name="Ink 54">
                  <a:extLst>
                    <a:ext uri="{FF2B5EF4-FFF2-40B4-BE49-F238E27FC236}">
                      <a16:creationId xmlns:a16="http://schemas.microsoft.com/office/drawing/2014/main" id="{8A3BBC81-B254-41B1-E989-80F352819B73}"/>
                    </a:ext>
                  </a:extLst>
                </p14:cNvPr>
                <p14:cNvContentPartPr/>
                <p14:nvPr/>
              </p14:nvContentPartPr>
              <p14:xfrm>
                <a:off x="7002064" y="4774447"/>
                <a:ext cx="180360" cy="158040"/>
              </p14:xfrm>
            </p:contentPart>
          </mc:Choice>
          <mc:Fallback xmlns="">
            <p:pic>
              <p:nvPicPr>
                <p:cNvPr id="55" name="Ink 54">
                  <a:extLst>
                    <a:ext uri="{FF2B5EF4-FFF2-40B4-BE49-F238E27FC236}">
                      <a16:creationId xmlns:a16="http://schemas.microsoft.com/office/drawing/2014/main" id="{8A3BBC81-B254-41B1-E989-80F352819B73}"/>
                    </a:ext>
                  </a:extLst>
                </p:cNvPr>
                <p:cNvPicPr/>
                <p:nvPr/>
              </p:nvPicPr>
              <p:blipFill>
                <a:blip r:embed="rId76"/>
                <a:stretch>
                  <a:fillRect/>
                </a:stretch>
              </p:blipFill>
              <p:spPr>
                <a:xfrm>
                  <a:off x="6993424" y="4765447"/>
                  <a:ext cx="19800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6" name="Ink 55">
                  <a:extLst>
                    <a:ext uri="{FF2B5EF4-FFF2-40B4-BE49-F238E27FC236}">
                      <a16:creationId xmlns:a16="http://schemas.microsoft.com/office/drawing/2014/main" id="{566DFD9F-9566-497D-AD33-09B7F9186206}"/>
                    </a:ext>
                  </a:extLst>
                </p14:cNvPr>
                <p14:cNvContentPartPr/>
                <p14:nvPr/>
              </p14:nvContentPartPr>
              <p14:xfrm>
                <a:off x="7600384" y="4701007"/>
                <a:ext cx="253440" cy="253800"/>
              </p14:xfrm>
            </p:contentPart>
          </mc:Choice>
          <mc:Fallback xmlns="">
            <p:pic>
              <p:nvPicPr>
                <p:cNvPr id="56" name="Ink 55">
                  <a:extLst>
                    <a:ext uri="{FF2B5EF4-FFF2-40B4-BE49-F238E27FC236}">
                      <a16:creationId xmlns:a16="http://schemas.microsoft.com/office/drawing/2014/main" id="{566DFD9F-9566-497D-AD33-09B7F9186206}"/>
                    </a:ext>
                  </a:extLst>
                </p:cNvPr>
                <p:cNvPicPr/>
                <p:nvPr/>
              </p:nvPicPr>
              <p:blipFill>
                <a:blip r:embed="rId78"/>
                <a:stretch>
                  <a:fillRect/>
                </a:stretch>
              </p:blipFill>
              <p:spPr>
                <a:xfrm>
                  <a:off x="7591384" y="4692367"/>
                  <a:ext cx="27108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9" name="Ink 58">
                  <a:extLst>
                    <a:ext uri="{FF2B5EF4-FFF2-40B4-BE49-F238E27FC236}">
                      <a16:creationId xmlns:a16="http://schemas.microsoft.com/office/drawing/2014/main" id="{167B99F0-C981-7017-7482-5C9801C42819}"/>
                    </a:ext>
                  </a:extLst>
                </p14:cNvPr>
                <p14:cNvContentPartPr/>
                <p14:nvPr/>
              </p14:nvContentPartPr>
              <p14:xfrm>
                <a:off x="7876864" y="4700647"/>
                <a:ext cx="195840" cy="177840"/>
              </p14:xfrm>
            </p:contentPart>
          </mc:Choice>
          <mc:Fallback xmlns="">
            <p:pic>
              <p:nvPicPr>
                <p:cNvPr id="59" name="Ink 58">
                  <a:extLst>
                    <a:ext uri="{FF2B5EF4-FFF2-40B4-BE49-F238E27FC236}">
                      <a16:creationId xmlns:a16="http://schemas.microsoft.com/office/drawing/2014/main" id="{167B99F0-C981-7017-7482-5C9801C42819}"/>
                    </a:ext>
                  </a:extLst>
                </p:cNvPr>
                <p:cNvPicPr/>
                <p:nvPr/>
              </p:nvPicPr>
              <p:blipFill>
                <a:blip r:embed="rId80"/>
                <a:stretch>
                  <a:fillRect/>
                </a:stretch>
              </p:blipFill>
              <p:spPr>
                <a:xfrm>
                  <a:off x="7867864" y="4691647"/>
                  <a:ext cx="21348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1" name="Ink 60">
                  <a:extLst>
                    <a:ext uri="{FF2B5EF4-FFF2-40B4-BE49-F238E27FC236}">
                      <a16:creationId xmlns:a16="http://schemas.microsoft.com/office/drawing/2014/main" id="{F6B1E83A-EEA3-DFB9-5C4E-4E388654DA6A}"/>
                    </a:ext>
                  </a:extLst>
                </p14:cNvPr>
                <p14:cNvContentPartPr/>
                <p14:nvPr/>
              </p14:nvContentPartPr>
              <p14:xfrm>
                <a:off x="5833864" y="5332447"/>
                <a:ext cx="167400" cy="250560"/>
              </p14:xfrm>
            </p:contentPart>
          </mc:Choice>
          <mc:Fallback xmlns="">
            <p:pic>
              <p:nvPicPr>
                <p:cNvPr id="61" name="Ink 60">
                  <a:extLst>
                    <a:ext uri="{FF2B5EF4-FFF2-40B4-BE49-F238E27FC236}">
                      <a16:creationId xmlns:a16="http://schemas.microsoft.com/office/drawing/2014/main" id="{F6B1E83A-EEA3-DFB9-5C4E-4E388654DA6A}"/>
                    </a:ext>
                  </a:extLst>
                </p:cNvPr>
                <p:cNvPicPr/>
                <p:nvPr/>
              </p:nvPicPr>
              <p:blipFill>
                <a:blip r:embed="rId82"/>
                <a:stretch>
                  <a:fillRect/>
                </a:stretch>
              </p:blipFill>
              <p:spPr>
                <a:xfrm>
                  <a:off x="5825224" y="5323807"/>
                  <a:ext cx="18504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2" name="Ink 61">
                  <a:extLst>
                    <a:ext uri="{FF2B5EF4-FFF2-40B4-BE49-F238E27FC236}">
                      <a16:creationId xmlns:a16="http://schemas.microsoft.com/office/drawing/2014/main" id="{E6297094-3014-43D7-4981-52DC231E197A}"/>
                    </a:ext>
                  </a:extLst>
                </p14:cNvPr>
                <p14:cNvContentPartPr/>
                <p14:nvPr/>
              </p14:nvContentPartPr>
              <p14:xfrm>
                <a:off x="6078304" y="5317327"/>
                <a:ext cx="316440" cy="221760"/>
              </p14:xfrm>
            </p:contentPart>
          </mc:Choice>
          <mc:Fallback xmlns="">
            <p:pic>
              <p:nvPicPr>
                <p:cNvPr id="62" name="Ink 61">
                  <a:extLst>
                    <a:ext uri="{FF2B5EF4-FFF2-40B4-BE49-F238E27FC236}">
                      <a16:creationId xmlns:a16="http://schemas.microsoft.com/office/drawing/2014/main" id="{E6297094-3014-43D7-4981-52DC231E197A}"/>
                    </a:ext>
                  </a:extLst>
                </p:cNvPr>
                <p:cNvPicPr/>
                <p:nvPr/>
              </p:nvPicPr>
              <p:blipFill>
                <a:blip r:embed="rId84"/>
                <a:stretch>
                  <a:fillRect/>
                </a:stretch>
              </p:blipFill>
              <p:spPr>
                <a:xfrm>
                  <a:off x="6069304" y="5308687"/>
                  <a:ext cx="33408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3" name="Ink 62">
                  <a:extLst>
                    <a:ext uri="{FF2B5EF4-FFF2-40B4-BE49-F238E27FC236}">
                      <a16:creationId xmlns:a16="http://schemas.microsoft.com/office/drawing/2014/main" id="{378427C9-4C75-6EC2-0792-B0D82D663DEA}"/>
                    </a:ext>
                  </a:extLst>
                </p14:cNvPr>
                <p14:cNvContentPartPr/>
                <p14:nvPr/>
              </p14:nvContentPartPr>
              <p14:xfrm>
                <a:off x="6513904" y="5500927"/>
                <a:ext cx="15840" cy="177480"/>
              </p14:xfrm>
            </p:contentPart>
          </mc:Choice>
          <mc:Fallback xmlns="">
            <p:pic>
              <p:nvPicPr>
                <p:cNvPr id="63" name="Ink 62">
                  <a:extLst>
                    <a:ext uri="{FF2B5EF4-FFF2-40B4-BE49-F238E27FC236}">
                      <a16:creationId xmlns:a16="http://schemas.microsoft.com/office/drawing/2014/main" id="{378427C9-4C75-6EC2-0792-B0D82D663DEA}"/>
                    </a:ext>
                  </a:extLst>
                </p:cNvPr>
                <p:cNvPicPr/>
                <p:nvPr/>
              </p:nvPicPr>
              <p:blipFill>
                <a:blip r:embed="rId86"/>
                <a:stretch>
                  <a:fillRect/>
                </a:stretch>
              </p:blipFill>
              <p:spPr>
                <a:xfrm>
                  <a:off x="6505264" y="5491927"/>
                  <a:ext cx="3348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5" name="Ink 64">
                  <a:extLst>
                    <a:ext uri="{FF2B5EF4-FFF2-40B4-BE49-F238E27FC236}">
                      <a16:creationId xmlns:a16="http://schemas.microsoft.com/office/drawing/2014/main" id="{BCF3395F-2DAA-B71F-18C0-A78CF9ABBCEA}"/>
                    </a:ext>
                  </a:extLst>
                </p14:cNvPr>
                <p14:cNvContentPartPr/>
                <p14:nvPr/>
              </p14:nvContentPartPr>
              <p14:xfrm>
                <a:off x="6558544" y="5528287"/>
                <a:ext cx="161640" cy="134640"/>
              </p14:xfrm>
            </p:contentPart>
          </mc:Choice>
          <mc:Fallback xmlns="">
            <p:pic>
              <p:nvPicPr>
                <p:cNvPr id="65" name="Ink 64">
                  <a:extLst>
                    <a:ext uri="{FF2B5EF4-FFF2-40B4-BE49-F238E27FC236}">
                      <a16:creationId xmlns:a16="http://schemas.microsoft.com/office/drawing/2014/main" id="{BCF3395F-2DAA-B71F-18C0-A78CF9ABBCEA}"/>
                    </a:ext>
                  </a:extLst>
                </p:cNvPr>
                <p:cNvPicPr/>
                <p:nvPr/>
              </p:nvPicPr>
              <p:blipFill>
                <a:blip r:embed="rId88"/>
                <a:stretch>
                  <a:fillRect/>
                </a:stretch>
              </p:blipFill>
              <p:spPr>
                <a:xfrm>
                  <a:off x="6549904" y="5519287"/>
                  <a:ext cx="17928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6" name="Ink 65">
                  <a:extLst>
                    <a:ext uri="{FF2B5EF4-FFF2-40B4-BE49-F238E27FC236}">
                      <a16:creationId xmlns:a16="http://schemas.microsoft.com/office/drawing/2014/main" id="{15718E01-6882-3093-6674-3B54DE048B74}"/>
                    </a:ext>
                  </a:extLst>
                </p14:cNvPr>
                <p14:cNvContentPartPr/>
                <p14:nvPr/>
              </p14:nvContentPartPr>
              <p14:xfrm>
                <a:off x="6980824" y="5342527"/>
                <a:ext cx="280800" cy="183960"/>
              </p14:xfrm>
            </p:contentPart>
          </mc:Choice>
          <mc:Fallback xmlns="">
            <p:pic>
              <p:nvPicPr>
                <p:cNvPr id="66" name="Ink 65">
                  <a:extLst>
                    <a:ext uri="{FF2B5EF4-FFF2-40B4-BE49-F238E27FC236}">
                      <a16:creationId xmlns:a16="http://schemas.microsoft.com/office/drawing/2014/main" id="{15718E01-6882-3093-6674-3B54DE048B74}"/>
                    </a:ext>
                  </a:extLst>
                </p:cNvPr>
                <p:cNvPicPr/>
                <p:nvPr/>
              </p:nvPicPr>
              <p:blipFill>
                <a:blip r:embed="rId90"/>
                <a:stretch>
                  <a:fillRect/>
                </a:stretch>
              </p:blipFill>
              <p:spPr>
                <a:xfrm>
                  <a:off x="6971824" y="5333887"/>
                  <a:ext cx="29844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7" name="Ink 66">
                  <a:extLst>
                    <a:ext uri="{FF2B5EF4-FFF2-40B4-BE49-F238E27FC236}">
                      <a16:creationId xmlns:a16="http://schemas.microsoft.com/office/drawing/2014/main" id="{61D23517-E4E5-D452-AF17-634FF14178EA}"/>
                    </a:ext>
                  </a:extLst>
                </p14:cNvPr>
                <p14:cNvContentPartPr/>
                <p14:nvPr/>
              </p14:nvContentPartPr>
              <p14:xfrm>
                <a:off x="7659784" y="5225887"/>
                <a:ext cx="226440" cy="298800"/>
              </p14:xfrm>
            </p:contentPart>
          </mc:Choice>
          <mc:Fallback xmlns="">
            <p:pic>
              <p:nvPicPr>
                <p:cNvPr id="67" name="Ink 66">
                  <a:extLst>
                    <a:ext uri="{FF2B5EF4-FFF2-40B4-BE49-F238E27FC236}">
                      <a16:creationId xmlns:a16="http://schemas.microsoft.com/office/drawing/2014/main" id="{61D23517-E4E5-D452-AF17-634FF14178EA}"/>
                    </a:ext>
                  </a:extLst>
                </p:cNvPr>
                <p:cNvPicPr/>
                <p:nvPr/>
              </p:nvPicPr>
              <p:blipFill>
                <a:blip r:embed="rId92"/>
                <a:stretch>
                  <a:fillRect/>
                </a:stretch>
              </p:blipFill>
              <p:spPr>
                <a:xfrm>
                  <a:off x="7651144" y="5216887"/>
                  <a:ext cx="24408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8" name="Ink 67">
                  <a:extLst>
                    <a:ext uri="{FF2B5EF4-FFF2-40B4-BE49-F238E27FC236}">
                      <a16:creationId xmlns:a16="http://schemas.microsoft.com/office/drawing/2014/main" id="{4D1E01D2-FA59-DCBB-B6E8-CF7F98C0B3E4}"/>
                    </a:ext>
                  </a:extLst>
                </p14:cNvPr>
                <p14:cNvContentPartPr/>
                <p14:nvPr/>
              </p14:nvContentPartPr>
              <p14:xfrm>
                <a:off x="7900264" y="5183407"/>
                <a:ext cx="387000" cy="305280"/>
              </p14:xfrm>
            </p:contentPart>
          </mc:Choice>
          <mc:Fallback xmlns="">
            <p:pic>
              <p:nvPicPr>
                <p:cNvPr id="68" name="Ink 67">
                  <a:extLst>
                    <a:ext uri="{FF2B5EF4-FFF2-40B4-BE49-F238E27FC236}">
                      <a16:creationId xmlns:a16="http://schemas.microsoft.com/office/drawing/2014/main" id="{4D1E01D2-FA59-DCBB-B6E8-CF7F98C0B3E4}"/>
                    </a:ext>
                  </a:extLst>
                </p:cNvPr>
                <p:cNvPicPr/>
                <p:nvPr/>
              </p:nvPicPr>
              <p:blipFill>
                <a:blip r:embed="rId94"/>
                <a:stretch>
                  <a:fillRect/>
                </a:stretch>
              </p:blipFill>
              <p:spPr>
                <a:xfrm>
                  <a:off x="7891264" y="5174407"/>
                  <a:ext cx="40464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71" name="Ink 70">
                  <a:extLst>
                    <a:ext uri="{FF2B5EF4-FFF2-40B4-BE49-F238E27FC236}">
                      <a16:creationId xmlns:a16="http://schemas.microsoft.com/office/drawing/2014/main" id="{37E1A147-F7DA-57F8-FF73-CEB047AE809C}"/>
                    </a:ext>
                  </a:extLst>
                </p14:cNvPr>
                <p14:cNvContentPartPr/>
                <p14:nvPr/>
              </p14:nvContentPartPr>
              <p14:xfrm>
                <a:off x="8376904" y="5476807"/>
                <a:ext cx="155880" cy="128160"/>
              </p14:xfrm>
            </p:contentPart>
          </mc:Choice>
          <mc:Fallback xmlns="">
            <p:pic>
              <p:nvPicPr>
                <p:cNvPr id="71" name="Ink 70">
                  <a:extLst>
                    <a:ext uri="{FF2B5EF4-FFF2-40B4-BE49-F238E27FC236}">
                      <a16:creationId xmlns:a16="http://schemas.microsoft.com/office/drawing/2014/main" id="{37E1A147-F7DA-57F8-FF73-CEB047AE809C}"/>
                    </a:ext>
                  </a:extLst>
                </p:cNvPr>
                <p:cNvPicPr/>
                <p:nvPr/>
              </p:nvPicPr>
              <p:blipFill>
                <a:blip r:embed="rId96"/>
                <a:stretch>
                  <a:fillRect/>
                </a:stretch>
              </p:blipFill>
              <p:spPr>
                <a:xfrm>
                  <a:off x="8368264" y="5468167"/>
                  <a:ext cx="17352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72" name="Ink 71">
                  <a:extLst>
                    <a:ext uri="{FF2B5EF4-FFF2-40B4-BE49-F238E27FC236}">
                      <a16:creationId xmlns:a16="http://schemas.microsoft.com/office/drawing/2014/main" id="{BF815B7F-03E5-721C-4681-71EF9E9737A8}"/>
                    </a:ext>
                  </a:extLst>
                </p14:cNvPr>
                <p14:cNvContentPartPr/>
                <p14:nvPr/>
              </p14:nvContentPartPr>
              <p14:xfrm>
                <a:off x="8551144" y="5455927"/>
                <a:ext cx="91800" cy="105840"/>
              </p14:xfrm>
            </p:contentPart>
          </mc:Choice>
          <mc:Fallback xmlns="">
            <p:pic>
              <p:nvPicPr>
                <p:cNvPr id="72" name="Ink 71">
                  <a:extLst>
                    <a:ext uri="{FF2B5EF4-FFF2-40B4-BE49-F238E27FC236}">
                      <a16:creationId xmlns:a16="http://schemas.microsoft.com/office/drawing/2014/main" id="{BF815B7F-03E5-721C-4681-71EF9E9737A8}"/>
                    </a:ext>
                  </a:extLst>
                </p:cNvPr>
                <p:cNvPicPr/>
                <p:nvPr/>
              </p:nvPicPr>
              <p:blipFill>
                <a:blip r:embed="rId98"/>
                <a:stretch>
                  <a:fillRect/>
                </a:stretch>
              </p:blipFill>
              <p:spPr>
                <a:xfrm>
                  <a:off x="8542144" y="5447287"/>
                  <a:ext cx="10944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73" name="Ink 72">
                  <a:extLst>
                    <a:ext uri="{FF2B5EF4-FFF2-40B4-BE49-F238E27FC236}">
                      <a16:creationId xmlns:a16="http://schemas.microsoft.com/office/drawing/2014/main" id="{0BEF114B-C303-FC27-E707-A200C55421BF}"/>
                    </a:ext>
                  </a:extLst>
                </p14:cNvPr>
                <p14:cNvContentPartPr/>
                <p14:nvPr/>
              </p14:nvContentPartPr>
              <p14:xfrm>
                <a:off x="7523344" y="4940767"/>
                <a:ext cx="1528560" cy="922320"/>
              </p14:xfrm>
            </p:contentPart>
          </mc:Choice>
          <mc:Fallback xmlns="">
            <p:pic>
              <p:nvPicPr>
                <p:cNvPr id="73" name="Ink 72">
                  <a:extLst>
                    <a:ext uri="{FF2B5EF4-FFF2-40B4-BE49-F238E27FC236}">
                      <a16:creationId xmlns:a16="http://schemas.microsoft.com/office/drawing/2014/main" id="{0BEF114B-C303-FC27-E707-A200C55421BF}"/>
                    </a:ext>
                  </a:extLst>
                </p:cNvPr>
                <p:cNvPicPr/>
                <p:nvPr/>
              </p:nvPicPr>
              <p:blipFill>
                <a:blip r:embed="rId100"/>
                <a:stretch>
                  <a:fillRect/>
                </a:stretch>
              </p:blipFill>
              <p:spPr>
                <a:xfrm>
                  <a:off x="7514704" y="4932127"/>
                  <a:ext cx="1546200" cy="9399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77" name="Ink 76">
                  <a:extLst>
                    <a:ext uri="{FF2B5EF4-FFF2-40B4-BE49-F238E27FC236}">
                      <a16:creationId xmlns:a16="http://schemas.microsoft.com/office/drawing/2014/main" id="{1969D0FB-289F-C530-878C-A2ABD4256B41}"/>
                    </a:ext>
                  </a:extLst>
                </p14:cNvPr>
                <p14:cNvContentPartPr/>
                <p14:nvPr/>
              </p14:nvContentPartPr>
              <p14:xfrm>
                <a:off x="6744304" y="4433167"/>
                <a:ext cx="69840" cy="205560"/>
              </p14:xfrm>
            </p:contentPart>
          </mc:Choice>
          <mc:Fallback xmlns="">
            <p:pic>
              <p:nvPicPr>
                <p:cNvPr id="77" name="Ink 76">
                  <a:extLst>
                    <a:ext uri="{FF2B5EF4-FFF2-40B4-BE49-F238E27FC236}">
                      <a16:creationId xmlns:a16="http://schemas.microsoft.com/office/drawing/2014/main" id="{1969D0FB-289F-C530-878C-A2ABD4256B41}"/>
                    </a:ext>
                  </a:extLst>
                </p:cNvPr>
                <p:cNvPicPr/>
                <p:nvPr/>
              </p:nvPicPr>
              <p:blipFill>
                <a:blip r:embed="rId102"/>
                <a:stretch>
                  <a:fillRect/>
                </a:stretch>
              </p:blipFill>
              <p:spPr>
                <a:xfrm>
                  <a:off x="6735664" y="4424167"/>
                  <a:ext cx="8748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78" name="Ink 77">
                  <a:extLst>
                    <a:ext uri="{FF2B5EF4-FFF2-40B4-BE49-F238E27FC236}">
                      <a16:creationId xmlns:a16="http://schemas.microsoft.com/office/drawing/2014/main" id="{A6484729-5CA6-B27A-168D-E2BD67587497}"/>
                    </a:ext>
                  </a:extLst>
                </p14:cNvPr>
                <p14:cNvContentPartPr/>
                <p14:nvPr/>
              </p14:nvContentPartPr>
              <p14:xfrm>
                <a:off x="6661504" y="4418047"/>
                <a:ext cx="160560" cy="109080"/>
              </p14:xfrm>
            </p:contentPart>
          </mc:Choice>
          <mc:Fallback xmlns="">
            <p:pic>
              <p:nvPicPr>
                <p:cNvPr id="78" name="Ink 77">
                  <a:extLst>
                    <a:ext uri="{FF2B5EF4-FFF2-40B4-BE49-F238E27FC236}">
                      <a16:creationId xmlns:a16="http://schemas.microsoft.com/office/drawing/2014/main" id="{A6484729-5CA6-B27A-168D-E2BD67587497}"/>
                    </a:ext>
                  </a:extLst>
                </p:cNvPr>
                <p:cNvPicPr/>
                <p:nvPr/>
              </p:nvPicPr>
              <p:blipFill>
                <a:blip r:embed="rId104"/>
                <a:stretch>
                  <a:fillRect/>
                </a:stretch>
              </p:blipFill>
              <p:spPr>
                <a:xfrm>
                  <a:off x="6652864" y="4409407"/>
                  <a:ext cx="17820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9" name="Ink 78">
                  <a:extLst>
                    <a:ext uri="{FF2B5EF4-FFF2-40B4-BE49-F238E27FC236}">
                      <a16:creationId xmlns:a16="http://schemas.microsoft.com/office/drawing/2014/main" id="{87379798-47C0-8810-ACA6-99C0FAB2D44F}"/>
                    </a:ext>
                  </a:extLst>
                </p14:cNvPr>
                <p14:cNvContentPartPr/>
                <p14:nvPr/>
              </p14:nvContentPartPr>
              <p14:xfrm>
                <a:off x="6864544" y="4329127"/>
                <a:ext cx="106200" cy="126720"/>
              </p14:xfrm>
            </p:contentPart>
          </mc:Choice>
          <mc:Fallback xmlns="">
            <p:pic>
              <p:nvPicPr>
                <p:cNvPr id="79" name="Ink 78">
                  <a:extLst>
                    <a:ext uri="{FF2B5EF4-FFF2-40B4-BE49-F238E27FC236}">
                      <a16:creationId xmlns:a16="http://schemas.microsoft.com/office/drawing/2014/main" id="{87379798-47C0-8810-ACA6-99C0FAB2D44F}"/>
                    </a:ext>
                  </a:extLst>
                </p:cNvPr>
                <p:cNvPicPr/>
                <p:nvPr/>
              </p:nvPicPr>
              <p:blipFill>
                <a:blip r:embed="rId106"/>
                <a:stretch>
                  <a:fillRect/>
                </a:stretch>
              </p:blipFill>
              <p:spPr>
                <a:xfrm>
                  <a:off x="6855904" y="4320127"/>
                  <a:ext cx="1238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0" name="Ink 79">
                  <a:extLst>
                    <a:ext uri="{FF2B5EF4-FFF2-40B4-BE49-F238E27FC236}">
                      <a16:creationId xmlns:a16="http://schemas.microsoft.com/office/drawing/2014/main" id="{B70C93F9-1F28-7275-F958-BC0886F38686}"/>
                    </a:ext>
                  </a:extLst>
                </p14:cNvPr>
                <p14:cNvContentPartPr/>
                <p14:nvPr/>
              </p14:nvContentPartPr>
              <p14:xfrm>
                <a:off x="6941944" y="4161727"/>
                <a:ext cx="98640" cy="257040"/>
              </p14:xfrm>
            </p:contentPart>
          </mc:Choice>
          <mc:Fallback xmlns="">
            <p:pic>
              <p:nvPicPr>
                <p:cNvPr id="80" name="Ink 79">
                  <a:extLst>
                    <a:ext uri="{FF2B5EF4-FFF2-40B4-BE49-F238E27FC236}">
                      <a16:creationId xmlns:a16="http://schemas.microsoft.com/office/drawing/2014/main" id="{B70C93F9-1F28-7275-F958-BC0886F38686}"/>
                    </a:ext>
                  </a:extLst>
                </p:cNvPr>
                <p:cNvPicPr/>
                <p:nvPr/>
              </p:nvPicPr>
              <p:blipFill>
                <a:blip r:embed="rId108"/>
                <a:stretch>
                  <a:fillRect/>
                </a:stretch>
              </p:blipFill>
              <p:spPr>
                <a:xfrm>
                  <a:off x="6933304" y="4153087"/>
                  <a:ext cx="11628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81" name="Ink 80">
                  <a:extLst>
                    <a:ext uri="{FF2B5EF4-FFF2-40B4-BE49-F238E27FC236}">
                      <a16:creationId xmlns:a16="http://schemas.microsoft.com/office/drawing/2014/main" id="{784E7674-D47E-C685-C01F-F59B571E59D9}"/>
                    </a:ext>
                  </a:extLst>
                </p14:cNvPr>
                <p14:cNvContentPartPr/>
                <p14:nvPr/>
              </p14:nvContentPartPr>
              <p14:xfrm>
                <a:off x="7105024" y="4254607"/>
                <a:ext cx="92880" cy="165960"/>
              </p14:xfrm>
            </p:contentPart>
          </mc:Choice>
          <mc:Fallback xmlns="">
            <p:pic>
              <p:nvPicPr>
                <p:cNvPr id="81" name="Ink 80">
                  <a:extLst>
                    <a:ext uri="{FF2B5EF4-FFF2-40B4-BE49-F238E27FC236}">
                      <a16:creationId xmlns:a16="http://schemas.microsoft.com/office/drawing/2014/main" id="{784E7674-D47E-C685-C01F-F59B571E59D9}"/>
                    </a:ext>
                  </a:extLst>
                </p:cNvPr>
                <p:cNvPicPr/>
                <p:nvPr/>
              </p:nvPicPr>
              <p:blipFill>
                <a:blip r:embed="rId110"/>
                <a:stretch>
                  <a:fillRect/>
                </a:stretch>
              </p:blipFill>
              <p:spPr>
                <a:xfrm>
                  <a:off x="7096024" y="4245607"/>
                  <a:ext cx="11052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82" name="Ink 81">
                  <a:extLst>
                    <a:ext uri="{FF2B5EF4-FFF2-40B4-BE49-F238E27FC236}">
                      <a16:creationId xmlns:a16="http://schemas.microsoft.com/office/drawing/2014/main" id="{2B2129BD-32DF-7A1C-5BB3-0E9E12E4B032}"/>
                    </a:ext>
                  </a:extLst>
                </p14:cNvPr>
                <p14:cNvContentPartPr/>
                <p14:nvPr/>
              </p14:nvContentPartPr>
              <p14:xfrm>
                <a:off x="7216264" y="4121767"/>
                <a:ext cx="245520" cy="177480"/>
              </p14:xfrm>
            </p:contentPart>
          </mc:Choice>
          <mc:Fallback xmlns="">
            <p:pic>
              <p:nvPicPr>
                <p:cNvPr id="82" name="Ink 81">
                  <a:extLst>
                    <a:ext uri="{FF2B5EF4-FFF2-40B4-BE49-F238E27FC236}">
                      <a16:creationId xmlns:a16="http://schemas.microsoft.com/office/drawing/2014/main" id="{2B2129BD-32DF-7A1C-5BB3-0E9E12E4B032}"/>
                    </a:ext>
                  </a:extLst>
                </p:cNvPr>
                <p:cNvPicPr/>
                <p:nvPr/>
              </p:nvPicPr>
              <p:blipFill>
                <a:blip r:embed="rId112"/>
                <a:stretch>
                  <a:fillRect/>
                </a:stretch>
              </p:blipFill>
              <p:spPr>
                <a:xfrm>
                  <a:off x="7207624" y="4113127"/>
                  <a:ext cx="26316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83" name="Ink 82">
                  <a:extLst>
                    <a:ext uri="{FF2B5EF4-FFF2-40B4-BE49-F238E27FC236}">
                      <a16:creationId xmlns:a16="http://schemas.microsoft.com/office/drawing/2014/main" id="{A5C7E782-44C8-40CC-45DC-A290B427A083}"/>
                    </a:ext>
                  </a:extLst>
                </p14:cNvPr>
                <p14:cNvContentPartPr/>
                <p14:nvPr/>
              </p14:nvContentPartPr>
              <p14:xfrm>
                <a:off x="7496344" y="3875527"/>
                <a:ext cx="216000" cy="221400"/>
              </p14:xfrm>
            </p:contentPart>
          </mc:Choice>
          <mc:Fallback xmlns="">
            <p:pic>
              <p:nvPicPr>
                <p:cNvPr id="83" name="Ink 82">
                  <a:extLst>
                    <a:ext uri="{FF2B5EF4-FFF2-40B4-BE49-F238E27FC236}">
                      <a16:creationId xmlns:a16="http://schemas.microsoft.com/office/drawing/2014/main" id="{A5C7E782-44C8-40CC-45DC-A290B427A083}"/>
                    </a:ext>
                  </a:extLst>
                </p:cNvPr>
                <p:cNvPicPr/>
                <p:nvPr/>
              </p:nvPicPr>
              <p:blipFill>
                <a:blip r:embed="rId114"/>
                <a:stretch>
                  <a:fillRect/>
                </a:stretch>
              </p:blipFill>
              <p:spPr>
                <a:xfrm>
                  <a:off x="7487344" y="3866887"/>
                  <a:ext cx="23364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84" name="Ink 83">
                  <a:extLst>
                    <a:ext uri="{FF2B5EF4-FFF2-40B4-BE49-F238E27FC236}">
                      <a16:creationId xmlns:a16="http://schemas.microsoft.com/office/drawing/2014/main" id="{5DC2B28E-2EC5-A056-39FA-7B6D4C44E15C}"/>
                    </a:ext>
                  </a:extLst>
                </p14:cNvPr>
                <p14:cNvContentPartPr/>
                <p14:nvPr/>
              </p14:nvContentPartPr>
              <p14:xfrm>
                <a:off x="7745464" y="3601567"/>
                <a:ext cx="277200" cy="307080"/>
              </p14:xfrm>
            </p:contentPart>
          </mc:Choice>
          <mc:Fallback xmlns="">
            <p:pic>
              <p:nvPicPr>
                <p:cNvPr id="84" name="Ink 83">
                  <a:extLst>
                    <a:ext uri="{FF2B5EF4-FFF2-40B4-BE49-F238E27FC236}">
                      <a16:creationId xmlns:a16="http://schemas.microsoft.com/office/drawing/2014/main" id="{5DC2B28E-2EC5-A056-39FA-7B6D4C44E15C}"/>
                    </a:ext>
                  </a:extLst>
                </p:cNvPr>
                <p:cNvPicPr/>
                <p:nvPr/>
              </p:nvPicPr>
              <p:blipFill>
                <a:blip r:embed="rId116"/>
                <a:stretch>
                  <a:fillRect/>
                </a:stretch>
              </p:blipFill>
              <p:spPr>
                <a:xfrm>
                  <a:off x="7736464" y="3592567"/>
                  <a:ext cx="294840" cy="324720"/>
                </a:xfrm>
                <a:prstGeom prst="rect">
                  <a:avLst/>
                </a:prstGeom>
              </p:spPr>
            </p:pic>
          </mc:Fallback>
        </mc:AlternateContent>
      </p:grpSp>
      <p:grpSp>
        <p:nvGrpSpPr>
          <p:cNvPr id="91" name="Group 90">
            <a:extLst>
              <a:ext uri="{FF2B5EF4-FFF2-40B4-BE49-F238E27FC236}">
                <a16:creationId xmlns:a16="http://schemas.microsoft.com/office/drawing/2014/main" id="{08AE46C6-A19E-89D3-CB18-9B66F849E3ED}"/>
              </a:ext>
            </a:extLst>
          </p:cNvPr>
          <p:cNvGrpSpPr/>
          <p:nvPr/>
        </p:nvGrpSpPr>
        <p:grpSpPr>
          <a:xfrm>
            <a:off x="8111584" y="2696887"/>
            <a:ext cx="878760" cy="754560"/>
            <a:chOff x="8111584" y="2696887"/>
            <a:chExt cx="878760" cy="754560"/>
          </a:xfrm>
        </p:grpSpPr>
        <mc:AlternateContent xmlns:mc="http://schemas.openxmlformats.org/markup-compatibility/2006" xmlns:p14="http://schemas.microsoft.com/office/powerpoint/2010/main">
          <mc:Choice Requires="p14">
            <p:contentPart p14:bwMode="auto" r:id="rId117">
              <p14:nvContentPartPr>
                <p14:cNvPr id="86" name="Ink 85">
                  <a:extLst>
                    <a:ext uri="{FF2B5EF4-FFF2-40B4-BE49-F238E27FC236}">
                      <a16:creationId xmlns:a16="http://schemas.microsoft.com/office/drawing/2014/main" id="{71F7C1C6-33E2-E3F8-8951-4E180488D490}"/>
                    </a:ext>
                  </a:extLst>
                </p14:cNvPr>
                <p14:cNvContentPartPr/>
                <p14:nvPr/>
              </p14:nvContentPartPr>
              <p14:xfrm>
                <a:off x="8111584" y="2988847"/>
                <a:ext cx="274680" cy="462600"/>
              </p14:xfrm>
            </p:contentPart>
          </mc:Choice>
          <mc:Fallback xmlns="">
            <p:pic>
              <p:nvPicPr>
                <p:cNvPr id="86" name="Ink 85">
                  <a:extLst>
                    <a:ext uri="{FF2B5EF4-FFF2-40B4-BE49-F238E27FC236}">
                      <a16:creationId xmlns:a16="http://schemas.microsoft.com/office/drawing/2014/main" id="{71F7C1C6-33E2-E3F8-8951-4E180488D490}"/>
                    </a:ext>
                  </a:extLst>
                </p:cNvPr>
                <p:cNvPicPr/>
                <p:nvPr/>
              </p:nvPicPr>
              <p:blipFill>
                <a:blip r:embed="rId118"/>
                <a:stretch>
                  <a:fillRect/>
                </a:stretch>
              </p:blipFill>
              <p:spPr>
                <a:xfrm>
                  <a:off x="8102584" y="2980207"/>
                  <a:ext cx="292320" cy="48024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87" name="Ink 86">
                  <a:extLst>
                    <a:ext uri="{FF2B5EF4-FFF2-40B4-BE49-F238E27FC236}">
                      <a16:creationId xmlns:a16="http://schemas.microsoft.com/office/drawing/2014/main" id="{ED2661D0-D8B3-85F6-AC89-E5F30F72E4E6}"/>
                    </a:ext>
                  </a:extLst>
                </p14:cNvPr>
                <p14:cNvContentPartPr/>
                <p14:nvPr/>
              </p14:nvContentPartPr>
              <p14:xfrm>
                <a:off x="8319664" y="2980207"/>
                <a:ext cx="159840" cy="165240"/>
              </p14:xfrm>
            </p:contentPart>
          </mc:Choice>
          <mc:Fallback xmlns="">
            <p:pic>
              <p:nvPicPr>
                <p:cNvPr id="87" name="Ink 86">
                  <a:extLst>
                    <a:ext uri="{FF2B5EF4-FFF2-40B4-BE49-F238E27FC236}">
                      <a16:creationId xmlns:a16="http://schemas.microsoft.com/office/drawing/2014/main" id="{ED2661D0-D8B3-85F6-AC89-E5F30F72E4E6}"/>
                    </a:ext>
                  </a:extLst>
                </p:cNvPr>
                <p:cNvPicPr/>
                <p:nvPr/>
              </p:nvPicPr>
              <p:blipFill>
                <a:blip r:embed="rId120"/>
                <a:stretch>
                  <a:fillRect/>
                </a:stretch>
              </p:blipFill>
              <p:spPr>
                <a:xfrm>
                  <a:off x="8310664" y="2971567"/>
                  <a:ext cx="17748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8" name="Ink 87">
                  <a:extLst>
                    <a:ext uri="{FF2B5EF4-FFF2-40B4-BE49-F238E27FC236}">
                      <a16:creationId xmlns:a16="http://schemas.microsoft.com/office/drawing/2014/main" id="{73F3E4DF-4A29-6E25-36AB-0FEE03BD7131}"/>
                    </a:ext>
                  </a:extLst>
                </p14:cNvPr>
                <p14:cNvContentPartPr/>
                <p14:nvPr/>
              </p14:nvContentPartPr>
              <p14:xfrm>
                <a:off x="8510464" y="2971207"/>
                <a:ext cx="127800" cy="93240"/>
              </p14:xfrm>
            </p:contentPart>
          </mc:Choice>
          <mc:Fallback xmlns="">
            <p:pic>
              <p:nvPicPr>
                <p:cNvPr id="88" name="Ink 87">
                  <a:extLst>
                    <a:ext uri="{FF2B5EF4-FFF2-40B4-BE49-F238E27FC236}">
                      <a16:creationId xmlns:a16="http://schemas.microsoft.com/office/drawing/2014/main" id="{73F3E4DF-4A29-6E25-36AB-0FEE03BD7131}"/>
                    </a:ext>
                  </a:extLst>
                </p:cNvPr>
                <p:cNvPicPr/>
                <p:nvPr/>
              </p:nvPicPr>
              <p:blipFill>
                <a:blip r:embed="rId122"/>
                <a:stretch>
                  <a:fillRect/>
                </a:stretch>
              </p:blipFill>
              <p:spPr>
                <a:xfrm>
                  <a:off x="8501824" y="2962567"/>
                  <a:ext cx="14544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9" name="Ink 88">
                  <a:extLst>
                    <a:ext uri="{FF2B5EF4-FFF2-40B4-BE49-F238E27FC236}">
                      <a16:creationId xmlns:a16="http://schemas.microsoft.com/office/drawing/2014/main" id="{27F54E0F-D279-56DE-D6F8-5EE57C5DE3D6}"/>
                    </a:ext>
                  </a:extLst>
                </p14:cNvPr>
                <p14:cNvContentPartPr/>
                <p14:nvPr/>
              </p14:nvContentPartPr>
              <p14:xfrm>
                <a:off x="8549344" y="2696887"/>
                <a:ext cx="149760" cy="189720"/>
              </p14:xfrm>
            </p:contentPart>
          </mc:Choice>
          <mc:Fallback xmlns="">
            <p:pic>
              <p:nvPicPr>
                <p:cNvPr id="89" name="Ink 88">
                  <a:extLst>
                    <a:ext uri="{FF2B5EF4-FFF2-40B4-BE49-F238E27FC236}">
                      <a16:creationId xmlns:a16="http://schemas.microsoft.com/office/drawing/2014/main" id="{27F54E0F-D279-56DE-D6F8-5EE57C5DE3D6}"/>
                    </a:ext>
                  </a:extLst>
                </p:cNvPr>
                <p:cNvPicPr/>
                <p:nvPr/>
              </p:nvPicPr>
              <p:blipFill>
                <a:blip r:embed="rId124"/>
                <a:stretch>
                  <a:fillRect/>
                </a:stretch>
              </p:blipFill>
              <p:spPr>
                <a:xfrm>
                  <a:off x="8540344" y="2687887"/>
                  <a:ext cx="16740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90" name="Ink 89">
                  <a:extLst>
                    <a:ext uri="{FF2B5EF4-FFF2-40B4-BE49-F238E27FC236}">
                      <a16:creationId xmlns:a16="http://schemas.microsoft.com/office/drawing/2014/main" id="{C265D2F0-7B00-BCA1-395B-197FED4D1417}"/>
                    </a:ext>
                  </a:extLst>
                </p14:cNvPr>
                <p14:cNvContentPartPr/>
                <p14:nvPr/>
              </p14:nvContentPartPr>
              <p14:xfrm>
                <a:off x="8642584" y="2714527"/>
                <a:ext cx="347760" cy="295560"/>
              </p14:xfrm>
            </p:contentPart>
          </mc:Choice>
          <mc:Fallback xmlns="">
            <p:pic>
              <p:nvPicPr>
                <p:cNvPr id="90" name="Ink 89">
                  <a:extLst>
                    <a:ext uri="{FF2B5EF4-FFF2-40B4-BE49-F238E27FC236}">
                      <a16:creationId xmlns:a16="http://schemas.microsoft.com/office/drawing/2014/main" id="{C265D2F0-7B00-BCA1-395B-197FED4D1417}"/>
                    </a:ext>
                  </a:extLst>
                </p:cNvPr>
                <p:cNvPicPr/>
                <p:nvPr/>
              </p:nvPicPr>
              <p:blipFill>
                <a:blip r:embed="rId126"/>
                <a:stretch>
                  <a:fillRect/>
                </a:stretch>
              </p:blipFill>
              <p:spPr>
                <a:xfrm>
                  <a:off x="8633944" y="2705527"/>
                  <a:ext cx="365400" cy="313200"/>
                </a:xfrm>
                <a:prstGeom prst="rect">
                  <a:avLst/>
                </a:prstGeom>
              </p:spPr>
            </p:pic>
          </mc:Fallback>
        </mc:AlternateContent>
      </p:grpSp>
    </p:spTree>
    <p:extLst>
      <p:ext uri="{BB962C8B-B14F-4D97-AF65-F5344CB8AC3E}">
        <p14:creationId xmlns:p14="http://schemas.microsoft.com/office/powerpoint/2010/main" val="785526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2016A8-84AB-4FE7-9792-2755F853272A}"/>
              </a:ext>
            </a:extLst>
          </p:cNvPr>
          <p:cNvSpPr/>
          <p:nvPr/>
        </p:nvSpPr>
        <p:spPr>
          <a:xfrm>
            <a:off x="3754473" y="31388"/>
            <a:ext cx="6627776" cy="551241"/>
          </a:xfrm>
          <a:prstGeom prst="rect">
            <a:avLst/>
          </a:prstGeom>
        </p:spPr>
        <p:txBody>
          <a:bodyPr wrap="none">
            <a:spAutoFit/>
          </a:bodyPr>
          <a:lstStyle/>
          <a:p>
            <a:pPr defTabSz="973836">
              <a:defRPr/>
            </a:pPr>
            <a:r>
              <a:rPr lang="en-US" sz="2982" dirty="0">
                <a:solidFill>
                  <a:prstClr val="black"/>
                </a:solidFill>
                <a:latin typeface="Calibri"/>
              </a:rPr>
              <a:t>Repeat Expansions – How Do They Grow?</a:t>
            </a:r>
          </a:p>
        </p:txBody>
      </p:sp>
      <p:sp>
        <p:nvSpPr>
          <p:cNvPr id="3" name="TextBox 2">
            <a:extLst>
              <a:ext uri="{FF2B5EF4-FFF2-40B4-BE49-F238E27FC236}">
                <a16:creationId xmlns:a16="http://schemas.microsoft.com/office/drawing/2014/main" id="{94849ED8-2215-7CED-885C-90A859A9C5BB}"/>
              </a:ext>
            </a:extLst>
          </p:cNvPr>
          <p:cNvSpPr txBox="1"/>
          <p:nvPr/>
        </p:nvSpPr>
        <p:spPr>
          <a:xfrm>
            <a:off x="825345" y="924930"/>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spc="426" dirty="0">
                <a:solidFill>
                  <a:prstClr val="black"/>
                </a:solidFill>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cxnSp>
        <p:nvCxnSpPr>
          <p:cNvPr id="25" name="Straight Arrow Connector 24">
            <a:extLst>
              <a:ext uri="{FF2B5EF4-FFF2-40B4-BE49-F238E27FC236}">
                <a16:creationId xmlns:a16="http://schemas.microsoft.com/office/drawing/2014/main" id="{115027A7-DFBF-2C89-7A15-B7B723FF8B78}"/>
              </a:ext>
            </a:extLst>
          </p:cNvPr>
          <p:cNvCxnSpPr>
            <a:cxnSpLocks/>
          </p:cNvCxnSpPr>
          <p:nvPr/>
        </p:nvCxnSpPr>
        <p:spPr>
          <a:xfrm>
            <a:off x="3127206" y="346861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4B57342-F5AC-19E2-D045-9BEFB6351AB5}"/>
              </a:ext>
            </a:extLst>
          </p:cNvPr>
          <p:cNvCxnSpPr/>
          <p:nvPr/>
        </p:nvCxnSpPr>
        <p:spPr>
          <a:xfrm>
            <a:off x="3127783" y="492575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5BAA57-8E22-8740-F8C8-7F8FE4B33871}"/>
              </a:ext>
            </a:extLst>
          </p:cNvPr>
          <p:cNvSpPr txBox="1"/>
          <p:nvPr/>
        </p:nvSpPr>
        <p:spPr>
          <a:xfrm>
            <a:off x="324604" y="635107"/>
            <a:ext cx="3798476" cy="387350"/>
          </a:xfrm>
          <a:prstGeom prst="rect">
            <a:avLst/>
          </a:prstGeom>
          <a:noFill/>
        </p:spPr>
        <p:txBody>
          <a:bodyPr wrap="none" rtlCol="0">
            <a:spAutoFit/>
          </a:bodyPr>
          <a:lstStyle/>
          <a:p>
            <a:r>
              <a:rPr lang="en-US" sz="1917" dirty="0"/>
              <a:t>Original Sequence - 3 repeats (CAG) </a:t>
            </a:r>
          </a:p>
        </p:txBody>
      </p:sp>
      <p:sp>
        <p:nvSpPr>
          <p:cNvPr id="11" name="TextBox 10">
            <a:extLst>
              <a:ext uri="{FF2B5EF4-FFF2-40B4-BE49-F238E27FC236}">
                <a16:creationId xmlns:a16="http://schemas.microsoft.com/office/drawing/2014/main" id="{AF2969D1-8002-4845-4C90-FB782D882E89}"/>
              </a:ext>
            </a:extLst>
          </p:cNvPr>
          <p:cNvSpPr txBox="1"/>
          <p:nvPr/>
        </p:nvSpPr>
        <p:spPr>
          <a:xfrm>
            <a:off x="9501360" y="3961305"/>
            <a:ext cx="1113638" cy="387350"/>
          </a:xfrm>
          <a:prstGeom prst="rect">
            <a:avLst/>
          </a:prstGeom>
          <a:noFill/>
        </p:spPr>
        <p:txBody>
          <a:bodyPr wrap="none" rtlCol="0">
            <a:spAutoFit/>
          </a:bodyPr>
          <a:lstStyle/>
          <a:p>
            <a:r>
              <a:rPr lang="en-US" sz="1917" dirty="0"/>
              <a:t>4 repeats</a:t>
            </a:r>
          </a:p>
        </p:txBody>
      </p:sp>
      <p:sp>
        <p:nvSpPr>
          <p:cNvPr id="13" name="TextBox 12">
            <a:extLst>
              <a:ext uri="{FF2B5EF4-FFF2-40B4-BE49-F238E27FC236}">
                <a16:creationId xmlns:a16="http://schemas.microsoft.com/office/drawing/2014/main" id="{BF649F7D-2FAB-9235-C2A1-416DDA8AD00A}"/>
              </a:ext>
            </a:extLst>
          </p:cNvPr>
          <p:cNvSpPr txBox="1"/>
          <p:nvPr/>
        </p:nvSpPr>
        <p:spPr>
          <a:xfrm>
            <a:off x="522534" y="3410431"/>
            <a:ext cx="2380256" cy="682366"/>
          </a:xfrm>
          <a:prstGeom prst="rect">
            <a:avLst/>
          </a:prstGeom>
          <a:noFill/>
        </p:spPr>
        <p:txBody>
          <a:bodyPr wrap="square" rtlCol="0">
            <a:spAutoFit/>
          </a:bodyPr>
          <a:lstStyle/>
          <a:p>
            <a:r>
              <a:rPr lang="en-US" sz="1917" dirty="0"/>
              <a:t>3’ end comes loose (primer slippage)</a:t>
            </a:r>
          </a:p>
        </p:txBody>
      </p:sp>
      <p:sp>
        <p:nvSpPr>
          <p:cNvPr id="15" name="TextBox 14">
            <a:extLst>
              <a:ext uri="{FF2B5EF4-FFF2-40B4-BE49-F238E27FC236}">
                <a16:creationId xmlns:a16="http://schemas.microsoft.com/office/drawing/2014/main" id="{4C215E19-F5B1-97E3-5392-9517D85A97A8}"/>
              </a:ext>
            </a:extLst>
          </p:cNvPr>
          <p:cNvSpPr txBox="1"/>
          <p:nvPr/>
        </p:nvSpPr>
        <p:spPr>
          <a:xfrm>
            <a:off x="343966" y="1523131"/>
            <a:ext cx="3040576" cy="387350"/>
          </a:xfrm>
          <a:prstGeom prst="rect">
            <a:avLst/>
          </a:prstGeom>
          <a:noFill/>
        </p:spPr>
        <p:txBody>
          <a:bodyPr wrap="none" rtlCol="0">
            <a:spAutoFit/>
          </a:bodyPr>
          <a:lstStyle/>
          <a:p>
            <a:r>
              <a:rPr lang="en-US" sz="1917" dirty="0"/>
              <a:t>During Replication in the cell</a:t>
            </a:r>
          </a:p>
        </p:txBody>
      </p:sp>
      <p:sp>
        <p:nvSpPr>
          <p:cNvPr id="14" name="TextBox 13">
            <a:extLst>
              <a:ext uri="{FF2B5EF4-FFF2-40B4-BE49-F238E27FC236}">
                <a16:creationId xmlns:a16="http://schemas.microsoft.com/office/drawing/2014/main" id="{AA1B2398-1522-826C-D642-9C668C27105C}"/>
              </a:ext>
            </a:extLst>
          </p:cNvPr>
          <p:cNvSpPr txBox="1"/>
          <p:nvPr/>
        </p:nvSpPr>
        <p:spPr>
          <a:xfrm>
            <a:off x="710647" y="274795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endParaRPr lang="en-US" sz="1917" spc="426" dirty="0">
              <a:solidFill>
                <a:prstClr val="black"/>
              </a:solidFill>
              <a:latin typeface="Courier New" panose="02070309020205020404" pitchFamily="49" charset="0"/>
              <a:cs typeface="Courier New" panose="02070309020205020404" pitchFamily="49" charset="0"/>
            </a:endParaRP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grpSp>
        <p:nvGrpSpPr>
          <p:cNvPr id="41" name="Group 40">
            <a:extLst>
              <a:ext uri="{FF2B5EF4-FFF2-40B4-BE49-F238E27FC236}">
                <a16:creationId xmlns:a16="http://schemas.microsoft.com/office/drawing/2014/main" id="{74C0740B-25E2-B40A-6A86-3EF7331B9E18}"/>
              </a:ext>
            </a:extLst>
          </p:cNvPr>
          <p:cNvGrpSpPr/>
          <p:nvPr/>
        </p:nvGrpSpPr>
        <p:grpSpPr>
          <a:xfrm>
            <a:off x="710647" y="3871755"/>
            <a:ext cx="4833118" cy="944490"/>
            <a:chOff x="7382386" y="2531685"/>
            <a:chExt cx="4538250" cy="886867"/>
          </a:xfrm>
        </p:grpSpPr>
        <p:sp>
          <p:nvSpPr>
            <p:cNvPr id="16" name="TextBox 15">
              <a:extLst>
                <a:ext uri="{FF2B5EF4-FFF2-40B4-BE49-F238E27FC236}">
                  <a16:creationId xmlns:a16="http://schemas.microsoft.com/office/drawing/2014/main" id="{D15BEB76-A51B-ECDA-EDD3-94D67D65E733}"/>
                </a:ext>
              </a:extLst>
            </p:cNvPr>
            <p:cNvSpPr txBox="1"/>
            <p:nvPr/>
          </p:nvSpPr>
          <p:spPr>
            <a:xfrm>
              <a:off x="7382386" y="2777817"/>
              <a:ext cx="4538250" cy="640735"/>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endParaRPr lang="en-US" sz="1917" spc="426" dirty="0">
                <a:solidFill>
                  <a:prstClr val="black"/>
                </a:solidFill>
                <a:latin typeface="Courier New" panose="02070309020205020404" pitchFamily="49" charset="0"/>
                <a:cs typeface="Courier New" panose="02070309020205020404" pitchFamily="49" charset="0"/>
              </a:endParaRP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24" name="TextBox 23">
              <a:extLst>
                <a:ext uri="{FF2B5EF4-FFF2-40B4-BE49-F238E27FC236}">
                  <a16:creationId xmlns:a16="http://schemas.microsoft.com/office/drawing/2014/main" id="{CEEBD385-832B-D19A-B643-B4A240865FCE}"/>
                </a:ext>
              </a:extLst>
            </p:cNvPr>
            <p:cNvSpPr txBox="1"/>
            <p:nvPr/>
          </p:nvSpPr>
          <p:spPr>
            <a:xfrm rot="20491968">
              <a:off x="9227779" y="2531685"/>
              <a:ext cx="1600200" cy="363718"/>
            </a:xfrm>
            <a:prstGeom prst="rect">
              <a:avLst/>
            </a:prstGeom>
            <a:noFill/>
          </p:spPr>
          <p:txBody>
            <a:bodyPr wrap="square">
              <a:spAutoFit/>
            </a:bodyPr>
            <a:lstStyle/>
            <a:p>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endParaRPr lang="en-US" sz="2052" dirty="0"/>
            </a:p>
          </p:txBody>
        </p:sp>
        <p:sp>
          <p:nvSpPr>
            <p:cNvPr id="28" name="Freeform: Shape 27">
              <a:extLst>
                <a:ext uri="{FF2B5EF4-FFF2-40B4-BE49-F238E27FC236}">
                  <a16:creationId xmlns:a16="http://schemas.microsoft.com/office/drawing/2014/main" id="{D9E806D8-6E3D-7A84-A3AA-396846AEF3BA}"/>
                </a:ext>
              </a:extLst>
            </p:cNvPr>
            <p:cNvSpPr/>
            <p:nvPr/>
          </p:nvSpPr>
          <p:spPr>
            <a:xfrm>
              <a:off x="9633543" y="2820003"/>
              <a:ext cx="588456" cy="304800"/>
            </a:xfrm>
            <a:custGeom>
              <a:avLst/>
              <a:gdLst>
                <a:gd name="connsiteX0" fmla="*/ 571500 w 588456"/>
                <a:gd name="connsiteY0" fmla="*/ 0 h 304800"/>
                <a:gd name="connsiteX1" fmla="*/ 571500 w 588456"/>
                <a:gd name="connsiteY1" fmla="*/ 90488 h 304800"/>
                <a:gd name="connsiteX2" fmla="*/ 395288 w 588456"/>
                <a:gd name="connsiteY2" fmla="*/ 152400 h 304800"/>
                <a:gd name="connsiteX3" fmla="*/ 90488 w 588456"/>
                <a:gd name="connsiteY3" fmla="*/ 233363 h 304800"/>
                <a:gd name="connsiteX4" fmla="*/ 0 w 588456"/>
                <a:gd name="connsiteY4" fmla="*/ 3048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456" h="304800">
                  <a:moveTo>
                    <a:pt x="571500" y="0"/>
                  </a:moveTo>
                  <a:cubicBezTo>
                    <a:pt x="586184" y="32544"/>
                    <a:pt x="600869" y="65088"/>
                    <a:pt x="571500" y="90488"/>
                  </a:cubicBezTo>
                  <a:cubicBezTo>
                    <a:pt x="542131" y="115888"/>
                    <a:pt x="475456" y="128588"/>
                    <a:pt x="395288" y="152400"/>
                  </a:cubicBezTo>
                  <a:cubicBezTo>
                    <a:pt x="315120" y="176212"/>
                    <a:pt x="156369" y="207963"/>
                    <a:pt x="90488" y="233363"/>
                  </a:cubicBezTo>
                  <a:cubicBezTo>
                    <a:pt x="24607" y="258763"/>
                    <a:pt x="12303" y="281781"/>
                    <a:pt x="0" y="304800"/>
                  </a:cubicBezTo>
                </a:path>
              </a:pathLst>
            </a:custGeom>
            <a:noFill/>
            <a:ln>
              <a:tailEnd type="stealth"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grpSp>
      <p:sp>
        <p:nvSpPr>
          <p:cNvPr id="29" name="TextBox 28">
            <a:extLst>
              <a:ext uri="{FF2B5EF4-FFF2-40B4-BE49-F238E27FC236}">
                <a16:creationId xmlns:a16="http://schemas.microsoft.com/office/drawing/2014/main" id="{50F65CA0-835C-106F-0665-62CE2C2B80A7}"/>
              </a:ext>
            </a:extLst>
          </p:cNvPr>
          <p:cNvSpPr txBox="1"/>
          <p:nvPr/>
        </p:nvSpPr>
        <p:spPr>
          <a:xfrm>
            <a:off x="6347393" y="699116"/>
            <a:ext cx="1676636" cy="703141"/>
          </a:xfrm>
          <a:prstGeom prst="rect">
            <a:avLst/>
          </a:prstGeom>
          <a:noFill/>
        </p:spPr>
        <p:txBody>
          <a:bodyPr wrap="square" rtlCol="0">
            <a:spAutoFit/>
          </a:bodyPr>
          <a:lstStyle/>
          <a:p>
            <a:r>
              <a:rPr lang="en-US" sz="1917" dirty="0"/>
              <a:t>Replication </a:t>
            </a:r>
            <a:r>
              <a:rPr lang="en-US" sz="2052" dirty="0"/>
              <a:t>continues</a:t>
            </a:r>
            <a:endParaRPr lang="en-US" sz="1917" dirty="0"/>
          </a:p>
        </p:txBody>
      </p:sp>
      <p:sp>
        <p:nvSpPr>
          <p:cNvPr id="30" name="TextBox 29">
            <a:extLst>
              <a:ext uri="{FF2B5EF4-FFF2-40B4-BE49-F238E27FC236}">
                <a16:creationId xmlns:a16="http://schemas.microsoft.com/office/drawing/2014/main" id="{59AB9EA5-6551-D018-6391-31A780BED04A}"/>
              </a:ext>
            </a:extLst>
          </p:cNvPr>
          <p:cNvSpPr txBox="1"/>
          <p:nvPr/>
        </p:nvSpPr>
        <p:spPr>
          <a:xfrm>
            <a:off x="1073154" y="5067255"/>
            <a:ext cx="1380747" cy="616836"/>
          </a:xfrm>
          <a:prstGeom prst="rect">
            <a:avLst/>
          </a:prstGeom>
          <a:noFill/>
        </p:spPr>
        <p:txBody>
          <a:bodyPr wrap="square" rtlCol="0">
            <a:spAutoFit/>
          </a:bodyPr>
          <a:lstStyle/>
          <a:p>
            <a:r>
              <a:rPr lang="en-US" sz="1704" dirty="0"/>
              <a:t>Looped out DNA</a:t>
            </a:r>
          </a:p>
        </p:txBody>
      </p:sp>
      <p:grpSp>
        <p:nvGrpSpPr>
          <p:cNvPr id="18" name="Group 17">
            <a:extLst>
              <a:ext uri="{FF2B5EF4-FFF2-40B4-BE49-F238E27FC236}">
                <a16:creationId xmlns:a16="http://schemas.microsoft.com/office/drawing/2014/main" id="{AAB87A45-84AD-B0F4-AB8B-E6C7616A2858}"/>
              </a:ext>
            </a:extLst>
          </p:cNvPr>
          <p:cNvGrpSpPr/>
          <p:nvPr/>
        </p:nvGrpSpPr>
        <p:grpSpPr>
          <a:xfrm>
            <a:off x="825345" y="5243504"/>
            <a:ext cx="4833118" cy="1250236"/>
            <a:chOff x="892661" y="4297374"/>
            <a:chExt cx="4833118" cy="1250236"/>
          </a:xfrm>
        </p:grpSpPr>
        <p:sp>
          <p:nvSpPr>
            <p:cNvPr id="31" name="TextBox 30">
              <a:extLst>
                <a:ext uri="{FF2B5EF4-FFF2-40B4-BE49-F238E27FC236}">
                  <a16:creationId xmlns:a16="http://schemas.microsoft.com/office/drawing/2014/main" id="{4A290AD9-ECE7-311A-8E77-B0F5987C99A1}"/>
                </a:ext>
              </a:extLst>
            </p:cNvPr>
            <p:cNvSpPr txBox="1"/>
            <p:nvPr/>
          </p:nvSpPr>
          <p:spPr>
            <a:xfrm>
              <a:off x="2767526" y="4297374"/>
              <a:ext cx="323819"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A</a:t>
              </a:r>
              <a:endParaRPr lang="en-US" sz="1917" b="1" dirty="0">
                <a:solidFill>
                  <a:srgbClr val="C00000"/>
                </a:solidFill>
                <a:latin typeface="Calibri"/>
              </a:endParaRP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A36BC2DE-845D-A668-F346-53C844B22AF7}"/>
                    </a:ext>
                  </a:extLst>
                </p14:cNvPr>
                <p14:cNvContentPartPr/>
                <p14:nvPr/>
              </p14:nvContentPartPr>
              <p14:xfrm>
                <a:off x="2654527" y="4500622"/>
                <a:ext cx="487673" cy="496107"/>
              </p14:xfrm>
            </p:contentPart>
          </mc:Choice>
          <mc:Fallback xmlns="">
            <p:pic>
              <p:nvPicPr>
                <p:cNvPr id="12" name="Ink 11">
                  <a:extLst>
                    <a:ext uri="{FF2B5EF4-FFF2-40B4-BE49-F238E27FC236}">
                      <a16:creationId xmlns:a16="http://schemas.microsoft.com/office/drawing/2014/main" id="{A36BC2DE-845D-A668-F346-53C844B22AF7}"/>
                    </a:ext>
                  </a:extLst>
                </p:cNvPr>
                <p:cNvPicPr/>
                <p:nvPr/>
              </p:nvPicPr>
              <p:blipFill>
                <a:blip r:embed="rId4"/>
                <a:stretch>
                  <a:fillRect/>
                </a:stretch>
              </p:blipFill>
              <p:spPr>
                <a:xfrm>
                  <a:off x="2645529" y="4491622"/>
                  <a:ext cx="505308" cy="513748"/>
                </a:xfrm>
                <a:prstGeom prst="rect">
                  <a:avLst/>
                </a:prstGeom>
              </p:spPr>
            </p:pic>
          </mc:Fallback>
        </mc:AlternateContent>
        <p:sp>
          <p:nvSpPr>
            <p:cNvPr id="17" name="TextBox 16">
              <a:extLst>
                <a:ext uri="{FF2B5EF4-FFF2-40B4-BE49-F238E27FC236}">
                  <a16:creationId xmlns:a16="http://schemas.microsoft.com/office/drawing/2014/main" id="{099CBCD7-4FDD-BDBF-ACB2-14BE31F72371}"/>
                </a:ext>
              </a:extLst>
            </p:cNvPr>
            <p:cNvSpPr txBox="1"/>
            <p:nvPr/>
          </p:nvSpPr>
          <p:spPr>
            <a:xfrm>
              <a:off x="892661" y="486524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19" name="TextBox 18">
              <a:extLst>
                <a:ext uri="{FF2B5EF4-FFF2-40B4-BE49-F238E27FC236}">
                  <a16:creationId xmlns:a16="http://schemas.microsoft.com/office/drawing/2014/main" id="{26840889-0B5C-1019-04DA-BAF2F9338725}"/>
                </a:ext>
              </a:extLst>
            </p:cNvPr>
            <p:cNvSpPr txBox="1"/>
            <p:nvPr/>
          </p:nvSpPr>
          <p:spPr>
            <a:xfrm>
              <a:off x="2522740" y="4548719"/>
              <a:ext cx="293734"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C</a:t>
              </a:r>
              <a:endParaRPr lang="en-US" sz="1917" b="1" dirty="0">
                <a:solidFill>
                  <a:srgbClr val="C00000"/>
                </a:solidFill>
                <a:latin typeface="Calibri"/>
              </a:endParaRPr>
            </a:p>
          </p:txBody>
        </p:sp>
        <p:sp>
          <p:nvSpPr>
            <p:cNvPr id="34" name="TextBox 33">
              <a:extLst>
                <a:ext uri="{FF2B5EF4-FFF2-40B4-BE49-F238E27FC236}">
                  <a16:creationId xmlns:a16="http://schemas.microsoft.com/office/drawing/2014/main" id="{79C65668-5221-1AB3-0FAD-F0B3DD7AA1D1}"/>
                </a:ext>
              </a:extLst>
            </p:cNvPr>
            <p:cNvSpPr txBox="1"/>
            <p:nvPr/>
          </p:nvSpPr>
          <p:spPr>
            <a:xfrm>
              <a:off x="2963093" y="4490621"/>
              <a:ext cx="320598"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G</a:t>
              </a:r>
              <a:endParaRPr lang="en-US" sz="1917" b="1" dirty="0">
                <a:solidFill>
                  <a:srgbClr val="C00000"/>
                </a:solidFill>
                <a:latin typeface="Calibri"/>
              </a:endParaRPr>
            </a:p>
          </p:txBody>
        </p:sp>
      </p:grpSp>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2737A94-E11D-053A-FE2E-76AF40B5A9D0}"/>
                  </a:ext>
                </a:extLst>
              </p14:cNvPr>
              <p14:cNvContentPartPr/>
              <p14:nvPr/>
            </p14:nvContentPartPr>
            <p14:xfrm>
              <a:off x="9737355" y="818970"/>
              <a:ext cx="487673" cy="496107"/>
            </p14:xfrm>
          </p:contentPart>
        </mc:Choice>
        <mc:Fallback xmlns="">
          <p:pic>
            <p:nvPicPr>
              <p:cNvPr id="20" name="Ink 19">
                <a:extLst>
                  <a:ext uri="{FF2B5EF4-FFF2-40B4-BE49-F238E27FC236}">
                    <a16:creationId xmlns:a16="http://schemas.microsoft.com/office/drawing/2014/main" id="{42737A94-E11D-053A-FE2E-76AF40B5A9D0}"/>
                  </a:ext>
                </a:extLst>
              </p:cNvPr>
              <p:cNvPicPr/>
              <p:nvPr/>
            </p:nvPicPr>
            <p:blipFill>
              <a:blip r:embed="rId6"/>
              <a:stretch>
                <a:fillRect/>
              </a:stretch>
            </p:blipFill>
            <p:spPr>
              <a:xfrm>
                <a:off x="9728357" y="809970"/>
                <a:ext cx="505308" cy="513748"/>
              </a:xfrm>
              <a:prstGeom prst="rect">
                <a:avLst/>
              </a:prstGeom>
            </p:spPr>
          </p:pic>
        </mc:Fallback>
      </mc:AlternateContent>
      <p:sp>
        <p:nvSpPr>
          <p:cNvPr id="21" name="TextBox 20">
            <a:extLst>
              <a:ext uri="{FF2B5EF4-FFF2-40B4-BE49-F238E27FC236}">
                <a16:creationId xmlns:a16="http://schemas.microsoft.com/office/drawing/2014/main" id="{F8BFAB15-6A5E-59D9-20BA-D6AC1DCA4361}"/>
              </a:ext>
            </a:extLst>
          </p:cNvPr>
          <p:cNvSpPr txBox="1"/>
          <p:nvPr/>
        </p:nvSpPr>
        <p:spPr>
          <a:xfrm>
            <a:off x="7952799" y="114541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b="1" spc="426" dirty="0">
                <a:solidFill>
                  <a:srgbClr val="00B050"/>
                </a:solidFill>
                <a:latin typeface="Courier New" panose="02070309020205020404" pitchFamily="49" charset="0"/>
                <a:cs typeface="Courier New" panose="02070309020205020404" pitchFamily="49" charset="0"/>
              </a:rPr>
              <a:t>CAG</a:t>
            </a:r>
            <a:r>
              <a:rPr lang="en-US" sz="1917" spc="426" dirty="0">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38" name="TextBox 37">
            <a:extLst>
              <a:ext uri="{FF2B5EF4-FFF2-40B4-BE49-F238E27FC236}">
                <a16:creationId xmlns:a16="http://schemas.microsoft.com/office/drawing/2014/main" id="{88291321-0609-7DF9-6FB6-E0693271DBE9}"/>
              </a:ext>
            </a:extLst>
          </p:cNvPr>
          <p:cNvSpPr txBox="1"/>
          <p:nvPr/>
        </p:nvSpPr>
        <p:spPr>
          <a:xfrm>
            <a:off x="9590488" y="780969"/>
            <a:ext cx="293734"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C</a:t>
            </a:r>
            <a:endParaRPr lang="en-US" sz="1917" b="1" dirty="0">
              <a:solidFill>
                <a:srgbClr val="C00000"/>
              </a:solidFill>
              <a:latin typeface="Calibri"/>
            </a:endParaRPr>
          </a:p>
        </p:txBody>
      </p:sp>
      <p:sp>
        <p:nvSpPr>
          <p:cNvPr id="39" name="TextBox 38">
            <a:extLst>
              <a:ext uri="{FF2B5EF4-FFF2-40B4-BE49-F238E27FC236}">
                <a16:creationId xmlns:a16="http://schemas.microsoft.com/office/drawing/2014/main" id="{88C3C536-D0F1-5FAF-2CC6-0272CA737674}"/>
              </a:ext>
            </a:extLst>
          </p:cNvPr>
          <p:cNvSpPr txBox="1"/>
          <p:nvPr/>
        </p:nvSpPr>
        <p:spPr>
          <a:xfrm>
            <a:off x="9820058" y="606865"/>
            <a:ext cx="323819"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A</a:t>
            </a:r>
            <a:endParaRPr lang="en-US" sz="1917" b="1" dirty="0">
              <a:solidFill>
                <a:srgbClr val="C00000"/>
              </a:solidFill>
              <a:latin typeface="Calibri"/>
            </a:endParaRPr>
          </a:p>
        </p:txBody>
      </p:sp>
      <p:sp>
        <p:nvSpPr>
          <p:cNvPr id="40" name="TextBox 39">
            <a:extLst>
              <a:ext uri="{FF2B5EF4-FFF2-40B4-BE49-F238E27FC236}">
                <a16:creationId xmlns:a16="http://schemas.microsoft.com/office/drawing/2014/main" id="{FC3B16AD-0648-B171-4BE6-03A3DBB5242D}"/>
              </a:ext>
            </a:extLst>
          </p:cNvPr>
          <p:cNvSpPr txBox="1"/>
          <p:nvPr/>
        </p:nvSpPr>
        <p:spPr>
          <a:xfrm>
            <a:off x="10038409" y="794044"/>
            <a:ext cx="320598"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G</a:t>
            </a:r>
            <a:endParaRPr lang="en-US" sz="1917" b="1" dirty="0">
              <a:solidFill>
                <a:srgbClr val="C00000"/>
              </a:solidFill>
              <a:latin typeface="Calibri"/>
            </a:endParaRPr>
          </a:p>
        </p:txBody>
      </p:sp>
      <p:sp>
        <p:nvSpPr>
          <p:cNvPr id="47" name="TextBox 46">
            <a:extLst>
              <a:ext uri="{FF2B5EF4-FFF2-40B4-BE49-F238E27FC236}">
                <a16:creationId xmlns:a16="http://schemas.microsoft.com/office/drawing/2014/main" id="{389C5C11-781B-F8C4-570F-24DCC8DB42A8}"/>
              </a:ext>
            </a:extLst>
          </p:cNvPr>
          <p:cNvSpPr txBox="1"/>
          <p:nvPr/>
        </p:nvSpPr>
        <p:spPr>
          <a:xfrm>
            <a:off x="7162625" y="2015972"/>
            <a:ext cx="2172444" cy="1039708"/>
          </a:xfrm>
          <a:prstGeom prst="rect">
            <a:avLst/>
          </a:prstGeom>
          <a:noFill/>
        </p:spPr>
        <p:txBody>
          <a:bodyPr wrap="square" rtlCol="0">
            <a:spAutoFit/>
          </a:bodyPr>
          <a:lstStyle/>
          <a:p>
            <a:r>
              <a:rPr lang="en-US" sz="2052" dirty="0"/>
              <a:t>Next r</a:t>
            </a:r>
            <a:r>
              <a:rPr lang="en-US" sz="1917" dirty="0"/>
              <a:t>eplication (</a:t>
            </a:r>
            <a:r>
              <a:rPr lang="en-US" sz="2052" dirty="0"/>
              <a:t>upper strand as the template)</a:t>
            </a:r>
            <a:endParaRPr lang="en-US" sz="1917" dirty="0"/>
          </a:p>
        </p:txBody>
      </p:sp>
      <p:sp>
        <p:nvSpPr>
          <p:cNvPr id="36" name="TextBox 35">
            <a:extLst>
              <a:ext uri="{FF2B5EF4-FFF2-40B4-BE49-F238E27FC236}">
                <a16:creationId xmlns:a16="http://schemas.microsoft.com/office/drawing/2014/main" id="{D96C86B4-16C3-F5BB-9D8B-FA6AA74D134D}"/>
              </a:ext>
            </a:extLst>
          </p:cNvPr>
          <p:cNvSpPr txBox="1"/>
          <p:nvPr/>
        </p:nvSpPr>
        <p:spPr>
          <a:xfrm>
            <a:off x="7348466" y="3096043"/>
            <a:ext cx="543943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b="1" spc="426" dirty="0">
                <a:solidFill>
                  <a:srgbClr val="00B050"/>
                </a:solidFill>
                <a:latin typeface="Courier New" panose="02070309020205020404" pitchFamily="49" charset="0"/>
                <a:cs typeface="Courier New" panose="02070309020205020404" pitchFamily="49" charset="0"/>
              </a:rPr>
              <a:t>CAG</a:t>
            </a:r>
            <a:r>
              <a:rPr lang="en-US" sz="1917" spc="426" dirty="0">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                   TCATAT-</a:t>
            </a:r>
          </a:p>
        </p:txBody>
      </p:sp>
      <p:cxnSp>
        <p:nvCxnSpPr>
          <p:cNvPr id="48" name="Connector: Elbow 47">
            <a:extLst>
              <a:ext uri="{FF2B5EF4-FFF2-40B4-BE49-F238E27FC236}">
                <a16:creationId xmlns:a16="http://schemas.microsoft.com/office/drawing/2014/main" id="{93103CAD-8AF2-B83E-495C-462FC0D1ECD7}"/>
              </a:ext>
            </a:extLst>
          </p:cNvPr>
          <p:cNvCxnSpPr>
            <a:cxnSpLocks/>
            <a:stCxn id="17" idx="3"/>
            <a:endCxn id="21" idx="1"/>
          </p:cNvCxnSpPr>
          <p:nvPr/>
        </p:nvCxnSpPr>
        <p:spPr>
          <a:xfrm flipV="1">
            <a:off x="5658463" y="1486597"/>
            <a:ext cx="2294336" cy="466596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AED46A8-EAF9-90E8-A9A0-C6B01095AE18}"/>
              </a:ext>
            </a:extLst>
          </p:cNvPr>
          <p:cNvSpPr txBox="1"/>
          <p:nvPr/>
        </p:nvSpPr>
        <p:spPr>
          <a:xfrm>
            <a:off x="7287019" y="4395437"/>
            <a:ext cx="5606150" cy="707886"/>
          </a:xfrm>
          <a:prstGeom prst="rect">
            <a:avLst/>
          </a:prstGeom>
          <a:noFill/>
        </p:spPr>
        <p:txBody>
          <a:bodyPr wrap="none" rtlCol="0">
            <a:spAutoFit/>
          </a:bodyPr>
          <a:lstStyle/>
          <a:p>
            <a:pPr defTabSz="973836">
              <a:defRPr/>
            </a:pPr>
            <a:r>
              <a:rPr lang="en-US" sz="2000" spc="426" dirty="0">
                <a:solidFill>
                  <a:prstClr val="black"/>
                </a:solidFill>
                <a:latin typeface="Courier New" panose="02070309020205020404" pitchFamily="49" charset="0"/>
                <a:cs typeface="Courier New" panose="02070309020205020404" pitchFamily="49" charset="0"/>
              </a:rPr>
              <a:t>-TATATC</a:t>
            </a:r>
            <a:r>
              <a:rPr lang="en-US" sz="2000"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2000" b="1" spc="426" dirty="0">
                <a:solidFill>
                  <a:srgbClr val="C00000"/>
                </a:solidFill>
                <a:latin typeface="Courier New" panose="02070309020205020404" pitchFamily="49" charset="0"/>
                <a:cs typeface="Courier New" panose="02070309020205020404" pitchFamily="49" charset="0"/>
              </a:rPr>
              <a:t>CAG</a:t>
            </a:r>
            <a:r>
              <a:rPr lang="en-US" sz="2000" b="1" spc="426" dirty="0">
                <a:solidFill>
                  <a:prstClr val="black"/>
                </a:solidFill>
                <a:latin typeface="Courier New" panose="02070309020205020404" pitchFamily="49" charset="0"/>
                <a:cs typeface="Courier New" panose="02070309020205020404" pitchFamily="49" charset="0"/>
              </a:rPr>
              <a:t>CAG</a:t>
            </a:r>
            <a:r>
              <a:rPr lang="en-US" sz="2000" b="1" spc="426" dirty="0">
                <a:solidFill>
                  <a:srgbClr val="00B050"/>
                </a:solidFill>
                <a:latin typeface="Courier New" panose="02070309020205020404" pitchFamily="49" charset="0"/>
                <a:cs typeface="Courier New" panose="02070309020205020404" pitchFamily="49" charset="0"/>
              </a:rPr>
              <a:t>CAG</a:t>
            </a:r>
            <a:r>
              <a:rPr lang="en-US" sz="2000" spc="426" dirty="0">
                <a:latin typeface="Courier New" panose="02070309020205020404" pitchFamily="49" charset="0"/>
                <a:cs typeface="Courier New" panose="02070309020205020404" pitchFamily="49" charset="0"/>
              </a:rPr>
              <a:t>AGTATA-</a:t>
            </a:r>
          </a:p>
          <a:p>
            <a:pPr defTabSz="973836">
              <a:defRPr/>
            </a:pPr>
            <a:r>
              <a:rPr lang="en-US" sz="2000" spc="426" dirty="0">
                <a:latin typeface="Courier New" panose="02070309020205020404" pitchFamily="49" charset="0"/>
                <a:cs typeface="Courier New" panose="02070309020205020404" pitchFamily="49" charset="0"/>
              </a:rPr>
              <a:t>-ATATAG</a:t>
            </a:r>
            <a:r>
              <a:rPr lang="en-US" sz="2000" b="1" spc="426" dirty="0">
                <a:solidFill>
                  <a:srgbClr val="00B0F0"/>
                </a:solidFill>
                <a:latin typeface="Courier New" panose="02070309020205020404" pitchFamily="49" charset="0"/>
                <a:cs typeface="Courier New" panose="02070309020205020404" pitchFamily="49" charset="0"/>
              </a:rPr>
              <a:t>CTC</a:t>
            </a:r>
            <a:r>
              <a:rPr lang="en-US" sz="2000" b="1" spc="426" dirty="0">
                <a:solidFill>
                  <a:srgbClr val="FF0000"/>
                </a:solidFill>
                <a:latin typeface="Courier New" panose="02070309020205020404" pitchFamily="49" charset="0"/>
                <a:cs typeface="Courier New" panose="02070309020205020404" pitchFamily="49" charset="0"/>
              </a:rPr>
              <a:t>GTC</a:t>
            </a:r>
            <a:r>
              <a:rPr lang="en-US" sz="2000" b="1" spc="426" dirty="0">
                <a:latin typeface="Courier New" panose="02070309020205020404" pitchFamily="49" charset="0"/>
                <a:cs typeface="Courier New" panose="02070309020205020404" pitchFamily="49" charset="0"/>
              </a:rPr>
              <a:t>GTC</a:t>
            </a:r>
            <a:r>
              <a:rPr lang="en-US" sz="2000" b="1" spc="426" dirty="0">
                <a:solidFill>
                  <a:srgbClr val="00B050"/>
                </a:solidFill>
                <a:latin typeface="Courier New" panose="02070309020205020404" pitchFamily="49" charset="0"/>
                <a:cs typeface="Courier New" panose="02070309020205020404" pitchFamily="49" charset="0"/>
              </a:rPr>
              <a:t>GTC</a:t>
            </a:r>
            <a:r>
              <a:rPr lang="en-US" sz="2000" spc="426" dirty="0">
                <a:solidFill>
                  <a:prstClr val="black"/>
                </a:solidFill>
                <a:latin typeface="Courier New" panose="02070309020205020404" pitchFamily="49" charset="0"/>
                <a:cs typeface="Courier New" panose="02070309020205020404" pitchFamily="49" charset="0"/>
              </a:rPr>
              <a:t>TCATAT-</a:t>
            </a:r>
          </a:p>
        </p:txBody>
      </p:sp>
      <p:cxnSp>
        <p:nvCxnSpPr>
          <p:cNvPr id="52" name="Straight Arrow Connector 51">
            <a:extLst>
              <a:ext uri="{FF2B5EF4-FFF2-40B4-BE49-F238E27FC236}">
                <a16:creationId xmlns:a16="http://schemas.microsoft.com/office/drawing/2014/main" id="{6F0BB717-327D-4A54-C444-821F8AFA26A9}"/>
              </a:ext>
            </a:extLst>
          </p:cNvPr>
          <p:cNvCxnSpPr/>
          <p:nvPr/>
        </p:nvCxnSpPr>
        <p:spPr>
          <a:xfrm>
            <a:off x="9884221" y="361011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Arrow: Right 52">
            <a:extLst>
              <a:ext uri="{FF2B5EF4-FFF2-40B4-BE49-F238E27FC236}">
                <a16:creationId xmlns:a16="http://schemas.microsoft.com/office/drawing/2014/main" id="{73856121-7598-9FF2-EDD4-3214CB0EBCC0}"/>
              </a:ext>
            </a:extLst>
          </p:cNvPr>
          <p:cNvSpPr/>
          <p:nvPr/>
        </p:nvSpPr>
        <p:spPr>
          <a:xfrm rot="10800000">
            <a:off x="10938893" y="3484926"/>
            <a:ext cx="263041" cy="17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55" name="Straight Arrow Connector 54">
            <a:extLst>
              <a:ext uri="{FF2B5EF4-FFF2-40B4-BE49-F238E27FC236}">
                <a16:creationId xmlns:a16="http://schemas.microsoft.com/office/drawing/2014/main" id="{955E9719-6EA2-46C6-EE4F-C59A842C5856}"/>
              </a:ext>
            </a:extLst>
          </p:cNvPr>
          <p:cNvCxnSpPr/>
          <p:nvPr/>
        </p:nvCxnSpPr>
        <p:spPr>
          <a:xfrm>
            <a:off x="8902295" y="4297792"/>
            <a:ext cx="22722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EF276B4-6C49-0E09-F51A-2A58FEA0BB33}"/>
              </a:ext>
            </a:extLst>
          </p:cNvPr>
          <p:cNvSpPr txBox="1"/>
          <p:nvPr/>
        </p:nvSpPr>
        <p:spPr>
          <a:xfrm>
            <a:off x="691512" y="188803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23" name="Arrow: Right 22">
            <a:extLst>
              <a:ext uri="{FF2B5EF4-FFF2-40B4-BE49-F238E27FC236}">
                <a16:creationId xmlns:a16="http://schemas.microsoft.com/office/drawing/2014/main" id="{12F779A9-4857-667F-78C8-6B178FE69252}"/>
              </a:ext>
            </a:extLst>
          </p:cNvPr>
          <p:cNvSpPr/>
          <p:nvPr/>
        </p:nvSpPr>
        <p:spPr>
          <a:xfrm>
            <a:off x="1386681" y="1995798"/>
            <a:ext cx="263041" cy="17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27" name="Straight Arrow Connector 26">
            <a:extLst>
              <a:ext uri="{FF2B5EF4-FFF2-40B4-BE49-F238E27FC236}">
                <a16:creationId xmlns:a16="http://schemas.microsoft.com/office/drawing/2014/main" id="{8B490917-29D4-12E0-6229-ECFCC78D9DB5}"/>
              </a:ext>
            </a:extLst>
          </p:cNvPr>
          <p:cNvCxnSpPr/>
          <p:nvPr/>
        </p:nvCxnSpPr>
        <p:spPr>
          <a:xfrm>
            <a:off x="3127206" y="2535826"/>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2900FA6-3BA3-EB61-0FD2-DB8A2DCB9889}"/>
              </a:ext>
            </a:extLst>
          </p:cNvPr>
          <p:cNvSpPr>
            <a:spLocks noGrp="1"/>
          </p:cNvSpPr>
          <p:nvPr>
            <p:ph type="dt" sz="half" idx="10"/>
          </p:nvPr>
        </p:nvSpPr>
        <p:spPr/>
        <p:txBody>
          <a:bodyPr/>
          <a:lstStyle/>
          <a:p>
            <a:fld id="{32786001-7249-4C9B-86B7-6B24B4383987}" type="datetime1">
              <a:rPr lang="en-US" smtClean="0"/>
              <a:t>2/5/2025</a:t>
            </a:fld>
            <a:endParaRPr lang="en-US"/>
          </a:p>
        </p:txBody>
      </p:sp>
      <p:sp>
        <p:nvSpPr>
          <p:cNvPr id="8" name="Footer Placeholder 7">
            <a:extLst>
              <a:ext uri="{FF2B5EF4-FFF2-40B4-BE49-F238E27FC236}">
                <a16:creationId xmlns:a16="http://schemas.microsoft.com/office/drawing/2014/main" id="{3A39B6D1-5950-7CFE-13FF-B102CD234A39}"/>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9698AEA7-3A15-2C43-DCD8-5D05639E1E90}"/>
              </a:ext>
            </a:extLst>
          </p:cNvPr>
          <p:cNvSpPr>
            <a:spLocks noGrp="1"/>
          </p:cNvSpPr>
          <p:nvPr>
            <p:ph type="sldNum" sz="quarter" idx="12"/>
          </p:nvPr>
        </p:nvSpPr>
        <p:spPr/>
        <p:txBody>
          <a:bodyPr/>
          <a:lstStyle/>
          <a:p>
            <a:fld id="{DC3BB032-4020-48F4-953B-341806DC4A2B}" type="slidenum">
              <a:rPr lang="en-US" smtClean="0"/>
              <a:t>13</a:t>
            </a:fld>
            <a:endParaRPr lang="en-US"/>
          </a:p>
        </p:txBody>
      </p:sp>
      <p:grpSp>
        <p:nvGrpSpPr>
          <p:cNvPr id="32" name="Group 31">
            <a:extLst>
              <a:ext uri="{FF2B5EF4-FFF2-40B4-BE49-F238E27FC236}">
                <a16:creationId xmlns:a16="http://schemas.microsoft.com/office/drawing/2014/main" id="{69C563E9-AFE8-8E2E-D841-BBD613CC94E7}"/>
              </a:ext>
            </a:extLst>
          </p:cNvPr>
          <p:cNvGrpSpPr/>
          <p:nvPr/>
        </p:nvGrpSpPr>
        <p:grpSpPr>
          <a:xfrm>
            <a:off x="2380384" y="1216101"/>
            <a:ext cx="1639080" cy="54720"/>
            <a:chOff x="2380384" y="1216101"/>
            <a:chExt cx="1639080" cy="54720"/>
          </a:xfrm>
        </p:grpSpPr>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674823EA-E106-53C1-2600-B2306CF75A24}"/>
                    </a:ext>
                  </a:extLst>
                </p14:cNvPr>
                <p14:cNvContentPartPr/>
                <p14:nvPr/>
              </p14:nvContentPartPr>
              <p14:xfrm>
                <a:off x="2380384" y="1222221"/>
                <a:ext cx="468000" cy="30600"/>
              </p14:xfrm>
            </p:contentPart>
          </mc:Choice>
          <mc:Fallback xmlns="">
            <p:pic>
              <p:nvPicPr>
                <p:cNvPr id="4" name="Ink 3">
                  <a:extLst>
                    <a:ext uri="{FF2B5EF4-FFF2-40B4-BE49-F238E27FC236}">
                      <a16:creationId xmlns:a16="http://schemas.microsoft.com/office/drawing/2014/main" id="{674823EA-E106-53C1-2600-B2306CF75A24}"/>
                    </a:ext>
                  </a:extLst>
                </p:cNvPr>
                <p:cNvPicPr/>
                <p:nvPr/>
              </p:nvPicPr>
              <p:blipFill>
                <a:blip r:embed="rId8"/>
                <a:stretch>
                  <a:fillRect/>
                </a:stretch>
              </p:blipFill>
              <p:spPr>
                <a:xfrm>
                  <a:off x="2371744" y="1213221"/>
                  <a:ext cx="48564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8B07B330-6751-808F-A900-B7F303C3EDDC}"/>
                    </a:ext>
                  </a:extLst>
                </p14:cNvPr>
                <p14:cNvContentPartPr/>
                <p14:nvPr/>
              </p14:nvContentPartPr>
              <p14:xfrm>
                <a:off x="3006424" y="1220421"/>
                <a:ext cx="394560" cy="50400"/>
              </p14:xfrm>
            </p:contentPart>
          </mc:Choice>
          <mc:Fallback xmlns="">
            <p:pic>
              <p:nvPicPr>
                <p:cNvPr id="5" name="Ink 4">
                  <a:extLst>
                    <a:ext uri="{FF2B5EF4-FFF2-40B4-BE49-F238E27FC236}">
                      <a16:creationId xmlns:a16="http://schemas.microsoft.com/office/drawing/2014/main" id="{8B07B330-6751-808F-A900-B7F303C3EDDC}"/>
                    </a:ext>
                  </a:extLst>
                </p:cNvPr>
                <p:cNvPicPr/>
                <p:nvPr/>
              </p:nvPicPr>
              <p:blipFill>
                <a:blip r:embed="rId10"/>
                <a:stretch>
                  <a:fillRect/>
                </a:stretch>
              </p:blipFill>
              <p:spPr>
                <a:xfrm>
                  <a:off x="2997784" y="1211421"/>
                  <a:ext cx="41220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FD1E825B-C827-98F0-984D-5C45B64AD1D5}"/>
                    </a:ext>
                  </a:extLst>
                </p14:cNvPr>
                <p14:cNvContentPartPr/>
                <p14:nvPr/>
              </p14:nvContentPartPr>
              <p14:xfrm>
                <a:off x="3636784" y="1216101"/>
                <a:ext cx="382680" cy="44640"/>
              </p14:xfrm>
            </p:contentPart>
          </mc:Choice>
          <mc:Fallback xmlns="">
            <p:pic>
              <p:nvPicPr>
                <p:cNvPr id="6" name="Ink 5">
                  <a:extLst>
                    <a:ext uri="{FF2B5EF4-FFF2-40B4-BE49-F238E27FC236}">
                      <a16:creationId xmlns:a16="http://schemas.microsoft.com/office/drawing/2014/main" id="{FD1E825B-C827-98F0-984D-5C45B64AD1D5}"/>
                    </a:ext>
                  </a:extLst>
                </p:cNvPr>
                <p:cNvPicPr/>
                <p:nvPr/>
              </p:nvPicPr>
              <p:blipFill>
                <a:blip r:embed="rId12"/>
                <a:stretch>
                  <a:fillRect/>
                </a:stretch>
              </p:blipFill>
              <p:spPr>
                <a:xfrm>
                  <a:off x="3627784" y="1207101"/>
                  <a:ext cx="400320" cy="62280"/>
                </a:xfrm>
                <a:prstGeom prst="rect">
                  <a:avLst/>
                </a:prstGeom>
              </p:spPr>
            </p:pic>
          </mc:Fallback>
        </mc:AlternateContent>
      </p:grpSp>
      <p:grpSp>
        <p:nvGrpSpPr>
          <p:cNvPr id="43" name="Group 42">
            <a:extLst>
              <a:ext uri="{FF2B5EF4-FFF2-40B4-BE49-F238E27FC236}">
                <a16:creationId xmlns:a16="http://schemas.microsoft.com/office/drawing/2014/main" id="{ED9026D3-9976-F54B-1B1C-85DCA5E98899}"/>
              </a:ext>
            </a:extLst>
          </p:cNvPr>
          <p:cNvGrpSpPr/>
          <p:nvPr/>
        </p:nvGrpSpPr>
        <p:grpSpPr>
          <a:xfrm>
            <a:off x="8886664" y="4705941"/>
            <a:ext cx="2204280" cy="51480"/>
            <a:chOff x="8886664" y="4705941"/>
            <a:chExt cx="2204280" cy="51480"/>
          </a:xfrm>
        </p:grpSpPr>
        <mc:AlternateContent xmlns:mc="http://schemas.openxmlformats.org/markup-compatibility/2006" xmlns:p14="http://schemas.microsoft.com/office/powerpoint/2010/main">
          <mc:Choice Requires="p14">
            <p:contentPart p14:bwMode="auto" r:id="rId13">
              <p14:nvContentPartPr>
                <p14:cNvPr id="33" name="Ink 32">
                  <a:extLst>
                    <a:ext uri="{FF2B5EF4-FFF2-40B4-BE49-F238E27FC236}">
                      <a16:creationId xmlns:a16="http://schemas.microsoft.com/office/drawing/2014/main" id="{5C9546C3-4B7E-2353-0EC1-D9E6E537BE6E}"/>
                    </a:ext>
                  </a:extLst>
                </p14:cNvPr>
                <p14:cNvContentPartPr/>
                <p14:nvPr/>
              </p14:nvContentPartPr>
              <p14:xfrm>
                <a:off x="8886664" y="4723581"/>
                <a:ext cx="359640" cy="26640"/>
              </p14:xfrm>
            </p:contentPart>
          </mc:Choice>
          <mc:Fallback xmlns="">
            <p:pic>
              <p:nvPicPr>
                <p:cNvPr id="33" name="Ink 32">
                  <a:extLst>
                    <a:ext uri="{FF2B5EF4-FFF2-40B4-BE49-F238E27FC236}">
                      <a16:creationId xmlns:a16="http://schemas.microsoft.com/office/drawing/2014/main" id="{5C9546C3-4B7E-2353-0EC1-D9E6E537BE6E}"/>
                    </a:ext>
                  </a:extLst>
                </p:cNvPr>
                <p:cNvPicPr/>
                <p:nvPr/>
              </p:nvPicPr>
              <p:blipFill>
                <a:blip r:embed="rId14"/>
                <a:stretch>
                  <a:fillRect/>
                </a:stretch>
              </p:blipFill>
              <p:spPr>
                <a:xfrm>
                  <a:off x="8877664" y="4714941"/>
                  <a:ext cx="37728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5" name="Ink 34">
                  <a:extLst>
                    <a:ext uri="{FF2B5EF4-FFF2-40B4-BE49-F238E27FC236}">
                      <a16:creationId xmlns:a16="http://schemas.microsoft.com/office/drawing/2014/main" id="{331F3C52-5C4F-B29A-D032-4E627DA3AC16}"/>
                    </a:ext>
                  </a:extLst>
                </p14:cNvPr>
                <p14:cNvContentPartPr/>
                <p14:nvPr/>
              </p14:nvContentPartPr>
              <p14:xfrm>
                <a:off x="9505504" y="4716741"/>
                <a:ext cx="362160" cy="32040"/>
              </p14:xfrm>
            </p:contentPart>
          </mc:Choice>
          <mc:Fallback xmlns="">
            <p:pic>
              <p:nvPicPr>
                <p:cNvPr id="35" name="Ink 34">
                  <a:extLst>
                    <a:ext uri="{FF2B5EF4-FFF2-40B4-BE49-F238E27FC236}">
                      <a16:creationId xmlns:a16="http://schemas.microsoft.com/office/drawing/2014/main" id="{331F3C52-5C4F-B29A-D032-4E627DA3AC16}"/>
                    </a:ext>
                  </a:extLst>
                </p:cNvPr>
                <p:cNvPicPr/>
                <p:nvPr/>
              </p:nvPicPr>
              <p:blipFill>
                <a:blip r:embed="rId16"/>
                <a:stretch>
                  <a:fillRect/>
                </a:stretch>
              </p:blipFill>
              <p:spPr>
                <a:xfrm>
                  <a:off x="9496504" y="4707741"/>
                  <a:ext cx="37980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7" name="Ink 36">
                  <a:extLst>
                    <a:ext uri="{FF2B5EF4-FFF2-40B4-BE49-F238E27FC236}">
                      <a16:creationId xmlns:a16="http://schemas.microsoft.com/office/drawing/2014/main" id="{57AB8049-378F-80AF-030B-DC2A9761F56D}"/>
                    </a:ext>
                  </a:extLst>
                </p14:cNvPr>
                <p14:cNvContentPartPr/>
                <p14:nvPr/>
              </p14:nvContentPartPr>
              <p14:xfrm>
                <a:off x="10101664" y="4705941"/>
                <a:ext cx="417240" cy="29160"/>
              </p14:xfrm>
            </p:contentPart>
          </mc:Choice>
          <mc:Fallback xmlns="">
            <p:pic>
              <p:nvPicPr>
                <p:cNvPr id="37" name="Ink 36">
                  <a:extLst>
                    <a:ext uri="{FF2B5EF4-FFF2-40B4-BE49-F238E27FC236}">
                      <a16:creationId xmlns:a16="http://schemas.microsoft.com/office/drawing/2014/main" id="{57AB8049-378F-80AF-030B-DC2A9761F56D}"/>
                    </a:ext>
                  </a:extLst>
                </p:cNvPr>
                <p:cNvPicPr/>
                <p:nvPr/>
              </p:nvPicPr>
              <p:blipFill>
                <a:blip r:embed="rId18"/>
                <a:stretch>
                  <a:fillRect/>
                </a:stretch>
              </p:blipFill>
              <p:spPr>
                <a:xfrm>
                  <a:off x="10092664" y="4696941"/>
                  <a:ext cx="43488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2" name="Ink 41">
                  <a:extLst>
                    <a:ext uri="{FF2B5EF4-FFF2-40B4-BE49-F238E27FC236}">
                      <a16:creationId xmlns:a16="http://schemas.microsoft.com/office/drawing/2014/main" id="{49A3D763-2385-B593-D289-241095F0B406}"/>
                    </a:ext>
                  </a:extLst>
                </p14:cNvPr>
                <p14:cNvContentPartPr/>
                <p14:nvPr/>
              </p14:nvContentPartPr>
              <p14:xfrm>
                <a:off x="10742104" y="4719621"/>
                <a:ext cx="348840" cy="37800"/>
              </p14:xfrm>
            </p:contentPart>
          </mc:Choice>
          <mc:Fallback xmlns="">
            <p:pic>
              <p:nvPicPr>
                <p:cNvPr id="42" name="Ink 41">
                  <a:extLst>
                    <a:ext uri="{FF2B5EF4-FFF2-40B4-BE49-F238E27FC236}">
                      <a16:creationId xmlns:a16="http://schemas.microsoft.com/office/drawing/2014/main" id="{49A3D763-2385-B593-D289-241095F0B406}"/>
                    </a:ext>
                  </a:extLst>
                </p:cNvPr>
                <p:cNvPicPr/>
                <p:nvPr/>
              </p:nvPicPr>
              <p:blipFill>
                <a:blip r:embed="rId20"/>
                <a:stretch>
                  <a:fillRect/>
                </a:stretch>
              </p:blipFill>
              <p:spPr>
                <a:xfrm>
                  <a:off x="10733464" y="4710981"/>
                  <a:ext cx="366480" cy="55440"/>
                </a:xfrm>
                <a:prstGeom prst="rect">
                  <a:avLst/>
                </a:prstGeom>
              </p:spPr>
            </p:pic>
          </mc:Fallback>
        </mc:AlternateContent>
      </p:grpSp>
      <p:grpSp>
        <p:nvGrpSpPr>
          <p:cNvPr id="59" name="Group 58">
            <a:extLst>
              <a:ext uri="{FF2B5EF4-FFF2-40B4-BE49-F238E27FC236}">
                <a16:creationId xmlns:a16="http://schemas.microsoft.com/office/drawing/2014/main" id="{4B37EBA5-1CD1-7EBA-F0D0-F2ACE3CA4AD5}"/>
              </a:ext>
            </a:extLst>
          </p:cNvPr>
          <p:cNvGrpSpPr/>
          <p:nvPr/>
        </p:nvGrpSpPr>
        <p:grpSpPr>
          <a:xfrm>
            <a:off x="112384" y="1863021"/>
            <a:ext cx="3103200" cy="485280"/>
            <a:chOff x="112384" y="1863021"/>
            <a:chExt cx="3103200" cy="485280"/>
          </a:xfrm>
        </p:grpSpPr>
        <mc:AlternateContent xmlns:mc="http://schemas.openxmlformats.org/markup-compatibility/2006" xmlns:p14="http://schemas.microsoft.com/office/powerpoint/2010/main">
          <mc:Choice Requires="p14">
            <p:contentPart p14:bwMode="auto" r:id="rId21">
              <p14:nvContentPartPr>
                <p14:cNvPr id="44" name="Ink 43">
                  <a:extLst>
                    <a:ext uri="{FF2B5EF4-FFF2-40B4-BE49-F238E27FC236}">
                      <a16:creationId xmlns:a16="http://schemas.microsoft.com/office/drawing/2014/main" id="{1AE76E4F-5D53-EE76-B955-A14E000A2F99}"/>
                    </a:ext>
                  </a:extLst>
                </p14:cNvPr>
                <p14:cNvContentPartPr/>
                <p14:nvPr/>
              </p14:nvContentPartPr>
              <p14:xfrm>
                <a:off x="569584" y="1863021"/>
                <a:ext cx="2646000" cy="79200"/>
              </p14:xfrm>
            </p:contentPart>
          </mc:Choice>
          <mc:Fallback xmlns="">
            <p:pic>
              <p:nvPicPr>
                <p:cNvPr id="44" name="Ink 43">
                  <a:extLst>
                    <a:ext uri="{FF2B5EF4-FFF2-40B4-BE49-F238E27FC236}">
                      <a16:creationId xmlns:a16="http://schemas.microsoft.com/office/drawing/2014/main" id="{1AE76E4F-5D53-EE76-B955-A14E000A2F99}"/>
                    </a:ext>
                  </a:extLst>
                </p:cNvPr>
                <p:cNvPicPr/>
                <p:nvPr/>
              </p:nvPicPr>
              <p:blipFill>
                <a:blip r:embed="rId22"/>
                <a:stretch>
                  <a:fillRect/>
                </a:stretch>
              </p:blipFill>
              <p:spPr>
                <a:xfrm>
                  <a:off x="560944" y="1854021"/>
                  <a:ext cx="266364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5" name="Ink 44">
                  <a:extLst>
                    <a:ext uri="{FF2B5EF4-FFF2-40B4-BE49-F238E27FC236}">
                      <a16:creationId xmlns:a16="http://schemas.microsoft.com/office/drawing/2014/main" id="{3ED20D10-237A-A527-2D5A-AABC34D50985}"/>
                    </a:ext>
                  </a:extLst>
                </p14:cNvPr>
                <p14:cNvContentPartPr/>
                <p14:nvPr/>
              </p14:nvContentPartPr>
              <p14:xfrm>
                <a:off x="1021384" y="2220501"/>
                <a:ext cx="236880" cy="21960"/>
              </p14:xfrm>
            </p:contentPart>
          </mc:Choice>
          <mc:Fallback xmlns="">
            <p:pic>
              <p:nvPicPr>
                <p:cNvPr id="45" name="Ink 44">
                  <a:extLst>
                    <a:ext uri="{FF2B5EF4-FFF2-40B4-BE49-F238E27FC236}">
                      <a16:creationId xmlns:a16="http://schemas.microsoft.com/office/drawing/2014/main" id="{3ED20D10-237A-A527-2D5A-AABC34D50985}"/>
                    </a:ext>
                  </a:extLst>
                </p:cNvPr>
                <p:cNvPicPr/>
                <p:nvPr/>
              </p:nvPicPr>
              <p:blipFill>
                <a:blip r:embed="rId24"/>
                <a:stretch>
                  <a:fillRect/>
                </a:stretch>
              </p:blipFill>
              <p:spPr>
                <a:xfrm>
                  <a:off x="1012744" y="2211501"/>
                  <a:ext cx="25452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6" name="Ink 45">
                  <a:extLst>
                    <a:ext uri="{FF2B5EF4-FFF2-40B4-BE49-F238E27FC236}">
                      <a16:creationId xmlns:a16="http://schemas.microsoft.com/office/drawing/2014/main" id="{C61CC792-AD8B-2C03-BF3D-8AC691ED80BD}"/>
                    </a:ext>
                  </a:extLst>
                </p14:cNvPr>
                <p14:cNvContentPartPr/>
                <p14:nvPr/>
              </p14:nvContentPartPr>
              <p14:xfrm>
                <a:off x="599104" y="2167221"/>
                <a:ext cx="218160" cy="113760"/>
              </p14:xfrm>
            </p:contentPart>
          </mc:Choice>
          <mc:Fallback xmlns="">
            <p:pic>
              <p:nvPicPr>
                <p:cNvPr id="46" name="Ink 45">
                  <a:extLst>
                    <a:ext uri="{FF2B5EF4-FFF2-40B4-BE49-F238E27FC236}">
                      <a16:creationId xmlns:a16="http://schemas.microsoft.com/office/drawing/2014/main" id="{C61CC792-AD8B-2C03-BF3D-8AC691ED80BD}"/>
                    </a:ext>
                  </a:extLst>
                </p:cNvPr>
                <p:cNvPicPr/>
                <p:nvPr/>
              </p:nvPicPr>
              <p:blipFill>
                <a:blip r:embed="rId26"/>
                <a:stretch>
                  <a:fillRect/>
                </a:stretch>
              </p:blipFill>
              <p:spPr>
                <a:xfrm>
                  <a:off x="590104" y="2158221"/>
                  <a:ext cx="23580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9" name="Ink 48">
                  <a:extLst>
                    <a:ext uri="{FF2B5EF4-FFF2-40B4-BE49-F238E27FC236}">
                      <a16:creationId xmlns:a16="http://schemas.microsoft.com/office/drawing/2014/main" id="{96889BE4-88B5-96DE-2872-BE110C76840F}"/>
                    </a:ext>
                  </a:extLst>
                </p14:cNvPr>
                <p14:cNvContentPartPr/>
                <p14:nvPr/>
              </p14:nvContentPartPr>
              <p14:xfrm>
                <a:off x="788824" y="2139141"/>
                <a:ext cx="97200" cy="103680"/>
              </p14:xfrm>
            </p:contentPart>
          </mc:Choice>
          <mc:Fallback xmlns="">
            <p:pic>
              <p:nvPicPr>
                <p:cNvPr id="49" name="Ink 48">
                  <a:extLst>
                    <a:ext uri="{FF2B5EF4-FFF2-40B4-BE49-F238E27FC236}">
                      <a16:creationId xmlns:a16="http://schemas.microsoft.com/office/drawing/2014/main" id="{96889BE4-88B5-96DE-2872-BE110C76840F}"/>
                    </a:ext>
                  </a:extLst>
                </p:cNvPr>
                <p:cNvPicPr/>
                <p:nvPr/>
              </p:nvPicPr>
              <p:blipFill>
                <a:blip r:embed="rId28"/>
                <a:stretch>
                  <a:fillRect/>
                </a:stretch>
              </p:blipFill>
              <p:spPr>
                <a:xfrm>
                  <a:off x="779824" y="2130141"/>
                  <a:ext cx="11484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0" name="Ink 49">
                  <a:extLst>
                    <a:ext uri="{FF2B5EF4-FFF2-40B4-BE49-F238E27FC236}">
                      <a16:creationId xmlns:a16="http://schemas.microsoft.com/office/drawing/2014/main" id="{519B64F2-7F40-FB04-D229-41CFE6465A3D}"/>
                    </a:ext>
                  </a:extLst>
                </p14:cNvPr>
                <p14:cNvContentPartPr/>
                <p14:nvPr/>
              </p14:nvContentPartPr>
              <p14:xfrm>
                <a:off x="112384" y="2115021"/>
                <a:ext cx="125640" cy="233280"/>
              </p14:xfrm>
            </p:contentPart>
          </mc:Choice>
          <mc:Fallback xmlns="">
            <p:pic>
              <p:nvPicPr>
                <p:cNvPr id="50" name="Ink 49">
                  <a:extLst>
                    <a:ext uri="{FF2B5EF4-FFF2-40B4-BE49-F238E27FC236}">
                      <a16:creationId xmlns:a16="http://schemas.microsoft.com/office/drawing/2014/main" id="{519B64F2-7F40-FB04-D229-41CFE6465A3D}"/>
                    </a:ext>
                  </a:extLst>
                </p:cNvPr>
                <p:cNvPicPr/>
                <p:nvPr/>
              </p:nvPicPr>
              <p:blipFill>
                <a:blip r:embed="rId30"/>
                <a:stretch>
                  <a:fillRect/>
                </a:stretch>
              </p:blipFill>
              <p:spPr>
                <a:xfrm>
                  <a:off x="103744" y="2106381"/>
                  <a:ext cx="14328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4" name="Ink 53">
                  <a:extLst>
                    <a:ext uri="{FF2B5EF4-FFF2-40B4-BE49-F238E27FC236}">
                      <a16:creationId xmlns:a16="http://schemas.microsoft.com/office/drawing/2014/main" id="{2236F7A1-2D8C-A68C-9F61-E2B01A982A6A}"/>
                    </a:ext>
                  </a:extLst>
                </p14:cNvPr>
                <p14:cNvContentPartPr/>
                <p14:nvPr/>
              </p14:nvContentPartPr>
              <p14:xfrm>
                <a:off x="280144" y="2121861"/>
                <a:ext cx="118080" cy="117000"/>
              </p14:xfrm>
            </p:contentPart>
          </mc:Choice>
          <mc:Fallback xmlns="">
            <p:pic>
              <p:nvPicPr>
                <p:cNvPr id="54" name="Ink 53">
                  <a:extLst>
                    <a:ext uri="{FF2B5EF4-FFF2-40B4-BE49-F238E27FC236}">
                      <a16:creationId xmlns:a16="http://schemas.microsoft.com/office/drawing/2014/main" id="{2236F7A1-2D8C-A68C-9F61-E2B01A982A6A}"/>
                    </a:ext>
                  </a:extLst>
                </p:cNvPr>
                <p:cNvPicPr/>
                <p:nvPr/>
              </p:nvPicPr>
              <p:blipFill>
                <a:blip r:embed="rId32"/>
                <a:stretch>
                  <a:fillRect/>
                </a:stretch>
              </p:blipFill>
              <p:spPr>
                <a:xfrm>
                  <a:off x="271504" y="2113221"/>
                  <a:ext cx="13572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6" name="Ink 55">
                  <a:extLst>
                    <a:ext uri="{FF2B5EF4-FFF2-40B4-BE49-F238E27FC236}">
                      <a16:creationId xmlns:a16="http://schemas.microsoft.com/office/drawing/2014/main" id="{FC360832-76CA-D371-52D1-06B7C9BC0510}"/>
                    </a:ext>
                  </a:extLst>
                </p14:cNvPr>
                <p14:cNvContentPartPr/>
                <p14:nvPr/>
              </p14:nvContentPartPr>
              <p14:xfrm>
                <a:off x="329464" y="2060301"/>
                <a:ext cx="19080" cy="30240"/>
              </p14:xfrm>
            </p:contentPart>
          </mc:Choice>
          <mc:Fallback xmlns="">
            <p:pic>
              <p:nvPicPr>
                <p:cNvPr id="56" name="Ink 55">
                  <a:extLst>
                    <a:ext uri="{FF2B5EF4-FFF2-40B4-BE49-F238E27FC236}">
                      <a16:creationId xmlns:a16="http://schemas.microsoft.com/office/drawing/2014/main" id="{FC360832-76CA-D371-52D1-06B7C9BC0510}"/>
                    </a:ext>
                  </a:extLst>
                </p:cNvPr>
                <p:cNvPicPr/>
                <p:nvPr/>
              </p:nvPicPr>
              <p:blipFill>
                <a:blip r:embed="rId34"/>
                <a:stretch>
                  <a:fillRect/>
                </a:stretch>
              </p:blipFill>
              <p:spPr>
                <a:xfrm>
                  <a:off x="320464" y="2051301"/>
                  <a:ext cx="3672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7" name="Ink 56">
                  <a:extLst>
                    <a:ext uri="{FF2B5EF4-FFF2-40B4-BE49-F238E27FC236}">
                      <a16:creationId xmlns:a16="http://schemas.microsoft.com/office/drawing/2014/main" id="{D17160F4-A7B9-230D-CF4C-9ED10927B3C1}"/>
                    </a:ext>
                  </a:extLst>
                </p14:cNvPr>
                <p14:cNvContentPartPr/>
                <p14:nvPr/>
              </p14:nvContentPartPr>
              <p14:xfrm>
                <a:off x="421984" y="2024301"/>
                <a:ext cx="184680" cy="117360"/>
              </p14:xfrm>
            </p:contentPart>
          </mc:Choice>
          <mc:Fallback xmlns="">
            <p:pic>
              <p:nvPicPr>
                <p:cNvPr id="57" name="Ink 56">
                  <a:extLst>
                    <a:ext uri="{FF2B5EF4-FFF2-40B4-BE49-F238E27FC236}">
                      <a16:creationId xmlns:a16="http://schemas.microsoft.com/office/drawing/2014/main" id="{D17160F4-A7B9-230D-CF4C-9ED10927B3C1}"/>
                    </a:ext>
                  </a:extLst>
                </p:cNvPr>
                <p:cNvPicPr/>
                <p:nvPr/>
              </p:nvPicPr>
              <p:blipFill>
                <a:blip r:embed="rId36"/>
                <a:stretch>
                  <a:fillRect/>
                </a:stretch>
              </p:blipFill>
              <p:spPr>
                <a:xfrm>
                  <a:off x="413344" y="2015301"/>
                  <a:ext cx="20232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8" name="Ink 57">
                  <a:extLst>
                    <a:ext uri="{FF2B5EF4-FFF2-40B4-BE49-F238E27FC236}">
                      <a16:creationId xmlns:a16="http://schemas.microsoft.com/office/drawing/2014/main" id="{C8261834-F64F-1F10-513A-F0916052DC83}"/>
                    </a:ext>
                  </a:extLst>
                </p14:cNvPr>
                <p14:cNvContentPartPr/>
                <p14:nvPr/>
              </p14:nvContentPartPr>
              <p14:xfrm>
                <a:off x="635824" y="1960221"/>
                <a:ext cx="226800" cy="83160"/>
              </p14:xfrm>
            </p:contentPart>
          </mc:Choice>
          <mc:Fallback xmlns="">
            <p:pic>
              <p:nvPicPr>
                <p:cNvPr id="58" name="Ink 57">
                  <a:extLst>
                    <a:ext uri="{FF2B5EF4-FFF2-40B4-BE49-F238E27FC236}">
                      <a16:creationId xmlns:a16="http://schemas.microsoft.com/office/drawing/2014/main" id="{C8261834-F64F-1F10-513A-F0916052DC83}"/>
                    </a:ext>
                  </a:extLst>
                </p:cNvPr>
                <p:cNvPicPr/>
                <p:nvPr/>
              </p:nvPicPr>
              <p:blipFill>
                <a:blip r:embed="rId38"/>
                <a:stretch>
                  <a:fillRect/>
                </a:stretch>
              </p:blipFill>
              <p:spPr>
                <a:xfrm>
                  <a:off x="626824" y="1951221"/>
                  <a:ext cx="244440" cy="100800"/>
                </a:xfrm>
                <a:prstGeom prst="rect">
                  <a:avLst/>
                </a:prstGeom>
              </p:spPr>
            </p:pic>
          </mc:Fallback>
        </mc:AlternateContent>
      </p:grpSp>
      <p:grpSp>
        <p:nvGrpSpPr>
          <p:cNvPr id="62" name="Group 61">
            <a:extLst>
              <a:ext uri="{FF2B5EF4-FFF2-40B4-BE49-F238E27FC236}">
                <a16:creationId xmlns:a16="http://schemas.microsoft.com/office/drawing/2014/main" id="{14CAA618-D930-5F53-838F-A7A08B87004A}"/>
              </a:ext>
            </a:extLst>
          </p:cNvPr>
          <p:cNvGrpSpPr/>
          <p:nvPr/>
        </p:nvGrpSpPr>
        <p:grpSpPr>
          <a:xfrm>
            <a:off x="1773064" y="1976781"/>
            <a:ext cx="1037880" cy="186480"/>
            <a:chOff x="1773064" y="1976781"/>
            <a:chExt cx="1037880" cy="186480"/>
          </a:xfrm>
        </p:grpSpPr>
        <mc:AlternateContent xmlns:mc="http://schemas.openxmlformats.org/markup-compatibility/2006" xmlns:p14="http://schemas.microsoft.com/office/powerpoint/2010/main">
          <mc:Choice Requires="p14">
            <p:contentPart p14:bwMode="auto" r:id="rId39">
              <p14:nvContentPartPr>
                <p14:cNvPr id="60" name="Ink 59">
                  <a:extLst>
                    <a:ext uri="{FF2B5EF4-FFF2-40B4-BE49-F238E27FC236}">
                      <a16:creationId xmlns:a16="http://schemas.microsoft.com/office/drawing/2014/main" id="{F9ADE832-2972-C1BA-FB8D-36AAD6E2E229}"/>
                    </a:ext>
                  </a:extLst>
                </p14:cNvPr>
                <p14:cNvContentPartPr/>
                <p14:nvPr/>
              </p14:nvContentPartPr>
              <p14:xfrm>
                <a:off x="1773064" y="2006661"/>
                <a:ext cx="967680" cy="74520"/>
              </p14:xfrm>
            </p:contentPart>
          </mc:Choice>
          <mc:Fallback xmlns="">
            <p:pic>
              <p:nvPicPr>
                <p:cNvPr id="60" name="Ink 59">
                  <a:extLst>
                    <a:ext uri="{FF2B5EF4-FFF2-40B4-BE49-F238E27FC236}">
                      <a16:creationId xmlns:a16="http://schemas.microsoft.com/office/drawing/2014/main" id="{F9ADE832-2972-C1BA-FB8D-36AAD6E2E229}"/>
                    </a:ext>
                  </a:extLst>
                </p:cNvPr>
                <p:cNvPicPr/>
                <p:nvPr/>
              </p:nvPicPr>
              <p:blipFill>
                <a:blip r:embed="rId40"/>
                <a:stretch>
                  <a:fillRect/>
                </a:stretch>
              </p:blipFill>
              <p:spPr>
                <a:xfrm>
                  <a:off x="1764424" y="1998021"/>
                  <a:ext cx="98532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1" name="Ink 60">
                  <a:extLst>
                    <a:ext uri="{FF2B5EF4-FFF2-40B4-BE49-F238E27FC236}">
                      <a16:creationId xmlns:a16="http://schemas.microsoft.com/office/drawing/2014/main" id="{71505B22-CCB7-C4EC-1A31-4AF0B7A601AE}"/>
                    </a:ext>
                  </a:extLst>
                </p14:cNvPr>
                <p14:cNvContentPartPr/>
                <p14:nvPr/>
              </p14:nvContentPartPr>
              <p14:xfrm>
                <a:off x="2687824" y="1976781"/>
                <a:ext cx="123120" cy="186480"/>
              </p14:xfrm>
            </p:contentPart>
          </mc:Choice>
          <mc:Fallback xmlns="">
            <p:pic>
              <p:nvPicPr>
                <p:cNvPr id="61" name="Ink 60">
                  <a:extLst>
                    <a:ext uri="{FF2B5EF4-FFF2-40B4-BE49-F238E27FC236}">
                      <a16:creationId xmlns:a16="http://schemas.microsoft.com/office/drawing/2014/main" id="{71505B22-CCB7-C4EC-1A31-4AF0B7A601AE}"/>
                    </a:ext>
                  </a:extLst>
                </p:cNvPr>
                <p:cNvPicPr/>
                <p:nvPr/>
              </p:nvPicPr>
              <p:blipFill>
                <a:blip r:embed="rId42"/>
                <a:stretch>
                  <a:fillRect/>
                </a:stretch>
              </p:blipFill>
              <p:spPr>
                <a:xfrm>
                  <a:off x="2678824" y="1968141"/>
                  <a:ext cx="140760" cy="204120"/>
                </a:xfrm>
                <a:prstGeom prst="rect">
                  <a:avLst/>
                </a:prstGeom>
              </p:spPr>
            </p:pic>
          </mc:Fallback>
        </mc:AlternateContent>
      </p:grpSp>
      <p:grpSp>
        <p:nvGrpSpPr>
          <p:cNvPr id="66" name="Group 65">
            <a:extLst>
              <a:ext uri="{FF2B5EF4-FFF2-40B4-BE49-F238E27FC236}">
                <a16:creationId xmlns:a16="http://schemas.microsoft.com/office/drawing/2014/main" id="{7B78CFD9-E692-16E9-EA77-40A9AAC19E41}"/>
              </a:ext>
            </a:extLst>
          </p:cNvPr>
          <p:cNvGrpSpPr/>
          <p:nvPr/>
        </p:nvGrpSpPr>
        <p:grpSpPr>
          <a:xfrm>
            <a:off x="2216584" y="3072981"/>
            <a:ext cx="1634760" cy="31320"/>
            <a:chOff x="2216584" y="3072981"/>
            <a:chExt cx="1634760" cy="31320"/>
          </a:xfrm>
        </p:grpSpPr>
        <mc:AlternateContent xmlns:mc="http://schemas.openxmlformats.org/markup-compatibility/2006" xmlns:p14="http://schemas.microsoft.com/office/powerpoint/2010/main">
          <mc:Choice Requires="p14">
            <p:contentPart p14:bwMode="auto" r:id="rId43">
              <p14:nvContentPartPr>
                <p14:cNvPr id="63" name="Ink 62">
                  <a:extLst>
                    <a:ext uri="{FF2B5EF4-FFF2-40B4-BE49-F238E27FC236}">
                      <a16:creationId xmlns:a16="http://schemas.microsoft.com/office/drawing/2014/main" id="{56B7A755-BA3E-F5F3-215E-23081380A75B}"/>
                    </a:ext>
                  </a:extLst>
                </p14:cNvPr>
                <p14:cNvContentPartPr/>
                <p14:nvPr/>
              </p14:nvContentPartPr>
              <p14:xfrm>
                <a:off x="2216584" y="3086301"/>
                <a:ext cx="413640" cy="18000"/>
              </p14:xfrm>
            </p:contentPart>
          </mc:Choice>
          <mc:Fallback xmlns="">
            <p:pic>
              <p:nvPicPr>
                <p:cNvPr id="63" name="Ink 62">
                  <a:extLst>
                    <a:ext uri="{FF2B5EF4-FFF2-40B4-BE49-F238E27FC236}">
                      <a16:creationId xmlns:a16="http://schemas.microsoft.com/office/drawing/2014/main" id="{56B7A755-BA3E-F5F3-215E-23081380A75B}"/>
                    </a:ext>
                  </a:extLst>
                </p:cNvPr>
                <p:cNvPicPr/>
                <p:nvPr/>
              </p:nvPicPr>
              <p:blipFill>
                <a:blip r:embed="rId44"/>
                <a:stretch>
                  <a:fillRect/>
                </a:stretch>
              </p:blipFill>
              <p:spPr>
                <a:xfrm>
                  <a:off x="2207584" y="3077301"/>
                  <a:ext cx="43128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4" name="Ink 63">
                  <a:extLst>
                    <a:ext uri="{FF2B5EF4-FFF2-40B4-BE49-F238E27FC236}">
                      <a16:creationId xmlns:a16="http://schemas.microsoft.com/office/drawing/2014/main" id="{3BE521EF-6E2D-1E7A-4492-DA037C86F740}"/>
                    </a:ext>
                  </a:extLst>
                </p14:cNvPr>
                <p14:cNvContentPartPr/>
                <p14:nvPr/>
              </p14:nvContentPartPr>
              <p14:xfrm>
                <a:off x="2901664" y="3075861"/>
                <a:ext cx="309240" cy="23040"/>
              </p14:xfrm>
            </p:contentPart>
          </mc:Choice>
          <mc:Fallback xmlns="">
            <p:pic>
              <p:nvPicPr>
                <p:cNvPr id="64" name="Ink 63">
                  <a:extLst>
                    <a:ext uri="{FF2B5EF4-FFF2-40B4-BE49-F238E27FC236}">
                      <a16:creationId xmlns:a16="http://schemas.microsoft.com/office/drawing/2014/main" id="{3BE521EF-6E2D-1E7A-4492-DA037C86F740}"/>
                    </a:ext>
                  </a:extLst>
                </p:cNvPr>
                <p:cNvPicPr/>
                <p:nvPr/>
              </p:nvPicPr>
              <p:blipFill>
                <a:blip r:embed="rId46"/>
                <a:stretch>
                  <a:fillRect/>
                </a:stretch>
              </p:blipFill>
              <p:spPr>
                <a:xfrm>
                  <a:off x="2892664" y="3067221"/>
                  <a:ext cx="32688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5" name="Ink 64">
                  <a:extLst>
                    <a:ext uri="{FF2B5EF4-FFF2-40B4-BE49-F238E27FC236}">
                      <a16:creationId xmlns:a16="http://schemas.microsoft.com/office/drawing/2014/main" id="{7904521C-F8E3-E589-D46D-5E5AA337B2DC}"/>
                    </a:ext>
                  </a:extLst>
                </p14:cNvPr>
                <p14:cNvContentPartPr/>
                <p14:nvPr/>
              </p14:nvContentPartPr>
              <p14:xfrm>
                <a:off x="3506464" y="3072981"/>
                <a:ext cx="344880" cy="29160"/>
              </p14:xfrm>
            </p:contentPart>
          </mc:Choice>
          <mc:Fallback xmlns="">
            <p:pic>
              <p:nvPicPr>
                <p:cNvPr id="65" name="Ink 64">
                  <a:extLst>
                    <a:ext uri="{FF2B5EF4-FFF2-40B4-BE49-F238E27FC236}">
                      <a16:creationId xmlns:a16="http://schemas.microsoft.com/office/drawing/2014/main" id="{7904521C-F8E3-E589-D46D-5E5AA337B2DC}"/>
                    </a:ext>
                  </a:extLst>
                </p:cNvPr>
                <p:cNvPicPr/>
                <p:nvPr/>
              </p:nvPicPr>
              <p:blipFill>
                <a:blip r:embed="rId48"/>
                <a:stretch>
                  <a:fillRect/>
                </a:stretch>
              </p:blipFill>
              <p:spPr>
                <a:xfrm>
                  <a:off x="3497464" y="3064341"/>
                  <a:ext cx="362520" cy="46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9">
            <p14:nvContentPartPr>
              <p14:cNvPr id="67" name="Ink 66">
                <a:extLst>
                  <a:ext uri="{FF2B5EF4-FFF2-40B4-BE49-F238E27FC236}">
                    <a16:creationId xmlns:a16="http://schemas.microsoft.com/office/drawing/2014/main" id="{13DE3DC3-7E78-6960-9ECD-620267D1905A}"/>
                  </a:ext>
                </a:extLst>
              </p14:cNvPr>
              <p14:cNvContentPartPr/>
              <p14:nvPr/>
            </p14:nvContentPartPr>
            <p14:xfrm>
              <a:off x="2566144" y="2714061"/>
              <a:ext cx="44280" cy="66960"/>
            </p14:xfrm>
          </p:contentPart>
        </mc:Choice>
        <mc:Fallback xmlns="">
          <p:pic>
            <p:nvPicPr>
              <p:cNvPr id="67" name="Ink 66">
                <a:extLst>
                  <a:ext uri="{FF2B5EF4-FFF2-40B4-BE49-F238E27FC236}">
                    <a16:creationId xmlns:a16="http://schemas.microsoft.com/office/drawing/2014/main" id="{13DE3DC3-7E78-6960-9ECD-620267D1905A}"/>
                  </a:ext>
                </a:extLst>
              </p:cNvPr>
              <p:cNvPicPr/>
              <p:nvPr/>
            </p:nvPicPr>
            <p:blipFill>
              <a:blip r:embed="rId50"/>
              <a:stretch>
                <a:fillRect/>
              </a:stretch>
            </p:blipFill>
            <p:spPr>
              <a:xfrm>
                <a:off x="2557504" y="2705061"/>
                <a:ext cx="61920" cy="84600"/>
              </a:xfrm>
              <a:prstGeom prst="rect">
                <a:avLst/>
              </a:prstGeom>
            </p:spPr>
          </p:pic>
        </mc:Fallback>
      </mc:AlternateContent>
      <p:grpSp>
        <p:nvGrpSpPr>
          <p:cNvPr id="70" name="Group 69">
            <a:extLst>
              <a:ext uri="{FF2B5EF4-FFF2-40B4-BE49-F238E27FC236}">
                <a16:creationId xmlns:a16="http://schemas.microsoft.com/office/drawing/2014/main" id="{07A53D33-CD70-9436-9F2A-A9FBE53E7822}"/>
              </a:ext>
            </a:extLst>
          </p:cNvPr>
          <p:cNvGrpSpPr/>
          <p:nvPr/>
        </p:nvGrpSpPr>
        <p:grpSpPr>
          <a:xfrm>
            <a:off x="3241144" y="2566821"/>
            <a:ext cx="565560" cy="147240"/>
            <a:chOff x="3241144" y="2566821"/>
            <a:chExt cx="565560" cy="147240"/>
          </a:xfrm>
        </p:grpSpPr>
        <mc:AlternateContent xmlns:mc="http://schemas.openxmlformats.org/markup-compatibility/2006" xmlns:p14="http://schemas.microsoft.com/office/powerpoint/2010/main">
          <mc:Choice Requires="p14">
            <p:contentPart p14:bwMode="auto" r:id="rId51">
              <p14:nvContentPartPr>
                <p14:cNvPr id="68" name="Ink 67">
                  <a:extLst>
                    <a:ext uri="{FF2B5EF4-FFF2-40B4-BE49-F238E27FC236}">
                      <a16:creationId xmlns:a16="http://schemas.microsoft.com/office/drawing/2014/main" id="{EC1901AC-81F0-5B0B-45C7-F146CD6514D9}"/>
                    </a:ext>
                  </a:extLst>
                </p14:cNvPr>
                <p14:cNvContentPartPr/>
                <p14:nvPr/>
              </p14:nvContentPartPr>
              <p14:xfrm>
                <a:off x="3241144" y="2625501"/>
                <a:ext cx="133200" cy="85320"/>
              </p14:xfrm>
            </p:contentPart>
          </mc:Choice>
          <mc:Fallback xmlns="">
            <p:pic>
              <p:nvPicPr>
                <p:cNvPr id="68" name="Ink 67">
                  <a:extLst>
                    <a:ext uri="{FF2B5EF4-FFF2-40B4-BE49-F238E27FC236}">
                      <a16:creationId xmlns:a16="http://schemas.microsoft.com/office/drawing/2014/main" id="{EC1901AC-81F0-5B0B-45C7-F146CD6514D9}"/>
                    </a:ext>
                  </a:extLst>
                </p:cNvPr>
                <p:cNvPicPr/>
                <p:nvPr/>
              </p:nvPicPr>
              <p:blipFill>
                <a:blip r:embed="rId52"/>
                <a:stretch>
                  <a:fillRect/>
                </a:stretch>
              </p:blipFill>
              <p:spPr>
                <a:xfrm>
                  <a:off x="3232504" y="2616501"/>
                  <a:ext cx="15084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9" name="Ink 68">
                  <a:extLst>
                    <a:ext uri="{FF2B5EF4-FFF2-40B4-BE49-F238E27FC236}">
                      <a16:creationId xmlns:a16="http://schemas.microsoft.com/office/drawing/2014/main" id="{D9543EC4-0D32-E464-3B63-5B78645B25F4}"/>
                    </a:ext>
                  </a:extLst>
                </p14:cNvPr>
                <p14:cNvContentPartPr/>
                <p14:nvPr/>
              </p14:nvContentPartPr>
              <p14:xfrm>
                <a:off x="3724624" y="2566821"/>
                <a:ext cx="82080" cy="147240"/>
              </p14:xfrm>
            </p:contentPart>
          </mc:Choice>
          <mc:Fallback xmlns="">
            <p:pic>
              <p:nvPicPr>
                <p:cNvPr id="69" name="Ink 68">
                  <a:extLst>
                    <a:ext uri="{FF2B5EF4-FFF2-40B4-BE49-F238E27FC236}">
                      <a16:creationId xmlns:a16="http://schemas.microsoft.com/office/drawing/2014/main" id="{D9543EC4-0D32-E464-3B63-5B78645B25F4}"/>
                    </a:ext>
                  </a:extLst>
                </p:cNvPr>
                <p:cNvPicPr/>
                <p:nvPr/>
              </p:nvPicPr>
              <p:blipFill>
                <a:blip r:embed="rId54"/>
                <a:stretch>
                  <a:fillRect/>
                </a:stretch>
              </p:blipFill>
              <p:spPr>
                <a:xfrm>
                  <a:off x="3715624" y="2557821"/>
                  <a:ext cx="99720" cy="164880"/>
                </a:xfrm>
                <a:prstGeom prst="rect">
                  <a:avLst/>
                </a:prstGeom>
              </p:spPr>
            </p:pic>
          </mc:Fallback>
        </mc:AlternateContent>
      </p:grpSp>
      <p:grpSp>
        <p:nvGrpSpPr>
          <p:cNvPr id="76" name="Group 75">
            <a:extLst>
              <a:ext uri="{FF2B5EF4-FFF2-40B4-BE49-F238E27FC236}">
                <a16:creationId xmlns:a16="http://schemas.microsoft.com/office/drawing/2014/main" id="{CD4700AD-CE03-4225-1A7B-1D15D680B886}"/>
              </a:ext>
            </a:extLst>
          </p:cNvPr>
          <p:cNvGrpSpPr/>
          <p:nvPr/>
        </p:nvGrpSpPr>
        <p:grpSpPr>
          <a:xfrm>
            <a:off x="4150864" y="2554221"/>
            <a:ext cx="461520" cy="327960"/>
            <a:chOff x="4150864" y="2554221"/>
            <a:chExt cx="461520" cy="327960"/>
          </a:xfrm>
        </p:grpSpPr>
        <mc:AlternateContent xmlns:mc="http://schemas.openxmlformats.org/markup-compatibility/2006" xmlns:p14="http://schemas.microsoft.com/office/powerpoint/2010/main">
          <mc:Choice Requires="p14">
            <p:contentPart p14:bwMode="auto" r:id="rId55">
              <p14:nvContentPartPr>
                <p14:cNvPr id="71" name="Ink 70">
                  <a:extLst>
                    <a:ext uri="{FF2B5EF4-FFF2-40B4-BE49-F238E27FC236}">
                      <a16:creationId xmlns:a16="http://schemas.microsoft.com/office/drawing/2014/main" id="{C6580B26-F243-7408-286A-6020B0985B64}"/>
                    </a:ext>
                  </a:extLst>
                </p14:cNvPr>
                <p14:cNvContentPartPr/>
                <p14:nvPr/>
              </p14:nvContentPartPr>
              <p14:xfrm>
                <a:off x="4214584" y="2600301"/>
                <a:ext cx="397800" cy="240840"/>
              </p14:xfrm>
            </p:contentPart>
          </mc:Choice>
          <mc:Fallback xmlns="">
            <p:pic>
              <p:nvPicPr>
                <p:cNvPr id="71" name="Ink 70">
                  <a:extLst>
                    <a:ext uri="{FF2B5EF4-FFF2-40B4-BE49-F238E27FC236}">
                      <a16:creationId xmlns:a16="http://schemas.microsoft.com/office/drawing/2014/main" id="{C6580B26-F243-7408-286A-6020B0985B64}"/>
                    </a:ext>
                  </a:extLst>
                </p:cNvPr>
                <p:cNvPicPr/>
                <p:nvPr/>
              </p:nvPicPr>
              <p:blipFill>
                <a:blip r:embed="rId56"/>
                <a:stretch>
                  <a:fillRect/>
                </a:stretch>
              </p:blipFill>
              <p:spPr>
                <a:xfrm>
                  <a:off x="4205584" y="2591661"/>
                  <a:ext cx="4154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72" name="Ink 71">
                  <a:extLst>
                    <a:ext uri="{FF2B5EF4-FFF2-40B4-BE49-F238E27FC236}">
                      <a16:creationId xmlns:a16="http://schemas.microsoft.com/office/drawing/2014/main" id="{55ACF01B-056D-90C5-9345-9ABBEA8EABF1}"/>
                    </a:ext>
                  </a:extLst>
                </p14:cNvPr>
                <p14:cNvContentPartPr/>
                <p14:nvPr/>
              </p14:nvContentPartPr>
              <p14:xfrm>
                <a:off x="4150864" y="2699661"/>
                <a:ext cx="145080" cy="182520"/>
              </p14:xfrm>
            </p:contentPart>
          </mc:Choice>
          <mc:Fallback xmlns="">
            <p:pic>
              <p:nvPicPr>
                <p:cNvPr id="72" name="Ink 71">
                  <a:extLst>
                    <a:ext uri="{FF2B5EF4-FFF2-40B4-BE49-F238E27FC236}">
                      <a16:creationId xmlns:a16="http://schemas.microsoft.com/office/drawing/2014/main" id="{55ACF01B-056D-90C5-9345-9ABBEA8EABF1}"/>
                    </a:ext>
                  </a:extLst>
                </p:cNvPr>
                <p:cNvPicPr/>
                <p:nvPr/>
              </p:nvPicPr>
              <p:blipFill>
                <a:blip r:embed="rId58"/>
                <a:stretch>
                  <a:fillRect/>
                </a:stretch>
              </p:blipFill>
              <p:spPr>
                <a:xfrm>
                  <a:off x="4141864" y="2690661"/>
                  <a:ext cx="16272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74" name="Ink 73">
                  <a:extLst>
                    <a:ext uri="{FF2B5EF4-FFF2-40B4-BE49-F238E27FC236}">
                      <a16:creationId xmlns:a16="http://schemas.microsoft.com/office/drawing/2014/main" id="{16344196-CF00-FB5D-8E81-B272907C3BD0}"/>
                    </a:ext>
                  </a:extLst>
                </p14:cNvPr>
                <p14:cNvContentPartPr/>
                <p14:nvPr/>
              </p14:nvContentPartPr>
              <p14:xfrm>
                <a:off x="4405744" y="2554221"/>
                <a:ext cx="41760" cy="267480"/>
              </p14:xfrm>
            </p:contentPart>
          </mc:Choice>
          <mc:Fallback xmlns="">
            <p:pic>
              <p:nvPicPr>
                <p:cNvPr id="74" name="Ink 73">
                  <a:extLst>
                    <a:ext uri="{FF2B5EF4-FFF2-40B4-BE49-F238E27FC236}">
                      <a16:creationId xmlns:a16="http://schemas.microsoft.com/office/drawing/2014/main" id="{16344196-CF00-FB5D-8E81-B272907C3BD0}"/>
                    </a:ext>
                  </a:extLst>
                </p:cNvPr>
                <p:cNvPicPr/>
                <p:nvPr/>
              </p:nvPicPr>
              <p:blipFill>
                <a:blip r:embed="rId60"/>
                <a:stretch>
                  <a:fillRect/>
                </a:stretch>
              </p:blipFill>
              <p:spPr>
                <a:xfrm>
                  <a:off x="4397104" y="2545221"/>
                  <a:ext cx="5940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75" name="Ink 74">
                  <a:extLst>
                    <a:ext uri="{FF2B5EF4-FFF2-40B4-BE49-F238E27FC236}">
                      <a16:creationId xmlns:a16="http://schemas.microsoft.com/office/drawing/2014/main" id="{D0ECC192-5B00-A683-3BFB-F1D08CE9D3E3}"/>
                    </a:ext>
                  </a:extLst>
                </p14:cNvPr>
                <p14:cNvContentPartPr/>
                <p14:nvPr/>
              </p14:nvContentPartPr>
              <p14:xfrm>
                <a:off x="4277944" y="2630541"/>
                <a:ext cx="291960" cy="135720"/>
              </p14:xfrm>
            </p:contentPart>
          </mc:Choice>
          <mc:Fallback xmlns="">
            <p:pic>
              <p:nvPicPr>
                <p:cNvPr id="75" name="Ink 74">
                  <a:extLst>
                    <a:ext uri="{FF2B5EF4-FFF2-40B4-BE49-F238E27FC236}">
                      <a16:creationId xmlns:a16="http://schemas.microsoft.com/office/drawing/2014/main" id="{D0ECC192-5B00-A683-3BFB-F1D08CE9D3E3}"/>
                    </a:ext>
                  </a:extLst>
                </p:cNvPr>
                <p:cNvPicPr/>
                <p:nvPr/>
              </p:nvPicPr>
              <p:blipFill>
                <a:blip r:embed="rId62"/>
                <a:stretch>
                  <a:fillRect/>
                </a:stretch>
              </p:blipFill>
              <p:spPr>
                <a:xfrm>
                  <a:off x="4269304" y="2621541"/>
                  <a:ext cx="309600" cy="153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3">
            <p14:nvContentPartPr>
              <p14:cNvPr id="77" name="Ink 76">
                <a:extLst>
                  <a:ext uri="{FF2B5EF4-FFF2-40B4-BE49-F238E27FC236}">
                    <a16:creationId xmlns:a16="http://schemas.microsoft.com/office/drawing/2014/main" id="{A3D8186B-B4B0-56A5-1918-14E831E3274A}"/>
                  </a:ext>
                </a:extLst>
              </p14:cNvPr>
              <p14:cNvContentPartPr/>
              <p14:nvPr/>
            </p14:nvContentPartPr>
            <p14:xfrm>
              <a:off x="3735424" y="3558261"/>
              <a:ext cx="300960" cy="417600"/>
            </p14:xfrm>
          </p:contentPart>
        </mc:Choice>
        <mc:Fallback xmlns="">
          <p:pic>
            <p:nvPicPr>
              <p:cNvPr id="77" name="Ink 76">
                <a:extLst>
                  <a:ext uri="{FF2B5EF4-FFF2-40B4-BE49-F238E27FC236}">
                    <a16:creationId xmlns:a16="http://schemas.microsoft.com/office/drawing/2014/main" id="{A3D8186B-B4B0-56A5-1918-14E831E3274A}"/>
                  </a:ext>
                </a:extLst>
              </p:cNvPr>
              <p:cNvPicPr/>
              <p:nvPr/>
            </p:nvPicPr>
            <p:blipFill>
              <a:blip r:embed="rId64"/>
              <a:stretch>
                <a:fillRect/>
              </a:stretch>
            </p:blipFill>
            <p:spPr>
              <a:xfrm>
                <a:off x="3726424" y="3549261"/>
                <a:ext cx="318600" cy="4352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78" name="Ink 77">
                <a:extLst>
                  <a:ext uri="{FF2B5EF4-FFF2-40B4-BE49-F238E27FC236}">
                    <a16:creationId xmlns:a16="http://schemas.microsoft.com/office/drawing/2014/main" id="{A98A9FC4-8175-2661-8C93-CAE0F03B27C8}"/>
                  </a:ext>
                </a:extLst>
              </p14:cNvPr>
              <p14:cNvContentPartPr/>
              <p14:nvPr/>
            </p14:nvContentPartPr>
            <p14:xfrm>
              <a:off x="2359504" y="5239461"/>
              <a:ext cx="843120" cy="592920"/>
            </p14:xfrm>
          </p:contentPart>
        </mc:Choice>
        <mc:Fallback xmlns="">
          <p:pic>
            <p:nvPicPr>
              <p:cNvPr id="78" name="Ink 77">
                <a:extLst>
                  <a:ext uri="{FF2B5EF4-FFF2-40B4-BE49-F238E27FC236}">
                    <a16:creationId xmlns:a16="http://schemas.microsoft.com/office/drawing/2014/main" id="{A98A9FC4-8175-2661-8C93-CAE0F03B27C8}"/>
                  </a:ext>
                </a:extLst>
              </p:cNvPr>
              <p:cNvPicPr/>
              <p:nvPr/>
            </p:nvPicPr>
            <p:blipFill>
              <a:blip r:embed="rId66"/>
              <a:stretch>
                <a:fillRect/>
              </a:stretch>
            </p:blipFill>
            <p:spPr>
              <a:xfrm>
                <a:off x="2350864" y="5230821"/>
                <a:ext cx="860760" cy="610560"/>
              </a:xfrm>
              <a:prstGeom prst="rect">
                <a:avLst/>
              </a:prstGeom>
            </p:spPr>
          </p:pic>
        </mc:Fallback>
      </mc:AlternateContent>
      <p:grpSp>
        <p:nvGrpSpPr>
          <p:cNvPr id="84" name="Group 83">
            <a:extLst>
              <a:ext uri="{FF2B5EF4-FFF2-40B4-BE49-F238E27FC236}">
                <a16:creationId xmlns:a16="http://schemas.microsoft.com/office/drawing/2014/main" id="{18532CA8-4021-E78E-16EA-2B1E2663ABFA}"/>
              </a:ext>
            </a:extLst>
          </p:cNvPr>
          <p:cNvGrpSpPr/>
          <p:nvPr/>
        </p:nvGrpSpPr>
        <p:grpSpPr>
          <a:xfrm>
            <a:off x="2866744" y="5799621"/>
            <a:ext cx="789840" cy="626760"/>
            <a:chOff x="2866744" y="5799621"/>
            <a:chExt cx="789840" cy="626760"/>
          </a:xfrm>
        </p:grpSpPr>
        <mc:AlternateContent xmlns:mc="http://schemas.openxmlformats.org/markup-compatibility/2006" xmlns:p14="http://schemas.microsoft.com/office/powerpoint/2010/main">
          <mc:Choice Requires="p14">
            <p:contentPart p14:bwMode="auto" r:id="rId67">
              <p14:nvContentPartPr>
                <p14:cNvPr id="79" name="Ink 78">
                  <a:extLst>
                    <a:ext uri="{FF2B5EF4-FFF2-40B4-BE49-F238E27FC236}">
                      <a16:creationId xmlns:a16="http://schemas.microsoft.com/office/drawing/2014/main" id="{2924C719-4722-C62F-1DC2-9475DDE91E14}"/>
                    </a:ext>
                  </a:extLst>
                </p14:cNvPr>
                <p14:cNvContentPartPr/>
                <p14:nvPr/>
              </p14:nvContentPartPr>
              <p14:xfrm>
                <a:off x="3012184" y="6108141"/>
                <a:ext cx="13320" cy="97920"/>
              </p14:xfrm>
            </p:contentPart>
          </mc:Choice>
          <mc:Fallback xmlns="">
            <p:pic>
              <p:nvPicPr>
                <p:cNvPr id="79" name="Ink 78">
                  <a:extLst>
                    <a:ext uri="{FF2B5EF4-FFF2-40B4-BE49-F238E27FC236}">
                      <a16:creationId xmlns:a16="http://schemas.microsoft.com/office/drawing/2014/main" id="{2924C719-4722-C62F-1DC2-9475DDE91E14}"/>
                    </a:ext>
                  </a:extLst>
                </p:cNvPr>
                <p:cNvPicPr/>
                <p:nvPr/>
              </p:nvPicPr>
              <p:blipFill>
                <a:blip r:embed="rId68"/>
                <a:stretch>
                  <a:fillRect/>
                </a:stretch>
              </p:blipFill>
              <p:spPr>
                <a:xfrm>
                  <a:off x="3003184" y="6099501"/>
                  <a:ext cx="3096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80" name="Ink 79">
                  <a:extLst>
                    <a:ext uri="{FF2B5EF4-FFF2-40B4-BE49-F238E27FC236}">
                      <a16:creationId xmlns:a16="http://schemas.microsoft.com/office/drawing/2014/main" id="{62F923FA-2B25-9741-D667-FF17F73944B1}"/>
                    </a:ext>
                  </a:extLst>
                </p14:cNvPr>
                <p14:cNvContentPartPr/>
                <p14:nvPr/>
              </p14:nvContentPartPr>
              <p14:xfrm>
                <a:off x="3186424" y="6116781"/>
                <a:ext cx="4320" cy="78480"/>
              </p14:xfrm>
            </p:contentPart>
          </mc:Choice>
          <mc:Fallback xmlns="">
            <p:pic>
              <p:nvPicPr>
                <p:cNvPr id="80" name="Ink 79">
                  <a:extLst>
                    <a:ext uri="{FF2B5EF4-FFF2-40B4-BE49-F238E27FC236}">
                      <a16:creationId xmlns:a16="http://schemas.microsoft.com/office/drawing/2014/main" id="{62F923FA-2B25-9741-D667-FF17F73944B1}"/>
                    </a:ext>
                  </a:extLst>
                </p:cNvPr>
                <p:cNvPicPr/>
                <p:nvPr/>
              </p:nvPicPr>
              <p:blipFill>
                <a:blip r:embed="rId70"/>
                <a:stretch>
                  <a:fillRect/>
                </a:stretch>
              </p:blipFill>
              <p:spPr>
                <a:xfrm>
                  <a:off x="3177784" y="6107781"/>
                  <a:ext cx="2196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81" name="Ink 80">
                  <a:extLst>
                    <a:ext uri="{FF2B5EF4-FFF2-40B4-BE49-F238E27FC236}">
                      <a16:creationId xmlns:a16="http://schemas.microsoft.com/office/drawing/2014/main" id="{075B8536-CBF0-291F-0E20-738B33613077}"/>
                    </a:ext>
                  </a:extLst>
                </p14:cNvPr>
                <p14:cNvContentPartPr/>
                <p14:nvPr/>
              </p14:nvContentPartPr>
              <p14:xfrm>
                <a:off x="3428344" y="6113181"/>
                <a:ext cx="14400" cy="77760"/>
              </p14:xfrm>
            </p:contentPart>
          </mc:Choice>
          <mc:Fallback xmlns="">
            <p:pic>
              <p:nvPicPr>
                <p:cNvPr id="81" name="Ink 80">
                  <a:extLst>
                    <a:ext uri="{FF2B5EF4-FFF2-40B4-BE49-F238E27FC236}">
                      <a16:creationId xmlns:a16="http://schemas.microsoft.com/office/drawing/2014/main" id="{075B8536-CBF0-291F-0E20-738B33613077}"/>
                    </a:ext>
                  </a:extLst>
                </p:cNvPr>
                <p:cNvPicPr/>
                <p:nvPr/>
              </p:nvPicPr>
              <p:blipFill>
                <a:blip r:embed="rId72"/>
                <a:stretch>
                  <a:fillRect/>
                </a:stretch>
              </p:blipFill>
              <p:spPr>
                <a:xfrm>
                  <a:off x="3419344" y="6104541"/>
                  <a:ext cx="3204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83" name="Ink 82">
                  <a:extLst>
                    <a:ext uri="{FF2B5EF4-FFF2-40B4-BE49-F238E27FC236}">
                      <a16:creationId xmlns:a16="http://schemas.microsoft.com/office/drawing/2014/main" id="{D918B817-A790-031A-4494-C81118AE8D94}"/>
                    </a:ext>
                  </a:extLst>
                </p14:cNvPr>
                <p14:cNvContentPartPr/>
                <p14:nvPr/>
              </p14:nvContentPartPr>
              <p14:xfrm>
                <a:off x="2866744" y="5799621"/>
                <a:ext cx="789840" cy="626760"/>
              </p14:xfrm>
            </p:contentPart>
          </mc:Choice>
          <mc:Fallback xmlns="">
            <p:pic>
              <p:nvPicPr>
                <p:cNvPr id="83" name="Ink 82">
                  <a:extLst>
                    <a:ext uri="{FF2B5EF4-FFF2-40B4-BE49-F238E27FC236}">
                      <a16:creationId xmlns:a16="http://schemas.microsoft.com/office/drawing/2014/main" id="{D918B817-A790-031A-4494-C81118AE8D94}"/>
                    </a:ext>
                  </a:extLst>
                </p:cNvPr>
                <p:cNvPicPr/>
                <p:nvPr/>
              </p:nvPicPr>
              <p:blipFill>
                <a:blip r:embed="rId74"/>
                <a:stretch>
                  <a:fillRect/>
                </a:stretch>
              </p:blipFill>
              <p:spPr>
                <a:xfrm>
                  <a:off x="2857744" y="5790621"/>
                  <a:ext cx="807480" cy="644400"/>
                </a:xfrm>
                <a:prstGeom prst="rect">
                  <a:avLst/>
                </a:prstGeom>
              </p:spPr>
            </p:pic>
          </mc:Fallback>
        </mc:AlternateContent>
      </p:grpSp>
      <p:grpSp>
        <p:nvGrpSpPr>
          <p:cNvPr id="87" name="Group 86">
            <a:extLst>
              <a:ext uri="{FF2B5EF4-FFF2-40B4-BE49-F238E27FC236}">
                <a16:creationId xmlns:a16="http://schemas.microsoft.com/office/drawing/2014/main" id="{C1C9DBDA-6DF6-A0FD-59D1-15B1A211A6E5}"/>
              </a:ext>
            </a:extLst>
          </p:cNvPr>
          <p:cNvGrpSpPr/>
          <p:nvPr/>
        </p:nvGrpSpPr>
        <p:grpSpPr>
          <a:xfrm>
            <a:off x="3740824" y="5606661"/>
            <a:ext cx="382680" cy="319680"/>
            <a:chOff x="3740824" y="5606661"/>
            <a:chExt cx="382680" cy="319680"/>
          </a:xfrm>
        </p:grpSpPr>
        <mc:AlternateContent xmlns:mc="http://schemas.openxmlformats.org/markup-compatibility/2006" xmlns:p14="http://schemas.microsoft.com/office/powerpoint/2010/main">
          <mc:Choice Requires="p14">
            <p:contentPart p14:bwMode="auto" r:id="rId75">
              <p14:nvContentPartPr>
                <p14:cNvPr id="85" name="Ink 84">
                  <a:extLst>
                    <a:ext uri="{FF2B5EF4-FFF2-40B4-BE49-F238E27FC236}">
                      <a16:creationId xmlns:a16="http://schemas.microsoft.com/office/drawing/2014/main" id="{D45768DC-E139-2BDE-E1E6-A083E4FC3479}"/>
                    </a:ext>
                  </a:extLst>
                </p14:cNvPr>
                <p14:cNvContentPartPr/>
                <p14:nvPr/>
              </p14:nvContentPartPr>
              <p14:xfrm>
                <a:off x="3780064" y="5606661"/>
                <a:ext cx="343440" cy="251280"/>
              </p14:xfrm>
            </p:contentPart>
          </mc:Choice>
          <mc:Fallback xmlns="">
            <p:pic>
              <p:nvPicPr>
                <p:cNvPr id="85" name="Ink 84">
                  <a:extLst>
                    <a:ext uri="{FF2B5EF4-FFF2-40B4-BE49-F238E27FC236}">
                      <a16:creationId xmlns:a16="http://schemas.microsoft.com/office/drawing/2014/main" id="{D45768DC-E139-2BDE-E1E6-A083E4FC3479}"/>
                    </a:ext>
                  </a:extLst>
                </p:cNvPr>
                <p:cNvPicPr/>
                <p:nvPr/>
              </p:nvPicPr>
              <p:blipFill>
                <a:blip r:embed="rId76"/>
                <a:stretch>
                  <a:fillRect/>
                </a:stretch>
              </p:blipFill>
              <p:spPr>
                <a:xfrm>
                  <a:off x="3771424" y="5597661"/>
                  <a:ext cx="36108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86" name="Ink 85">
                  <a:extLst>
                    <a:ext uri="{FF2B5EF4-FFF2-40B4-BE49-F238E27FC236}">
                      <a16:creationId xmlns:a16="http://schemas.microsoft.com/office/drawing/2014/main" id="{694A935C-75E2-19F6-29F8-BAC8F91B4C6B}"/>
                    </a:ext>
                  </a:extLst>
                </p14:cNvPr>
                <p14:cNvContentPartPr/>
                <p14:nvPr/>
              </p14:nvContentPartPr>
              <p14:xfrm>
                <a:off x="3740824" y="5712141"/>
                <a:ext cx="199440" cy="214200"/>
              </p14:xfrm>
            </p:contentPart>
          </mc:Choice>
          <mc:Fallback xmlns="">
            <p:pic>
              <p:nvPicPr>
                <p:cNvPr id="86" name="Ink 85">
                  <a:extLst>
                    <a:ext uri="{FF2B5EF4-FFF2-40B4-BE49-F238E27FC236}">
                      <a16:creationId xmlns:a16="http://schemas.microsoft.com/office/drawing/2014/main" id="{694A935C-75E2-19F6-29F8-BAC8F91B4C6B}"/>
                    </a:ext>
                  </a:extLst>
                </p:cNvPr>
                <p:cNvPicPr/>
                <p:nvPr/>
              </p:nvPicPr>
              <p:blipFill>
                <a:blip r:embed="rId78"/>
                <a:stretch>
                  <a:fillRect/>
                </a:stretch>
              </p:blipFill>
              <p:spPr>
                <a:xfrm>
                  <a:off x="3731824" y="5703141"/>
                  <a:ext cx="217080" cy="231840"/>
                </a:xfrm>
                <a:prstGeom prst="rect">
                  <a:avLst/>
                </a:prstGeom>
              </p:spPr>
            </p:pic>
          </mc:Fallback>
        </mc:AlternateContent>
      </p:grpSp>
      <p:grpSp>
        <p:nvGrpSpPr>
          <p:cNvPr id="93" name="Group 92">
            <a:extLst>
              <a:ext uri="{FF2B5EF4-FFF2-40B4-BE49-F238E27FC236}">
                <a16:creationId xmlns:a16="http://schemas.microsoft.com/office/drawing/2014/main" id="{CAAA9CD4-B057-8A18-349D-68577A06C93E}"/>
              </a:ext>
            </a:extLst>
          </p:cNvPr>
          <p:cNvGrpSpPr/>
          <p:nvPr/>
        </p:nvGrpSpPr>
        <p:grpSpPr>
          <a:xfrm>
            <a:off x="4272544" y="5025621"/>
            <a:ext cx="633600" cy="636120"/>
            <a:chOff x="4272544" y="5025621"/>
            <a:chExt cx="633600" cy="636120"/>
          </a:xfrm>
        </p:grpSpPr>
        <mc:AlternateContent xmlns:mc="http://schemas.openxmlformats.org/markup-compatibility/2006" xmlns:p14="http://schemas.microsoft.com/office/powerpoint/2010/main">
          <mc:Choice Requires="p14">
            <p:contentPart p14:bwMode="auto" r:id="rId79">
              <p14:nvContentPartPr>
                <p14:cNvPr id="88" name="Ink 87">
                  <a:extLst>
                    <a:ext uri="{FF2B5EF4-FFF2-40B4-BE49-F238E27FC236}">
                      <a16:creationId xmlns:a16="http://schemas.microsoft.com/office/drawing/2014/main" id="{F2852073-D588-B624-749F-443A2BF9A82D}"/>
                    </a:ext>
                  </a:extLst>
                </p14:cNvPr>
                <p14:cNvContentPartPr/>
                <p14:nvPr/>
              </p14:nvContentPartPr>
              <p14:xfrm>
                <a:off x="4272544" y="5320101"/>
                <a:ext cx="192960" cy="341640"/>
              </p14:xfrm>
            </p:contentPart>
          </mc:Choice>
          <mc:Fallback xmlns="">
            <p:pic>
              <p:nvPicPr>
                <p:cNvPr id="88" name="Ink 87">
                  <a:extLst>
                    <a:ext uri="{FF2B5EF4-FFF2-40B4-BE49-F238E27FC236}">
                      <a16:creationId xmlns:a16="http://schemas.microsoft.com/office/drawing/2014/main" id="{F2852073-D588-B624-749F-443A2BF9A82D}"/>
                    </a:ext>
                  </a:extLst>
                </p:cNvPr>
                <p:cNvPicPr/>
                <p:nvPr/>
              </p:nvPicPr>
              <p:blipFill>
                <a:blip r:embed="rId80"/>
                <a:stretch>
                  <a:fillRect/>
                </a:stretch>
              </p:blipFill>
              <p:spPr>
                <a:xfrm>
                  <a:off x="4263904" y="5311101"/>
                  <a:ext cx="210600" cy="3592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89" name="Ink 88">
                  <a:extLst>
                    <a:ext uri="{FF2B5EF4-FFF2-40B4-BE49-F238E27FC236}">
                      <a16:creationId xmlns:a16="http://schemas.microsoft.com/office/drawing/2014/main" id="{A6CE291D-E92F-C80E-B07D-0DE35968BFEE}"/>
                    </a:ext>
                  </a:extLst>
                </p14:cNvPr>
                <p14:cNvContentPartPr/>
                <p14:nvPr/>
              </p14:nvContentPartPr>
              <p14:xfrm>
                <a:off x="4451464" y="5261421"/>
                <a:ext cx="194400" cy="193320"/>
              </p14:xfrm>
            </p:contentPart>
          </mc:Choice>
          <mc:Fallback xmlns="">
            <p:pic>
              <p:nvPicPr>
                <p:cNvPr id="89" name="Ink 88">
                  <a:extLst>
                    <a:ext uri="{FF2B5EF4-FFF2-40B4-BE49-F238E27FC236}">
                      <a16:creationId xmlns:a16="http://schemas.microsoft.com/office/drawing/2014/main" id="{A6CE291D-E92F-C80E-B07D-0DE35968BFEE}"/>
                    </a:ext>
                  </a:extLst>
                </p:cNvPr>
                <p:cNvPicPr/>
                <p:nvPr/>
              </p:nvPicPr>
              <p:blipFill>
                <a:blip r:embed="rId82"/>
                <a:stretch>
                  <a:fillRect/>
                </a:stretch>
              </p:blipFill>
              <p:spPr>
                <a:xfrm>
                  <a:off x="4442824" y="5252421"/>
                  <a:ext cx="21204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90" name="Ink 89">
                  <a:extLst>
                    <a:ext uri="{FF2B5EF4-FFF2-40B4-BE49-F238E27FC236}">
                      <a16:creationId xmlns:a16="http://schemas.microsoft.com/office/drawing/2014/main" id="{EB329C0D-0060-B909-7FA6-E91E150757CB}"/>
                    </a:ext>
                  </a:extLst>
                </p14:cNvPr>
                <p14:cNvContentPartPr/>
                <p14:nvPr/>
              </p14:nvContentPartPr>
              <p14:xfrm>
                <a:off x="4661704" y="5231901"/>
                <a:ext cx="51840" cy="123840"/>
              </p14:xfrm>
            </p:contentPart>
          </mc:Choice>
          <mc:Fallback xmlns="">
            <p:pic>
              <p:nvPicPr>
                <p:cNvPr id="90" name="Ink 89">
                  <a:extLst>
                    <a:ext uri="{FF2B5EF4-FFF2-40B4-BE49-F238E27FC236}">
                      <a16:creationId xmlns:a16="http://schemas.microsoft.com/office/drawing/2014/main" id="{EB329C0D-0060-B909-7FA6-E91E150757CB}"/>
                    </a:ext>
                  </a:extLst>
                </p:cNvPr>
                <p:cNvPicPr/>
                <p:nvPr/>
              </p:nvPicPr>
              <p:blipFill>
                <a:blip r:embed="rId84"/>
                <a:stretch>
                  <a:fillRect/>
                </a:stretch>
              </p:blipFill>
              <p:spPr>
                <a:xfrm>
                  <a:off x="4652704" y="5223261"/>
                  <a:ext cx="6948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91" name="Ink 90">
                  <a:extLst>
                    <a:ext uri="{FF2B5EF4-FFF2-40B4-BE49-F238E27FC236}">
                      <a16:creationId xmlns:a16="http://schemas.microsoft.com/office/drawing/2014/main" id="{408F9CDD-545B-7016-856E-8F37B5CB9278}"/>
                    </a:ext>
                  </a:extLst>
                </p14:cNvPr>
                <p14:cNvContentPartPr/>
                <p14:nvPr/>
              </p14:nvContentPartPr>
              <p14:xfrm>
                <a:off x="4586824" y="5163861"/>
                <a:ext cx="105120" cy="90360"/>
              </p14:xfrm>
            </p:contentPart>
          </mc:Choice>
          <mc:Fallback xmlns="">
            <p:pic>
              <p:nvPicPr>
                <p:cNvPr id="91" name="Ink 90">
                  <a:extLst>
                    <a:ext uri="{FF2B5EF4-FFF2-40B4-BE49-F238E27FC236}">
                      <a16:creationId xmlns:a16="http://schemas.microsoft.com/office/drawing/2014/main" id="{408F9CDD-545B-7016-856E-8F37B5CB9278}"/>
                    </a:ext>
                  </a:extLst>
                </p:cNvPr>
                <p:cNvPicPr/>
                <p:nvPr/>
              </p:nvPicPr>
              <p:blipFill>
                <a:blip r:embed="rId86"/>
                <a:stretch>
                  <a:fillRect/>
                </a:stretch>
              </p:blipFill>
              <p:spPr>
                <a:xfrm>
                  <a:off x="4578184" y="5154861"/>
                  <a:ext cx="12276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92" name="Ink 91">
                  <a:extLst>
                    <a:ext uri="{FF2B5EF4-FFF2-40B4-BE49-F238E27FC236}">
                      <a16:creationId xmlns:a16="http://schemas.microsoft.com/office/drawing/2014/main" id="{1363D2F3-0587-8965-65A6-C92A6D65621F}"/>
                    </a:ext>
                  </a:extLst>
                </p14:cNvPr>
                <p14:cNvContentPartPr/>
                <p14:nvPr/>
              </p14:nvContentPartPr>
              <p14:xfrm>
                <a:off x="4775104" y="5025621"/>
                <a:ext cx="131040" cy="253080"/>
              </p14:xfrm>
            </p:contentPart>
          </mc:Choice>
          <mc:Fallback xmlns="">
            <p:pic>
              <p:nvPicPr>
                <p:cNvPr id="92" name="Ink 91">
                  <a:extLst>
                    <a:ext uri="{FF2B5EF4-FFF2-40B4-BE49-F238E27FC236}">
                      <a16:creationId xmlns:a16="http://schemas.microsoft.com/office/drawing/2014/main" id="{1363D2F3-0587-8965-65A6-C92A6D65621F}"/>
                    </a:ext>
                  </a:extLst>
                </p:cNvPr>
                <p:cNvPicPr/>
                <p:nvPr/>
              </p:nvPicPr>
              <p:blipFill>
                <a:blip r:embed="rId88"/>
                <a:stretch>
                  <a:fillRect/>
                </a:stretch>
              </p:blipFill>
              <p:spPr>
                <a:xfrm>
                  <a:off x="4766464" y="5016621"/>
                  <a:ext cx="148680" cy="270720"/>
                </a:xfrm>
                <a:prstGeom prst="rect">
                  <a:avLst/>
                </a:prstGeom>
              </p:spPr>
            </p:pic>
          </mc:Fallback>
        </mc:AlternateContent>
      </p:grpSp>
      <p:grpSp>
        <p:nvGrpSpPr>
          <p:cNvPr id="97" name="Group 96">
            <a:extLst>
              <a:ext uri="{FF2B5EF4-FFF2-40B4-BE49-F238E27FC236}">
                <a16:creationId xmlns:a16="http://schemas.microsoft.com/office/drawing/2014/main" id="{C8A773C1-7C5D-FA18-3394-7B7B279E44E2}"/>
              </a:ext>
            </a:extLst>
          </p:cNvPr>
          <p:cNvGrpSpPr/>
          <p:nvPr/>
        </p:nvGrpSpPr>
        <p:grpSpPr>
          <a:xfrm>
            <a:off x="5273344" y="5282661"/>
            <a:ext cx="555120" cy="61560"/>
            <a:chOff x="5273344" y="5282661"/>
            <a:chExt cx="555120" cy="61560"/>
          </a:xfrm>
        </p:grpSpPr>
        <mc:AlternateContent xmlns:mc="http://schemas.openxmlformats.org/markup-compatibility/2006" xmlns:p14="http://schemas.microsoft.com/office/powerpoint/2010/main">
          <mc:Choice Requires="p14">
            <p:contentPart p14:bwMode="auto" r:id="rId89">
              <p14:nvContentPartPr>
                <p14:cNvPr id="94" name="Ink 93">
                  <a:extLst>
                    <a:ext uri="{FF2B5EF4-FFF2-40B4-BE49-F238E27FC236}">
                      <a16:creationId xmlns:a16="http://schemas.microsoft.com/office/drawing/2014/main" id="{B78A05A0-D9A0-B274-D96A-3382A1381B84}"/>
                    </a:ext>
                  </a:extLst>
                </p14:cNvPr>
                <p14:cNvContentPartPr/>
                <p14:nvPr/>
              </p14:nvContentPartPr>
              <p14:xfrm>
                <a:off x="5273344" y="5282661"/>
                <a:ext cx="27720" cy="18360"/>
              </p14:xfrm>
            </p:contentPart>
          </mc:Choice>
          <mc:Fallback xmlns="">
            <p:pic>
              <p:nvPicPr>
                <p:cNvPr id="94" name="Ink 93">
                  <a:extLst>
                    <a:ext uri="{FF2B5EF4-FFF2-40B4-BE49-F238E27FC236}">
                      <a16:creationId xmlns:a16="http://schemas.microsoft.com/office/drawing/2014/main" id="{B78A05A0-D9A0-B274-D96A-3382A1381B84}"/>
                    </a:ext>
                  </a:extLst>
                </p:cNvPr>
                <p:cNvPicPr/>
                <p:nvPr/>
              </p:nvPicPr>
              <p:blipFill>
                <a:blip r:embed="rId90"/>
                <a:stretch>
                  <a:fillRect/>
                </a:stretch>
              </p:blipFill>
              <p:spPr>
                <a:xfrm>
                  <a:off x="5264344" y="5274021"/>
                  <a:ext cx="453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95" name="Ink 94">
                  <a:extLst>
                    <a:ext uri="{FF2B5EF4-FFF2-40B4-BE49-F238E27FC236}">
                      <a16:creationId xmlns:a16="http://schemas.microsoft.com/office/drawing/2014/main" id="{2B66F2A8-B72A-1346-4D46-B5032A34EB17}"/>
                    </a:ext>
                  </a:extLst>
                </p14:cNvPr>
                <p14:cNvContentPartPr/>
                <p14:nvPr/>
              </p14:nvContentPartPr>
              <p14:xfrm>
                <a:off x="5422024" y="5303901"/>
                <a:ext cx="406440" cy="40320"/>
              </p14:xfrm>
            </p:contentPart>
          </mc:Choice>
          <mc:Fallback xmlns="">
            <p:pic>
              <p:nvPicPr>
                <p:cNvPr id="95" name="Ink 94">
                  <a:extLst>
                    <a:ext uri="{FF2B5EF4-FFF2-40B4-BE49-F238E27FC236}">
                      <a16:creationId xmlns:a16="http://schemas.microsoft.com/office/drawing/2014/main" id="{2B66F2A8-B72A-1346-4D46-B5032A34EB17}"/>
                    </a:ext>
                  </a:extLst>
                </p:cNvPr>
                <p:cNvPicPr/>
                <p:nvPr/>
              </p:nvPicPr>
              <p:blipFill>
                <a:blip r:embed="rId92"/>
                <a:stretch>
                  <a:fillRect/>
                </a:stretch>
              </p:blipFill>
              <p:spPr>
                <a:xfrm>
                  <a:off x="5413384" y="5295261"/>
                  <a:ext cx="424080" cy="57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3">
            <p14:nvContentPartPr>
              <p14:cNvPr id="96" name="Ink 95">
                <a:extLst>
                  <a:ext uri="{FF2B5EF4-FFF2-40B4-BE49-F238E27FC236}">
                    <a16:creationId xmlns:a16="http://schemas.microsoft.com/office/drawing/2014/main" id="{DB754EE5-346F-1932-8918-930A6AA04959}"/>
                  </a:ext>
                </a:extLst>
              </p14:cNvPr>
              <p14:cNvContentPartPr/>
              <p14:nvPr/>
            </p14:nvContentPartPr>
            <p14:xfrm>
              <a:off x="11677744" y="1395741"/>
              <a:ext cx="40320" cy="25560"/>
            </p14:xfrm>
          </p:contentPart>
        </mc:Choice>
        <mc:Fallback xmlns="">
          <p:pic>
            <p:nvPicPr>
              <p:cNvPr id="96" name="Ink 95">
                <a:extLst>
                  <a:ext uri="{FF2B5EF4-FFF2-40B4-BE49-F238E27FC236}">
                    <a16:creationId xmlns:a16="http://schemas.microsoft.com/office/drawing/2014/main" id="{DB754EE5-346F-1932-8918-930A6AA04959}"/>
                  </a:ext>
                </a:extLst>
              </p:cNvPr>
              <p:cNvPicPr/>
              <p:nvPr/>
            </p:nvPicPr>
            <p:blipFill>
              <a:blip r:embed="rId94"/>
              <a:stretch>
                <a:fillRect/>
              </a:stretch>
            </p:blipFill>
            <p:spPr>
              <a:xfrm>
                <a:off x="11668744" y="1387101"/>
                <a:ext cx="579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98" name="Ink 97">
                <a:extLst>
                  <a:ext uri="{FF2B5EF4-FFF2-40B4-BE49-F238E27FC236}">
                    <a16:creationId xmlns:a16="http://schemas.microsoft.com/office/drawing/2014/main" id="{86131585-D1DD-1A52-DFC2-F7C13F563F1E}"/>
                  </a:ext>
                </a:extLst>
              </p14:cNvPr>
              <p14:cNvContentPartPr/>
              <p14:nvPr/>
            </p14:nvContentPartPr>
            <p14:xfrm>
              <a:off x="9454744" y="602301"/>
              <a:ext cx="968040" cy="578880"/>
            </p14:xfrm>
          </p:contentPart>
        </mc:Choice>
        <mc:Fallback xmlns="">
          <p:pic>
            <p:nvPicPr>
              <p:cNvPr id="98" name="Ink 97">
                <a:extLst>
                  <a:ext uri="{FF2B5EF4-FFF2-40B4-BE49-F238E27FC236}">
                    <a16:creationId xmlns:a16="http://schemas.microsoft.com/office/drawing/2014/main" id="{86131585-D1DD-1A52-DFC2-F7C13F563F1E}"/>
                  </a:ext>
                </a:extLst>
              </p:cNvPr>
              <p:cNvPicPr/>
              <p:nvPr/>
            </p:nvPicPr>
            <p:blipFill>
              <a:blip r:embed="rId96"/>
              <a:stretch>
                <a:fillRect/>
              </a:stretch>
            </p:blipFill>
            <p:spPr>
              <a:xfrm>
                <a:off x="9446104" y="593661"/>
                <a:ext cx="985680" cy="5965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99" name="Ink 98">
                <a:extLst>
                  <a:ext uri="{FF2B5EF4-FFF2-40B4-BE49-F238E27FC236}">
                    <a16:creationId xmlns:a16="http://schemas.microsoft.com/office/drawing/2014/main" id="{7A891EF9-BD9B-B03C-1FB4-67B8071037F1}"/>
                  </a:ext>
                </a:extLst>
              </p14:cNvPr>
              <p14:cNvContentPartPr/>
              <p14:nvPr/>
            </p14:nvContentPartPr>
            <p14:xfrm>
              <a:off x="7186744" y="2369901"/>
              <a:ext cx="1580400" cy="74520"/>
            </p14:xfrm>
          </p:contentPart>
        </mc:Choice>
        <mc:Fallback xmlns="">
          <p:pic>
            <p:nvPicPr>
              <p:cNvPr id="99" name="Ink 98">
                <a:extLst>
                  <a:ext uri="{FF2B5EF4-FFF2-40B4-BE49-F238E27FC236}">
                    <a16:creationId xmlns:a16="http://schemas.microsoft.com/office/drawing/2014/main" id="{7A891EF9-BD9B-B03C-1FB4-67B8071037F1}"/>
                  </a:ext>
                </a:extLst>
              </p:cNvPr>
              <p:cNvPicPr/>
              <p:nvPr/>
            </p:nvPicPr>
            <p:blipFill>
              <a:blip r:embed="rId98"/>
              <a:stretch>
                <a:fillRect/>
              </a:stretch>
            </p:blipFill>
            <p:spPr>
              <a:xfrm>
                <a:off x="7178104" y="2360901"/>
                <a:ext cx="1598040" cy="92160"/>
              </a:xfrm>
              <a:prstGeom prst="rect">
                <a:avLst/>
              </a:prstGeom>
            </p:spPr>
          </p:pic>
        </mc:Fallback>
      </mc:AlternateContent>
      <p:grpSp>
        <p:nvGrpSpPr>
          <p:cNvPr id="108" name="Group 107">
            <a:extLst>
              <a:ext uri="{FF2B5EF4-FFF2-40B4-BE49-F238E27FC236}">
                <a16:creationId xmlns:a16="http://schemas.microsoft.com/office/drawing/2014/main" id="{EDC25FD1-7591-8ACB-EDF2-D235EB86B7B7}"/>
              </a:ext>
            </a:extLst>
          </p:cNvPr>
          <p:cNvGrpSpPr/>
          <p:nvPr/>
        </p:nvGrpSpPr>
        <p:grpSpPr>
          <a:xfrm>
            <a:off x="11237104" y="145101"/>
            <a:ext cx="1518120" cy="1003680"/>
            <a:chOff x="11237104" y="145101"/>
            <a:chExt cx="1518120" cy="1003680"/>
          </a:xfrm>
        </p:grpSpPr>
        <mc:AlternateContent xmlns:mc="http://schemas.openxmlformats.org/markup-compatibility/2006" xmlns:p14="http://schemas.microsoft.com/office/powerpoint/2010/main">
          <mc:Choice Requires="p14">
            <p:contentPart p14:bwMode="auto" r:id="rId99">
              <p14:nvContentPartPr>
                <p14:cNvPr id="100" name="Ink 99">
                  <a:extLst>
                    <a:ext uri="{FF2B5EF4-FFF2-40B4-BE49-F238E27FC236}">
                      <a16:creationId xmlns:a16="http://schemas.microsoft.com/office/drawing/2014/main" id="{D856E552-F894-844C-F7D6-0293230F5595}"/>
                    </a:ext>
                  </a:extLst>
                </p14:cNvPr>
                <p14:cNvContentPartPr/>
                <p14:nvPr/>
              </p14:nvContentPartPr>
              <p14:xfrm>
                <a:off x="11237104" y="842421"/>
                <a:ext cx="276120" cy="306360"/>
              </p14:xfrm>
            </p:contentPart>
          </mc:Choice>
          <mc:Fallback xmlns="">
            <p:pic>
              <p:nvPicPr>
                <p:cNvPr id="100" name="Ink 99">
                  <a:extLst>
                    <a:ext uri="{FF2B5EF4-FFF2-40B4-BE49-F238E27FC236}">
                      <a16:creationId xmlns:a16="http://schemas.microsoft.com/office/drawing/2014/main" id="{D856E552-F894-844C-F7D6-0293230F5595}"/>
                    </a:ext>
                  </a:extLst>
                </p:cNvPr>
                <p:cNvPicPr/>
                <p:nvPr/>
              </p:nvPicPr>
              <p:blipFill>
                <a:blip r:embed="rId100"/>
                <a:stretch>
                  <a:fillRect/>
                </a:stretch>
              </p:blipFill>
              <p:spPr>
                <a:xfrm>
                  <a:off x="11228464" y="833421"/>
                  <a:ext cx="29376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01" name="Ink 100">
                  <a:extLst>
                    <a:ext uri="{FF2B5EF4-FFF2-40B4-BE49-F238E27FC236}">
                      <a16:creationId xmlns:a16="http://schemas.microsoft.com/office/drawing/2014/main" id="{5570D085-7F10-B0EB-02DB-F4A81BB6453A}"/>
                    </a:ext>
                  </a:extLst>
                </p14:cNvPr>
                <p14:cNvContentPartPr/>
                <p14:nvPr/>
              </p14:nvContentPartPr>
              <p14:xfrm>
                <a:off x="11677744" y="598701"/>
                <a:ext cx="54720" cy="205920"/>
              </p14:xfrm>
            </p:contentPart>
          </mc:Choice>
          <mc:Fallback xmlns="">
            <p:pic>
              <p:nvPicPr>
                <p:cNvPr id="101" name="Ink 100">
                  <a:extLst>
                    <a:ext uri="{FF2B5EF4-FFF2-40B4-BE49-F238E27FC236}">
                      <a16:creationId xmlns:a16="http://schemas.microsoft.com/office/drawing/2014/main" id="{5570D085-7F10-B0EB-02DB-F4A81BB6453A}"/>
                    </a:ext>
                  </a:extLst>
                </p:cNvPr>
                <p:cNvPicPr/>
                <p:nvPr/>
              </p:nvPicPr>
              <p:blipFill>
                <a:blip r:embed="rId102"/>
                <a:stretch>
                  <a:fillRect/>
                </a:stretch>
              </p:blipFill>
              <p:spPr>
                <a:xfrm>
                  <a:off x="11668744" y="590061"/>
                  <a:ext cx="7236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02" name="Ink 101">
                  <a:extLst>
                    <a:ext uri="{FF2B5EF4-FFF2-40B4-BE49-F238E27FC236}">
                      <a16:creationId xmlns:a16="http://schemas.microsoft.com/office/drawing/2014/main" id="{DEAC0E85-9B56-B018-7FB4-7961550869CE}"/>
                    </a:ext>
                  </a:extLst>
                </p14:cNvPr>
                <p14:cNvContentPartPr/>
                <p14:nvPr/>
              </p14:nvContentPartPr>
              <p14:xfrm>
                <a:off x="11543464" y="534621"/>
                <a:ext cx="255600" cy="137160"/>
              </p14:xfrm>
            </p:contentPart>
          </mc:Choice>
          <mc:Fallback xmlns="">
            <p:pic>
              <p:nvPicPr>
                <p:cNvPr id="102" name="Ink 101">
                  <a:extLst>
                    <a:ext uri="{FF2B5EF4-FFF2-40B4-BE49-F238E27FC236}">
                      <a16:creationId xmlns:a16="http://schemas.microsoft.com/office/drawing/2014/main" id="{DEAC0E85-9B56-B018-7FB4-7961550869CE}"/>
                    </a:ext>
                  </a:extLst>
                </p:cNvPr>
                <p:cNvPicPr/>
                <p:nvPr/>
              </p:nvPicPr>
              <p:blipFill>
                <a:blip r:embed="rId104"/>
                <a:stretch>
                  <a:fillRect/>
                </a:stretch>
              </p:blipFill>
              <p:spPr>
                <a:xfrm>
                  <a:off x="11534464" y="525621"/>
                  <a:ext cx="27324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03" name="Ink 102">
                  <a:extLst>
                    <a:ext uri="{FF2B5EF4-FFF2-40B4-BE49-F238E27FC236}">
                      <a16:creationId xmlns:a16="http://schemas.microsoft.com/office/drawing/2014/main" id="{7ADB5E5C-8E09-1452-A26D-F69BBEC9ED72}"/>
                    </a:ext>
                  </a:extLst>
                </p14:cNvPr>
                <p14:cNvContentPartPr/>
                <p14:nvPr/>
              </p14:nvContentPartPr>
              <p14:xfrm>
                <a:off x="11799784" y="565941"/>
                <a:ext cx="163440" cy="172080"/>
              </p14:xfrm>
            </p:contentPart>
          </mc:Choice>
          <mc:Fallback xmlns="">
            <p:pic>
              <p:nvPicPr>
                <p:cNvPr id="103" name="Ink 102">
                  <a:extLst>
                    <a:ext uri="{FF2B5EF4-FFF2-40B4-BE49-F238E27FC236}">
                      <a16:creationId xmlns:a16="http://schemas.microsoft.com/office/drawing/2014/main" id="{7ADB5E5C-8E09-1452-A26D-F69BBEC9ED72}"/>
                    </a:ext>
                  </a:extLst>
                </p:cNvPr>
                <p:cNvPicPr/>
                <p:nvPr/>
              </p:nvPicPr>
              <p:blipFill>
                <a:blip r:embed="rId106"/>
                <a:stretch>
                  <a:fillRect/>
                </a:stretch>
              </p:blipFill>
              <p:spPr>
                <a:xfrm>
                  <a:off x="11791144" y="556941"/>
                  <a:ext cx="18108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04" name="Ink 103">
                  <a:extLst>
                    <a:ext uri="{FF2B5EF4-FFF2-40B4-BE49-F238E27FC236}">
                      <a16:creationId xmlns:a16="http://schemas.microsoft.com/office/drawing/2014/main" id="{441AC945-DCBB-4A86-B542-2531CEC2A106}"/>
                    </a:ext>
                  </a:extLst>
                </p14:cNvPr>
                <p14:cNvContentPartPr/>
                <p14:nvPr/>
              </p14:nvContentPartPr>
              <p14:xfrm>
                <a:off x="11993464" y="373701"/>
                <a:ext cx="353880" cy="264600"/>
              </p14:xfrm>
            </p:contentPart>
          </mc:Choice>
          <mc:Fallback xmlns="">
            <p:pic>
              <p:nvPicPr>
                <p:cNvPr id="104" name="Ink 103">
                  <a:extLst>
                    <a:ext uri="{FF2B5EF4-FFF2-40B4-BE49-F238E27FC236}">
                      <a16:creationId xmlns:a16="http://schemas.microsoft.com/office/drawing/2014/main" id="{441AC945-DCBB-4A86-B542-2531CEC2A106}"/>
                    </a:ext>
                  </a:extLst>
                </p:cNvPr>
                <p:cNvPicPr/>
                <p:nvPr/>
              </p:nvPicPr>
              <p:blipFill>
                <a:blip r:embed="rId108"/>
                <a:stretch>
                  <a:fillRect/>
                </a:stretch>
              </p:blipFill>
              <p:spPr>
                <a:xfrm>
                  <a:off x="11984464" y="364701"/>
                  <a:ext cx="37152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05" name="Ink 104">
                  <a:extLst>
                    <a:ext uri="{FF2B5EF4-FFF2-40B4-BE49-F238E27FC236}">
                      <a16:creationId xmlns:a16="http://schemas.microsoft.com/office/drawing/2014/main" id="{DACBC937-EFBD-809B-5203-12D01278FB86}"/>
                    </a:ext>
                  </a:extLst>
                </p14:cNvPr>
                <p14:cNvContentPartPr/>
                <p14:nvPr/>
              </p14:nvContentPartPr>
              <p14:xfrm>
                <a:off x="12358144" y="239421"/>
                <a:ext cx="45000" cy="168120"/>
              </p14:xfrm>
            </p:contentPart>
          </mc:Choice>
          <mc:Fallback xmlns="">
            <p:pic>
              <p:nvPicPr>
                <p:cNvPr id="105" name="Ink 104">
                  <a:extLst>
                    <a:ext uri="{FF2B5EF4-FFF2-40B4-BE49-F238E27FC236}">
                      <a16:creationId xmlns:a16="http://schemas.microsoft.com/office/drawing/2014/main" id="{DACBC937-EFBD-809B-5203-12D01278FB86}"/>
                    </a:ext>
                  </a:extLst>
                </p:cNvPr>
                <p:cNvPicPr/>
                <p:nvPr/>
              </p:nvPicPr>
              <p:blipFill>
                <a:blip r:embed="rId110"/>
                <a:stretch>
                  <a:fillRect/>
                </a:stretch>
              </p:blipFill>
              <p:spPr>
                <a:xfrm>
                  <a:off x="12349144" y="230421"/>
                  <a:ext cx="6264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06" name="Ink 105">
                  <a:extLst>
                    <a:ext uri="{FF2B5EF4-FFF2-40B4-BE49-F238E27FC236}">
                      <a16:creationId xmlns:a16="http://schemas.microsoft.com/office/drawing/2014/main" id="{A22F3D7C-61F9-3064-8737-7A11D8087E69}"/>
                    </a:ext>
                  </a:extLst>
                </p14:cNvPr>
                <p14:cNvContentPartPr/>
                <p14:nvPr/>
              </p14:nvContentPartPr>
              <p14:xfrm>
                <a:off x="12473704" y="145101"/>
                <a:ext cx="174600" cy="241200"/>
              </p14:xfrm>
            </p:contentPart>
          </mc:Choice>
          <mc:Fallback xmlns="">
            <p:pic>
              <p:nvPicPr>
                <p:cNvPr id="106" name="Ink 105">
                  <a:extLst>
                    <a:ext uri="{FF2B5EF4-FFF2-40B4-BE49-F238E27FC236}">
                      <a16:creationId xmlns:a16="http://schemas.microsoft.com/office/drawing/2014/main" id="{A22F3D7C-61F9-3064-8737-7A11D8087E69}"/>
                    </a:ext>
                  </a:extLst>
                </p:cNvPr>
                <p:cNvPicPr/>
                <p:nvPr/>
              </p:nvPicPr>
              <p:blipFill>
                <a:blip r:embed="rId112"/>
                <a:stretch>
                  <a:fillRect/>
                </a:stretch>
              </p:blipFill>
              <p:spPr>
                <a:xfrm>
                  <a:off x="12464704" y="136101"/>
                  <a:ext cx="19224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07" name="Ink 106">
                  <a:extLst>
                    <a:ext uri="{FF2B5EF4-FFF2-40B4-BE49-F238E27FC236}">
                      <a16:creationId xmlns:a16="http://schemas.microsoft.com/office/drawing/2014/main" id="{517188F3-CF9B-44DB-49C7-396AD070335C}"/>
                    </a:ext>
                  </a:extLst>
                </p14:cNvPr>
                <p14:cNvContentPartPr/>
                <p14:nvPr/>
              </p14:nvContentPartPr>
              <p14:xfrm>
                <a:off x="12573784" y="208101"/>
                <a:ext cx="181440" cy="230040"/>
              </p14:xfrm>
            </p:contentPart>
          </mc:Choice>
          <mc:Fallback xmlns="">
            <p:pic>
              <p:nvPicPr>
                <p:cNvPr id="107" name="Ink 106">
                  <a:extLst>
                    <a:ext uri="{FF2B5EF4-FFF2-40B4-BE49-F238E27FC236}">
                      <a16:creationId xmlns:a16="http://schemas.microsoft.com/office/drawing/2014/main" id="{517188F3-CF9B-44DB-49C7-396AD070335C}"/>
                    </a:ext>
                  </a:extLst>
                </p:cNvPr>
                <p:cNvPicPr/>
                <p:nvPr/>
              </p:nvPicPr>
              <p:blipFill>
                <a:blip r:embed="rId114"/>
                <a:stretch>
                  <a:fillRect/>
                </a:stretch>
              </p:blipFill>
              <p:spPr>
                <a:xfrm>
                  <a:off x="12564784" y="199101"/>
                  <a:ext cx="199080" cy="247680"/>
                </a:xfrm>
                <a:prstGeom prst="rect">
                  <a:avLst/>
                </a:prstGeom>
              </p:spPr>
            </p:pic>
          </mc:Fallback>
        </mc:AlternateContent>
      </p:grpSp>
      <p:grpSp>
        <p:nvGrpSpPr>
          <p:cNvPr id="116" name="Group 115">
            <a:extLst>
              <a:ext uri="{FF2B5EF4-FFF2-40B4-BE49-F238E27FC236}">
                <a16:creationId xmlns:a16="http://schemas.microsoft.com/office/drawing/2014/main" id="{9939A28C-224C-E253-B20C-B4AEA2B0DF08}"/>
              </a:ext>
            </a:extLst>
          </p:cNvPr>
          <p:cNvGrpSpPr/>
          <p:nvPr/>
        </p:nvGrpSpPr>
        <p:grpSpPr>
          <a:xfrm>
            <a:off x="11159344" y="3697581"/>
            <a:ext cx="815760" cy="476280"/>
            <a:chOff x="11159344" y="3697581"/>
            <a:chExt cx="815760" cy="476280"/>
          </a:xfrm>
        </p:grpSpPr>
        <mc:AlternateContent xmlns:mc="http://schemas.openxmlformats.org/markup-compatibility/2006" xmlns:p14="http://schemas.microsoft.com/office/powerpoint/2010/main">
          <mc:Choice Requires="p14">
            <p:contentPart p14:bwMode="auto" r:id="rId115">
              <p14:nvContentPartPr>
                <p14:cNvPr id="109" name="Ink 108">
                  <a:extLst>
                    <a:ext uri="{FF2B5EF4-FFF2-40B4-BE49-F238E27FC236}">
                      <a16:creationId xmlns:a16="http://schemas.microsoft.com/office/drawing/2014/main" id="{EA026309-F1A1-872E-816F-ED545E92F1E3}"/>
                    </a:ext>
                  </a:extLst>
                </p14:cNvPr>
                <p14:cNvContentPartPr/>
                <p14:nvPr/>
              </p14:nvContentPartPr>
              <p14:xfrm>
                <a:off x="11159344" y="3697581"/>
                <a:ext cx="122400" cy="231120"/>
              </p14:xfrm>
            </p:contentPart>
          </mc:Choice>
          <mc:Fallback xmlns="">
            <p:pic>
              <p:nvPicPr>
                <p:cNvPr id="109" name="Ink 108">
                  <a:extLst>
                    <a:ext uri="{FF2B5EF4-FFF2-40B4-BE49-F238E27FC236}">
                      <a16:creationId xmlns:a16="http://schemas.microsoft.com/office/drawing/2014/main" id="{EA026309-F1A1-872E-816F-ED545E92F1E3}"/>
                    </a:ext>
                  </a:extLst>
                </p:cNvPr>
                <p:cNvPicPr/>
                <p:nvPr/>
              </p:nvPicPr>
              <p:blipFill>
                <a:blip r:embed="rId116"/>
                <a:stretch>
                  <a:fillRect/>
                </a:stretch>
              </p:blipFill>
              <p:spPr>
                <a:xfrm>
                  <a:off x="11150704" y="3688941"/>
                  <a:ext cx="14004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10" name="Ink 109">
                  <a:extLst>
                    <a:ext uri="{FF2B5EF4-FFF2-40B4-BE49-F238E27FC236}">
                      <a16:creationId xmlns:a16="http://schemas.microsoft.com/office/drawing/2014/main" id="{07344493-C33C-3906-6CF0-F643ACD86993}"/>
                    </a:ext>
                  </a:extLst>
                </p14:cNvPr>
                <p14:cNvContentPartPr/>
                <p14:nvPr/>
              </p14:nvContentPartPr>
              <p14:xfrm>
                <a:off x="11457784" y="3904581"/>
                <a:ext cx="46440" cy="220320"/>
              </p14:xfrm>
            </p:contentPart>
          </mc:Choice>
          <mc:Fallback xmlns="">
            <p:pic>
              <p:nvPicPr>
                <p:cNvPr id="110" name="Ink 109">
                  <a:extLst>
                    <a:ext uri="{FF2B5EF4-FFF2-40B4-BE49-F238E27FC236}">
                      <a16:creationId xmlns:a16="http://schemas.microsoft.com/office/drawing/2014/main" id="{07344493-C33C-3906-6CF0-F643ACD86993}"/>
                    </a:ext>
                  </a:extLst>
                </p:cNvPr>
                <p:cNvPicPr/>
                <p:nvPr/>
              </p:nvPicPr>
              <p:blipFill>
                <a:blip r:embed="rId118"/>
                <a:stretch>
                  <a:fillRect/>
                </a:stretch>
              </p:blipFill>
              <p:spPr>
                <a:xfrm>
                  <a:off x="11449144" y="3895581"/>
                  <a:ext cx="6408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11" name="Ink 110">
                  <a:extLst>
                    <a:ext uri="{FF2B5EF4-FFF2-40B4-BE49-F238E27FC236}">
                      <a16:creationId xmlns:a16="http://schemas.microsoft.com/office/drawing/2014/main" id="{001B3D82-4DA4-D55F-83C4-5C34ADE33C57}"/>
                    </a:ext>
                  </a:extLst>
                </p14:cNvPr>
                <p14:cNvContentPartPr/>
                <p14:nvPr/>
              </p14:nvContentPartPr>
              <p14:xfrm>
                <a:off x="11437984" y="3863181"/>
                <a:ext cx="178200" cy="134280"/>
              </p14:xfrm>
            </p:contentPart>
          </mc:Choice>
          <mc:Fallback xmlns="">
            <p:pic>
              <p:nvPicPr>
                <p:cNvPr id="111" name="Ink 110">
                  <a:extLst>
                    <a:ext uri="{FF2B5EF4-FFF2-40B4-BE49-F238E27FC236}">
                      <a16:creationId xmlns:a16="http://schemas.microsoft.com/office/drawing/2014/main" id="{001B3D82-4DA4-D55F-83C4-5C34ADE33C57}"/>
                    </a:ext>
                  </a:extLst>
                </p:cNvPr>
                <p:cNvPicPr/>
                <p:nvPr/>
              </p:nvPicPr>
              <p:blipFill>
                <a:blip r:embed="rId120"/>
                <a:stretch>
                  <a:fillRect/>
                </a:stretch>
              </p:blipFill>
              <p:spPr>
                <a:xfrm>
                  <a:off x="11428984" y="3854181"/>
                  <a:ext cx="19584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12" name="Ink 111">
                  <a:extLst>
                    <a:ext uri="{FF2B5EF4-FFF2-40B4-BE49-F238E27FC236}">
                      <a16:creationId xmlns:a16="http://schemas.microsoft.com/office/drawing/2014/main" id="{823E4712-9221-CD21-74CB-81BAD9399181}"/>
                    </a:ext>
                  </a:extLst>
                </p14:cNvPr>
                <p14:cNvContentPartPr/>
                <p14:nvPr/>
              </p14:nvContentPartPr>
              <p14:xfrm>
                <a:off x="11592064" y="3982701"/>
                <a:ext cx="100440" cy="119520"/>
              </p14:xfrm>
            </p:contentPart>
          </mc:Choice>
          <mc:Fallback xmlns="">
            <p:pic>
              <p:nvPicPr>
                <p:cNvPr id="112" name="Ink 111">
                  <a:extLst>
                    <a:ext uri="{FF2B5EF4-FFF2-40B4-BE49-F238E27FC236}">
                      <a16:creationId xmlns:a16="http://schemas.microsoft.com/office/drawing/2014/main" id="{823E4712-9221-CD21-74CB-81BAD9399181}"/>
                    </a:ext>
                  </a:extLst>
                </p:cNvPr>
                <p:cNvPicPr/>
                <p:nvPr/>
              </p:nvPicPr>
              <p:blipFill>
                <a:blip r:embed="rId122"/>
                <a:stretch>
                  <a:fillRect/>
                </a:stretch>
              </p:blipFill>
              <p:spPr>
                <a:xfrm>
                  <a:off x="11583424" y="3973701"/>
                  <a:ext cx="11808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13" name="Ink 112">
                  <a:extLst>
                    <a:ext uri="{FF2B5EF4-FFF2-40B4-BE49-F238E27FC236}">
                      <a16:creationId xmlns:a16="http://schemas.microsoft.com/office/drawing/2014/main" id="{CFD79A35-7DCD-B4C7-5AB8-E598C13F830A}"/>
                    </a:ext>
                  </a:extLst>
                </p14:cNvPr>
                <p14:cNvContentPartPr/>
                <p14:nvPr/>
              </p14:nvContentPartPr>
              <p14:xfrm>
                <a:off x="11695024" y="3794421"/>
                <a:ext cx="57240" cy="222840"/>
              </p14:xfrm>
            </p:contentPart>
          </mc:Choice>
          <mc:Fallback xmlns="">
            <p:pic>
              <p:nvPicPr>
                <p:cNvPr id="113" name="Ink 112">
                  <a:extLst>
                    <a:ext uri="{FF2B5EF4-FFF2-40B4-BE49-F238E27FC236}">
                      <a16:creationId xmlns:a16="http://schemas.microsoft.com/office/drawing/2014/main" id="{CFD79A35-7DCD-B4C7-5AB8-E598C13F830A}"/>
                    </a:ext>
                  </a:extLst>
                </p:cNvPr>
                <p:cNvPicPr/>
                <p:nvPr/>
              </p:nvPicPr>
              <p:blipFill>
                <a:blip r:embed="rId124"/>
                <a:stretch>
                  <a:fillRect/>
                </a:stretch>
              </p:blipFill>
              <p:spPr>
                <a:xfrm>
                  <a:off x="11686024" y="3785421"/>
                  <a:ext cx="7488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14" name="Ink 113">
                  <a:extLst>
                    <a:ext uri="{FF2B5EF4-FFF2-40B4-BE49-F238E27FC236}">
                      <a16:creationId xmlns:a16="http://schemas.microsoft.com/office/drawing/2014/main" id="{AFCD03C0-B0C9-34CE-046A-A0E8DCBD57E4}"/>
                    </a:ext>
                  </a:extLst>
                </p14:cNvPr>
                <p14:cNvContentPartPr/>
                <p14:nvPr/>
              </p14:nvContentPartPr>
              <p14:xfrm>
                <a:off x="11799784" y="3961821"/>
                <a:ext cx="153000" cy="212040"/>
              </p14:xfrm>
            </p:contentPart>
          </mc:Choice>
          <mc:Fallback xmlns="">
            <p:pic>
              <p:nvPicPr>
                <p:cNvPr id="114" name="Ink 113">
                  <a:extLst>
                    <a:ext uri="{FF2B5EF4-FFF2-40B4-BE49-F238E27FC236}">
                      <a16:creationId xmlns:a16="http://schemas.microsoft.com/office/drawing/2014/main" id="{AFCD03C0-B0C9-34CE-046A-A0E8DCBD57E4}"/>
                    </a:ext>
                  </a:extLst>
                </p:cNvPr>
                <p:cNvPicPr/>
                <p:nvPr/>
              </p:nvPicPr>
              <p:blipFill>
                <a:blip r:embed="rId126"/>
                <a:stretch>
                  <a:fillRect/>
                </a:stretch>
              </p:blipFill>
              <p:spPr>
                <a:xfrm>
                  <a:off x="11791144" y="3953181"/>
                  <a:ext cx="17064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15" name="Ink 114">
                  <a:extLst>
                    <a:ext uri="{FF2B5EF4-FFF2-40B4-BE49-F238E27FC236}">
                      <a16:creationId xmlns:a16="http://schemas.microsoft.com/office/drawing/2014/main" id="{CD5102ED-D484-FD30-0A8A-F7199375C134}"/>
                    </a:ext>
                  </a:extLst>
                </p14:cNvPr>
                <p14:cNvContentPartPr/>
                <p14:nvPr/>
              </p14:nvContentPartPr>
              <p14:xfrm>
                <a:off x="11933344" y="4113381"/>
                <a:ext cx="41760" cy="28440"/>
              </p14:xfrm>
            </p:contentPart>
          </mc:Choice>
          <mc:Fallback xmlns="">
            <p:pic>
              <p:nvPicPr>
                <p:cNvPr id="115" name="Ink 114">
                  <a:extLst>
                    <a:ext uri="{FF2B5EF4-FFF2-40B4-BE49-F238E27FC236}">
                      <a16:creationId xmlns:a16="http://schemas.microsoft.com/office/drawing/2014/main" id="{CD5102ED-D484-FD30-0A8A-F7199375C134}"/>
                    </a:ext>
                  </a:extLst>
                </p:cNvPr>
                <p:cNvPicPr/>
                <p:nvPr/>
              </p:nvPicPr>
              <p:blipFill>
                <a:blip r:embed="rId128"/>
                <a:stretch>
                  <a:fillRect/>
                </a:stretch>
              </p:blipFill>
              <p:spPr>
                <a:xfrm>
                  <a:off x="11924704" y="4104741"/>
                  <a:ext cx="59400" cy="46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9">
            <p14:nvContentPartPr>
              <p14:cNvPr id="121" name="Ink 120">
                <a:extLst>
                  <a:ext uri="{FF2B5EF4-FFF2-40B4-BE49-F238E27FC236}">
                    <a16:creationId xmlns:a16="http://schemas.microsoft.com/office/drawing/2014/main" id="{E89A1969-BA91-49DF-AE8C-A087452A1241}"/>
                  </a:ext>
                </a:extLst>
              </p14:cNvPr>
              <p14:cNvContentPartPr/>
              <p14:nvPr/>
            </p14:nvContentPartPr>
            <p14:xfrm>
              <a:off x="9441424" y="583941"/>
              <a:ext cx="1015920" cy="653760"/>
            </p14:xfrm>
          </p:contentPart>
        </mc:Choice>
        <mc:Fallback xmlns="">
          <p:pic>
            <p:nvPicPr>
              <p:cNvPr id="121" name="Ink 120">
                <a:extLst>
                  <a:ext uri="{FF2B5EF4-FFF2-40B4-BE49-F238E27FC236}">
                    <a16:creationId xmlns:a16="http://schemas.microsoft.com/office/drawing/2014/main" id="{E89A1969-BA91-49DF-AE8C-A087452A1241}"/>
                  </a:ext>
                </a:extLst>
              </p:cNvPr>
              <p:cNvPicPr/>
              <p:nvPr/>
            </p:nvPicPr>
            <p:blipFill>
              <a:blip r:embed="rId130"/>
              <a:stretch>
                <a:fillRect/>
              </a:stretch>
            </p:blipFill>
            <p:spPr>
              <a:xfrm>
                <a:off x="9432784" y="574941"/>
                <a:ext cx="1033560" cy="671400"/>
              </a:xfrm>
              <a:prstGeom prst="rect">
                <a:avLst/>
              </a:prstGeom>
            </p:spPr>
          </p:pic>
        </mc:Fallback>
      </mc:AlternateContent>
      <p:grpSp>
        <p:nvGrpSpPr>
          <p:cNvPr id="123" name="Group 122">
            <a:extLst>
              <a:ext uri="{FF2B5EF4-FFF2-40B4-BE49-F238E27FC236}">
                <a16:creationId xmlns:a16="http://schemas.microsoft.com/office/drawing/2014/main" id="{CDC20ED1-3270-0F54-C25C-6F01E4CA940C}"/>
              </a:ext>
            </a:extLst>
          </p:cNvPr>
          <p:cNvGrpSpPr/>
          <p:nvPr/>
        </p:nvGrpSpPr>
        <p:grpSpPr>
          <a:xfrm>
            <a:off x="7674544" y="3026901"/>
            <a:ext cx="3308400" cy="641520"/>
            <a:chOff x="7674544" y="3026901"/>
            <a:chExt cx="3308400" cy="641520"/>
          </a:xfrm>
        </p:grpSpPr>
        <mc:AlternateContent xmlns:mc="http://schemas.openxmlformats.org/markup-compatibility/2006" xmlns:p14="http://schemas.microsoft.com/office/powerpoint/2010/main">
          <mc:Choice Requires="p14">
            <p:contentPart p14:bwMode="auto" r:id="rId131">
              <p14:nvContentPartPr>
                <p14:cNvPr id="117" name="Ink 116">
                  <a:extLst>
                    <a:ext uri="{FF2B5EF4-FFF2-40B4-BE49-F238E27FC236}">
                      <a16:creationId xmlns:a16="http://schemas.microsoft.com/office/drawing/2014/main" id="{7B267696-C19F-DCE0-D0DD-F8E7A116770E}"/>
                    </a:ext>
                  </a:extLst>
                </p14:cNvPr>
                <p14:cNvContentPartPr/>
                <p14:nvPr/>
              </p14:nvContentPartPr>
              <p14:xfrm>
                <a:off x="7748704" y="3515061"/>
                <a:ext cx="3234240" cy="99720"/>
              </p14:xfrm>
            </p:contentPart>
          </mc:Choice>
          <mc:Fallback xmlns="">
            <p:pic>
              <p:nvPicPr>
                <p:cNvPr id="117" name="Ink 116">
                  <a:extLst>
                    <a:ext uri="{FF2B5EF4-FFF2-40B4-BE49-F238E27FC236}">
                      <a16:creationId xmlns:a16="http://schemas.microsoft.com/office/drawing/2014/main" id="{7B267696-C19F-DCE0-D0DD-F8E7A116770E}"/>
                    </a:ext>
                  </a:extLst>
                </p:cNvPr>
                <p:cNvPicPr/>
                <p:nvPr/>
              </p:nvPicPr>
              <p:blipFill>
                <a:blip r:embed="rId132"/>
                <a:stretch>
                  <a:fillRect/>
                </a:stretch>
              </p:blipFill>
              <p:spPr>
                <a:xfrm>
                  <a:off x="7739704" y="3506421"/>
                  <a:ext cx="325188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18" name="Ink 117">
                  <a:extLst>
                    <a:ext uri="{FF2B5EF4-FFF2-40B4-BE49-F238E27FC236}">
                      <a16:creationId xmlns:a16="http://schemas.microsoft.com/office/drawing/2014/main" id="{8748E46B-1F44-FD2E-9AE9-A8802ADEF941}"/>
                    </a:ext>
                  </a:extLst>
                </p14:cNvPr>
                <p14:cNvContentPartPr/>
                <p14:nvPr/>
              </p14:nvContentPartPr>
              <p14:xfrm>
                <a:off x="7674544" y="3383661"/>
                <a:ext cx="267480" cy="284760"/>
              </p14:xfrm>
            </p:contentPart>
          </mc:Choice>
          <mc:Fallback xmlns="">
            <p:pic>
              <p:nvPicPr>
                <p:cNvPr id="118" name="Ink 117">
                  <a:extLst>
                    <a:ext uri="{FF2B5EF4-FFF2-40B4-BE49-F238E27FC236}">
                      <a16:creationId xmlns:a16="http://schemas.microsoft.com/office/drawing/2014/main" id="{8748E46B-1F44-FD2E-9AE9-A8802ADEF941}"/>
                    </a:ext>
                  </a:extLst>
                </p:cNvPr>
                <p:cNvPicPr/>
                <p:nvPr/>
              </p:nvPicPr>
              <p:blipFill>
                <a:blip r:embed="rId134"/>
                <a:stretch>
                  <a:fillRect/>
                </a:stretch>
              </p:blipFill>
              <p:spPr>
                <a:xfrm>
                  <a:off x="7665544" y="3374661"/>
                  <a:ext cx="28512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20" name="Ink 119">
                  <a:extLst>
                    <a:ext uri="{FF2B5EF4-FFF2-40B4-BE49-F238E27FC236}">
                      <a16:creationId xmlns:a16="http://schemas.microsoft.com/office/drawing/2014/main" id="{F9A19C88-E088-FD45-E332-90787400E335}"/>
                    </a:ext>
                  </a:extLst>
                </p14:cNvPr>
                <p14:cNvContentPartPr/>
                <p14:nvPr/>
              </p14:nvContentPartPr>
              <p14:xfrm>
                <a:off x="9271864" y="3303741"/>
                <a:ext cx="6480" cy="17640"/>
              </p14:xfrm>
            </p:contentPart>
          </mc:Choice>
          <mc:Fallback xmlns="">
            <p:pic>
              <p:nvPicPr>
                <p:cNvPr id="120" name="Ink 119">
                  <a:extLst>
                    <a:ext uri="{FF2B5EF4-FFF2-40B4-BE49-F238E27FC236}">
                      <a16:creationId xmlns:a16="http://schemas.microsoft.com/office/drawing/2014/main" id="{F9A19C88-E088-FD45-E332-90787400E335}"/>
                    </a:ext>
                  </a:extLst>
                </p:cNvPr>
                <p:cNvPicPr/>
                <p:nvPr/>
              </p:nvPicPr>
              <p:blipFill>
                <a:blip r:embed="rId136"/>
                <a:stretch>
                  <a:fillRect/>
                </a:stretch>
              </p:blipFill>
              <p:spPr>
                <a:xfrm>
                  <a:off x="9262864" y="3294741"/>
                  <a:ext cx="2412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22" name="Ink 121">
                  <a:extLst>
                    <a:ext uri="{FF2B5EF4-FFF2-40B4-BE49-F238E27FC236}">
                      <a16:creationId xmlns:a16="http://schemas.microsoft.com/office/drawing/2014/main" id="{DE1BDF9A-AFC6-F06D-1CDA-3D85AF0EA20F}"/>
                    </a:ext>
                  </a:extLst>
                </p14:cNvPr>
                <p14:cNvContentPartPr/>
                <p14:nvPr/>
              </p14:nvContentPartPr>
              <p14:xfrm>
                <a:off x="9419824" y="3026901"/>
                <a:ext cx="605520" cy="393840"/>
              </p14:xfrm>
            </p:contentPart>
          </mc:Choice>
          <mc:Fallback xmlns="">
            <p:pic>
              <p:nvPicPr>
                <p:cNvPr id="122" name="Ink 121">
                  <a:extLst>
                    <a:ext uri="{FF2B5EF4-FFF2-40B4-BE49-F238E27FC236}">
                      <a16:creationId xmlns:a16="http://schemas.microsoft.com/office/drawing/2014/main" id="{DE1BDF9A-AFC6-F06D-1CDA-3D85AF0EA20F}"/>
                    </a:ext>
                  </a:extLst>
                </p:cNvPr>
                <p:cNvPicPr/>
                <p:nvPr/>
              </p:nvPicPr>
              <p:blipFill>
                <a:blip r:embed="rId138"/>
                <a:stretch>
                  <a:fillRect/>
                </a:stretch>
              </p:blipFill>
              <p:spPr>
                <a:xfrm>
                  <a:off x="9411184" y="3017901"/>
                  <a:ext cx="623160" cy="411480"/>
                </a:xfrm>
                <a:prstGeom prst="rect">
                  <a:avLst/>
                </a:prstGeom>
              </p:spPr>
            </p:pic>
          </mc:Fallback>
        </mc:AlternateContent>
      </p:grpSp>
      <p:grpSp>
        <p:nvGrpSpPr>
          <p:cNvPr id="136" name="Group 135">
            <a:extLst>
              <a:ext uri="{FF2B5EF4-FFF2-40B4-BE49-F238E27FC236}">
                <a16:creationId xmlns:a16="http://schemas.microsoft.com/office/drawing/2014/main" id="{F3FC8CB0-0135-1C92-B005-DD7B7D8341F3}"/>
              </a:ext>
            </a:extLst>
          </p:cNvPr>
          <p:cNvGrpSpPr/>
          <p:nvPr/>
        </p:nvGrpSpPr>
        <p:grpSpPr>
          <a:xfrm>
            <a:off x="9892864" y="5180061"/>
            <a:ext cx="1364040" cy="1014480"/>
            <a:chOff x="9892864" y="5180061"/>
            <a:chExt cx="1364040" cy="1014480"/>
          </a:xfrm>
        </p:grpSpPr>
        <mc:AlternateContent xmlns:mc="http://schemas.openxmlformats.org/markup-compatibility/2006" xmlns:p14="http://schemas.microsoft.com/office/powerpoint/2010/main">
          <mc:Choice Requires="p14">
            <p:contentPart p14:bwMode="auto" r:id="rId139">
              <p14:nvContentPartPr>
                <p14:cNvPr id="124" name="Ink 123">
                  <a:extLst>
                    <a:ext uri="{FF2B5EF4-FFF2-40B4-BE49-F238E27FC236}">
                      <a16:creationId xmlns:a16="http://schemas.microsoft.com/office/drawing/2014/main" id="{17CBF4FE-1249-AF62-8F96-FC30A990AA15}"/>
                    </a:ext>
                  </a:extLst>
                </p14:cNvPr>
                <p14:cNvContentPartPr/>
                <p14:nvPr/>
              </p14:nvContentPartPr>
              <p14:xfrm>
                <a:off x="9952264" y="5180061"/>
                <a:ext cx="27000" cy="555120"/>
              </p14:xfrm>
            </p:contentPart>
          </mc:Choice>
          <mc:Fallback xmlns="">
            <p:pic>
              <p:nvPicPr>
                <p:cNvPr id="124" name="Ink 123">
                  <a:extLst>
                    <a:ext uri="{FF2B5EF4-FFF2-40B4-BE49-F238E27FC236}">
                      <a16:creationId xmlns:a16="http://schemas.microsoft.com/office/drawing/2014/main" id="{17CBF4FE-1249-AF62-8F96-FC30A990AA15}"/>
                    </a:ext>
                  </a:extLst>
                </p:cNvPr>
                <p:cNvPicPr/>
                <p:nvPr/>
              </p:nvPicPr>
              <p:blipFill>
                <a:blip r:embed="rId140"/>
                <a:stretch>
                  <a:fillRect/>
                </a:stretch>
              </p:blipFill>
              <p:spPr>
                <a:xfrm>
                  <a:off x="9943264" y="5171421"/>
                  <a:ext cx="44640" cy="57276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25" name="Ink 124">
                  <a:extLst>
                    <a:ext uri="{FF2B5EF4-FFF2-40B4-BE49-F238E27FC236}">
                      <a16:creationId xmlns:a16="http://schemas.microsoft.com/office/drawing/2014/main" id="{A6B02DE4-8466-3CFF-DE6C-1E8B67780882}"/>
                    </a:ext>
                  </a:extLst>
                </p14:cNvPr>
                <p14:cNvContentPartPr/>
                <p14:nvPr/>
              </p14:nvContentPartPr>
              <p14:xfrm>
                <a:off x="9892864" y="5564541"/>
                <a:ext cx="111600" cy="202320"/>
              </p14:xfrm>
            </p:contentPart>
          </mc:Choice>
          <mc:Fallback xmlns="">
            <p:pic>
              <p:nvPicPr>
                <p:cNvPr id="125" name="Ink 124">
                  <a:extLst>
                    <a:ext uri="{FF2B5EF4-FFF2-40B4-BE49-F238E27FC236}">
                      <a16:creationId xmlns:a16="http://schemas.microsoft.com/office/drawing/2014/main" id="{A6B02DE4-8466-3CFF-DE6C-1E8B67780882}"/>
                    </a:ext>
                  </a:extLst>
                </p:cNvPr>
                <p:cNvPicPr/>
                <p:nvPr/>
              </p:nvPicPr>
              <p:blipFill>
                <a:blip r:embed="rId142"/>
                <a:stretch>
                  <a:fillRect/>
                </a:stretch>
              </p:blipFill>
              <p:spPr>
                <a:xfrm>
                  <a:off x="9883864" y="5555541"/>
                  <a:ext cx="12924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26" name="Ink 125">
                  <a:extLst>
                    <a:ext uri="{FF2B5EF4-FFF2-40B4-BE49-F238E27FC236}">
                      <a16:creationId xmlns:a16="http://schemas.microsoft.com/office/drawing/2014/main" id="{06029FB3-894F-2796-0A7D-44571F700A4C}"/>
                    </a:ext>
                  </a:extLst>
                </p14:cNvPr>
                <p14:cNvContentPartPr/>
                <p14:nvPr/>
              </p14:nvContentPartPr>
              <p14:xfrm>
                <a:off x="10021744" y="5928501"/>
                <a:ext cx="143280" cy="111600"/>
              </p14:xfrm>
            </p:contentPart>
          </mc:Choice>
          <mc:Fallback xmlns="">
            <p:pic>
              <p:nvPicPr>
                <p:cNvPr id="126" name="Ink 125">
                  <a:extLst>
                    <a:ext uri="{FF2B5EF4-FFF2-40B4-BE49-F238E27FC236}">
                      <a16:creationId xmlns:a16="http://schemas.microsoft.com/office/drawing/2014/main" id="{06029FB3-894F-2796-0A7D-44571F700A4C}"/>
                    </a:ext>
                  </a:extLst>
                </p:cNvPr>
                <p:cNvPicPr/>
                <p:nvPr/>
              </p:nvPicPr>
              <p:blipFill>
                <a:blip r:embed="rId144"/>
                <a:stretch>
                  <a:fillRect/>
                </a:stretch>
              </p:blipFill>
              <p:spPr>
                <a:xfrm>
                  <a:off x="10013104" y="5919501"/>
                  <a:ext cx="16092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27" name="Ink 126">
                  <a:extLst>
                    <a:ext uri="{FF2B5EF4-FFF2-40B4-BE49-F238E27FC236}">
                      <a16:creationId xmlns:a16="http://schemas.microsoft.com/office/drawing/2014/main" id="{3364479C-C895-3798-E3AB-D5CB337EF32B}"/>
                    </a:ext>
                  </a:extLst>
                </p14:cNvPr>
                <p14:cNvContentPartPr/>
                <p14:nvPr/>
              </p14:nvContentPartPr>
              <p14:xfrm>
                <a:off x="10027144" y="6005181"/>
                <a:ext cx="141840" cy="189360"/>
              </p14:xfrm>
            </p:contentPart>
          </mc:Choice>
          <mc:Fallback xmlns="">
            <p:pic>
              <p:nvPicPr>
                <p:cNvPr id="127" name="Ink 126">
                  <a:extLst>
                    <a:ext uri="{FF2B5EF4-FFF2-40B4-BE49-F238E27FC236}">
                      <a16:creationId xmlns:a16="http://schemas.microsoft.com/office/drawing/2014/main" id="{3364479C-C895-3798-E3AB-D5CB337EF32B}"/>
                    </a:ext>
                  </a:extLst>
                </p:cNvPr>
                <p:cNvPicPr/>
                <p:nvPr/>
              </p:nvPicPr>
              <p:blipFill>
                <a:blip r:embed="rId146"/>
                <a:stretch>
                  <a:fillRect/>
                </a:stretch>
              </p:blipFill>
              <p:spPr>
                <a:xfrm>
                  <a:off x="10018144" y="5996181"/>
                  <a:ext cx="15948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28" name="Ink 127">
                  <a:extLst>
                    <a:ext uri="{FF2B5EF4-FFF2-40B4-BE49-F238E27FC236}">
                      <a16:creationId xmlns:a16="http://schemas.microsoft.com/office/drawing/2014/main" id="{FE8E17CD-8CAA-0D5F-6CDA-EA8A81D0DB28}"/>
                    </a:ext>
                  </a:extLst>
                </p14:cNvPr>
                <p14:cNvContentPartPr/>
                <p14:nvPr/>
              </p14:nvContentPartPr>
              <p14:xfrm>
                <a:off x="10404784" y="5924541"/>
                <a:ext cx="96480" cy="159120"/>
              </p14:xfrm>
            </p:contentPart>
          </mc:Choice>
          <mc:Fallback xmlns="">
            <p:pic>
              <p:nvPicPr>
                <p:cNvPr id="128" name="Ink 127">
                  <a:extLst>
                    <a:ext uri="{FF2B5EF4-FFF2-40B4-BE49-F238E27FC236}">
                      <a16:creationId xmlns:a16="http://schemas.microsoft.com/office/drawing/2014/main" id="{FE8E17CD-8CAA-0D5F-6CDA-EA8A81D0DB28}"/>
                    </a:ext>
                  </a:extLst>
                </p:cNvPr>
                <p:cNvPicPr/>
                <p:nvPr/>
              </p:nvPicPr>
              <p:blipFill>
                <a:blip r:embed="rId148"/>
                <a:stretch>
                  <a:fillRect/>
                </a:stretch>
              </p:blipFill>
              <p:spPr>
                <a:xfrm>
                  <a:off x="10396144" y="5915541"/>
                  <a:ext cx="11412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29" name="Ink 128">
                  <a:extLst>
                    <a:ext uri="{FF2B5EF4-FFF2-40B4-BE49-F238E27FC236}">
                      <a16:creationId xmlns:a16="http://schemas.microsoft.com/office/drawing/2014/main" id="{8D341C8A-546A-D025-7440-05037C2B324B}"/>
                    </a:ext>
                  </a:extLst>
                </p14:cNvPr>
                <p14:cNvContentPartPr/>
                <p14:nvPr/>
              </p14:nvContentPartPr>
              <p14:xfrm>
                <a:off x="10540144" y="5514501"/>
                <a:ext cx="565920" cy="540360"/>
              </p14:xfrm>
            </p:contentPart>
          </mc:Choice>
          <mc:Fallback xmlns="">
            <p:pic>
              <p:nvPicPr>
                <p:cNvPr id="129" name="Ink 128">
                  <a:extLst>
                    <a:ext uri="{FF2B5EF4-FFF2-40B4-BE49-F238E27FC236}">
                      <a16:creationId xmlns:a16="http://schemas.microsoft.com/office/drawing/2014/main" id="{8D341C8A-546A-D025-7440-05037C2B324B}"/>
                    </a:ext>
                  </a:extLst>
                </p:cNvPr>
                <p:cNvPicPr/>
                <p:nvPr/>
              </p:nvPicPr>
              <p:blipFill>
                <a:blip r:embed="rId150"/>
                <a:stretch>
                  <a:fillRect/>
                </a:stretch>
              </p:blipFill>
              <p:spPr>
                <a:xfrm>
                  <a:off x="10531144" y="5505501"/>
                  <a:ext cx="583560" cy="55800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30" name="Ink 129">
                  <a:extLst>
                    <a:ext uri="{FF2B5EF4-FFF2-40B4-BE49-F238E27FC236}">
                      <a16:creationId xmlns:a16="http://schemas.microsoft.com/office/drawing/2014/main" id="{1EF579C4-A035-F2BF-F25F-0EA7171EB967}"/>
                    </a:ext>
                  </a:extLst>
                </p14:cNvPr>
                <p14:cNvContentPartPr/>
                <p14:nvPr/>
              </p14:nvContentPartPr>
              <p14:xfrm>
                <a:off x="11033344" y="5624301"/>
                <a:ext cx="223560" cy="108720"/>
              </p14:xfrm>
            </p:contentPart>
          </mc:Choice>
          <mc:Fallback xmlns="">
            <p:pic>
              <p:nvPicPr>
                <p:cNvPr id="130" name="Ink 129">
                  <a:extLst>
                    <a:ext uri="{FF2B5EF4-FFF2-40B4-BE49-F238E27FC236}">
                      <a16:creationId xmlns:a16="http://schemas.microsoft.com/office/drawing/2014/main" id="{1EF579C4-A035-F2BF-F25F-0EA7171EB967}"/>
                    </a:ext>
                  </a:extLst>
                </p:cNvPr>
                <p:cNvPicPr/>
                <p:nvPr/>
              </p:nvPicPr>
              <p:blipFill>
                <a:blip r:embed="rId152"/>
                <a:stretch>
                  <a:fillRect/>
                </a:stretch>
              </p:blipFill>
              <p:spPr>
                <a:xfrm>
                  <a:off x="11024344" y="5615661"/>
                  <a:ext cx="241200" cy="126360"/>
                </a:xfrm>
                <a:prstGeom prst="rect">
                  <a:avLst/>
                </a:prstGeom>
              </p:spPr>
            </p:pic>
          </mc:Fallback>
        </mc:AlternateContent>
      </p:grpSp>
      <p:grpSp>
        <p:nvGrpSpPr>
          <p:cNvPr id="135" name="Group 134">
            <a:extLst>
              <a:ext uri="{FF2B5EF4-FFF2-40B4-BE49-F238E27FC236}">
                <a16:creationId xmlns:a16="http://schemas.microsoft.com/office/drawing/2014/main" id="{D99E46A7-CF8F-AD8F-CDA0-09E0C273E46D}"/>
              </a:ext>
            </a:extLst>
          </p:cNvPr>
          <p:cNvGrpSpPr/>
          <p:nvPr/>
        </p:nvGrpSpPr>
        <p:grpSpPr>
          <a:xfrm>
            <a:off x="10593064" y="6303261"/>
            <a:ext cx="646200" cy="349920"/>
            <a:chOff x="10593064" y="6303261"/>
            <a:chExt cx="646200" cy="349920"/>
          </a:xfrm>
        </p:grpSpPr>
        <mc:AlternateContent xmlns:mc="http://schemas.openxmlformats.org/markup-compatibility/2006" xmlns:p14="http://schemas.microsoft.com/office/powerpoint/2010/main">
          <mc:Choice Requires="p14">
            <p:contentPart p14:bwMode="auto" r:id="rId153">
              <p14:nvContentPartPr>
                <p14:cNvPr id="131" name="Ink 130">
                  <a:extLst>
                    <a:ext uri="{FF2B5EF4-FFF2-40B4-BE49-F238E27FC236}">
                      <a16:creationId xmlns:a16="http://schemas.microsoft.com/office/drawing/2014/main" id="{0073D3DE-9752-A326-6763-0CCE20828F81}"/>
                    </a:ext>
                  </a:extLst>
                </p14:cNvPr>
                <p14:cNvContentPartPr/>
                <p14:nvPr/>
              </p14:nvContentPartPr>
              <p14:xfrm>
                <a:off x="10593064" y="6303261"/>
                <a:ext cx="329400" cy="349920"/>
              </p14:xfrm>
            </p:contentPart>
          </mc:Choice>
          <mc:Fallback xmlns="">
            <p:pic>
              <p:nvPicPr>
                <p:cNvPr id="131" name="Ink 130">
                  <a:extLst>
                    <a:ext uri="{FF2B5EF4-FFF2-40B4-BE49-F238E27FC236}">
                      <a16:creationId xmlns:a16="http://schemas.microsoft.com/office/drawing/2014/main" id="{0073D3DE-9752-A326-6763-0CCE20828F81}"/>
                    </a:ext>
                  </a:extLst>
                </p:cNvPr>
                <p:cNvPicPr/>
                <p:nvPr/>
              </p:nvPicPr>
              <p:blipFill>
                <a:blip r:embed="rId154"/>
                <a:stretch>
                  <a:fillRect/>
                </a:stretch>
              </p:blipFill>
              <p:spPr>
                <a:xfrm>
                  <a:off x="10584424" y="6294261"/>
                  <a:ext cx="347040" cy="3675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32" name="Ink 131">
                  <a:extLst>
                    <a:ext uri="{FF2B5EF4-FFF2-40B4-BE49-F238E27FC236}">
                      <a16:creationId xmlns:a16="http://schemas.microsoft.com/office/drawing/2014/main" id="{6D0F5422-4693-9AC9-1AA8-29489BB4DFE7}"/>
                    </a:ext>
                  </a:extLst>
                </p14:cNvPr>
                <p14:cNvContentPartPr/>
                <p14:nvPr/>
              </p14:nvContentPartPr>
              <p14:xfrm>
                <a:off x="10786024" y="6367701"/>
                <a:ext cx="124560" cy="49680"/>
              </p14:xfrm>
            </p:contentPart>
          </mc:Choice>
          <mc:Fallback xmlns="">
            <p:pic>
              <p:nvPicPr>
                <p:cNvPr id="132" name="Ink 131">
                  <a:extLst>
                    <a:ext uri="{FF2B5EF4-FFF2-40B4-BE49-F238E27FC236}">
                      <a16:creationId xmlns:a16="http://schemas.microsoft.com/office/drawing/2014/main" id="{6D0F5422-4693-9AC9-1AA8-29489BB4DFE7}"/>
                    </a:ext>
                  </a:extLst>
                </p:cNvPr>
                <p:cNvPicPr/>
                <p:nvPr/>
              </p:nvPicPr>
              <p:blipFill>
                <a:blip r:embed="rId156"/>
                <a:stretch>
                  <a:fillRect/>
                </a:stretch>
              </p:blipFill>
              <p:spPr>
                <a:xfrm>
                  <a:off x="10777384" y="6359061"/>
                  <a:ext cx="14220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33" name="Ink 132">
                  <a:extLst>
                    <a:ext uri="{FF2B5EF4-FFF2-40B4-BE49-F238E27FC236}">
                      <a16:creationId xmlns:a16="http://schemas.microsoft.com/office/drawing/2014/main" id="{6ED39795-28EB-BF0F-FF6D-B857F54735DA}"/>
                    </a:ext>
                  </a:extLst>
                </p14:cNvPr>
                <p14:cNvContentPartPr/>
                <p14:nvPr/>
              </p14:nvContentPartPr>
              <p14:xfrm>
                <a:off x="10965664" y="6358341"/>
                <a:ext cx="159480" cy="123840"/>
              </p14:xfrm>
            </p:contentPart>
          </mc:Choice>
          <mc:Fallback xmlns="">
            <p:pic>
              <p:nvPicPr>
                <p:cNvPr id="133" name="Ink 132">
                  <a:extLst>
                    <a:ext uri="{FF2B5EF4-FFF2-40B4-BE49-F238E27FC236}">
                      <a16:creationId xmlns:a16="http://schemas.microsoft.com/office/drawing/2014/main" id="{6ED39795-28EB-BF0F-FF6D-B857F54735DA}"/>
                    </a:ext>
                  </a:extLst>
                </p:cNvPr>
                <p:cNvPicPr/>
                <p:nvPr/>
              </p:nvPicPr>
              <p:blipFill>
                <a:blip r:embed="rId158"/>
                <a:stretch>
                  <a:fillRect/>
                </a:stretch>
              </p:blipFill>
              <p:spPr>
                <a:xfrm>
                  <a:off x="10957024" y="6349701"/>
                  <a:ext cx="17712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34" name="Ink 133">
                  <a:extLst>
                    <a:ext uri="{FF2B5EF4-FFF2-40B4-BE49-F238E27FC236}">
                      <a16:creationId xmlns:a16="http://schemas.microsoft.com/office/drawing/2014/main" id="{B2D4DB90-C2A8-B32A-E953-1DE70A22D419}"/>
                    </a:ext>
                  </a:extLst>
                </p14:cNvPr>
                <p14:cNvContentPartPr/>
                <p14:nvPr/>
              </p14:nvContentPartPr>
              <p14:xfrm>
                <a:off x="11228104" y="6383181"/>
                <a:ext cx="11160" cy="9000"/>
              </p14:xfrm>
            </p:contentPart>
          </mc:Choice>
          <mc:Fallback xmlns="">
            <p:pic>
              <p:nvPicPr>
                <p:cNvPr id="134" name="Ink 133">
                  <a:extLst>
                    <a:ext uri="{FF2B5EF4-FFF2-40B4-BE49-F238E27FC236}">
                      <a16:creationId xmlns:a16="http://schemas.microsoft.com/office/drawing/2014/main" id="{B2D4DB90-C2A8-B32A-E953-1DE70A22D419}"/>
                    </a:ext>
                  </a:extLst>
                </p:cNvPr>
                <p:cNvPicPr/>
                <p:nvPr/>
              </p:nvPicPr>
              <p:blipFill>
                <a:blip r:embed="rId160"/>
                <a:stretch>
                  <a:fillRect/>
                </a:stretch>
              </p:blipFill>
              <p:spPr>
                <a:xfrm>
                  <a:off x="11219464" y="6374181"/>
                  <a:ext cx="28800" cy="26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1">
            <p14:nvContentPartPr>
              <p14:cNvPr id="137" name="Ink 136">
                <a:extLst>
                  <a:ext uri="{FF2B5EF4-FFF2-40B4-BE49-F238E27FC236}">
                    <a16:creationId xmlns:a16="http://schemas.microsoft.com/office/drawing/2014/main" id="{6021776C-B0F7-E97A-E1F3-5E8FDCEC7C12}"/>
                  </a:ext>
                </a:extLst>
              </p14:cNvPr>
              <p14:cNvContentPartPr/>
              <p14:nvPr/>
            </p14:nvContentPartPr>
            <p14:xfrm>
              <a:off x="786664" y="4097541"/>
              <a:ext cx="1535400" cy="56880"/>
            </p14:xfrm>
          </p:contentPart>
        </mc:Choice>
        <mc:Fallback xmlns="">
          <p:pic>
            <p:nvPicPr>
              <p:cNvPr id="137" name="Ink 136">
                <a:extLst>
                  <a:ext uri="{FF2B5EF4-FFF2-40B4-BE49-F238E27FC236}">
                    <a16:creationId xmlns:a16="http://schemas.microsoft.com/office/drawing/2014/main" id="{6021776C-B0F7-E97A-E1F3-5E8FDCEC7C12}"/>
                  </a:ext>
                </a:extLst>
              </p:cNvPr>
              <p:cNvPicPr/>
              <p:nvPr/>
            </p:nvPicPr>
            <p:blipFill>
              <a:blip r:embed="rId162"/>
              <a:stretch>
                <a:fillRect/>
              </a:stretch>
            </p:blipFill>
            <p:spPr>
              <a:xfrm>
                <a:off x="778024" y="4088901"/>
                <a:ext cx="155304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38" name="Ink 137">
                <a:extLst>
                  <a:ext uri="{FF2B5EF4-FFF2-40B4-BE49-F238E27FC236}">
                    <a16:creationId xmlns:a16="http://schemas.microsoft.com/office/drawing/2014/main" id="{72BD6370-9AE1-C208-E30B-06ECE8068833}"/>
                  </a:ext>
                </a:extLst>
              </p14:cNvPr>
              <p14:cNvContentPartPr/>
              <p14:nvPr/>
            </p14:nvContentPartPr>
            <p14:xfrm>
              <a:off x="736984" y="3915381"/>
              <a:ext cx="1492920" cy="81360"/>
            </p14:xfrm>
          </p:contentPart>
        </mc:Choice>
        <mc:Fallback xmlns="">
          <p:pic>
            <p:nvPicPr>
              <p:cNvPr id="138" name="Ink 137">
                <a:extLst>
                  <a:ext uri="{FF2B5EF4-FFF2-40B4-BE49-F238E27FC236}">
                    <a16:creationId xmlns:a16="http://schemas.microsoft.com/office/drawing/2014/main" id="{72BD6370-9AE1-C208-E30B-06ECE8068833}"/>
                  </a:ext>
                </a:extLst>
              </p:cNvPr>
              <p:cNvPicPr/>
              <p:nvPr/>
            </p:nvPicPr>
            <p:blipFill>
              <a:blip r:embed="rId164"/>
              <a:stretch>
                <a:fillRect/>
              </a:stretch>
            </p:blipFill>
            <p:spPr>
              <a:xfrm>
                <a:off x="664984" y="3771741"/>
                <a:ext cx="1636560" cy="369000"/>
              </a:xfrm>
              <a:prstGeom prst="rect">
                <a:avLst/>
              </a:prstGeom>
            </p:spPr>
          </p:pic>
        </mc:Fallback>
      </mc:AlternateContent>
    </p:spTree>
    <p:extLst>
      <p:ext uri="{BB962C8B-B14F-4D97-AF65-F5344CB8AC3E}">
        <p14:creationId xmlns:p14="http://schemas.microsoft.com/office/powerpoint/2010/main" val="4266203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243451" y="561553"/>
            <a:ext cx="6207147" cy="3697935"/>
          </a:xfrm>
          <a:prstGeom prst="rect">
            <a:avLst/>
          </a:prstGeom>
          <a:noFill/>
        </p:spPr>
        <p:txBody>
          <a:bodyPr wrap="square" rtlCol="0">
            <a:spAutoFit/>
          </a:bodyPr>
          <a:lstStyle/>
          <a:p>
            <a:pPr defTabSz="775208"/>
            <a:r>
              <a:rPr lang="en-US" sz="2130" dirty="0">
                <a:solidFill>
                  <a:prstClr val="black"/>
                </a:solidFill>
                <a:latin typeface="Calibri"/>
              </a:rPr>
              <a:t>DNA Sequencing - Determining the Order of Bases in the DNA.</a:t>
            </a:r>
          </a:p>
          <a:p>
            <a:pPr defTabSz="775208"/>
            <a:r>
              <a:rPr lang="en-US" sz="2130" b="1" dirty="0">
                <a:solidFill>
                  <a:prstClr val="black"/>
                </a:solidFill>
                <a:latin typeface="Calibri"/>
              </a:rPr>
              <a:t>Maxim &amp; Gilbert: </a:t>
            </a:r>
            <a:r>
              <a:rPr lang="en-US" sz="2130" dirty="0">
                <a:solidFill>
                  <a:prstClr val="black"/>
                </a:solidFill>
                <a:latin typeface="Calibri"/>
              </a:rPr>
              <a:t>Chemical cleavage, no prior sequence information required.  This method was not widely adopted because it used </a:t>
            </a:r>
            <a:r>
              <a:rPr lang="en-US" sz="2130" dirty="0">
                <a:solidFill>
                  <a:prstClr val="black"/>
                </a:solidFill>
              </a:rPr>
              <a:t>hydrazine (rocket fuel)</a:t>
            </a:r>
          </a:p>
          <a:p>
            <a:pPr defTabSz="775208"/>
            <a:r>
              <a:rPr lang="en-US" sz="2130" b="1" dirty="0">
                <a:solidFill>
                  <a:prstClr val="black"/>
                </a:solidFill>
                <a:latin typeface="Calibri"/>
              </a:rPr>
              <a:t>Sanger Sequencing:</a:t>
            </a:r>
          </a:p>
          <a:p>
            <a:pPr marL="242273" indent="-242273" defTabSz="775208">
              <a:buFont typeface="Arial" panose="020B0604020202020204" pitchFamily="34" charset="0"/>
              <a:buChar char="•"/>
            </a:pPr>
            <a:r>
              <a:rPr lang="en-US" sz="2130" dirty="0">
                <a:solidFill>
                  <a:prstClr val="black"/>
                </a:solidFill>
                <a:latin typeface="Calibri"/>
              </a:rPr>
              <a:t>Second method to generate long (~1000 base) sequence information (Sanger was awarded his 2</a:t>
            </a:r>
            <a:r>
              <a:rPr lang="en-US" sz="2130" baseline="30000" dirty="0">
                <a:solidFill>
                  <a:prstClr val="black"/>
                </a:solidFill>
                <a:latin typeface="Calibri"/>
              </a:rPr>
              <a:t>nd</a:t>
            </a:r>
            <a:r>
              <a:rPr lang="en-US" sz="2130" dirty="0">
                <a:solidFill>
                  <a:prstClr val="black"/>
                </a:solidFill>
                <a:latin typeface="Calibri"/>
              </a:rPr>
              <a:t> Nobel prize for this work in 1980, shared with Gilbert.</a:t>
            </a:r>
          </a:p>
          <a:p>
            <a:pPr marL="242273" indent="-242273" defTabSz="775208">
              <a:buFont typeface="Arial" panose="020B0604020202020204" pitchFamily="34" charset="0"/>
              <a:buChar char="•"/>
            </a:pPr>
            <a:r>
              <a:rPr lang="en-US" sz="2130" dirty="0">
                <a:solidFill>
                  <a:prstClr val="black"/>
                </a:solidFill>
                <a:latin typeface="Calibri"/>
              </a:rPr>
              <a:t>Requires knowledge of some sequence for priming.</a:t>
            </a:r>
          </a:p>
        </p:txBody>
      </p:sp>
      <p:pic>
        <p:nvPicPr>
          <p:cNvPr id="6" name="Sanger Sequencing">
            <a:hlinkClick r:id="" action="ppaction://media"/>
            <a:extLst>
              <a:ext uri="{FF2B5EF4-FFF2-40B4-BE49-F238E27FC236}">
                <a16:creationId xmlns:a16="http://schemas.microsoft.com/office/drawing/2014/main" id="{5636E833-B2A1-40F1-8C48-0CFBCD0E49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92281" y="859051"/>
            <a:ext cx="3926388" cy="2208593"/>
          </a:xfrm>
          <a:prstGeom prst="rect">
            <a:avLst/>
          </a:prstGeom>
        </p:spPr>
      </p:pic>
      <p:sp>
        <p:nvSpPr>
          <p:cNvPr id="2" name="TextBox 1">
            <a:extLst>
              <a:ext uri="{FF2B5EF4-FFF2-40B4-BE49-F238E27FC236}">
                <a16:creationId xmlns:a16="http://schemas.microsoft.com/office/drawing/2014/main" id="{B5A49790-28EC-49DE-A288-DA465B123A18}"/>
              </a:ext>
            </a:extLst>
          </p:cNvPr>
          <p:cNvSpPr txBox="1"/>
          <p:nvPr/>
        </p:nvSpPr>
        <p:spPr>
          <a:xfrm>
            <a:off x="7980605" y="3120442"/>
            <a:ext cx="3377357" cy="977383"/>
          </a:xfrm>
          <a:prstGeom prst="rect">
            <a:avLst/>
          </a:prstGeom>
          <a:noFill/>
        </p:spPr>
        <p:txBody>
          <a:bodyPr wrap="square" rtlCol="0">
            <a:spAutoFit/>
          </a:bodyPr>
          <a:lstStyle/>
          <a:p>
            <a:pPr defTabSz="775208"/>
            <a:r>
              <a:rPr lang="en-US" sz="1917" dirty="0">
                <a:solidFill>
                  <a:prstClr val="black"/>
                </a:solidFill>
                <a:latin typeface="Calibri"/>
              </a:rPr>
              <a:t>Determine the position of all four bases in a DNA strand = Sequence (video)</a:t>
            </a:r>
          </a:p>
        </p:txBody>
      </p:sp>
      <p:sp>
        <p:nvSpPr>
          <p:cNvPr id="5" name="Rectangle 2">
            <a:extLst>
              <a:ext uri="{FF2B5EF4-FFF2-40B4-BE49-F238E27FC236}">
                <a16:creationId xmlns:a16="http://schemas.microsoft.com/office/drawing/2014/main" id="{0D2AFAFC-98D4-411E-BF9C-707CD9181338}"/>
              </a:ext>
            </a:extLst>
          </p:cNvPr>
          <p:cNvSpPr txBox="1">
            <a:spLocks noChangeArrowheads="1"/>
          </p:cNvSpPr>
          <p:nvPr/>
        </p:nvSpPr>
        <p:spPr>
          <a:xfrm>
            <a:off x="2220400" y="63217"/>
            <a:ext cx="8248763" cy="42281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775208"/>
            <a:r>
              <a:rPr lang="en-US" sz="2982" dirty="0">
                <a:solidFill>
                  <a:prstClr val="black"/>
                </a:solidFill>
                <a:latin typeface="Calibri"/>
              </a:rPr>
              <a:t>DNA Sequencing – Sanger (dideoxy) Sequencing</a:t>
            </a:r>
            <a:br>
              <a:rPr lang="en-US" sz="2982" dirty="0">
                <a:solidFill>
                  <a:prstClr val="black"/>
                </a:solidFill>
                <a:latin typeface="Calibri"/>
              </a:rPr>
            </a:br>
            <a:endParaRPr lang="en-US" sz="2982" dirty="0">
              <a:solidFill>
                <a:prstClr val="black"/>
              </a:solidFill>
              <a:latin typeface="Calibri"/>
            </a:endParaRPr>
          </a:p>
        </p:txBody>
      </p:sp>
      <p:grpSp>
        <p:nvGrpSpPr>
          <p:cNvPr id="3" name="Group 2">
            <a:extLst>
              <a:ext uri="{FF2B5EF4-FFF2-40B4-BE49-F238E27FC236}">
                <a16:creationId xmlns:a16="http://schemas.microsoft.com/office/drawing/2014/main" id="{754AD472-A9CD-9BDF-FEE4-B142AB7FE272}"/>
              </a:ext>
            </a:extLst>
          </p:cNvPr>
          <p:cNvGrpSpPr/>
          <p:nvPr/>
        </p:nvGrpSpPr>
        <p:grpSpPr>
          <a:xfrm>
            <a:off x="304836" y="6036254"/>
            <a:ext cx="11993809" cy="870428"/>
            <a:chOff x="1637035" y="4321582"/>
            <a:chExt cx="11993809" cy="870428"/>
          </a:xfrm>
        </p:grpSpPr>
        <p:sp>
          <p:nvSpPr>
            <p:cNvPr id="19" name="TextBox 18">
              <a:extLst>
                <a:ext uri="{FF2B5EF4-FFF2-40B4-BE49-F238E27FC236}">
                  <a16:creationId xmlns:a16="http://schemas.microsoft.com/office/drawing/2014/main" id="{E094EF39-7A54-49AE-B323-4BB45DE30D67}"/>
                </a:ext>
              </a:extLst>
            </p:cNvPr>
            <p:cNvSpPr txBox="1"/>
            <p:nvPr/>
          </p:nvSpPr>
          <p:spPr>
            <a:xfrm>
              <a:off x="3539492" y="4653467"/>
              <a:ext cx="10091352" cy="354584"/>
            </a:xfrm>
            <a:prstGeom prst="rect">
              <a:avLst/>
            </a:prstGeom>
            <a:noFill/>
          </p:spPr>
          <p:txBody>
            <a:bodyPr wrap="none" rtlCol="0">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                5’</a:t>
              </a:r>
              <a:r>
                <a:rPr lang="en-US" sz="1704" spc="128" dirty="0">
                  <a:solidFill>
                    <a:prstClr val="black"/>
                  </a:solidFill>
                  <a:highlight>
                    <a:srgbClr val="FFFF00"/>
                  </a:highlight>
                  <a:latin typeface="Courier New" panose="02070309020205020404" pitchFamily="49" charset="0"/>
                  <a:cs typeface="Courier New" panose="02070309020205020404" pitchFamily="49" charset="0"/>
                </a:rPr>
                <a:t>C-A-T-A-T-G</a:t>
              </a:r>
              <a:r>
                <a:rPr lang="en-US" sz="1704" spc="128" dirty="0">
                  <a:solidFill>
                    <a:prstClr val="black"/>
                  </a:solidFill>
                  <a:latin typeface="Courier New" panose="02070309020205020404" pitchFamily="49" charset="0"/>
                  <a:cs typeface="Courier New" panose="02070309020205020404" pitchFamily="49" charset="0"/>
                </a:rPr>
                <a:t>-</a:t>
              </a:r>
              <a:r>
                <a:rPr lang="en-US" sz="1704" spc="128" dirty="0">
                  <a:solidFill>
                    <a:prstClr val="black"/>
                  </a:solidFill>
                  <a:highlight>
                    <a:srgbClr val="C0C0C0"/>
                  </a:highlight>
                  <a:latin typeface="Courier New" panose="02070309020205020404" pitchFamily="49" charset="0"/>
                  <a:cs typeface="Courier New" panose="02070309020205020404" pitchFamily="49" charset="0"/>
                </a:rPr>
                <a:t>G-T-A-A-T-C-C-G-G-T-A-C-G-T-G-C-A----</a:t>
              </a:r>
            </a:p>
          </p:txBody>
        </p:sp>
        <p:sp>
          <p:nvSpPr>
            <p:cNvPr id="12" name="TextBox 11">
              <a:extLst>
                <a:ext uri="{FF2B5EF4-FFF2-40B4-BE49-F238E27FC236}">
                  <a16:creationId xmlns:a16="http://schemas.microsoft.com/office/drawing/2014/main" id="{520D8430-1518-4ED5-A964-8422E480F4CB}"/>
                </a:ext>
              </a:extLst>
            </p:cNvPr>
            <p:cNvSpPr txBox="1"/>
            <p:nvPr/>
          </p:nvSpPr>
          <p:spPr>
            <a:xfrm>
              <a:off x="1637035" y="4837426"/>
              <a:ext cx="998991" cy="354584"/>
            </a:xfrm>
            <a:prstGeom prst="rect">
              <a:avLst/>
            </a:prstGeom>
            <a:noFill/>
          </p:spPr>
          <p:txBody>
            <a:bodyPr wrap="none" rtlCol="0">
              <a:spAutoFit/>
            </a:bodyPr>
            <a:lstStyle/>
            <a:p>
              <a:r>
                <a:rPr lang="en-US" sz="1704" i="1" dirty="0"/>
                <a:t>Template</a:t>
              </a:r>
            </a:p>
          </p:txBody>
        </p:sp>
        <p:sp>
          <p:nvSpPr>
            <p:cNvPr id="14" name="TextBox 13">
              <a:extLst>
                <a:ext uri="{FF2B5EF4-FFF2-40B4-BE49-F238E27FC236}">
                  <a16:creationId xmlns:a16="http://schemas.microsoft.com/office/drawing/2014/main" id="{81480A72-D60A-4211-A293-AFEBF65E2702}"/>
                </a:ext>
              </a:extLst>
            </p:cNvPr>
            <p:cNvSpPr txBox="1"/>
            <p:nvPr/>
          </p:nvSpPr>
          <p:spPr>
            <a:xfrm>
              <a:off x="7976680" y="4321582"/>
              <a:ext cx="2775440" cy="330219"/>
            </a:xfrm>
            <a:prstGeom prst="rect">
              <a:avLst/>
            </a:prstGeom>
            <a:noFill/>
          </p:spPr>
          <p:txBody>
            <a:bodyPr wrap="none" rtlCol="0">
              <a:spAutoFit/>
            </a:bodyPr>
            <a:lstStyle/>
            <a:p>
              <a:r>
                <a:rPr lang="en-US" sz="1546" i="1" dirty="0"/>
                <a:t>Sequenced region (~1000 bases)</a:t>
              </a:r>
            </a:p>
          </p:txBody>
        </p:sp>
        <p:cxnSp>
          <p:nvCxnSpPr>
            <p:cNvPr id="16" name="Straight Arrow Connector 15">
              <a:extLst>
                <a:ext uri="{FF2B5EF4-FFF2-40B4-BE49-F238E27FC236}">
                  <a16:creationId xmlns:a16="http://schemas.microsoft.com/office/drawing/2014/main" id="{647784A7-7E82-4769-A5B2-F0EF6DE97F6B}"/>
                </a:ext>
              </a:extLst>
            </p:cNvPr>
            <p:cNvCxnSpPr>
              <a:cxnSpLocks/>
            </p:cNvCxnSpPr>
            <p:nvPr/>
          </p:nvCxnSpPr>
          <p:spPr>
            <a:xfrm flipV="1">
              <a:off x="8108541" y="4606085"/>
              <a:ext cx="4707376" cy="47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3716756C-9855-498E-9BA4-38D021FF100B}"/>
              </a:ext>
            </a:extLst>
          </p:cNvPr>
          <p:cNvPicPr>
            <a:picLocks noChangeAspect="1"/>
          </p:cNvPicPr>
          <p:nvPr/>
        </p:nvPicPr>
        <p:blipFill>
          <a:blip r:embed="rId6"/>
          <a:stretch>
            <a:fillRect/>
          </a:stretch>
        </p:blipFill>
        <p:spPr>
          <a:xfrm>
            <a:off x="6450598" y="960485"/>
            <a:ext cx="774228" cy="1161341"/>
          </a:xfrm>
          <a:prstGeom prst="rect">
            <a:avLst/>
          </a:prstGeom>
        </p:spPr>
      </p:pic>
      <p:pic>
        <p:nvPicPr>
          <p:cNvPr id="20" name="Picture 19">
            <a:extLst>
              <a:ext uri="{FF2B5EF4-FFF2-40B4-BE49-F238E27FC236}">
                <a16:creationId xmlns:a16="http://schemas.microsoft.com/office/drawing/2014/main" id="{9078F45B-4305-44F0-9B03-0EAAE1013472}"/>
              </a:ext>
            </a:extLst>
          </p:cNvPr>
          <p:cNvPicPr>
            <a:picLocks noChangeAspect="1"/>
          </p:cNvPicPr>
          <p:nvPr/>
        </p:nvPicPr>
        <p:blipFill>
          <a:blip r:embed="rId7"/>
          <a:stretch>
            <a:fillRect/>
          </a:stretch>
        </p:blipFill>
        <p:spPr>
          <a:xfrm>
            <a:off x="6458825" y="2670949"/>
            <a:ext cx="780538" cy="1170807"/>
          </a:xfrm>
          <a:prstGeom prst="rect">
            <a:avLst/>
          </a:prstGeom>
        </p:spPr>
      </p:pic>
      <p:sp>
        <p:nvSpPr>
          <p:cNvPr id="22" name="Rectangle 21">
            <a:extLst>
              <a:ext uri="{FF2B5EF4-FFF2-40B4-BE49-F238E27FC236}">
                <a16:creationId xmlns:a16="http://schemas.microsoft.com/office/drawing/2014/main" id="{7289F4BB-9D01-41BD-B079-313C70C755E5}"/>
              </a:ext>
            </a:extLst>
          </p:cNvPr>
          <p:cNvSpPr/>
          <p:nvPr/>
        </p:nvSpPr>
        <p:spPr>
          <a:xfrm>
            <a:off x="57966" y="4545331"/>
            <a:ext cx="2416046" cy="369332"/>
          </a:xfrm>
          <a:prstGeom prst="rect">
            <a:avLst/>
          </a:prstGeom>
        </p:spPr>
        <p:txBody>
          <a:bodyPr wrap="none">
            <a:spAutoFit/>
          </a:bodyPr>
          <a:lstStyle/>
          <a:p>
            <a:pPr defTabSz="775208"/>
            <a:r>
              <a:rPr lang="en-US" sz="1800" b="1" dirty="0">
                <a:solidFill>
                  <a:prstClr val="black"/>
                </a:solidFill>
                <a:latin typeface="Arial" panose="020B0604020202020204" pitchFamily="34" charset="0"/>
                <a:cs typeface="Arial" panose="020B0604020202020204" pitchFamily="34" charset="0"/>
              </a:rPr>
              <a:t>Sanger Sequencing:</a:t>
            </a:r>
          </a:p>
        </p:txBody>
      </p:sp>
      <p:grpSp>
        <p:nvGrpSpPr>
          <p:cNvPr id="8" name="Group 7">
            <a:extLst>
              <a:ext uri="{FF2B5EF4-FFF2-40B4-BE49-F238E27FC236}">
                <a16:creationId xmlns:a16="http://schemas.microsoft.com/office/drawing/2014/main" id="{BEC1B4EE-7EEC-61C4-C06D-79135F8CADC8}"/>
              </a:ext>
            </a:extLst>
          </p:cNvPr>
          <p:cNvGrpSpPr/>
          <p:nvPr/>
        </p:nvGrpSpPr>
        <p:grpSpPr>
          <a:xfrm>
            <a:off x="319881" y="4829644"/>
            <a:ext cx="12268200" cy="721306"/>
            <a:chOff x="1579700" y="5641471"/>
            <a:chExt cx="12268200" cy="721306"/>
          </a:xfrm>
        </p:grpSpPr>
        <p:sp>
          <p:nvSpPr>
            <p:cNvPr id="10" name="Rectangle 9">
              <a:extLst>
                <a:ext uri="{FF2B5EF4-FFF2-40B4-BE49-F238E27FC236}">
                  <a16:creationId xmlns:a16="http://schemas.microsoft.com/office/drawing/2014/main" id="{BA175E4C-499A-485E-B3A5-A9B75A135497}"/>
                </a:ext>
              </a:extLst>
            </p:cNvPr>
            <p:cNvSpPr/>
            <p:nvPr/>
          </p:nvSpPr>
          <p:spPr>
            <a:xfrm>
              <a:off x="5544244" y="5763618"/>
              <a:ext cx="2207656" cy="354584"/>
            </a:xfrm>
            <a:prstGeom prst="rect">
              <a:avLst/>
            </a:prstGeom>
          </p:spPr>
          <p:txBody>
            <a:bodyPr wrap="none">
              <a:spAutoFit/>
            </a:bodyPr>
            <a:lstStyle/>
            <a:p>
              <a:pPr defTabSz="775208"/>
              <a:r>
                <a:rPr lang="en-US" sz="1704" b="1" spc="128" baseline="30000" dirty="0">
                  <a:solidFill>
                    <a:prstClr val="black"/>
                  </a:solidFill>
                  <a:latin typeface="Courier New" panose="02070309020205020404" pitchFamily="49" charset="0"/>
                  <a:cs typeface="Courier New" panose="02070309020205020404" pitchFamily="49" charset="0"/>
                </a:rPr>
                <a:t>5’</a:t>
              </a:r>
              <a:r>
                <a:rPr lang="en-US" sz="1704" b="1" spc="128" dirty="0">
                  <a:solidFill>
                    <a:prstClr val="black"/>
                  </a:solidFill>
                  <a:latin typeface="Courier New" panose="02070309020205020404" pitchFamily="49" charset="0"/>
                  <a:cs typeface="Courier New" panose="02070309020205020404" pitchFamily="49" charset="0"/>
                </a:rPr>
                <a:t>C-A-T-A-T-G</a:t>
              </a:r>
              <a:r>
                <a:rPr lang="en-US" sz="1704" b="1" spc="128" baseline="30000" dirty="0">
                  <a:solidFill>
                    <a:prstClr val="black"/>
                  </a:solidFill>
                  <a:latin typeface="Courier New" panose="02070309020205020404" pitchFamily="49" charset="0"/>
                  <a:cs typeface="Courier New" panose="02070309020205020404" pitchFamily="49" charset="0"/>
                </a:rPr>
                <a:t>OH</a:t>
              </a:r>
              <a:endParaRPr lang="en-US" sz="1704" b="1" spc="128" baseline="30000" dirty="0">
                <a:solidFill>
                  <a:prstClr val="black"/>
                </a:solidFill>
                <a:latin typeface="Calibri"/>
              </a:endParaRPr>
            </a:p>
          </p:txBody>
        </p:sp>
        <p:sp>
          <p:nvSpPr>
            <p:cNvPr id="32" name="Rectangle 31">
              <a:extLst>
                <a:ext uri="{FF2B5EF4-FFF2-40B4-BE49-F238E27FC236}">
                  <a16:creationId xmlns:a16="http://schemas.microsoft.com/office/drawing/2014/main" id="{A1E69CDB-886F-4FEE-A01E-71DFE631BA93}"/>
                </a:ext>
              </a:extLst>
            </p:cNvPr>
            <p:cNvSpPr/>
            <p:nvPr/>
          </p:nvSpPr>
          <p:spPr>
            <a:xfrm>
              <a:off x="2525808" y="6008193"/>
              <a:ext cx="11322092"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3’G-A-A-G-T-C-G-A-A-G-G-T-A-T-A-C-</a:t>
              </a:r>
              <a:r>
                <a:rPr lang="en-US" sz="1704" b="1" spc="128" dirty="0">
                  <a:solidFill>
                    <a:prstClr val="black"/>
                  </a:solidFill>
                  <a:latin typeface="Courier New" panose="02070309020205020404" pitchFamily="49" charset="0"/>
                  <a:cs typeface="Courier New" panose="02070309020205020404" pitchFamily="49" charset="0"/>
                </a:rPr>
                <a:t>C</a:t>
              </a:r>
              <a:r>
                <a:rPr lang="en-US" sz="1704" spc="128" dirty="0">
                  <a:solidFill>
                    <a:prstClr val="black"/>
                  </a:solidFill>
                  <a:latin typeface="Courier New" panose="02070309020205020404" pitchFamily="49" charset="0"/>
                  <a:cs typeface="Courier New" panose="02070309020205020404" pitchFamily="49" charset="0"/>
                </a:rPr>
                <a:t>-A-T-T-A-G-G-C-C-A-T-G-C-A-C-G-T----</a:t>
              </a:r>
            </a:p>
          </p:txBody>
        </p:sp>
        <p:sp>
          <p:nvSpPr>
            <p:cNvPr id="13" name="TextBox 12">
              <a:extLst>
                <a:ext uri="{FF2B5EF4-FFF2-40B4-BE49-F238E27FC236}">
                  <a16:creationId xmlns:a16="http://schemas.microsoft.com/office/drawing/2014/main" id="{E11820D7-0B7A-434A-89EA-0AFD7C657BD5}"/>
                </a:ext>
              </a:extLst>
            </p:cNvPr>
            <p:cNvSpPr txBox="1"/>
            <p:nvPr/>
          </p:nvSpPr>
          <p:spPr>
            <a:xfrm>
              <a:off x="1595869" y="5641471"/>
              <a:ext cx="774571" cy="354584"/>
            </a:xfrm>
            <a:prstGeom prst="rect">
              <a:avLst/>
            </a:prstGeom>
            <a:noFill/>
          </p:spPr>
          <p:txBody>
            <a:bodyPr wrap="none" rtlCol="0">
              <a:spAutoFit/>
            </a:bodyPr>
            <a:lstStyle/>
            <a:p>
              <a:r>
                <a:rPr lang="en-US" sz="1704" i="1" dirty="0"/>
                <a:t>Primer</a:t>
              </a:r>
            </a:p>
          </p:txBody>
        </p:sp>
        <p:sp>
          <p:nvSpPr>
            <p:cNvPr id="7" name="TextBox 6">
              <a:extLst>
                <a:ext uri="{FF2B5EF4-FFF2-40B4-BE49-F238E27FC236}">
                  <a16:creationId xmlns:a16="http://schemas.microsoft.com/office/drawing/2014/main" id="{1AE784E4-F12A-329E-B89A-E756457BBA9B}"/>
                </a:ext>
              </a:extLst>
            </p:cNvPr>
            <p:cNvSpPr txBox="1"/>
            <p:nvPr/>
          </p:nvSpPr>
          <p:spPr>
            <a:xfrm>
              <a:off x="1579700" y="5966960"/>
              <a:ext cx="998991" cy="354584"/>
            </a:xfrm>
            <a:prstGeom prst="rect">
              <a:avLst/>
            </a:prstGeom>
            <a:noFill/>
          </p:spPr>
          <p:txBody>
            <a:bodyPr wrap="none" rtlCol="0">
              <a:spAutoFit/>
            </a:bodyPr>
            <a:lstStyle/>
            <a:p>
              <a:r>
                <a:rPr lang="en-US" sz="1704" i="1" dirty="0"/>
                <a:t>Template</a:t>
              </a:r>
            </a:p>
          </p:txBody>
        </p:sp>
      </p:grpSp>
      <p:sp>
        <p:nvSpPr>
          <p:cNvPr id="15" name="Date Placeholder 14">
            <a:extLst>
              <a:ext uri="{FF2B5EF4-FFF2-40B4-BE49-F238E27FC236}">
                <a16:creationId xmlns:a16="http://schemas.microsoft.com/office/drawing/2014/main" id="{2E8E0713-7B80-F6E8-ACA5-0705892F67D3}"/>
              </a:ext>
            </a:extLst>
          </p:cNvPr>
          <p:cNvSpPr>
            <a:spLocks noGrp="1"/>
          </p:cNvSpPr>
          <p:nvPr>
            <p:ph type="dt" sz="half" idx="10"/>
          </p:nvPr>
        </p:nvSpPr>
        <p:spPr/>
        <p:txBody>
          <a:bodyPr/>
          <a:lstStyle/>
          <a:p>
            <a:fld id="{D4C4BDBE-F3B1-4E81-823F-17609D877750}" type="datetime1">
              <a:rPr lang="en-US" smtClean="0"/>
              <a:t>2/5/2025</a:t>
            </a:fld>
            <a:endParaRPr lang="en-US"/>
          </a:p>
        </p:txBody>
      </p:sp>
      <p:sp>
        <p:nvSpPr>
          <p:cNvPr id="17" name="Footer Placeholder 16">
            <a:extLst>
              <a:ext uri="{FF2B5EF4-FFF2-40B4-BE49-F238E27FC236}">
                <a16:creationId xmlns:a16="http://schemas.microsoft.com/office/drawing/2014/main" id="{0CCE40CF-52FB-299A-7D2D-7359D2A532A0}"/>
              </a:ext>
            </a:extLst>
          </p:cNvPr>
          <p:cNvSpPr>
            <a:spLocks noGrp="1"/>
          </p:cNvSpPr>
          <p:nvPr>
            <p:ph type="ftr" sz="quarter" idx="11"/>
          </p:nvPr>
        </p:nvSpPr>
        <p:spPr/>
        <p:txBody>
          <a:bodyPr/>
          <a:lstStyle/>
          <a:p>
            <a:r>
              <a:rPr lang="en-US"/>
              <a:t>Drugs and Disease Spring 2025 - Lecture 4</a:t>
            </a:r>
          </a:p>
        </p:txBody>
      </p:sp>
      <p:sp>
        <p:nvSpPr>
          <p:cNvPr id="21" name="Slide Number Placeholder 20">
            <a:extLst>
              <a:ext uri="{FF2B5EF4-FFF2-40B4-BE49-F238E27FC236}">
                <a16:creationId xmlns:a16="http://schemas.microsoft.com/office/drawing/2014/main" id="{8B80F859-2938-93A5-338D-61C536F97749}"/>
              </a:ext>
            </a:extLst>
          </p:cNvPr>
          <p:cNvSpPr>
            <a:spLocks noGrp="1"/>
          </p:cNvSpPr>
          <p:nvPr>
            <p:ph type="sldNum" sz="quarter" idx="12"/>
          </p:nvPr>
        </p:nvSpPr>
        <p:spPr/>
        <p:txBody>
          <a:bodyPr/>
          <a:lstStyle/>
          <a:p>
            <a:fld id="{DC3BB032-4020-48F4-953B-341806DC4A2B}" type="slidenum">
              <a:rPr lang="en-US" smtClean="0"/>
              <a:t>14</a:t>
            </a:fld>
            <a:endParaRPr lang="en-US"/>
          </a:p>
        </p:txBody>
      </p:sp>
      <p:sp>
        <p:nvSpPr>
          <p:cNvPr id="9" name="TextBox 8">
            <a:extLst>
              <a:ext uri="{FF2B5EF4-FFF2-40B4-BE49-F238E27FC236}">
                <a16:creationId xmlns:a16="http://schemas.microsoft.com/office/drawing/2014/main" id="{F75B969B-C26F-DD8D-29AB-CF7C6B49AB4B}"/>
              </a:ext>
            </a:extLst>
          </p:cNvPr>
          <p:cNvSpPr txBox="1"/>
          <p:nvPr/>
        </p:nvSpPr>
        <p:spPr>
          <a:xfrm>
            <a:off x="4001881" y="5478765"/>
            <a:ext cx="2545867" cy="359778"/>
          </a:xfrm>
          <a:prstGeom prst="rect">
            <a:avLst/>
          </a:prstGeom>
          <a:noFill/>
        </p:spPr>
        <p:txBody>
          <a:bodyPr wrap="square" rtlCol="0">
            <a:spAutoFit/>
          </a:bodyPr>
          <a:lstStyle/>
          <a:p>
            <a:r>
              <a:rPr lang="en-US" sz="1738" dirty="0">
                <a:latin typeface="Arial" panose="020B0604020202020204" pitchFamily="34" charset="0"/>
              </a:rPr>
              <a:t>Known Seq (plasmid)</a:t>
            </a:r>
          </a:p>
        </p:txBody>
      </p:sp>
      <p:sp>
        <p:nvSpPr>
          <p:cNvPr id="23" name="TextBox 22">
            <a:extLst>
              <a:ext uri="{FF2B5EF4-FFF2-40B4-BE49-F238E27FC236}">
                <a16:creationId xmlns:a16="http://schemas.microsoft.com/office/drawing/2014/main" id="{7501898C-7F6D-3ACD-1028-658B13DC9385}"/>
              </a:ext>
            </a:extLst>
          </p:cNvPr>
          <p:cNvSpPr txBox="1"/>
          <p:nvPr/>
        </p:nvSpPr>
        <p:spPr>
          <a:xfrm>
            <a:off x="6393296" y="5510986"/>
            <a:ext cx="3174618" cy="359778"/>
          </a:xfrm>
          <a:prstGeom prst="rect">
            <a:avLst/>
          </a:prstGeom>
          <a:noFill/>
        </p:spPr>
        <p:txBody>
          <a:bodyPr wrap="square" rtlCol="0">
            <a:spAutoFit/>
          </a:bodyPr>
          <a:lstStyle/>
          <a:p>
            <a:r>
              <a:rPr lang="en-US" sz="1738" dirty="0">
                <a:latin typeface="Arial" panose="020B0604020202020204" pitchFamily="34" charset="0"/>
              </a:rPr>
              <a:t>Unknown sequence (insert)</a:t>
            </a:r>
          </a:p>
        </p:txBody>
      </p:sp>
      <p:sp>
        <p:nvSpPr>
          <p:cNvPr id="24" name="Rectangle 23">
            <a:extLst>
              <a:ext uri="{FF2B5EF4-FFF2-40B4-BE49-F238E27FC236}">
                <a16:creationId xmlns:a16="http://schemas.microsoft.com/office/drawing/2014/main" id="{B4EF6A95-A940-AF4D-C1B7-2D472696E06D}"/>
              </a:ext>
            </a:extLst>
          </p:cNvPr>
          <p:cNvSpPr/>
          <p:nvPr/>
        </p:nvSpPr>
        <p:spPr>
          <a:xfrm>
            <a:off x="1622729" y="6660985"/>
            <a:ext cx="11322092"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3’G-A-A-G-T-C-G-A-A-G-G-T-A-T-A-C-</a:t>
            </a:r>
            <a:r>
              <a:rPr lang="en-US" sz="1704" b="1" spc="128" dirty="0">
                <a:solidFill>
                  <a:prstClr val="black"/>
                </a:solidFill>
                <a:latin typeface="Courier New" panose="02070309020205020404" pitchFamily="49" charset="0"/>
                <a:cs typeface="Courier New" panose="02070309020205020404" pitchFamily="49" charset="0"/>
              </a:rPr>
              <a:t>C</a:t>
            </a:r>
            <a:r>
              <a:rPr lang="en-US" sz="1704" spc="128" dirty="0">
                <a:solidFill>
                  <a:prstClr val="black"/>
                </a:solidFill>
                <a:latin typeface="Courier New" panose="02070309020205020404" pitchFamily="49" charset="0"/>
                <a:cs typeface="Courier New" panose="02070309020205020404" pitchFamily="49" charset="0"/>
              </a:rPr>
              <a:t>-A-T-T-A-G-G-C-C-A-T-G-C-A-C-G-T----</a:t>
            </a:r>
          </a:p>
        </p:txBody>
      </p:sp>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3BBB000D-7929-CC57-DCD8-67BBBF45FECA}"/>
                  </a:ext>
                </a:extLst>
              </p14:cNvPr>
              <p14:cNvContentPartPr/>
              <p14:nvPr/>
            </p14:nvContentPartPr>
            <p14:xfrm>
              <a:off x="3437704" y="629640"/>
              <a:ext cx="1758960" cy="45360"/>
            </p14:xfrm>
          </p:contentPart>
        </mc:Choice>
        <mc:Fallback xmlns="">
          <p:pic>
            <p:nvPicPr>
              <p:cNvPr id="11" name="Ink 10">
                <a:extLst>
                  <a:ext uri="{FF2B5EF4-FFF2-40B4-BE49-F238E27FC236}">
                    <a16:creationId xmlns:a16="http://schemas.microsoft.com/office/drawing/2014/main" id="{3BBB000D-7929-CC57-DCD8-67BBBF45FECA}"/>
                  </a:ext>
                </a:extLst>
              </p:cNvPr>
              <p:cNvPicPr/>
              <p:nvPr/>
            </p:nvPicPr>
            <p:blipFill>
              <a:blip r:embed="rId9"/>
              <a:stretch>
                <a:fillRect/>
              </a:stretch>
            </p:blipFill>
            <p:spPr>
              <a:xfrm>
                <a:off x="3429064" y="620640"/>
                <a:ext cx="177660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AA8E0045-84EF-6D22-6D08-6EBC5D35ABDB}"/>
                  </a:ext>
                </a:extLst>
              </p14:cNvPr>
              <p14:cNvContentPartPr/>
              <p14:nvPr/>
            </p14:nvContentPartPr>
            <p14:xfrm>
              <a:off x="9226864" y="4084200"/>
              <a:ext cx="487440" cy="70560"/>
            </p14:xfrm>
          </p:contentPart>
        </mc:Choice>
        <mc:Fallback xmlns="">
          <p:pic>
            <p:nvPicPr>
              <p:cNvPr id="25" name="Ink 24">
                <a:extLst>
                  <a:ext uri="{FF2B5EF4-FFF2-40B4-BE49-F238E27FC236}">
                    <a16:creationId xmlns:a16="http://schemas.microsoft.com/office/drawing/2014/main" id="{AA8E0045-84EF-6D22-6D08-6EBC5D35ABDB}"/>
                  </a:ext>
                </a:extLst>
              </p:cNvPr>
              <p:cNvPicPr/>
              <p:nvPr/>
            </p:nvPicPr>
            <p:blipFill>
              <a:blip r:embed="rId11"/>
              <a:stretch>
                <a:fillRect/>
              </a:stretch>
            </p:blipFill>
            <p:spPr>
              <a:xfrm>
                <a:off x="9218224" y="4075200"/>
                <a:ext cx="50508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4BBAA817-7B0A-0E9E-8D5B-1D6CD97950C5}"/>
                  </a:ext>
                </a:extLst>
              </p14:cNvPr>
              <p14:cNvContentPartPr/>
              <p14:nvPr/>
            </p14:nvContentPartPr>
            <p14:xfrm>
              <a:off x="397864" y="1599480"/>
              <a:ext cx="1733040" cy="68760"/>
            </p14:xfrm>
          </p:contentPart>
        </mc:Choice>
        <mc:Fallback xmlns="">
          <p:pic>
            <p:nvPicPr>
              <p:cNvPr id="26" name="Ink 25">
                <a:extLst>
                  <a:ext uri="{FF2B5EF4-FFF2-40B4-BE49-F238E27FC236}">
                    <a16:creationId xmlns:a16="http://schemas.microsoft.com/office/drawing/2014/main" id="{4BBAA817-7B0A-0E9E-8D5B-1D6CD97950C5}"/>
                  </a:ext>
                </a:extLst>
              </p:cNvPr>
              <p:cNvPicPr/>
              <p:nvPr/>
            </p:nvPicPr>
            <p:blipFill>
              <a:blip r:embed="rId13"/>
              <a:stretch>
                <a:fillRect/>
              </a:stretch>
            </p:blipFill>
            <p:spPr>
              <a:xfrm>
                <a:off x="389224" y="1590480"/>
                <a:ext cx="175068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795A3EC5-AF3B-915A-418D-F7B51C04CAB5}"/>
                  </a:ext>
                </a:extLst>
              </p14:cNvPr>
              <p14:cNvContentPartPr/>
              <p14:nvPr/>
            </p14:nvContentPartPr>
            <p14:xfrm>
              <a:off x="4509424" y="1409760"/>
              <a:ext cx="882720" cy="39960"/>
            </p14:xfrm>
          </p:contentPart>
        </mc:Choice>
        <mc:Fallback xmlns="">
          <p:pic>
            <p:nvPicPr>
              <p:cNvPr id="27" name="Ink 26">
                <a:extLst>
                  <a:ext uri="{FF2B5EF4-FFF2-40B4-BE49-F238E27FC236}">
                    <a16:creationId xmlns:a16="http://schemas.microsoft.com/office/drawing/2014/main" id="{795A3EC5-AF3B-915A-418D-F7B51C04CAB5}"/>
                  </a:ext>
                </a:extLst>
              </p:cNvPr>
              <p:cNvPicPr/>
              <p:nvPr/>
            </p:nvPicPr>
            <p:blipFill>
              <a:blip r:embed="rId15"/>
              <a:stretch>
                <a:fillRect/>
              </a:stretch>
            </p:blipFill>
            <p:spPr>
              <a:xfrm>
                <a:off x="4437424" y="1265760"/>
                <a:ext cx="102636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Ink 27">
                <a:extLst>
                  <a:ext uri="{FF2B5EF4-FFF2-40B4-BE49-F238E27FC236}">
                    <a16:creationId xmlns:a16="http://schemas.microsoft.com/office/drawing/2014/main" id="{F75CF7ED-1562-3CEA-0DA4-2F5799D75D9C}"/>
                  </a:ext>
                </a:extLst>
              </p14:cNvPr>
              <p14:cNvContentPartPr/>
              <p14:nvPr/>
            </p14:nvContentPartPr>
            <p14:xfrm>
              <a:off x="329464" y="1657080"/>
              <a:ext cx="3490560" cy="91800"/>
            </p14:xfrm>
          </p:contentPart>
        </mc:Choice>
        <mc:Fallback xmlns="">
          <p:pic>
            <p:nvPicPr>
              <p:cNvPr id="28" name="Ink 27">
                <a:extLst>
                  <a:ext uri="{FF2B5EF4-FFF2-40B4-BE49-F238E27FC236}">
                    <a16:creationId xmlns:a16="http://schemas.microsoft.com/office/drawing/2014/main" id="{F75CF7ED-1562-3CEA-0DA4-2F5799D75D9C}"/>
                  </a:ext>
                </a:extLst>
              </p:cNvPr>
              <p:cNvPicPr/>
              <p:nvPr/>
            </p:nvPicPr>
            <p:blipFill>
              <a:blip r:embed="rId17"/>
              <a:stretch>
                <a:fillRect/>
              </a:stretch>
            </p:blipFill>
            <p:spPr>
              <a:xfrm>
                <a:off x="257464" y="1513440"/>
                <a:ext cx="3634200" cy="379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Ink 28">
                <a:extLst>
                  <a:ext uri="{FF2B5EF4-FFF2-40B4-BE49-F238E27FC236}">
                    <a16:creationId xmlns:a16="http://schemas.microsoft.com/office/drawing/2014/main" id="{BD332211-D0CE-5EFE-1B0D-D58725636C1D}"/>
                  </a:ext>
                </a:extLst>
              </p14:cNvPr>
              <p14:cNvContentPartPr/>
              <p14:nvPr/>
            </p14:nvContentPartPr>
            <p14:xfrm>
              <a:off x="396784" y="2549880"/>
              <a:ext cx="2224440" cy="91800"/>
            </p14:xfrm>
          </p:contentPart>
        </mc:Choice>
        <mc:Fallback xmlns="">
          <p:pic>
            <p:nvPicPr>
              <p:cNvPr id="29" name="Ink 28">
                <a:extLst>
                  <a:ext uri="{FF2B5EF4-FFF2-40B4-BE49-F238E27FC236}">
                    <a16:creationId xmlns:a16="http://schemas.microsoft.com/office/drawing/2014/main" id="{BD332211-D0CE-5EFE-1B0D-D58725636C1D}"/>
                  </a:ext>
                </a:extLst>
              </p:cNvPr>
              <p:cNvPicPr/>
              <p:nvPr/>
            </p:nvPicPr>
            <p:blipFill>
              <a:blip r:embed="rId19"/>
              <a:stretch>
                <a:fillRect/>
              </a:stretch>
            </p:blipFill>
            <p:spPr>
              <a:xfrm>
                <a:off x="387784" y="2540880"/>
                <a:ext cx="224208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0" name="Ink 29">
                <a:extLst>
                  <a:ext uri="{FF2B5EF4-FFF2-40B4-BE49-F238E27FC236}">
                    <a16:creationId xmlns:a16="http://schemas.microsoft.com/office/drawing/2014/main" id="{6DD1CEF4-6740-9A6B-2787-FB9B98E6BD6D}"/>
                  </a:ext>
                </a:extLst>
              </p14:cNvPr>
              <p14:cNvContentPartPr/>
              <p14:nvPr/>
            </p14:nvContentPartPr>
            <p14:xfrm>
              <a:off x="653104" y="3944520"/>
              <a:ext cx="5408280" cy="202680"/>
            </p14:xfrm>
          </p:contentPart>
        </mc:Choice>
        <mc:Fallback xmlns="">
          <p:pic>
            <p:nvPicPr>
              <p:cNvPr id="30" name="Ink 29">
                <a:extLst>
                  <a:ext uri="{FF2B5EF4-FFF2-40B4-BE49-F238E27FC236}">
                    <a16:creationId xmlns:a16="http://schemas.microsoft.com/office/drawing/2014/main" id="{6DD1CEF4-6740-9A6B-2787-FB9B98E6BD6D}"/>
                  </a:ext>
                </a:extLst>
              </p:cNvPr>
              <p:cNvPicPr/>
              <p:nvPr/>
            </p:nvPicPr>
            <p:blipFill>
              <a:blip r:embed="rId21"/>
              <a:stretch>
                <a:fillRect/>
              </a:stretch>
            </p:blipFill>
            <p:spPr>
              <a:xfrm>
                <a:off x="581464" y="3800880"/>
                <a:ext cx="5551920" cy="490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1" name="Ink 30">
                <a:extLst>
                  <a:ext uri="{FF2B5EF4-FFF2-40B4-BE49-F238E27FC236}">
                    <a16:creationId xmlns:a16="http://schemas.microsoft.com/office/drawing/2014/main" id="{C1321AB2-FBA6-7A2F-14FC-1782CD753362}"/>
                  </a:ext>
                </a:extLst>
              </p14:cNvPr>
              <p14:cNvContentPartPr/>
              <p14:nvPr/>
            </p14:nvContentPartPr>
            <p14:xfrm>
              <a:off x="259264" y="2376720"/>
              <a:ext cx="2355840" cy="124920"/>
            </p14:xfrm>
          </p:contentPart>
        </mc:Choice>
        <mc:Fallback xmlns="">
          <p:pic>
            <p:nvPicPr>
              <p:cNvPr id="31" name="Ink 30">
                <a:extLst>
                  <a:ext uri="{FF2B5EF4-FFF2-40B4-BE49-F238E27FC236}">
                    <a16:creationId xmlns:a16="http://schemas.microsoft.com/office/drawing/2014/main" id="{C1321AB2-FBA6-7A2F-14FC-1782CD753362}"/>
                  </a:ext>
                </a:extLst>
              </p:cNvPr>
              <p:cNvPicPr/>
              <p:nvPr/>
            </p:nvPicPr>
            <p:blipFill>
              <a:blip r:embed="rId23"/>
              <a:stretch>
                <a:fillRect/>
              </a:stretch>
            </p:blipFill>
            <p:spPr>
              <a:xfrm>
                <a:off x="187264" y="2232720"/>
                <a:ext cx="2499480" cy="412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3" name="Ink 32">
                <a:extLst>
                  <a:ext uri="{FF2B5EF4-FFF2-40B4-BE49-F238E27FC236}">
                    <a16:creationId xmlns:a16="http://schemas.microsoft.com/office/drawing/2014/main" id="{2ED2887F-F2B9-484F-7D6F-A77F43330B58}"/>
                  </a:ext>
                </a:extLst>
              </p14:cNvPr>
              <p14:cNvContentPartPr/>
              <p14:nvPr/>
            </p14:nvContentPartPr>
            <p14:xfrm>
              <a:off x="3949624" y="2062440"/>
              <a:ext cx="2314800" cy="102960"/>
            </p14:xfrm>
          </p:contentPart>
        </mc:Choice>
        <mc:Fallback xmlns="">
          <p:pic>
            <p:nvPicPr>
              <p:cNvPr id="33" name="Ink 32">
                <a:extLst>
                  <a:ext uri="{FF2B5EF4-FFF2-40B4-BE49-F238E27FC236}">
                    <a16:creationId xmlns:a16="http://schemas.microsoft.com/office/drawing/2014/main" id="{2ED2887F-F2B9-484F-7D6F-A77F43330B58}"/>
                  </a:ext>
                </a:extLst>
              </p:cNvPr>
              <p:cNvPicPr/>
              <p:nvPr/>
            </p:nvPicPr>
            <p:blipFill>
              <a:blip r:embed="rId25"/>
              <a:stretch>
                <a:fillRect/>
              </a:stretch>
            </p:blipFill>
            <p:spPr>
              <a:xfrm>
                <a:off x="3877984" y="1918800"/>
                <a:ext cx="2458440" cy="390600"/>
              </a:xfrm>
              <a:prstGeom prst="rect">
                <a:avLst/>
              </a:prstGeom>
            </p:spPr>
          </p:pic>
        </mc:Fallback>
      </mc:AlternateContent>
      <p:grpSp>
        <p:nvGrpSpPr>
          <p:cNvPr id="38" name="Group 37">
            <a:extLst>
              <a:ext uri="{FF2B5EF4-FFF2-40B4-BE49-F238E27FC236}">
                <a16:creationId xmlns:a16="http://schemas.microsoft.com/office/drawing/2014/main" id="{B94D580B-9ACE-8284-1ADD-5FCCD7FCDB6E}"/>
              </a:ext>
            </a:extLst>
          </p:cNvPr>
          <p:cNvGrpSpPr/>
          <p:nvPr/>
        </p:nvGrpSpPr>
        <p:grpSpPr>
          <a:xfrm>
            <a:off x="69904" y="2122560"/>
            <a:ext cx="223920" cy="241560"/>
            <a:chOff x="69904" y="2122560"/>
            <a:chExt cx="223920" cy="241560"/>
          </a:xfrm>
        </p:grpSpPr>
        <mc:AlternateContent xmlns:mc="http://schemas.openxmlformats.org/markup-compatibility/2006" xmlns:p14="http://schemas.microsoft.com/office/powerpoint/2010/main">
          <mc:Choice Requires="p14">
            <p:contentPart p14:bwMode="auto" r:id="rId26">
              <p14:nvContentPartPr>
                <p14:cNvPr id="34" name="Ink 33">
                  <a:extLst>
                    <a:ext uri="{FF2B5EF4-FFF2-40B4-BE49-F238E27FC236}">
                      <a16:creationId xmlns:a16="http://schemas.microsoft.com/office/drawing/2014/main" id="{DD78B968-4BC0-BEA7-2F13-090FBD7DD164}"/>
                    </a:ext>
                  </a:extLst>
                </p14:cNvPr>
                <p14:cNvContentPartPr/>
                <p14:nvPr/>
              </p14:nvContentPartPr>
              <p14:xfrm>
                <a:off x="69904" y="2175480"/>
                <a:ext cx="126360" cy="188640"/>
              </p14:xfrm>
            </p:contentPart>
          </mc:Choice>
          <mc:Fallback xmlns="">
            <p:pic>
              <p:nvPicPr>
                <p:cNvPr id="34" name="Ink 33">
                  <a:extLst>
                    <a:ext uri="{FF2B5EF4-FFF2-40B4-BE49-F238E27FC236}">
                      <a16:creationId xmlns:a16="http://schemas.microsoft.com/office/drawing/2014/main" id="{DD78B968-4BC0-BEA7-2F13-090FBD7DD164}"/>
                    </a:ext>
                  </a:extLst>
                </p:cNvPr>
                <p:cNvPicPr/>
                <p:nvPr/>
              </p:nvPicPr>
              <p:blipFill>
                <a:blip r:embed="rId27"/>
                <a:stretch>
                  <a:fillRect/>
                </a:stretch>
              </p:blipFill>
              <p:spPr>
                <a:xfrm>
                  <a:off x="61264" y="2166480"/>
                  <a:ext cx="14400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5" name="Ink 34">
                  <a:extLst>
                    <a:ext uri="{FF2B5EF4-FFF2-40B4-BE49-F238E27FC236}">
                      <a16:creationId xmlns:a16="http://schemas.microsoft.com/office/drawing/2014/main" id="{C25847B1-9D80-29E9-6595-E66FFEEDB4CD}"/>
                    </a:ext>
                  </a:extLst>
                </p14:cNvPr>
                <p14:cNvContentPartPr/>
                <p14:nvPr/>
              </p14:nvContentPartPr>
              <p14:xfrm>
                <a:off x="76744" y="2255400"/>
                <a:ext cx="105120" cy="92520"/>
              </p14:xfrm>
            </p:contentPart>
          </mc:Choice>
          <mc:Fallback xmlns="">
            <p:pic>
              <p:nvPicPr>
                <p:cNvPr id="35" name="Ink 34">
                  <a:extLst>
                    <a:ext uri="{FF2B5EF4-FFF2-40B4-BE49-F238E27FC236}">
                      <a16:creationId xmlns:a16="http://schemas.microsoft.com/office/drawing/2014/main" id="{C25847B1-9D80-29E9-6595-E66FFEEDB4CD}"/>
                    </a:ext>
                  </a:extLst>
                </p:cNvPr>
                <p:cNvPicPr/>
                <p:nvPr/>
              </p:nvPicPr>
              <p:blipFill>
                <a:blip r:embed="rId29"/>
                <a:stretch>
                  <a:fillRect/>
                </a:stretch>
              </p:blipFill>
              <p:spPr>
                <a:xfrm>
                  <a:off x="68104" y="2246400"/>
                  <a:ext cx="12276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6" name="Ink 35">
                  <a:extLst>
                    <a:ext uri="{FF2B5EF4-FFF2-40B4-BE49-F238E27FC236}">
                      <a16:creationId xmlns:a16="http://schemas.microsoft.com/office/drawing/2014/main" id="{5DD2A020-2D64-6685-AB57-AFAA6C07BE34}"/>
                    </a:ext>
                  </a:extLst>
                </p14:cNvPr>
                <p14:cNvContentPartPr/>
                <p14:nvPr/>
              </p14:nvContentPartPr>
              <p14:xfrm>
                <a:off x="148024" y="2122560"/>
                <a:ext cx="145800" cy="136800"/>
              </p14:xfrm>
            </p:contentPart>
          </mc:Choice>
          <mc:Fallback xmlns="">
            <p:pic>
              <p:nvPicPr>
                <p:cNvPr id="36" name="Ink 35">
                  <a:extLst>
                    <a:ext uri="{FF2B5EF4-FFF2-40B4-BE49-F238E27FC236}">
                      <a16:creationId xmlns:a16="http://schemas.microsoft.com/office/drawing/2014/main" id="{5DD2A020-2D64-6685-AB57-AFAA6C07BE34}"/>
                    </a:ext>
                  </a:extLst>
                </p:cNvPr>
                <p:cNvPicPr/>
                <p:nvPr/>
              </p:nvPicPr>
              <p:blipFill>
                <a:blip r:embed="rId31"/>
                <a:stretch>
                  <a:fillRect/>
                </a:stretch>
              </p:blipFill>
              <p:spPr>
                <a:xfrm>
                  <a:off x="139384" y="2113560"/>
                  <a:ext cx="16344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7" name="Ink 36">
                  <a:extLst>
                    <a:ext uri="{FF2B5EF4-FFF2-40B4-BE49-F238E27FC236}">
                      <a16:creationId xmlns:a16="http://schemas.microsoft.com/office/drawing/2014/main" id="{832E3544-E478-4661-C287-54C6B1CD8FF3}"/>
                    </a:ext>
                  </a:extLst>
                </p14:cNvPr>
                <p14:cNvContentPartPr/>
                <p14:nvPr/>
              </p14:nvContentPartPr>
              <p14:xfrm>
                <a:off x="170344" y="2138400"/>
                <a:ext cx="111960" cy="102600"/>
              </p14:xfrm>
            </p:contentPart>
          </mc:Choice>
          <mc:Fallback xmlns="">
            <p:pic>
              <p:nvPicPr>
                <p:cNvPr id="37" name="Ink 36">
                  <a:extLst>
                    <a:ext uri="{FF2B5EF4-FFF2-40B4-BE49-F238E27FC236}">
                      <a16:creationId xmlns:a16="http://schemas.microsoft.com/office/drawing/2014/main" id="{832E3544-E478-4661-C287-54C6B1CD8FF3}"/>
                    </a:ext>
                  </a:extLst>
                </p:cNvPr>
                <p:cNvPicPr/>
                <p:nvPr/>
              </p:nvPicPr>
              <p:blipFill>
                <a:blip r:embed="rId33"/>
                <a:stretch>
                  <a:fillRect/>
                </a:stretch>
              </p:blipFill>
              <p:spPr>
                <a:xfrm>
                  <a:off x="161704" y="2129760"/>
                  <a:ext cx="129600" cy="120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4">
            <p14:nvContentPartPr>
              <p14:cNvPr id="39" name="Ink 38">
                <a:extLst>
                  <a:ext uri="{FF2B5EF4-FFF2-40B4-BE49-F238E27FC236}">
                    <a16:creationId xmlns:a16="http://schemas.microsoft.com/office/drawing/2014/main" id="{E5E7E1AF-BE5D-5A78-CDEF-85EF868290EB}"/>
                  </a:ext>
                </a:extLst>
              </p14:cNvPr>
              <p14:cNvContentPartPr/>
              <p14:nvPr/>
            </p14:nvContentPartPr>
            <p14:xfrm>
              <a:off x="32824" y="4596840"/>
              <a:ext cx="1873440" cy="105120"/>
            </p14:xfrm>
          </p:contentPart>
        </mc:Choice>
        <mc:Fallback xmlns="">
          <p:pic>
            <p:nvPicPr>
              <p:cNvPr id="39" name="Ink 38">
                <a:extLst>
                  <a:ext uri="{FF2B5EF4-FFF2-40B4-BE49-F238E27FC236}">
                    <a16:creationId xmlns:a16="http://schemas.microsoft.com/office/drawing/2014/main" id="{E5E7E1AF-BE5D-5A78-CDEF-85EF868290EB}"/>
                  </a:ext>
                </a:extLst>
              </p:cNvPr>
              <p:cNvPicPr/>
              <p:nvPr/>
            </p:nvPicPr>
            <p:blipFill>
              <a:blip r:embed="rId35"/>
              <a:stretch>
                <a:fillRect/>
              </a:stretch>
            </p:blipFill>
            <p:spPr>
              <a:xfrm>
                <a:off x="-39176" y="4452840"/>
                <a:ext cx="2017080" cy="392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0" name="Ink 39">
                <a:extLst>
                  <a:ext uri="{FF2B5EF4-FFF2-40B4-BE49-F238E27FC236}">
                    <a16:creationId xmlns:a16="http://schemas.microsoft.com/office/drawing/2014/main" id="{DE192EB2-4A10-8408-DA51-5EBD6B080A79}"/>
                  </a:ext>
                </a:extLst>
              </p14:cNvPr>
              <p14:cNvContentPartPr/>
              <p14:nvPr/>
            </p14:nvContentPartPr>
            <p14:xfrm>
              <a:off x="432064" y="5310360"/>
              <a:ext cx="603360" cy="68760"/>
            </p14:xfrm>
          </p:contentPart>
        </mc:Choice>
        <mc:Fallback xmlns="">
          <p:pic>
            <p:nvPicPr>
              <p:cNvPr id="40" name="Ink 39">
                <a:extLst>
                  <a:ext uri="{FF2B5EF4-FFF2-40B4-BE49-F238E27FC236}">
                    <a16:creationId xmlns:a16="http://schemas.microsoft.com/office/drawing/2014/main" id="{DE192EB2-4A10-8408-DA51-5EBD6B080A79}"/>
                  </a:ext>
                </a:extLst>
              </p:cNvPr>
              <p:cNvPicPr/>
              <p:nvPr/>
            </p:nvPicPr>
            <p:blipFill>
              <a:blip r:embed="rId37"/>
              <a:stretch>
                <a:fillRect/>
              </a:stretch>
            </p:blipFill>
            <p:spPr>
              <a:xfrm>
                <a:off x="360064" y="5166720"/>
                <a:ext cx="747000" cy="356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1" name="Ink 40">
                <a:extLst>
                  <a:ext uri="{FF2B5EF4-FFF2-40B4-BE49-F238E27FC236}">
                    <a16:creationId xmlns:a16="http://schemas.microsoft.com/office/drawing/2014/main" id="{36EDC6EC-A34D-90BF-B151-C9633AF353A0}"/>
                  </a:ext>
                </a:extLst>
              </p14:cNvPr>
              <p14:cNvContentPartPr/>
              <p14:nvPr/>
            </p14:nvContentPartPr>
            <p14:xfrm>
              <a:off x="1649944" y="5312880"/>
              <a:ext cx="4552200" cy="119160"/>
            </p14:xfrm>
          </p:contentPart>
        </mc:Choice>
        <mc:Fallback xmlns="">
          <p:pic>
            <p:nvPicPr>
              <p:cNvPr id="41" name="Ink 40">
                <a:extLst>
                  <a:ext uri="{FF2B5EF4-FFF2-40B4-BE49-F238E27FC236}">
                    <a16:creationId xmlns:a16="http://schemas.microsoft.com/office/drawing/2014/main" id="{36EDC6EC-A34D-90BF-B151-C9633AF353A0}"/>
                  </a:ext>
                </a:extLst>
              </p:cNvPr>
              <p:cNvPicPr/>
              <p:nvPr/>
            </p:nvPicPr>
            <p:blipFill>
              <a:blip r:embed="rId39"/>
              <a:stretch>
                <a:fillRect/>
              </a:stretch>
            </p:blipFill>
            <p:spPr>
              <a:xfrm>
                <a:off x="1578304" y="5168880"/>
                <a:ext cx="4695840" cy="4068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2" name="Ink 41">
                <a:extLst>
                  <a:ext uri="{FF2B5EF4-FFF2-40B4-BE49-F238E27FC236}">
                    <a16:creationId xmlns:a16="http://schemas.microsoft.com/office/drawing/2014/main" id="{9E7AF77C-A875-90AC-336B-BBAC6A9D3AEC}"/>
                  </a:ext>
                </a:extLst>
              </p14:cNvPr>
              <p14:cNvContentPartPr/>
              <p14:nvPr/>
            </p14:nvContentPartPr>
            <p14:xfrm>
              <a:off x="6326344" y="5330520"/>
              <a:ext cx="2538720" cy="88920"/>
            </p14:xfrm>
          </p:contentPart>
        </mc:Choice>
        <mc:Fallback xmlns="">
          <p:pic>
            <p:nvPicPr>
              <p:cNvPr id="42" name="Ink 41">
                <a:extLst>
                  <a:ext uri="{FF2B5EF4-FFF2-40B4-BE49-F238E27FC236}">
                    <a16:creationId xmlns:a16="http://schemas.microsoft.com/office/drawing/2014/main" id="{9E7AF77C-A875-90AC-336B-BBAC6A9D3AEC}"/>
                  </a:ext>
                </a:extLst>
              </p:cNvPr>
              <p:cNvPicPr/>
              <p:nvPr/>
            </p:nvPicPr>
            <p:blipFill>
              <a:blip r:embed="rId41"/>
              <a:stretch>
                <a:fillRect/>
              </a:stretch>
            </p:blipFill>
            <p:spPr>
              <a:xfrm>
                <a:off x="6254344" y="5186520"/>
                <a:ext cx="268236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3" name="Ink 42">
                <a:extLst>
                  <a:ext uri="{FF2B5EF4-FFF2-40B4-BE49-F238E27FC236}">
                    <a16:creationId xmlns:a16="http://schemas.microsoft.com/office/drawing/2014/main" id="{CB14FCE3-54F0-0EBE-EE11-687201E7E7BE}"/>
                  </a:ext>
                </a:extLst>
              </p14:cNvPr>
              <p14:cNvContentPartPr/>
              <p14:nvPr/>
            </p14:nvContentPartPr>
            <p14:xfrm>
              <a:off x="6293584" y="5256000"/>
              <a:ext cx="5290200" cy="167760"/>
            </p14:xfrm>
          </p:contentPart>
        </mc:Choice>
        <mc:Fallback xmlns="">
          <p:pic>
            <p:nvPicPr>
              <p:cNvPr id="43" name="Ink 42">
                <a:extLst>
                  <a:ext uri="{FF2B5EF4-FFF2-40B4-BE49-F238E27FC236}">
                    <a16:creationId xmlns:a16="http://schemas.microsoft.com/office/drawing/2014/main" id="{CB14FCE3-54F0-0EBE-EE11-687201E7E7BE}"/>
                  </a:ext>
                </a:extLst>
              </p:cNvPr>
              <p:cNvPicPr/>
              <p:nvPr/>
            </p:nvPicPr>
            <p:blipFill>
              <a:blip r:embed="rId43"/>
              <a:stretch>
                <a:fillRect/>
              </a:stretch>
            </p:blipFill>
            <p:spPr>
              <a:xfrm>
                <a:off x="6221944" y="5112360"/>
                <a:ext cx="5433840" cy="4554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4" name="Ink 43">
                <a:extLst>
                  <a:ext uri="{FF2B5EF4-FFF2-40B4-BE49-F238E27FC236}">
                    <a16:creationId xmlns:a16="http://schemas.microsoft.com/office/drawing/2014/main" id="{BC97FD0C-FC8C-6A09-17BD-966B1D25FF1B}"/>
                  </a:ext>
                </a:extLst>
              </p14:cNvPr>
              <p14:cNvContentPartPr/>
              <p14:nvPr/>
            </p14:nvContentPartPr>
            <p14:xfrm>
              <a:off x="462664" y="4998960"/>
              <a:ext cx="511200" cy="50400"/>
            </p14:xfrm>
          </p:contentPart>
        </mc:Choice>
        <mc:Fallback xmlns="">
          <p:pic>
            <p:nvPicPr>
              <p:cNvPr id="44" name="Ink 43">
                <a:extLst>
                  <a:ext uri="{FF2B5EF4-FFF2-40B4-BE49-F238E27FC236}">
                    <a16:creationId xmlns:a16="http://schemas.microsoft.com/office/drawing/2014/main" id="{BC97FD0C-FC8C-6A09-17BD-966B1D25FF1B}"/>
                  </a:ext>
                </a:extLst>
              </p:cNvPr>
              <p:cNvPicPr/>
              <p:nvPr/>
            </p:nvPicPr>
            <p:blipFill>
              <a:blip r:embed="rId45"/>
              <a:stretch>
                <a:fillRect/>
              </a:stretch>
            </p:blipFill>
            <p:spPr>
              <a:xfrm>
                <a:off x="391024" y="4855320"/>
                <a:ext cx="654840" cy="3380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5" name="Ink 44">
                <a:extLst>
                  <a:ext uri="{FF2B5EF4-FFF2-40B4-BE49-F238E27FC236}">
                    <a16:creationId xmlns:a16="http://schemas.microsoft.com/office/drawing/2014/main" id="{67CB3F91-BDC6-C98A-53BE-1CC36D103C35}"/>
                  </a:ext>
                </a:extLst>
              </p14:cNvPr>
              <p14:cNvContentPartPr/>
              <p14:nvPr/>
            </p14:nvContentPartPr>
            <p14:xfrm>
              <a:off x="4616704" y="5051160"/>
              <a:ext cx="1530360" cy="70200"/>
            </p14:xfrm>
          </p:contentPart>
        </mc:Choice>
        <mc:Fallback xmlns="">
          <p:pic>
            <p:nvPicPr>
              <p:cNvPr id="45" name="Ink 44">
                <a:extLst>
                  <a:ext uri="{FF2B5EF4-FFF2-40B4-BE49-F238E27FC236}">
                    <a16:creationId xmlns:a16="http://schemas.microsoft.com/office/drawing/2014/main" id="{67CB3F91-BDC6-C98A-53BE-1CC36D103C35}"/>
                  </a:ext>
                </a:extLst>
              </p:cNvPr>
              <p:cNvPicPr/>
              <p:nvPr/>
            </p:nvPicPr>
            <p:blipFill>
              <a:blip r:embed="rId47"/>
              <a:stretch>
                <a:fillRect/>
              </a:stretch>
            </p:blipFill>
            <p:spPr>
              <a:xfrm>
                <a:off x="4545064" y="4907520"/>
                <a:ext cx="1674000" cy="3578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2" name="Ink 51">
                <a:extLst>
                  <a:ext uri="{FF2B5EF4-FFF2-40B4-BE49-F238E27FC236}">
                    <a16:creationId xmlns:a16="http://schemas.microsoft.com/office/drawing/2014/main" id="{52A89F65-0FF5-2446-120A-620276003B6E}"/>
                  </a:ext>
                </a:extLst>
              </p14:cNvPr>
              <p14:cNvContentPartPr/>
              <p14:nvPr/>
            </p14:nvContentPartPr>
            <p14:xfrm>
              <a:off x="4420144" y="5172480"/>
              <a:ext cx="1919520" cy="442080"/>
            </p14:xfrm>
          </p:contentPart>
        </mc:Choice>
        <mc:Fallback xmlns="">
          <p:pic>
            <p:nvPicPr>
              <p:cNvPr id="52" name="Ink 51">
                <a:extLst>
                  <a:ext uri="{FF2B5EF4-FFF2-40B4-BE49-F238E27FC236}">
                    <a16:creationId xmlns:a16="http://schemas.microsoft.com/office/drawing/2014/main" id="{52A89F65-0FF5-2446-120A-620276003B6E}"/>
                  </a:ext>
                </a:extLst>
              </p:cNvPr>
              <p:cNvPicPr/>
              <p:nvPr/>
            </p:nvPicPr>
            <p:blipFill>
              <a:blip r:embed="rId49"/>
              <a:stretch>
                <a:fillRect/>
              </a:stretch>
            </p:blipFill>
            <p:spPr>
              <a:xfrm>
                <a:off x="4411144" y="5163840"/>
                <a:ext cx="1937160" cy="459720"/>
              </a:xfrm>
              <a:prstGeom prst="rect">
                <a:avLst/>
              </a:prstGeom>
            </p:spPr>
          </p:pic>
        </mc:Fallback>
      </mc:AlternateContent>
      <p:grpSp>
        <p:nvGrpSpPr>
          <p:cNvPr id="59" name="Group 58">
            <a:extLst>
              <a:ext uri="{FF2B5EF4-FFF2-40B4-BE49-F238E27FC236}">
                <a16:creationId xmlns:a16="http://schemas.microsoft.com/office/drawing/2014/main" id="{E1EC4F1C-DB89-2141-FE62-BA6CE2EE64D3}"/>
              </a:ext>
            </a:extLst>
          </p:cNvPr>
          <p:cNvGrpSpPr/>
          <p:nvPr/>
        </p:nvGrpSpPr>
        <p:grpSpPr>
          <a:xfrm>
            <a:off x="5914504" y="4241880"/>
            <a:ext cx="2126880" cy="739800"/>
            <a:chOff x="5914504" y="4241880"/>
            <a:chExt cx="2126880" cy="739800"/>
          </a:xfrm>
        </p:grpSpPr>
        <mc:AlternateContent xmlns:mc="http://schemas.openxmlformats.org/markup-compatibility/2006" xmlns:p14="http://schemas.microsoft.com/office/powerpoint/2010/main">
          <mc:Choice Requires="p14">
            <p:contentPart p14:bwMode="auto" r:id="rId50">
              <p14:nvContentPartPr>
                <p14:cNvPr id="46" name="Ink 45">
                  <a:extLst>
                    <a:ext uri="{FF2B5EF4-FFF2-40B4-BE49-F238E27FC236}">
                      <a16:creationId xmlns:a16="http://schemas.microsoft.com/office/drawing/2014/main" id="{E081BC5B-A8D8-AB82-33F7-416E19155479}"/>
                    </a:ext>
                  </a:extLst>
                </p14:cNvPr>
                <p14:cNvContentPartPr/>
                <p14:nvPr/>
              </p14:nvContentPartPr>
              <p14:xfrm>
                <a:off x="5914504" y="4809240"/>
                <a:ext cx="156600" cy="150480"/>
              </p14:xfrm>
            </p:contentPart>
          </mc:Choice>
          <mc:Fallback xmlns="">
            <p:pic>
              <p:nvPicPr>
                <p:cNvPr id="46" name="Ink 45">
                  <a:extLst>
                    <a:ext uri="{FF2B5EF4-FFF2-40B4-BE49-F238E27FC236}">
                      <a16:creationId xmlns:a16="http://schemas.microsoft.com/office/drawing/2014/main" id="{E081BC5B-A8D8-AB82-33F7-416E19155479}"/>
                    </a:ext>
                  </a:extLst>
                </p:cNvPr>
                <p:cNvPicPr/>
                <p:nvPr/>
              </p:nvPicPr>
              <p:blipFill>
                <a:blip r:embed="rId51"/>
                <a:stretch>
                  <a:fillRect/>
                </a:stretch>
              </p:blipFill>
              <p:spPr>
                <a:xfrm>
                  <a:off x="5905504" y="4800600"/>
                  <a:ext cx="17424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7" name="Ink 46">
                  <a:extLst>
                    <a:ext uri="{FF2B5EF4-FFF2-40B4-BE49-F238E27FC236}">
                      <a16:creationId xmlns:a16="http://schemas.microsoft.com/office/drawing/2014/main" id="{6DB2101F-4A0A-1AD3-9EA7-BCC5709DBDF7}"/>
                    </a:ext>
                  </a:extLst>
                </p14:cNvPr>
                <p14:cNvContentPartPr/>
                <p14:nvPr/>
              </p14:nvContentPartPr>
              <p14:xfrm>
                <a:off x="6223384" y="4508640"/>
                <a:ext cx="255600" cy="270360"/>
              </p14:xfrm>
            </p:contentPart>
          </mc:Choice>
          <mc:Fallback xmlns="">
            <p:pic>
              <p:nvPicPr>
                <p:cNvPr id="47" name="Ink 46">
                  <a:extLst>
                    <a:ext uri="{FF2B5EF4-FFF2-40B4-BE49-F238E27FC236}">
                      <a16:creationId xmlns:a16="http://schemas.microsoft.com/office/drawing/2014/main" id="{6DB2101F-4A0A-1AD3-9EA7-BCC5709DBDF7}"/>
                    </a:ext>
                  </a:extLst>
                </p:cNvPr>
                <p:cNvPicPr/>
                <p:nvPr/>
              </p:nvPicPr>
              <p:blipFill>
                <a:blip r:embed="rId53"/>
                <a:stretch>
                  <a:fillRect/>
                </a:stretch>
              </p:blipFill>
              <p:spPr>
                <a:xfrm>
                  <a:off x="6214744" y="4499640"/>
                  <a:ext cx="2732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8" name="Ink 47">
                  <a:extLst>
                    <a:ext uri="{FF2B5EF4-FFF2-40B4-BE49-F238E27FC236}">
                      <a16:creationId xmlns:a16="http://schemas.microsoft.com/office/drawing/2014/main" id="{E82AEB90-07CC-2C71-5BD4-4CF27652EAA7}"/>
                    </a:ext>
                  </a:extLst>
                </p14:cNvPr>
                <p14:cNvContentPartPr/>
                <p14:nvPr/>
              </p14:nvContentPartPr>
              <p14:xfrm>
                <a:off x="6515344" y="4558320"/>
                <a:ext cx="123120" cy="106560"/>
              </p14:xfrm>
            </p:contentPart>
          </mc:Choice>
          <mc:Fallback xmlns="">
            <p:pic>
              <p:nvPicPr>
                <p:cNvPr id="48" name="Ink 47">
                  <a:extLst>
                    <a:ext uri="{FF2B5EF4-FFF2-40B4-BE49-F238E27FC236}">
                      <a16:creationId xmlns:a16="http://schemas.microsoft.com/office/drawing/2014/main" id="{E82AEB90-07CC-2C71-5BD4-4CF27652EAA7}"/>
                    </a:ext>
                  </a:extLst>
                </p:cNvPr>
                <p:cNvPicPr/>
                <p:nvPr/>
              </p:nvPicPr>
              <p:blipFill>
                <a:blip r:embed="rId55"/>
                <a:stretch>
                  <a:fillRect/>
                </a:stretch>
              </p:blipFill>
              <p:spPr>
                <a:xfrm>
                  <a:off x="6506344" y="4549680"/>
                  <a:ext cx="14076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9" name="Ink 48">
                  <a:extLst>
                    <a:ext uri="{FF2B5EF4-FFF2-40B4-BE49-F238E27FC236}">
                      <a16:creationId xmlns:a16="http://schemas.microsoft.com/office/drawing/2014/main" id="{E53F7922-48CE-8F35-CF35-FBF063EC3CCE}"/>
                    </a:ext>
                  </a:extLst>
                </p14:cNvPr>
                <p14:cNvContentPartPr/>
                <p14:nvPr/>
              </p14:nvContentPartPr>
              <p14:xfrm>
                <a:off x="6681304" y="4500000"/>
                <a:ext cx="74160" cy="82800"/>
              </p14:xfrm>
            </p:contentPart>
          </mc:Choice>
          <mc:Fallback xmlns="">
            <p:pic>
              <p:nvPicPr>
                <p:cNvPr id="49" name="Ink 48">
                  <a:extLst>
                    <a:ext uri="{FF2B5EF4-FFF2-40B4-BE49-F238E27FC236}">
                      <a16:creationId xmlns:a16="http://schemas.microsoft.com/office/drawing/2014/main" id="{E53F7922-48CE-8F35-CF35-FBF063EC3CCE}"/>
                    </a:ext>
                  </a:extLst>
                </p:cNvPr>
                <p:cNvPicPr/>
                <p:nvPr/>
              </p:nvPicPr>
              <p:blipFill>
                <a:blip r:embed="rId57"/>
                <a:stretch>
                  <a:fillRect/>
                </a:stretch>
              </p:blipFill>
              <p:spPr>
                <a:xfrm>
                  <a:off x="6672664" y="4491000"/>
                  <a:ext cx="9180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0" name="Ink 49">
                  <a:extLst>
                    <a:ext uri="{FF2B5EF4-FFF2-40B4-BE49-F238E27FC236}">
                      <a16:creationId xmlns:a16="http://schemas.microsoft.com/office/drawing/2014/main" id="{F4E4DEFC-ACF5-8325-3645-B2CC964A29B6}"/>
                    </a:ext>
                  </a:extLst>
                </p14:cNvPr>
                <p14:cNvContentPartPr/>
                <p14:nvPr/>
              </p14:nvContentPartPr>
              <p14:xfrm>
                <a:off x="6795064" y="4241880"/>
                <a:ext cx="348480" cy="262800"/>
              </p14:xfrm>
            </p:contentPart>
          </mc:Choice>
          <mc:Fallback xmlns="">
            <p:pic>
              <p:nvPicPr>
                <p:cNvPr id="50" name="Ink 49">
                  <a:extLst>
                    <a:ext uri="{FF2B5EF4-FFF2-40B4-BE49-F238E27FC236}">
                      <a16:creationId xmlns:a16="http://schemas.microsoft.com/office/drawing/2014/main" id="{F4E4DEFC-ACF5-8325-3645-B2CC964A29B6}"/>
                    </a:ext>
                  </a:extLst>
                </p:cNvPr>
                <p:cNvPicPr/>
                <p:nvPr/>
              </p:nvPicPr>
              <p:blipFill>
                <a:blip r:embed="rId59"/>
                <a:stretch>
                  <a:fillRect/>
                </a:stretch>
              </p:blipFill>
              <p:spPr>
                <a:xfrm>
                  <a:off x="6786424" y="4232880"/>
                  <a:ext cx="36612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3" name="Ink 52">
                  <a:extLst>
                    <a:ext uri="{FF2B5EF4-FFF2-40B4-BE49-F238E27FC236}">
                      <a16:creationId xmlns:a16="http://schemas.microsoft.com/office/drawing/2014/main" id="{5DF960E5-BD8B-248F-9CE9-DA5F5FC8F6CD}"/>
                    </a:ext>
                  </a:extLst>
                </p14:cNvPr>
                <p14:cNvContentPartPr/>
                <p14:nvPr/>
              </p14:nvContentPartPr>
              <p14:xfrm>
                <a:off x="6823144" y="4731120"/>
                <a:ext cx="393120" cy="234000"/>
              </p14:xfrm>
            </p:contentPart>
          </mc:Choice>
          <mc:Fallback xmlns="">
            <p:pic>
              <p:nvPicPr>
                <p:cNvPr id="53" name="Ink 52">
                  <a:extLst>
                    <a:ext uri="{FF2B5EF4-FFF2-40B4-BE49-F238E27FC236}">
                      <a16:creationId xmlns:a16="http://schemas.microsoft.com/office/drawing/2014/main" id="{5DF960E5-BD8B-248F-9CE9-DA5F5FC8F6CD}"/>
                    </a:ext>
                  </a:extLst>
                </p:cNvPr>
                <p:cNvPicPr/>
                <p:nvPr/>
              </p:nvPicPr>
              <p:blipFill>
                <a:blip r:embed="rId61"/>
                <a:stretch>
                  <a:fillRect/>
                </a:stretch>
              </p:blipFill>
              <p:spPr>
                <a:xfrm>
                  <a:off x="6814144" y="4722480"/>
                  <a:ext cx="41076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4" name="Ink 53">
                  <a:extLst>
                    <a:ext uri="{FF2B5EF4-FFF2-40B4-BE49-F238E27FC236}">
                      <a16:creationId xmlns:a16="http://schemas.microsoft.com/office/drawing/2014/main" id="{FDA5E8DA-198E-CD0A-C279-C3AE92A5F183}"/>
                    </a:ext>
                  </a:extLst>
                </p14:cNvPr>
                <p14:cNvContentPartPr/>
                <p14:nvPr/>
              </p14:nvContentPartPr>
              <p14:xfrm>
                <a:off x="6790384" y="4808520"/>
                <a:ext cx="201240" cy="173160"/>
              </p14:xfrm>
            </p:contentPart>
          </mc:Choice>
          <mc:Fallback xmlns="">
            <p:pic>
              <p:nvPicPr>
                <p:cNvPr id="54" name="Ink 53">
                  <a:extLst>
                    <a:ext uri="{FF2B5EF4-FFF2-40B4-BE49-F238E27FC236}">
                      <a16:creationId xmlns:a16="http://schemas.microsoft.com/office/drawing/2014/main" id="{FDA5E8DA-198E-CD0A-C279-C3AE92A5F183}"/>
                    </a:ext>
                  </a:extLst>
                </p:cNvPr>
                <p:cNvPicPr/>
                <p:nvPr/>
              </p:nvPicPr>
              <p:blipFill>
                <a:blip r:embed="rId63"/>
                <a:stretch>
                  <a:fillRect/>
                </a:stretch>
              </p:blipFill>
              <p:spPr>
                <a:xfrm>
                  <a:off x="6781744" y="4799880"/>
                  <a:ext cx="21888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5" name="Ink 54">
                  <a:extLst>
                    <a:ext uri="{FF2B5EF4-FFF2-40B4-BE49-F238E27FC236}">
                      <a16:creationId xmlns:a16="http://schemas.microsoft.com/office/drawing/2014/main" id="{93FC24D2-1C4A-0B30-C3A5-FA2ACEB3680F}"/>
                    </a:ext>
                  </a:extLst>
                </p14:cNvPr>
                <p14:cNvContentPartPr/>
                <p14:nvPr/>
              </p14:nvContentPartPr>
              <p14:xfrm>
                <a:off x="7387264" y="4656240"/>
                <a:ext cx="60480" cy="199440"/>
              </p14:xfrm>
            </p:contentPart>
          </mc:Choice>
          <mc:Fallback xmlns="">
            <p:pic>
              <p:nvPicPr>
                <p:cNvPr id="55" name="Ink 54">
                  <a:extLst>
                    <a:ext uri="{FF2B5EF4-FFF2-40B4-BE49-F238E27FC236}">
                      <a16:creationId xmlns:a16="http://schemas.microsoft.com/office/drawing/2014/main" id="{93FC24D2-1C4A-0B30-C3A5-FA2ACEB3680F}"/>
                    </a:ext>
                  </a:extLst>
                </p:cNvPr>
                <p:cNvPicPr/>
                <p:nvPr/>
              </p:nvPicPr>
              <p:blipFill>
                <a:blip r:embed="rId65"/>
                <a:stretch>
                  <a:fillRect/>
                </a:stretch>
              </p:blipFill>
              <p:spPr>
                <a:xfrm>
                  <a:off x="7378624" y="4647600"/>
                  <a:ext cx="7812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6" name="Ink 55">
                  <a:extLst>
                    <a:ext uri="{FF2B5EF4-FFF2-40B4-BE49-F238E27FC236}">
                      <a16:creationId xmlns:a16="http://schemas.microsoft.com/office/drawing/2014/main" id="{000F3567-F4C7-F889-40DF-3A68258870B2}"/>
                    </a:ext>
                  </a:extLst>
                </p14:cNvPr>
                <p14:cNvContentPartPr/>
                <p14:nvPr/>
              </p14:nvContentPartPr>
              <p14:xfrm>
                <a:off x="7330744" y="4591080"/>
                <a:ext cx="164520" cy="96480"/>
              </p14:xfrm>
            </p:contentPart>
          </mc:Choice>
          <mc:Fallback xmlns="">
            <p:pic>
              <p:nvPicPr>
                <p:cNvPr id="56" name="Ink 55">
                  <a:extLst>
                    <a:ext uri="{FF2B5EF4-FFF2-40B4-BE49-F238E27FC236}">
                      <a16:creationId xmlns:a16="http://schemas.microsoft.com/office/drawing/2014/main" id="{000F3567-F4C7-F889-40DF-3A68258870B2}"/>
                    </a:ext>
                  </a:extLst>
                </p:cNvPr>
                <p:cNvPicPr/>
                <p:nvPr/>
              </p:nvPicPr>
              <p:blipFill>
                <a:blip r:embed="rId67"/>
                <a:stretch>
                  <a:fillRect/>
                </a:stretch>
              </p:blipFill>
              <p:spPr>
                <a:xfrm>
                  <a:off x="7321744" y="4582080"/>
                  <a:ext cx="18216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7" name="Ink 56">
                  <a:extLst>
                    <a:ext uri="{FF2B5EF4-FFF2-40B4-BE49-F238E27FC236}">
                      <a16:creationId xmlns:a16="http://schemas.microsoft.com/office/drawing/2014/main" id="{0C904460-B569-B1D2-39DE-FC437B78CA81}"/>
                    </a:ext>
                  </a:extLst>
                </p14:cNvPr>
                <p14:cNvContentPartPr/>
                <p14:nvPr/>
              </p14:nvContentPartPr>
              <p14:xfrm>
                <a:off x="7579144" y="4573080"/>
                <a:ext cx="125280" cy="63000"/>
              </p14:xfrm>
            </p:contentPart>
          </mc:Choice>
          <mc:Fallback xmlns="">
            <p:pic>
              <p:nvPicPr>
                <p:cNvPr id="57" name="Ink 56">
                  <a:extLst>
                    <a:ext uri="{FF2B5EF4-FFF2-40B4-BE49-F238E27FC236}">
                      <a16:creationId xmlns:a16="http://schemas.microsoft.com/office/drawing/2014/main" id="{0C904460-B569-B1D2-39DE-FC437B78CA81}"/>
                    </a:ext>
                  </a:extLst>
                </p:cNvPr>
                <p:cNvPicPr/>
                <p:nvPr/>
              </p:nvPicPr>
              <p:blipFill>
                <a:blip r:embed="rId69"/>
                <a:stretch>
                  <a:fillRect/>
                </a:stretch>
              </p:blipFill>
              <p:spPr>
                <a:xfrm>
                  <a:off x="7570144" y="4564080"/>
                  <a:ext cx="14292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8" name="Ink 57">
                  <a:extLst>
                    <a:ext uri="{FF2B5EF4-FFF2-40B4-BE49-F238E27FC236}">
                      <a16:creationId xmlns:a16="http://schemas.microsoft.com/office/drawing/2014/main" id="{2BC4583B-A683-DF6D-1735-E57FCF2AB23C}"/>
                    </a:ext>
                  </a:extLst>
                </p14:cNvPr>
                <p14:cNvContentPartPr/>
                <p14:nvPr/>
              </p14:nvContentPartPr>
              <p14:xfrm>
                <a:off x="7684984" y="4365000"/>
                <a:ext cx="356400" cy="360720"/>
              </p14:xfrm>
            </p:contentPart>
          </mc:Choice>
          <mc:Fallback xmlns="">
            <p:pic>
              <p:nvPicPr>
                <p:cNvPr id="58" name="Ink 57">
                  <a:extLst>
                    <a:ext uri="{FF2B5EF4-FFF2-40B4-BE49-F238E27FC236}">
                      <a16:creationId xmlns:a16="http://schemas.microsoft.com/office/drawing/2014/main" id="{2BC4583B-A683-DF6D-1735-E57FCF2AB23C}"/>
                    </a:ext>
                  </a:extLst>
                </p:cNvPr>
                <p:cNvPicPr/>
                <p:nvPr/>
              </p:nvPicPr>
              <p:blipFill>
                <a:blip r:embed="rId71"/>
                <a:stretch>
                  <a:fillRect/>
                </a:stretch>
              </p:blipFill>
              <p:spPr>
                <a:xfrm>
                  <a:off x="7676344" y="4356360"/>
                  <a:ext cx="374040" cy="378360"/>
                </a:xfrm>
                <a:prstGeom prst="rect">
                  <a:avLst/>
                </a:prstGeom>
              </p:spPr>
            </p:pic>
          </mc:Fallback>
        </mc:AlternateContent>
      </p:grpSp>
      <p:grpSp>
        <p:nvGrpSpPr>
          <p:cNvPr id="62" name="Group 61">
            <a:extLst>
              <a:ext uri="{FF2B5EF4-FFF2-40B4-BE49-F238E27FC236}">
                <a16:creationId xmlns:a16="http://schemas.microsoft.com/office/drawing/2014/main" id="{A9159E23-AEA6-68C0-B2D9-C8D36D2564E6}"/>
              </a:ext>
            </a:extLst>
          </p:cNvPr>
          <p:cNvGrpSpPr/>
          <p:nvPr/>
        </p:nvGrpSpPr>
        <p:grpSpPr>
          <a:xfrm>
            <a:off x="8569864" y="4427280"/>
            <a:ext cx="867240" cy="397440"/>
            <a:chOff x="8569864" y="4427280"/>
            <a:chExt cx="867240" cy="397440"/>
          </a:xfrm>
        </p:grpSpPr>
        <mc:AlternateContent xmlns:mc="http://schemas.openxmlformats.org/markup-compatibility/2006" xmlns:p14="http://schemas.microsoft.com/office/powerpoint/2010/main">
          <mc:Choice Requires="p14">
            <p:contentPart p14:bwMode="auto" r:id="rId72">
              <p14:nvContentPartPr>
                <p14:cNvPr id="60" name="Ink 59">
                  <a:extLst>
                    <a:ext uri="{FF2B5EF4-FFF2-40B4-BE49-F238E27FC236}">
                      <a16:creationId xmlns:a16="http://schemas.microsoft.com/office/drawing/2014/main" id="{D0E24145-7203-8D83-F6CD-2662643D1D46}"/>
                    </a:ext>
                  </a:extLst>
                </p14:cNvPr>
                <p14:cNvContentPartPr/>
                <p14:nvPr/>
              </p14:nvContentPartPr>
              <p14:xfrm>
                <a:off x="8569864" y="4589640"/>
                <a:ext cx="367560" cy="235080"/>
              </p14:xfrm>
            </p:contentPart>
          </mc:Choice>
          <mc:Fallback xmlns="">
            <p:pic>
              <p:nvPicPr>
                <p:cNvPr id="60" name="Ink 59">
                  <a:extLst>
                    <a:ext uri="{FF2B5EF4-FFF2-40B4-BE49-F238E27FC236}">
                      <a16:creationId xmlns:a16="http://schemas.microsoft.com/office/drawing/2014/main" id="{D0E24145-7203-8D83-F6CD-2662643D1D46}"/>
                    </a:ext>
                  </a:extLst>
                </p:cNvPr>
                <p:cNvPicPr/>
                <p:nvPr/>
              </p:nvPicPr>
              <p:blipFill>
                <a:blip r:embed="rId73"/>
                <a:stretch>
                  <a:fillRect/>
                </a:stretch>
              </p:blipFill>
              <p:spPr>
                <a:xfrm>
                  <a:off x="8560864" y="4580640"/>
                  <a:ext cx="38520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1" name="Ink 60">
                  <a:extLst>
                    <a:ext uri="{FF2B5EF4-FFF2-40B4-BE49-F238E27FC236}">
                      <a16:creationId xmlns:a16="http://schemas.microsoft.com/office/drawing/2014/main" id="{7EE9CC6C-30B7-7AE2-B80A-2250745DF7FA}"/>
                    </a:ext>
                  </a:extLst>
                </p14:cNvPr>
                <p14:cNvContentPartPr/>
                <p14:nvPr/>
              </p14:nvContentPartPr>
              <p14:xfrm>
                <a:off x="8970184" y="4427280"/>
                <a:ext cx="466920" cy="252000"/>
              </p14:xfrm>
            </p:contentPart>
          </mc:Choice>
          <mc:Fallback xmlns="">
            <p:pic>
              <p:nvPicPr>
                <p:cNvPr id="61" name="Ink 60">
                  <a:extLst>
                    <a:ext uri="{FF2B5EF4-FFF2-40B4-BE49-F238E27FC236}">
                      <a16:creationId xmlns:a16="http://schemas.microsoft.com/office/drawing/2014/main" id="{7EE9CC6C-30B7-7AE2-B80A-2250745DF7FA}"/>
                    </a:ext>
                  </a:extLst>
                </p:cNvPr>
                <p:cNvPicPr/>
                <p:nvPr/>
              </p:nvPicPr>
              <p:blipFill>
                <a:blip r:embed="rId75"/>
                <a:stretch>
                  <a:fillRect/>
                </a:stretch>
              </p:blipFill>
              <p:spPr>
                <a:xfrm>
                  <a:off x="8961184" y="4418640"/>
                  <a:ext cx="484560" cy="269640"/>
                </a:xfrm>
                <a:prstGeom prst="rect">
                  <a:avLst/>
                </a:prstGeom>
              </p:spPr>
            </p:pic>
          </mc:Fallback>
        </mc:AlternateContent>
      </p:grpSp>
      <p:grpSp>
        <p:nvGrpSpPr>
          <p:cNvPr id="73" name="Group 72">
            <a:extLst>
              <a:ext uri="{FF2B5EF4-FFF2-40B4-BE49-F238E27FC236}">
                <a16:creationId xmlns:a16="http://schemas.microsoft.com/office/drawing/2014/main" id="{E3C125A9-2FCF-8784-1685-FEE20BBD0638}"/>
              </a:ext>
            </a:extLst>
          </p:cNvPr>
          <p:cNvGrpSpPr/>
          <p:nvPr/>
        </p:nvGrpSpPr>
        <p:grpSpPr>
          <a:xfrm>
            <a:off x="9751024" y="4137480"/>
            <a:ext cx="2289600" cy="640800"/>
            <a:chOff x="9751024" y="4137480"/>
            <a:chExt cx="2289600" cy="640800"/>
          </a:xfrm>
        </p:grpSpPr>
        <mc:AlternateContent xmlns:mc="http://schemas.openxmlformats.org/markup-compatibility/2006" xmlns:p14="http://schemas.microsoft.com/office/powerpoint/2010/main">
          <mc:Choice Requires="p14">
            <p:contentPart p14:bwMode="auto" r:id="rId76">
              <p14:nvContentPartPr>
                <p14:cNvPr id="63" name="Ink 62">
                  <a:extLst>
                    <a:ext uri="{FF2B5EF4-FFF2-40B4-BE49-F238E27FC236}">
                      <a16:creationId xmlns:a16="http://schemas.microsoft.com/office/drawing/2014/main" id="{036C3CFA-56DC-BC08-B694-5F5DEA3AF1AB}"/>
                    </a:ext>
                  </a:extLst>
                </p14:cNvPr>
                <p14:cNvContentPartPr/>
                <p14:nvPr/>
              </p14:nvContentPartPr>
              <p14:xfrm>
                <a:off x="9751024" y="4219200"/>
                <a:ext cx="302040" cy="314280"/>
              </p14:xfrm>
            </p:contentPart>
          </mc:Choice>
          <mc:Fallback xmlns="">
            <p:pic>
              <p:nvPicPr>
                <p:cNvPr id="63" name="Ink 62">
                  <a:extLst>
                    <a:ext uri="{FF2B5EF4-FFF2-40B4-BE49-F238E27FC236}">
                      <a16:creationId xmlns:a16="http://schemas.microsoft.com/office/drawing/2014/main" id="{036C3CFA-56DC-BC08-B694-5F5DEA3AF1AB}"/>
                    </a:ext>
                  </a:extLst>
                </p:cNvPr>
                <p:cNvPicPr/>
                <p:nvPr/>
              </p:nvPicPr>
              <p:blipFill>
                <a:blip r:embed="rId77"/>
                <a:stretch>
                  <a:fillRect/>
                </a:stretch>
              </p:blipFill>
              <p:spPr>
                <a:xfrm>
                  <a:off x="9742384" y="4210200"/>
                  <a:ext cx="31968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4" name="Ink 63">
                  <a:extLst>
                    <a:ext uri="{FF2B5EF4-FFF2-40B4-BE49-F238E27FC236}">
                      <a16:creationId xmlns:a16="http://schemas.microsoft.com/office/drawing/2014/main" id="{D18AE8C1-3517-3D51-8235-4FF131155E29}"/>
                    </a:ext>
                  </a:extLst>
                </p14:cNvPr>
                <p14:cNvContentPartPr/>
                <p14:nvPr/>
              </p14:nvContentPartPr>
              <p14:xfrm>
                <a:off x="10183024" y="4156920"/>
                <a:ext cx="199080" cy="262440"/>
              </p14:xfrm>
            </p:contentPart>
          </mc:Choice>
          <mc:Fallback xmlns="">
            <p:pic>
              <p:nvPicPr>
                <p:cNvPr id="64" name="Ink 63">
                  <a:extLst>
                    <a:ext uri="{FF2B5EF4-FFF2-40B4-BE49-F238E27FC236}">
                      <a16:creationId xmlns:a16="http://schemas.microsoft.com/office/drawing/2014/main" id="{D18AE8C1-3517-3D51-8235-4FF131155E29}"/>
                    </a:ext>
                  </a:extLst>
                </p:cNvPr>
                <p:cNvPicPr/>
                <p:nvPr/>
              </p:nvPicPr>
              <p:blipFill>
                <a:blip r:embed="rId79"/>
                <a:stretch>
                  <a:fillRect/>
                </a:stretch>
              </p:blipFill>
              <p:spPr>
                <a:xfrm>
                  <a:off x="10174384" y="4148280"/>
                  <a:ext cx="21672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5" name="Ink 64">
                  <a:extLst>
                    <a:ext uri="{FF2B5EF4-FFF2-40B4-BE49-F238E27FC236}">
                      <a16:creationId xmlns:a16="http://schemas.microsoft.com/office/drawing/2014/main" id="{98B9C41B-27F5-DBC5-99C7-55EDE66E03B5}"/>
                    </a:ext>
                  </a:extLst>
                </p14:cNvPr>
                <p14:cNvContentPartPr/>
                <p14:nvPr/>
              </p14:nvContentPartPr>
              <p14:xfrm>
                <a:off x="10455544" y="4137480"/>
                <a:ext cx="416160" cy="199440"/>
              </p14:xfrm>
            </p:contentPart>
          </mc:Choice>
          <mc:Fallback xmlns="">
            <p:pic>
              <p:nvPicPr>
                <p:cNvPr id="65" name="Ink 64">
                  <a:extLst>
                    <a:ext uri="{FF2B5EF4-FFF2-40B4-BE49-F238E27FC236}">
                      <a16:creationId xmlns:a16="http://schemas.microsoft.com/office/drawing/2014/main" id="{98B9C41B-27F5-DBC5-99C7-55EDE66E03B5}"/>
                    </a:ext>
                  </a:extLst>
                </p:cNvPr>
                <p:cNvPicPr/>
                <p:nvPr/>
              </p:nvPicPr>
              <p:blipFill>
                <a:blip r:embed="rId81"/>
                <a:stretch>
                  <a:fillRect/>
                </a:stretch>
              </p:blipFill>
              <p:spPr>
                <a:xfrm>
                  <a:off x="10446904" y="4128840"/>
                  <a:ext cx="43380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6" name="Ink 65">
                  <a:extLst>
                    <a:ext uri="{FF2B5EF4-FFF2-40B4-BE49-F238E27FC236}">
                      <a16:creationId xmlns:a16="http://schemas.microsoft.com/office/drawing/2014/main" id="{89639492-561F-2284-EAE2-46D4356E3893}"/>
                    </a:ext>
                  </a:extLst>
                </p14:cNvPr>
                <p14:cNvContentPartPr/>
                <p14:nvPr/>
              </p14:nvContentPartPr>
              <p14:xfrm>
                <a:off x="10585504" y="4682520"/>
                <a:ext cx="217080" cy="95760"/>
              </p14:xfrm>
            </p:contentPart>
          </mc:Choice>
          <mc:Fallback xmlns="">
            <p:pic>
              <p:nvPicPr>
                <p:cNvPr id="66" name="Ink 65">
                  <a:extLst>
                    <a:ext uri="{FF2B5EF4-FFF2-40B4-BE49-F238E27FC236}">
                      <a16:creationId xmlns:a16="http://schemas.microsoft.com/office/drawing/2014/main" id="{89639492-561F-2284-EAE2-46D4356E3893}"/>
                    </a:ext>
                  </a:extLst>
                </p:cNvPr>
                <p:cNvPicPr/>
                <p:nvPr/>
              </p:nvPicPr>
              <p:blipFill>
                <a:blip r:embed="rId83"/>
                <a:stretch>
                  <a:fillRect/>
                </a:stretch>
              </p:blipFill>
              <p:spPr>
                <a:xfrm>
                  <a:off x="10576864" y="4673520"/>
                  <a:ext cx="23472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7" name="Ink 66">
                  <a:extLst>
                    <a:ext uri="{FF2B5EF4-FFF2-40B4-BE49-F238E27FC236}">
                      <a16:creationId xmlns:a16="http://schemas.microsoft.com/office/drawing/2014/main" id="{AA560C0A-593E-C113-D6F6-31D2F08A48AD}"/>
                    </a:ext>
                  </a:extLst>
                </p14:cNvPr>
                <p14:cNvContentPartPr/>
                <p14:nvPr/>
              </p14:nvContentPartPr>
              <p14:xfrm>
                <a:off x="10832824" y="4490280"/>
                <a:ext cx="158760" cy="210240"/>
              </p14:xfrm>
            </p:contentPart>
          </mc:Choice>
          <mc:Fallback xmlns="">
            <p:pic>
              <p:nvPicPr>
                <p:cNvPr id="67" name="Ink 66">
                  <a:extLst>
                    <a:ext uri="{FF2B5EF4-FFF2-40B4-BE49-F238E27FC236}">
                      <a16:creationId xmlns:a16="http://schemas.microsoft.com/office/drawing/2014/main" id="{AA560C0A-593E-C113-D6F6-31D2F08A48AD}"/>
                    </a:ext>
                  </a:extLst>
                </p:cNvPr>
                <p:cNvPicPr/>
                <p:nvPr/>
              </p:nvPicPr>
              <p:blipFill>
                <a:blip r:embed="rId85"/>
                <a:stretch>
                  <a:fillRect/>
                </a:stretch>
              </p:blipFill>
              <p:spPr>
                <a:xfrm>
                  <a:off x="10824184" y="4481280"/>
                  <a:ext cx="17640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8" name="Ink 67">
                  <a:extLst>
                    <a:ext uri="{FF2B5EF4-FFF2-40B4-BE49-F238E27FC236}">
                      <a16:creationId xmlns:a16="http://schemas.microsoft.com/office/drawing/2014/main" id="{3B5C0C21-2F09-B2F0-14CD-08C573EF8D66}"/>
                    </a:ext>
                  </a:extLst>
                </p14:cNvPr>
                <p14:cNvContentPartPr/>
                <p14:nvPr/>
              </p14:nvContentPartPr>
              <p14:xfrm>
                <a:off x="11057824" y="4390560"/>
                <a:ext cx="257040" cy="262440"/>
              </p14:xfrm>
            </p:contentPart>
          </mc:Choice>
          <mc:Fallback xmlns="">
            <p:pic>
              <p:nvPicPr>
                <p:cNvPr id="68" name="Ink 67">
                  <a:extLst>
                    <a:ext uri="{FF2B5EF4-FFF2-40B4-BE49-F238E27FC236}">
                      <a16:creationId xmlns:a16="http://schemas.microsoft.com/office/drawing/2014/main" id="{3B5C0C21-2F09-B2F0-14CD-08C573EF8D66}"/>
                    </a:ext>
                  </a:extLst>
                </p:cNvPr>
                <p:cNvPicPr/>
                <p:nvPr/>
              </p:nvPicPr>
              <p:blipFill>
                <a:blip r:embed="rId87"/>
                <a:stretch>
                  <a:fillRect/>
                </a:stretch>
              </p:blipFill>
              <p:spPr>
                <a:xfrm>
                  <a:off x="11049184" y="4381920"/>
                  <a:ext cx="27468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9" name="Ink 68">
                  <a:extLst>
                    <a:ext uri="{FF2B5EF4-FFF2-40B4-BE49-F238E27FC236}">
                      <a16:creationId xmlns:a16="http://schemas.microsoft.com/office/drawing/2014/main" id="{987C0103-8B3E-2745-EE50-588DEA413FBB}"/>
                    </a:ext>
                  </a:extLst>
                </p14:cNvPr>
                <p14:cNvContentPartPr/>
                <p14:nvPr/>
              </p14:nvContentPartPr>
              <p14:xfrm>
                <a:off x="11254384" y="4417920"/>
                <a:ext cx="22320" cy="12960"/>
              </p14:xfrm>
            </p:contentPart>
          </mc:Choice>
          <mc:Fallback xmlns="">
            <p:pic>
              <p:nvPicPr>
                <p:cNvPr id="69" name="Ink 68">
                  <a:extLst>
                    <a:ext uri="{FF2B5EF4-FFF2-40B4-BE49-F238E27FC236}">
                      <a16:creationId xmlns:a16="http://schemas.microsoft.com/office/drawing/2014/main" id="{987C0103-8B3E-2745-EE50-588DEA413FBB}"/>
                    </a:ext>
                  </a:extLst>
                </p:cNvPr>
                <p:cNvPicPr/>
                <p:nvPr/>
              </p:nvPicPr>
              <p:blipFill>
                <a:blip r:embed="rId89"/>
                <a:stretch>
                  <a:fillRect/>
                </a:stretch>
              </p:blipFill>
              <p:spPr>
                <a:xfrm>
                  <a:off x="11245384" y="4409280"/>
                  <a:ext cx="3996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70" name="Ink 69">
                  <a:extLst>
                    <a:ext uri="{FF2B5EF4-FFF2-40B4-BE49-F238E27FC236}">
                      <a16:creationId xmlns:a16="http://schemas.microsoft.com/office/drawing/2014/main" id="{C158AD98-1F25-37FB-2997-5024DA19FBE3}"/>
                    </a:ext>
                  </a:extLst>
                </p14:cNvPr>
                <p14:cNvContentPartPr/>
                <p14:nvPr/>
              </p14:nvContentPartPr>
              <p14:xfrm>
                <a:off x="11349064" y="4287240"/>
                <a:ext cx="56520" cy="187920"/>
              </p14:xfrm>
            </p:contentPart>
          </mc:Choice>
          <mc:Fallback xmlns="">
            <p:pic>
              <p:nvPicPr>
                <p:cNvPr id="70" name="Ink 69">
                  <a:extLst>
                    <a:ext uri="{FF2B5EF4-FFF2-40B4-BE49-F238E27FC236}">
                      <a16:creationId xmlns:a16="http://schemas.microsoft.com/office/drawing/2014/main" id="{C158AD98-1F25-37FB-2997-5024DA19FBE3}"/>
                    </a:ext>
                  </a:extLst>
                </p:cNvPr>
                <p:cNvPicPr/>
                <p:nvPr/>
              </p:nvPicPr>
              <p:blipFill>
                <a:blip r:embed="rId91"/>
                <a:stretch>
                  <a:fillRect/>
                </a:stretch>
              </p:blipFill>
              <p:spPr>
                <a:xfrm>
                  <a:off x="11340424" y="4278240"/>
                  <a:ext cx="7416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71" name="Ink 70">
                  <a:extLst>
                    <a:ext uri="{FF2B5EF4-FFF2-40B4-BE49-F238E27FC236}">
                      <a16:creationId xmlns:a16="http://schemas.microsoft.com/office/drawing/2014/main" id="{AA24AC0E-EE35-9F66-6180-8280EBDCD4E5}"/>
                    </a:ext>
                  </a:extLst>
                </p14:cNvPr>
                <p14:cNvContentPartPr/>
                <p14:nvPr/>
              </p14:nvContentPartPr>
              <p14:xfrm>
                <a:off x="11403064" y="4333320"/>
                <a:ext cx="128520" cy="140760"/>
              </p14:xfrm>
            </p:contentPart>
          </mc:Choice>
          <mc:Fallback xmlns="">
            <p:pic>
              <p:nvPicPr>
                <p:cNvPr id="71" name="Ink 70">
                  <a:extLst>
                    <a:ext uri="{FF2B5EF4-FFF2-40B4-BE49-F238E27FC236}">
                      <a16:creationId xmlns:a16="http://schemas.microsoft.com/office/drawing/2014/main" id="{AA24AC0E-EE35-9F66-6180-8280EBDCD4E5}"/>
                    </a:ext>
                  </a:extLst>
                </p:cNvPr>
                <p:cNvPicPr/>
                <p:nvPr/>
              </p:nvPicPr>
              <p:blipFill>
                <a:blip r:embed="rId93"/>
                <a:stretch>
                  <a:fillRect/>
                </a:stretch>
              </p:blipFill>
              <p:spPr>
                <a:xfrm>
                  <a:off x="11394424" y="4324320"/>
                  <a:ext cx="14616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72" name="Ink 71">
                  <a:extLst>
                    <a:ext uri="{FF2B5EF4-FFF2-40B4-BE49-F238E27FC236}">
                      <a16:creationId xmlns:a16="http://schemas.microsoft.com/office/drawing/2014/main" id="{045FA64B-D568-084E-6E0D-B460222BF450}"/>
                    </a:ext>
                  </a:extLst>
                </p14:cNvPr>
                <p14:cNvContentPartPr/>
                <p14:nvPr/>
              </p14:nvContentPartPr>
              <p14:xfrm>
                <a:off x="11599624" y="4321800"/>
                <a:ext cx="441000" cy="114480"/>
              </p14:xfrm>
            </p:contentPart>
          </mc:Choice>
          <mc:Fallback xmlns="">
            <p:pic>
              <p:nvPicPr>
                <p:cNvPr id="72" name="Ink 71">
                  <a:extLst>
                    <a:ext uri="{FF2B5EF4-FFF2-40B4-BE49-F238E27FC236}">
                      <a16:creationId xmlns:a16="http://schemas.microsoft.com/office/drawing/2014/main" id="{045FA64B-D568-084E-6E0D-B460222BF450}"/>
                    </a:ext>
                  </a:extLst>
                </p:cNvPr>
                <p:cNvPicPr/>
                <p:nvPr/>
              </p:nvPicPr>
              <p:blipFill>
                <a:blip r:embed="rId95"/>
                <a:stretch>
                  <a:fillRect/>
                </a:stretch>
              </p:blipFill>
              <p:spPr>
                <a:xfrm>
                  <a:off x="11590624" y="4313160"/>
                  <a:ext cx="458640" cy="132120"/>
                </a:xfrm>
                <a:prstGeom prst="rect">
                  <a:avLst/>
                </a:prstGeom>
              </p:spPr>
            </p:pic>
          </mc:Fallback>
        </mc:AlternateContent>
      </p:grpSp>
      <p:grpSp>
        <p:nvGrpSpPr>
          <p:cNvPr id="79" name="Group 78">
            <a:extLst>
              <a:ext uri="{FF2B5EF4-FFF2-40B4-BE49-F238E27FC236}">
                <a16:creationId xmlns:a16="http://schemas.microsoft.com/office/drawing/2014/main" id="{B937ED30-F508-9EAC-E034-CC9B675EB2AC}"/>
              </a:ext>
            </a:extLst>
          </p:cNvPr>
          <p:cNvGrpSpPr/>
          <p:nvPr/>
        </p:nvGrpSpPr>
        <p:grpSpPr>
          <a:xfrm>
            <a:off x="6632704" y="6366240"/>
            <a:ext cx="1116720" cy="353160"/>
            <a:chOff x="6632704" y="6366240"/>
            <a:chExt cx="1116720" cy="353160"/>
          </a:xfrm>
        </p:grpSpPr>
        <mc:AlternateContent xmlns:mc="http://schemas.openxmlformats.org/markup-compatibility/2006" xmlns:p14="http://schemas.microsoft.com/office/powerpoint/2010/main">
          <mc:Choice Requires="p14">
            <p:contentPart p14:bwMode="auto" r:id="rId96">
              <p14:nvContentPartPr>
                <p14:cNvPr id="74" name="Ink 73">
                  <a:extLst>
                    <a:ext uri="{FF2B5EF4-FFF2-40B4-BE49-F238E27FC236}">
                      <a16:creationId xmlns:a16="http://schemas.microsoft.com/office/drawing/2014/main" id="{DE18AE85-D34F-60B2-05C5-CAAB8BE70539}"/>
                    </a:ext>
                  </a:extLst>
                </p14:cNvPr>
                <p14:cNvContentPartPr/>
                <p14:nvPr/>
              </p14:nvContentPartPr>
              <p14:xfrm>
                <a:off x="6632704" y="6366240"/>
                <a:ext cx="270720" cy="337680"/>
              </p14:xfrm>
            </p:contentPart>
          </mc:Choice>
          <mc:Fallback xmlns="">
            <p:pic>
              <p:nvPicPr>
                <p:cNvPr id="74" name="Ink 73">
                  <a:extLst>
                    <a:ext uri="{FF2B5EF4-FFF2-40B4-BE49-F238E27FC236}">
                      <a16:creationId xmlns:a16="http://schemas.microsoft.com/office/drawing/2014/main" id="{DE18AE85-D34F-60B2-05C5-CAAB8BE70539}"/>
                    </a:ext>
                  </a:extLst>
                </p:cNvPr>
                <p:cNvPicPr/>
                <p:nvPr/>
              </p:nvPicPr>
              <p:blipFill>
                <a:blip r:embed="rId97"/>
                <a:stretch>
                  <a:fillRect/>
                </a:stretch>
              </p:blipFill>
              <p:spPr>
                <a:xfrm>
                  <a:off x="6623704" y="6357600"/>
                  <a:ext cx="288360" cy="3553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75" name="Ink 74">
                  <a:extLst>
                    <a:ext uri="{FF2B5EF4-FFF2-40B4-BE49-F238E27FC236}">
                      <a16:creationId xmlns:a16="http://schemas.microsoft.com/office/drawing/2014/main" id="{54EE415D-06A9-679E-C0F2-BCFA32BB90DA}"/>
                    </a:ext>
                  </a:extLst>
                </p14:cNvPr>
                <p14:cNvContentPartPr/>
                <p14:nvPr/>
              </p14:nvContentPartPr>
              <p14:xfrm>
                <a:off x="6910984" y="6386400"/>
                <a:ext cx="290880" cy="296280"/>
              </p14:xfrm>
            </p:contentPart>
          </mc:Choice>
          <mc:Fallback xmlns="">
            <p:pic>
              <p:nvPicPr>
                <p:cNvPr id="75" name="Ink 74">
                  <a:extLst>
                    <a:ext uri="{FF2B5EF4-FFF2-40B4-BE49-F238E27FC236}">
                      <a16:creationId xmlns:a16="http://schemas.microsoft.com/office/drawing/2014/main" id="{54EE415D-06A9-679E-C0F2-BCFA32BB90DA}"/>
                    </a:ext>
                  </a:extLst>
                </p:cNvPr>
                <p:cNvPicPr/>
                <p:nvPr/>
              </p:nvPicPr>
              <p:blipFill>
                <a:blip r:embed="rId99"/>
                <a:stretch>
                  <a:fillRect/>
                </a:stretch>
              </p:blipFill>
              <p:spPr>
                <a:xfrm>
                  <a:off x="6902344" y="6377400"/>
                  <a:ext cx="30852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7" name="Ink 76">
                  <a:extLst>
                    <a:ext uri="{FF2B5EF4-FFF2-40B4-BE49-F238E27FC236}">
                      <a16:creationId xmlns:a16="http://schemas.microsoft.com/office/drawing/2014/main" id="{741590BE-1179-1EA9-E286-EC9DD9D205D6}"/>
                    </a:ext>
                  </a:extLst>
                </p14:cNvPr>
                <p14:cNvContentPartPr/>
                <p14:nvPr/>
              </p14:nvContentPartPr>
              <p14:xfrm>
                <a:off x="7210864" y="6413040"/>
                <a:ext cx="230040" cy="298080"/>
              </p14:xfrm>
            </p:contentPart>
          </mc:Choice>
          <mc:Fallback xmlns="">
            <p:pic>
              <p:nvPicPr>
                <p:cNvPr id="77" name="Ink 76">
                  <a:extLst>
                    <a:ext uri="{FF2B5EF4-FFF2-40B4-BE49-F238E27FC236}">
                      <a16:creationId xmlns:a16="http://schemas.microsoft.com/office/drawing/2014/main" id="{741590BE-1179-1EA9-E286-EC9DD9D205D6}"/>
                    </a:ext>
                  </a:extLst>
                </p:cNvPr>
                <p:cNvPicPr/>
                <p:nvPr/>
              </p:nvPicPr>
              <p:blipFill>
                <a:blip r:embed="rId101"/>
                <a:stretch>
                  <a:fillRect/>
                </a:stretch>
              </p:blipFill>
              <p:spPr>
                <a:xfrm>
                  <a:off x="7202224" y="6404040"/>
                  <a:ext cx="247680" cy="3157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8" name="Ink 77">
                  <a:extLst>
                    <a:ext uri="{FF2B5EF4-FFF2-40B4-BE49-F238E27FC236}">
                      <a16:creationId xmlns:a16="http://schemas.microsoft.com/office/drawing/2014/main" id="{AD4B5CDA-1CDA-C674-BC72-94126183FF91}"/>
                    </a:ext>
                  </a:extLst>
                </p14:cNvPr>
                <p14:cNvContentPartPr/>
                <p14:nvPr/>
              </p14:nvContentPartPr>
              <p14:xfrm>
                <a:off x="7495624" y="6366240"/>
                <a:ext cx="253800" cy="353160"/>
              </p14:xfrm>
            </p:contentPart>
          </mc:Choice>
          <mc:Fallback xmlns="">
            <p:pic>
              <p:nvPicPr>
                <p:cNvPr id="78" name="Ink 77">
                  <a:extLst>
                    <a:ext uri="{FF2B5EF4-FFF2-40B4-BE49-F238E27FC236}">
                      <a16:creationId xmlns:a16="http://schemas.microsoft.com/office/drawing/2014/main" id="{AD4B5CDA-1CDA-C674-BC72-94126183FF91}"/>
                    </a:ext>
                  </a:extLst>
                </p:cNvPr>
                <p:cNvPicPr/>
                <p:nvPr/>
              </p:nvPicPr>
              <p:blipFill>
                <a:blip r:embed="rId103"/>
                <a:stretch>
                  <a:fillRect/>
                </a:stretch>
              </p:blipFill>
              <p:spPr>
                <a:xfrm>
                  <a:off x="7486984" y="6357240"/>
                  <a:ext cx="271440" cy="370800"/>
                </a:xfrm>
                <a:prstGeom prst="rect">
                  <a:avLst/>
                </a:prstGeom>
              </p:spPr>
            </p:pic>
          </mc:Fallback>
        </mc:AlternateContent>
      </p:grpSp>
      <p:grpSp>
        <p:nvGrpSpPr>
          <p:cNvPr id="91" name="Group 90">
            <a:extLst>
              <a:ext uri="{FF2B5EF4-FFF2-40B4-BE49-F238E27FC236}">
                <a16:creationId xmlns:a16="http://schemas.microsoft.com/office/drawing/2014/main" id="{60D7EA90-F6EE-9F22-E1EB-E27208B3339D}"/>
              </a:ext>
            </a:extLst>
          </p:cNvPr>
          <p:cNvGrpSpPr/>
          <p:nvPr/>
        </p:nvGrpSpPr>
        <p:grpSpPr>
          <a:xfrm>
            <a:off x="10508824" y="5545080"/>
            <a:ext cx="2090160" cy="513720"/>
            <a:chOff x="10508824" y="5545080"/>
            <a:chExt cx="2090160" cy="513720"/>
          </a:xfrm>
        </p:grpSpPr>
        <mc:AlternateContent xmlns:mc="http://schemas.openxmlformats.org/markup-compatibility/2006" xmlns:p14="http://schemas.microsoft.com/office/powerpoint/2010/main">
          <mc:Choice Requires="p14">
            <p:contentPart p14:bwMode="auto" r:id="rId104">
              <p14:nvContentPartPr>
                <p14:cNvPr id="80" name="Ink 79">
                  <a:extLst>
                    <a:ext uri="{FF2B5EF4-FFF2-40B4-BE49-F238E27FC236}">
                      <a16:creationId xmlns:a16="http://schemas.microsoft.com/office/drawing/2014/main" id="{F1D311AB-F593-EB0D-B013-91A594F50531}"/>
                    </a:ext>
                  </a:extLst>
                </p14:cNvPr>
                <p14:cNvContentPartPr/>
                <p14:nvPr/>
              </p14:nvContentPartPr>
              <p14:xfrm>
                <a:off x="10508824" y="5787360"/>
                <a:ext cx="189720" cy="210600"/>
              </p14:xfrm>
            </p:contentPart>
          </mc:Choice>
          <mc:Fallback xmlns="">
            <p:pic>
              <p:nvPicPr>
                <p:cNvPr id="80" name="Ink 79">
                  <a:extLst>
                    <a:ext uri="{FF2B5EF4-FFF2-40B4-BE49-F238E27FC236}">
                      <a16:creationId xmlns:a16="http://schemas.microsoft.com/office/drawing/2014/main" id="{F1D311AB-F593-EB0D-B013-91A594F50531}"/>
                    </a:ext>
                  </a:extLst>
                </p:cNvPr>
                <p:cNvPicPr/>
                <p:nvPr/>
              </p:nvPicPr>
              <p:blipFill>
                <a:blip r:embed="rId105"/>
                <a:stretch>
                  <a:fillRect/>
                </a:stretch>
              </p:blipFill>
              <p:spPr>
                <a:xfrm>
                  <a:off x="10500184" y="5778360"/>
                  <a:ext cx="20736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1" name="Ink 80">
                  <a:extLst>
                    <a:ext uri="{FF2B5EF4-FFF2-40B4-BE49-F238E27FC236}">
                      <a16:creationId xmlns:a16="http://schemas.microsoft.com/office/drawing/2014/main" id="{21DAF0CD-6953-D8F1-BB9F-2F58C08BD822}"/>
                    </a:ext>
                  </a:extLst>
                </p14:cNvPr>
                <p14:cNvContentPartPr/>
                <p14:nvPr/>
              </p14:nvContentPartPr>
              <p14:xfrm>
                <a:off x="10796824" y="5934240"/>
                <a:ext cx="23040" cy="124560"/>
              </p14:xfrm>
            </p:contentPart>
          </mc:Choice>
          <mc:Fallback xmlns="">
            <p:pic>
              <p:nvPicPr>
                <p:cNvPr id="81" name="Ink 80">
                  <a:extLst>
                    <a:ext uri="{FF2B5EF4-FFF2-40B4-BE49-F238E27FC236}">
                      <a16:creationId xmlns:a16="http://schemas.microsoft.com/office/drawing/2014/main" id="{21DAF0CD-6953-D8F1-BB9F-2F58C08BD822}"/>
                    </a:ext>
                  </a:extLst>
                </p:cNvPr>
                <p:cNvPicPr/>
                <p:nvPr/>
              </p:nvPicPr>
              <p:blipFill>
                <a:blip r:embed="rId107"/>
                <a:stretch>
                  <a:fillRect/>
                </a:stretch>
              </p:blipFill>
              <p:spPr>
                <a:xfrm>
                  <a:off x="10788184" y="5925600"/>
                  <a:ext cx="4068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2" name="Ink 81">
                  <a:extLst>
                    <a:ext uri="{FF2B5EF4-FFF2-40B4-BE49-F238E27FC236}">
                      <a16:creationId xmlns:a16="http://schemas.microsoft.com/office/drawing/2014/main" id="{5B9185F0-271D-BF83-3017-7055EBD31CCE}"/>
                    </a:ext>
                  </a:extLst>
                </p14:cNvPr>
                <p14:cNvContentPartPr/>
                <p14:nvPr/>
              </p14:nvContentPartPr>
              <p14:xfrm>
                <a:off x="10874224" y="5730840"/>
                <a:ext cx="347040" cy="299520"/>
              </p14:xfrm>
            </p:contentPart>
          </mc:Choice>
          <mc:Fallback xmlns="">
            <p:pic>
              <p:nvPicPr>
                <p:cNvPr id="82" name="Ink 81">
                  <a:extLst>
                    <a:ext uri="{FF2B5EF4-FFF2-40B4-BE49-F238E27FC236}">
                      <a16:creationId xmlns:a16="http://schemas.microsoft.com/office/drawing/2014/main" id="{5B9185F0-271D-BF83-3017-7055EBD31CCE}"/>
                    </a:ext>
                  </a:extLst>
                </p:cNvPr>
                <p:cNvPicPr/>
                <p:nvPr/>
              </p:nvPicPr>
              <p:blipFill>
                <a:blip r:embed="rId109"/>
                <a:stretch>
                  <a:fillRect/>
                </a:stretch>
              </p:blipFill>
              <p:spPr>
                <a:xfrm>
                  <a:off x="10865584" y="5721840"/>
                  <a:ext cx="364680" cy="31716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3" name="Ink 82">
                  <a:extLst>
                    <a:ext uri="{FF2B5EF4-FFF2-40B4-BE49-F238E27FC236}">
                      <a16:creationId xmlns:a16="http://schemas.microsoft.com/office/drawing/2014/main" id="{9BEF19A6-40BC-0CB9-FD3B-70C47782AF7D}"/>
                    </a:ext>
                  </a:extLst>
                </p14:cNvPr>
                <p14:cNvContentPartPr/>
                <p14:nvPr/>
              </p14:nvContentPartPr>
              <p14:xfrm>
                <a:off x="11283544" y="5682240"/>
                <a:ext cx="213840" cy="301320"/>
              </p14:xfrm>
            </p:contentPart>
          </mc:Choice>
          <mc:Fallback xmlns="">
            <p:pic>
              <p:nvPicPr>
                <p:cNvPr id="83" name="Ink 82">
                  <a:extLst>
                    <a:ext uri="{FF2B5EF4-FFF2-40B4-BE49-F238E27FC236}">
                      <a16:creationId xmlns:a16="http://schemas.microsoft.com/office/drawing/2014/main" id="{9BEF19A6-40BC-0CB9-FD3B-70C47782AF7D}"/>
                    </a:ext>
                  </a:extLst>
                </p:cNvPr>
                <p:cNvPicPr/>
                <p:nvPr/>
              </p:nvPicPr>
              <p:blipFill>
                <a:blip r:embed="rId111"/>
                <a:stretch>
                  <a:fillRect/>
                </a:stretch>
              </p:blipFill>
              <p:spPr>
                <a:xfrm>
                  <a:off x="11274904" y="5673240"/>
                  <a:ext cx="23148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84" name="Ink 83">
                  <a:extLst>
                    <a:ext uri="{FF2B5EF4-FFF2-40B4-BE49-F238E27FC236}">
                      <a16:creationId xmlns:a16="http://schemas.microsoft.com/office/drawing/2014/main" id="{C55FCDF4-9B90-BA69-1C98-03B35EAA3B80}"/>
                    </a:ext>
                  </a:extLst>
                </p14:cNvPr>
                <p14:cNvContentPartPr/>
                <p14:nvPr/>
              </p14:nvContentPartPr>
              <p14:xfrm>
                <a:off x="11381824" y="5779440"/>
                <a:ext cx="255600" cy="158040"/>
              </p14:xfrm>
            </p:contentPart>
          </mc:Choice>
          <mc:Fallback xmlns="">
            <p:pic>
              <p:nvPicPr>
                <p:cNvPr id="84" name="Ink 83">
                  <a:extLst>
                    <a:ext uri="{FF2B5EF4-FFF2-40B4-BE49-F238E27FC236}">
                      <a16:creationId xmlns:a16="http://schemas.microsoft.com/office/drawing/2014/main" id="{C55FCDF4-9B90-BA69-1C98-03B35EAA3B80}"/>
                    </a:ext>
                  </a:extLst>
                </p:cNvPr>
                <p:cNvPicPr/>
                <p:nvPr/>
              </p:nvPicPr>
              <p:blipFill>
                <a:blip r:embed="rId113"/>
                <a:stretch>
                  <a:fillRect/>
                </a:stretch>
              </p:blipFill>
              <p:spPr>
                <a:xfrm>
                  <a:off x="11372824" y="5770800"/>
                  <a:ext cx="27324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5" name="Ink 84">
                  <a:extLst>
                    <a:ext uri="{FF2B5EF4-FFF2-40B4-BE49-F238E27FC236}">
                      <a16:creationId xmlns:a16="http://schemas.microsoft.com/office/drawing/2014/main" id="{8E229ED0-26F1-2198-EA1D-BF7A455CBB59}"/>
                    </a:ext>
                  </a:extLst>
                </p14:cNvPr>
                <p14:cNvContentPartPr/>
                <p14:nvPr/>
              </p14:nvContentPartPr>
              <p14:xfrm>
                <a:off x="11729584" y="5545080"/>
                <a:ext cx="180360" cy="302040"/>
              </p14:xfrm>
            </p:contentPart>
          </mc:Choice>
          <mc:Fallback xmlns="">
            <p:pic>
              <p:nvPicPr>
                <p:cNvPr id="85" name="Ink 84">
                  <a:extLst>
                    <a:ext uri="{FF2B5EF4-FFF2-40B4-BE49-F238E27FC236}">
                      <a16:creationId xmlns:a16="http://schemas.microsoft.com/office/drawing/2014/main" id="{8E229ED0-26F1-2198-EA1D-BF7A455CBB59}"/>
                    </a:ext>
                  </a:extLst>
                </p:cNvPr>
                <p:cNvPicPr/>
                <p:nvPr/>
              </p:nvPicPr>
              <p:blipFill>
                <a:blip r:embed="rId115"/>
                <a:stretch>
                  <a:fillRect/>
                </a:stretch>
              </p:blipFill>
              <p:spPr>
                <a:xfrm>
                  <a:off x="11720944" y="5536080"/>
                  <a:ext cx="19800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6" name="Ink 85">
                  <a:extLst>
                    <a:ext uri="{FF2B5EF4-FFF2-40B4-BE49-F238E27FC236}">
                      <a16:creationId xmlns:a16="http://schemas.microsoft.com/office/drawing/2014/main" id="{F0931FBF-345E-52AD-3BD5-F6B42BA94A7D}"/>
                    </a:ext>
                  </a:extLst>
                </p14:cNvPr>
                <p14:cNvContentPartPr/>
                <p14:nvPr/>
              </p14:nvContentPartPr>
              <p14:xfrm>
                <a:off x="12062224" y="5657400"/>
                <a:ext cx="10440" cy="29160"/>
              </p14:xfrm>
            </p:contentPart>
          </mc:Choice>
          <mc:Fallback xmlns="">
            <p:pic>
              <p:nvPicPr>
                <p:cNvPr id="86" name="Ink 85">
                  <a:extLst>
                    <a:ext uri="{FF2B5EF4-FFF2-40B4-BE49-F238E27FC236}">
                      <a16:creationId xmlns:a16="http://schemas.microsoft.com/office/drawing/2014/main" id="{F0931FBF-345E-52AD-3BD5-F6B42BA94A7D}"/>
                    </a:ext>
                  </a:extLst>
                </p:cNvPr>
                <p:cNvPicPr/>
                <p:nvPr/>
              </p:nvPicPr>
              <p:blipFill>
                <a:blip r:embed="rId117"/>
                <a:stretch>
                  <a:fillRect/>
                </a:stretch>
              </p:blipFill>
              <p:spPr>
                <a:xfrm>
                  <a:off x="12053584" y="5648400"/>
                  <a:ext cx="2808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8" name="Ink 87">
                  <a:extLst>
                    <a:ext uri="{FF2B5EF4-FFF2-40B4-BE49-F238E27FC236}">
                      <a16:creationId xmlns:a16="http://schemas.microsoft.com/office/drawing/2014/main" id="{C1EDF099-B1AD-8987-2400-E8AE9CE14472}"/>
                    </a:ext>
                  </a:extLst>
                </p14:cNvPr>
                <p14:cNvContentPartPr/>
                <p14:nvPr/>
              </p14:nvContentPartPr>
              <p14:xfrm>
                <a:off x="12115504" y="5768280"/>
                <a:ext cx="16920" cy="8280"/>
              </p14:xfrm>
            </p:contentPart>
          </mc:Choice>
          <mc:Fallback xmlns="">
            <p:pic>
              <p:nvPicPr>
                <p:cNvPr id="88" name="Ink 87">
                  <a:extLst>
                    <a:ext uri="{FF2B5EF4-FFF2-40B4-BE49-F238E27FC236}">
                      <a16:creationId xmlns:a16="http://schemas.microsoft.com/office/drawing/2014/main" id="{C1EDF099-B1AD-8987-2400-E8AE9CE14472}"/>
                    </a:ext>
                  </a:extLst>
                </p:cNvPr>
                <p:cNvPicPr/>
                <p:nvPr/>
              </p:nvPicPr>
              <p:blipFill>
                <a:blip r:embed="rId119"/>
                <a:stretch>
                  <a:fillRect/>
                </a:stretch>
              </p:blipFill>
              <p:spPr>
                <a:xfrm>
                  <a:off x="12106864" y="5759280"/>
                  <a:ext cx="345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9" name="Ink 88">
                  <a:extLst>
                    <a:ext uri="{FF2B5EF4-FFF2-40B4-BE49-F238E27FC236}">
                      <a16:creationId xmlns:a16="http://schemas.microsoft.com/office/drawing/2014/main" id="{010BCFD0-587A-B2E0-6944-F60518DD8BD9}"/>
                    </a:ext>
                  </a:extLst>
                </p14:cNvPr>
                <p14:cNvContentPartPr/>
                <p14:nvPr/>
              </p14:nvContentPartPr>
              <p14:xfrm>
                <a:off x="12320704" y="5724000"/>
                <a:ext cx="33120" cy="9000"/>
              </p14:xfrm>
            </p:contentPart>
          </mc:Choice>
          <mc:Fallback xmlns="">
            <p:pic>
              <p:nvPicPr>
                <p:cNvPr id="89" name="Ink 88">
                  <a:extLst>
                    <a:ext uri="{FF2B5EF4-FFF2-40B4-BE49-F238E27FC236}">
                      <a16:creationId xmlns:a16="http://schemas.microsoft.com/office/drawing/2014/main" id="{010BCFD0-587A-B2E0-6944-F60518DD8BD9}"/>
                    </a:ext>
                  </a:extLst>
                </p:cNvPr>
                <p:cNvPicPr/>
                <p:nvPr/>
              </p:nvPicPr>
              <p:blipFill>
                <a:blip r:embed="rId121"/>
                <a:stretch>
                  <a:fillRect/>
                </a:stretch>
              </p:blipFill>
              <p:spPr>
                <a:xfrm>
                  <a:off x="12311704" y="5715360"/>
                  <a:ext cx="5076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90" name="Ink 89">
                  <a:extLst>
                    <a:ext uri="{FF2B5EF4-FFF2-40B4-BE49-F238E27FC236}">
                      <a16:creationId xmlns:a16="http://schemas.microsoft.com/office/drawing/2014/main" id="{137D5B87-DB01-6C7E-FB49-EA29B07DC53C}"/>
                    </a:ext>
                  </a:extLst>
                </p14:cNvPr>
                <p14:cNvContentPartPr/>
                <p14:nvPr/>
              </p14:nvContentPartPr>
              <p14:xfrm>
                <a:off x="12528424" y="5648760"/>
                <a:ext cx="70560" cy="29880"/>
              </p14:xfrm>
            </p:contentPart>
          </mc:Choice>
          <mc:Fallback xmlns="">
            <p:pic>
              <p:nvPicPr>
                <p:cNvPr id="90" name="Ink 89">
                  <a:extLst>
                    <a:ext uri="{FF2B5EF4-FFF2-40B4-BE49-F238E27FC236}">
                      <a16:creationId xmlns:a16="http://schemas.microsoft.com/office/drawing/2014/main" id="{137D5B87-DB01-6C7E-FB49-EA29B07DC53C}"/>
                    </a:ext>
                  </a:extLst>
                </p:cNvPr>
                <p:cNvPicPr/>
                <p:nvPr/>
              </p:nvPicPr>
              <p:blipFill>
                <a:blip r:embed="rId123"/>
                <a:stretch>
                  <a:fillRect/>
                </a:stretch>
              </p:blipFill>
              <p:spPr>
                <a:xfrm>
                  <a:off x="12519424" y="5639760"/>
                  <a:ext cx="88200" cy="47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4">
            <p14:nvContentPartPr>
              <p14:cNvPr id="92" name="Ink 91">
                <a:extLst>
                  <a:ext uri="{FF2B5EF4-FFF2-40B4-BE49-F238E27FC236}">
                    <a16:creationId xmlns:a16="http://schemas.microsoft.com/office/drawing/2014/main" id="{CB4646FF-31B0-486C-1149-710D521CE23B}"/>
                  </a:ext>
                </a:extLst>
              </p14:cNvPr>
              <p14:cNvContentPartPr/>
              <p14:nvPr/>
            </p14:nvContentPartPr>
            <p14:xfrm>
              <a:off x="8130304" y="3923640"/>
              <a:ext cx="4127040" cy="1153440"/>
            </p14:xfrm>
          </p:contentPart>
        </mc:Choice>
        <mc:Fallback xmlns="">
          <p:pic>
            <p:nvPicPr>
              <p:cNvPr id="92" name="Ink 91">
                <a:extLst>
                  <a:ext uri="{FF2B5EF4-FFF2-40B4-BE49-F238E27FC236}">
                    <a16:creationId xmlns:a16="http://schemas.microsoft.com/office/drawing/2014/main" id="{CB4646FF-31B0-486C-1149-710D521CE23B}"/>
                  </a:ext>
                </a:extLst>
              </p:cNvPr>
              <p:cNvPicPr/>
              <p:nvPr/>
            </p:nvPicPr>
            <p:blipFill>
              <a:blip r:embed="rId125"/>
              <a:stretch>
                <a:fillRect/>
              </a:stretch>
            </p:blipFill>
            <p:spPr>
              <a:xfrm>
                <a:off x="8058664" y="3779640"/>
                <a:ext cx="4270680" cy="144108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3" name="Ink 92">
                <a:extLst>
                  <a:ext uri="{FF2B5EF4-FFF2-40B4-BE49-F238E27FC236}">
                    <a16:creationId xmlns:a16="http://schemas.microsoft.com/office/drawing/2014/main" id="{2205D9C3-2831-6C7D-79E5-3616A669E46B}"/>
                  </a:ext>
                </a:extLst>
              </p14:cNvPr>
              <p14:cNvContentPartPr/>
              <p14:nvPr/>
            </p14:nvContentPartPr>
            <p14:xfrm>
              <a:off x="3863224" y="5469120"/>
              <a:ext cx="328680" cy="340200"/>
            </p14:xfrm>
          </p:contentPart>
        </mc:Choice>
        <mc:Fallback xmlns="">
          <p:pic>
            <p:nvPicPr>
              <p:cNvPr id="93" name="Ink 92">
                <a:extLst>
                  <a:ext uri="{FF2B5EF4-FFF2-40B4-BE49-F238E27FC236}">
                    <a16:creationId xmlns:a16="http://schemas.microsoft.com/office/drawing/2014/main" id="{2205D9C3-2831-6C7D-79E5-3616A669E46B}"/>
                  </a:ext>
                </a:extLst>
              </p:cNvPr>
              <p:cNvPicPr/>
              <p:nvPr/>
            </p:nvPicPr>
            <p:blipFill>
              <a:blip r:embed="rId127"/>
              <a:stretch>
                <a:fillRect/>
              </a:stretch>
            </p:blipFill>
            <p:spPr>
              <a:xfrm>
                <a:off x="3854224" y="5460120"/>
                <a:ext cx="346320" cy="3578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4" name="Ink 93">
                <a:extLst>
                  <a:ext uri="{FF2B5EF4-FFF2-40B4-BE49-F238E27FC236}">
                    <a16:creationId xmlns:a16="http://schemas.microsoft.com/office/drawing/2014/main" id="{FD852C4B-4ADF-BF2D-630A-D70ACD758115}"/>
                  </a:ext>
                </a:extLst>
              </p14:cNvPr>
              <p14:cNvContentPartPr/>
              <p14:nvPr/>
            </p14:nvContentPartPr>
            <p14:xfrm>
              <a:off x="6298264" y="5541840"/>
              <a:ext cx="292320" cy="261360"/>
            </p14:xfrm>
          </p:contentPart>
        </mc:Choice>
        <mc:Fallback xmlns="">
          <p:pic>
            <p:nvPicPr>
              <p:cNvPr id="94" name="Ink 93">
                <a:extLst>
                  <a:ext uri="{FF2B5EF4-FFF2-40B4-BE49-F238E27FC236}">
                    <a16:creationId xmlns:a16="http://schemas.microsoft.com/office/drawing/2014/main" id="{FD852C4B-4ADF-BF2D-630A-D70ACD758115}"/>
                  </a:ext>
                </a:extLst>
              </p:cNvPr>
              <p:cNvPicPr/>
              <p:nvPr/>
            </p:nvPicPr>
            <p:blipFill>
              <a:blip r:embed="rId129"/>
              <a:stretch>
                <a:fillRect/>
              </a:stretch>
            </p:blipFill>
            <p:spPr>
              <a:xfrm>
                <a:off x="6289264" y="5532840"/>
                <a:ext cx="309960" cy="279000"/>
              </a:xfrm>
              <a:prstGeom prst="rect">
                <a:avLst/>
              </a:prstGeom>
            </p:spPr>
          </p:pic>
        </mc:Fallback>
      </mc:AlternateContent>
    </p:spTree>
    <p:extLst>
      <p:ext uri="{BB962C8B-B14F-4D97-AF65-F5344CB8AC3E}">
        <p14:creationId xmlns:p14="http://schemas.microsoft.com/office/powerpoint/2010/main" val="461967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FAB04FF4-7F95-FCA9-B43D-C04F95F6F082}"/>
              </a:ext>
            </a:extLst>
          </p:cNvPr>
          <p:cNvSpPr/>
          <p:nvPr/>
        </p:nvSpPr>
        <p:spPr>
          <a:xfrm>
            <a:off x="9006681" y="5539279"/>
            <a:ext cx="228594" cy="193699"/>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4ACBE8-35A7-4A36-B960-FCA060508FE3}"/>
              </a:ext>
            </a:extLst>
          </p:cNvPr>
          <p:cNvSpPr txBox="1"/>
          <p:nvPr/>
        </p:nvSpPr>
        <p:spPr>
          <a:xfrm>
            <a:off x="1699309" y="30587"/>
            <a:ext cx="10464147" cy="445635"/>
          </a:xfrm>
          <a:prstGeom prst="rect">
            <a:avLst/>
          </a:prstGeom>
          <a:noFill/>
        </p:spPr>
        <p:txBody>
          <a:bodyPr wrap="none" rtlCol="0">
            <a:spAutoFit/>
          </a:bodyPr>
          <a:lstStyle/>
          <a:p>
            <a:r>
              <a:rPr lang="en-US" sz="2296" dirty="0">
                <a:latin typeface="Arial" panose="020B0604020202020204" pitchFamily="34" charset="0"/>
              </a:rPr>
              <a:t>DNA Sequencing - Determining the Order of Bases Added by DNA Polymerase</a:t>
            </a:r>
          </a:p>
        </p:txBody>
      </p:sp>
      <p:sp>
        <p:nvSpPr>
          <p:cNvPr id="6" name="TextBox 5">
            <a:extLst>
              <a:ext uri="{FF2B5EF4-FFF2-40B4-BE49-F238E27FC236}">
                <a16:creationId xmlns:a16="http://schemas.microsoft.com/office/drawing/2014/main" id="{F3EF6381-C41B-41A8-AD1F-C8620B77232F}"/>
              </a:ext>
            </a:extLst>
          </p:cNvPr>
          <p:cNvSpPr txBox="1"/>
          <p:nvPr/>
        </p:nvSpPr>
        <p:spPr>
          <a:xfrm>
            <a:off x="193199" y="4430693"/>
            <a:ext cx="5726711" cy="923330"/>
          </a:xfrm>
          <a:prstGeom prst="rect">
            <a:avLst/>
          </a:prstGeom>
          <a:noFill/>
        </p:spPr>
        <p:txBody>
          <a:bodyPr wrap="square" rtlCol="0">
            <a:spAutoFit/>
          </a:bodyPr>
          <a:lstStyle/>
          <a:p>
            <a:pPr>
              <a:spcBef>
                <a:spcPts val="579"/>
              </a:spcBef>
            </a:pPr>
            <a:r>
              <a:rPr lang="en-US" sz="1800" b="1" dirty="0">
                <a:latin typeface="Arial" panose="020B0604020202020204" pitchFamily="34" charset="0"/>
                <a:cs typeface="Arial" panose="020B0604020202020204" pitchFamily="34" charset="0"/>
              </a:rPr>
              <a:t>Key Point 1. </a:t>
            </a:r>
            <a:r>
              <a:rPr lang="en-US" sz="1800" dirty="0">
                <a:latin typeface="Arial" panose="020B0604020202020204" pitchFamily="34" charset="0"/>
                <a:cs typeface="Arial" panose="020B0604020202020204" pitchFamily="34" charset="0"/>
              </a:rPr>
              <a:t>Start sequencing at known location with primer that anneals at a </a:t>
            </a:r>
            <a:r>
              <a:rPr lang="en-US" sz="1800" b="1" i="1" dirty="0">
                <a:latin typeface="Arial" panose="020B0604020202020204" pitchFamily="34" charset="0"/>
                <a:cs typeface="Arial" panose="020B0604020202020204" pitchFamily="34" charset="0"/>
              </a:rPr>
              <a:t>unique</a:t>
            </a:r>
            <a:r>
              <a:rPr lang="en-US" sz="1800" dirty="0">
                <a:latin typeface="Arial" panose="020B0604020202020204" pitchFamily="34" charset="0"/>
                <a:cs typeface="Arial" panose="020B0604020202020204" pitchFamily="34" charset="0"/>
              </a:rPr>
              <a:t> location on the plasmid, “upstream” from the region to be sequenced.</a:t>
            </a:r>
          </a:p>
        </p:txBody>
      </p:sp>
      <p:sp>
        <p:nvSpPr>
          <p:cNvPr id="2" name="TextBox 1">
            <a:extLst>
              <a:ext uri="{FF2B5EF4-FFF2-40B4-BE49-F238E27FC236}">
                <a16:creationId xmlns:a16="http://schemas.microsoft.com/office/drawing/2014/main" id="{B3685E55-A069-A41D-CE6F-F38FD647E7FB}"/>
              </a:ext>
            </a:extLst>
          </p:cNvPr>
          <p:cNvSpPr txBox="1"/>
          <p:nvPr/>
        </p:nvSpPr>
        <p:spPr>
          <a:xfrm>
            <a:off x="228085" y="487813"/>
            <a:ext cx="4765898" cy="3970318"/>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DNA to be sequenced is inserted into a circular piece of double stranded DNA called a plasmid. </a:t>
            </a:r>
            <a:r>
              <a:rPr lang="en-US" sz="1800" i="1" dirty="0">
                <a:latin typeface="Arial" panose="020B0604020202020204" pitchFamily="34" charset="0"/>
                <a:cs typeface="Arial" panose="020B0604020202020204" pitchFamily="34" charset="0"/>
              </a:rPr>
              <a:t>The DNA sequence of the plasmid is known.</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insertion is often accomplished using restriction enzymes that generate single stranded overhangs that allow DNA molecules to be efficiently joined.</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Restriction sites can be added to any DNA fragment using a number of techniques:</a:t>
            </a:r>
          </a:p>
          <a:p>
            <a:pPr marL="832287"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Addition of a short linker (same site on both ends)</a:t>
            </a:r>
          </a:p>
          <a:p>
            <a:pPr marL="832287"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PCR (different sites on each end)</a:t>
            </a:r>
          </a:p>
        </p:txBody>
      </p:sp>
      <p:graphicFrame>
        <p:nvGraphicFramePr>
          <p:cNvPr id="3" name="Object 2">
            <a:extLst>
              <a:ext uri="{FF2B5EF4-FFF2-40B4-BE49-F238E27FC236}">
                <a16:creationId xmlns:a16="http://schemas.microsoft.com/office/drawing/2014/main" id="{05DA2D37-108D-C1FB-9F80-2269DE0C1A54}"/>
              </a:ext>
            </a:extLst>
          </p:cNvPr>
          <p:cNvGraphicFramePr>
            <a:graphicFrameLocks noChangeAspect="1"/>
          </p:cNvGraphicFramePr>
          <p:nvPr/>
        </p:nvGraphicFramePr>
        <p:xfrm>
          <a:off x="5070178" y="517738"/>
          <a:ext cx="3427981" cy="3228460"/>
        </p:xfrm>
        <a:graphic>
          <a:graphicData uri="http://schemas.openxmlformats.org/presentationml/2006/ole">
            <mc:AlternateContent xmlns:mc="http://schemas.openxmlformats.org/markup-compatibility/2006">
              <mc:Choice xmlns:v="urn:schemas-microsoft-com:vml" Requires="v">
                <p:oleObj name="MDLDrawObject Class" r:id="rId3" imgW="6438086" imgH="6029128" progId="MDLDrawOLE.MDLDrawObject.1">
                  <p:embed/>
                </p:oleObj>
              </mc:Choice>
              <mc:Fallback>
                <p:oleObj name="MDLDrawObject Class" r:id="rId3" imgW="6438086" imgH="6029128" progId="MDLDrawOLE.MDLDrawObject.1">
                  <p:embed/>
                  <p:pic>
                    <p:nvPicPr>
                      <p:cNvPr id="3" name="Object 2">
                        <a:extLst>
                          <a:ext uri="{FF2B5EF4-FFF2-40B4-BE49-F238E27FC236}">
                            <a16:creationId xmlns:a16="http://schemas.microsoft.com/office/drawing/2014/main" id="{05DA2D37-108D-C1FB-9F80-2269DE0C1A54}"/>
                          </a:ext>
                        </a:extLst>
                      </p:cNvPr>
                      <p:cNvPicPr>
                        <a:picLocks noChangeAspect="1" noChangeArrowheads="1"/>
                      </p:cNvPicPr>
                      <p:nvPr/>
                    </p:nvPicPr>
                    <p:blipFill>
                      <a:blip r:embed="rId4"/>
                      <a:srcRect/>
                      <a:stretch>
                        <a:fillRect/>
                      </a:stretch>
                    </p:blipFill>
                    <p:spPr bwMode="auto">
                      <a:xfrm>
                        <a:off x="5070178" y="517738"/>
                        <a:ext cx="3427981" cy="3228460"/>
                      </a:xfrm>
                      <a:prstGeom prst="rect">
                        <a:avLst/>
                      </a:prstGeom>
                      <a:noFill/>
                    </p:spPr>
                  </p:pic>
                </p:oleObj>
              </mc:Fallback>
            </mc:AlternateContent>
          </a:graphicData>
        </a:graphic>
      </p:graphicFrame>
      <p:grpSp>
        <p:nvGrpSpPr>
          <p:cNvPr id="35" name="Group 34">
            <a:extLst>
              <a:ext uri="{FF2B5EF4-FFF2-40B4-BE49-F238E27FC236}">
                <a16:creationId xmlns:a16="http://schemas.microsoft.com/office/drawing/2014/main" id="{ADDFF799-8B1C-07AF-436D-4D86916C8D06}"/>
              </a:ext>
            </a:extLst>
          </p:cNvPr>
          <p:cNvGrpSpPr/>
          <p:nvPr/>
        </p:nvGrpSpPr>
        <p:grpSpPr>
          <a:xfrm>
            <a:off x="7064253" y="3222036"/>
            <a:ext cx="5732022" cy="3519092"/>
            <a:chOff x="6536240" y="3206050"/>
            <a:chExt cx="5732022" cy="3519092"/>
          </a:xfrm>
        </p:grpSpPr>
        <p:grpSp>
          <p:nvGrpSpPr>
            <p:cNvPr id="30" name="Group 29">
              <a:extLst>
                <a:ext uri="{FF2B5EF4-FFF2-40B4-BE49-F238E27FC236}">
                  <a16:creationId xmlns:a16="http://schemas.microsoft.com/office/drawing/2014/main" id="{39CB44C2-A38E-B2BC-61E3-3D203C3FADA6}"/>
                </a:ext>
              </a:extLst>
            </p:cNvPr>
            <p:cNvGrpSpPr/>
            <p:nvPr/>
          </p:nvGrpSpPr>
          <p:grpSpPr>
            <a:xfrm>
              <a:off x="6536240" y="3206050"/>
              <a:ext cx="5732022" cy="3519092"/>
              <a:chOff x="6310951" y="481514"/>
              <a:chExt cx="5732022" cy="3519092"/>
            </a:xfrm>
          </p:grpSpPr>
          <p:grpSp>
            <p:nvGrpSpPr>
              <p:cNvPr id="22" name="Group 21">
                <a:extLst>
                  <a:ext uri="{FF2B5EF4-FFF2-40B4-BE49-F238E27FC236}">
                    <a16:creationId xmlns:a16="http://schemas.microsoft.com/office/drawing/2014/main" id="{31E5E56A-3ED8-B69F-4154-EFBA76527653}"/>
                  </a:ext>
                </a:extLst>
              </p:cNvPr>
              <p:cNvGrpSpPr/>
              <p:nvPr/>
            </p:nvGrpSpPr>
            <p:grpSpPr>
              <a:xfrm>
                <a:off x="6310951" y="481514"/>
                <a:ext cx="5732022" cy="3519092"/>
                <a:chOff x="-130879" y="2638655"/>
                <a:chExt cx="5732022" cy="3519092"/>
              </a:xfrm>
            </p:grpSpPr>
            <p:sp>
              <p:nvSpPr>
                <p:cNvPr id="10" name="TextBox 9">
                  <a:extLst>
                    <a:ext uri="{FF2B5EF4-FFF2-40B4-BE49-F238E27FC236}">
                      <a16:creationId xmlns:a16="http://schemas.microsoft.com/office/drawing/2014/main" id="{AAA150E2-BFD1-FB89-8C90-845794030CCE}"/>
                    </a:ext>
                  </a:extLst>
                </p:cNvPr>
                <p:cNvSpPr txBox="1"/>
                <p:nvPr/>
              </p:nvSpPr>
              <p:spPr>
                <a:xfrm>
                  <a:off x="240760" y="4086691"/>
                  <a:ext cx="4689859"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sp>
              <p:nvSpPr>
                <p:cNvPr id="14" name="TextBox 13">
                  <a:extLst>
                    <a:ext uri="{FF2B5EF4-FFF2-40B4-BE49-F238E27FC236}">
                      <a16:creationId xmlns:a16="http://schemas.microsoft.com/office/drawing/2014/main" id="{242982DB-9025-BEF5-41DC-854DC508B8F9}"/>
                    </a:ext>
                  </a:extLst>
                </p:cNvPr>
                <p:cNvSpPr txBox="1"/>
                <p:nvPr/>
              </p:nvSpPr>
              <p:spPr>
                <a:xfrm>
                  <a:off x="1045325" y="4957477"/>
                  <a:ext cx="3752090"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sp>
              <p:nvSpPr>
                <p:cNvPr id="15" name="TextBox 14">
                  <a:extLst>
                    <a:ext uri="{FF2B5EF4-FFF2-40B4-BE49-F238E27FC236}">
                      <a16:creationId xmlns:a16="http://schemas.microsoft.com/office/drawing/2014/main" id="{035A3C08-62F2-E15E-E4C1-56735C093582}"/>
                    </a:ext>
                  </a:extLst>
                </p:cNvPr>
                <p:cNvSpPr txBox="1"/>
                <p:nvPr/>
              </p:nvSpPr>
              <p:spPr>
                <a:xfrm>
                  <a:off x="1038284" y="5696082"/>
                  <a:ext cx="3637913"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cxnSp>
              <p:nvCxnSpPr>
                <p:cNvPr id="17" name="Straight Arrow Connector 16">
                  <a:extLst>
                    <a:ext uri="{FF2B5EF4-FFF2-40B4-BE49-F238E27FC236}">
                      <a16:creationId xmlns:a16="http://schemas.microsoft.com/office/drawing/2014/main" id="{45A92761-7AD8-B478-1C23-1AAEC33D45D6}"/>
                    </a:ext>
                  </a:extLst>
                </p:cNvPr>
                <p:cNvCxnSpPr/>
                <p:nvPr/>
              </p:nvCxnSpPr>
              <p:spPr>
                <a:xfrm>
                  <a:off x="3136361" y="4680415"/>
                  <a:ext cx="0" cy="305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67BB8D5-0454-45EB-9556-291815A4579F}"/>
                    </a:ext>
                  </a:extLst>
                </p:cNvPr>
                <p:cNvSpPr txBox="1"/>
                <p:nvPr/>
              </p:nvSpPr>
              <p:spPr>
                <a:xfrm>
                  <a:off x="4422756" y="5019003"/>
                  <a:ext cx="1178387" cy="1077218"/>
                </a:xfrm>
                <a:prstGeom prst="rect">
                  <a:avLst/>
                </a:prstGeom>
                <a:noFill/>
              </p:spPr>
              <p:txBody>
                <a:bodyPr wrap="square" rtlCol="0">
                  <a:spAutoFit/>
                </a:bodyPr>
                <a:lstStyle/>
                <a:p>
                  <a:r>
                    <a:rPr lang="en-US" sz="1600" dirty="0"/>
                    <a:t>DNA Ligase – reform phosphodiester bond</a:t>
                  </a:r>
                </a:p>
              </p:txBody>
            </p:sp>
            <p:sp>
              <p:nvSpPr>
                <p:cNvPr id="20" name="TextBox 19">
                  <a:extLst>
                    <a:ext uri="{FF2B5EF4-FFF2-40B4-BE49-F238E27FC236}">
                      <a16:creationId xmlns:a16="http://schemas.microsoft.com/office/drawing/2014/main" id="{CBE5A604-FB81-678D-D642-ECD6C583FBE6}"/>
                    </a:ext>
                  </a:extLst>
                </p:cNvPr>
                <p:cNvSpPr txBox="1"/>
                <p:nvPr/>
              </p:nvSpPr>
              <p:spPr>
                <a:xfrm>
                  <a:off x="1854083" y="2638655"/>
                  <a:ext cx="3115243" cy="461665"/>
                </a:xfrm>
                <a:prstGeom prst="rect">
                  <a:avLst/>
                </a:prstGeom>
                <a:noFill/>
              </p:spPr>
              <p:txBody>
                <a:bodyPr wrap="square" rtlCol="0">
                  <a:spAutoFit/>
                </a:bodyPr>
                <a:lstStyle/>
                <a:p>
                  <a:pPr algn="l"/>
                  <a:r>
                    <a:rPr lang="en-US" sz="1200" b="1" dirty="0">
                      <a:solidFill>
                        <a:srgbClr val="33CCFF"/>
                      </a:solidFill>
                      <a:latin typeface="Courier New" panose="02070309020205020404" pitchFamily="49" charset="0"/>
                      <a:cs typeface="Courier New" panose="02070309020205020404" pitchFamily="49" charset="0"/>
                    </a:rPr>
                    <a:t>C-A-T-A-T-G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C-T-C-G-A-G</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a:p>
                  <a:pPr algn="l"/>
                  <a:r>
                    <a:rPr lang="en-US" sz="1200" b="1" dirty="0">
                      <a:solidFill>
                        <a:srgbClr val="33CCFF"/>
                      </a:solidFill>
                      <a:latin typeface="Courier New" panose="02070309020205020404" pitchFamily="49" charset="0"/>
                      <a:cs typeface="Courier New" panose="02070309020205020404" pitchFamily="49" charset="0"/>
                    </a:rPr>
                    <a:t>G-T-A-T-A-C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G-A-G-C-T-C</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p:txBody>
            </p:sp>
            <p:sp>
              <p:nvSpPr>
                <p:cNvPr id="21" name="TextBox 20">
                  <a:extLst>
                    <a:ext uri="{FF2B5EF4-FFF2-40B4-BE49-F238E27FC236}">
                      <a16:creationId xmlns:a16="http://schemas.microsoft.com/office/drawing/2014/main" id="{256958E0-0F48-E361-A0DB-BF1DD9F04353}"/>
                    </a:ext>
                  </a:extLst>
                </p:cNvPr>
                <p:cNvSpPr txBox="1"/>
                <p:nvPr/>
              </p:nvSpPr>
              <p:spPr>
                <a:xfrm>
                  <a:off x="-130879" y="3448525"/>
                  <a:ext cx="4928295" cy="461665"/>
                </a:xfrm>
                <a:prstGeom prst="rect">
                  <a:avLst/>
                </a:prstGeom>
                <a:noFill/>
              </p:spPr>
              <p:txBody>
                <a:bodyPr wrap="square" rtlCol="0">
                  <a:spAutoFit/>
                </a:bodyPr>
                <a:lstStyle/>
                <a:p>
                  <a:pPr algn="l"/>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a:p>
                  <a:pPr algn="l"/>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p:txBody>
            </p:sp>
          </p:grpSp>
          <p:sp>
            <p:nvSpPr>
              <p:cNvPr id="25" name="TextBox 24">
                <a:extLst>
                  <a:ext uri="{FF2B5EF4-FFF2-40B4-BE49-F238E27FC236}">
                    <a16:creationId xmlns:a16="http://schemas.microsoft.com/office/drawing/2014/main" id="{518F3350-7B87-CDF5-BBAC-7105F1E95C97}"/>
                  </a:ext>
                </a:extLst>
              </p:cNvPr>
              <p:cNvSpPr txBox="1"/>
              <p:nvPr/>
            </p:nvSpPr>
            <p:spPr>
              <a:xfrm>
                <a:off x="10609228" y="991309"/>
                <a:ext cx="1210588"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Sticky end</a:t>
                </a:r>
              </a:p>
            </p:txBody>
          </p:sp>
          <p:cxnSp>
            <p:nvCxnSpPr>
              <p:cNvPr id="29" name="Straight Arrow Connector 28">
                <a:extLst>
                  <a:ext uri="{FF2B5EF4-FFF2-40B4-BE49-F238E27FC236}">
                    <a16:creationId xmlns:a16="http://schemas.microsoft.com/office/drawing/2014/main" id="{9EB50DA9-B0C1-9867-7DA8-427FB992DD1C}"/>
                  </a:ext>
                </a:extLst>
              </p:cNvPr>
              <p:cNvCxnSpPr>
                <a:cxnSpLocks/>
              </p:cNvCxnSpPr>
              <p:nvPr/>
            </p:nvCxnSpPr>
            <p:spPr>
              <a:xfrm flipH="1">
                <a:off x="10073481" y="1227315"/>
                <a:ext cx="535747" cy="104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18C39FE3-5CF5-C6B3-391C-FBF3E68BC785}"/>
                </a:ext>
              </a:extLst>
            </p:cNvPr>
            <p:cNvCxnSpPr>
              <a:cxnSpLocks/>
            </p:cNvCxnSpPr>
            <p:nvPr/>
          </p:nvCxnSpPr>
          <p:spPr>
            <a:xfrm>
              <a:off x="9006681" y="3699580"/>
              <a:ext cx="0" cy="305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DD05049-13CD-4718-0414-CA02307A21C3}"/>
                </a:ext>
              </a:extLst>
            </p:cNvPr>
            <p:cNvSpPr/>
            <p:nvPr/>
          </p:nvSpPr>
          <p:spPr>
            <a:xfrm>
              <a:off x="9460580" y="4055701"/>
              <a:ext cx="685800" cy="17101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Date Placeholder 25">
            <a:extLst>
              <a:ext uri="{FF2B5EF4-FFF2-40B4-BE49-F238E27FC236}">
                <a16:creationId xmlns:a16="http://schemas.microsoft.com/office/drawing/2014/main" id="{05B2695C-7F6C-B1CA-AB52-321056B9E2CA}"/>
              </a:ext>
            </a:extLst>
          </p:cNvPr>
          <p:cNvSpPr>
            <a:spLocks noGrp="1"/>
          </p:cNvSpPr>
          <p:nvPr>
            <p:ph type="dt" sz="half" idx="10"/>
          </p:nvPr>
        </p:nvSpPr>
        <p:spPr/>
        <p:txBody>
          <a:bodyPr/>
          <a:lstStyle/>
          <a:p>
            <a:fld id="{378886EE-AE55-4308-8B82-46C13981E497}" type="datetime1">
              <a:rPr lang="en-US" smtClean="0"/>
              <a:t>2/5/2025</a:t>
            </a:fld>
            <a:endParaRPr lang="en-US" dirty="0"/>
          </a:p>
        </p:txBody>
      </p:sp>
      <p:sp>
        <p:nvSpPr>
          <p:cNvPr id="31" name="Footer Placeholder 30">
            <a:extLst>
              <a:ext uri="{FF2B5EF4-FFF2-40B4-BE49-F238E27FC236}">
                <a16:creationId xmlns:a16="http://schemas.microsoft.com/office/drawing/2014/main" id="{1E54C687-44CB-4D29-BF89-28CAA1D4F202}"/>
              </a:ext>
            </a:extLst>
          </p:cNvPr>
          <p:cNvSpPr>
            <a:spLocks noGrp="1"/>
          </p:cNvSpPr>
          <p:nvPr>
            <p:ph type="ftr" sz="quarter" idx="11"/>
          </p:nvPr>
        </p:nvSpPr>
        <p:spPr/>
        <p:txBody>
          <a:bodyPr/>
          <a:lstStyle/>
          <a:p>
            <a:r>
              <a:rPr lang="en-US"/>
              <a:t>Drugs and Disease Spring 2025 - Lecture 4</a:t>
            </a:r>
          </a:p>
        </p:txBody>
      </p:sp>
      <p:sp>
        <p:nvSpPr>
          <p:cNvPr id="33" name="Slide Number Placeholder 32">
            <a:extLst>
              <a:ext uri="{FF2B5EF4-FFF2-40B4-BE49-F238E27FC236}">
                <a16:creationId xmlns:a16="http://schemas.microsoft.com/office/drawing/2014/main" id="{0E78AF01-6FBB-131C-B386-2D2BE63468D9}"/>
              </a:ext>
            </a:extLst>
          </p:cNvPr>
          <p:cNvSpPr>
            <a:spLocks noGrp="1"/>
          </p:cNvSpPr>
          <p:nvPr>
            <p:ph type="sldNum" sz="quarter" idx="12"/>
          </p:nvPr>
        </p:nvSpPr>
        <p:spPr/>
        <p:txBody>
          <a:bodyPr/>
          <a:lstStyle/>
          <a:p>
            <a:fld id="{DC3BB032-4020-48F4-953B-341806DC4A2B}" type="slidenum">
              <a:rPr lang="en-US" smtClean="0"/>
              <a:t>15</a:t>
            </a:fld>
            <a:endParaRPr lang="en-US"/>
          </a:p>
        </p:txBody>
      </p:sp>
      <p:sp>
        <p:nvSpPr>
          <p:cNvPr id="7" name="TextBox 6">
            <a:extLst>
              <a:ext uri="{FF2B5EF4-FFF2-40B4-BE49-F238E27FC236}">
                <a16:creationId xmlns:a16="http://schemas.microsoft.com/office/drawing/2014/main" id="{2D2A1F42-3221-24A5-277C-0AC682B9E7CE}"/>
              </a:ext>
            </a:extLst>
          </p:cNvPr>
          <p:cNvSpPr txBox="1"/>
          <p:nvPr/>
        </p:nvSpPr>
        <p:spPr>
          <a:xfrm>
            <a:off x="8867324" y="429536"/>
            <a:ext cx="4197942" cy="2585323"/>
          </a:xfrm>
          <a:prstGeom prst="rect">
            <a:avLst/>
          </a:prstGeom>
          <a:noFill/>
        </p:spPr>
        <p:txBody>
          <a:bodyPr wrap="square" rtlCol="0">
            <a:spAutoFit/>
          </a:bodyPr>
          <a:lstStyle/>
          <a:p>
            <a:r>
              <a:rPr lang="en-US" sz="1800" b="1" dirty="0">
                <a:latin typeface="Arial" panose="020B0604020202020204" pitchFamily="34" charset="0"/>
              </a:rPr>
              <a:t>Restriction Enzymes</a:t>
            </a:r>
          </a:p>
          <a:p>
            <a:pPr marL="285750" indent="-285750">
              <a:buFont typeface="Arial" panose="020B0604020202020204" pitchFamily="34" charset="0"/>
              <a:buChar char="•"/>
            </a:pPr>
            <a:r>
              <a:rPr lang="en-US" sz="1800" dirty="0">
                <a:latin typeface="Arial" panose="020B0604020202020204" pitchFamily="34" charset="0"/>
              </a:rPr>
              <a:t>Recognize a specific sequence in the DNA</a:t>
            </a:r>
          </a:p>
          <a:p>
            <a:pPr marL="285750" indent="-285750">
              <a:buFont typeface="Arial" panose="020B0604020202020204" pitchFamily="34" charset="0"/>
              <a:buChar char="•"/>
            </a:pPr>
            <a:r>
              <a:rPr lang="en-US" sz="1800" dirty="0">
                <a:latin typeface="Arial" panose="020B0604020202020204" pitchFamily="34" charset="0"/>
              </a:rPr>
              <a:t>Sequence has 2-fold symmetry – same on the top and bottom strand</a:t>
            </a:r>
          </a:p>
          <a:p>
            <a:pPr marL="285750" indent="-285750">
              <a:buFont typeface="Arial" panose="020B0604020202020204" pitchFamily="34" charset="0"/>
              <a:buChar char="•"/>
            </a:pPr>
            <a:r>
              <a:rPr lang="en-US" sz="1800" dirty="0">
                <a:latin typeface="Arial" panose="020B0604020202020204" pitchFamily="34" charset="0"/>
              </a:rPr>
              <a:t>Cuts both strands, most generate single-stranded DNA (sticky ends).</a:t>
            </a:r>
          </a:p>
          <a:p>
            <a:pPr marL="285750" indent="-285750">
              <a:buFont typeface="Arial" panose="020B0604020202020204" pitchFamily="34" charset="0"/>
              <a:buChar char="•"/>
            </a:pPr>
            <a:r>
              <a:rPr lang="en-US" sz="1800" dirty="0">
                <a:latin typeface="Arial" panose="020B0604020202020204" pitchFamily="34" charset="0"/>
              </a:rPr>
              <a:t>Complementary sticky ends can bind to each other.</a:t>
            </a:r>
          </a:p>
        </p:txBody>
      </p:sp>
      <p:grpSp>
        <p:nvGrpSpPr>
          <p:cNvPr id="34" name="Group 33">
            <a:extLst>
              <a:ext uri="{FF2B5EF4-FFF2-40B4-BE49-F238E27FC236}">
                <a16:creationId xmlns:a16="http://schemas.microsoft.com/office/drawing/2014/main" id="{3948F09D-74A5-ACE7-2C18-555513BB9C0A}"/>
              </a:ext>
            </a:extLst>
          </p:cNvPr>
          <p:cNvGrpSpPr/>
          <p:nvPr/>
        </p:nvGrpSpPr>
        <p:grpSpPr>
          <a:xfrm>
            <a:off x="777081" y="5225772"/>
            <a:ext cx="6658812" cy="1802855"/>
            <a:chOff x="777081" y="5225772"/>
            <a:chExt cx="6658812" cy="1802855"/>
          </a:xfrm>
        </p:grpSpPr>
        <p:grpSp>
          <p:nvGrpSpPr>
            <p:cNvPr id="5" name="Group 4">
              <a:extLst>
                <a:ext uri="{FF2B5EF4-FFF2-40B4-BE49-F238E27FC236}">
                  <a16:creationId xmlns:a16="http://schemas.microsoft.com/office/drawing/2014/main" id="{B5BFF974-73C4-1911-F166-D9B93C884702}"/>
                </a:ext>
              </a:extLst>
            </p:cNvPr>
            <p:cNvGrpSpPr/>
            <p:nvPr/>
          </p:nvGrpSpPr>
          <p:grpSpPr>
            <a:xfrm>
              <a:off x="777081" y="5225772"/>
              <a:ext cx="6072504" cy="1802855"/>
              <a:chOff x="3338261" y="4080517"/>
              <a:chExt cx="6072504" cy="1802855"/>
            </a:xfrm>
          </p:grpSpPr>
          <p:cxnSp>
            <p:nvCxnSpPr>
              <p:cNvPr id="16" name="Straight Arrow Connector 15">
                <a:extLst>
                  <a:ext uri="{FF2B5EF4-FFF2-40B4-BE49-F238E27FC236}">
                    <a16:creationId xmlns:a16="http://schemas.microsoft.com/office/drawing/2014/main" id="{FE9BFC2B-7BCD-42C7-B1BF-351B5A57B98C}"/>
                  </a:ext>
                </a:extLst>
              </p:cNvPr>
              <p:cNvCxnSpPr>
                <a:cxnSpLocks/>
              </p:cNvCxnSpPr>
              <p:nvPr/>
            </p:nvCxnSpPr>
            <p:spPr>
              <a:xfrm>
                <a:off x="5076439" y="4625828"/>
                <a:ext cx="363814" cy="13773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6B50715-03EA-4041-AB8A-4D14820C25B0}"/>
                  </a:ext>
                </a:extLst>
              </p:cNvPr>
              <p:cNvCxnSpPr>
                <a:cxnSpLocks/>
              </p:cNvCxnSpPr>
              <p:nvPr/>
            </p:nvCxnSpPr>
            <p:spPr>
              <a:xfrm flipH="1">
                <a:off x="7286733" y="4563931"/>
                <a:ext cx="737639" cy="32875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79A0036-6F20-9130-A8B3-B21C3D7E977C}"/>
                  </a:ext>
                </a:extLst>
              </p:cNvPr>
              <p:cNvGrpSpPr/>
              <p:nvPr/>
            </p:nvGrpSpPr>
            <p:grpSpPr>
              <a:xfrm>
                <a:off x="3338261" y="4080517"/>
                <a:ext cx="6072504" cy="1802855"/>
                <a:chOff x="6158075" y="272810"/>
                <a:chExt cx="6288062" cy="1866852"/>
              </a:xfrm>
            </p:grpSpPr>
            <p:sp>
              <p:nvSpPr>
                <p:cNvPr id="11" name="TextBox 10">
                  <a:extLst>
                    <a:ext uri="{FF2B5EF4-FFF2-40B4-BE49-F238E27FC236}">
                      <a16:creationId xmlns:a16="http://schemas.microsoft.com/office/drawing/2014/main" id="{8E748811-340E-4A08-955B-7A9CF9FC876A}"/>
                    </a:ext>
                  </a:extLst>
                </p:cNvPr>
                <p:cNvSpPr txBox="1"/>
                <p:nvPr/>
              </p:nvSpPr>
              <p:spPr>
                <a:xfrm>
                  <a:off x="6158075" y="387837"/>
                  <a:ext cx="2174447" cy="649488"/>
                </a:xfrm>
                <a:prstGeom prst="rect">
                  <a:avLst/>
                </a:prstGeom>
                <a:noFill/>
              </p:spPr>
              <p:txBody>
                <a:bodyPr wrap="square" rtlCol="0">
                  <a:spAutoFit/>
                </a:bodyPr>
                <a:lstStyle/>
                <a:p>
                  <a:r>
                    <a:rPr lang="en-US" sz="1738" dirty="0">
                      <a:solidFill>
                        <a:srgbClr val="FF0000"/>
                      </a:solidFill>
                      <a:latin typeface="Arial" panose="020B0604020202020204" pitchFamily="34" charset="0"/>
                    </a:rPr>
                    <a:t>All DNA molecules begin here.</a:t>
                  </a:r>
                </a:p>
              </p:txBody>
            </p:sp>
            <p:sp>
              <p:nvSpPr>
                <p:cNvPr id="12" name="TextBox 11">
                  <a:extLst>
                    <a:ext uri="{FF2B5EF4-FFF2-40B4-BE49-F238E27FC236}">
                      <a16:creationId xmlns:a16="http://schemas.microsoft.com/office/drawing/2014/main" id="{3B53FFC5-ADCA-4A15-AE5C-C788201DCB17}"/>
                    </a:ext>
                  </a:extLst>
                </p:cNvPr>
                <p:cNvSpPr txBox="1"/>
                <p:nvPr/>
              </p:nvSpPr>
              <p:spPr>
                <a:xfrm>
                  <a:off x="11026560" y="272810"/>
                  <a:ext cx="1419577" cy="926427"/>
                </a:xfrm>
                <a:prstGeom prst="rect">
                  <a:avLst/>
                </a:prstGeom>
                <a:noFill/>
              </p:spPr>
              <p:txBody>
                <a:bodyPr wrap="square" rtlCol="0">
                  <a:spAutoFit/>
                </a:bodyPr>
                <a:lstStyle/>
                <a:p>
                  <a:r>
                    <a:rPr lang="en-US" sz="1738" dirty="0">
                      <a:solidFill>
                        <a:srgbClr val="FF0000"/>
                      </a:solidFill>
                      <a:latin typeface="Arial" panose="020B0604020202020204" pitchFamily="34" charset="0"/>
                    </a:rPr>
                    <a:t>First base is added here.</a:t>
                  </a:r>
                </a:p>
              </p:txBody>
            </p:sp>
            <p:sp>
              <p:nvSpPr>
                <p:cNvPr id="27" name="TextBox 26">
                  <a:extLst>
                    <a:ext uri="{FF2B5EF4-FFF2-40B4-BE49-F238E27FC236}">
                      <a16:creationId xmlns:a16="http://schemas.microsoft.com/office/drawing/2014/main" id="{ECF19F39-2811-4E90-9A12-97C3FF5F06B1}"/>
                    </a:ext>
                  </a:extLst>
                </p:cNvPr>
                <p:cNvSpPr txBox="1"/>
                <p:nvPr/>
              </p:nvSpPr>
              <p:spPr>
                <a:xfrm>
                  <a:off x="7398529" y="1507445"/>
                  <a:ext cx="2636239" cy="372549"/>
                </a:xfrm>
                <a:prstGeom prst="rect">
                  <a:avLst/>
                </a:prstGeom>
                <a:noFill/>
              </p:spPr>
              <p:txBody>
                <a:bodyPr wrap="square" rtlCol="0">
                  <a:spAutoFit/>
                </a:bodyPr>
                <a:lstStyle/>
                <a:p>
                  <a:r>
                    <a:rPr lang="en-US" sz="1738" dirty="0">
                      <a:latin typeface="Arial" panose="020B0604020202020204" pitchFamily="34" charset="0"/>
                    </a:rPr>
                    <a:t>Known Seq (plasmid)</a:t>
                  </a:r>
                </a:p>
              </p:txBody>
            </p:sp>
            <p:sp>
              <p:nvSpPr>
                <p:cNvPr id="28" name="TextBox 27">
                  <a:extLst>
                    <a:ext uri="{FF2B5EF4-FFF2-40B4-BE49-F238E27FC236}">
                      <a16:creationId xmlns:a16="http://schemas.microsoft.com/office/drawing/2014/main" id="{1CCD487F-48DF-44E2-A656-E906E7801D76}"/>
                    </a:ext>
                  </a:extLst>
                </p:cNvPr>
                <p:cNvSpPr txBox="1"/>
                <p:nvPr/>
              </p:nvSpPr>
              <p:spPr>
                <a:xfrm>
                  <a:off x="10151257" y="1490174"/>
                  <a:ext cx="2260575" cy="649488"/>
                </a:xfrm>
                <a:prstGeom prst="rect">
                  <a:avLst/>
                </a:prstGeom>
                <a:noFill/>
              </p:spPr>
              <p:txBody>
                <a:bodyPr wrap="square" rtlCol="0">
                  <a:spAutoFit/>
                </a:bodyPr>
                <a:lstStyle/>
                <a:p>
                  <a:r>
                    <a:rPr lang="en-US" sz="1738" dirty="0">
                      <a:latin typeface="Arial" panose="020B0604020202020204" pitchFamily="34" charset="0"/>
                    </a:rPr>
                    <a:t>Unknown sequence</a:t>
                  </a:r>
                </a:p>
                <a:p>
                  <a:r>
                    <a:rPr lang="en-US" sz="1738" dirty="0">
                      <a:latin typeface="Arial" panose="020B0604020202020204" pitchFamily="34" charset="0"/>
                    </a:rPr>
                    <a:t>(insert)</a:t>
                  </a:r>
                </a:p>
              </p:txBody>
            </p:sp>
            <p:cxnSp>
              <p:nvCxnSpPr>
                <p:cNvPr id="41" name="Straight Arrow Connector 40">
                  <a:extLst>
                    <a:ext uri="{FF2B5EF4-FFF2-40B4-BE49-F238E27FC236}">
                      <a16:creationId xmlns:a16="http://schemas.microsoft.com/office/drawing/2014/main" id="{D767A194-6AB8-4D43-A5FF-2C4BE86454C2}"/>
                    </a:ext>
                  </a:extLst>
                </p:cNvPr>
                <p:cNvCxnSpPr/>
                <p:nvPr/>
              </p:nvCxnSpPr>
              <p:spPr>
                <a:xfrm>
                  <a:off x="7816857" y="1548948"/>
                  <a:ext cx="22605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57F4B3D-7EE7-416C-B78B-06B282FD904A}"/>
                    </a:ext>
                  </a:extLst>
                </p:cNvPr>
                <p:cNvCxnSpPr/>
                <p:nvPr/>
              </p:nvCxnSpPr>
              <p:spPr>
                <a:xfrm flipH="1">
                  <a:off x="10120496" y="1548948"/>
                  <a:ext cx="1585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8" name="Rectangle 7">
              <a:extLst>
                <a:ext uri="{FF2B5EF4-FFF2-40B4-BE49-F238E27FC236}">
                  <a16:creationId xmlns:a16="http://schemas.microsoft.com/office/drawing/2014/main" id="{0135B035-D892-D79F-F690-B2C581CF26EF}"/>
                </a:ext>
              </a:extLst>
            </p:cNvPr>
            <p:cNvSpPr/>
            <p:nvPr/>
          </p:nvSpPr>
          <p:spPr>
            <a:xfrm>
              <a:off x="2638211" y="5908822"/>
              <a:ext cx="2207656" cy="354584"/>
            </a:xfrm>
            <a:prstGeom prst="rect">
              <a:avLst/>
            </a:prstGeom>
          </p:spPr>
          <p:txBody>
            <a:bodyPr wrap="none">
              <a:spAutoFit/>
            </a:bodyPr>
            <a:lstStyle/>
            <a:p>
              <a:pPr defTabSz="775208"/>
              <a:r>
                <a:rPr lang="en-US" sz="1704" b="1" spc="128" baseline="30000" dirty="0">
                  <a:solidFill>
                    <a:prstClr val="black"/>
                  </a:solidFill>
                  <a:latin typeface="Courier New" panose="02070309020205020404" pitchFamily="49" charset="0"/>
                  <a:cs typeface="Courier New" panose="02070309020205020404" pitchFamily="49" charset="0"/>
                </a:rPr>
                <a:t>5’</a:t>
              </a:r>
              <a:r>
                <a:rPr lang="en-US" sz="1704" b="1" spc="128" dirty="0">
                  <a:solidFill>
                    <a:prstClr val="black"/>
                  </a:solidFill>
                  <a:latin typeface="Courier New" panose="02070309020205020404" pitchFamily="49" charset="0"/>
                  <a:cs typeface="Courier New" panose="02070309020205020404" pitchFamily="49" charset="0"/>
                </a:rPr>
                <a:t>C-A-T-A-T-G</a:t>
              </a:r>
              <a:r>
                <a:rPr lang="en-US" sz="1704" b="1" spc="128" baseline="30000" dirty="0">
                  <a:solidFill>
                    <a:prstClr val="black"/>
                  </a:solidFill>
                  <a:latin typeface="Courier New" panose="02070309020205020404" pitchFamily="49" charset="0"/>
                  <a:cs typeface="Courier New" panose="02070309020205020404" pitchFamily="49" charset="0"/>
                </a:rPr>
                <a:t>OH</a:t>
              </a:r>
              <a:endParaRPr lang="en-US" sz="1704" b="1" spc="128" baseline="30000" dirty="0">
                <a:solidFill>
                  <a:prstClr val="black"/>
                </a:solidFill>
                <a:latin typeface="Calibri"/>
              </a:endParaRPr>
            </a:p>
          </p:txBody>
        </p:sp>
        <p:sp>
          <p:nvSpPr>
            <p:cNvPr id="9" name="Rectangle 8">
              <a:extLst>
                <a:ext uri="{FF2B5EF4-FFF2-40B4-BE49-F238E27FC236}">
                  <a16:creationId xmlns:a16="http://schemas.microsoft.com/office/drawing/2014/main" id="{C7A219E1-9B62-A976-13A0-9CC84E4A0096}"/>
                </a:ext>
              </a:extLst>
            </p:cNvPr>
            <p:cNvSpPr/>
            <p:nvPr/>
          </p:nvSpPr>
          <p:spPr>
            <a:xfrm>
              <a:off x="1804815" y="6140521"/>
              <a:ext cx="5631078"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a:t>
              </a:r>
              <a:r>
                <a:rPr lang="en-US" sz="1704" spc="128" dirty="0">
                  <a:solidFill>
                    <a:prstClr val="black"/>
                  </a:solidFill>
                  <a:highlight>
                    <a:srgbClr val="FF00FF"/>
                  </a:highlight>
                  <a:latin typeface="Courier New" panose="02070309020205020404" pitchFamily="49" charset="0"/>
                  <a:cs typeface="Courier New" panose="02070309020205020404" pitchFamily="49" charset="0"/>
                </a:rPr>
                <a:t>’-A-G</a:t>
              </a:r>
              <a:r>
                <a:rPr lang="en-US" sz="1704" spc="128" dirty="0">
                  <a:solidFill>
                    <a:prstClr val="black"/>
                  </a:solidFill>
                  <a:latin typeface="Courier New" panose="02070309020205020404" pitchFamily="49" charset="0"/>
                  <a:cs typeface="Courier New" panose="02070309020205020404" pitchFamily="49" charset="0"/>
                </a:rPr>
                <a:t>-</a:t>
              </a:r>
              <a:r>
                <a:rPr lang="en-US" sz="1704" b="1" spc="128" dirty="0">
                  <a:solidFill>
                    <a:srgbClr val="00B0F0"/>
                  </a:solidFill>
                  <a:latin typeface="Courier New" panose="02070309020205020404" pitchFamily="49" charset="0"/>
                  <a:cs typeface="Courier New" panose="02070309020205020404" pitchFamily="49" charset="0"/>
                </a:rPr>
                <a:t>G-T-A-T-A-C-</a:t>
              </a:r>
              <a:r>
                <a:rPr lang="en-US" sz="1704" b="1" spc="128" dirty="0">
                  <a:solidFill>
                    <a:prstClr val="black"/>
                  </a:solidFill>
                  <a:highlight>
                    <a:srgbClr val="00FF00"/>
                  </a:highlight>
                  <a:latin typeface="Courier New" panose="02070309020205020404" pitchFamily="49" charset="0"/>
                  <a:cs typeface="Courier New" panose="02070309020205020404" pitchFamily="49" charset="0"/>
                </a:rPr>
                <a:t>C</a:t>
              </a:r>
              <a:r>
                <a:rPr lang="en-US" sz="1704" spc="128" dirty="0">
                  <a:solidFill>
                    <a:prstClr val="black"/>
                  </a:solidFill>
                  <a:highlight>
                    <a:srgbClr val="00FF00"/>
                  </a:highlight>
                  <a:latin typeface="Courier New" panose="02070309020205020404" pitchFamily="49" charset="0"/>
                  <a:cs typeface="Courier New" panose="02070309020205020404" pitchFamily="49" charset="0"/>
                </a:rPr>
                <a:t>-A-T-T-A-G-G-C-C-</a:t>
              </a:r>
            </a:p>
          </p:txBody>
        </p:sp>
      </p:grpSp>
      <p:sp>
        <p:nvSpPr>
          <p:cNvPr id="13" name="TextBox 12">
            <a:extLst>
              <a:ext uri="{FF2B5EF4-FFF2-40B4-BE49-F238E27FC236}">
                <a16:creationId xmlns:a16="http://schemas.microsoft.com/office/drawing/2014/main" id="{C273FEE0-436A-3715-A879-1CD5D6932C1B}"/>
              </a:ext>
            </a:extLst>
          </p:cNvPr>
          <p:cNvSpPr txBox="1"/>
          <p:nvPr/>
        </p:nvSpPr>
        <p:spPr>
          <a:xfrm>
            <a:off x="81059" y="6182379"/>
            <a:ext cx="1873159"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Lower strand is the template</a:t>
            </a:r>
          </a:p>
        </p:txBody>
      </p:sp>
      <mc:AlternateContent xmlns:mc="http://schemas.openxmlformats.org/markup-compatibility/2006" xmlns:p14="http://schemas.microsoft.com/office/powerpoint/2010/main">
        <mc:Choice Requires="p14">
          <p:contentPart p14:bwMode="auto" r:id="rId5">
            <p14:nvContentPartPr>
              <p14:cNvPr id="51" name="Ink 50">
                <a:extLst>
                  <a:ext uri="{FF2B5EF4-FFF2-40B4-BE49-F238E27FC236}">
                    <a16:creationId xmlns:a16="http://schemas.microsoft.com/office/drawing/2014/main" id="{2C3A18C1-04B8-2530-D69E-EB0EDB99BF48}"/>
                  </a:ext>
                </a:extLst>
              </p14:cNvPr>
              <p14:cNvContentPartPr/>
              <p14:nvPr/>
            </p14:nvContentPartPr>
            <p14:xfrm>
              <a:off x="9041464" y="3249720"/>
              <a:ext cx="1150560" cy="381240"/>
            </p14:xfrm>
          </p:contentPart>
        </mc:Choice>
        <mc:Fallback xmlns="">
          <p:pic>
            <p:nvPicPr>
              <p:cNvPr id="51" name="Ink 50">
                <a:extLst>
                  <a:ext uri="{FF2B5EF4-FFF2-40B4-BE49-F238E27FC236}">
                    <a16:creationId xmlns:a16="http://schemas.microsoft.com/office/drawing/2014/main" id="{2C3A18C1-04B8-2530-D69E-EB0EDB99BF48}"/>
                  </a:ext>
                </a:extLst>
              </p:cNvPr>
              <p:cNvPicPr/>
              <p:nvPr/>
            </p:nvPicPr>
            <p:blipFill>
              <a:blip r:embed="rId6"/>
              <a:stretch>
                <a:fillRect/>
              </a:stretch>
            </p:blipFill>
            <p:spPr>
              <a:xfrm>
                <a:off x="9032464" y="3240720"/>
                <a:ext cx="116820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3" name="Ink 52">
                <a:extLst>
                  <a:ext uri="{FF2B5EF4-FFF2-40B4-BE49-F238E27FC236}">
                    <a16:creationId xmlns:a16="http://schemas.microsoft.com/office/drawing/2014/main" id="{E3049AEF-D313-27B1-43D5-802DAEEF59DF}"/>
                  </a:ext>
                </a:extLst>
              </p14:cNvPr>
              <p14:cNvContentPartPr/>
              <p14:nvPr/>
            </p14:nvContentPartPr>
            <p14:xfrm>
              <a:off x="10587304" y="3281040"/>
              <a:ext cx="1138680" cy="348840"/>
            </p14:xfrm>
          </p:contentPart>
        </mc:Choice>
        <mc:Fallback xmlns="">
          <p:pic>
            <p:nvPicPr>
              <p:cNvPr id="53" name="Ink 52">
                <a:extLst>
                  <a:ext uri="{FF2B5EF4-FFF2-40B4-BE49-F238E27FC236}">
                    <a16:creationId xmlns:a16="http://schemas.microsoft.com/office/drawing/2014/main" id="{E3049AEF-D313-27B1-43D5-802DAEEF59DF}"/>
                  </a:ext>
                </a:extLst>
              </p:cNvPr>
              <p:cNvPicPr/>
              <p:nvPr/>
            </p:nvPicPr>
            <p:blipFill>
              <a:blip r:embed="rId8"/>
              <a:stretch>
                <a:fillRect/>
              </a:stretch>
            </p:blipFill>
            <p:spPr>
              <a:xfrm>
                <a:off x="10578304" y="3272040"/>
                <a:ext cx="1156320" cy="366480"/>
              </a:xfrm>
              <a:prstGeom prst="rect">
                <a:avLst/>
              </a:prstGeom>
            </p:spPr>
          </p:pic>
        </mc:Fallback>
      </mc:AlternateContent>
      <p:grpSp>
        <p:nvGrpSpPr>
          <p:cNvPr id="69" name="Group 68">
            <a:extLst>
              <a:ext uri="{FF2B5EF4-FFF2-40B4-BE49-F238E27FC236}">
                <a16:creationId xmlns:a16="http://schemas.microsoft.com/office/drawing/2014/main" id="{7B07B81A-BACD-42B7-A42D-454C72964BE2}"/>
              </a:ext>
            </a:extLst>
          </p:cNvPr>
          <p:cNvGrpSpPr/>
          <p:nvPr/>
        </p:nvGrpSpPr>
        <p:grpSpPr>
          <a:xfrm>
            <a:off x="9047944" y="346320"/>
            <a:ext cx="3115800" cy="428040"/>
            <a:chOff x="9047944" y="346320"/>
            <a:chExt cx="3115800" cy="428040"/>
          </a:xfrm>
        </p:grpSpPr>
        <mc:AlternateContent xmlns:mc="http://schemas.openxmlformats.org/markup-compatibility/2006" xmlns:p14="http://schemas.microsoft.com/office/powerpoint/2010/main">
          <mc:Choice Requires="p14">
            <p:contentPart p14:bwMode="auto" r:id="rId9">
              <p14:nvContentPartPr>
                <p14:cNvPr id="58" name="Ink 57">
                  <a:extLst>
                    <a:ext uri="{FF2B5EF4-FFF2-40B4-BE49-F238E27FC236}">
                      <a16:creationId xmlns:a16="http://schemas.microsoft.com/office/drawing/2014/main" id="{0A3C7AA8-8DB7-066B-3A34-D3D585070F66}"/>
                    </a:ext>
                  </a:extLst>
                </p14:cNvPr>
                <p14:cNvContentPartPr/>
                <p14:nvPr/>
              </p14:nvContentPartPr>
              <p14:xfrm>
                <a:off x="9047944" y="722160"/>
                <a:ext cx="2019960" cy="52200"/>
              </p14:xfrm>
            </p:contentPart>
          </mc:Choice>
          <mc:Fallback xmlns="">
            <p:pic>
              <p:nvPicPr>
                <p:cNvPr id="58" name="Ink 57">
                  <a:extLst>
                    <a:ext uri="{FF2B5EF4-FFF2-40B4-BE49-F238E27FC236}">
                      <a16:creationId xmlns:a16="http://schemas.microsoft.com/office/drawing/2014/main" id="{0A3C7AA8-8DB7-066B-3A34-D3D585070F66}"/>
                    </a:ext>
                  </a:extLst>
                </p:cNvPr>
                <p:cNvPicPr/>
                <p:nvPr/>
              </p:nvPicPr>
              <p:blipFill>
                <a:blip r:embed="rId10"/>
                <a:stretch>
                  <a:fillRect/>
                </a:stretch>
              </p:blipFill>
              <p:spPr>
                <a:xfrm>
                  <a:off x="9038944" y="713520"/>
                  <a:ext cx="203760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9" name="Ink 58">
                  <a:extLst>
                    <a:ext uri="{FF2B5EF4-FFF2-40B4-BE49-F238E27FC236}">
                      <a16:creationId xmlns:a16="http://schemas.microsoft.com/office/drawing/2014/main" id="{E74DDC3D-6FF7-BE68-4678-EB60BC106977}"/>
                    </a:ext>
                  </a:extLst>
                </p14:cNvPr>
                <p14:cNvContentPartPr/>
                <p14:nvPr/>
              </p14:nvContentPartPr>
              <p14:xfrm>
                <a:off x="11410264" y="471960"/>
                <a:ext cx="96480" cy="185040"/>
              </p14:xfrm>
            </p:contentPart>
          </mc:Choice>
          <mc:Fallback xmlns="">
            <p:pic>
              <p:nvPicPr>
                <p:cNvPr id="59" name="Ink 58">
                  <a:extLst>
                    <a:ext uri="{FF2B5EF4-FFF2-40B4-BE49-F238E27FC236}">
                      <a16:creationId xmlns:a16="http://schemas.microsoft.com/office/drawing/2014/main" id="{E74DDC3D-6FF7-BE68-4678-EB60BC106977}"/>
                    </a:ext>
                  </a:extLst>
                </p:cNvPr>
                <p:cNvPicPr/>
                <p:nvPr/>
              </p:nvPicPr>
              <p:blipFill>
                <a:blip r:embed="rId12"/>
                <a:stretch>
                  <a:fillRect/>
                </a:stretch>
              </p:blipFill>
              <p:spPr>
                <a:xfrm>
                  <a:off x="11401624" y="463320"/>
                  <a:ext cx="11412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0" name="Ink 59">
                  <a:extLst>
                    <a:ext uri="{FF2B5EF4-FFF2-40B4-BE49-F238E27FC236}">
                      <a16:creationId xmlns:a16="http://schemas.microsoft.com/office/drawing/2014/main" id="{851F6717-58D9-DEDF-34A0-25E519F1CFB5}"/>
                    </a:ext>
                  </a:extLst>
                </p14:cNvPr>
                <p14:cNvContentPartPr/>
                <p14:nvPr/>
              </p14:nvContentPartPr>
              <p14:xfrm>
                <a:off x="11588104" y="408240"/>
                <a:ext cx="180720" cy="221040"/>
              </p14:xfrm>
            </p:contentPart>
          </mc:Choice>
          <mc:Fallback xmlns="">
            <p:pic>
              <p:nvPicPr>
                <p:cNvPr id="60" name="Ink 59">
                  <a:extLst>
                    <a:ext uri="{FF2B5EF4-FFF2-40B4-BE49-F238E27FC236}">
                      <a16:creationId xmlns:a16="http://schemas.microsoft.com/office/drawing/2014/main" id="{851F6717-58D9-DEDF-34A0-25E519F1CFB5}"/>
                    </a:ext>
                  </a:extLst>
                </p:cNvPr>
                <p:cNvPicPr/>
                <p:nvPr/>
              </p:nvPicPr>
              <p:blipFill>
                <a:blip r:embed="rId14"/>
                <a:stretch>
                  <a:fillRect/>
                </a:stretch>
              </p:blipFill>
              <p:spPr>
                <a:xfrm>
                  <a:off x="11579464" y="399600"/>
                  <a:ext cx="19836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1" name="Ink 60">
                  <a:extLst>
                    <a:ext uri="{FF2B5EF4-FFF2-40B4-BE49-F238E27FC236}">
                      <a16:creationId xmlns:a16="http://schemas.microsoft.com/office/drawing/2014/main" id="{FF0D16A5-1719-CB4E-56B7-603A60C3A9BA}"/>
                    </a:ext>
                  </a:extLst>
                </p14:cNvPr>
                <p14:cNvContentPartPr/>
                <p14:nvPr/>
              </p14:nvContentPartPr>
              <p14:xfrm>
                <a:off x="11839384" y="455760"/>
                <a:ext cx="28440" cy="120600"/>
              </p14:xfrm>
            </p:contentPart>
          </mc:Choice>
          <mc:Fallback xmlns="">
            <p:pic>
              <p:nvPicPr>
                <p:cNvPr id="61" name="Ink 60">
                  <a:extLst>
                    <a:ext uri="{FF2B5EF4-FFF2-40B4-BE49-F238E27FC236}">
                      <a16:creationId xmlns:a16="http://schemas.microsoft.com/office/drawing/2014/main" id="{FF0D16A5-1719-CB4E-56B7-603A60C3A9BA}"/>
                    </a:ext>
                  </a:extLst>
                </p:cNvPr>
                <p:cNvPicPr/>
                <p:nvPr/>
              </p:nvPicPr>
              <p:blipFill>
                <a:blip r:embed="rId16"/>
                <a:stretch>
                  <a:fillRect/>
                </a:stretch>
              </p:blipFill>
              <p:spPr>
                <a:xfrm>
                  <a:off x="11830384" y="447120"/>
                  <a:ext cx="460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2" name="Ink 61">
                  <a:extLst>
                    <a:ext uri="{FF2B5EF4-FFF2-40B4-BE49-F238E27FC236}">
                      <a16:creationId xmlns:a16="http://schemas.microsoft.com/office/drawing/2014/main" id="{CEE298C8-AC7B-785D-5DA0-32EFCE7A9808}"/>
                    </a:ext>
                  </a:extLst>
                </p14:cNvPr>
                <p14:cNvContentPartPr/>
                <p14:nvPr/>
              </p14:nvContentPartPr>
              <p14:xfrm>
                <a:off x="11823184" y="366840"/>
                <a:ext cx="166680" cy="232200"/>
              </p14:xfrm>
            </p:contentPart>
          </mc:Choice>
          <mc:Fallback xmlns="">
            <p:pic>
              <p:nvPicPr>
                <p:cNvPr id="62" name="Ink 61">
                  <a:extLst>
                    <a:ext uri="{FF2B5EF4-FFF2-40B4-BE49-F238E27FC236}">
                      <a16:creationId xmlns:a16="http://schemas.microsoft.com/office/drawing/2014/main" id="{CEE298C8-AC7B-785D-5DA0-32EFCE7A9808}"/>
                    </a:ext>
                  </a:extLst>
                </p:cNvPr>
                <p:cNvPicPr/>
                <p:nvPr/>
              </p:nvPicPr>
              <p:blipFill>
                <a:blip r:embed="rId18"/>
                <a:stretch>
                  <a:fillRect/>
                </a:stretch>
              </p:blipFill>
              <p:spPr>
                <a:xfrm>
                  <a:off x="11814184" y="358200"/>
                  <a:ext cx="184320" cy="249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4" name="Ink 63">
                  <a:extLst>
                    <a:ext uri="{FF2B5EF4-FFF2-40B4-BE49-F238E27FC236}">
                      <a16:creationId xmlns:a16="http://schemas.microsoft.com/office/drawing/2014/main" id="{F34C13A8-41DB-82B9-4763-26110CFED034}"/>
                    </a:ext>
                  </a:extLst>
                </p14:cNvPr>
                <p14:cNvContentPartPr/>
                <p14:nvPr/>
              </p14:nvContentPartPr>
              <p14:xfrm>
                <a:off x="12013984" y="346320"/>
                <a:ext cx="149760" cy="280080"/>
              </p14:xfrm>
            </p:contentPart>
          </mc:Choice>
          <mc:Fallback xmlns="">
            <p:pic>
              <p:nvPicPr>
                <p:cNvPr id="64" name="Ink 63">
                  <a:extLst>
                    <a:ext uri="{FF2B5EF4-FFF2-40B4-BE49-F238E27FC236}">
                      <a16:creationId xmlns:a16="http://schemas.microsoft.com/office/drawing/2014/main" id="{F34C13A8-41DB-82B9-4763-26110CFED034}"/>
                    </a:ext>
                  </a:extLst>
                </p:cNvPr>
                <p:cNvPicPr/>
                <p:nvPr/>
              </p:nvPicPr>
              <p:blipFill>
                <a:blip r:embed="rId20"/>
                <a:stretch>
                  <a:fillRect/>
                </a:stretch>
              </p:blipFill>
              <p:spPr>
                <a:xfrm>
                  <a:off x="12005344" y="337320"/>
                  <a:ext cx="167400" cy="297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70" name="Ink 69">
                <a:extLst>
                  <a:ext uri="{FF2B5EF4-FFF2-40B4-BE49-F238E27FC236}">
                    <a16:creationId xmlns:a16="http://schemas.microsoft.com/office/drawing/2014/main" id="{6B50E37E-4D14-06D3-91A7-C205394F8E8C}"/>
                  </a:ext>
                </a:extLst>
              </p14:cNvPr>
              <p14:cNvContentPartPr/>
              <p14:nvPr/>
            </p14:nvContentPartPr>
            <p14:xfrm>
              <a:off x="8503264" y="3378960"/>
              <a:ext cx="594360" cy="97560"/>
            </p14:xfrm>
          </p:contentPart>
        </mc:Choice>
        <mc:Fallback xmlns="">
          <p:pic>
            <p:nvPicPr>
              <p:cNvPr id="70" name="Ink 69">
                <a:extLst>
                  <a:ext uri="{FF2B5EF4-FFF2-40B4-BE49-F238E27FC236}">
                    <a16:creationId xmlns:a16="http://schemas.microsoft.com/office/drawing/2014/main" id="{6B50E37E-4D14-06D3-91A7-C205394F8E8C}"/>
                  </a:ext>
                </a:extLst>
              </p:cNvPr>
              <p:cNvPicPr/>
              <p:nvPr/>
            </p:nvPicPr>
            <p:blipFill>
              <a:blip r:embed="rId22"/>
              <a:stretch>
                <a:fillRect/>
              </a:stretch>
            </p:blipFill>
            <p:spPr>
              <a:xfrm>
                <a:off x="8494264" y="3370320"/>
                <a:ext cx="61200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2" name="Ink 91">
                <a:extLst>
                  <a:ext uri="{FF2B5EF4-FFF2-40B4-BE49-F238E27FC236}">
                    <a16:creationId xmlns:a16="http://schemas.microsoft.com/office/drawing/2014/main" id="{D65FA1A7-3754-4988-0A54-74AE73B09625}"/>
                  </a:ext>
                </a:extLst>
              </p14:cNvPr>
              <p14:cNvContentPartPr/>
              <p14:nvPr/>
            </p14:nvContentPartPr>
            <p14:xfrm>
              <a:off x="11369944" y="3630960"/>
              <a:ext cx="10440" cy="8280"/>
            </p14:xfrm>
          </p:contentPart>
        </mc:Choice>
        <mc:Fallback xmlns="">
          <p:pic>
            <p:nvPicPr>
              <p:cNvPr id="92" name="Ink 91">
                <a:extLst>
                  <a:ext uri="{FF2B5EF4-FFF2-40B4-BE49-F238E27FC236}">
                    <a16:creationId xmlns:a16="http://schemas.microsoft.com/office/drawing/2014/main" id="{D65FA1A7-3754-4988-0A54-74AE73B09625}"/>
                  </a:ext>
                </a:extLst>
              </p:cNvPr>
              <p:cNvPicPr/>
              <p:nvPr/>
            </p:nvPicPr>
            <p:blipFill>
              <a:blip r:embed="rId24"/>
              <a:stretch>
                <a:fillRect/>
              </a:stretch>
            </p:blipFill>
            <p:spPr>
              <a:xfrm>
                <a:off x="11360944" y="3621960"/>
                <a:ext cx="280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3" name="Ink 102">
                <a:extLst>
                  <a:ext uri="{FF2B5EF4-FFF2-40B4-BE49-F238E27FC236}">
                    <a16:creationId xmlns:a16="http://schemas.microsoft.com/office/drawing/2014/main" id="{66CFCE82-1AE6-08CC-8B41-A55287C37C48}"/>
                  </a:ext>
                </a:extLst>
              </p14:cNvPr>
              <p14:cNvContentPartPr/>
              <p14:nvPr/>
            </p14:nvContentPartPr>
            <p14:xfrm>
              <a:off x="9262504" y="4222440"/>
              <a:ext cx="630360" cy="51120"/>
            </p14:xfrm>
          </p:contentPart>
        </mc:Choice>
        <mc:Fallback xmlns="">
          <p:pic>
            <p:nvPicPr>
              <p:cNvPr id="103" name="Ink 102">
                <a:extLst>
                  <a:ext uri="{FF2B5EF4-FFF2-40B4-BE49-F238E27FC236}">
                    <a16:creationId xmlns:a16="http://schemas.microsoft.com/office/drawing/2014/main" id="{66CFCE82-1AE6-08CC-8B41-A55287C37C48}"/>
                  </a:ext>
                </a:extLst>
              </p:cNvPr>
              <p:cNvPicPr/>
              <p:nvPr/>
            </p:nvPicPr>
            <p:blipFill>
              <a:blip r:embed="rId26"/>
              <a:stretch>
                <a:fillRect/>
              </a:stretch>
            </p:blipFill>
            <p:spPr>
              <a:xfrm>
                <a:off x="9253504" y="4213440"/>
                <a:ext cx="648000" cy="68760"/>
              </a:xfrm>
              <a:prstGeom prst="rect">
                <a:avLst/>
              </a:prstGeom>
            </p:spPr>
          </p:pic>
        </mc:Fallback>
      </mc:AlternateContent>
      <p:grpSp>
        <p:nvGrpSpPr>
          <p:cNvPr id="130" name="Group 129">
            <a:extLst>
              <a:ext uri="{FF2B5EF4-FFF2-40B4-BE49-F238E27FC236}">
                <a16:creationId xmlns:a16="http://schemas.microsoft.com/office/drawing/2014/main" id="{6B2C97BD-5644-F77B-35CC-FB892506B9DD}"/>
              </a:ext>
            </a:extLst>
          </p:cNvPr>
          <p:cNvGrpSpPr/>
          <p:nvPr/>
        </p:nvGrpSpPr>
        <p:grpSpPr>
          <a:xfrm>
            <a:off x="6892984" y="974160"/>
            <a:ext cx="2006640" cy="1323720"/>
            <a:chOff x="6892984" y="974160"/>
            <a:chExt cx="2006640" cy="1323720"/>
          </a:xfrm>
        </p:grpSpPr>
        <mc:AlternateContent xmlns:mc="http://schemas.openxmlformats.org/markup-compatibility/2006" xmlns:p14="http://schemas.microsoft.com/office/powerpoint/2010/main">
          <mc:Choice Requires="p14">
            <p:contentPart p14:bwMode="auto" r:id="rId27">
              <p14:nvContentPartPr>
                <p14:cNvPr id="112" name="Ink 111">
                  <a:extLst>
                    <a:ext uri="{FF2B5EF4-FFF2-40B4-BE49-F238E27FC236}">
                      <a16:creationId xmlns:a16="http://schemas.microsoft.com/office/drawing/2014/main" id="{599E7A4F-8C86-D8B9-5739-7A270BBA9FAD}"/>
                    </a:ext>
                  </a:extLst>
                </p14:cNvPr>
                <p14:cNvContentPartPr/>
                <p14:nvPr/>
              </p14:nvContentPartPr>
              <p14:xfrm>
                <a:off x="7655104" y="1747800"/>
                <a:ext cx="55440" cy="256680"/>
              </p14:xfrm>
            </p:contentPart>
          </mc:Choice>
          <mc:Fallback xmlns="">
            <p:pic>
              <p:nvPicPr>
                <p:cNvPr id="112" name="Ink 111">
                  <a:extLst>
                    <a:ext uri="{FF2B5EF4-FFF2-40B4-BE49-F238E27FC236}">
                      <a16:creationId xmlns:a16="http://schemas.microsoft.com/office/drawing/2014/main" id="{599E7A4F-8C86-D8B9-5739-7A270BBA9FAD}"/>
                    </a:ext>
                  </a:extLst>
                </p:cNvPr>
                <p:cNvPicPr/>
                <p:nvPr/>
              </p:nvPicPr>
              <p:blipFill>
                <a:blip r:embed="rId28"/>
                <a:stretch>
                  <a:fillRect/>
                </a:stretch>
              </p:blipFill>
              <p:spPr>
                <a:xfrm>
                  <a:off x="7646464" y="1739160"/>
                  <a:ext cx="7308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13" name="Ink 112">
                  <a:extLst>
                    <a:ext uri="{FF2B5EF4-FFF2-40B4-BE49-F238E27FC236}">
                      <a16:creationId xmlns:a16="http://schemas.microsoft.com/office/drawing/2014/main" id="{EB2ABA05-65D7-0C67-9106-1A9A033ACB7B}"/>
                    </a:ext>
                  </a:extLst>
                </p14:cNvPr>
                <p14:cNvContentPartPr/>
                <p14:nvPr/>
              </p14:nvContentPartPr>
              <p14:xfrm>
                <a:off x="7577704" y="1726560"/>
                <a:ext cx="134280" cy="132480"/>
              </p14:xfrm>
            </p:contentPart>
          </mc:Choice>
          <mc:Fallback xmlns="">
            <p:pic>
              <p:nvPicPr>
                <p:cNvPr id="113" name="Ink 112">
                  <a:extLst>
                    <a:ext uri="{FF2B5EF4-FFF2-40B4-BE49-F238E27FC236}">
                      <a16:creationId xmlns:a16="http://schemas.microsoft.com/office/drawing/2014/main" id="{EB2ABA05-65D7-0C67-9106-1A9A033ACB7B}"/>
                    </a:ext>
                  </a:extLst>
                </p:cNvPr>
                <p:cNvPicPr/>
                <p:nvPr/>
              </p:nvPicPr>
              <p:blipFill>
                <a:blip r:embed="rId30"/>
                <a:stretch>
                  <a:fillRect/>
                </a:stretch>
              </p:blipFill>
              <p:spPr>
                <a:xfrm>
                  <a:off x="7568704" y="1717920"/>
                  <a:ext cx="15192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14" name="Ink 113">
                  <a:extLst>
                    <a:ext uri="{FF2B5EF4-FFF2-40B4-BE49-F238E27FC236}">
                      <a16:creationId xmlns:a16="http://schemas.microsoft.com/office/drawing/2014/main" id="{6A1DF7A4-6530-49A5-9F26-CC00FFD76FFC}"/>
                    </a:ext>
                  </a:extLst>
                </p14:cNvPr>
                <p14:cNvContentPartPr/>
                <p14:nvPr/>
              </p14:nvContentPartPr>
              <p14:xfrm>
                <a:off x="7700464" y="1618920"/>
                <a:ext cx="84600" cy="218880"/>
              </p14:xfrm>
            </p:contentPart>
          </mc:Choice>
          <mc:Fallback xmlns="">
            <p:pic>
              <p:nvPicPr>
                <p:cNvPr id="114" name="Ink 113">
                  <a:extLst>
                    <a:ext uri="{FF2B5EF4-FFF2-40B4-BE49-F238E27FC236}">
                      <a16:creationId xmlns:a16="http://schemas.microsoft.com/office/drawing/2014/main" id="{6A1DF7A4-6530-49A5-9F26-CC00FFD76FFC}"/>
                    </a:ext>
                  </a:extLst>
                </p:cNvPr>
                <p:cNvPicPr/>
                <p:nvPr/>
              </p:nvPicPr>
              <p:blipFill>
                <a:blip r:embed="rId32"/>
                <a:stretch>
                  <a:fillRect/>
                </a:stretch>
              </p:blipFill>
              <p:spPr>
                <a:xfrm>
                  <a:off x="7691824" y="1610280"/>
                  <a:ext cx="10224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15" name="Ink 114">
                  <a:extLst>
                    <a:ext uri="{FF2B5EF4-FFF2-40B4-BE49-F238E27FC236}">
                      <a16:creationId xmlns:a16="http://schemas.microsoft.com/office/drawing/2014/main" id="{0CD89023-8E7F-025C-87DE-B62788F2506C}"/>
                    </a:ext>
                  </a:extLst>
                </p14:cNvPr>
                <p14:cNvContentPartPr/>
                <p14:nvPr/>
              </p14:nvContentPartPr>
              <p14:xfrm>
                <a:off x="7844104" y="1579320"/>
                <a:ext cx="185760" cy="198000"/>
              </p14:xfrm>
            </p:contentPart>
          </mc:Choice>
          <mc:Fallback xmlns="">
            <p:pic>
              <p:nvPicPr>
                <p:cNvPr id="115" name="Ink 114">
                  <a:extLst>
                    <a:ext uri="{FF2B5EF4-FFF2-40B4-BE49-F238E27FC236}">
                      <a16:creationId xmlns:a16="http://schemas.microsoft.com/office/drawing/2014/main" id="{0CD89023-8E7F-025C-87DE-B62788F2506C}"/>
                    </a:ext>
                  </a:extLst>
                </p:cNvPr>
                <p:cNvPicPr/>
                <p:nvPr/>
              </p:nvPicPr>
              <p:blipFill>
                <a:blip r:embed="rId34"/>
                <a:stretch>
                  <a:fillRect/>
                </a:stretch>
              </p:blipFill>
              <p:spPr>
                <a:xfrm>
                  <a:off x="7835464" y="1570320"/>
                  <a:ext cx="20340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16" name="Ink 115">
                  <a:extLst>
                    <a:ext uri="{FF2B5EF4-FFF2-40B4-BE49-F238E27FC236}">
                      <a16:creationId xmlns:a16="http://schemas.microsoft.com/office/drawing/2014/main" id="{8DBE1AE8-1542-2FEA-047B-2FDB156CE0C3}"/>
                    </a:ext>
                  </a:extLst>
                </p14:cNvPr>
                <p14:cNvContentPartPr/>
                <p14:nvPr/>
              </p14:nvContentPartPr>
              <p14:xfrm>
                <a:off x="8078464" y="1302480"/>
                <a:ext cx="377640" cy="261000"/>
              </p14:xfrm>
            </p:contentPart>
          </mc:Choice>
          <mc:Fallback xmlns="">
            <p:pic>
              <p:nvPicPr>
                <p:cNvPr id="116" name="Ink 115">
                  <a:extLst>
                    <a:ext uri="{FF2B5EF4-FFF2-40B4-BE49-F238E27FC236}">
                      <a16:creationId xmlns:a16="http://schemas.microsoft.com/office/drawing/2014/main" id="{8DBE1AE8-1542-2FEA-047B-2FDB156CE0C3}"/>
                    </a:ext>
                  </a:extLst>
                </p:cNvPr>
                <p:cNvPicPr/>
                <p:nvPr/>
              </p:nvPicPr>
              <p:blipFill>
                <a:blip r:embed="rId36"/>
                <a:stretch>
                  <a:fillRect/>
                </a:stretch>
              </p:blipFill>
              <p:spPr>
                <a:xfrm>
                  <a:off x="8069824" y="1293840"/>
                  <a:ext cx="39528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17" name="Ink 116">
                  <a:extLst>
                    <a:ext uri="{FF2B5EF4-FFF2-40B4-BE49-F238E27FC236}">
                      <a16:creationId xmlns:a16="http://schemas.microsoft.com/office/drawing/2014/main" id="{5ABD4AB7-996E-E4FF-C05C-7572532DF837}"/>
                    </a:ext>
                  </a:extLst>
                </p14:cNvPr>
                <p14:cNvContentPartPr/>
                <p14:nvPr/>
              </p14:nvContentPartPr>
              <p14:xfrm>
                <a:off x="8337664" y="1218960"/>
                <a:ext cx="43920" cy="23040"/>
              </p14:xfrm>
            </p:contentPart>
          </mc:Choice>
          <mc:Fallback xmlns="">
            <p:pic>
              <p:nvPicPr>
                <p:cNvPr id="117" name="Ink 116">
                  <a:extLst>
                    <a:ext uri="{FF2B5EF4-FFF2-40B4-BE49-F238E27FC236}">
                      <a16:creationId xmlns:a16="http://schemas.microsoft.com/office/drawing/2014/main" id="{5ABD4AB7-996E-E4FF-C05C-7572532DF837}"/>
                    </a:ext>
                  </a:extLst>
                </p:cNvPr>
                <p:cNvPicPr/>
                <p:nvPr/>
              </p:nvPicPr>
              <p:blipFill>
                <a:blip r:embed="rId38"/>
                <a:stretch>
                  <a:fillRect/>
                </a:stretch>
              </p:blipFill>
              <p:spPr>
                <a:xfrm>
                  <a:off x="8328664" y="1210320"/>
                  <a:ext cx="6156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18" name="Ink 117">
                  <a:extLst>
                    <a:ext uri="{FF2B5EF4-FFF2-40B4-BE49-F238E27FC236}">
                      <a16:creationId xmlns:a16="http://schemas.microsoft.com/office/drawing/2014/main" id="{E1F72DC7-E437-9ED6-2388-BA45B198EEFB}"/>
                    </a:ext>
                  </a:extLst>
                </p14:cNvPr>
                <p14:cNvContentPartPr/>
                <p14:nvPr/>
              </p14:nvContentPartPr>
              <p14:xfrm>
                <a:off x="8464384" y="974160"/>
                <a:ext cx="262800" cy="267480"/>
              </p14:xfrm>
            </p:contentPart>
          </mc:Choice>
          <mc:Fallback xmlns="">
            <p:pic>
              <p:nvPicPr>
                <p:cNvPr id="118" name="Ink 117">
                  <a:extLst>
                    <a:ext uri="{FF2B5EF4-FFF2-40B4-BE49-F238E27FC236}">
                      <a16:creationId xmlns:a16="http://schemas.microsoft.com/office/drawing/2014/main" id="{E1F72DC7-E437-9ED6-2388-BA45B198EEFB}"/>
                    </a:ext>
                  </a:extLst>
                </p:cNvPr>
                <p:cNvPicPr/>
                <p:nvPr/>
              </p:nvPicPr>
              <p:blipFill>
                <a:blip r:embed="rId40"/>
                <a:stretch>
                  <a:fillRect/>
                </a:stretch>
              </p:blipFill>
              <p:spPr>
                <a:xfrm>
                  <a:off x="8455744" y="965160"/>
                  <a:ext cx="28044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19" name="Ink 118">
                  <a:extLst>
                    <a:ext uri="{FF2B5EF4-FFF2-40B4-BE49-F238E27FC236}">
                      <a16:creationId xmlns:a16="http://schemas.microsoft.com/office/drawing/2014/main" id="{92DFC1B8-77D9-6C76-3349-24DFFDBDFCF6}"/>
                    </a:ext>
                  </a:extLst>
                </p14:cNvPr>
                <p14:cNvContentPartPr/>
                <p14:nvPr/>
              </p14:nvContentPartPr>
              <p14:xfrm>
                <a:off x="7739344" y="2088360"/>
                <a:ext cx="179280" cy="209520"/>
              </p14:xfrm>
            </p:contentPart>
          </mc:Choice>
          <mc:Fallback xmlns="">
            <p:pic>
              <p:nvPicPr>
                <p:cNvPr id="119" name="Ink 118">
                  <a:extLst>
                    <a:ext uri="{FF2B5EF4-FFF2-40B4-BE49-F238E27FC236}">
                      <a16:creationId xmlns:a16="http://schemas.microsoft.com/office/drawing/2014/main" id="{92DFC1B8-77D9-6C76-3349-24DFFDBDFCF6}"/>
                    </a:ext>
                  </a:extLst>
                </p:cNvPr>
                <p:cNvPicPr/>
                <p:nvPr/>
              </p:nvPicPr>
              <p:blipFill>
                <a:blip r:embed="rId42"/>
                <a:stretch>
                  <a:fillRect/>
                </a:stretch>
              </p:blipFill>
              <p:spPr>
                <a:xfrm>
                  <a:off x="7730344" y="2079720"/>
                  <a:ext cx="19692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20" name="Ink 119">
                  <a:extLst>
                    <a:ext uri="{FF2B5EF4-FFF2-40B4-BE49-F238E27FC236}">
                      <a16:creationId xmlns:a16="http://schemas.microsoft.com/office/drawing/2014/main" id="{C6A48FDD-217F-62C5-6C20-99C09E2417EF}"/>
                    </a:ext>
                  </a:extLst>
                </p14:cNvPr>
                <p14:cNvContentPartPr/>
                <p14:nvPr/>
              </p14:nvContentPartPr>
              <p14:xfrm>
                <a:off x="7920064" y="1978920"/>
                <a:ext cx="83160" cy="176760"/>
              </p14:xfrm>
            </p:contentPart>
          </mc:Choice>
          <mc:Fallback xmlns="">
            <p:pic>
              <p:nvPicPr>
                <p:cNvPr id="120" name="Ink 119">
                  <a:extLst>
                    <a:ext uri="{FF2B5EF4-FFF2-40B4-BE49-F238E27FC236}">
                      <a16:creationId xmlns:a16="http://schemas.microsoft.com/office/drawing/2014/main" id="{C6A48FDD-217F-62C5-6C20-99C09E2417EF}"/>
                    </a:ext>
                  </a:extLst>
                </p:cNvPr>
                <p:cNvPicPr/>
                <p:nvPr/>
              </p:nvPicPr>
              <p:blipFill>
                <a:blip r:embed="rId44"/>
                <a:stretch>
                  <a:fillRect/>
                </a:stretch>
              </p:blipFill>
              <p:spPr>
                <a:xfrm>
                  <a:off x="7911424" y="1969920"/>
                  <a:ext cx="10080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21" name="Ink 120">
                  <a:extLst>
                    <a:ext uri="{FF2B5EF4-FFF2-40B4-BE49-F238E27FC236}">
                      <a16:creationId xmlns:a16="http://schemas.microsoft.com/office/drawing/2014/main" id="{C4008886-7559-93B7-6DE8-B14A9E34E082}"/>
                    </a:ext>
                  </a:extLst>
                </p14:cNvPr>
                <p14:cNvContentPartPr/>
                <p14:nvPr/>
              </p14:nvContentPartPr>
              <p14:xfrm>
                <a:off x="7976584" y="1693080"/>
                <a:ext cx="517320" cy="406800"/>
              </p14:xfrm>
            </p:contentPart>
          </mc:Choice>
          <mc:Fallback xmlns="">
            <p:pic>
              <p:nvPicPr>
                <p:cNvPr id="121" name="Ink 120">
                  <a:extLst>
                    <a:ext uri="{FF2B5EF4-FFF2-40B4-BE49-F238E27FC236}">
                      <a16:creationId xmlns:a16="http://schemas.microsoft.com/office/drawing/2014/main" id="{C4008886-7559-93B7-6DE8-B14A9E34E082}"/>
                    </a:ext>
                  </a:extLst>
                </p:cNvPr>
                <p:cNvPicPr/>
                <p:nvPr/>
              </p:nvPicPr>
              <p:blipFill>
                <a:blip r:embed="rId46"/>
                <a:stretch>
                  <a:fillRect/>
                </a:stretch>
              </p:blipFill>
              <p:spPr>
                <a:xfrm>
                  <a:off x="7967584" y="1684080"/>
                  <a:ext cx="534960" cy="4244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2" name="Ink 121">
                  <a:extLst>
                    <a:ext uri="{FF2B5EF4-FFF2-40B4-BE49-F238E27FC236}">
                      <a16:creationId xmlns:a16="http://schemas.microsoft.com/office/drawing/2014/main" id="{82097979-6F49-B953-D5B7-C69F84CF44EB}"/>
                    </a:ext>
                  </a:extLst>
                </p14:cNvPr>
                <p14:cNvContentPartPr/>
                <p14:nvPr/>
              </p14:nvContentPartPr>
              <p14:xfrm>
                <a:off x="8509744" y="1471320"/>
                <a:ext cx="273960" cy="193680"/>
              </p14:xfrm>
            </p:contentPart>
          </mc:Choice>
          <mc:Fallback xmlns="">
            <p:pic>
              <p:nvPicPr>
                <p:cNvPr id="122" name="Ink 121">
                  <a:extLst>
                    <a:ext uri="{FF2B5EF4-FFF2-40B4-BE49-F238E27FC236}">
                      <a16:creationId xmlns:a16="http://schemas.microsoft.com/office/drawing/2014/main" id="{82097979-6F49-B953-D5B7-C69F84CF44EB}"/>
                    </a:ext>
                  </a:extLst>
                </p:cNvPr>
                <p:cNvPicPr/>
                <p:nvPr/>
              </p:nvPicPr>
              <p:blipFill>
                <a:blip r:embed="rId48"/>
                <a:stretch>
                  <a:fillRect/>
                </a:stretch>
              </p:blipFill>
              <p:spPr>
                <a:xfrm>
                  <a:off x="8501104" y="1462680"/>
                  <a:ext cx="29160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23" name="Ink 122">
                  <a:extLst>
                    <a:ext uri="{FF2B5EF4-FFF2-40B4-BE49-F238E27FC236}">
                      <a16:creationId xmlns:a16="http://schemas.microsoft.com/office/drawing/2014/main" id="{0F68EF2F-C38E-348A-40CB-4CE07EF5510A}"/>
                    </a:ext>
                  </a:extLst>
                </p14:cNvPr>
                <p14:cNvContentPartPr/>
                <p14:nvPr/>
              </p14:nvContentPartPr>
              <p14:xfrm>
                <a:off x="8766424" y="1315800"/>
                <a:ext cx="133200" cy="314280"/>
              </p14:xfrm>
            </p:contentPart>
          </mc:Choice>
          <mc:Fallback xmlns="">
            <p:pic>
              <p:nvPicPr>
                <p:cNvPr id="123" name="Ink 122">
                  <a:extLst>
                    <a:ext uri="{FF2B5EF4-FFF2-40B4-BE49-F238E27FC236}">
                      <a16:creationId xmlns:a16="http://schemas.microsoft.com/office/drawing/2014/main" id="{0F68EF2F-C38E-348A-40CB-4CE07EF5510A}"/>
                    </a:ext>
                  </a:extLst>
                </p:cNvPr>
                <p:cNvPicPr/>
                <p:nvPr/>
              </p:nvPicPr>
              <p:blipFill>
                <a:blip r:embed="rId50"/>
                <a:stretch>
                  <a:fillRect/>
                </a:stretch>
              </p:blipFill>
              <p:spPr>
                <a:xfrm>
                  <a:off x="8757424" y="1307160"/>
                  <a:ext cx="15084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25" name="Ink 124">
                  <a:extLst>
                    <a:ext uri="{FF2B5EF4-FFF2-40B4-BE49-F238E27FC236}">
                      <a16:creationId xmlns:a16="http://schemas.microsoft.com/office/drawing/2014/main" id="{EAA8DEC4-E67D-81E4-D368-72A057ED7415}"/>
                    </a:ext>
                  </a:extLst>
                </p14:cNvPr>
                <p14:cNvContentPartPr/>
                <p14:nvPr/>
              </p14:nvContentPartPr>
              <p14:xfrm>
                <a:off x="6892984" y="1252800"/>
                <a:ext cx="269640" cy="217800"/>
              </p14:xfrm>
            </p:contentPart>
          </mc:Choice>
          <mc:Fallback xmlns="">
            <p:pic>
              <p:nvPicPr>
                <p:cNvPr id="125" name="Ink 124">
                  <a:extLst>
                    <a:ext uri="{FF2B5EF4-FFF2-40B4-BE49-F238E27FC236}">
                      <a16:creationId xmlns:a16="http://schemas.microsoft.com/office/drawing/2014/main" id="{EAA8DEC4-E67D-81E4-D368-72A057ED7415}"/>
                    </a:ext>
                  </a:extLst>
                </p:cNvPr>
                <p:cNvPicPr/>
                <p:nvPr/>
              </p:nvPicPr>
              <p:blipFill>
                <a:blip r:embed="rId52"/>
                <a:stretch>
                  <a:fillRect/>
                </a:stretch>
              </p:blipFill>
              <p:spPr>
                <a:xfrm>
                  <a:off x="6883984" y="1243800"/>
                  <a:ext cx="28728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26" name="Ink 125">
                  <a:extLst>
                    <a:ext uri="{FF2B5EF4-FFF2-40B4-BE49-F238E27FC236}">
                      <a16:creationId xmlns:a16="http://schemas.microsoft.com/office/drawing/2014/main" id="{96A8AB7B-478A-C3E7-0189-DAE1C7F85A8E}"/>
                    </a:ext>
                  </a:extLst>
                </p14:cNvPr>
                <p14:cNvContentPartPr/>
                <p14:nvPr/>
              </p14:nvContentPartPr>
              <p14:xfrm>
                <a:off x="7140304" y="990720"/>
                <a:ext cx="422280" cy="248400"/>
              </p14:xfrm>
            </p:contentPart>
          </mc:Choice>
          <mc:Fallback xmlns="">
            <p:pic>
              <p:nvPicPr>
                <p:cNvPr id="126" name="Ink 125">
                  <a:extLst>
                    <a:ext uri="{FF2B5EF4-FFF2-40B4-BE49-F238E27FC236}">
                      <a16:creationId xmlns:a16="http://schemas.microsoft.com/office/drawing/2014/main" id="{96A8AB7B-478A-C3E7-0189-DAE1C7F85A8E}"/>
                    </a:ext>
                  </a:extLst>
                </p:cNvPr>
                <p:cNvPicPr/>
                <p:nvPr/>
              </p:nvPicPr>
              <p:blipFill>
                <a:blip r:embed="rId54"/>
                <a:stretch>
                  <a:fillRect/>
                </a:stretch>
              </p:blipFill>
              <p:spPr>
                <a:xfrm>
                  <a:off x="7131664" y="982080"/>
                  <a:ext cx="43992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28" name="Ink 127">
                  <a:extLst>
                    <a:ext uri="{FF2B5EF4-FFF2-40B4-BE49-F238E27FC236}">
                      <a16:creationId xmlns:a16="http://schemas.microsoft.com/office/drawing/2014/main" id="{394DA151-A4E3-C087-4B9E-913A0A0B1E42}"/>
                    </a:ext>
                  </a:extLst>
                </p14:cNvPr>
                <p14:cNvContentPartPr/>
                <p14:nvPr/>
              </p14:nvContentPartPr>
              <p14:xfrm>
                <a:off x="6995224" y="1504080"/>
                <a:ext cx="102600" cy="15120"/>
              </p14:xfrm>
            </p:contentPart>
          </mc:Choice>
          <mc:Fallback xmlns="">
            <p:pic>
              <p:nvPicPr>
                <p:cNvPr id="128" name="Ink 127">
                  <a:extLst>
                    <a:ext uri="{FF2B5EF4-FFF2-40B4-BE49-F238E27FC236}">
                      <a16:creationId xmlns:a16="http://schemas.microsoft.com/office/drawing/2014/main" id="{394DA151-A4E3-C087-4B9E-913A0A0B1E42}"/>
                    </a:ext>
                  </a:extLst>
                </p:cNvPr>
                <p:cNvPicPr/>
                <p:nvPr/>
              </p:nvPicPr>
              <p:blipFill>
                <a:blip r:embed="rId56"/>
                <a:stretch>
                  <a:fillRect/>
                </a:stretch>
              </p:blipFill>
              <p:spPr>
                <a:xfrm>
                  <a:off x="6986584" y="1495440"/>
                  <a:ext cx="12024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29" name="Ink 128">
                  <a:extLst>
                    <a:ext uri="{FF2B5EF4-FFF2-40B4-BE49-F238E27FC236}">
                      <a16:creationId xmlns:a16="http://schemas.microsoft.com/office/drawing/2014/main" id="{E52E2A06-FF72-EA9B-0772-1F8A4CE876E9}"/>
                    </a:ext>
                  </a:extLst>
                </p14:cNvPr>
                <p14:cNvContentPartPr/>
                <p14:nvPr/>
              </p14:nvContentPartPr>
              <p14:xfrm>
                <a:off x="7377904" y="1184400"/>
                <a:ext cx="57240" cy="12240"/>
              </p14:xfrm>
            </p:contentPart>
          </mc:Choice>
          <mc:Fallback xmlns="">
            <p:pic>
              <p:nvPicPr>
                <p:cNvPr id="129" name="Ink 128">
                  <a:extLst>
                    <a:ext uri="{FF2B5EF4-FFF2-40B4-BE49-F238E27FC236}">
                      <a16:creationId xmlns:a16="http://schemas.microsoft.com/office/drawing/2014/main" id="{E52E2A06-FF72-EA9B-0772-1F8A4CE876E9}"/>
                    </a:ext>
                  </a:extLst>
                </p:cNvPr>
                <p:cNvPicPr/>
                <p:nvPr/>
              </p:nvPicPr>
              <p:blipFill>
                <a:blip r:embed="rId58"/>
                <a:stretch>
                  <a:fillRect/>
                </a:stretch>
              </p:blipFill>
              <p:spPr>
                <a:xfrm>
                  <a:off x="7369264" y="1175400"/>
                  <a:ext cx="74880" cy="29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9">
            <p14:nvContentPartPr>
              <p14:cNvPr id="131" name="Ink 130">
                <a:extLst>
                  <a:ext uri="{FF2B5EF4-FFF2-40B4-BE49-F238E27FC236}">
                    <a16:creationId xmlns:a16="http://schemas.microsoft.com/office/drawing/2014/main" id="{B4C40BC5-794F-584C-EF9F-DEC04643A853}"/>
                  </a:ext>
                </a:extLst>
              </p14:cNvPr>
              <p14:cNvContentPartPr/>
              <p14:nvPr/>
            </p14:nvContentPartPr>
            <p14:xfrm>
              <a:off x="5739904" y="1598400"/>
              <a:ext cx="216720" cy="236520"/>
            </p14:xfrm>
          </p:contentPart>
        </mc:Choice>
        <mc:Fallback xmlns="">
          <p:pic>
            <p:nvPicPr>
              <p:cNvPr id="131" name="Ink 130">
                <a:extLst>
                  <a:ext uri="{FF2B5EF4-FFF2-40B4-BE49-F238E27FC236}">
                    <a16:creationId xmlns:a16="http://schemas.microsoft.com/office/drawing/2014/main" id="{B4C40BC5-794F-584C-EF9F-DEC04643A853}"/>
                  </a:ext>
                </a:extLst>
              </p:cNvPr>
              <p:cNvPicPr/>
              <p:nvPr/>
            </p:nvPicPr>
            <p:blipFill>
              <a:blip r:embed="rId60"/>
              <a:stretch>
                <a:fillRect/>
              </a:stretch>
            </p:blipFill>
            <p:spPr>
              <a:xfrm>
                <a:off x="5731264" y="1589400"/>
                <a:ext cx="23436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32" name="Ink 131">
                <a:extLst>
                  <a:ext uri="{FF2B5EF4-FFF2-40B4-BE49-F238E27FC236}">
                    <a16:creationId xmlns:a16="http://schemas.microsoft.com/office/drawing/2014/main" id="{0981A6D8-9346-F2D6-34A2-2A229DC4B630}"/>
                  </a:ext>
                </a:extLst>
              </p14:cNvPr>
              <p14:cNvContentPartPr/>
              <p14:nvPr/>
            </p14:nvContentPartPr>
            <p14:xfrm>
              <a:off x="6135544" y="1150200"/>
              <a:ext cx="260640" cy="156240"/>
            </p14:xfrm>
          </p:contentPart>
        </mc:Choice>
        <mc:Fallback xmlns="">
          <p:pic>
            <p:nvPicPr>
              <p:cNvPr id="132" name="Ink 131">
                <a:extLst>
                  <a:ext uri="{FF2B5EF4-FFF2-40B4-BE49-F238E27FC236}">
                    <a16:creationId xmlns:a16="http://schemas.microsoft.com/office/drawing/2014/main" id="{0981A6D8-9346-F2D6-34A2-2A229DC4B630}"/>
                  </a:ext>
                </a:extLst>
              </p:cNvPr>
              <p:cNvPicPr/>
              <p:nvPr/>
            </p:nvPicPr>
            <p:blipFill>
              <a:blip r:embed="rId62"/>
              <a:stretch>
                <a:fillRect/>
              </a:stretch>
            </p:blipFill>
            <p:spPr>
              <a:xfrm>
                <a:off x="6126904" y="1141200"/>
                <a:ext cx="27828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33" name="Ink 132">
                <a:extLst>
                  <a:ext uri="{FF2B5EF4-FFF2-40B4-BE49-F238E27FC236}">
                    <a16:creationId xmlns:a16="http://schemas.microsoft.com/office/drawing/2014/main" id="{557BD8D8-2557-1626-07AA-F3965EEDB567}"/>
                  </a:ext>
                </a:extLst>
              </p14:cNvPr>
              <p14:cNvContentPartPr/>
              <p14:nvPr/>
            </p14:nvContentPartPr>
            <p14:xfrm>
              <a:off x="5530384" y="946080"/>
              <a:ext cx="201960" cy="165600"/>
            </p14:xfrm>
          </p:contentPart>
        </mc:Choice>
        <mc:Fallback xmlns="">
          <p:pic>
            <p:nvPicPr>
              <p:cNvPr id="133" name="Ink 132">
                <a:extLst>
                  <a:ext uri="{FF2B5EF4-FFF2-40B4-BE49-F238E27FC236}">
                    <a16:creationId xmlns:a16="http://schemas.microsoft.com/office/drawing/2014/main" id="{557BD8D8-2557-1626-07AA-F3965EEDB567}"/>
                  </a:ext>
                </a:extLst>
              </p:cNvPr>
              <p:cNvPicPr/>
              <p:nvPr/>
            </p:nvPicPr>
            <p:blipFill>
              <a:blip r:embed="rId64"/>
              <a:stretch>
                <a:fillRect/>
              </a:stretch>
            </p:blipFill>
            <p:spPr>
              <a:xfrm>
                <a:off x="5521744" y="937440"/>
                <a:ext cx="219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34" name="Ink 133">
                <a:extLst>
                  <a:ext uri="{FF2B5EF4-FFF2-40B4-BE49-F238E27FC236}">
                    <a16:creationId xmlns:a16="http://schemas.microsoft.com/office/drawing/2014/main" id="{451A1571-4736-01FA-BA65-EBB84C5711BE}"/>
                  </a:ext>
                </a:extLst>
              </p14:cNvPr>
              <p14:cNvContentPartPr/>
              <p14:nvPr/>
            </p14:nvContentPartPr>
            <p14:xfrm>
              <a:off x="6039424" y="967320"/>
              <a:ext cx="199440" cy="163440"/>
            </p14:xfrm>
          </p:contentPart>
        </mc:Choice>
        <mc:Fallback xmlns="">
          <p:pic>
            <p:nvPicPr>
              <p:cNvPr id="134" name="Ink 133">
                <a:extLst>
                  <a:ext uri="{FF2B5EF4-FFF2-40B4-BE49-F238E27FC236}">
                    <a16:creationId xmlns:a16="http://schemas.microsoft.com/office/drawing/2014/main" id="{451A1571-4736-01FA-BA65-EBB84C5711BE}"/>
                  </a:ext>
                </a:extLst>
              </p:cNvPr>
              <p:cNvPicPr/>
              <p:nvPr/>
            </p:nvPicPr>
            <p:blipFill>
              <a:blip r:embed="rId66"/>
              <a:stretch>
                <a:fillRect/>
              </a:stretch>
            </p:blipFill>
            <p:spPr>
              <a:xfrm>
                <a:off x="6030424" y="958680"/>
                <a:ext cx="21708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35" name="Ink 134">
                <a:extLst>
                  <a:ext uri="{FF2B5EF4-FFF2-40B4-BE49-F238E27FC236}">
                    <a16:creationId xmlns:a16="http://schemas.microsoft.com/office/drawing/2014/main" id="{3855F034-25B7-5A0C-F6AA-758F3A53FFE1}"/>
                  </a:ext>
                </a:extLst>
              </p14:cNvPr>
              <p14:cNvContentPartPr/>
              <p14:nvPr/>
            </p14:nvContentPartPr>
            <p14:xfrm>
              <a:off x="6407704" y="2582280"/>
              <a:ext cx="437760" cy="287280"/>
            </p14:xfrm>
          </p:contentPart>
        </mc:Choice>
        <mc:Fallback xmlns="">
          <p:pic>
            <p:nvPicPr>
              <p:cNvPr id="135" name="Ink 134">
                <a:extLst>
                  <a:ext uri="{FF2B5EF4-FFF2-40B4-BE49-F238E27FC236}">
                    <a16:creationId xmlns:a16="http://schemas.microsoft.com/office/drawing/2014/main" id="{3855F034-25B7-5A0C-F6AA-758F3A53FFE1}"/>
                  </a:ext>
                </a:extLst>
              </p:cNvPr>
              <p:cNvPicPr/>
              <p:nvPr/>
            </p:nvPicPr>
            <p:blipFill>
              <a:blip r:embed="rId68"/>
              <a:stretch>
                <a:fillRect/>
              </a:stretch>
            </p:blipFill>
            <p:spPr>
              <a:xfrm>
                <a:off x="6399064" y="2573640"/>
                <a:ext cx="45540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89" name="Ink 88">
                <a:extLst>
                  <a:ext uri="{FF2B5EF4-FFF2-40B4-BE49-F238E27FC236}">
                    <a16:creationId xmlns:a16="http://schemas.microsoft.com/office/drawing/2014/main" id="{E7051F4B-90A6-0C15-6FF9-113CCAA0FE2F}"/>
                  </a:ext>
                </a:extLst>
              </p14:cNvPr>
              <p14:cNvContentPartPr/>
              <p14:nvPr/>
            </p14:nvContentPartPr>
            <p14:xfrm>
              <a:off x="7965064" y="3641760"/>
              <a:ext cx="1396080" cy="394560"/>
            </p14:xfrm>
          </p:contentPart>
        </mc:Choice>
        <mc:Fallback xmlns="">
          <p:pic>
            <p:nvPicPr>
              <p:cNvPr id="89" name="Ink 88">
                <a:extLst>
                  <a:ext uri="{FF2B5EF4-FFF2-40B4-BE49-F238E27FC236}">
                    <a16:creationId xmlns:a16="http://schemas.microsoft.com/office/drawing/2014/main" id="{E7051F4B-90A6-0C15-6FF9-113CCAA0FE2F}"/>
                  </a:ext>
                </a:extLst>
              </p:cNvPr>
              <p:cNvPicPr/>
              <p:nvPr/>
            </p:nvPicPr>
            <p:blipFill>
              <a:blip r:embed="rId70"/>
              <a:stretch>
                <a:fillRect/>
              </a:stretch>
            </p:blipFill>
            <p:spPr>
              <a:xfrm>
                <a:off x="7956064" y="3633120"/>
                <a:ext cx="1413720" cy="4122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90" name="Ink 89">
                <a:extLst>
                  <a:ext uri="{FF2B5EF4-FFF2-40B4-BE49-F238E27FC236}">
                    <a16:creationId xmlns:a16="http://schemas.microsoft.com/office/drawing/2014/main" id="{D08FFD3E-C02B-3DBC-4E81-3E58EFC2A512}"/>
                  </a:ext>
                </a:extLst>
              </p14:cNvPr>
              <p14:cNvContentPartPr/>
              <p14:nvPr/>
            </p14:nvContentPartPr>
            <p14:xfrm>
              <a:off x="7934104" y="3919320"/>
              <a:ext cx="131400" cy="153000"/>
            </p14:xfrm>
          </p:contentPart>
        </mc:Choice>
        <mc:Fallback xmlns="">
          <p:pic>
            <p:nvPicPr>
              <p:cNvPr id="90" name="Ink 89">
                <a:extLst>
                  <a:ext uri="{FF2B5EF4-FFF2-40B4-BE49-F238E27FC236}">
                    <a16:creationId xmlns:a16="http://schemas.microsoft.com/office/drawing/2014/main" id="{D08FFD3E-C02B-3DBC-4E81-3E58EFC2A512}"/>
                  </a:ext>
                </a:extLst>
              </p:cNvPr>
              <p:cNvPicPr/>
              <p:nvPr/>
            </p:nvPicPr>
            <p:blipFill>
              <a:blip r:embed="rId72"/>
              <a:stretch>
                <a:fillRect/>
              </a:stretch>
            </p:blipFill>
            <p:spPr>
              <a:xfrm>
                <a:off x="7925104" y="3910680"/>
                <a:ext cx="14904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37" name="Ink 36">
                <a:extLst>
                  <a:ext uri="{FF2B5EF4-FFF2-40B4-BE49-F238E27FC236}">
                    <a16:creationId xmlns:a16="http://schemas.microsoft.com/office/drawing/2014/main" id="{149A9746-8D9C-9289-0990-B77988FC3D81}"/>
                  </a:ext>
                </a:extLst>
              </p14:cNvPr>
              <p14:cNvContentPartPr/>
              <p14:nvPr/>
            </p14:nvContentPartPr>
            <p14:xfrm>
              <a:off x="8851744" y="3144240"/>
              <a:ext cx="3007080" cy="622440"/>
            </p14:xfrm>
          </p:contentPart>
        </mc:Choice>
        <mc:Fallback xmlns="">
          <p:pic>
            <p:nvPicPr>
              <p:cNvPr id="37" name="Ink 36">
                <a:extLst>
                  <a:ext uri="{FF2B5EF4-FFF2-40B4-BE49-F238E27FC236}">
                    <a16:creationId xmlns:a16="http://schemas.microsoft.com/office/drawing/2014/main" id="{149A9746-8D9C-9289-0990-B77988FC3D81}"/>
                  </a:ext>
                </a:extLst>
              </p:cNvPr>
              <p:cNvPicPr/>
              <p:nvPr/>
            </p:nvPicPr>
            <p:blipFill>
              <a:blip r:embed="rId74"/>
              <a:stretch>
                <a:fillRect/>
              </a:stretch>
            </p:blipFill>
            <p:spPr>
              <a:xfrm>
                <a:off x="8843104" y="3135240"/>
                <a:ext cx="3024720" cy="6400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38" name="Ink 37">
                <a:extLst>
                  <a:ext uri="{FF2B5EF4-FFF2-40B4-BE49-F238E27FC236}">
                    <a16:creationId xmlns:a16="http://schemas.microsoft.com/office/drawing/2014/main" id="{B62027D5-C6DB-818B-FEDD-AF2E5E78F492}"/>
                  </a:ext>
                </a:extLst>
              </p14:cNvPr>
              <p14:cNvContentPartPr/>
              <p14:nvPr/>
            </p14:nvContentPartPr>
            <p14:xfrm>
              <a:off x="10362664" y="2894040"/>
              <a:ext cx="992880" cy="447120"/>
            </p14:xfrm>
          </p:contentPart>
        </mc:Choice>
        <mc:Fallback xmlns="">
          <p:pic>
            <p:nvPicPr>
              <p:cNvPr id="38" name="Ink 37">
                <a:extLst>
                  <a:ext uri="{FF2B5EF4-FFF2-40B4-BE49-F238E27FC236}">
                    <a16:creationId xmlns:a16="http://schemas.microsoft.com/office/drawing/2014/main" id="{B62027D5-C6DB-818B-FEDD-AF2E5E78F492}"/>
                  </a:ext>
                </a:extLst>
              </p:cNvPr>
              <p:cNvPicPr/>
              <p:nvPr/>
            </p:nvPicPr>
            <p:blipFill>
              <a:blip r:embed="rId76"/>
              <a:stretch>
                <a:fillRect/>
              </a:stretch>
            </p:blipFill>
            <p:spPr>
              <a:xfrm>
                <a:off x="10354024" y="2885400"/>
                <a:ext cx="1010520" cy="46476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0" name="Ink 39">
                <a:extLst>
                  <a:ext uri="{FF2B5EF4-FFF2-40B4-BE49-F238E27FC236}">
                    <a16:creationId xmlns:a16="http://schemas.microsoft.com/office/drawing/2014/main" id="{71DC72B7-491B-A411-B4B5-503E364E3DF8}"/>
                  </a:ext>
                </a:extLst>
              </p14:cNvPr>
              <p14:cNvContentPartPr/>
              <p14:nvPr/>
            </p14:nvContentPartPr>
            <p14:xfrm>
              <a:off x="10308304" y="3222000"/>
              <a:ext cx="152640" cy="163440"/>
            </p14:xfrm>
          </p:contentPart>
        </mc:Choice>
        <mc:Fallback xmlns="">
          <p:pic>
            <p:nvPicPr>
              <p:cNvPr id="40" name="Ink 39">
                <a:extLst>
                  <a:ext uri="{FF2B5EF4-FFF2-40B4-BE49-F238E27FC236}">
                    <a16:creationId xmlns:a16="http://schemas.microsoft.com/office/drawing/2014/main" id="{71DC72B7-491B-A411-B4B5-503E364E3DF8}"/>
                  </a:ext>
                </a:extLst>
              </p:cNvPr>
              <p:cNvPicPr/>
              <p:nvPr/>
            </p:nvPicPr>
            <p:blipFill>
              <a:blip r:embed="rId78"/>
              <a:stretch>
                <a:fillRect/>
              </a:stretch>
            </p:blipFill>
            <p:spPr>
              <a:xfrm>
                <a:off x="10299304" y="3213360"/>
                <a:ext cx="17028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42" name="Ink 41">
                <a:extLst>
                  <a:ext uri="{FF2B5EF4-FFF2-40B4-BE49-F238E27FC236}">
                    <a16:creationId xmlns:a16="http://schemas.microsoft.com/office/drawing/2014/main" id="{3DBE450E-A0D2-3877-E7EA-82CA30F77398}"/>
                  </a:ext>
                </a:extLst>
              </p14:cNvPr>
              <p14:cNvContentPartPr/>
              <p14:nvPr/>
            </p14:nvContentPartPr>
            <p14:xfrm>
              <a:off x="11473984" y="2816640"/>
              <a:ext cx="507240" cy="133560"/>
            </p14:xfrm>
          </p:contentPart>
        </mc:Choice>
        <mc:Fallback xmlns="">
          <p:pic>
            <p:nvPicPr>
              <p:cNvPr id="42" name="Ink 41">
                <a:extLst>
                  <a:ext uri="{FF2B5EF4-FFF2-40B4-BE49-F238E27FC236}">
                    <a16:creationId xmlns:a16="http://schemas.microsoft.com/office/drawing/2014/main" id="{3DBE450E-A0D2-3877-E7EA-82CA30F77398}"/>
                  </a:ext>
                </a:extLst>
              </p:cNvPr>
              <p:cNvPicPr/>
              <p:nvPr/>
            </p:nvPicPr>
            <p:blipFill>
              <a:blip r:embed="rId80"/>
              <a:stretch>
                <a:fillRect/>
              </a:stretch>
            </p:blipFill>
            <p:spPr>
              <a:xfrm>
                <a:off x="11464984" y="2807640"/>
                <a:ext cx="52488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44" name="Ink 43">
                <a:extLst>
                  <a:ext uri="{FF2B5EF4-FFF2-40B4-BE49-F238E27FC236}">
                    <a16:creationId xmlns:a16="http://schemas.microsoft.com/office/drawing/2014/main" id="{39354E97-1AB2-0BBF-DE5E-79F37B30F9B8}"/>
                  </a:ext>
                </a:extLst>
              </p14:cNvPr>
              <p14:cNvContentPartPr/>
              <p14:nvPr/>
            </p14:nvContentPartPr>
            <p14:xfrm>
              <a:off x="12032344" y="2706840"/>
              <a:ext cx="55800" cy="159840"/>
            </p14:xfrm>
          </p:contentPart>
        </mc:Choice>
        <mc:Fallback xmlns="">
          <p:pic>
            <p:nvPicPr>
              <p:cNvPr id="44" name="Ink 43">
                <a:extLst>
                  <a:ext uri="{FF2B5EF4-FFF2-40B4-BE49-F238E27FC236}">
                    <a16:creationId xmlns:a16="http://schemas.microsoft.com/office/drawing/2014/main" id="{39354E97-1AB2-0BBF-DE5E-79F37B30F9B8}"/>
                  </a:ext>
                </a:extLst>
              </p:cNvPr>
              <p:cNvPicPr/>
              <p:nvPr/>
            </p:nvPicPr>
            <p:blipFill>
              <a:blip r:embed="rId82"/>
              <a:stretch>
                <a:fillRect/>
              </a:stretch>
            </p:blipFill>
            <p:spPr>
              <a:xfrm>
                <a:off x="12023344" y="2697840"/>
                <a:ext cx="7344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45" name="Ink 44">
                <a:extLst>
                  <a:ext uri="{FF2B5EF4-FFF2-40B4-BE49-F238E27FC236}">
                    <a16:creationId xmlns:a16="http://schemas.microsoft.com/office/drawing/2014/main" id="{3000B01F-8C61-C2F9-7A60-51BAD34FFE4B}"/>
                  </a:ext>
                </a:extLst>
              </p14:cNvPr>
              <p14:cNvContentPartPr/>
              <p14:nvPr/>
            </p14:nvContentPartPr>
            <p14:xfrm>
              <a:off x="12083104" y="2694600"/>
              <a:ext cx="408600" cy="154800"/>
            </p14:xfrm>
          </p:contentPart>
        </mc:Choice>
        <mc:Fallback xmlns="">
          <p:pic>
            <p:nvPicPr>
              <p:cNvPr id="45" name="Ink 44">
                <a:extLst>
                  <a:ext uri="{FF2B5EF4-FFF2-40B4-BE49-F238E27FC236}">
                    <a16:creationId xmlns:a16="http://schemas.microsoft.com/office/drawing/2014/main" id="{3000B01F-8C61-C2F9-7A60-51BAD34FFE4B}"/>
                  </a:ext>
                </a:extLst>
              </p:cNvPr>
              <p:cNvPicPr/>
              <p:nvPr/>
            </p:nvPicPr>
            <p:blipFill>
              <a:blip r:embed="rId84"/>
              <a:stretch>
                <a:fillRect/>
              </a:stretch>
            </p:blipFill>
            <p:spPr>
              <a:xfrm>
                <a:off x="12074104" y="2685960"/>
                <a:ext cx="42624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46" name="Ink 45">
                <a:extLst>
                  <a:ext uri="{FF2B5EF4-FFF2-40B4-BE49-F238E27FC236}">
                    <a16:creationId xmlns:a16="http://schemas.microsoft.com/office/drawing/2014/main" id="{556568AC-2159-5021-815B-66361D831DB4}"/>
                  </a:ext>
                </a:extLst>
              </p14:cNvPr>
              <p14:cNvContentPartPr/>
              <p14:nvPr/>
            </p14:nvContentPartPr>
            <p14:xfrm>
              <a:off x="12524464" y="2666160"/>
              <a:ext cx="258120" cy="73080"/>
            </p14:xfrm>
          </p:contentPart>
        </mc:Choice>
        <mc:Fallback xmlns="">
          <p:pic>
            <p:nvPicPr>
              <p:cNvPr id="46" name="Ink 45">
                <a:extLst>
                  <a:ext uri="{FF2B5EF4-FFF2-40B4-BE49-F238E27FC236}">
                    <a16:creationId xmlns:a16="http://schemas.microsoft.com/office/drawing/2014/main" id="{556568AC-2159-5021-815B-66361D831DB4}"/>
                  </a:ext>
                </a:extLst>
              </p:cNvPr>
              <p:cNvPicPr/>
              <p:nvPr/>
            </p:nvPicPr>
            <p:blipFill>
              <a:blip r:embed="rId86"/>
              <a:stretch>
                <a:fillRect/>
              </a:stretch>
            </p:blipFill>
            <p:spPr>
              <a:xfrm>
                <a:off x="12515464" y="2657160"/>
                <a:ext cx="27576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47" name="Ink 46">
                <a:extLst>
                  <a:ext uri="{FF2B5EF4-FFF2-40B4-BE49-F238E27FC236}">
                    <a16:creationId xmlns:a16="http://schemas.microsoft.com/office/drawing/2014/main" id="{E8678193-5563-9CBE-E83B-19828C694F27}"/>
                  </a:ext>
                </a:extLst>
              </p14:cNvPr>
              <p14:cNvContentPartPr/>
              <p14:nvPr/>
            </p14:nvContentPartPr>
            <p14:xfrm>
              <a:off x="12145744" y="3057480"/>
              <a:ext cx="475200" cy="249120"/>
            </p14:xfrm>
          </p:contentPart>
        </mc:Choice>
        <mc:Fallback xmlns="">
          <p:pic>
            <p:nvPicPr>
              <p:cNvPr id="47" name="Ink 46">
                <a:extLst>
                  <a:ext uri="{FF2B5EF4-FFF2-40B4-BE49-F238E27FC236}">
                    <a16:creationId xmlns:a16="http://schemas.microsoft.com/office/drawing/2014/main" id="{E8678193-5563-9CBE-E83B-19828C694F27}"/>
                  </a:ext>
                </a:extLst>
              </p:cNvPr>
              <p:cNvPicPr/>
              <p:nvPr/>
            </p:nvPicPr>
            <p:blipFill>
              <a:blip r:embed="rId88"/>
              <a:stretch>
                <a:fillRect/>
              </a:stretch>
            </p:blipFill>
            <p:spPr>
              <a:xfrm>
                <a:off x="12136744" y="3048480"/>
                <a:ext cx="49284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48" name="Ink 47">
                <a:extLst>
                  <a:ext uri="{FF2B5EF4-FFF2-40B4-BE49-F238E27FC236}">
                    <a16:creationId xmlns:a16="http://schemas.microsoft.com/office/drawing/2014/main" id="{880A0820-6E33-21BB-D4BB-5E2F7D93B065}"/>
                  </a:ext>
                </a:extLst>
              </p14:cNvPr>
              <p14:cNvContentPartPr/>
              <p14:nvPr/>
            </p14:nvContentPartPr>
            <p14:xfrm>
              <a:off x="12739384" y="3178080"/>
              <a:ext cx="5760" cy="30240"/>
            </p14:xfrm>
          </p:contentPart>
        </mc:Choice>
        <mc:Fallback xmlns="">
          <p:pic>
            <p:nvPicPr>
              <p:cNvPr id="48" name="Ink 47">
                <a:extLst>
                  <a:ext uri="{FF2B5EF4-FFF2-40B4-BE49-F238E27FC236}">
                    <a16:creationId xmlns:a16="http://schemas.microsoft.com/office/drawing/2014/main" id="{880A0820-6E33-21BB-D4BB-5E2F7D93B065}"/>
                  </a:ext>
                </a:extLst>
              </p:cNvPr>
              <p:cNvPicPr/>
              <p:nvPr/>
            </p:nvPicPr>
            <p:blipFill>
              <a:blip r:embed="rId90"/>
              <a:stretch>
                <a:fillRect/>
              </a:stretch>
            </p:blipFill>
            <p:spPr>
              <a:xfrm>
                <a:off x="12730384" y="3169080"/>
                <a:ext cx="2340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77" name="Ink 76">
                <a:extLst>
                  <a:ext uri="{FF2B5EF4-FFF2-40B4-BE49-F238E27FC236}">
                    <a16:creationId xmlns:a16="http://schemas.microsoft.com/office/drawing/2014/main" id="{6108603D-27A9-9B5E-DFB7-BDC5C11DB083}"/>
                  </a:ext>
                </a:extLst>
              </p14:cNvPr>
              <p14:cNvContentPartPr/>
              <p14:nvPr/>
            </p14:nvContentPartPr>
            <p14:xfrm>
              <a:off x="11589544" y="3470400"/>
              <a:ext cx="631800" cy="149400"/>
            </p14:xfrm>
          </p:contentPart>
        </mc:Choice>
        <mc:Fallback xmlns="">
          <p:pic>
            <p:nvPicPr>
              <p:cNvPr id="77" name="Ink 76">
                <a:extLst>
                  <a:ext uri="{FF2B5EF4-FFF2-40B4-BE49-F238E27FC236}">
                    <a16:creationId xmlns:a16="http://schemas.microsoft.com/office/drawing/2014/main" id="{6108603D-27A9-9B5E-DFB7-BDC5C11DB083}"/>
                  </a:ext>
                </a:extLst>
              </p:cNvPr>
              <p:cNvPicPr/>
              <p:nvPr/>
            </p:nvPicPr>
            <p:blipFill>
              <a:blip r:embed="rId92"/>
              <a:stretch>
                <a:fillRect/>
              </a:stretch>
            </p:blipFill>
            <p:spPr>
              <a:xfrm>
                <a:off x="11580544" y="3461400"/>
                <a:ext cx="64944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78" name="Ink 77">
                <a:extLst>
                  <a:ext uri="{FF2B5EF4-FFF2-40B4-BE49-F238E27FC236}">
                    <a16:creationId xmlns:a16="http://schemas.microsoft.com/office/drawing/2014/main" id="{EEC397F4-BE8D-8503-FD3E-3F1DE4E9434E}"/>
                  </a:ext>
                </a:extLst>
              </p14:cNvPr>
              <p14:cNvContentPartPr/>
              <p14:nvPr/>
            </p14:nvContentPartPr>
            <p14:xfrm>
              <a:off x="11616184" y="3468240"/>
              <a:ext cx="93960" cy="104760"/>
            </p14:xfrm>
          </p:contentPart>
        </mc:Choice>
        <mc:Fallback xmlns="">
          <p:pic>
            <p:nvPicPr>
              <p:cNvPr id="78" name="Ink 77">
                <a:extLst>
                  <a:ext uri="{FF2B5EF4-FFF2-40B4-BE49-F238E27FC236}">
                    <a16:creationId xmlns:a16="http://schemas.microsoft.com/office/drawing/2014/main" id="{EEC397F4-BE8D-8503-FD3E-3F1DE4E9434E}"/>
                  </a:ext>
                </a:extLst>
              </p:cNvPr>
              <p:cNvPicPr/>
              <p:nvPr/>
            </p:nvPicPr>
            <p:blipFill>
              <a:blip r:embed="rId94"/>
              <a:stretch>
                <a:fillRect/>
              </a:stretch>
            </p:blipFill>
            <p:spPr>
              <a:xfrm>
                <a:off x="11607184" y="3459240"/>
                <a:ext cx="11160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80" name="Ink 79">
                <a:extLst>
                  <a:ext uri="{FF2B5EF4-FFF2-40B4-BE49-F238E27FC236}">
                    <a16:creationId xmlns:a16="http://schemas.microsoft.com/office/drawing/2014/main" id="{881ACBB6-0D54-7328-0374-99F8971C3E30}"/>
                  </a:ext>
                </a:extLst>
              </p14:cNvPr>
              <p14:cNvContentPartPr/>
              <p14:nvPr/>
            </p14:nvContentPartPr>
            <p14:xfrm>
              <a:off x="12344464" y="3486600"/>
              <a:ext cx="96120" cy="203040"/>
            </p14:xfrm>
          </p:contentPart>
        </mc:Choice>
        <mc:Fallback xmlns="">
          <p:pic>
            <p:nvPicPr>
              <p:cNvPr id="80" name="Ink 79">
                <a:extLst>
                  <a:ext uri="{FF2B5EF4-FFF2-40B4-BE49-F238E27FC236}">
                    <a16:creationId xmlns:a16="http://schemas.microsoft.com/office/drawing/2014/main" id="{881ACBB6-0D54-7328-0374-99F8971C3E30}"/>
                  </a:ext>
                </a:extLst>
              </p:cNvPr>
              <p:cNvPicPr/>
              <p:nvPr/>
            </p:nvPicPr>
            <p:blipFill>
              <a:blip r:embed="rId96"/>
              <a:stretch>
                <a:fillRect/>
              </a:stretch>
            </p:blipFill>
            <p:spPr>
              <a:xfrm>
                <a:off x="12335824" y="3477960"/>
                <a:ext cx="11376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81" name="Ink 80">
                <a:extLst>
                  <a:ext uri="{FF2B5EF4-FFF2-40B4-BE49-F238E27FC236}">
                    <a16:creationId xmlns:a16="http://schemas.microsoft.com/office/drawing/2014/main" id="{365444B4-D465-AC35-4627-F5E7BBD0B286}"/>
                  </a:ext>
                </a:extLst>
              </p14:cNvPr>
              <p14:cNvContentPartPr/>
              <p14:nvPr/>
            </p14:nvContentPartPr>
            <p14:xfrm>
              <a:off x="12308464" y="3575520"/>
              <a:ext cx="175680" cy="50760"/>
            </p14:xfrm>
          </p:contentPart>
        </mc:Choice>
        <mc:Fallback xmlns="">
          <p:pic>
            <p:nvPicPr>
              <p:cNvPr id="81" name="Ink 80">
                <a:extLst>
                  <a:ext uri="{FF2B5EF4-FFF2-40B4-BE49-F238E27FC236}">
                    <a16:creationId xmlns:a16="http://schemas.microsoft.com/office/drawing/2014/main" id="{365444B4-D465-AC35-4627-F5E7BBD0B286}"/>
                  </a:ext>
                </a:extLst>
              </p:cNvPr>
              <p:cNvPicPr/>
              <p:nvPr/>
            </p:nvPicPr>
            <p:blipFill>
              <a:blip r:embed="rId98"/>
              <a:stretch>
                <a:fillRect/>
              </a:stretch>
            </p:blipFill>
            <p:spPr>
              <a:xfrm>
                <a:off x="12299824" y="3566880"/>
                <a:ext cx="19332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83" name="Ink 82">
                <a:extLst>
                  <a:ext uri="{FF2B5EF4-FFF2-40B4-BE49-F238E27FC236}">
                    <a16:creationId xmlns:a16="http://schemas.microsoft.com/office/drawing/2014/main" id="{B12A30DD-59DF-4A01-B4DC-19713BEB5442}"/>
                  </a:ext>
                </a:extLst>
              </p14:cNvPr>
              <p14:cNvContentPartPr/>
              <p14:nvPr/>
            </p14:nvContentPartPr>
            <p14:xfrm>
              <a:off x="12491704" y="3428640"/>
              <a:ext cx="279000" cy="176400"/>
            </p14:xfrm>
          </p:contentPart>
        </mc:Choice>
        <mc:Fallback xmlns="">
          <p:pic>
            <p:nvPicPr>
              <p:cNvPr id="83" name="Ink 82">
                <a:extLst>
                  <a:ext uri="{FF2B5EF4-FFF2-40B4-BE49-F238E27FC236}">
                    <a16:creationId xmlns:a16="http://schemas.microsoft.com/office/drawing/2014/main" id="{B12A30DD-59DF-4A01-B4DC-19713BEB5442}"/>
                  </a:ext>
                </a:extLst>
              </p:cNvPr>
              <p:cNvPicPr/>
              <p:nvPr/>
            </p:nvPicPr>
            <p:blipFill>
              <a:blip r:embed="rId100"/>
              <a:stretch>
                <a:fillRect/>
              </a:stretch>
            </p:blipFill>
            <p:spPr>
              <a:xfrm>
                <a:off x="12483064" y="3420000"/>
                <a:ext cx="29664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85" name="Ink 84">
                <a:extLst>
                  <a:ext uri="{FF2B5EF4-FFF2-40B4-BE49-F238E27FC236}">
                    <a16:creationId xmlns:a16="http://schemas.microsoft.com/office/drawing/2014/main" id="{259B67EC-1155-BC6E-ACEA-A80B692C5AEC}"/>
                  </a:ext>
                </a:extLst>
              </p14:cNvPr>
              <p14:cNvContentPartPr/>
              <p14:nvPr/>
            </p14:nvContentPartPr>
            <p14:xfrm>
              <a:off x="9432064" y="3233520"/>
              <a:ext cx="27000" cy="212760"/>
            </p14:xfrm>
          </p:contentPart>
        </mc:Choice>
        <mc:Fallback xmlns="">
          <p:pic>
            <p:nvPicPr>
              <p:cNvPr id="85" name="Ink 84">
                <a:extLst>
                  <a:ext uri="{FF2B5EF4-FFF2-40B4-BE49-F238E27FC236}">
                    <a16:creationId xmlns:a16="http://schemas.microsoft.com/office/drawing/2014/main" id="{259B67EC-1155-BC6E-ACEA-A80B692C5AEC}"/>
                  </a:ext>
                </a:extLst>
              </p:cNvPr>
              <p:cNvPicPr/>
              <p:nvPr/>
            </p:nvPicPr>
            <p:blipFill>
              <a:blip r:embed="rId102"/>
              <a:stretch>
                <a:fillRect/>
              </a:stretch>
            </p:blipFill>
            <p:spPr>
              <a:xfrm>
                <a:off x="9423064" y="3224520"/>
                <a:ext cx="446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87" name="Ink 86">
                <a:extLst>
                  <a:ext uri="{FF2B5EF4-FFF2-40B4-BE49-F238E27FC236}">
                    <a16:creationId xmlns:a16="http://schemas.microsoft.com/office/drawing/2014/main" id="{F2228277-1891-4267-97FB-5ABD57278D1E}"/>
                  </a:ext>
                </a:extLst>
              </p14:cNvPr>
              <p14:cNvContentPartPr/>
              <p14:nvPr/>
            </p14:nvContentPartPr>
            <p14:xfrm>
              <a:off x="9806824" y="3455640"/>
              <a:ext cx="42120" cy="249120"/>
            </p14:xfrm>
          </p:contentPart>
        </mc:Choice>
        <mc:Fallback xmlns="">
          <p:pic>
            <p:nvPicPr>
              <p:cNvPr id="87" name="Ink 86">
                <a:extLst>
                  <a:ext uri="{FF2B5EF4-FFF2-40B4-BE49-F238E27FC236}">
                    <a16:creationId xmlns:a16="http://schemas.microsoft.com/office/drawing/2014/main" id="{F2228277-1891-4267-97FB-5ABD57278D1E}"/>
                  </a:ext>
                </a:extLst>
              </p:cNvPr>
              <p:cNvPicPr/>
              <p:nvPr/>
            </p:nvPicPr>
            <p:blipFill>
              <a:blip r:embed="rId104"/>
              <a:stretch>
                <a:fillRect/>
              </a:stretch>
            </p:blipFill>
            <p:spPr>
              <a:xfrm>
                <a:off x="9798184" y="3446640"/>
                <a:ext cx="5976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94" name="Ink 93">
                <a:extLst>
                  <a:ext uri="{FF2B5EF4-FFF2-40B4-BE49-F238E27FC236}">
                    <a16:creationId xmlns:a16="http://schemas.microsoft.com/office/drawing/2014/main" id="{0BBFDC94-84C2-DDB2-820D-76C0481174F3}"/>
                  </a:ext>
                </a:extLst>
              </p14:cNvPr>
              <p14:cNvContentPartPr/>
              <p14:nvPr/>
            </p14:nvContentPartPr>
            <p14:xfrm>
              <a:off x="10696384" y="3231720"/>
              <a:ext cx="52560" cy="211680"/>
            </p14:xfrm>
          </p:contentPart>
        </mc:Choice>
        <mc:Fallback xmlns="">
          <p:pic>
            <p:nvPicPr>
              <p:cNvPr id="94" name="Ink 93">
                <a:extLst>
                  <a:ext uri="{FF2B5EF4-FFF2-40B4-BE49-F238E27FC236}">
                    <a16:creationId xmlns:a16="http://schemas.microsoft.com/office/drawing/2014/main" id="{0BBFDC94-84C2-DDB2-820D-76C0481174F3}"/>
                  </a:ext>
                </a:extLst>
              </p:cNvPr>
              <p:cNvPicPr/>
              <p:nvPr/>
            </p:nvPicPr>
            <p:blipFill>
              <a:blip r:embed="rId106"/>
              <a:stretch>
                <a:fillRect/>
              </a:stretch>
            </p:blipFill>
            <p:spPr>
              <a:xfrm>
                <a:off x="10687744" y="3222720"/>
                <a:ext cx="7020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95" name="Ink 94">
                <a:extLst>
                  <a:ext uri="{FF2B5EF4-FFF2-40B4-BE49-F238E27FC236}">
                    <a16:creationId xmlns:a16="http://schemas.microsoft.com/office/drawing/2014/main" id="{A15275CB-5F4D-33D3-D8AD-04D5BA94CAD9}"/>
                  </a:ext>
                </a:extLst>
              </p14:cNvPr>
              <p14:cNvContentPartPr/>
              <p14:nvPr/>
            </p14:nvContentPartPr>
            <p14:xfrm>
              <a:off x="11493424" y="3453480"/>
              <a:ext cx="17640" cy="175320"/>
            </p14:xfrm>
          </p:contentPart>
        </mc:Choice>
        <mc:Fallback xmlns="">
          <p:pic>
            <p:nvPicPr>
              <p:cNvPr id="95" name="Ink 94">
                <a:extLst>
                  <a:ext uri="{FF2B5EF4-FFF2-40B4-BE49-F238E27FC236}">
                    <a16:creationId xmlns:a16="http://schemas.microsoft.com/office/drawing/2014/main" id="{A15275CB-5F4D-33D3-D8AD-04D5BA94CAD9}"/>
                  </a:ext>
                </a:extLst>
              </p:cNvPr>
              <p:cNvPicPr/>
              <p:nvPr/>
            </p:nvPicPr>
            <p:blipFill>
              <a:blip r:embed="rId108"/>
              <a:stretch>
                <a:fillRect/>
              </a:stretch>
            </p:blipFill>
            <p:spPr>
              <a:xfrm>
                <a:off x="11484784" y="3444840"/>
                <a:ext cx="3528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00" name="Ink 99">
                <a:extLst>
                  <a:ext uri="{FF2B5EF4-FFF2-40B4-BE49-F238E27FC236}">
                    <a16:creationId xmlns:a16="http://schemas.microsoft.com/office/drawing/2014/main" id="{731CB569-55C3-CD22-2C9B-ADFE8BC73D58}"/>
                  </a:ext>
                </a:extLst>
              </p14:cNvPr>
              <p14:cNvContentPartPr/>
              <p14:nvPr/>
            </p14:nvContentPartPr>
            <p14:xfrm>
              <a:off x="8019424" y="4264920"/>
              <a:ext cx="195480" cy="28800"/>
            </p14:xfrm>
          </p:contentPart>
        </mc:Choice>
        <mc:Fallback xmlns="">
          <p:pic>
            <p:nvPicPr>
              <p:cNvPr id="100" name="Ink 99">
                <a:extLst>
                  <a:ext uri="{FF2B5EF4-FFF2-40B4-BE49-F238E27FC236}">
                    <a16:creationId xmlns:a16="http://schemas.microsoft.com/office/drawing/2014/main" id="{731CB569-55C3-CD22-2C9B-ADFE8BC73D58}"/>
                  </a:ext>
                </a:extLst>
              </p:cNvPr>
              <p:cNvPicPr/>
              <p:nvPr/>
            </p:nvPicPr>
            <p:blipFill>
              <a:blip r:embed="rId110"/>
              <a:stretch>
                <a:fillRect/>
              </a:stretch>
            </p:blipFill>
            <p:spPr>
              <a:xfrm>
                <a:off x="8010784" y="4255920"/>
                <a:ext cx="21312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01" name="Ink 100">
                <a:extLst>
                  <a:ext uri="{FF2B5EF4-FFF2-40B4-BE49-F238E27FC236}">
                    <a16:creationId xmlns:a16="http://schemas.microsoft.com/office/drawing/2014/main" id="{49C852F2-2D8B-2DD3-9137-13C4F765D2F6}"/>
                  </a:ext>
                </a:extLst>
              </p14:cNvPr>
              <p14:cNvContentPartPr/>
              <p14:nvPr/>
            </p14:nvContentPartPr>
            <p14:xfrm>
              <a:off x="8091064" y="4285800"/>
              <a:ext cx="114480" cy="20520"/>
            </p14:xfrm>
          </p:contentPart>
        </mc:Choice>
        <mc:Fallback xmlns="">
          <p:pic>
            <p:nvPicPr>
              <p:cNvPr id="101" name="Ink 100">
                <a:extLst>
                  <a:ext uri="{FF2B5EF4-FFF2-40B4-BE49-F238E27FC236}">
                    <a16:creationId xmlns:a16="http://schemas.microsoft.com/office/drawing/2014/main" id="{49C852F2-2D8B-2DD3-9137-13C4F765D2F6}"/>
                  </a:ext>
                </a:extLst>
              </p:cNvPr>
              <p:cNvPicPr/>
              <p:nvPr/>
            </p:nvPicPr>
            <p:blipFill>
              <a:blip r:embed="rId112"/>
              <a:stretch>
                <a:fillRect/>
              </a:stretch>
            </p:blipFill>
            <p:spPr>
              <a:xfrm>
                <a:off x="8082424" y="4277160"/>
                <a:ext cx="13212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97" name="Ink 96">
                <a:extLst>
                  <a:ext uri="{FF2B5EF4-FFF2-40B4-BE49-F238E27FC236}">
                    <a16:creationId xmlns:a16="http://schemas.microsoft.com/office/drawing/2014/main" id="{E1DC7C54-F10B-B8C2-68DD-F87AECC1A9F2}"/>
                  </a:ext>
                </a:extLst>
              </p14:cNvPr>
              <p14:cNvContentPartPr/>
              <p14:nvPr/>
            </p14:nvContentPartPr>
            <p14:xfrm>
              <a:off x="9858304" y="3741840"/>
              <a:ext cx="1246320" cy="395280"/>
            </p14:xfrm>
          </p:contentPart>
        </mc:Choice>
        <mc:Fallback xmlns="">
          <p:pic>
            <p:nvPicPr>
              <p:cNvPr id="97" name="Ink 96">
                <a:extLst>
                  <a:ext uri="{FF2B5EF4-FFF2-40B4-BE49-F238E27FC236}">
                    <a16:creationId xmlns:a16="http://schemas.microsoft.com/office/drawing/2014/main" id="{E1DC7C54-F10B-B8C2-68DD-F87AECC1A9F2}"/>
                  </a:ext>
                </a:extLst>
              </p:cNvPr>
              <p:cNvPicPr/>
              <p:nvPr/>
            </p:nvPicPr>
            <p:blipFill>
              <a:blip r:embed="rId114"/>
              <a:stretch>
                <a:fillRect/>
              </a:stretch>
            </p:blipFill>
            <p:spPr>
              <a:xfrm>
                <a:off x="9849304" y="3733200"/>
                <a:ext cx="1263960" cy="41292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98" name="Ink 97">
                <a:extLst>
                  <a:ext uri="{FF2B5EF4-FFF2-40B4-BE49-F238E27FC236}">
                    <a16:creationId xmlns:a16="http://schemas.microsoft.com/office/drawing/2014/main" id="{6FDDC341-923E-5D1B-0028-8D56D47E642D}"/>
                  </a:ext>
                </a:extLst>
              </p14:cNvPr>
              <p14:cNvContentPartPr/>
              <p14:nvPr/>
            </p14:nvContentPartPr>
            <p14:xfrm>
              <a:off x="9857584" y="4003560"/>
              <a:ext cx="195840" cy="152280"/>
            </p14:xfrm>
          </p:contentPart>
        </mc:Choice>
        <mc:Fallback xmlns="">
          <p:pic>
            <p:nvPicPr>
              <p:cNvPr id="98" name="Ink 97">
                <a:extLst>
                  <a:ext uri="{FF2B5EF4-FFF2-40B4-BE49-F238E27FC236}">
                    <a16:creationId xmlns:a16="http://schemas.microsoft.com/office/drawing/2014/main" id="{6FDDC341-923E-5D1B-0028-8D56D47E642D}"/>
                  </a:ext>
                </a:extLst>
              </p:cNvPr>
              <p:cNvPicPr/>
              <p:nvPr/>
            </p:nvPicPr>
            <p:blipFill>
              <a:blip r:embed="rId116"/>
              <a:stretch>
                <a:fillRect/>
              </a:stretch>
            </p:blipFill>
            <p:spPr>
              <a:xfrm>
                <a:off x="9848584" y="3994920"/>
                <a:ext cx="21348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05" name="Ink 104">
                <a:extLst>
                  <a:ext uri="{FF2B5EF4-FFF2-40B4-BE49-F238E27FC236}">
                    <a16:creationId xmlns:a16="http://schemas.microsoft.com/office/drawing/2014/main" id="{89F11888-65C5-788E-11CE-5553F02FAEB1}"/>
                  </a:ext>
                </a:extLst>
              </p14:cNvPr>
              <p14:cNvContentPartPr/>
              <p14:nvPr/>
            </p14:nvContentPartPr>
            <p14:xfrm>
              <a:off x="8912584" y="4474800"/>
              <a:ext cx="460440" cy="154800"/>
            </p14:xfrm>
          </p:contentPart>
        </mc:Choice>
        <mc:Fallback xmlns="">
          <p:pic>
            <p:nvPicPr>
              <p:cNvPr id="105" name="Ink 104">
                <a:extLst>
                  <a:ext uri="{FF2B5EF4-FFF2-40B4-BE49-F238E27FC236}">
                    <a16:creationId xmlns:a16="http://schemas.microsoft.com/office/drawing/2014/main" id="{89F11888-65C5-788E-11CE-5553F02FAEB1}"/>
                  </a:ext>
                </a:extLst>
              </p:cNvPr>
              <p:cNvPicPr/>
              <p:nvPr/>
            </p:nvPicPr>
            <p:blipFill>
              <a:blip r:embed="rId118"/>
              <a:stretch>
                <a:fillRect/>
              </a:stretch>
            </p:blipFill>
            <p:spPr>
              <a:xfrm>
                <a:off x="8903584" y="4466160"/>
                <a:ext cx="47808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06" name="Ink 105">
                <a:extLst>
                  <a:ext uri="{FF2B5EF4-FFF2-40B4-BE49-F238E27FC236}">
                    <a16:creationId xmlns:a16="http://schemas.microsoft.com/office/drawing/2014/main" id="{A44D7A6C-6BF1-9434-D525-AEB0D7FA3E72}"/>
                  </a:ext>
                </a:extLst>
              </p14:cNvPr>
              <p14:cNvContentPartPr/>
              <p14:nvPr/>
            </p14:nvContentPartPr>
            <p14:xfrm>
              <a:off x="9470224" y="4488840"/>
              <a:ext cx="502560" cy="150120"/>
            </p14:xfrm>
          </p:contentPart>
        </mc:Choice>
        <mc:Fallback xmlns="">
          <p:pic>
            <p:nvPicPr>
              <p:cNvPr id="106" name="Ink 105">
                <a:extLst>
                  <a:ext uri="{FF2B5EF4-FFF2-40B4-BE49-F238E27FC236}">
                    <a16:creationId xmlns:a16="http://schemas.microsoft.com/office/drawing/2014/main" id="{A44D7A6C-6BF1-9434-D525-AEB0D7FA3E72}"/>
                  </a:ext>
                </a:extLst>
              </p:cNvPr>
              <p:cNvPicPr/>
              <p:nvPr/>
            </p:nvPicPr>
            <p:blipFill>
              <a:blip r:embed="rId120"/>
              <a:stretch>
                <a:fillRect/>
              </a:stretch>
            </p:blipFill>
            <p:spPr>
              <a:xfrm>
                <a:off x="9461224" y="4480200"/>
                <a:ext cx="52020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07" name="Ink 106">
                <a:extLst>
                  <a:ext uri="{FF2B5EF4-FFF2-40B4-BE49-F238E27FC236}">
                    <a16:creationId xmlns:a16="http://schemas.microsoft.com/office/drawing/2014/main" id="{7E943B22-B219-E3FE-C608-AE29B6CE834E}"/>
                  </a:ext>
                </a:extLst>
              </p14:cNvPr>
              <p14:cNvContentPartPr/>
              <p14:nvPr/>
            </p14:nvContentPartPr>
            <p14:xfrm>
              <a:off x="10045864" y="4380480"/>
              <a:ext cx="66240" cy="139320"/>
            </p14:xfrm>
          </p:contentPart>
        </mc:Choice>
        <mc:Fallback xmlns="">
          <p:pic>
            <p:nvPicPr>
              <p:cNvPr id="107" name="Ink 106">
                <a:extLst>
                  <a:ext uri="{FF2B5EF4-FFF2-40B4-BE49-F238E27FC236}">
                    <a16:creationId xmlns:a16="http://schemas.microsoft.com/office/drawing/2014/main" id="{7E943B22-B219-E3FE-C608-AE29B6CE834E}"/>
                  </a:ext>
                </a:extLst>
              </p:cNvPr>
              <p:cNvPicPr/>
              <p:nvPr/>
            </p:nvPicPr>
            <p:blipFill>
              <a:blip r:embed="rId122"/>
              <a:stretch>
                <a:fillRect/>
              </a:stretch>
            </p:blipFill>
            <p:spPr>
              <a:xfrm>
                <a:off x="10037224" y="4371840"/>
                <a:ext cx="8388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08" name="Ink 107">
                <a:extLst>
                  <a:ext uri="{FF2B5EF4-FFF2-40B4-BE49-F238E27FC236}">
                    <a16:creationId xmlns:a16="http://schemas.microsoft.com/office/drawing/2014/main" id="{AE6770C5-5660-DE48-D179-DC51F90D64F6}"/>
                  </a:ext>
                </a:extLst>
              </p14:cNvPr>
              <p14:cNvContentPartPr/>
              <p14:nvPr/>
            </p14:nvContentPartPr>
            <p14:xfrm>
              <a:off x="10112464" y="4381920"/>
              <a:ext cx="409320" cy="156960"/>
            </p14:xfrm>
          </p:contentPart>
        </mc:Choice>
        <mc:Fallback xmlns="">
          <p:pic>
            <p:nvPicPr>
              <p:cNvPr id="108" name="Ink 107">
                <a:extLst>
                  <a:ext uri="{FF2B5EF4-FFF2-40B4-BE49-F238E27FC236}">
                    <a16:creationId xmlns:a16="http://schemas.microsoft.com/office/drawing/2014/main" id="{AE6770C5-5660-DE48-D179-DC51F90D64F6}"/>
                  </a:ext>
                </a:extLst>
              </p:cNvPr>
              <p:cNvPicPr/>
              <p:nvPr/>
            </p:nvPicPr>
            <p:blipFill>
              <a:blip r:embed="rId124"/>
              <a:stretch>
                <a:fillRect/>
              </a:stretch>
            </p:blipFill>
            <p:spPr>
              <a:xfrm>
                <a:off x="10103824" y="4373280"/>
                <a:ext cx="42696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09" name="Ink 108">
                <a:extLst>
                  <a:ext uri="{FF2B5EF4-FFF2-40B4-BE49-F238E27FC236}">
                    <a16:creationId xmlns:a16="http://schemas.microsoft.com/office/drawing/2014/main" id="{0F6C0F33-A213-9DB2-5294-F0CEE22222B5}"/>
                  </a:ext>
                </a:extLst>
              </p14:cNvPr>
              <p14:cNvContentPartPr/>
              <p14:nvPr/>
            </p14:nvContentPartPr>
            <p14:xfrm>
              <a:off x="10554544" y="4433400"/>
              <a:ext cx="428400" cy="85320"/>
            </p14:xfrm>
          </p:contentPart>
        </mc:Choice>
        <mc:Fallback xmlns="">
          <p:pic>
            <p:nvPicPr>
              <p:cNvPr id="109" name="Ink 108">
                <a:extLst>
                  <a:ext uri="{FF2B5EF4-FFF2-40B4-BE49-F238E27FC236}">
                    <a16:creationId xmlns:a16="http://schemas.microsoft.com/office/drawing/2014/main" id="{0F6C0F33-A213-9DB2-5294-F0CEE22222B5}"/>
                  </a:ext>
                </a:extLst>
              </p:cNvPr>
              <p:cNvPicPr/>
              <p:nvPr/>
            </p:nvPicPr>
            <p:blipFill>
              <a:blip r:embed="rId126"/>
              <a:stretch>
                <a:fillRect/>
              </a:stretch>
            </p:blipFill>
            <p:spPr>
              <a:xfrm>
                <a:off x="10545544" y="4424400"/>
                <a:ext cx="44604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10" name="Ink 109">
                <a:extLst>
                  <a:ext uri="{FF2B5EF4-FFF2-40B4-BE49-F238E27FC236}">
                    <a16:creationId xmlns:a16="http://schemas.microsoft.com/office/drawing/2014/main" id="{4563498F-CA9E-54CA-4F3B-56EC4E534612}"/>
                  </a:ext>
                </a:extLst>
              </p14:cNvPr>
              <p14:cNvContentPartPr/>
              <p14:nvPr/>
            </p14:nvContentPartPr>
            <p14:xfrm>
              <a:off x="11047384" y="4420080"/>
              <a:ext cx="25200" cy="37080"/>
            </p14:xfrm>
          </p:contentPart>
        </mc:Choice>
        <mc:Fallback xmlns="">
          <p:pic>
            <p:nvPicPr>
              <p:cNvPr id="110" name="Ink 109">
                <a:extLst>
                  <a:ext uri="{FF2B5EF4-FFF2-40B4-BE49-F238E27FC236}">
                    <a16:creationId xmlns:a16="http://schemas.microsoft.com/office/drawing/2014/main" id="{4563498F-CA9E-54CA-4F3B-56EC4E534612}"/>
                  </a:ext>
                </a:extLst>
              </p:cNvPr>
              <p:cNvPicPr/>
              <p:nvPr/>
            </p:nvPicPr>
            <p:blipFill>
              <a:blip r:embed="rId128"/>
              <a:stretch>
                <a:fillRect/>
              </a:stretch>
            </p:blipFill>
            <p:spPr>
              <a:xfrm>
                <a:off x="11038384" y="4411080"/>
                <a:ext cx="4284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55" name="Ink 54">
                <a:extLst>
                  <a:ext uri="{FF2B5EF4-FFF2-40B4-BE49-F238E27FC236}">
                    <a16:creationId xmlns:a16="http://schemas.microsoft.com/office/drawing/2014/main" id="{391AD007-E8F6-DAD2-E04B-51D45FCA2BB7}"/>
                  </a:ext>
                </a:extLst>
              </p14:cNvPr>
              <p14:cNvContentPartPr/>
              <p14:nvPr/>
            </p14:nvContentPartPr>
            <p14:xfrm>
              <a:off x="8728264" y="2678040"/>
              <a:ext cx="405000" cy="593280"/>
            </p14:xfrm>
          </p:contentPart>
        </mc:Choice>
        <mc:Fallback xmlns="">
          <p:pic>
            <p:nvPicPr>
              <p:cNvPr id="55" name="Ink 54">
                <a:extLst>
                  <a:ext uri="{FF2B5EF4-FFF2-40B4-BE49-F238E27FC236}">
                    <a16:creationId xmlns:a16="http://schemas.microsoft.com/office/drawing/2014/main" id="{391AD007-E8F6-DAD2-E04B-51D45FCA2BB7}"/>
                  </a:ext>
                </a:extLst>
              </p:cNvPr>
              <p:cNvPicPr/>
              <p:nvPr/>
            </p:nvPicPr>
            <p:blipFill>
              <a:blip r:embed="rId130"/>
              <a:stretch>
                <a:fillRect/>
              </a:stretch>
            </p:blipFill>
            <p:spPr>
              <a:xfrm>
                <a:off x="8719264" y="2669400"/>
                <a:ext cx="422640" cy="61092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56" name="Ink 55">
                <a:extLst>
                  <a:ext uri="{FF2B5EF4-FFF2-40B4-BE49-F238E27FC236}">
                    <a16:creationId xmlns:a16="http://schemas.microsoft.com/office/drawing/2014/main" id="{4407D94C-9377-F0CB-06CB-59CF93115252}"/>
                  </a:ext>
                </a:extLst>
              </p14:cNvPr>
              <p14:cNvContentPartPr/>
              <p14:nvPr/>
            </p14:nvContentPartPr>
            <p14:xfrm>
              <a:off x="9069544" y="3179520"/>
              <a:ext cx="87840" cy="108000"/>
            </p14:xfrm>
          </p:contentPart>
        </mc:Choice>
        <mc:Fallback xmlns="">
          <p:pic>
            <p:nvPicPr>
              <p:cNvPr id="56" name="Ink 55">
                <a:extLst>
                  <a:ext uri="{FF2B5EF4-FFF2-40B4-BE49-F238E27FC236}">
                    <a16:creationId xmlns:a16="http://schemas.microsoft.com/office/drawing/2014/main" id="{4407D94C-9377-F0CB-06CB-59CF93115252}"/>
                  </a:ext>
                </a:extLst>
              </p:cNvPr>
              <p:cNvPicPr/>
              <p:nvPr/>
            </p:nvPicPr>
            <p:blipFill>
              <a:blip r:embed="rId132"/>
              <a:stretch>
                <a:fillRect/>
              </a:stretch>
            </p:blipFill>
            <p:spPr>
              <a:xfrm>
                <a:off x="9060544" y="3170880"/>
                <a:ext cx="10548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43" name="Ink 142">
                <a:extLst>
                  <a:ext uri="{FF2B5EF4-FFF2-40B4-BE49-F238E27FC236}">
                    <a16:creationId xmlns:a16="http://schemas.microsoft.com/office/drawing/2014/main" id="{F939DFD9-8F83-CE77-0FCF-D3F13EE2B093}"/>
                  </a:ext>
                </a:extLst>
              </p14:cNvPr>
              <p14:cNvContentPartPr/>
              <p14:nvPr/>
            </p14:nvContentPartPr>
            <p14:xfrm>
              <a:off x="7184224" y="4373280"/>
              <a:ext cx="5725800" cy="2898360"/>
            </p14:xfrm>
          </p:contentPart>
        </mc:Choice>
        <mc:Fallback xmlns="">
          <p:pic>
            <p:nvPicPr>
              <p:cNvPr id="143" name="Ink 142">
                <a:extLst>
                  <a:ext uri="{FF2B5EF4-FFF2-40B4-BE49-F238E27FC236}">
                    <a16:creationId xmlns:a16="http://schemas.microsoft.com/office/drawing/2014/main" id="{F939DFD9-8F83-CE77-0FCF-D3F13EE2B093}"/>
                  </a:ext>
                </a:extLst>
              </p:cNvPr>
              <p:cNvPicPr/>
              <p:nvPr/>
            </p:nvPicPr>
            <p:blipFill>
              <a:blip r:embed="rId134"/>
              <a:stretch>
                <a:fillRect/>
              </a:stretch>
            </p:blipFill>
            <p:spPr>
              <a:xfrm>
                <a:off x="7175584" y="4364640"/>
                <a:ext cx="5743440" cy="2916000"/>
              </a:xfrm>
              <a:prstGeom prst="rect">
                <a:avLst/>
              </a:prstGeom>
            </p:spPr>
          </p:pic>
        </mc:Fallback>
      </mc:AlternateContent>
      <p:grpSp>
        <p:nvGrpSpPr>
          <p:cNvPr id="152" name="Group 151">
            <a:extLst>
              <a:ext uri="{FF2B5EF4-FFF2-40B4-BE49-F238E27FC236}">
                <a16:creationId xmlns:a16="http://schemas.microsoft.com/office/drawing/2014/main" id="{39153BD0-BE76-D3C9-4625-AA36AAF165D3}"/>
              </a:ext>
            </a:extLst>
          </p:cNvPr>
          <p:cNvGrpSpPr/>
          <p:nvPr/>
        </p:nvGrpSpPr>
        <p:grpSpPr>
          <a:xfrm>
            <a:off x="9561304" y="5132160"/>
            <a:ext cx="1296000" cy="204480"/>
            <a:chOff x="9561304" y="5132160"/>
            <a:chExt cx="1296000" cy="204480"/>
          </a:xfrm>
        </p:grpSpPr>
        <mc:AlternateContent xmlns:mc="http://schemas.openxmlformats.org/markup-compatibility/2006" xmlns:p14="http://schemas.microsoft.com/office/powerpoint/2010/main">
          <mc:Choice Requires="p14">
            <p:contentPart p14:bwMode="auto" r:id="rId135">
              <p14:nvContentPartPr>
                <p14:cNvPr id="145" name="Ink 144">
                  <a:extLst>
                    <a:ext uri="{FF2B5EF4-FFF2-40B4-BE49-F238E27FC236}">
                      <a16:creationId xmlns:a16="http://schemas.microsoft.com/office/drawing/2014/main" id="{F8D608E9-71E0-CD07-9DB6-AC85B66D8C98}"/>
                    </a:ext>
                  </a:extLst>
                </p14:cNvPr>
                <p14:cNvContentPartPr/>
                <p14:nvPr/>
              </p14:nvContentPartPr>
              <p14:xfrm>
                <a:off x="9603064" y="5132160"/>
                <a:ext cx="119880" cy="204480"/>
              </p14:xfrm>
            </p:contentPart>
          </mc:Choice>
          <mc:Fallback xmlns="">
            <p:pic>
              <p:nvPicPr>
                <p:cNvPr id="145" name="Ink 144">
                  <a:extLst>
                    <a:ext uri="{FF2B5EF4-FFF2-40B4-BE49-F238E27FC236}">
                      <a16:creationId xmlns:a16="http://schemas.microsoft.com/office/drawing/2014/main" id="{F8D608E9-71E0-CD07-9DB6-AC85B66D8C98}"/>
                    </a:ext>
                  </a:extLst>
                </p:cNvPr>
                <p:cNvPicPr/>
                <p:nvPr/>
              </p:nvPicPr>
              <p:blipFill>
                <a:blip r:embed="rId136"/>
                <a:stretch>
                  <a:fillRect/>
                </a:stretch>
              </p:blipFill>
              <p:spPr>
                <a:xfrm>
                  <a:off x="9594064" y="5123520"/>
                  <a:ext cx="13752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46" name="Ink 145">
                  <a:extLst>
                    <a:ext uri="{FF2B5EF4-FFF2-40B4-BE49-F238E27FC236}">
                      <a16:creationId xmlns:a16="http://schemas.microsoft.com/office/drawing/2014/main" id="{FF97E978-BA92-7D31-B951-D8D3BDCC03C0}"/>
                    </a:ext>
                  </a:extLst>
                </p14:cNvPr>
                <p14:cNvContentPartPr/>
                <p14:nvPr/>
              </p14:nvContentPartPr>
              <p14:xfrm>
                <a:off x="9561304" y="5137560"/>
                <a:ext cx="98280" cy="101520"/>
              </p14:xfrm>
            </p:contentPart>
          </mc:Choice>
          <mc:Fallback xmlns="">
            <p:pic>
              <p:nvPicPr>
                <p:cNvPr id="146" name="Ink 145">
                  <a:extLst>
                    <a:ext uri="{FF2B5EF4-FFF2-40B4-BE49-F238E27FC236}">
                      <a16:creationId xmlns:a16="http://schemas.microsoft.com/office/drawing/2014/main" id="{FF97E978-BA92-7D31-B951-D8D3BDCC03C0}"/>
                    </a:ext>
                  </a:extLst>
                </p:cNvPr>
                <p:cNvPicPr/>
                <p:nvPr/>
              </p:nvPicPr>
              <p:blipFill>
                <a:blip r:embed="rId138"/>
                <a:stretch>
                  <a:fillRect/>
                </a:stretch>
              </p:blipFill>
              <p:spPr>
                <a:xfrm>
                  <a:off x="9552304" y="5128920"/>
                  <a:ext cx="11592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47" name="Ink 146">
                  <a:extLst>
                    <a:ext uri="{FF2B5EF4-FFF2-40B4-BE49-F238E27FC236}">
                      <a16:creationId xmlns:a16="http://schemas.microsoft.com/office/drawing/2014/main" id="{AE6D94CE-556C-5A17-A617-E86EF8D0E7E7}"/>
                    </a:ext>
                  </a:extLst>
                </p14:cNvPr>
                <p14:cNvContentPartPr/>
                <p14:nvPr/>
              </p14:nvContentPartPr>
              <p14:xfrm>
                <a:off x="9880264" y="5215680"/>
                <a:ext cx="315720" cy="101520"/>
              </p14:xfrm>
            </p:contentPart>
          </mc:Choice>
          <mc:Fallback xmlns="">
            <p:pic>
              <p:nvPicPr>
                <p:cNvPr id="147" name="Ink 146">
                  <a:extLst>
                    <a:ext uri="{FF2B5EF4-FFF2-40B4-BE49-F238E27FC236}">
                      <a16:creationId xmlns:a16="http://schemas.microsoft.com/office/drawing/2014/main" id="{AE6D94CE-556C-5A17-A617-E86EF8D0E7E7}"/>
                    </a:ext>
                  </a:extLst>
                </p:cNvPr>
                <p:cNvPicPr/>
                <p:nvPr/>
              </p:nvPicPr>
              <p:blipFill>
                <a:blip r:embed="rId140"/>
                <a:stretch>
                  <a:fillRect/>
                </a:stretch>
              </p:blipFill>
              <p:spPr>
                <a:xfrm>
                  <a:off x="9871624" y="5207040"/>
                  <a:ext cx="3333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48" name="Ink 147">
                  <a:extLst>
                    <a:ext uri="{FF2B5EF4-FFF2-40B4-BE49-F238E27FC236}">
                      <a16:creationId xmlns:a16="http://schemas.microsoft.com/office/drawing/2014/main" id="{4BEC83D0-992C-66E6-7521-FD2E828A6F2F}"/>
                    </a:ext>
                  </a:extLst>
                </p14:cNvPr>
                <p14:cNvContentPartPr/>
                <p14:nvPr/>
              </p14:nvContentPartPr>
              <p14:xfrm>
                <a:off x="10263304" y="5161320"/>
                <a:ext cx="33840" cy="90360"/>
              </p14:xfrm>
            </p:contentPart>
          </mc:Choice>
          <mc:Fallback xmlns="">
            <p:pic>
              <p:nvPicPr>
                <p:cNvPr id="148" name="Ink 147">
                  <a:extLst>
                    <a:ext uri="{FF2B5EF4-FFF2-40B4-BE49-F238E27FC236}">
                      <a16:creationId xmlns:a16="http://schemas.microsoft.com/office/drawing/2014/main" id="{4BEC83D0-992C-66E6-7521-FD2E828A6F2F}"/>
                    </a:ext>
                  </a:extLst>
                </p:cNvPr>
                <p:cNvPicPr/>
                <p:nvPr/>
              </p:nvPicPr>
              <p:blipFill>
                <a:blip r:embed="rId142"/>
                <a:stretch>
                  <a:fillRect/>
                </a:stretch>
              </p:blipFill>
              <p:spPr>
                <a:xfrm>
                  <a:off x="10254664" y="5152320"/>
                  <a:ext cx="5148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49" name="Ink 148">
                  <a:extLst>
                    <a:ext uri="{FF2B5EF4-FFF2-40B4-BE49-F238E27FC236}">
                      <a16:creationId xmlns:a16="http://schemas.microsoft.com/office/drawing/2014/main" id="{1C7AF843-7555-6FA2-5AB4-93E84C2684D3}"/>
                    </a:ext>
                  </a:extLst>
                </p14:cNvPr>
                <p14:cNvContentPartPr/>
                <p14:nvPr/>
              </p14:nvContentPartPr>
              <p14:xfrm>
                <a:off x="10310104" y="5153760"/>
                <a:ext cx="320760" cy="110160"/>
              </p14:xfrm>
            </p:contentPart>
          </mc:Choice>
          <mc:Fallback xmlns="">
            <p:pic>
              <p:nvPicPr>
                <p:cNvPr id="149" name="Ink 148">
                  <a:extLst>
                    <a:ext uri="{FF2B5EF4-FFF2-40B4-BE49-F238E27FC236}">
                      <a16:creationId xmlns:a16="http://schemas.microsoft.com/office/drawing/2014/main" id="{1C7AF843-7555-6FA2-5AB4-93E84C2684D3}"/>
                    </a:ext>
                  </a:extLst>
                </p:cNvPr>
                <p:cNvPicPr/>
                <p:nvPr/>
              </p:nvPicPr>
              <p:blipFill>
                <a:blip r:embed="rId144"/>
                <a:stretch>
                  <a:fillRect/>
                </a:stretch>
              </p:blipFill>
              <p:spPr>
                <a:xfrm>
                  <a:off x="10301104" y="5145120"/>
                  <a:ext cx="3384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50" name="Ink 149">
                  <a:extLst>
                    <a:ext uri="{FF2B5EF4-FFF2-40B4-BE49-F238E27FC236}">
                      <a16:creationId xmlns:a16="http://schemas.microsoft.com/office/drawing/2014/main" id="{6D358637-D931-1247-5EED-329EEE567CAC}"/>
                    </a:ext>
                  </a:extLst>
                </p14:cNvPr>
                <p14:cNvContentPartPr/>
                <p14:nvPr/>
              </p14:nvContentPartPr>
              <p14:xfrm>
                <a:off x="10683424" y="5143320"/>
                <a:ext cx="160560" cy="84600"/>
              </p14:xfrm>
            </p:contentPart>
          </mc:Choice>
          <mc:Fallback xmlns="">
            <p:pic>
              <p:nvPicPr>
                <p:cNvPr id="150" name="Ink 149">
                  <a:extLst>
                    <a:ext uri="{FF2B5EF4-FFF2-40B4-BE49-F238E27FC236}">
                      <a16:creationId xmlns:a16="http://schemas.microsoft.com/office/drawing/2014/main" id="{6D358637-D931-1247-5EED-329EEE567CAC}"/>
                    </a:ext>
                  </a:extLst>
                </p:cNvPr>
                <p:cNvPicPr/>
                <p:nvPr/>
              </p:nvPicPr>
              <p:blipFill>
                <a:blip r:embed="rId146"/>
                <a:stretch>
                  <a:fillRect/>
                </a:stretch>
              </p:blipFill>
              <p:spPr>
                <a:xfrm>
                  <a:off x="10674424" y="5134320"/>
                  <a:ext cx="17820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51" name="Ink 150">
                  <a:extLst>
                    <a:ext uri="{FF2B5EF4-FFF2-40B4-BE49-F238E27FC236}">
                      <a16:creationId xmlns:a16="http://schemas.microsoft.com/office/drawing/2014/main" id="{F8223817-B710-3579-5744-D314CA72ABAC}"/>
                    </a:ext>
                  </a:extLst>
                </p14:cNvPr>
                <p14:cNvContentPartPr/>
                <p14:nvPr/>
              </p14:nvContentPartPr>
              <p14:xfrm>
                <a:off x="10784224" y="5186520"/>
                <a:ext cx="73080" cy="31680"/>
              </p14:xfrm>
            </p:contentPart>
          </mc:Choice>
          <mc:Fallback xmlns="">
            <p:pic>
              <p:nvPicPr>
                <p:cNvPr id="151" name="Ink 150">
                  <a:extLst>
                    <a:ext uri="{FF2B5EF4-FFF2-40B4-BE49-F238E27FC236}">
                      <a16:creationId xmlns:a16="http://schemas.microsoft.com/office/drawing/2014/main" id="{F8223817-B710-3579-5744-D314CA72ABAC}"/>
                    </a:ext>
                  </a:extLst>
                </p:cNvPr>
                <p:cNvPicPr/>
                <p:nvPr/>
              </p:nvPicPr>
              <p:blipFill>
                <a:blip r:embed="rId148"/>
                <a:stretch>
                  <a:fillRect/>
                </a:stretch>
              </p:blipFill>
              <p:spPr>
                <a:xfrm>
                  <a:off x="10775224" y="5177880"/>
                  <a:ext cx="90720" cy="49320"/>
                </a:xfrm>
                <a:prstGeom prst="rect">
                  <a:avLst/>
                </a:prstGeom>
              </p:spPr>
            </p:pic>
          </mc:Fallback>
        </mc:AlternateContent>
      </p:grpSp>
      <p:grpSp>
        <p:nvGrpSpPr>
          <p:cNvPr id="169" name="Group 168">
            <a:extLst>
              <a:ext uri="{FF2B5EF4-FFF2-40B4-BE49-F238E27FC236}">
                <a16:creationId xmlns:a16="http://schemas.microsoft.com/office/drawing/2014/main" id="{7A9AF264-50EA-B741-CAAC-507A60F67427}"/>
              </a:ext>
            </a:extLst>
          </p:cNvPr>
          <p:cNvGrpSpPr/>
          <p:nvPr/>
        </p:nvGrpSpPr>
        <p:grpSpPr>
          <a:xfrm>
            <a:off x="7546744" y="5143680"/>
            <a:ext cx="817200" cy="768960"/>
            <a:chOff x="7546744" y="5143680"/>
            <a:chExt cx="817200" cy="768960"/>
          </a:xfrm>
        </p:grpSpPr>
        <mc:AlternateContent xmlns:mc="http://schemas.openxmlformats.org/markup-compatibility/2006" xmlns:p14="http://schemas.microsoft.com/office/powerpoint/2010/main">
          <mc:Choice Requires="p14">
            <p:contentPart p14:bwMode="auto" r:id="rId149">
              <p14:nvContentPartPr>
                <p14:cNvPr id="153" name="Ink 152">
                  <a:extLst>
                    <a:ext uri="{FF2B5EF4-FFF2-40B4-BE49-F238E27FC236}">
                      <a16:creationId xmlns:a16="http://schemas.microsoft.com/office/drawing/2014/main" id="{C554E5A1-28BE-1590-27B1-0AAE51F05ED0}"/>
                    </a:ext>
                  </a:extLst>
                </p14:cNvPr>
                <p14:cNvContentPartPr/>
                <p14:nvPr/>
              </p14:nvContentPartPr>
              <p14:xfrm>
                <a:off x="7723864" y="5185080"/>
                <a:ext cx="29160" cy="204120"/>
              </p14:xfrm>
            </p:contentPart>
          </mc:Choice>
          <mc:Fallback xmlns="">
            <p:pic>
              <p:nvPicPr>
                <p:cNvPr id="153" name="Ink 152">
                  <a:extLst>
                    <a:ext uri="{FF2B5EF4-FFF2-40B4-BE49-F238E27FC236}">
                      <a16:creationId xmlns:a16="http://schemas.microsoft.com/office/drawing/2014/main" id="{C554E5A1-28BE-1590-27B1-0AAE51F05ED0}"/>
                    </a:ext>
                  </a:extLst>
                </p:cNvPr>
                <p:cNvPicPr/>
                <p:nvPr/>
              </p:nvPicPr>
              <p:blipFill>
                <a:blip r:embed="rId150"/>
                <a:stretch>
                  <a:fillRect/>
                </a:stretch>
              </p:blipFill>
              <p:spPr>
                <a:xfrm>
                  <a:off x="7715224" y="5176440"/>
                  <a:ext cx="4680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54" name="Ink 153">
                  <a:extLst>
                    <a:ext uri="{FF2B5EF4-FFF2-40B4-BE49-F238E27FC236}">
                      <a16:creationId xmlns:a16="http://schemas.microsoft.com/office/drawing/2014/main" id="{C54F4262-C313-61E5-B19B-4518A5729C1F}"/>
                    </a:ext>
                  </a:extLst>
                </p14:cNvPr>
                <p14:cNvContentPartPr/>
                <p14:nvPr/>
              </p14:nvContentPartPr>
              <p14:xfrm>
                <a:off x="7685344" y="5143680"/>
                <a:ext cx="98640" cy="91800"/>
              </p14:xfrm>
            </p:contentPart>
          </mc:Choice>
          <mc:Fallback xmlns="">
            <p:pic>
              <p:nvPicPr>
                <p:cNvPr id="154" name="Ink 153">
                  <a:extLst>
                    <a:ext uri="{FF2B5EF4-FFF2-40B4-BE49-F238E27FC236}">
                      <a16:creationId xmlns:a16="http://schemas.microsoft.com/office/drawing/2014/main" id="{C54F4262-C313-61E5-B19B-4518A5729C1F}"/>
                    </a:ext>
                  </a:extLst>
                </p:cNvPr>
                <p:cNvPicPr/>
                <p:nvPr/>
              </p:nvPicPr>
              <p:blipFill>
                <a:blip r:embed="rId152"/>
                <a:stretch>
                  <a:fillRect/>
                </a:stretch>
              </p:blipFill>
              <p:spPr>
                <a:xfrm>
                  <a:off x="7676344" y="5135040"/>
                  <a:ext cx="11628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55" name="Ink 154">
                  <a:extLst>
                    <a:ext uri="{FF2B5EF4-FFF2-40B4-BE49-F238E27FC236}">
                      <a16:creationId xmlns:a16="http://schemas.microsoft.com/office/drawing/2014/main" id="{D59F3950-ADBA-3A56-C4BC-F71BDE7974EC}"/>
                    </a:ext>
                  </a:extLst>
                </p14:cNvPr>
                <p14:cNvContentPartPr/>
                <p14:nvPr/>
              </p14:nvContentPartPr>
              <p14:xfrm>
                <a:off x="7546744" y="5656680"/>
                <a:ext cx="103320" cy="255960"/>
              </p14:xfrm>
            </p:contentPart>
          </mc:Choice>
          <mc:Fallback xmlns="">
            <p:pic>
              <p:nvPicPr>
                <p:cNvPr id="155" name="Ink 154">
                  <a:extLst>
                    <a:ext uri="{FF2B5EF4-FFF2-40B4-BE49-F238E27FC236}">
                      <a16:creationId xmlns:a16="http://schemas.microsoft.com/office/drawing/2014/main" id="{D59F3950-ADBA-3A56-C4BC-F71BDE7974EC}"/>
                    </a:ext>
                  </a:extLst>
                </p:cNvPr>
                <p:cNvPicPr/>
                <p:nvPr/>
              </p:nvPicPr>
              <p:blipFill>
                <a:blip r:embed="rId154"/>
                <a:stretch>
                  <a:fillRect/>
                </a:stretch>
              </p:blipFill>
              <p:spPr>
                <a:xfrm>
                  <a:off x="7538104" y="5647680"/>
                  <a:ext cx="12096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56" name="Ink 155">
                  <a:extLst>
                    <a:ext uri="{FF2B5EF4-FFF2-40B4-BE49-F238E27FC236}">
                      <a16:creationId xmlns:a16="http://schemas.microsoft.com/office/drawing/2014/main" id="{0DFB17F6-0E34-43DC-EF04-05297935973E}"/>
                    </a:ext>
                  </a:extLst>
                </p14:cNvPr>
                <p14:cNvContentPartPr/>
                <p14:nvPr/>
              </p14:nvContentPartPr>
              <p14:xfrm>
                <a:off x="7640344" y="5572440"/>
                <a:ext cx="84600" cy="169920"/>
              </p14:xfrm>
            </p:contentPart>
          </mc:Choice>
          <mc:Fallback xmlns="">
            <p:pic>
              <p:nvPicPr>
                <p:cNvPr id="156" name="Ink 155">
                  <a:extLst>
                    <a:ext uri="{FF2B5EF4-FFF2-40B4-BE49-F238E27FC236}">
                      <a16:creationId xmlns:a16="http://schemas.microsoft.com/office/drawing/2014/main" id="{0DFB17F6-0E34-43DC-EF04-05297935973E}"/>
                    </a:ext>
                  </a:extLst>
                </p:cNvPr>
                <p:cNvPicPr/>
                <p:nvPr/>
              </p:nvPicPr>
              <p:blipFill>
                <a:blip r:embed="rId156"/>
                <a:stretch>
                  <a:fillRect/>
                </a:stretch>
              </p:blipFill>
              <p:spPr>
                <a:xfrm>
                  <a:off x="7631704" y="5563800"/>
                  <a:ext cx="10224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57" name="Ink 156">
                  <a:extLst>
                    <a:ext uri="{FF2B5EF4-FFF2-40B4-BE49-F238E27FC236}">
                      <a16:creationId xmlns:a16="http://schemas.microsoft.com/office/drawing/2014/main" id="{2D1D75D9-8B61-24E7-5039-18F5F71F2C24}"/>
                    </a:ext>
                  </a:extLst>
                </p14:cNvPr>
                <p14:cNvContentPartPr/>
                <p14:nvPr/>
              </p14:nvContentPartPr>
              <p14:xfrm>
                <a:off x="7784704" y="5568840"/>
                <a:ext cx="132120" cy="120600"/>
              </p14:xfrm>
            </p:contentPart>
          </mc:Choice>
          <mc:Fallback xmlns="">
            <p:pic>
              <p:nvPicPr>
                <p:cNvPr id="157" name="Ink 156">
                  <a:extLst>
                    <a:ext uri="{FF2B5EF4-FFF2-40B4-BE49-F238E27FC236}">
                      <a16:creationId xmlns:a16="http://schemas.microsoft.com/office/drawing/2014/main" id="{2D1D75D9-8B61-24E7-5039-18F5F71F2C24}"/>
                    </a:ext>
                  </a:extLst>
                </p:cNvPr>
                <p:cNvPicPr/>
                <p:nvPr/>
              </p:nvPicPr>
              <p:blipFill>
                <a:blip r:embed="rId158"/>
                <a:stretch>
                  <a:fillRect/>
                </a:stretch>
              </p:blipFill>
              <p:spPr>
                <a:xfrm>
                  <a:off x="7775704" y="5559840"/>
                  <a:ext cx="14976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60" name="Ink 159">
                  <a:extLst>
                    <a:ext uri="{FF2B5EF4-FFF2-40B4-BE49-F238E27FC236}">
                      <a16:creationId xmlns:a16="http://schemas.microsoft.com/office/drawing/2014/main" id="{4FC69C80-33A2-0F41-A48D-A9631E2A70BA}"/>
                    </a:ext>
                  </a:extLst>
                </p14:cNvPr>
                <p14:cNvContentPartPr/>
                <p14:nvPr/>
              </p14:nvContentPartPr>
              <p14:xfrm>
                <a:off x="7940944" y="5425200"/>
                <a:ext cx="262800" cy="160560"/>
              </p14:xfrm>
            </p:contentPart>
          </mc:Choice>
          <mc:Fallback xmlns="">
            <p:pic>
              <p:nvPicPr>
                <p:cNvPr id="160" name="Ink 159">
                  <a:extLst>
                    <a:ext uri="{FF2B5EF4-FFF2-40B4-BE49-F238E27FC236}">
                      <a16:creationId xmlns:a16="http://schemas.microsoft.com/office/drawing/2014/main" id="{4FC69C80-33A2-0F41-A48D-A9631E2A70BA}"/>
                    </a:ext>
                  </a:extLst>
                </p:cNvPr>
                <p:cNvPicPr/>
                <p:nvPr/>
              </p:nvPicPr>
              <p:blipFill>
                <a:blip r:embed="rId160"/>
                <a:stretch>
                  <a:fillRect/>
                </a:stretch>
              </p:blipFill>
              <p:spPr>
                <a:xfrm>
                  <a:off x="7931944" y="5416560"/>
                  <a:ext cx="28044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61" name="Ink 160">
                  <a:extLst>
                    <a:ext uri="{FF2B5EF4-FFF2-40B4-BE49-F238E27FC236}">
                      <a16:creationId xmlns:a16="http://schemas.microsoft.com/office/drawing/2014/main" id="{963131F6-7E6A-AD32-D575-9F257C80D4A1}"/>
                    </a:ext>
                  </a:extLst>
                </p14:cNvPr>
                <p14:cNvContentPartPr/>
                <p14:nvPr/>
              </p14:nvContentPartPr>
              <p14:xfrm>
                <a:off x="8137144" y="5266080"/>
                <a:ext cx="226800" cy="155160"/>
              </p14:xfrm>
            </p:contentPart>
          </mc:Choice>
          <mc:Fallback xmlns="">
            <p:pic>
              <p:nvPicPr>
                <p:cNvPr id="161" name="Ink 160">
                  <a:extLst>
                    <a:ext uri="{FF2B5EF4-FFF2-40B4-BE49-F238E27FC236}">
                      <a16:creationId xmlns:a16="http://schemas.microsoft.com/office/drawing/2014/main" id="{963131F6-7E6A-AD32-D575-9F257C80D4A1}"/>
                    </a:ext>
                  </a:extLst>
                </p:cNvPr>
                <p:cNvPicPr/>
                <p:nvPr/>
              </p:nvPicPr>
              <p:blipFill>
                <a:blip r:embed="rId162"/>
                <a:stretch>
                  <a:fillRect/>
                </a:stretch>
              </p:blipFill>
              <p:spPr>
                <a:xfrm>
                  <a:off x="8128504" y="5257080"/>
                  <a:ext cx="244440" cy="172800"/>
                </a:xfrm>
                <a:prstGeom prst="rect">
                  <a:avLst/>
                </a:prstGeom>
              </p:spPr>
            </p:pic>
          </mc:Fallback>
        </mc:AlternateContent>
      </p:grpSp>
      <p:grpSp>
        <p:nvGrpSpPr>
          <p:cNvPr id="168" name="Group 167">
            <a:extLst>
              <a:ext uri="{FF2B5EF4-FFF2-40B4-BE49-F238E27FC236}">
                <a16:creationId xmlns:a16="http://schemas.microsoft.com/office/drawing/2014/main" id="{C65B78AF-9250-2BDF-5CDD-BDC40B778709}"/>
              </a:ext>
            </a:extLst>
          </p:cNvPr>
          <p:cNvGrpSpPr/>
          <p:nvPr/>
        </p:nvGrpSpPr>
        <p:grpSpPr>
          <a:xfrm>
            <a:off x="11646784" y="4873320"/>
            <a:ext cx="1253880" cy="537480"/>
            <a:chOff x="11646784" y="4873320"/>
            <a:chExt cx="1253880" cy="537480"/>
          </a:xfrm>
        </p:grpSpPr>
        <mc:AlternateContent xmlns:mc="http://schemas.openxmlformats.org/markup-compatibility/2006" xmlns:p14="http://schemas.microsoft.com/office/powerpoint/2010/main">
          <mc:Choice Requires="p14">
            <p:contentPart p14:bwMode="auto" r:id="rId163">
              <p14:nvContentPartPr>
                <p14:cNvPr id="162" name="Ink 161">
                  <a:extLst>
                    <a:ext uri="{FF2B5EF4-FFF2-40B4-BE49-F238E27FC236}">
                      <a16:creationId xmlns:a16="http://schemas.microsoft.com/office/drawing/2014/main" id="{B75C39A3-7C01-46EC-1D15-634CBA95D4C4}"/>
                    </a:ext>
                  </a:extLst>
                </p14:cNvPr>
                <p14:cNvContentPartPr/>
                <p14:nvPr/>
              </p14:nvContentPartPr>
              <p14:xfrm>
                <a:off x="11646784" y="5071680"/>
                <a:ext cx="156600" cy="230040"/>
              </p14:xfrm>
            </p:contentPart>
          </mc:Choice>
          <mc:Fallback xmlns="">
            <p:pic>
              <p:nvPicPr>
                <p:cNvPr id="162" name="Ink 161">
                  <a:extLst>
                    <a:ext uri="{FF2B5EF4-FFF2-40B4-BE49-F238E27FC236}">
                      <a16:creationId xmlns:a16="http://schemas.microsoft.com/office/drawing/2014/main" id="{B75C39A3-7C01-46EC-1D15-634CBA95D4C4}"/>
                    </a:ext>
                  </a:extLst>
                </p:cNvPr>
                <p:cNvPicPr/>
                <p:nvPr/>
              </p:nvPicPr>
              <p:blipFill>
                <a:blip r:embed="rId164"/>
                <a:stretch>
                  <a:fillRect/>
                </a:stretch>
              </p:blipFill>
              <p:spPr>
                <a:xfrm>
                  <a:off x="11638144" y="5063040"/>
                  <a:ext cx="17424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63" name="Ink 162">
                  <a:extLst>
                    <a:ext uri="{FF2B5EF4-FFF2-40B4-BE49-F238E27FC236}">
                      <a16:creationId xmlns:a16="http://schemas.microsoft.com/office/drawing/2014/main" id="{786DB578-5537-F5DF-1DF5-E777AFFCC5A4}"/>
                    </a:ext>
                  </a:extLst>
                </p14:cNvPr>
                <p14:cNvContentPartPr/>
                <p14:nvPr/>
              </p14:nvContentPartPr>
              <p14:xfrm>
                <a:off x="11923264" y="5097600"/>
                <a:ext cx="136440" cy="313200"/>
              </p14:xfrm>
            </p:contentPart>
          </mc:Choice>
          <mc:Fallback xmlns="">
            <p:pic>
              <p:nvPicPr>
                <p:cNvPr id="163" name="Ink 162">
                  <a:extLst>
                    <a:ext uri="{FF2B5EF4-FFF2-40B4-BE49-F238E27FC236}">
                      <a16:creationId xmlns:a16="http://schemas.microsoft.com/office/drawing/2014/main" id="{786DB578-5537-F5DF-1DF5-E777AFFCC5A4}"/>
                    </a:ext>
                  </a:extLst>
                </p:cNvPr>
                <p:cNvPicPr/>
                <p:nvPr/>
              </p:nvPicPr>
              <p:blipFill>
                <a:blip r:embed="rId166"/>
                <a:stretch>
                  <a:fillRect/>
                </a:stretch>
              </p:blipFill>
              <p:spPr>
                <a:xfrm>
                  <a:off x="11914624" y="5088960"/>
                  <a:ext cx="154080" cy="33084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64" name="Ink 163">
                  <a:extLst>
                    <a:ext uri="{FF2B5EF4-FFF2-40B4-BE49-F238E27FC236}">
                      <a16:creationId xmlns:a16="http://schemas.microsoft.com/office/drawing/2014/main" id="{F89B912A-21C8-DC23-B717-9D1E528708D6}"/>
                    </a:ext>
                  </a:extLst>
                </p14:cNvPr>
                <p14:cNvContentPartPr/>
                <p14:nvPr/>
              </p14:nvContentPartPr>
              <p14:xfrm>
                <a:off x="12058984" y="5067000"/>
                <a:ext cx="98640" cy="192600"/>
              </p14:xfrm>
            </p:contentPart>
          </mc:Choice>
          <mc:Fallback xmlns="">
            <p:pic>
              <p:nvPicPr>
                <p:cNvPr id="164" name="Ink 163">
                  <a:extLst>
                    <a:ext uri="{FF2B5EF4-FFF2-40B4-BE49-F238E27FC236}">
                      <a16:creationId xmlns:a16="http://schemas.microsoft.com/office/drawing/2014/main" id="{F89B912A-21C8-DC23-B717-9D1E528708D6}"/>
                    </a:ext>
                  </a:extLst>
                </p:cNvPr>
                <p:cNvPicPr/>
                <p:nvPr/>
              </p:nvPicPr>
              <p:blipFill>
                <a:blip r:embed="rId168"/>
                <a:stretch>
                  <a:fillRect/>
                </a:stretch>
              </p:blipFill>
              <p:spPr>
                <a:xfrm>
                  <a:off x="12049984" y="5058360"/>
                  <a:ext cx="11628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65" name="Ink 164">
                  <a:extLst>
                    <a:ext uri="{FF2B5EF4-FFF2-40B4-BE49-F238E27FC236}">
                      <a16:creationId xmlns:a16="http://schemas.microsoft.com/office/drawing/2014/main" id="{9465FCBD-7FE2-A6FB-F3FF-414325E739EC}"/>
                    </a:ext>
                  </a:extLst>
                </p14:cNvPr>
                <p14:cNvContentPartPr/>
                <p14:nvPr/>
              </p14:nvContentPartPr>
              <p14:xfrm>
                <a:off x="12191104" y="5128560"/>
                <a:ext cx="198000" cy="108720"/>
              </p14:xfrm>
            </p:contentPart>
          </mc:Choice>
          <mc:Fallback xmlns="">
            <p:pic>
              <p:nvPicPr>
                <p:cNvPr id="165" name="Ink 164">
                  <a:extLst>
                    <a:ext uri="{FF2B5EF4-FFF2-40B4-BE49-F238E27FC236}">
                      <a16:creationId xmlns:a16="http://schemas.microsoft.com/office/drawing/2014/main" id="{9465FCBD-7FE2-A6FB-F3FF-414325E739EC}"/>
                    </a:ext>
                  </a:extLst>
                </p:cNvPr>
                <p:cNvPicPr/>
                <p:nvPr/>
              </p:nvPicPr>
              <p:blipFill>
                <a:blip r:embed="rId170"/>
                <a:stretch>
                  <a:fillRect/>
                </a:stretch>
              </p:blipFill>
              <p:spPr>
                <a:xfrm>
                  <a:off x="12182104" y="5119560"/>
                  <a:ext cx="2156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66" name="Ink 165">
                  <a:extLst>
                    <a:ext uri="{FF2B5EF4-FFF2-40B4-BE49-F238E27FC236}">
                      <a16:creationId xmlns:a16="http://schemas.microsoft.com/office/drawing/2014/main" id="{F73D471C-0F3C-4E56-3CDA-F8960EC565E9}"/>
                    </a:ext>
                  </a:extLst>
                </p14:cNvPr>
                <p14:cNvContentPartPr/>
                <p14:nvPr/>
              </p14:nvContentPartPr>
              <p14:xfrm>
                <a:off x="12440224" y="4983480"/>
                <a:ext cx="252000" cy="189720"/>
              </p14:xfrm>
            </p:contentPart>
          </mc:Choice>
          <mc:Fallback xmlns="">
            <p:pic>
              <p:nvPicPr>
                <p:cNvPr id="166" name="Ink 165">
                  <a:extLst>
                    <a:ext uri="{FF2B5EF4-FFF2-40B4-BE49-F238E27FC236}">
                      <a16:creationId xmlns:a16="http://schemas.microsoft.com/office/drawing/2014/main" id="{F73D471C-0F3C-4E56-3CDA-F8960EC565E9}"/>
                    </a:ext>
                  </a:extLst>
                </p:cNvPr>
                <p:cNvPicPr/>
                <p:nvPr/>
              </p:nvPicPr>
              <p:blipFill>
                <a:blip r:embed="rId172"/>
                <a:stretch>
                  <a:fillRect/>
                </a:stretch>
              </p:blipFill>
              <p:spPr>
                <a:xfrm>
                  <a:off x="12431224" y="4974840"/>
                  <a:ext cx="26964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67" name="Ink 166">
                  <a:extLst>
                    <a:ext uri="{FF2B5EF4-FFF2-40B4-BE49-F238E27FC236}">
                      <a16:creationId xmlns:a16="http://schemas.microsoft.com/office/drawing/2014/main" id="{7D3D3923-B12B-5080-3E28-3FA38DB9DA78}"/>
                    </a:ext>
                  </a:extLst>
                </p14:cNvPr>
                <p14:cNvContentPartPr/>
                <p14:nvPr/>
              </p14:nvContentPartPr>
              <p14:xfrm>
                <a:off x="12742264" y="4873320"/>
                <a:ext cx="158400" cy="185400"/>
              </p14:xfrm>
            </p:contentPart>
          </mc:Choice>
          <mc:Fallback xmlns="">
            <p:pic>
              <p:nvPicPr>
                <p:cNvPr id="167" name="Ink 166">
                  <a:extLst>
                    <a:ext uri="{FF2B5EF4-FFF2-40B4-BE49-F238E27FC236}">
                      <a16:creationId xmlns:a16="http://schemas.microsoft.com/office/drawing/2014/main" id="{7D3D3923-B12B-5080-3E28-3FA38DB9DA78}"/>
                    </a:ext>
                  </a:extLst>
                </p:cNvPr>
                <p:cNvPicPr/>
                <p:nvPr/>
              </p:nvPicPr>
              <p:blipFill>
                <a:blip r:embed="rId174"/>
                <a:stretch>
                  <a:fillRect/>
                </a:stretch>
              </p:blipFill>
              <p:spPr>
                <a:xfrm>
                  <a:off x="12733264" y="4864320"/>
                  <a:ext cx="176040" cy="203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5">
            <p14:nvContentPartPr>
              <p14:cNvPr id="170" name="Ink 169">
                <a:extLst>
                  <a:ext uri="{FF2B5EF4-FFF2-40B4-BE49-F238E27FC236}">
                    <a16:creationId xmlns:a16="http://schemas.microsoft.com/office/drawing/2014/main" id="{2EB6C3BD-9568-78AD-44F3-49CFB16FE1B2}"/>
                  </a:ext>
                </a:extLst>
              </p14:cNvPr>
              <p14:cNvContentPartPr/>
              <p14:nvPr/>
            </p14:nvContentPartPr>
            <p14:xfrm>
              <a:off x="8714224" y="4759200"/>
              <a:ext cx="275400" cy="45720"/>
            </p14:xfrm>
          </p:contentPart>
        </mc:Choice>
        <mc:Fallback xmlns="">
          <p:pic>
            <p:nvPicPr>
              <p:cNvPr id="170" name="Ink 169">
                <a:extLst>
                  <a:ext uri="{FF2B5EF4-FFF2-40B4-BE49-F238E27FC236}">
                    <a16:creationId xmlns:a16="http://schemas.microsoft.com/office/drawing/2014/main" id="{2EB6C3BD-9568-78AD-44F3-49CFB16FE1B2}"/>
                  </a:ext>
                </a:extLst>
              </p:cNvPr>
              <p:cNvPicPr/>
              <p:nvPr/>
            </p:nvPicPr>
            <p:blipFill>
              <a:blip r:embed="rId176"/>
              <a:stretch>
                <a:fillRect/>
              </a:stretch>
            </p:blipFill>
            <p:spPr>
              <a:xfrm>
                <a:off x="8642584" y="4615560"/>
                <a:ext cx="41904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71" name="Ink 170">
                <a:extLst>
                  <a:ext uri="{FF2B5EF4-FFF2-40B4-BE49-F238E27FC236}">
                    <a16:creationId xmlns:a16="http://schemas.microsoft.com/office/drawing/2014/main" id="{4947AB8F-5906-02A8-9090-12A84ECD6E56}"/>
                  </a:ext>
                </a:extLst>
              </p14:cNvPr>
              <p14:cNvContentPartPr/>
              <p14:nvPr/>
            </p14:nvContentPartPr>
            <p14:xfrm>
              <a:off x="8312104" y="4993200"/>
              <a:ext cx="212400" cy="33840"/>
            </p14:xfrm>
          </p:contentPart>
        </mc:Choice>
        <mc:Fallback xmlns="">
          <p:pic>
            <p:nvPicPr>
              <p:cNvPr id="171" name="Ink 170">
                <a:extLst>
                  <a:ext uri="{FF2B5EF4-FFF2-40B4-BE49-F238E27FC236}">
                    <a16:creationId xmlns:a16="http://schemas.microsoft.com/office/drawing/2014/main" id="{4947AB8F-5906-02A8-9090-12A84ECD6E56}"/>
                  </a:ext>
                </a:extLst>
              </p:cNvPr>
              <p:cNvPicPr/>
              <p:nvPr/>
            </p:nvPicPr>
            <p:blipFill>
              <a:blip r:embed="rId178"/>
              <a:stretch>
                <a:fillRect/>
              </a:stretch>
            </p:blipFill>
            <p:spPr>
              <a:xfrm>
                <a:off x="8240464" y="4849560"/>
                <a:ext cx="356040" cy="32148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72" name="Ink 171">
                <a:extLst>
                  <a:ext uri="{FF2B5EF4-FFF2-40B4-BE49-F238E27FC236}">
                    <a16:creationId xmlns:a16="http://schemas.microsoft.com/office/drawing/2014/main" id="{ECDCF395-AEC6-293B-034B-F4567CD42A50}"/>
                  </a:ext>
                </a:extLst>
              </p14:cNvPr>
              <p14:cNvContentPartPr/>
              <p14:nvPr/>
            </p14:nvContentPartPr>
            <p14:xfrm>
              <a:off x="10641304" y="4791600"/>
              <a:ext cx="627480" cy="28080"/>
            </p14:xfrm>
          </p:contentPart>
        </mc:Choice>
        <mc:Fallback xmlns="">
          <p:pic>
            <p:nvPicPr>
              <p:cNvPr id="172" name="Ink 171">
                <a:extLst>
                  <a:ext uri="{FF2B5EF4-FFF2-40B4-BE49-F238E27FC236}">
                    <a16:creationId xmlns:a16="http://schemas.microsoft.com/office/drawing/2014/main" id="{ECDCF395-AEC6-293B-034B-F4567CD42A50}"/>
                  </a:ext>
                </a:extLst>
              </p:cNvPr>
              <p:cNvPicPr/>
              <p:nvPr/>
            </p:nvPicPr>
            <p:blipFill>
              <a:blip r:embed="rId180"/>
              <a:stretch>
                <a:fillRect/>
              </a:stretch>
            </p:blipFill>
            <p:spPr>
              <a:xfrm>
                <a:off x="10569304" y="4647600"/>
                <a:ext cx="771120" cy="3157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73" name="Ink 172">
                <a:extLst>
                  <a:ext uri="{FF2B5EF4-FFF2-40B4-BE49-F238E27FC236}">
                    <a16:creationId xmlns:a16="http://schemas.microsoft.com/office/drawing/2014/main" id="{AA458408-2259-61FE-DA17-0789058A38F0}"/>
                  </a:ext>
                </a:extLst>
              </p14:cNvPr>
              <p14:cNvContentPartPr/>
              <p14:nvPr/>
            </p14:nvContentPartPr>
            <p14:xfrm>
              <a:off x="10028584" y="5004720"/>
              <a:ext cx="669960" cy="47160"/>
            </p14:xfrm>
          </p:contentPart>
        </mc:Choice>
        <mc:Fallback xmlns="">
          <p:pic>
            <p:nvPicPr>
              <p:cNvPr id="173" name="Ink 172">
                <a:extLst>
                  <a:ext uri="{FF2B5EF4-FFF2-40B4-BE49-F238E27FC236}">
                    <a16:creationId xmlns:a16="http://schemas.microsoft.com/office/drawing/2014/main" id="{AA458408-2259-61FE-DA17-0789058A38F0}"/>
                  </a:ext>
                </a:extLst>
              </p:cNvPr>
              <p:cNvPicPr/>
              <p:nvPr/>
            </p:nvPicPr>
            <p:blipFill>
              <a:blip r:embed="rId182"/>
              <a:stretch>
                <a:fillRect/>
              </a:stretch>
            </p:blipFill>
            <p:spPr>
              <a:xfrm>
                <a:off x="9956584" y="4860720"/>
                <a:ext cx="813600" cy="33480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74" name="Ink 173">
                <a:extLst>
                  <a:ext uri="{FF2B5EF4-FFF2-40B4-BE49-F238E27FC236}">
                    <a16:creationId xmlns:a16="http://schemas.microsoft.com/office/drawing/2014/main" id="{13865E8C-39E3-A36A-4FDD-3709B137F540}"/>
                  </a:ext>
                </a:extLst>
              </p14:cNvPr>
              <p14:cNvContentPartPr/>
              <p14:nvPr/>
            </p14:nvContentPartPr>
            <p14:xfrm>
              <a:off x="9108064" y="5518440"/>
              <a:ext cx="377640" cy="524160"/>
            </p14:xfrm>
          </p:contentPart>
        </mc:Choice>
        <mc:Fallback xmlns="">
          <p:pic>
            <p:nvPicPr>
              <p:cNvPr id="174" name="Ink 173">
                <a:extLst>
                  <a:ext uri="{FF2B5EF4-FFF2-40B4-BE49-F238E27FC236}">
                    <a16:creationId xmlns:a16="http://schemas.microsoft.com/office/drawing/2014/main" id="{13865E8C-39E3-A36A-4FDD-3709B137F540}"/>
                  </a:ext>
                </a:extLst>
              </p:cNvPr>
              <p:cNvPicPr/>
              <p:nvPr/>
            </p:nvPicPr>
            <p:blipFill>
              <a:blip r:embed="rId184"/>
              <a:stretch>
                <a:fillRect/>
              </a:stretch>
            </p:blipFill>
            <p:spPr>
              <a:xfrm>
                <a:off x="9099424" y="5509440"/>
                <a:ext cx="395280" cy="54180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75" name="Ink 174">
                <a:extLst>
                  <a:ext uri="{FF2B5EF4-FFF2-40B4-BE49-F238E27FC236}">
                    <a16:creationId xmlns:a16="http://schemas.microsoft.com/office/drawing/2014/main" id="{0DC488DC-6A46-12D9-8D24-D4899C24D101}"/>
                  </a:ext>
                </a:extLst>
              </p14:cNvPr>
              <p14:cNvContentPartPr/>
              <p14:nvPr/>
            </p14:nvContentPartPr>
            <p14:xfrm>
              <a:off x="10352224" y="5465880"/>
              <a:ext cx="766800" cy="620280"/>
            </p14:xfrm>
          </p:contentPart>
        </mc:Choice>
        <mc:Fallback xmlns="">
          <p:pic>
            <p:nvPicPr>
              <p:cNvPr id="175" name="Ink 174">
                <a:extLst>
                  <a:ext uri="{FF2B5EF4-FFF2-40B4-BE49-F238E27FC236}">
                    <a16:creationId xmlns:a16="http://schemas.microsoft.com/office/drawing/2014/main" id="{0DC488DC-6A46-12D9-8D24-D4899C24D101}"/>
                  </a:ext>
                </a:extLst>
              </p:cNvPr>
              <p:cNvPicPr/>
              <p:nvPr/>
            </p:nvPicPr>
            <p:blipFill>
              <a:blip r:embed="rId186"/>
              <a:stretch>
                <a:fillRect/>
              </a:stretch>
            </p:blipFill>
            <p:spPr>
              <a:xfrm>
                <a:off x="10343584" y="5457240"/>
                <a:ext cx="784440" cy="63792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76" name="Ink 175">
                <a:extLst>
                  <a:ext uri="{FF2B5EF4-FFF2-40B4-BE49-F238E27FC236}">
                    <a16:creationId xmlns:a16="http://schemas.microsoft.com/office/drawing/2014/main" id="{C8B19125-7383-6991-469F-56C2F50576C6}"/>
                  </a:ext>
                </a:extLst>
              </p14:cNvPr>
              <p14:cNvContentPartPr/>
              <p14:nvPr/>
            </p14:nvContentPartPr>
            <p14:xfrm>
              <a:off x="8937424" y="5546160"/>
              <a:ext cx="325440" cy="262440"/>
            </p14:xfrm>
          </p:contentPart>
        </mc:Choice>
        <mc:Fallback xmlns="">
          <p:pic>
            <p:nvPicPr>
              <p:cNvPr id="176" name="Ink 175">
                <a:extLst>
                  <a:ext uri="{FF2B5EF4-FFF2-40B4-BE49-F238E27FC236}">
                    <a16:creationId xmlns:a16="http://schemas.microsoft.com/office/drawing/2014/main" id="{C8B19125-7383-6991-469F-56C2F50576C6}"/>
                  </a:ext>
                </a:extLst>
              </p:cNvPr>
              <p:cNvPicPr/>
              <p:nvPr/>
            </p:nvPicPr>
            <p:blipFill>
              <a:blip r:embed="rId188"/>
              <a:stretch>
                <a:fillRect/>
              </a:stretch>
            </p:blipFill>
            <p:spPr>
              <a:xfrm>
                <a:off x="8928784" y="5537160"/>
                <a:ext cx="343080" cy="280080"/>
              </a:xfrm>
              <a:prstGeom prst="rect">
                <a:avLst/>
              </a:prstGeom>
            </p:spPr>
          </p:pic>
        </mc:Fallback>
      </mc:AlternateContent>
      <p:grpSp>
        <p:nvGrpSpPr>
          <p:cNvPr id="179" name="Group 178">
            <a:extLst>
              <a:ext uri="{FF2B5EF4-FFF2-40B4-BE49-F238E27FC236}">
                <a16:creationId xmlns:a16="http://schemas.microsoft.com/office/drawing/2014/main" id="{24AC5B76-B7D4-4AC9-7FF3-6B510BF290F8}"/>
              </a:ext>
            </a:extLst>
          </p:cNvPr>
          <p:cNvGrpSpPr/>
          <p:nvPr/>
        </p:nvGrpSpPr>
        <p:grpSpPr>
          <a:xfrm>
            <a:off x="10955224" y="5795280"/>
            <a:ext cx="273600" cy="237600"/>
            <a:chOff x="10955224" y="5795280"/>
            <a:chExt cx="273600" cy="237600"/>
          </a:xfrm>
        </p:grpSpPr>
        <mc:AlternateContent xmlns:mc="http://schemas.openxmlformats.org/markup-compatibility/2006" xmlns:p14="http://schemas.microsoft.com/office/powerpoint/2010/main">
          <mc:Choice Requires="p14">
            <p:contentPart p14:bwMode="auto" r:id="rId189">
              <p14:nvContentPartPr>
                <p14:cNvPr id="177" name="Ink 176">
                  <a:extLst>
                    <a:ext uri="{FF2B5EF4-FFF2-40B4-BE49-F238E27FC236}">
                      <a16:creationId xmlns:a16="http://schemas.microsoft.com/office/drawing/2014/main" id="{2555CE75-3962-8ADE-2F7D-6B3F6A6D1895}"/>
                    </a:ext>
                  </a:extLst>
                </p14:cNvPr>
                <p14:cNvContentPartPr/>
                <p14:nvPr/>
              </p14:nvContentPartPr>
              <p14:xfrm>
                <a:off x="10955224" y="6019920"/>
                <a:ext cx="25560" cy="4320"/>
              </p14:xfrm>
            </p:contentPart>
          </mc:Choice>
          <mc:Fallback xmlns="">
            <p:pic>
              <p:nvPicPr>
                <p:cNvPr id="177" name="Ink 176">
                  <a:extLst>
                    <a:ext uri="{FF2B5EF4-FFF2-40B4-BE49-F238E27FC236}">
                      <a16:creationId xmlns:a16="http://schemas.microsoft.com/office/drawing/2014/main" id="{2555CE75-3962-8ADE-2F7D-6B3F6A6D1895}"/>
                    </a:ext>
                  </a:extLst>
                </p:cNvPr>
                <p:cNvPicPr/>
                <p:nvPr/>
              </p:nvPicPr>
              <p:blipFill>
                <a:blip r:embed="rId190"/>
                <a:stretch>
                  <a:fillRect/>
                </a:stretch>
              </p:blipFill>
              <p:spPr>
                <a:xfrm>
                  <a:off x="10946224" y="6010920"/>
                  <a:ext cx="432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78" name="Ink 177">
                  <a:extLst>
                    <a:ext uri="{FF2B5EF4-FFF2-40B4-BE49-F238E27FC236}">
                      <a16:creationId xmlns:a16="http://schemas.microsoft.com/office/drawing/2014/main" id="{E4344E72-03B8-D157-1126-CC64EB00B124}"/>
                    </a:ext>
                  </a:extLst>
                </p14:cNvPr>
                <p14:cNvContentPartPr/>
                <p14:nvPr/>
              </p14:nvContentPartPr>
              <p14:xfrm>
                <a:off x="10959544" y="5795280"/>
                <a:ext cx="269280" cy="237600"/>
              </p14:xfrm>
            </p:contentPart>
          </mc:Choice>
          <mc:Fallback xmlns="">
            <p:pic>
              <p:nvPicPr>
                <p:cNvPr id="178" name="Ink 177">
                  <a:extLst>
                    <a:ext uri="{FF2B5EF4-FFF2-40B4-BE49-F238E27FC236}">
                      <a16:creationId xmlns:a16="http://schemas.microsoft.com/office/drawing/2014/main" id="{E4344E72-03B8-D157-1126-CC64EB00B124}"/>
                    </a:ext>
                  </a:extLst>
                </p:cNvPr>
                <p:cNvPicPr/>
                <p:nvPr/>
              </p:nvPicPr>
              <p:blipFill>
                <a:blip r:embed="rId192"/>
                <a:stretch>
                  <a:fillRect/>
                </a:stretch>
              </p:blipFill>
              <p:spPr>
                <a:xfrm>
                  <a:off x="10950904" y="5786280"/>
                  <a:ext cx="286920" cy="255240"/>
                </a:xfrm>
                <a:prstGeom prst="rect">
                  <a:avLst/>
                </a:prstGeom>
              </p:spPr>
            </p:pic>
          </mc:Fallback>
        </mc:AlternateContent>
      </p:grpSp>
      <p:grpSp>
        <p:nvGrpSpPr>
          <p:cNvPr id="181" name="Group 180">
            <a:extLst>
              <a:ext uri="{FF2B5EF4-FFF2-40B4-BE49-F238E27FC236}">
                <a16:creationId xmlns:a16="http://schemas.microsoft.com/office/drawing/2014/main" id="{8EBC7705-8827-FC3C-ABBA-60370B58FD9C}"/>
              </a:ext>
            </a:extLst>
          </p:cNvPr>
          <p:cNvGrpSpPr/>
          <p:nvPr/>
        </p:nvGrpSpPr>
        <p:grpSpPr>
          <a:xfrm>
            <a:off x="6692464" y="2386080"/>
            <a:ext cx="2082960" cy="1117440"/>
            <a:chOff x="6692464" y="2386080"/>
            <a:chExt cx="2082960" cy="1117440"/>
          </a:xfrm>
        </p:grpSpPr>
        <mc:AlternateContent xmlns:mc="http://schemas.openxmlformats.org/markup-compatibility/2006" xmlns:p14="http://schemas.microsoft.com/office/powerpoint/2010/main">
          <mc:Choice Requires="p14">
            <p:contentPart p14:bwMode="auto" r:id="rId193">
              <p14:nvContentPartPr>
                <p14:cNvPr id="65" name="Ink 64">
                  <a:extLst>
                    <a:ext uri="{FF2B5EF4-FFF2-40B4-BE49-F238E27FC236}">
                      <a16:creationId xmlns:a16="http://schemas.microsoft.com/office/drawing/2014/main" id="{AD56784C-0544-8DE0-6D0A-458F4EC272A7}"/>
                    </a:ext>
                  </a:extLst>
                </p14:cNvPr>
                <p14:cNvContentPartPr/>
                <p14:nvPr/>
              </p14:nvContentPartPr>
              <p14:xfrm>
                <a:off x="8334064" y="2517480"/>
                <a:ext cx="237240" cy="252720"/>
              </p14:xfrm>
            </p:contentPart>
          </mc:Choice>
          <mc:Fallback xmlns="">
            <p:pic>
              <p:nvPicPr>
                <p:cNvPr id="65" name="Ink 64">
                  <a:extLst>
                    <a:ext uri="{FF2B5EF4-FFF2-40B4-BE49-F238E27FC236}">
                      <a16:creationId xmlns:a16="http://schemas.microsoft.com/office/drawing/2014/main" id="{AD56784C-0544-8DE0-6D0A-458F4EC272A7}"/>
                    </a:ext>
                  </a:extLst>
                </p:cNvPr>
                <p:cNvPicPr/>
                <p:nvPr/>
              </p:nvPicPr>
              <p:blipFill>
                <a:blip r:embed="rId194"/>
                <a:stretch>
                  <a:fillRect/>
                </a:stretch>
              </p:blipFill>
              <p:spPr>
                <a:xfrm>
                  <a:off x="8325424" y="2508840"/>
                  <a:ext cx="25488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66" name="Ink 65">
                  <a:extLst>
                    <a:ext uri="{FF2B5EF4-FFF2-40B4-BE49-F238E27FC236}">
                      <a16:creationId xmlns:a16="http://schemas.microsoft.com/office/drawing/2014/main" id="{47274D44-FE70-F27E-E3EB-6444519FEAD5}"/>
                    </a:ext>
                  </a:extLst>
                </p14:cNvPr>
                <p14:cNvContentPartPr/>
                <p14:nvPr/>
              </p14:nvContentPartPr>
              <p14:xfrm>
                <a:off x="8534584" y="2386080"/>
                <a:ext cx="155160" cy="246240"/>
              </p14:xfrm>
            </p:contentPart>
          </mc:Choice>
          <mc:Fallback xmlns="">
            <p:pic>
              <p:nvPicPr>
                <p:cNvPr id="66" name="Ink 65">
                  <a:extLst>
                    <a:ext uri="{FF2B5EF4-FFF2-40B4-BE49-F238E27FC236}">
                      <a16:creationId xmlns:a16="http://schemas.microsoft.com/office/drawing/2014/main" id="{47274D44-FE70-F27E-E3EB-6444519FEAD5}"/>
                    </a:ext>
                  </a:extLst>
                </p:cNvPr>
                <p:cNvPicPr/>
                <p:nvPr/>
              </p:nvPicPr>
              <p:blipFill>
                <a:blip r:embed="rId196"/>
                <a:stretch>
                  <a:fillRect/>
                </a:stretch>
              </p:blipFill>
              <p:spPr>
                <a:xfrm>
                  <a:off x="8525944" y="2377080"/>
                  <a:ext cx="17280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67" name="Ink 66">
                  <a:extLst>
                    <a:ext uri="{FF2B5EF4-FFF2-40B4-BE49-F238E27FC236}">
                      <a16:creationId xmlns:a16="http://schemas.microsoft.com/office/drawing/2014/main" id="{FDB5BEC6-D244-BCC2-6D24-93460743CDC9}"/>
                    </a:ext>
                  </a:extLst>
                </p14:cNvPr>
                <p14:cNvContentPartPr/>
                <p14:nvPr/>
              </p14:nvContentPartPr>
              <p14:xfrm>
                <a:off x="8626744" y="2557800"/>
                <a:ext cx="148680" cy="69120"/>
              </p14:xfrm>
            </p:contentPart>
          </mc:Choice>
          <mc:Fallback xmlns="">
            <p:pic>
              <p:nvPicPr>
                <p:cNvPr id="67" name="Ink 66">
                  <a:extLst>
                    <a:ext uri="{FF2B5EF4-FFF2-40B4-BE49-F238E27FC236}">
                      <a16:creationId xmlns:a16="http://schemas.microsoft.com/office/drawing/2014/main" id="{FDB5BEC6-D244-BCC2-6D24-93460743CDC9}"/>
                    </a:ext>
                  </a:extLst>
                </p:cNvPr>
                <p:cNvPicPr/>
                <p:nvPr/>
              </p:nvPicPr>
              <p:blipFill>
                <a:blip r:embed="rId198"/>
                <a:stretch>
                  <a:fillRect/>
                </a:stretch>
              </p:blipFill>
              <p:spPr>
                <a:xfrm>
                  <a:off x="8617744" y="2548800"/>
                  <a:ext cx="16632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72" name="Ink 71">
                  <a:extLst>
                    <a:ext uri="{FF2B5EF4-FFF2-40B4-BE49-F238E27FC236}">
                      <a16:creationId xmlns:a16="http://schemas.microsoft.com/office/drawing/2014/main" id="{DA1E8366-D82B-949B-EE9A-6F34F5BFB4D7}"/>
                    </a:ext>
                  </a:extLst>
                </p14:cNvPr>
                <p14:cNvContentPartPr/>
                <p14:nvPr/>
              </p14:nvContentPartPr>
              <p14:xfrm>
                <a:off x="7943824" y="3278520"/>
                <a:ext cx="34200" cy="143280"/>
              </p14:xfrm>
            </p:contentPart>
          </mc:Choice>
          <mc:Fallback xmlns="">
            <p:pic>
              <p:nvPicPr>
                <p:cNvPr id="72" name="Ink 71">
                  <a:extLst>
                    <a:ext uri="{FF2B5EF4-FFF2-40B4-BE49-F238E27FC236}">
                      <a16:creationId xmlns:a16="http://schemas.microsoft.com/office/drawing/2014/main" id="{DA1E8366-D82B-949B-EE9A-6F34F5BFB4D7}"/>
                    </a:ext>
                  </a:extLst>
                </p:cNvPr>
                <p:cNvPicPr/>
                <p:nvPr/>
              </p:nvPicPr>
              <p:blipFill>
                <a:blip r:embed="rId200"/>
                <a:stretch>
                  <a:fillRect/>
                </a:stretch>
              </p:blipFill>
              <p:spPr>
                <a:xfrm>
                  <a:off x="7934824" y="3269880"/>
                  <a:ext cx="5184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73" name="Ink 72">
                  <a:extLst>
                    <a:ext uri="{FF2B5EF4-FFF2-40B4-BE49-F238E27FC236}">
                      <a16:creationId xmlns:a16="http://schemas.microsoft.com/office/drawing/2014/main" id="{22F0A416-4B8C-54E1-02D0-563277A912D6}"/>
                    </a:ext>
                  </a:extLst>
                </p14:cNvPr>
                <p14:cNvContentPartPr/>
                <p14:nvPr/>
              </p14:nvContentPartPr>
              <p14:xfrm>
                <a:off x="7902784" y="3314160"/>
                <a:ext cx="132480" cy="15840"/>
              </p14:xfrm>
            </p:contentPart>
          </mc:Choice>
          <mc:Fallback xmlns="">
            <p:pic>
              <p:nvPicPr>
                <p:cNvPr id="73" name="Ink 72">
                  <a:extLst>
                    <a:ext uri="{FF2B5EF4-FFF2-40B4-BE49-F238E27FC236}">
                      <a16:creationId xmlns:a16="http://schemas.microsoft.com/office/drawing/2014/main" id="{22F0A416-4B8C-54E1-02D0-563277A912D6}"/>
                    </a:ext>
                  </a:extLst>
                </p:cNvPr>
                <p:cNvPicPr/>
                <p:nvPr/>
              </p:nvPicPr>
              <p:blipFill>
                <a:blip r:embed="rId202"/>
                <a:stretch>
                  <a:fillRect/>
                </a:stretch>
              </p:blipFill>
              <p:spPr>
                <a:xfrm>
                  <a:off x="7894144" y="3305520"/>
                  <a:ext cx="15012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74" name="Ink 73">
                  <a:extLst>
                    <a:ext uri="{FF2B5EF4-FFF2-40B4-BE49-F238E27FC236}">
                      <a16:creationId xmlns:a16="http://schemas.microsoft.com/office/drawing/2014/main" id="{42B11A26-1146-0D40-E8B4-CD25158DB5B2}"/>
                    </a:ext>
                  </a:extLst>
                </p14:cNvPr>
                <p14:cNvContentPartPr/>
                <p14:nvPr/>
              </p14:nvContentPartPr>
              <p14:xfrm>
                <a:off x="7983064" y="3171240"/>
                <a:ext cx="96480" cy="147960"/>
              </p14:xfrm>
            </p:contentPart>
          </mc:Choice>
          <mc:Fallback xmlns="">
            <p:pic>
              <p:nvPicPr>
                <p:cNvPr id="74" name="Ink 73">
                  <a:extLst>
                    <a:ext uri="{FF2B5EF4-FFF2-40B4-BE49-F238E27FC236}">
                      <a16:creationId xmlns:a16="http://schemas.microsoft.com/office/drawing/2014/main" id="{42B11A26-1146-0D40-E8B4-CD25158DB5B2}"/>
                    </a:ext>
                  </a:extLst>
                </p:cNvPr>
                <p:cNvPicPr/>
                <p:nvPr/>
              </p:nvPicPr>
              <p:blipFill>
                <a:blip r:embed="rId204"/>
                <a:stretch>
                  <a:fillRect/>
                </a:stretch>
              </p:blipFill>
              <p:spPr>
                <a:xfrm>
                  <a:off x="7974064" y="3162600"/>
                  <a:ext cx="11412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75" name="Ink 74">
                  <a:extLst>
                    <a:ext uri="{FF2B5EF4-FFF2-40B4-BE49-F238E27FC236}">
                      <a16:creationId xmlns:a16="http://schemas.microsoft.com/office/drawing/2014/main" id="{A20578C5-B536-D859-1A2D-36E43D8CA5E6}"/>
                    </a:ext>
                  </a:extLst>
                </p14:cNvPr>
                <p14:cNvContentPartPr/>
                <p14:nvPr/>
              </p14:nvContentPartPr>
              <p14:xfrm>
                <a:off x="8114464" y="3061800"/>
                <a:ext cx="257040" cy="259200"/>
              </p14:xfrm>
            </p:contentPart>
          </mc:Choice>
          <mc:Fallback xmlns="">
            <p:pic>
              <p:nvPicPr>
                <p:cNvPr id="75" name="Ink 74">
                  <a:extLst>
                    <a:ext uri="{FF2B5EF4-FFF2-40B4-BE49-F238E27FC236}">
                      <a16:creationId xmlns:a16="http://schemas.microsoft.com/office/drawing/2014/main" id="{A20578C5-B536-D859-1A2D-36E43D8CA5E6}"/>
                    </a:ext>
                  </a:extLst>
                </p:cNvPr>
                <p:cNvPicPr/>
                <p:nvPr/>
              </p:nvPicPr>
              <p:blipFill>
                <a:blip r:embed="rId206"/>
                <a:stretch>
                  <a:fillRect/>
                </a:stretch>
              </p:blipFill>
              <p:spPr>
                <a:xfrm>
                  <a:off x="8105824" y="3053160"/>
                  <a:ext cx="27468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36" name="Ink 135">
                  <a:extLst>
                    <a:ext uri="{FF2B5EF4-FFF2-40B4-BE49-F238E27FC236}">
                      <a16:creationId xmlns:a16="http://schemas.microsoft.com/office/drawing/2014/main" id="{3C4D6804-A9DC-1D92-92A2-E25478F8A5CB}"/>
                    </a:ext>
                  </a:extLst>
                </p14:cNvPr>
                <p14:cNvContentPartPr/>
                <p14:nvPr/>
              </p14:nvContentPartPr>
              <p14:xfrm>
                <a:off x="6707584" y="3016800"/>
                <a:ext cx="102960" cy="178920"/>
              </p14:xfrm>
            </p:contentPart>
          </mc:Choice>
          <mc:Fallback xmlns="">
            <p:pic>
              <p:nvPicPr>
                <p:cNvPr id="136" name="Ink 135">
                  <a:extLst>
                    <a:ext uri="{FF2B5EF4-FFF2-40B4-BE49-F238E27FC236}">
                      <a16:creationId xmlns:a16="http://schemas.microsoft.com/office/drawing/2014/main" id="{3C4D6804-A9DC-1D92-92A2-E25478F8A5CB}"/>
                    </a:ext>
                  </a:extLst>
                </p:cNvPr>
                <p:cNvPicPr/>
                <p:nvPr/>
              </p:nvPicPr>
              <p:blipFill>
                <a:blip r:embed="rId208"/>
                <a:stretch>
                  <a:fillRect/>
                </a:stretch>
              </p:blipFill>
              <p:spPr>
                <a:xfrm>
                  <a:off x="6698944" y="3008160"/>
                  <a:ext cx="12060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37" name="Ink 136">
                  <a:extLst>
                    <a:ext uri="{FF2B5EF4-FFF2-40B4-BE49-F238E27FC236}">
                      <a16:creationId xmlns:a16="http://schemas.microsoft.com/office/drawing/2014/main" id="{3B17F212-93DE-62F6-E3AC-8CA9EC44C3C9}"/>
                    </a:ext>
                  </a:extLst>
                </p14:cNvPr>
                <p14:cNvContentPartPr/>
                <p14:nvPr/>
              </p14:nvContentPartPr>
              <p14:xfrm>
                <a:off x="6692464" y="3011400"/>
                <a:ext cx="89640" cy="77760"/>
              </p14:xfrm>
            </p:contentPart>
          </mc:Choice>
          <mc:Fallback xmlns="">
            <p:pic>
              <p:nvPicPr>
                <p:cNvPr id="137" name="Ink 136">
                  <a:extLst>
                    <a:ext uri="{FF2B5EF4-FFF2-40B4-BE49-F238E27FC236}">
                      <a16:creationId xmlns:a16="http://schemas.microsoft.com/office/drawing/2014/main" id="{3B17F212-93DE-62F6-E3AC-8CA9EC44C3C9}"/>
                    </a:ext>
                  </a:extLst>
                </p:cNvPr>
                <p:cNvPicPr/>
                <p:nvPr/>
              </p:nvPicPr>
              <p:blipFill>
                <a:blip r:embed="rId210"/>
                <a:stretch>
                  <a:fillRect/>
                </a:stretch>
              </p:blipFill>
              <p:spPr>
                <a:xfrm>
                  <a:off x="6683464" y="3002760"/>
                  <a:ext cx="10728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38" name="Ink 137">
                  <a:extLst>
                    <a:ext uri="{FF2B5EF4-FFF2-40B4-BE49-F238E27FC236}">
                      <a16:creationId xmlns:a16="http://schemas.microsoft.com/office/drawing/2014/main" id="{5A10C0F3-805A-2BE7-DC0A-551A69E1E75D}"/>
                    </a:ext>
                  </a:extLst>
                </p14:cNvPr>
                <p14:cNvContentPartPr/>
                <p14:nvPr/>
              </p14:nvContentPartPr>
              <p14:xfrm>
                <a:off x="6794344" y="3226680"/>
                <a:ext cx="293760" cy="276840"/>
              </p14:xfrm>
            </p:contentPart>
          </mc:Choice>
          <mc:Fallback xmlns="">
            <p:pic>
              <p:nvPicPr>
                <p:cNvPr id="138" name="Ink 137">
                  <a:extLst>
                    <a:ext uri="{FF2B5EF4-FFF2-40B4-BE49-F238E27FC236}">
                      <a16:creationId xmlns:a16="http://schemas.microsoft.com/office/drawing/2014/main" id="{5A10C0F3-805A-2BE7-DC0A-551A69E1E75D}"/>
                    </a:ext>
                  </a:extLst>
                </p:cNvPr>
                <p:cNvPicPr/>
                <p:nvPr/>
              </p:nvPicPr>
              <p:blipFill>
                <a:blip r:embed="rId212"/>
                <a:stretch>
                  <a:fillRect/>
                </a:stretch>
              </p:blipFill>
              <p:spPr>
                <a:xfrm>
                  <a:off x="6785344" y="3218040"/>
                  <a:ext cx="31140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39" name="Ink 138">
                  <a:extLst>
                    <a:ext uri="{FF2B5EF4-FFF2-40B4-BE49-F238E27FC236}">
                      <a16:creationId xmlns:a16="http://schemas.microsoft.com/office/drawing/2014/main" id="{A771095F-EE43-2681-43CB-B24CFFB066CA}"/>
                    </a:ext>
                  </a:extLst>
                </p14:cNvPr>
                <p14:cNvContentPartPr/>
                <p14:nvPr/>
              </p14:nvContentPartPr>
              <p14:xfrm>
                <a:off x="7084144" y="3056040"/>
                <a:ext cx="53280" cy="123120"/>
              </p14:xfrm>
            </p:contentPart>
          </mc:Choice>
          <mc:Fallback xmlns="">
            <p:pic>
              <p:nvPicPr>
                <p:cNvPr id="139" name="Ink 138">
                  <a:extLst>
                    <a:ext uri="{FF2B5EF4-FFF2-40B4-BE49-F238E27FC236}">
                      <a16:creationId xmlns:a16="http://schemas.microsoft.com/office/drawing/2014/main" id="{A771095F-EE43-2681-43CB-B24CFFB066CA}"/>
                    </a:ext>
                  </a:extLst>
                </p:cNvPr>
                <p:cNvPicPr/>
                <p:nvPr/>
              </p:nvPicPr>
              <p:blipFill>
                <a:blip r:embed="rId214"/>
                <a:stretch>
                  <a:fillRect/>
                </a:stretch>
              </p:blipFill>
              <p:spPr>
                <a:xfrm>
                  <a:off x="7075504" y="3047040"/>
                  <a:ext cx="709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40" name="Ink 139">
                  <a:extLst>
                    <a:ext uri="{FF2B5EF4-FFF2-40B4-BE49-F238E27FC236}">
                      <a16:creationId xmlns:a16="http://schemas.microsoft.com/office/drawing/2014/main" id="{8C34A3F7-AA63-7E61-7D0C-FCAA7E070542}"/>
                    </a:ext>
                  </a:extLst>
                </p14:cNvPr>
                <p14:cNvContentPartPr/>
                <p14:nvPr/>
              </p14:nvContentPartPr>
              <p14:xfrm>
                <a:off x="7151464" y="2904840"/>
                <a:ext cx="304920" cy="221760"/>
              </p14:xfrm>
            </p:contentPart>
          </mc:Choice>
          <mc:Fallback xmlns="">
            <p:pic>
              <p:nvPicPr>
                <p:cNvPr id="140" name="Ink 139">
                  <a:extLst>
                    <a:ext uri="{FF2B5EF4-FFF2-40B4-BE49-F238E27FC236}">
                      <a16:creationId xmlns:a16="http://schemas.microsoft.com/office/drawing/2014/main" id="{8C34A3F7-AA63-7E61-7D0C-FCAA7E070542}"/>
                    </a:ext>
                  </a:extLst>
                </p:cNvPr>
                <p:cNvPicPr/>
                <p:nvPr/>
              </p:nvPicPr>
              <p:blipFill>
                <a:blip r:embed="rId216"/>
                <a:stretch>
                  <a:fillRect/>
                </a:stretch>
              </p:blipFill>
              <p:spPr>
                <a:xfrm>
                  <a:off x="7142824" y="2895840"/>
                  <a:ext cx="32256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41" name="Ink 140">
                  <a:extLst>
                    <a:ext uri="{FF2B5EF4-FFF2-40B4-BE49-F238E27FC236}">
                      <a16:creationId xmlns:a16="http://schemas.microsoft.com/office/drawing/2014/main" id="{846D695A-3A68-92B6-606C-06E7E6AF7FF8}"/>
                    </a:ext>
                  </a:extLst>
                </p14:cNvPr>
                <p14:cNvContentPartPr/>
                <p14:nvPr/>
              </p14:nvContentPartPr>
              <p14:xfrm>
                <a:off x="7470064" y="2704680"/>
                <a:ext cx="382320" cy="165600"/>
              </p14:xfrm>
            </p:contentPart>
          </mc:Choice>
          <mc:Fallback xmlns="">
            <p:pic>
              <p:nvPicPr>
                <p:cNvPr id="141" name="Ink 140">
                  <a:extLst>
                    <a:ext uri="{FF2B5EF4-FFF2-40B4-BE49-F238E27FC236}">
                      <a16:creationId xmlns:a16="http://schemas.microsoft.com/office/drawing/2014/main" id="{846D695A-3A68-92B6-606C-06E7E6AF7FF8}"/>
                    </a:ext>
                  </a:extLst>
                </p:cNvPr>
                <p:cNvPicPr/>
                <p:nvPr/>
              </p:nvPicPr>
              <p:blipFill>
                <a:blip r:embed="rId218"/>
                <a:stretch>
                  <a:fillRect/>
                </a:stretch>
              </p:blipFill>
              <p:spPr>
                <a:xfrm>
                  <a:off x="7461424" y="2695680"/>
                  <a:ext cx="39996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80" name="Ink 179">
                  <a:extLst>
                    <a:ext uri="{FF2B5EF4-FFF2-40B4-BE49-F238E27FC236}">
                      <a16:creationId xmlns:a16="http://schemas.microsoft.com/office/drawing/2014/main" id="{583920D2-F716-611E-1A14-43CC00E5D32A}"/>
                    </a:ext>
                  </a:extLst>
                </p14:cNvPr>
                <p14:cNvContentPartPr/>
                <p14:nvPr/>
              </p14:nvContentPartPr>
              <p14:xfrm>
                <a:off x="6728464" y="2555640"/>
                <a:ext cx="1290960" cy="931680"/>
              </p14:xfrm>
            </p:contentPart>
          </mc:Choice>
          <mc:Fallback xmlns="">
            <p:pic>
              <p:nvPicPr>
                <p:cNvPr id="180" name="Ink 179">
                  <a:extLst>
                    <a:ext uri="{FF2B5EF4-FFF2-40B4-BE49-F238E27FC236}">
                      <a16:creationId xmlns:a16="http://schemas.microsoft.com/office/drawing/2014/main" id="{583920D2-F716-611E-1A14-43CC00E5D32A}"/>
                    </a:ext>
                  </a:extLst>
                </p:cNvPr>
                <p:cNvPicPr/>
                <p:nvPr/>
              </p:nvPicPr>
              <p:blipFill>
                <a:blip r:embed="rId220"/>
                <a:stretch>
                  <a:fillRect/>
                </a:stretch>
              </p:blipFill>
              <p:spPr>
                <a:xfrm>
                  <a:off x="6719464" y="2547000"/>
                  <a:ext cx="1308600" cy="949320"/>
                </a:xfrm>
                <a:prstGeom prst="rect">
                  <a:avLst/>
                </a:prstGeom>
              </p:spPr>
            </p:pic>
          </mc:Fallback>
        </mc:AlternateContent>
      </p:grpSp>
      <p:grpSp>
        <p:nvGrpSpPr>
          <p:cNvPr id="185" name="Group 184">
            <a:extLst>
              <a:ext uri="{FF2B5EF4-FFF2-40B4-BE49-F238E27FC236}">
                <a16:creationId xmlns:a16="http://schemas.microsoft.com/office/drawing/2014/main" id="{787282EA-B047-BA9E-9848-62AFCC81560F}"/>
              </a:ext>
            </a:extLst>
          </p:cNvPr>
          <p:cNvGrpSpPr/>
          <p:nvPr/>
        </p:nvGrpSpPr>
        <p:grpSpPr>
          <a:xfrm>
            <a:off x="1244224" y="6520320"/>
            <a:ext cx="606600" cy="347760"/>
            <a:chOff x="1244224" y="6520320"/>
            <a:chExt cx="606600" cy="347760"/>
          </a:xfrm>
        </p:grpSpPr>
        <mc:AlternateContent xmlns:mc="http://schemas.openxmlformats.org/markup-compatibility/2006" xmlns:p14="http://schemas.microsoft.com/office/powerpoint/2010/main">
          <mc:Choice Requires="p14">
            <p:contentPart p14:bwMode="auto" r:id="rId221">
              <p14:nvContentPartPr>
                <p14:cNvPr id="182" name="Ink 181">
                  <a:extLst>
                    <a:ext uri="{FF2B5EF4-FFF2-40B4-BE49-F238E27FC236}">
                      <a16:creationId xmlns:a16="http://schemas.microsoft.com/office/drawing/2014/main" id="{C827CD2B-2283-A289-D8EF-69AA7B73AAA0}"/>
                    </a:ext>
                  </a:extLst>
                </p14:cNvPr>
                <p14:cNvContentPartPr/>
                <p14:nvPr/>
              </p14:nvContentPartPr>
              <p14:xfrm>
                <a:off x="1244224" y="6520680"/>
                <a:ext cx="552240" cy="347400"/>
              </p14:xfrm>
            </p:contentPart>
          </mc:Choice>
          <mc:Fallback xmlns="">
            <p:pic>
              <p:nvPicPr>
                <p:cNvPr id="182" name="Ink 181">
                  <a:extLst>
                    <a:ext uri="{FF2B5EF4-FFF2-40B4-BE49-F238E27FC236}">
                      <a16:creationId xmlns:a16="http://schemas.microsoft.com/office/drawing/2014/main" id="{C827CD2B-2283-A289-D8EF-69AA7B73AAA0}"/>
                    </a:ext>
                  </a:extLst>
                </p:cNvPr>
                <p:cNvPicPr/>
                <p:nvPr/>
              </p:nvPicPr>
              <p:blipFill>
                <a:blip r:embed="rId222"/>
                <a:stretch>
                  <a:fillRect/>
                </a:stretch>
              </p:blipFill>
              <p:spPr>
                <a:xfrm>
                  <a:off x="1235584" y="6511680"/>
                  <a:ext cx="569880" cy="36504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83" name="Ink 182">
                  <a:extLst>
                    <a:ext uri="{FF2B5EF4-FFF2-40B4-BE49-F238E27FC236}">
                      <a16:creationId xmlns:a16="http://schemas.microsoft.com/office/drawing/2014/main" id="{0A5D92F0-FBD8-A468-6ACA-11D111AFC2A8}"/>
                    </a:ext>
                  </a:extLst>
                </p14:cNvPr>
                <p14:cNvContentPartPr/>
                <p14:nvPr/>
              </p14:nvContentPartPr>
              <p14:xfrm>
                <a:off x="1736344" y="6520320"/>
                <a:ext cx="114480" cy="111600"/>
              </p14:xfrm>
            </p:contentPart>
          </mc:Choice>
          <mc:Fallback xmlns="">
            <p:pic>
              <p:nvPicPr>
                <p:cNvPr id="183" name="Ink 182">
                  <a:extLst>
                    <a:ext uri="{FF2B5EF4-FFF2-40B4-BE49-F238E27FC236}">
                      <a16:creationId xmlns:a16="http://schemas.microsoft.com/office/drawing/2014/main" id="{0A5D92F0-FBD8-A468-6ACA-11D111AFC2A8}"/>
                    </a:ext>
                  </a:extLst>
                </p:cNvPr>
                <p:cNvPicPr/>
                <p:nvPr/>
              </p:nvPicPr>
              <p:blipFill>
                <a:blip r:embed="rId224"/>
                <a:stretch>
                  <a:fillRect/>
                </a:stretch>
              </p:blipFill>
              <p:spPr>
                <a:xfrm>
                  <a:off x="1727344" y="6511320"/>
                  <a:ext cx="13212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84" name="Ink 183">
                  <a:extLst>
                    <a:ext uri="{FF2B5EF4-FFF2-40B4-BE49-F238E27FC236}">
                      <a16:creationId xmlns:a16="http://schemas.microsoft.com/office/drawing/2014/main" id="{DD76D96C-3F86-2AC2-9315-8B2B9942527E}"/>
                    </a:ext>
                  </a:extLst>
                </p14:cNvPr>
                <p14:cNvContentPartPr/>
                <p14:nvPr/>
              </p14:nvContentPartPr>
              <p14:xfrm>
                <a:off x="1756864" y="6534000"/>
                <a:ext cx="50400" cy="94680"/>
              </p14:xfrm>
            </p:contentPart>
          </mc:Choice>
          <mc:Fallback xmlns="">
            <p:pic>
              <p:nvPicPr>
                <p:cNvPr id="184" name="Ink 183">
                  <a:extLst>
                    <a:ext uri="{FF2B5EF4-FFF2-40B4-BE49-F238E27FC236}">
                      <a16:creationId xmlns:a16="http://schemas.microsoft.com/office/drawing/2014/main" id="{DD76D96C-3F86-2AC2-9315-8B2B9942527E}"/>
                    </a:ext>
                  </a:extLst>
                </p:cNvPr>
                <p:cNvPicPr/>
                <p:nvPr/>
              </p:nvPicPr>
              <p:blipFill>
                <a:blip r:embed="rId226"/>
                <a:stretch>
                  <a:fillRect/>
                </a:stretch>
              </p:blipFill>
              <p:spPr>
                <a:xfrm>
                  <a:off x="1748224" y="6525360"/>
                  <a:ext cx="68040" cy="112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7">
            <p14:nvContentPartPr>
              <p14:cNvPr id="186" name="Ink 185">
                <a:extLst>
                  <a:ext uri="{FF2B5EF4-FFF2-40B4-BE49-F238E27FC236}">
                    <a16:creationId xmlns:a16="http://schemas.microsoft.com/office/drawing/2014/main" id="{57D91721-43E1-4799-B819-245EAAAEA600}"/>
                  </a:ext>
                </a:extLst>
              </p14:cNvPr>
              <p14:cNvContentPartPr/>
              <p14:nvPr/>
            </p14:nvContentPartPr>
            <p14:xfrm>
              <a:off x="2120824" y="6757560"/>
              <a:ext cx="2290680" cy="125640"/>
            </p14:xfrm>
          </p:contentPart>
        </mc:Choice>
        <mc:Fallback xmlns="">
          <p:pic>
            <p:nvPicPr>
              <p:cNvPr id="186" name="Ink 185">
                <a:extLst>
                  <a:ext uri="{FF2B5EF4-FFF2-40B4-BE49-F238E27FC236}">
                    <a16:creationId xmlns:a16="http://schemas.microsoft.com/office/drawing/2014/main" id="{57D91721-43E1-4799-B819-245EAAAEA600}"/>
                  </a:ext>
                </a:extLst>
              </p:cNvPr>
              <p:cNvPicPr/>
              <p:nvPr/>
            </p:nvPicPr>
            <p:blipFill>
              <a:blip r:embed="rId228"/>
              <a:stretch>
                <a:fillRect/>
              </a:stretch>
            </p:blipFill>
            <p:spPr>
              <a:xfrm>
                <a:off x="2112184" y="6748560"/>
                <a:ext cx="2308320" cy="143280"/>
              </a:xfrm>
              <a:prstGeom prst="rect">
                <a:avLst/>
              </a:prstGeom>
            </p:spPr>
          </p:pic>
        </mc:Fallback>
      </mc:AlternateContent>
      <p:grpSp>
        <p:nvGrpSpPr>
          <p:cNvPr id="192" name="Group 191">
            <a:extLst>
              <a:ext uri="{FF2B5EF4-FFF2-40B4-BE49-F238E27FC236}">
                <a16:creationId xmlns:a16="http://schemas.microsoft.com/office/drawing/2014/main" id="{046B4508-0FA5-E21D-2B22-60CA61FCC2D2}"/>
              </a:ext>
            </a:extLst>
          </p:cNvPr>
          <p:cNvGrpSpPr/>
          <p:nvPr/>
        </p:nvGrpSpPr>
        <p:grpSpPr>
          <a:xfrm>
            <a:off x="2865664" y="6093720"/>
            <a:ext cx="1826640" cy="1239480"/>
            <a:chOff x="2865664" y="6093720"/>
            <a:chExt cx="1826640" cy="1239480"/>
          </a:xfrm>
        </p:grpSpPr>
        <mc:AlternateContent xmlns:mc="http://schemas.openxmlformats.org/markup-compatibility/2006" xmlns:p14="http://schemas.microsoft.com/office/powerpoint/2010/main">
          <mc:Choice Requires="p14">
            <p:contentPart p14:bwMode="auto" r:id="rId229">
              <p14:nvContentPartPr>
                <p14:cNvPr id="187" name="Ink 186">
                  <a:extLst>
                    <a:ext uri="{FF2B5EF4-FFF2-40B4-BE49-F238E27FC236}">
                      <a16:creationId xmlns:a16="http://schemas.microsoft.com/office/drawing/2014/main" id="{735F9F06-8DB3-E34B-9834-E2EB8687CF2A}"/>
                    </a:ext>
                  </a:extLst>
                </p14:cNvPr>
                <p14:cNvContentPartPr/>
                <p14:nvPr/>
              </p14:nvContentPartPr>
              <p14:xfrm>
                <a:off x="2865664" y="6093720"/>
                <a:ext cx="1826640" cy="477000"/>
              </p14:xfrm>
            </p:contentPart>
          </mc:Choice>
          <mc:Fallback xmlns="">
            <p:pic>
              <p:nvPicPr>
                <p:cNvPr id="187" name="Ink 186">
                  <a:extLst>
                    <a:ext uri="{FF2B5EF4-FFF2-40B4-BE49-F238E27FC236}">
                      <a16:creationId xmlns:a16="http://schemas.microsoft.com/office/drawing/2014/main" id="{735F9F06-8DB3-E34B-9834-E2EB8687CF2A}"/>
                    </a:ext>
                  </a:extLst>
                </p:cNvPr>
                <p:cNvPicPr/>
                <p:nvPr/>
              </p:nvPicPr>
              <p:blipFill>
                <a:blip r:embed="rId230"/>
                <a:stretch>
                  <a:fillRect/>
                </a:stretch>
              </p:blipFill>
              <p:spPr>
                <a:xfrm>
                  <a:off x="2856664" y="6084720"/>
                  <a:ext cx="1844280" cy="49464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88" name="Ink 187">
                  <a:extLst>
                    <a:ext uri="{FF2B5EF4-FFF2-40B4-BE49-F238E27FC236}">
                      <a16:creationId xmlns:a16="http://schemas.microsoft.com/office/drawing/2014/main" id="{AF51B2D8-8D2B-BED0-484B-93FD9F362BB8}"/>
                    </a:ext>
                  </a:extLst>
                </p14:cNvPr>
                <p14:cNvContentPartPr/>
                <p14:nvPr/>
              </p14:nvContentPartPr>
              <p14:xfrm>
                <a:off x="3751624" y="6536160"/>
                <a:ext cx="154440" cy="581760"/>
              </p14:xfrm>
            </p:contentPart>
          </mc:Choice>
          <mc:Fallback xmlns="">
            <p:pic>
              <p:nvPicPr>
                <p:cNvPr id="188" name="Ink 187">
                  <a:extLst>
                    <a:ext uri="{FF2B5EF4-FFF2-40B4-BE49-F238E27FC236}">
                      <a16:creationId xmlns:a16="http://schemas.microsoft.com/office/drawing/2014/main" id="{AF51B2D8-8D2B-BED0-484B-93FD9F362BB8}"/>
                    </a:ext>
                  </a:extLst>
                </p:cNvPr>
                <p:cNvPicPr/>
                <p:nvPr/>
              </p:nvPicPr>
              <p:blipFill>
                <a:blip r:embed="rId232"/>
                <a:stretch>
                  <a:fillRect/>
                </a:stretch>
              </p:blipFill>
              <p:spPr>
                <a:xfrm>
                  <a:off x="3742984" y="6527160"/>
                  <a:ext cx="172080" cy="59940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89" name="Ink 188">
                  <a:extLst>
                    <a:ext uri="{FF2B5EF4-FFF2-40B4-BE49-F238E27FC236}">
                      <a16:creationId xmlns:a16="http://schemas.microsoft.com/office/drawing/2014/main" id="{2A92F48A-3DDC-2FBD-5C7E-685718A04C99}"/>
                    </a:ext>
                  </a:extLst>
                </p14:cNvPr>
                <p14:cNvContentPartPr/>
                <p14:nvPr/>
              </p14:nvContentPartPr>
              <p14:xfrm>
                <a:off x="3982384" y="7198560"/>
                <a:ext cx="182520" cy="134640"/>
              </p14:xfrm>
            </p:contentPart>
          </mc:Choice>
          <mc:Fallback xmlns="">
            <p:pic>
              <p:nvPicPr>
                <p:cNvPr id="189" name="Ink 188">
                  <a:extLst>
                    <a:ext uri="{FF2B5EF4-FFF2-40B4-BE49-F238E27FC236}">
                      <a16:creationId xmlns:a16="http://schemas.microsoft.com/office/drawing/2014/main" id="{2A92F48A-3DDC-2FBD-5C7E-685718A04C99}"/>
                    </a:ext>
                  </a:extLst>
                </p:cNvPr>
                <p:cNvPicPr/>
                <p:nvPr/>
              </p:nvPicPr>
              <p:blipFill>
                <a:blip r:embed="rId234"/>
                <a:stretch>
                  <a:fillRect/>
                </a:stretch>
              </p:blipFill>
              <p:spPr>
                <a:xfrm>
                  <a:off x="3973744" y="7189560"/>
                  <a:ext cx="20016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90" name="Ink 189">
                  <a:extLst>
                    <a:ext uri="{FF2B5EF4-FFF2-40B4-BE49-F238E27FC236}">
                      <a16:creationId xmlns:a16="http://schemas.microsoft.com/office/drawing/2014/main" id="{7B91FCC4-1661-80EF-791E-DF7E2B502FFD}"/>
                    </a:ext>
                  </a:extLst>
                </p14:cNvPr>
                <p14:cNvContentPartPr/>
                <p14:nvPr/>
              </p14:nvContentPartPr>
              <p14:xfrm>
                <a:off x="4119904" y="7094880"/>
                <a:ext cx="61560" cy="141840"/>
              </p14:xfrm>
            </p:contentPart>
          </mc:Choice>
          <mc:Fallback xmlns="">
            <p:pic>
              <p:nvPicPr>
                <p:cNvPr id="190" name="Ink 189">
                  <a:extLst>
                    <a:ext uri="{FF2B5EF4-FFF2-40B4-BE49-F238E27FC236}">
                      <a16:creationId xmlns:a16="http://schemas.microsoft.com/office/drawing/2014/main" id="{7B91FCC4-1661-80EF-791E-DF7E2B502FFD}"/>
                    </a:ext>
                  </a:extLst>
                </p:cNvPr>
                <p:cNvPicPr/>
                <p:nvPr/>
              </p:nvPicPr>
              <p:blipFill>
                <a:blip r:embed="rId236"/>
                <a:stretch>
                  <a:fillRect/>
                </a:stretch>
              </p:blipFill>
              <p:spPr>
                <a:xfrm>
                  <a:off x="4110904" y="7086240"/>
                  <a:ext cx="7920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91" name="Ink 190">
                  <a:extLst>
                    <a:ext uri="{FF2B5EF4-FFF2-40B4-BE49-F238E27FC236}">
                      <a16:creationId xmlns:a16="http://schemas.microsoft.com/office/drawing/2014/main" id="{A3B1F77A-227D-2E89-23EA-260EEA75D5E7}"/>
                    </a:ext>
                  </a:extLst>
                </p14:cNvPr>
                <p14:cNvContentPartPr/>
                <p14:nvPr/>
              </p14:nvContentPartPr>
              <p14:xfrm>
                <a:off x="4228624" y="7033680"/>
                <a:ext cx="250920" cy="188280"/>
              </p14:xfrm>
            </p:contentPart>
          </mc:Choice>
          <mc:Fallback xmlns="">
            <p:pic>
              <p:nvPicPr>
                <p:cNvPr id="191" name="Ink 190">
                  <a:extLst>
                    <a:ext uri="{FF2B5EF4-FFF2-40B4-BE49-F238E27FC236}">
                      <a16:creationId xmlns:a16="http://schemas.microsoft.com/office/drawing/2014/main" id="{A3B1F77A-227D-2E89-23EA-260EEA75D5E7}"/>
                    </a:ext>
                  </a:extLst>
                </p:cNvPr>
                <p:cNvPicPr/>
                <p:nvPr/>
              </p:nvPicPr>
              <p:blipFill>
                <a:blip r:embed="rId238"/>
                <a:stretch>
                  <a:fillRect/>
                </a:stretch>
              </p:blipFill>
              <p:spPr>
                <a:xfrm>
                  <a:off x="4219984" y="7024680"/>
                  <a:ext cx="268560" cy="205920"/>
                </a:xfrm>
                <a:prstGeom prst="rect">
                  <a:avLst/>
                </a:prstGeom>
              </p:spPr>
            </p:pic>
          </mc:Fallback>
        </mc:AlternateContent>
      </p:grpSp>
      <p:grpSp>
        <p:nvGrpSpPr>
          <p:cNvPr id="200" name="Group 199">
            <a:extLst>
              <a:ext uri="{FF2B5EF4-FFF2-40B4-BE49-F238E27FC236}">
                <a16:creationId xmlns:a16="http://schemas.microsoft.com/office/drawing/2014/main" id="{4342BB9E-E19E-A551-5C4B-78B330E685C1}"/>
              </a:ext>
            </a:extLst>
          </p:cNvPr>
          <p:cNvGrpSpPr/>
          <p:nvPr/>
        </p:nvGrpSpPr>
        <p:grpSpPr>
          <a:xfrm>
            <a:off x="2778544" y="5292000"/>
            <a:ext cx="2350800" cy="1001160"/>
            <a:chOff x="2778544" y="5292000"/>
            <a:chExt cx="2350800" cy="1001160"/>
          </a:xfrm>
        </p:grpSpPr>
        <mc:AlternateContent xmlns:mc="http://schemas.openxmlformats.org/markup-compatibility/2006" xmlns:p14="http://schemas.microsoft.com/office/powerpoint/2010/main">
          <mc:Choice Requires="p14">
            <p:contentPart p14:bwMode="auto" r:id="rId239">
              <p14:nvContentPartPr>
                <p14:cNvPr id="193" name="Ink 192">
                  <a:extLst>
                    <a:ext uri="{FF2B5EF4-FFF2-40B4-BE49-F238E27FC236}">
                      <a16:creationId xmlns:a16="http://schemas.microsoft.com/office/drawing/2014/main" id="{2912E9D1-80F3-CE99-A9EF-3EE7E8A4D808}"/>
                    </a:ext>
                  </a:extLst>
                </p14:cNvPr>
                <p14:cNvContentPartPr/>
                <p14:nvPr/>
              </p14:nvContentPartPr>
              <p14:xfrm>
                <a:off x="2778544" y="5689800"/>
                <a:ext cx="1898640" cy="603360"/>
              </p14:xfrm>
            </p:contentPart>
          </mc:Choice>
          <mc:Fallback xmlns="">
            <p:pic>
              <p:nvPicPr>
                <p:cNvPr id="193" name="Ink 192">
                  <a:extLst>
                    <a:ext uri="{FF2B5EF4-FFF2-40B4-BE49-F238E27FC236}">
                      <a16:creationId xmlns:a16="http://schemas.microsoft.com/office/drawing/2014/main" id="{2912E9D1-80F3-CE99-A9EF-3EE7E8A4D808}"/>
                    </a:ext>
                  </a:extLst>
                </p:cNvPr>
                <p:cNvPicPr/>
                <p:nvPr/>
              </p:nvPicPr>
              <p:blipFill>
                <a:blip r:embed="rId240"/>
                <a:stretch>
                  <a:fillRect/>
                </a:stretch>
              </p:blipFill>
              <p:spPr>
                <a:xfrm>
                  <a:off x="2769544" y="5680800"/>
                  <a:ext cx="1916280" cy="62100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94" name="Ink 193">
                  <a:extLst>
                    <a:ext uri="{FF2B5EF4-FFF2-40B4-BE49-F238E27FC236}">
                      <a16:creationId xmlns:a16="http://schemas.microsoft.com/office/drawing/2014/main" id="{B27AD176-6805-F92A-177D-2BE6FA91627C}"/>
                    </a:ext>
                  </a:extLst>
                </p14:cNvPr>
                <p14:cNvContentPartPr/>
                <p14:nvPr/>
              </p14:nvContentPartPr>
              <p14:xfrm>
                <a:off x="3824344" y="5741280"/>
                <a:ext cx="237960" cy="121320"/>
              </p14:xfrm>
            </p:contentPart>
          </mc:Choice>
          <mc:Fallback xmlns="">
            <p:pic>
              <p:nvPicPr>
                <p:cNvPr id="194" name="Ink 193">
                  <a:extLst>
                    <a:ext uri="{FF2B5EF4-FFF2-40B4-BE49-F238E27FC236}">
                      <a16:creationId xmlns:a16="http://schemas.microsoft.com/office/drawing/2014/main" id="{B27AD176-6805-F92A-177D-2BE6FA91627C}"/>
                    </a:ext>
                  </a:extLst>
                </p:cNvPr>
                <p:cNvPicPr/>
                <p:nvPr/>
              </p:nvPicPr>
              <p:blipFill>
                <a:blip r:embed="rId242"/>
                <a:stretch>
                  <a:fillRect/>
                </a:stretch>
              </p:blipFill>
              <p:spPr>
                <a:xfrm>
                  <a:off x="3815344" y="5732640"/>
                  <a:ext cx="25560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95" name="Ink 194">
                  <a:extLst>
                    <a:ext uri="{FF2B5EF4-FFF2-40B4-BE49-F238E27FC236}">
                      <a16:creationId xmlns:a16="http://schemas.microsoft.com/office/drawing/2014/main" id="{C9ECFB9C-F2A7-53A8-E22F-8C4660F13076}"/>
                    </a:ext>
                  </a:extLst>
                </p14:cNvPr>
                <p14:cNvContentPartPr/>
                <p14:nvPr/>
              </p14:nvContentPartPr>
              <p14:xfrm>
                <a:off x="4144744" y="5518440"/>
                <a:ext cx="142560" cy="245160"/>
              </p14:xfrm>
            </p:contentPart>
          </mc:Choice>
          <mc:Fallback xmlns="">
            <p:pic>
              <p:nvPicPr>
                <p:cNvPr id="195" name="Ink 194">
                  <a:extLst>
                    <a:ext uri="{FF2B5EF4-FFF2-40B4-BE49-F238E27FC236}">
                      <a16:creationId xmlns:a16="http://schemas.microsoft.com/office/drawing/2014/main" id="{C9ECFB9C-F2A7-53A8-E22F-8C4660F13076}"/>
                    </a:ext>
                  </a:extLst>
                </p:cNvPr>
                <p:cNvPicPr/>
                <p:nvPr/>
              </p:nvPicPr>
              <p:blipFill>
                <a:blip r:embed="rId244"/>
                <a:stretch>
                  <a:fillRect/>
                </a:stretch>
              </p:blipFill>
              <p:spPr>
                <a:xfrm>
                  <a:off x="4136104" y="5509440"/>
                  <a:ext cx="16020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96" name="Ink 195">
                  <a:extLst>
                    <a:ext uri="{FF2B5EF4-FFF2-40B4-BE49-F238E27FC236}">
                      <a16:creationId xmlns:a16="http://schemas.microsoft.com/office/drawing/2014/main" id="{E7536EAC-8687-387D-6FF5-5ADAF16424F3}"/>
                    </a:ext>
                  </a:extLst>
                </p14:cNvPr>
                <p14:cNvContentPartPr/>
                <p14:nvPr/>
              </p14:nvContentPartPr>
              <p14:xfrm>
                <a:off x="4336984" y="5516280"/>
                <a:ext cx="45000" cy="128880"/>
              </p14:xfrm>
            </p:contentPart>
          </mc:Choice>
          <mc:Fallback xmlns="">
            <p:pic>
              <p:nvPicPr>
                <p:cNvPr id="196" name="Ink 195">
                  <a:extLst>
                    <a:ext uri="{FF2B5EF4-FFF2-40B4-BE49-F238E27FC236}">
                      <a16:creationId xmlns:a16="http://schemas.microsoft.com/office/drawing/2014/main" id="{E7536EAC-8687-387D-6FF5-5ADAF16424F3}"/>
                    </a:ext>
                  </a:extLst>
                </p:cNvPr>
                <p:cNvPicPr/>
                <p:nvPr/>
              </p:nvPicPr>
              <p:blipFill>
                <a:blip r:embed="rId246"/>
                <a:stretch>
                  <a:fillRect/>
                </a:stretch>
              </p:blipFill>
              <p:spPr>
                <a:xfrm>
                  <a:off x="4328344" y="5507640"/>
                  <a:ext cx="6264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97" name="Ink 196">
                  <a:extLst>
                    <a:ext uri="{FF2B5EF4-FFF2-40B4-BE49-F238E27FC236}">
                      <a16:creationId xmlns:a16="http://schemas.microsoft.com/office/drawing/2014/main" id="{8CC07F82-629B-5184-449F-007A0340BBC7}"/>
                    </a:ext>
                  </a:extLst>
                </p14:cNvPr>
                <p14:cNvContentPartPr/>
                <p14:nvPr/>
              </p14:nvContentPartPr>
              <p14:xfrm>
                <a:off x="4428424" y="5465520"/>
                <a:ext cx="84600" cy="123840"/>
              </p14:xfrm>
            </p:contentPart>
          </mc:Choice>
          <mc:Fallback xmlns="">
            <p:pic>
              <p:nvPicPr>
                <p:cNvPr id="197" name="Ink 196">
                  <a:extLst>
                    <a:ext uri="{FF2B5EF4-FFF2-40B4-BE49-F238E27FC236}">
                      <a16:creationId xmlns:a16="http://schemas.microsoft.com/office/drawing/2014/main" id="{8CC07F82-629B-5184-449F-007A0340BBC7}"/>
                    </a:ext>
                  </a:extLst>
                </p:cNvPr>
                <p:cNvPicPr/>
                <p:nvPr/>
              </p:nvPicPr>
              <p:blipFill>
                <a:blip r:embed="rId248"/>
                <a:stretch>
                  <a:fillRect/>
                </a:stretch>
              </p:blipFill>
              <p:spPr>
                <a:xfrm>
                  <a:off x="4419784" y="5456880"/>
                  <a:ext cx="10224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98" name="Ink 197">
                  <a:extLst>
                    <a:ext uri="{FF2B5EF4-FFF2-40B4-BE49-F238E27FC236}">
                      <a16:creationId xmlns:a16="http://schemas.microsoft.com/office/drawing/2014/main" id="{7779F06A-D5FB-9342-7D8D-0F8E3BE335E0}"/>
                    </a:ext>
                  </a:extLst>
                </p14:cNvPr>
                <p14:cNvContentPartPr/>
                <p14:nvPr/>
              </p14:nvContentPartPr>
              <p14:xfrm>
                <a:off x="4551544" y="5412600"/>
                <a:ext cx="230040" cy="161640"/>
              </p14:xfrm>
            </p:contentPart>
          </mc:Choice>
          <mc:Fallback xmlns="">
            <p:pic>
              <p:nvPicPr>
                <p:cNvPr id="198" name="Ink 197">
                  <a:extLst>
                    <a:ext uri="{FF2B5EF4-FFF2-40B4-BE49-F238E27FC236}">
                      <a16:creationId xmlns:a16="http://schemas.microsoft.com/office/drawing/2014/main" id="{7779F06A-D5FB-9342-7D8D-0F8E3BE335E0}"/>
                    </a:ext>
                  </a:extLst>
                </p:cNvPr>
                <p:cNvPicPr/>
                <p:nvPr/>
              </p:nvPicPr>
              <p:blipFill>
                <a:blip r:embed="rId250"/>
                <a:stretch>
                  <a:fillRect/>
                </a:stretch>
              </p:blipFill>
              <p:spPr>
                <a:xfrm>
                  <a:off x="4542544" y="5403960"/>
                  <a:ext cx="24768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99" name="Ink 198">
                  <a:extLst>
                    <a:ext uri="{FF2B5EF4-FFF2-40B4-BE49-F238E27FC236}">
                      <a16:creationId xmlns:a16="http://schemas.microsoft.com/office/drawing/2014/main" id="{BFF72B5E-6BB0-61DF-241F-9D1222017DBA}"/>
                    </a:ext>
                  </a:extLst>
                </p14:cNvPr>
                <p14:cNvContentPartPr/>
                <p14:nvPr/>
              </p14:nvContentPartPr>
              <p14:xfrm>
                <a:off x="4847464" y="5292000"/>
                <a:ext cx="281880" cy="163080"/>
              </p14:xfrm>
            </p:contentPart>
          </mc:Choice>
          <mc:Fallback xmlns="">
            <p:pic>
              <p:nvPicPr>
                <p:cNvPr id="199" name="Ink 198">
                  <a:extLst>
                    <a:ext uri="{FF2B5EF4-FFF2-40B4-BE49-F238E27FC236}">
                      <a16:creationId xmlns:a16="http://schemas.microsoft.com/office/drawing/2014/main" id="{BFF72B5E-6BB0-61DF-241F-9D1222017DBA}"/>
                    </a:ext>
                  </a:extLst>
                </p:cNvPr>
                <p:cNvPicPr/>
                <p:nvPr/>
              </p:nvPicPr>
              <p:blipFill>
                <a:blip r:embed="rId252"/>
                <a:stretch>
                  <a:fillRect/>
                </a:stretch>
              </p:blipFill>
              <p:spPr>
                <a:xfrm>
                  <a:off x="4838824" y="5283360"/>
                  <a:ext cx="299520" cy="180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3">
            <p14:nvContentPartPr>
              <p14:cNvPr id="201" name="Ink 200">
                <a:extLst>
                  <a:ext uri="{FF2B5EF4-FFF2-40B4-BE49-F238E27FC236}">
                    <a16:creationId xmlns:a16="http://schemas.microsoft.com/office/drawing/2014/main" id="{0DF32BA2-E243-B22A-9A1F-D76614ED7710}"/>
                  </a:ext>
                </a:extLst>
              </p14:cNvPr>
              <p14:cNvContentPartPr/>
              <p14:nvPr/>
            </p14:nvContentPartPr>
            <p14:xfrm>
              <a:off x="4830544" y="6311160"/>
              <a:ext cx="1972800" cy="489600"/>
            </p14:xfrm>
          </p:contentPart>
        </mc:Choice>
        <mc:Fallback xmlns="">
          <p:pic>
            <p:nvPicPr>
              <p:cNvPr id="201" name="Ink 200">
                <a:extLst>
                  <a:ext uri="{FF2B5EF4-FFF2-40B4-BE49-F238E27FC236}">
                    <a16:creationId xmlns:a16="http://schemas.microsoft.com/office/drawing/2014/main" id="{0DF32BA2-E243-B22A-9A1F-D76614ED7710}"/>
                  </a:ext>
                </a:extLst>
              </p:cNvPr>
              <p:cNvPicPr/>
              <p:nvPr/>
            </p:nvPicPr>
            <p:blipFill>
              <a:blip r:embed="rId254"/>
              <a:stretch>
                <a:fillRect/>
              </a:stretch>
            </p:blipFill>
            <p:spPr>
              <a:xfrm>
                <a:off x="4821544" y="6302520"/>
                <a:ext cx="1990440" cy="50724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202" name="Ink 201">
                <a:extLst>
                  <a:ext uri="{FF2B5EF4-FFF2-40B4-BE49-F238E27FC236}">
                    <a16:creationId xmlns:a16="http://schemas.microsoft.com/office/drawing/2014/main" id="{73792AB1-1A12-05F4-7D39-63D3E01902E6}"/>
                  </a:ext>
                </a:extLst>
              </p14:cNvPr>
              <p14:cNvContentPartPr/>
              <p14:nvPr/>
            </p14:nvContentPartPr>
            <p14:xfrm>
              <a:off x="221104" y="4529880"/>
              <a:ext cx="1224360" cy="78120"/>
            </p14:xfrm>
          </p:contentPart>
        </mc:Choice>
        <mc:Fallback xmlns="">
          <p:pic>
            <p:nvPicPr>
              <p:cNvPr id="202" name="Ink 201">
                <a:extLst>
                  <a:ext uri="{FF2B5EF4-FFF2-40B4-BE49-F238E27FC236}">
                    <a16:creationId xmlns:a16="http://schemas.microsoft.com/office/drawing/2014/main" id="{73792AB1-1A12-05F4-7D39-63D3E01902E6}"/>
                  </a:ext>
                </a:extLst>
              </p:cNvPr>
              <p:cNvPicPr/>
              <p:nvPr/>
            </p:nvPicPr>
            <p:blipFill>
              <a:blip r:embed="rId256"/>
              <a:stretch>
                <a:fillRect/>
              </a:stretch>
            </p:blipFill>
            <p:spPr>
              <a:xfrm>
                <a:off x="149464" y="4385880"/>
                <a:ext cx="1368000" cy="36576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203" name="Ink 202">
                <a:extLst>
                  <a:ext uri="{FF2B5EF4-FFF2-40B4-BE49-F238E27FC236}">
                    <a16:creationId xmlns:a16="http://schemas.microsoft.com/office/drawing/2014/main" id="{2DAE4FD0-0DEA-07FA-F540-A8C6202D5A3C}"/>
                  </a:ext>
                </a:extLst>
              </p14:cNvPr>
              <p14:cNvContentPartPr/>
              <p14:nvPr/>
            </p14:nvContentPartPr>
            <p14:xfrm>
              <a:off x="832024" y="5414760"/>
              <a:ext cx="2021040" cy="94320"/>
            </p14:xfrm>
          </p:contentPart>
        </mc:Choice>
        <mc:Fallback xmlns="">
          <p:pic>
            <p:nvPicPr>
              <p:cNvPr id="203" name="Ink 202">
                <a:extLst>
                  <a:ext uri="{FF2B5EF4-FFF2-40B4-BE49-F238E27FC236}">
                    <a16:creationId xmlns:a16="http://schemas.microsoft.com/office/drawing/2014/main" id="{2DAE4FD0-0DEA-07FA-F540-A8C6202D5A3C}"/>
                  </a:ext>
                </a:extLst>
              </p:cNvPr>
              <p:cNvPicPr/>
              <p:nvPr/>
            </p:nvPicPr>
            <p:blipFill>
              <a:blip r:embed="rId258"/>
              <a:stretch>
                <a:fillRect/>
              </a:stretch>
            </p:blipFill>
            <p:spPr>
              <a:xfrm>
                <a:off x="760384" y="5271120"/>
                <a:ext cx="2164680" cy="38196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204" name="Ink 203">
                <a:extLst>
                  <a:ext uri="{FF2B5EF4-FFF2-40B4-BE49-F238E27FC236}">
                    <a16:creationId xmlns:a16="http://schemas.microsoft.com/office/drawing/2014/main" id="{E4D105AC-523D-E2D0-9D2A-BFD546380AE6}"/>
                  </a:ext>
                </a:extLst>
              </p14:cNvPr>
              <p14:cNvContentPartPr/>
              <p14:nvPr/>
            </p14:nvContentPartPr>
            <p14:xfrm>
              <a:off x="839584" y="5780520"/>
              <a:ext cx="1159200" cy="38880"/>
            </p14:xfrm>
          </p:contentPart>
        </mc:Choice>
        <mc:Fallback xmlns="">
          <p:pic>
            <p:nvPicPr>
              <p:cNvPr id="204" name="Ink 203">
                <a:extLst>
                  <a:ext uri="{FF2B5EF4-FFF2-40B4-BE49-F238E27FC236}">
                    <a16:creationId xmlns:a16="http://schemas.microsoft.com/office/drawing/2014/main" id="{E4D105AC-523D-E2D0-9D2A-BFD546380AE6}"/>
                  </a:ext>
                </a:extLst>
              </p:cNvPr>
              <p:cNvPicPr/>
              <p:nvPr/>
            </p:nvPicPr>
            <p:blipFill>
              <a:blip r:embed="rId260"/>
              <a:stretch>
                <a:fillRect/>
              </a:stretch>
            </p:blipFill>
            <p:spPr>
              <a:xfrm>
                <a:off x="767584" y="5636880"/>
                <a:ext cx="130284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205" name="Ink 204">
                <a:extLst>
                  <a:ext uri="{FF2B5EF4-FFF2-40B4-BE49-F238E27FC236}">
                    <a16:creationId xmlns:a16="http://schemas.microsoft.com/office/drawing/2014/main" id="{BC827BE3-50F6-5DF7-B061-5B442036B798}"/>
                  </a:ext>
                </a:extLst>
              </p14:cNvPr>
              <p14:cNvContentPartPr/>
              <p14:nvPr/>
            </p14:nvContentPartPr>
            <p14:xfrm>
              <a:off x="7881904" y="3035520"/>
              <a:ext cx="522000" cy="419400"/>
            </p14:xfrm>
          </p:contentPart>
        </mc:Choice>
        <mc:Fallback xmlns="">
          <p:pic>
            <p:nvPicPr>
              <p:cNvPr id="205" name="Ink 204">
                <a:extLst>
                  <a:ext uri="{FF2B5EF4-FFF2-40B4-BE49-F238E27FC236}">
                    <a16:creationId xmlns:a16="http://schemas.microsoft.com/office/drawing/2014/main" id="{BC827BE3-50F6-5DF7-B061-5B442036B798}"/>
                  </a:ext>
                </a:extLst>
              </p:cNvPr>
              <p:cNvPicPr/>
              <p:nvPr/>
            </p:nvPicPr>
            <p:blipFill>
              <a:blip r:embed="rId262"/>
              <a:stretch>
                <a:fillRect/>
              </a:stretch>
            </p:blipFill>
            <p:spPr>
              <a:xfrm>
                <a:off x="7873264" y="3026880"/>
                <a:ext cx="539640" cy="43704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206" name="Ink 205">
                <a:extLst>
                  <a:ext uri="{FF2B5EF4-FFF2-40B4-BE49-F238E27FC236}">
                    <a16:creationId xmlns:a16="http://schemas.microsoft.com/office/drawing/2014/main" id="{45B1B0CD-3623-C8A8-EACD-75EE5FD0E222}"/>
                  </a:ext>
                </a:extLst>
              </p14:cNvPr>
              <p14:cNvContentPartPr/>
              <p14:nvPr/>
            </p14:nvContentPartPr>
            <p14:xfrm>
              <a:off x="12314584" y="3361320"/>
              <a:ext cx="511200" cy="411480"/>
            </p14:xfrm>
          </p:contentPart>
        </mc:Choice>
        <mc:Fallback xmlns="">
          <p:pic>
            <p:nvPicPr>
              <p:cNvPr id="206" name="Ink 205">
                <a:extLst>
                  <a:ext uri="{FF2B5EF4-FFF2-40B4-BE49-F238E27FC236}">
                    <a16:creationId xmlns:a16="http://schemas.microsoft.com/office/drawing/2014/main" id="{45B1B0CD-3623-C8A8-EACD-75EE5FD0E222}"/>
                  </a:ext>
                </a:extLst>
              </p:cNvPr>
              <p:cNvPicPr/>
              <p:nvPr/>
            </p:nvPicPr>
            <p:blipFill>
              <a:blip r:embed="rId264"/>
              <a:stretch>
                <a:fillRect/>
              </a:stretch>
            </p:blipFill>
            <p:spPr>
              <a:xfrm>
                <a:off x="12305944" y="3352320"/>
                <a:ext cx="528840" cy="429120"/>
              </a:xfrm>
              <a:prstGeom prst="rect">
                <a:avLst/>
              </a:prstGeom>
            </p:spPr>
          </p:pic>
        </mc:Fallback>
      </mc:AlternateContent>
    </p:spTree>
    <p:extLst>
      <p:ext uri="{BB962C8B-B14F-4D97-AF65-F5344CB8AC3E}">
        <p14:creationId xmlns:p14="http://schemas.microsoft.com/office/powerpoint/2010/main" val="1816449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C137E7-DE54-480E-848C-9C3E31265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474" y="3548856"/>
            <a:ext cx="3920436" cy="2648474"/>
          </a:xfrm>
          <a:prstGeom prst="rect">
            <a:avLst/>
          </a:prstGeom>
        </p:spPr>
      </p:pic>
      <p:pic>
        <p:nvPicPr>
          <p:cNvPr id="7" name="Picture 6">
            <a:extLst>
              <a:ext uri="{FF2B5EF4-FFF2-40B4-BE49-F238E27FC236}">
                <a16:creationId xmlns:a16="http://schemas.microsoft.com/office/drawing/2014/main" id="{A626A74D-4E20-4C41-A8C6-205D22F518E8}"/>
              </a:ext>
            </a:extLst>
          </p:cNvPr>
          <p:cNvPicPr>
            <a:picLocks noChangeAspect="1"/>
          </p:cNvPicPr>
          <p:nvPr/>
        </p:nvPicPr>
        <p:blipFill>
          <a:blip r:embed="rId3"/>
          <a:stretch>
            <a:fillRect/>
          </a:stretch>
        </p:blipFill>
        <p:spPr>
          <a:xfrm>
            <a:off x="7526084" y="5561582"/>
            <a:ext cx="3100278" cy="1379567"/>
          </a:xfrm>
          <a:prstGeom prst="rect">
            <a:avLst/>
          </a:prstGeom>
        </p:spPr>
      </p:pic>
      <p:pic>
        <p:nvPicPr>
          <p:cNvPr id="8" name="Picture 7">
            <a:extLst>
              <a:ext uri="{FF2B5EF4-FFF2-40B4-BE49-F238E27FC236}">
                <a16:creationId xmlns:a16="http://schemas.microsoft.com/office/drawing/2014/main" id="{3828F40A-243B-4AEE-918A-DE56C44C12E3}"/>
              </a:ext>
            </a:extLst>
          </p:cNvPr>
          <p:cNvPicPr>
            <a:picLocks noChangeAspect="1"/>
          </p:cNvPicPr>
          <p:nvPr/>
        </p:nvPicPr>
        <p:blipFill>
          <a:blip r:embed="rId4"/>
          <a:stretch>
            <a:fillRect/>
          </a:stretch>
        </p:blipFill>
        <p:spPr>
          <a:xfrm>
            <a:off x="7527972" y="2480599"/>
            <a:ext cx="1199120" cy="674506"/>
          </a:xfrm>
          <a:prstGeom prst="rect">
            <a:avLst/>
          </a:prstGeom>
        </p:spPr>
      </p:pic>
      <p:sp>
        <p:nvSpPr>
          <p:cNvPr id="9" name="TextBox 8">
            <a:extLst>
              <a:ext uri="{FF2B5EF4-FFF2-40B4-BE49-F238E27FC236}">
                <a16:creationId xmlns:a16="http://schemas.microsoft.com/office/drawing/2014/main" id="{E0B0C252-0F87-4832-BAD7-6C5492E9BFE7}"/>
              </a:ext>
            </a:extLst>
          </p:cNvPr>
          <p:cNvSpPr txBox="1"/>
          <p:nvPr/>
        </p:nvSpPr>
        <p:spPr>
          <a:xfrm>
            <a:off x="930871" y="62020"/>
            <a:ext cx="11549957" cy="551241"/>
          </a:xfrm>
          <a:prstGeom prst="rect">
            <a:avLst/>
          </a:prstGeom>
          <a:noFill/>
        </p:spPr>
        <p:txBody>
          <a:bodyPr wrap="none" rtlCol="0">
            <a:spAutoFit/>
          </a:bodyPr>
          <a:lstStyle/>
          <a:p>
            <a:pPr defTabSz="775208"/>
            <a:r>
              <a:rPr lang="en-US" sz="2982" dirty="0">
                <a:solidFill>
                  <a:prstClr val="black"/>
                </a:solidFill>
                <a:latin typeface="Calibri"/>
              </a:rPr>
              <a:t>DNA Sequencing Methods Use Fluorescent Bases - What is Fluorescence?</a:t>
            </a:r>
          </a:p>
        </p:txBody>
      </p:sp>
      <p:sp>
        <p:nvSpPr>
          <p:cNvPr id="10" name="TextBox 9">
            <a:extLst>
              <a:ext uri="{FF2B5EF4-FFF2-40B4-BE49-F238E27FC236}">
                <a16:creationId xmlns:a16="http://schemas.microsoft.com/office/drawing/2014/main" id="{4E7710BC-4BC0-400D-941A-0D5713698E60}"/>
              </a:ext>
            </a:extLst>
          </p:cNvPr>
          <p:cNvSpPr txBox="1"/>
          <p:nvPr/>
        </p:nvSpPr>
        <p:spPr>
          <a:xfrm>
            <a:off x="333060" y="607528"/>
            <a:ext cx="6483624" cy="2714589"/>
          </a:xfrm>
          <a:prstGeom prst="rect">
            <a:avLst/>
          </a:prstGeom>
          <a:noFill/>
        </p:spPr>
        <p:txBody>
          <a:bodyPr wrap="square" rtlCol="0">
            <a:spAutoFit/>
          </a:bodyPr>
          <a:lstStyle/>
          <a:p>
            <a:pPr marL="242273" indent="-242273" defTabSz="775208">
              <a:buFont typeface="Arial" panose="020B0604020202020204" pitchFamily="34" charset="0"/>
              <a:buChar char="•"/>
            </a:pPr>
            <a:r>
              <a:rPr lang="en-US" sz="2130" dirty="0">
                <a:solidFill>
                  <a:prstClr val="black"/>
                </a:solidFill>
                <a:latin typeface="Calibri"/>
              </a:rPr>
              <a:t>When molecules absorb light an electron goes from a lower shell to a higher shell. This is where the energy from the light goes.</a:t>
            </a:r>
          </a:p>
          <a:p>
            <a:pPr marL="242273" indent="-242273" defTabSz="775208">
              <a:buFont typeface="Arial" panose="020B0604020202020204" pitchFamily="34" charset="0"/>
              <a:buChar char="•"/>
            </a:pPr>
            <a:r>
              <a:rPr lang="en-US" sz="2130" dirty="0">
                <a:solidFill>
                  <a:prstClr val="black"/>
                </a:solidFill>
                <a:latin typeface="Calibri"/>
              </a:rPr>
              <a:t>In most molecules the electron goes back down to its original shell with the release of heat.</a:t>
            </a:r>
          </a:p>
          <a:p>
            <a:pPr marL="242273" indent="-242273" defTabSz="775208">
              <a:buFont typeface="Arial" panose="020B0604020202020204" pitchFamily="34" charset="0"/>
              <a:buChar char="•"/>
            </a:pPr>
            <a:r>
              <a:rPr lang="en-US" sz="2130" dirty="0">
                <a:solidFill>
                  <a:prstClr val="black"/>
                </a:solidFill>
                <a:latin typeface="Calibri"/>
              </a:rPr>
              <a:t>Fluorescent molecules emit the energy as light of a longer wavelength (different color).</a:t>
            </a:r>
          </a:p>
          <a:p>
            <a:pPr marL="242273" indent="-242273" defTabSz="775208">
              <a:buFont typeface="Arial" panose="020B0604020202020204" pitchFamily="34" charset="0"/>
              <a:buChar char="•"/>
            </a:pPr>
            <a:r>
              <a:rPr lang="en-US" sz="2130" dirty="0">
                <a:solidFill>
                  <a:prstClr val="black"/>
                </a:solidFill>
                <a:latin typeface="Calibri"/>
              </a:rPr>
              <a:t>The color that is emitted depends on the molecule.</a:t>
            </a:r>
          </a:p>
        </p:txBody>
      </p:sp>
      <p:pic>
        <p:nvPicPr>
          <p:cNvPr id="12" name="Picture 11">
            <a:extLst>
              <a:ext uri="{FF2B5EF4-FFF2-40B4-BE49-F238E27FC236}">
                <a16:creationId xmlns:a16="http://schemas.microsoft.com/office/drawing/2014/main" id="{0D0892F0-268E-4BB1-9578-6251032D5C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7973" y="944504"/>
            <a:ext cx="3305855" cy="1446311"/>
          </a:xfrm>
          <a:prstGeom prst="rect">
            <a:avLst/>
          </a:prstGeom>
        </p:spPr>
      </p:pic>
      <p:pic>
        <p:nvPicPr>
          <p:cNvPr id="14" name="Picture 13">
            <a:extLst>
              <a:ext uri="{FF2B5EF4-FFF2-40B4-BE49-F238E27FC236}">
                <a16:creationId xmlns:a16="http://schemas.microsoft.com/office/drawing/2014/main" id="{395FDB45-1122-438E-B58D-1B31D61B4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0084" y="4230782"/>
            <a:ext cx="3031707" cy="1284623"/>
          </a:xfrm>
          <a:prstGeom prst="rect">
            <a:avLst/>
          </a:prstGeom>
        </p:spPr>
      </p:pic>
      <p:sp>
        <p:nvSpPr>
          <p:cNvPr id="15" name="TextBox 14">
            <a:extLst>
              <a:ext uri="{FF2B5EF4-FFF2-40B4-BE49-F238E27FC236}">
                <a16:creationId xmlns:a16="http://schemas.microsoft.com/office/drawing/2014/main" id="{3D4FE694-70FF-4EDF-A69B-8922E10615C9}"/>
              </a:ext>
            </a:extLst>
          </p:cNvPr>
          <p:cNvSpPr txBox="1"/>
          <p:nvPr/>
        </p:nvSpPr>
        <p:spPr>
          <a:xfrm>
            <a:off x="7384742" y="3201283"/>
            <a:ext cx="3732947" cy="977383"/>
          </a:xfrm>
          <a:prstGeom prst="rect">
            <a:avLst/>
          </a:prstGeom>
          <a:noFill/>
        </p:spPr>
        <p:txBody>
          <a:bodyPr wrap="square" rtlCol="0">
            <a:spAutoFit/>
          </a:bodyPr>
          <a:lstStyle/>
          <a:p>
            <a:pPr defTabSz="775208"/>
            <a:r>
              <a:rPr lang="en-US" sz="1917" dirty="0">
                <a:solidFill>
                  <a:prstClr val="black"/>
                </a:solidFill>
                <a:latin typeface="Calibri"/>
              </a:rPr>
              <a:t>Fluorescently tagged antibodies can be used to stain components of cell with fluorophores.</a:t>
            </a:r>
          </a:p>
        </p:txBody>
      </p:sp>
      <p:sp>
        <p:nvSpPr>
          <p:cNvPr id="5" name="Date Placeholder 4">
            <a:extLst>
              <a:ext uri="{FF2B5EF4-FFF2-40B4-BE49-F238E27FC236}">
                <a16:creationId xmlns:a16="http://schemas.microsoft.com/office/drawing/2014/main" id="{45F5D636-BB1E-D06F-7DD6-7243A889601D}"/>
              </a:ext>
            </a:extLst>
          </p:cNvPr>
          <p:cNvSpPr>
            <a:spLocks noGrp="1"/>
          </p:cNvSpPr>
          <p:nvPr>
            <p:ph type="dt" sz="half" idx="10"/>
          </p:nvPr>
        </p:nvSpPr>
        <p:spPr/>
        <p:txBody>
          <a:bodyPr/>
          <a:lstStyle/>
          <a:p>
            <a:fld id="{835BA5B5-6D55-445C-996E-5CC884D463E3}" type="datetime1">
              <a:rPr lang="en-US" smtClean="0"/>
              <a:t>2/5/2025</a:t>
            </a:fld>
            <a:endParaRPr lang="en-US"/>
          </a:p>
        </p:txBody>
      </p:sp>
      <p:sp>
        <p:nvSpPr>
          <p:cNvPr id="11" name="Footer Placeholder 10">
            <a:extLst>
              <a:ext uri="{FF2B5EF4-FFF2-40B4-BE49-F238E27FC236}">
                <a16:creationId xmlns:a16="http://schemas.microsoft.com/office/drawing/2014/main" id="{EF1A3BB6-A7A3-1009-F012-BC4D3B1ED94C}"/>
              </a:ext>
            </a:extLst>
          </p:cNvPr>
          <p:cNvSpPr>
            <a:spLocks noGrp="1"/>
          </p:cNvSpPr>
          <p:nvPr>
            <p:ph type="ftr" sz="quarter" idx="11"/>
          </p:nvPr>
        </p:nvSpPr>
        <p:spPr/>
        <p:txBody>
          <a:bodyPr/>
          <a:lstStyle/>
          <a:p>
            <a:r>
              <a:rPr lang="en-US"/>
              <a:t>Drugs and Disease Spring 2025 - Lecture 4</a:t>
            </a:r>
          </a:p>
        </p:txBody>
      </p:sp>
      <p:sp>
        <p:nvSpPr>
          <p:cNvPr id="13" name="Slide Number Placeholder 12">
            <a:extLst>
              <a:ext uri="{FF2B5EF4-FFF2-40B4-BE49-F238E27FC236}">
                <a16:creationId xmlns:a16="http://schemas.microsoft.com/office/drawing/2014/main" id="{427648D1-C473-49A7-ABD9-111355D53A1D}"/>
              </a:ext>
            </a:extLst>
          </p:cNvPr>
          <p:cNvSpPr>
            <a:spLocks noGrp="1"/>
          </p:cNvSpPr>
          <p:nvPr>
            <p:ph type="sldNum" sz="quarter" idx="12"/>
          </p:nvPr>
        </p:nvSpPr>
        <p:spPr/>
        <p:txBody>
          <a:bodyPr/>
          <a:lstStyle/>
          <a:p>
            <a:fld id="{DC3BB032-4020-48F4-953B-341806DC4A2B}" type="slidenum">
              <a:rPr lang="en-US" smtClean="0"/>
              <a:t>16</a:t>
            </a:fld>
            <a:endParaRPr lang="en-US"/>
          </a:p>
        </p:txBody>
      </p:sp>
      <p:grpSp>
        <p:nvGrpSpPr>
          <p:cNvPr id="19" name="Group 18">
            <a:extLst>
              <a:ext uri="{FF2B5EF4-FFF2-40B4-BE49-F238E27FC236}">
                <a16:creationId xmlns:a16="http://schemas.microsoft.com/office/drawing/2014/main" id="{9C99904D-3EB3-889A-CDDB-C31F6043E024}"/>
              </a:ext>
            </a:extLst>
          </p:cNvPr>
          <p:cNvGrpSpPr/>
          <p:nvPr/>
        </p:nvGrpSpPr>
        <p:grpSpPr>
          <a:xfrm>
            <a:off x="2427904" y="4024800"/>
            <a:ext cx="777600" cy="866160"/>
            <a:chOff x="2427904" y="4024800"/>
            <a:chExt cx="777600" cy="866160"/>
          </a:xfrm>
        </p:grpSpPr>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3849A54C-1920-C753-6D10-4158E5B269ED}"/>
                    </a:ext>
                  </a:extLst>
                </p14:cNvPr>
                <p14:cNvContentPartPr/>
                <p14:nvPr/>
              </p14:nvContentPartPr>
              <p14:xfrm>
                <a:off x="2500624" y="4660200"/>
                <a:ext cx="150480" cy="230760"/>
              </p14:xfrm>
            </p:contentPart>
          </mc:Choice>
          <mc:Fallback xmlns="">
            <p:pic>
              <p:nvPicPr>
                <p:cNvPr id="2" name="Ink 1">
                  <a:extLst>
                    <a:ext uri="{FF2B5EF4-FFF2-40B4-BE49-F238E27FC236}">
                      <a16:creationId xmlns:a16="http://schemas.microsoft.com/office/drawing/2014/main" id="{3849A54C-1920-C753-6D10-4158E5B269ED}"/>
                    </a:ext>
                  </a:extLst>
                </p:cNvPr>
                <p:cNvPicPr/>
                <p:nvPr/>
              </p:nvPicPr>
              <p:blipFill>
                <a:blip r:embed="rId8"/>
                <a:stretch>
                  <a:fillRect/>
                </a:stretch>
              </p:blipFill>
              <p:spPr>
                <a:xfrm>
                  <a:off x="2491984" y="4651200"/>
                  <a:ext cx="16812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392879E6-320F-89BB-E6B8-D5F0A2DC7CDC}"/>
                    </a:ext>
                  </a:extLst>
                </p14:cNvPr>
                <p14:cNvContentPartPr/>
                <p14:nvPr/>
              </p14:nvContentPartPr>
              <p14:xfrm>
                <a:off x="2427904" y="4603680"/>
                <a:ext cx="141120" cy="127080"/>
              </p14:xfrm>
            </p:contentPart>
          </mc:Choice>
          <mc:Fallback xmlns="">
            <p:pic>
              <p:nvPicPr>
                <p:cNvPr id="3" name="Ink 2">
                  <a:extLst>
                    <a:ext uri="{FF2B5EF4-FFF2-40B4-BE49-F238E27FC236}">
                      <a16:creationId xmlns:a16="http://schemas.microsoft.com/office/drawing/2014/main" id="{392879E6-320F-89BB-E6B8-D5F0A2DC7CDC}"/>
                    </a:ext>
                  </a:extLst>
                </p:cNvPr>
                <p:cNvPicPr/>
                <p:nvPr/>
              </p:nvPicPr>
              <p:blipFill>
                <a:blip r:embed="rId10"/>
                <a:stretch>
                  <a:fillRect/>
                </a:stretch>
              </p:blipFill>
              <p:spPr>
                <a:xfrm>
                  <a:off x="2419264" y="4594680"/>
                  <a:ext cx="15876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74E8AFBF-E189-0C92-2299-0CC4AC86BA45}"/>
                    </a:ext>
                  </a:extLst>
                </p14:cNvPr>
                <p14:cNvContentPartPr/>
                <p14:nvPr/>
              </p14:nvContentPartPr>
              <p14:xfrm>
                <a:off x="2494864" y="4413240"/>
                <a:ext cx="301680" cy="217800"/>
              </p14:xfrm>
            </p:contentPart>
          </mc:Choice>
          <mc:Fallback xmlns="">
            <p:pic>
              <p:nvPicPr>
                <p:cNvPr id="4" name="Ink 3">
                  <a:extLst>
                    <a:ext uri="{FF2B5EF4-FFF2-40B4-BE49-F238E27FC236}">
                      <a16:creationId xmlns:a16="http://schemas.microsoft.com/office/drawing/2014/main" id="{74E8AFBF-E189-0C92-2299-0CC4AC86BA45}"/>
                    </a:ext>
                  </a:extLst>
                </p:cNvPr>
                <p:cNvPicPr/>
                <p:nvPr/>
              </p:nvPicPr>
              <p:blipFill>
                <a:blip r:embed="rId12"/>
                <a:stretch>
                  <a:fillRect/>
                </a:stretch>
              </p:blipFill>
              <p:spPr>
                <a:xfrm>
                  <a:off x="2485864" y="4404600"/>
                  <a:ext cx="31932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C80981FC-94D3-5EE1-4A8C-851E92969FDD}"/>
                    </a:ext>
                  </a:extLst>
                </p14:cNvPr>
                <p14:cNvContentPartPr/>
                <p14:nvPr/>
              </p14:nvContentPartPr>
              <p14:xfrm>
                <a:off x="2736784" y="4243680"/>
                <a:ext cx="142560" cy="162360"/>
              </p14:xfrm>
            </p:contentPart>
          </mc:Choice>
          <mc:Fallback xmlns="">
            <p:pic>
              <p:nvPicPr>
                <p:cNvPr id="16" name="Ink 15">
                  <a:extLst>
                    <a:ext uri="{FF2B5EF4-FFF2-40B4-BE49-F238E27FC236}">
                      <a16:creationId xmlns:a16="http://schemas.microsoft.com/office/drawing/2014/main" id="{C80981FC-94D3-5EE1-4A8C-851E92969FDD}"/>
                    </a:ext>
                  </a:extLst>
                </p:cNvPr>
                <p:cNvPicPr/>
                <p:nvPr/>
              </p:nvPicPr>
              <p:blipFill>
                <a:blip r:embed="rId14"/>
                <a:stretch>
                  <a:fillRect/>
                </a:stretch>
              </p:blipFill>
              <p:spPr>
                <a:xfrm>
                  <a:off x="2727784" y="4235040"/>
                  <a:ext cx="1602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37E2F347-BEEC-24A0-45EE-19608AFA02AA}"/>
                    </a:ext>
                  </a:extLst>
                </p14:cNvPr>
                <p14:cNvContentPartPr/>
                <p14:nvPr/>
              </p14:nvContentPartPr>
              <p14:xfrm>
                <a:off x="2741104" y="4309200"/>
                <a:ext cx="116640" cy="63000"/>
              </p14:xfrm>
            </p:contentPart>
          </mc:Choice>
          <mc:Fallback xmlns="">
            <p:pic>
              <p:nvPicPr>
                <p:cNvPr id="17" name="Ink 16">
                  <a:extLst>
                    <a:ext uri="{FF2B5EF4-FFF2-40B4-BE49-F238E27FC236}">
                      <a16:creationId xmlns:a16="http://schemas.microsoft.com/office/drawing/2014/main" id="{37E2F347-BEEC-24A0-45EE-19608AFA02AA}"/>
                    </a:ext>
                  </a:extLst>
                </p:cNvPr>
                <p:cNvPicPr/>
                <p:nvPr/>
              </p:nvPicPr>
              <p:blipFill>
                <a:blip r:embed="rId16"/>
                <a:stretch>
                  <a:fillRect/>
                </a:stretch>
              </p:blipFill>
              <p:spPr>
                <a:xfrm>
                  <a:off x="2732464" y="4300200"/>
                  <a:ext cx="13428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971B038A-48B8-F163-204C-6414BDE3DDFA}"/>
                    </a:ext>
                  </a:extLst>
                </p14:cNvPr>
                <p14:cNvContentPartPr/>
                <p14:nvPr/>
              </p14:nvContentPartPr>
              <p14:xfrm>
                <a:off x="2922544" y="4024800"/>
                <a:ext cx="282960" cy="341280"/>
              </p14:xfrm>
            </p:contentPart>
          </mc:Choice>
          <mc:Fallback xmlns="">
            <p:pic>
              <p:nvPicPr>
                <p:cNvPr id="18" name="Ink 17">
                  <a:extLst>
                    <a:ext uri="{FF2B5EF4-FFF2-40B4-BE49-F238E27FC236}">
                      <a16:creationId xmlns:a16="http://schemas.microsoft.com/office/drawing/2014/main" id="{971B038A-48B8-F163-204C-6414BDE3DDFA}"/>
                    </a:ext>
                  </a:extLst>
                </p:cNvPr>
                <p:cNvPicPr/>
                <p:nvPr/>
              </p:nvPicPr>
              <p:blipFill>
                <a:blip r:embed="rId18"/>
                <a:stretch>
                  <a:fillRect/>
                </a:stretch>
              </p:blipFill>
              <p:spPr>
                <a:xfrm>
                  <a:off x="2913904" y="4015800"/>
                  <a:ext cx="300600" cy="358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A8A0DE3C-49C3-D0C5-7AE1-70A15D7AC390}"/>
                  </a:ext>
                </a:extLst>
              </p14:cNvPr>
              <p14:cNvContentPartPr/>
              <p14:nvPr/>
            </p14:nvContentPartPr>
            <p14:xfrm>
              <a:off x="3274984" y="5831640"/>
              <a:ext cx="302040" cy="453600"/>
            </p14:xfrm>
          </p:contentPart>
        </mc:Choice>
        <mc:Fallback xmlns="">
          <p:pic>
            <p:nvPicPr>
              <p:cNvPr id="20" name="Ink 19">
                <a:extLst>
                  <a:ext uri="{FF2B5EF4-FFF2-40B4-BE49-F238E27FC236}">
                    <a16:creationId xmlns:a16="http://schemas.microsoft.com/office/drawing/2014/main" id="{A8A0DE3C-49C3-D0C5-7AE1-70A15D7AC390}"/>
                  </a:ext>
                </a:extLst>
              </p:cNvPr>
              <p:cNvPicPr/>
              <p:nvPr/>
            </p:nvPicPr>
            <p:blipFill>
              <a:blip r:embed="rId20"/>
              <a:stretch>
                <a:fillRect/>
              </a:stretch>
            </p:blipFill>
            <p:spPr>
              <a:xfrm>
                <a:off x="3266344" y="5822640"/>
                <a:ext cx="319680" cy="471240"/>
              </a:xfrm>
              <a:prstGeom prst="rect">
                <a:avLst/>
              </a:prstGeom>
            </p:spPr>
          </p:pic>
        </mc:Fallback>
      </mc:AlternateContent>
      <p:grpSp>
        <p:nvGrpSpPr>
          <p:cNvPr id="25" name="Group 24">
            <a:extLst>
              <a:ext uri="{FF2B5EF4-FFF2-40B4-BE49-F238E27FC236}">
                <a16:creationId xmlns:a16="http://schemas.microsoft.com/office/drawing/2014/main" id="{352B5E21-57CD-07D8-5E81-6D98FFACE0C7}"/>
              </a:ext>
            </a:extLst>
          </p:cNvPr>
          <p:cNvGrpSpPr/>
          <p:nvPr/>
        </p:nvGrpSpPr>
        <p:grpSpPr>
          <a:xfrm>
            <a:off x="3070144" y="6239520"/>
            <a:ext cx="834840" cy="995400"/>
            <a:chOff x="3070144" y="6239520"/>
            <a:chExt cx="834840" cy="995400"/>
          </a:xfrm>
        </p:grpSpPr>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7058A1D2-14FB-E582-D4D5-E698150634BD}"/>
                    </a:ext>
                  </a:extLst>
                </p14:cNvPr>
                <p14:cNvContentPartPr/>
                <p14:nvPr/>
              </p14:nvContentPartPr>
              <p14:xfrm>
                <a:off x="3070144" y="6562800"/>
                <a:ext cx="505800" cy="672120"/>
              </p14:xfrm>
            </p:contentPart>
          </mc:Choice>
          <mc:Fallback xmlns="">
            <p:pic>
              <p:nvPicPr>
                <p:cNvPr id="21" name="Ink 20">
                  <a:extLst>
                    <a:ext uri="{FF2B5EF4-FFF2-40B4-BE49-F238E27FC236}">
                      <a16:creationId xmlns:a16="http://schemas.microsoft.com/office/drawing/2014/main" id="{7058A1D2-14FB-E582-D4D5-E698150634BD}"/>
                    </a:ext>
                  </a:extLst>
                </p:cNvPr>
                <p:cNvPicPr/>
                <p:nvPr/>
              </p:nvPicPr>
              <p:blipFill>
                <a:blip r:embed="rId22"/>
                <a:stretch>
                  <a:fillRect/>
                </a:stretch>
              </p:blipFill>
              <p:spPr>
                <a:xfrm>
                  <a:off x="3061144" y="6553800"/>
                  <a:ext cx="523440" cy="689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04D93A9E-5F84-1D8E-5082-98B73FBEBD62}"/>
                    </a:ext>
                  </a:extLst>
                </p14:cNvPr>
                <p14:cNvContentPartPr/>
                <p14:nvPr/>
              </p14:nvContentPartPr>
              <p14:xfrm>
                <a:off x="3434824" y="6562080"/>
                <a:ext cx="198720" cy="149400"/>
              </p14:xfrm>
            </p:contentPart>
          </mc:Choice>
          <mc:Fallback xmlns="">
            <p:pic>
              <p:nvPicPr>
                <p:cNvPr id="22" name="Ink 21">
                  <a:extLst>
                    <a:ext uri="{FF2B5EF4-FFF2-40B4-BE49-F238E27FC236}">
                      <a16:creationId xmlns:a16="http://schemas.microsoft.com/office/drawing/2014/main" id="{04D93A9E-5F84-1D8E-5082-98B73FBEBD62}"/>
                    </a:ext>
                  </a:extLst>
                </p:cNvPr>
                <p:cNvPicPr/>
                <p:nvPr/>
              </p:nvPicPr>
              <p:blipFill>
                <a:blip r:embed="rId24"/>
                <a:stretch>
                  <a:fillRect/>
                </a:stretch>
              </p:blipFill>
              <p:spPr>
                <a:xfrm>
                  <a:off x="3426184" y="6553440"/>
                  <a:ext cx="21636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5BB69D84-155B-CB77-1A7C-2A4862649DE9}"/>
                    </a:ext>
                  </a:extLst>
                </p14:cNvPr>
                <p14:cNvContentPartPr/>
                <p14:nvPr/>
              </p14:nvContentPartPr>
              <p14:xfrm>
                <a:off x="3667384" y="6239520"/>
                <a:ext cx="237600" cy="370800"/>
              </p14:xfrm>
            </p:contentPart>
          </mc:Choice>
          <mc:Fallback xmlns="">
            <p:pic>
              <p:nvPicPr>
                <p:cNvPr id="24" name="Ink 23">
                  <a:extLst>
                    <a:ext uri="{FF2B5EF4-FFF2-40B4-BE49-F238E27FC236}">
                      <a16:creationId xmlns:a16="http://schemas.microsoft.com/office/drawing/2014/main" id="{5BB69D84-155B-CB77-1A7C-2A4862649DE9}"/>
                    </a:ext>
                  </a:extLst>
                </p:cNvPr>
                <p:cNvPicPr/>
                <p:nvPr/>
              </p:nvPicPr>
              <p:blipFill>
                <a:blip r:embed="rId26"/>
                <a:stretch>
                  <a:fillRect/>
                </a:stretch>
              </p:blipFill>
              <p:spPr>
                <a:xfrm>
                  <a:off x="3658744" y="6230880"/>
                  <a:ext cx="255240" cy="388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
            <p14:nvContentPartPr>
              <p14:cNvPr id="26" name="Ink 25">
                <a:extLst>
                  <a:ext uri="{FF2B5EF4-FFF2-40B4-BE49-F238E27FC236}">
                    <a16:creationId xmlns:a16="http://schemas.microsoft.com/office/drawing/2014/main" id="{D30AB8A1-AB83-B59F-B9B2-3DB80C363CB2}"/>
                  </a:ext>
                </a:extLst>
              </p14:cNvPr>
              <p14:cNvContentPartPr/>
              <p14:nvPr/>
            </p14:nvContentPartPr>
            <p14:xfrm>
              <a:off x="4828384" y="6227640"/>
              <a:ext cx="931320" cy="70200"/>
            </p14:xfrm>
          </p:contentPart>
        </mc:Choice>
        <mc:Fallback xmlns="">
          <p:pic>
            <p:nvPicPr>
              <p:cNvPr id="26" name="Ink 25">
                <a:extLst>
                  <a:ext uri="{FF2B5EF4-FFF2-40B4-BE49-F238E27FC236}">
                    <a16:creationId xmlns:a16="http://schemas.microsoft.com/office/drawing/2014/main" id="{D30AB8A1-AB83-B59F-B9B2-3DB80C363CB2}"/>
                  </a:ext>
                </a:extLst>
              </p:cNvPr>
              <p:cNvPicPr/>
              <p:nvPr/>
            </p:nvPicPr>
            <p:blipFill>
              <a:blip r:embed="rId28"/>
              <a:stretch>
                <a:fillRect/>
              </a:stretch>
            </p:blipFill>
            <p:spPr>
              <a:xfrm>
                <a:off x="4819744" y="6218640"/>
                <a:ext cx="948960" cy="87840"/>
              </a:xfrm>
              <a:prstGeom prst="rect">
                <a:avLst/>
              </a:prstGeom>
            </p:spPr>
          </p:pic>
        </mc:Fallback>
      </mc:AlternateContent>
      <p:grpSp>
        <p:nvGrpSpPr>
          <p:cNvPr id="37" name="Group 36">
            <a:extLst>
              <a:ext uri="{FF2B5EF4-FFF2-40B4-BE49-F238E27FC236}">
                <a16:creationId xmlns:a16="http://schemas.microsoft.com/office/drawing/2014/main" id="{C4BF1B98-CD2F-D60D-84C5-D1191CAB056F}"/>
              </a:ext>
            </a:extLst>
          </p:cNvPr>
          <p:cNvGrpSpPr/>
          <p:nvPr/>
        </p:nvGrpSpPr>
        <p:grpSpPr>
          <a:xfrm>
            <a:off x="3633904" y="3678480"/>
            <a:ext cx="164520" cy="2443320"/>
            <a:chOff x="3633904" y="3678480"/>
            <a:chExt cx="164520" cy="2443320"/>
          </a:xfrm>
        </p:grpSpPr>
        <mc:AlternateContent xmlns:mc="http://schemas.openxmlformats.org/markup-compatibility/2006" xmlns:p14="http://schemas.microsoft.com/office/powerpoint/2010/main">
          <mc:Choice Requires="p14">
            <p:contentPart p14:bwMode="auto" r:id="rId29">
              <p14:nvContentPartPr>
                <p14:cNvPr id="35" name="Ink 34">
                  <a:extLst>
                    <a:ext uri="{FF2B5EF4-FFF2-40B4-BE49-F238E27FC236}">
                      <a16:creationId xmlns:a16="http://schemas.microsoft.com/office/drawing/2014/main" id="{3320A8A0-2FA7-1EA6-D188-854BB46A6AA2}"/>
                    </a:ext>
                  </a:extLst>
                </p14:cNvPr>
                <p14:cNvContentPartPr/>
                <p14:nvPr/>
              </p14:nvContentPartPr>
              <p14:xfrm>
                <a:off x="3682144" y="3678480"/>
                <a:ext cx="111960" cy="2380320"/>
              </p14:xfrm>
            </p:contentPart>
          </mc:Choice>
          <mc:Fallback xmlns="">
            <p:pic>
              <p:nvPicPr>
                <p:cNvPr id="35" name="Ink 34">
                  <a:extLst>
                    <a:ext uri="{FF2B5EF4-FFF2-40B4-BE49-F238E27FC236}">
                      <a16:creationId xmlns:a16="http://schemas.microsoft.com/office/drawing/2014/main" id="{3320A8A0-2FA7-1EA6-D188-854BB46A6AA2}"/>
                    </a:ext>
                  </a:extLst>
                </p:cNvPr>
                <p:cNvPicPr/>
                <p:nvPr/>
              </p:nvPicPr>
              <p:blipFill>
                <a:blip r:embed="rId30"/>
                <a:stretch>
                  <a:fillRect/>
                </a:stretch>
              </p:blipFill>
              <p:spPr>
                <a:xfrm>
                  <a:off x="3673144" y="3669840"/>
                  <a:ext cx="129600" cy="23979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6" name="Ink 35">
                  <a:extLst>
                    <a:ext uri="{FF2B5EF4-FFF2-40B4-BE49-F238E27FC236}">
                      <a16:creationId xmlns:a16="http://schemas.microsoft.com/office/drawing/2014/main" id="{FBB6E5CB-867D-5CCE-55B8-3BD4ED021524}"/>
                    </a:ext>
                  </a:extLst>
                </p14:cNvPr>
                <p14:cNvContentPartPr/>
                <p14:nvPr/>
              </p14:nvContentPartPr>
              <p14:xfrm>
                <a:off x="3633904" y="5883480"/>
                <a:ext cx="164520" cy="238320"/>
              </p14:xfrm>
            </p:contentPart>
          </mc:Choice>
          <mc:Fallback xmlns="">
            <p:pic>
              <p:nvPicPr>
                <p:cNvPr id="36" name="Ink 35">
                  <a:extLst>
                    <a:ext uri="{FF2B5EF4-FFF2-40B4-BE49-F238E27FC236}">
                      <a16:creationId xmlns:a16="http://schemas.microsoft.com/office/drawing/2014/main" id="{FBB6E5CB-867D-5CCE-55B8-3BD4ED021524}"/>
                    </a:ext>
                  </a:extLst>
                </p:cNvPr>
                <p:cNvPicPr/>
                <p:nvPr/>
              </p:nvPicPr>
              <p:blipFill>
                <a:blip r:embed="rId32"/>
                <a:stretch>
                  <a:fillRect/>
                </a:stretch>
              </p:blipFill>
              <p:spPr>
                <a:xfrm>
                  <a:off x="3624904" y="5874840"/>
                  <a:ext cx="182160" cy="255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43" name="Ink 42">
                <a:extLst>
                  <a:ext uri="{FF2B5EF4-FFF2-40B4-BE49-F238E27FC236}">
                    <a16:creationId xmlns:a16="http://schemas.microsoft.com/office/drawing/2014/main" id="{94119E9E-8A9C-CFC7-D3B4-97F1D2A27743}"/>
                  </a:ext>
                </a:extLst>
              </p14:cNvPr>
              <p14:cNvContentPartPr/>
              <p14:nvPr/>
            </p14:nvContentPartPr>
            <p14:xfrm>
              <a:off x="5139784" y="4218480"/>
              <a:ext cx="288000" cy="43200"/>
            </p14:xfrm>
          </p:contentPart>
        </mc:Choice>
        <mc:Fallback xmlns="">
          <p:pic>
            <p:nvPicPr>
              <p:cNvPr id="43" name="Ink 42">
                <a:extLst>
                  <a:ext uri="{FF2B5EF4-FFF2-40B4-BE49-F238E27FC236}">
                    <a16:creationId xmlns:a16="http://schemas.microsoft.com/office/drawing/2014/main" id="{94119E9E-8A9C-CFC7-D3B4-97F1D2A27743}"/>
                  </a:ext>
                </a:extLst>
              </p:cNvPr>
              <p:cNvPicPr/>
              <p:nvPr/>
            </p:nvPicPr>
            <p:blipFill>
              <a:blip r:embed="rId34"/>
              <a:stretch>
                <a:fillRect/>
              </a:stretch>
            </p:blipFill>
            <p:spPr>
              <a:xfrm>
                <a:off x="5130784" y="4209480"/>
                <a:ext cx="30564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4" name="Ink 43">
                <a:extLst>
                  <a:ext uri="{FF2B5EF4-FFF2-40B4-BE49-F238E27FC236}">
                    <a16:creationId xmlns:a16="http://schemas.microsoft.com/office/drawing/2014/main" id="{26B9CC1D-35FB-CA0B-1E35-D7C3BAE8B42B}"/>
                  </a:ext>
                </a:extLst>
              </p14:cNvPr>
              <p14:cNvContentPartPr/>
              <p14:nvPr/>
            </p14:nvContentPartPr>
            <p14:xfrm>
              <a:off x="4421224" y="6003360"/>
              <a:ext cx="42480" cy="29880"/>
            </p14:xfrm>
          </p:contentPart>
        </mc:Choice>
        <mc:Fallback xmlns="">
          <p:pic>
            <p:nvPicPr>
              <p:cNvPr id="44" name="Ink 43">
                <a:extLst>
                  <a:ext uri="{FF2B5EF4-FFF2-40B4-BE49-F238E27FC236}">
                    <a16:creationId xmlns:a16="http://schemas.microsoft.com/office/drawing/2014/main" id="{26B9CC1D-35FB-CA0B-1E35-D7C3BAE8B42B}"/>
                  </a:ext>
                </a:extLst>
              </p:cNvPr>
              <p:cNvPicPr/>
              <p:nvPr/>
            </p:nvPicPr>
            <p:blipFill>
              <a:blip r:embed="rId36"/>
              <a:stretch>
                <a:fillRect/>
              </a:stretch>
            </p:blipFill>
            <p:spPr>
              <a:xfrm>
                <a:off x="4412584" y="5994360"/>
                <a:ext cx="60120" cy="47520"/>
              </a:xfrm>
              <a:prstGeom prst="rect">
                <a:avLst/>
              </a:prstGeom>
            </p:spPr>
          </p:pic>
        </mc:Fallback>
      </mc:AlternateContent>
      <p:grpSp>
        <p:nvGrpSpPr>
          <p:cNvPr id="46" name="Group 45">
            <a:extLst>
              <a:ext uri="{FF2B5EF4-FFF2-40B4-BE49-F238E27FC236}">
                <a16:creationId xmlns:a16="http://schemas.microsoft.com/office/drawing/2014/main" id="{67EBF664-64D1-4C5E-529A-4822B2433A28}"/>
              </a:ext>
            </a:extLst>
          </p:cNvPr>
          <p:cNvGrpSpPr/>
          <p:nvPr/>
        </p:nvGrpSpPr>
        <p:grpSpPr>
          <a:xfrm>
            <a:off x="3568024" y="4298760"/>
            <a:ext cx="974880" cy="1085760"/>
            <a:chOff x="3568024" y="4298760"/>
            <a:chExt cx="974880" cy="1085760"/>
          </a:xfrm>
        </p:grpSpPr>
        <mc:AlternateContent xmlns:mc="http://schemas.openxmlformats.org/markup-compatibility/2006" xmlns:p14="http://schemas.microsoft.com/office/powerpoint/2010/main">
          <mc:Choice Requires="p14">
            <p:contentPart p14:bwMode="auto" r:id="rId37">
              <p14:nvContentPartPr>
                <p14:cNvPr id="38" name="Ink 37">
                  <a:extLst>
                    <a:ext uri="{FF2B5EF4-FFF2-40B4-BE49-F238E27FC236}">
                      <a16:creationId xmlns:a16="http://schemas.microsoft.com/office/drawing/2014/main" id="{32105840-9B62-0536-7F57-2A28155C1BA2}"/>
                    </a:ext>
                  </a:extLst>
                </p14:cNvPr>
                <p14:cNvContentPartPr/>
                <p14:nvPr/>
              </p14:nvContentPartPr>
              <p14:xfrm>
                <a:off x="3667384" y="4695840"/>
                <a:ext cx="92520" cy="156600"/>
              </p14:xfrm>
            </p:contentPart>
          </mc:Choice>
          <mc:Fallback xmlns="">
            <p:pic>
              <p:nvPicPr>
                <p:cNvPr id="38" name="Ink 37">
                  <a:extLst>
                    <a:ext uri="{FF2B5EF4-FFF2-40B4-BE49-F238E27FC236}">
                      <a16:creationId xmlns:a16="http://schemas.microsoft.com/office/drawing/2014/main" id="{32105840-9B62-0536-7F57-2A28155C1BA2}"/>
                    </a:ext>
                  </a:extLst>
                </p:cNvPr>
                <p:cNvPicPr/>
                <p:nvPr/>
              </p:nvPicPr>
              <p:blipFill>
                <a:blip r:embed="rId38"/>
                <a:stretch>
                  <a:fillRect/>
                </a:stretch>
              </p:blipFill>
              <p:spPr>
                <a:xfrm>
                  <a:off x="3658384" y="4686840"/>
                  <a:ext cx="11016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9" name="Ink 38">
                  <a:extLst>
                    <a:ext uri="{FF2B5EF4-FFF2-40B4-BE49-F238E27FC236}">
                      <a16:creationId xmlns:a16="http://schemas.microsoft.com/office/drawing/2014/main" id="{EAC2B79B-5030-2096-DA36-57C74B903C91}"/>
                    </a:ext>
                  </a:extLst>
                </p14:cNvPr>
                <p14:cNvContentPartPr/>
                <p14:nvPr/>
              </p14:nvContentPartPr>
              <p14:xfrm>
                <a:off x="3568024" y="4576320"/>
                <a:ext cx="205920" cy="200520"/>
              </p14:xfrm>
            </p:contentPart>
          </mc:Choice>
          <mc:Fallback xmlns="">
            <p:pic>
              <p:nvPicPr>
                <p:cNvPr id="39" name="Ink 38">
                  <a:extLst>
                    <a:ext uri="{FF2B5EF4-FFF2-40B4-BE49-F238E27FC236}">
                      <a16:creationId xmlns:a16="http://schemas.microsoft.com/office/drawing/2014/main" id="{EAC2B79B-5030-2096-DA36-57C74B903C91}"/>
                    </a:ext>
                  </a:extLst>
                </p:cNvPr>
                <p:cNvPicPr/>
                <p:nvPr/>
              </p:nvPicPr>
              <p:blipFill>
                <a:blip r:embed="rId40"/>
                <a:stretch>
                  <a:fillRect/>
                </a:stretch>
              </p:blipFill>
              <p:spPr>
                <a:xfrm>
                  <a:off x="3559024" y="4567320"/>
                  <a:ext cx="22356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0" name="Ink 39">
                  <a:extLst>
                    <a:ext uri="{FF2B5EF4-FFF2-40B4-BE49-F238E27FC236}">
                      <a16:creationId xmlns:a16="http://schemas.microsoft.com/office/drawing/2014/main" id="{43848049-295E-04D3-ABD1-B7EDD9ECF62F}"/>
                    </a:ext>
                  </a:extLst>
                </p14:cNvPr>
                <p14:cNvContentPartPr/>
                <p14:nvPr/>
              </p14:nvContentPartPr>
              <p14:xfrm>
                <a:off x="3769624" y="4298760"/>
                <a:ext cx="193680" cy="287640"/>
              </p14:xfrm>
            </p:contentPart>
          </mc:Choice>
          <mc:Fallback xmlns="">
            <p:pic>
              <p:nvPicPr>
                <p:cNvPr id="40" name="Ink 39">
                  <a:extLst>
                    <a:ext uri="{FF2B5EF4-FFF2-40B4-BE49-F238E27FC236}">
                      <a16:creationId xmlns:a16="http://schemas.microsoft.com/office/drawing/2014/main" id="{43848049-295E-04D3-ABD1-B7EDD9ECF62F}"/>
                    </a:ext>
                  </a:extLst>
                </p:cNvPr>
                <p:cNvPicPr/>
                <p:nvPr/>
              </p:nvPicPr>
              <p:blipFill>
                <a:blip r:embed="rId42"/>
                <a:stretch>
                  <a:fillRect/>
                </a:stretch>
              </p:blipFill>
              <p:spPr>
                <a:xfrm>
                  <a:off x="3760624" y="4290120"/>
                  <a:ext cx="21132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1" name="Ink 40">
                  <a:extLst>
                    <a:ext uri="{FF2B5EF4-FFF2-40B4-BE49-F238E27FC236}">
                      <a16:creationId xmlns:a16="http://schemas.microsoft.com/office/drawing/2014/main" id="{A88712CD-6701-8EBA-011C-40AC269E7059}"/>
                    </a:ext>
                  </a:extLst>
                </p14:cNvPr>
                <p14:cNvContentPartPr/>
                <p14:nvPr/>
              </p14:nvContentPartPr>
              <p14:xfrm>
                <a:off x="3822184" y="4304520"/>
                <a:ext cx="240840" cy="154080"/>
              </p14:xfrm>
            </p:contentPart>
          </mc:Choice>
          <mc:Fallback xmlns="">
            <p:pic>
              <p:nvPicPr>
                <p:cNvPr id="41" name="Ink 40">
                  <a:extLst>
                    <a:ext uri="{FF2B5EF4-FFF2-40B4-BE49-F238E27FC236}">
                      <a16:creationId xmlns:a16="http://schemas.microsoft.com/office/drawing/2014/main" id="{A88712CD-6701-8EBA-011C-40AC269E7059}"/>
                    </a:ext>
                  </a:extLst>
                </p:cNvPr>
                <p:cNvPicPr/>
                <p:nvPr/>
              </p:nvPicPr>
              <p:blipFill>
                <a:blip r:embed="rId44"/>
                <a:stretch>
                  <a:fillRect/>
                </a:stretch>
              </p:blipFill>
              <p:spPr>
                <a:xfrm>
                  <a:off x="3813544" y="4295520"/>
                  <a:ext cx="25848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5" name="Ink 44">
                  <a:extLst>
                    <a:ext uri="{FF2B5EF4-FFF2-40B4-BE49-F238E27FC236}">
                      <a16:creationId xmlns:a16="http://schemas.microsoft.com/office/drawing/2014/main" id="{52C13937-5E7A-3A0C-DAE1-87E7FBAC2F80}"/>
                    </a:ext>
                  </a:extLst>
                </p14:cNvPr>
                <p14:cNvContentPartPr/>
                <p14:nvPr/>
              </p14:nvContentPartPr>
              <p14:xfrm>
                <a:off x="4097584" y="4311720"/>
                <a:ext cx="445320" cy="1072800"/>
              </p14:xfrm>
            </p:contentPart>
          </mc:Choice>
          <mc:Fallback xmlns="">
            <p:pic>
              <p:nvPicPr>
                <p:cNvPr id="45" name="Ink 44">
                  <a:extLst>
                    <a:ext uri="{FF2B5EF4-FFF2-40B4-BE49-F238E27FC236}">
                      <a16:creationId xmlns:a16="http://schemas.microsoft.com/office/drawing/2014/main" id="{52C13937-5E7A-3A0C-DAE1-87E7FBAC2F80}"/>
                    </a:ext>
                  </a:extLst>
                </p:cNvPr>
                <p:cNvPicPr/>
                <p:nvPr/>
              </p:nvPicPr>
              <p:blipFill>
                <a:blip r:embed="rId46"/>
                <a:stretch>
                  <a:fillRect/>
                </a:stretch>
              </p:blipFill>
              <p:spPr>
                <a:xfrm>
                  <a:off x="4088944" y="4302720"/>
                  <a:ext cx="462960" cy="1090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7">
            <p14:nvContentPartPr>
              <p14:cNvPr id="61" name="Ink 60">
                <a:extLst>
                  <a:ext uri="{FF2B5EF4-FFF2-40B4-BE49-F238E27FC236}">
                    <a16:creationId xmlns:a16="http://schemas.microsoft.com/office/drawing/2014/main" id="{4D6EE161-DC39-971A-A80A-EB206A536F23}"/>
                  </a:ext>
                </a:extLst>
              </p14:cNvPr>
              <p14:cNvContentPartPr/>
              <p14:nvPr/>
            </p14:nvContentPartPr>
            <p14:xfrm>
              <a:off x="7916824" y="4700520"/>
              <a:ext cx="197640" cy="236880"/>
            </p14:xfrm>
          </p:contentPart>
        </mc:Choice>
        <mc:Fallback xmlns="">
          <p:pic>
            <p:nvPicPr>
              <p:cNvPr id="61" name="Ink 60">
                <a:extLst>
                  <a:ext uri="{FF2B5EF4-FFF2-40B4-BE49-F238E27FC236}">
                    <a16:creationId xmlns:a16="http://schemas.microsoft.com/office/drawing/2014/main" id="{4D6EE161-DC39-971A-A80A-EB206A536F23}"/>
                  </a:ext>
                </a:extLst>
              </p:cNvPr>
              <p:cNvPicPr/>
              <p:nvPr/>
            </p:nvPicPr>
            <p:blipFill>
              <a:blip r:embed="rId48"/>
              <a:stretch>
                <a:fillRect/>
              </a:stretch>
            </p:blipFill>
            <p:spPr>
              <a:xfrm>
                <a:off x="7907824" y="4691880"/>
                <a:ext cx="21528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2" name="Ink 61">
                <a:extLst>
                  <a:ext uri="{FF2B5EF4-FFF2-40B4-BE49-F238E27FC236}">
                    <a16:creationId xmlns:a16="http://schemas.microsoft.com/office/drawing/2014/main" id="{CFBDA799-AD53-22C7-D566-4D69DA31B975}"/>
                  </a:ext>
                </a:extLst>
              </p14:cNvPr>
              <p14:cNvContentPartPr/>
              <p14:nvPr/>
            </p14:nvContentPartPr>
            <p14:xfrm>
              <a:off x="8411464" y="5527800"/>
              <a:ext cx="2513880" cy="1694880"/>
            </p14:xfrm>
          </p:contentPart>
        </mc:Choice>
        <mc:Fallback xmlns="">
          <p:pic>
            <p:nvPicPr>
              <p:cNvPr id="62" name="Ink 61">
                <a:extLst>
                  <a:ext uri="{FF2B5EF4-FFF2-40B4-BE49-F238E27FC236}">
                    <a16:creationId xmlns:a16="http://schemas.microsoft.com/office/drawing/2014/main" id="{CFBDA799-AD53-22C7-D566-4D69DA31B975}"/>
                  </a:ext>
                </a:extLst>
              </p:cNvPr>
              <p:cNvPicPr/>
              <p:nvPr/>
            </p:nvPicPr>
            <p:blipFill>
              <a:blip r:embed="rId50"/>
              <a:stretch>
                <a:fillRect/>
              </a:stretch>
            </p:blipFill>
            <p:spPr>
              <a:xfrm>
                <a:off x="8402464" y="5519160"/>
                <a:ext cx="2531520" cy="1712520"/>
              </a:xfrm>
              <a:prstGeom prst="rect">
                <a:avLst/>
              </a:prstGeom>
            </p:spPr>
          </p:pic>
        </mc:Fallback>
      </mc:AlternateContent>
      <p:grpSp>
        <p:nvGrpSpPr>
          <p:cNvPr id="64" name="Group 63">
            <a:extLst>
              <a:ext uri="{FF2B5EF4-FFF2-40B4-BE49-F238E27FC236}">
                <a16:creationId xmlns:a16="http://schemas.microsoft.com/office/drawing/2014/main" id="{829A2E82-14F0-D901-E1B8-D9F263748A97}"/>
              </a:ext>
            </a:extLst>
          </p:cNvPr>
          <p:cNvGrpSpPr/>
          <p:nvPr/>
        </p:nvGrpSpPr>
        <p:grpSpPr>
          <a:xfrm>
            <a:off x="4934584" y="3189600"/>
            <a:ext cx="2503440" cy="2358000"/>
            <a:chOff x="4934584" y="3189600"/>
            <a:chExt cx="2503440" cy="2358000"/>
          </a:xfrm>
        </p:grpSpPr>
        <mc:AlternateContent xmlns:mc="http://schemas.openxmlformats.org/markup-compatibility/2006" xmlns:p14="http://schemas.microsoft.com/office/powerpoint/2010/main">
          <mc:Choice Requires="p14">
            <p:contentPart p14:bwMode="auto" r:id="rId51">
              <p14:nvContentPartPr>
                <p14:cNvPr id="27" name="Ink 26">
                  <a:extLst>
                    <a:ext uri="{FF2B5EF4-FFF2-40B4-BE49-F238E27FC236}">
                      <a16:creationId xmlns:a16="http://schemas.microsoft.com/office/drawing/2014/main" id="{9D708205-F5E9-FB28-3DB1-212E57B68915}"/>
                    </a:ext>
                  </a:extLst>
                </p14:cNvPr>
                <p14:cNvContentPartPr/>
                <p14:nvPr/>
              </p14:nvContentPartPr>
              <p14:xfrm>
                <a:off x="4934584" y="4173120"/>
                <a:ext cx="851040" cy="62280"/>
              </p14:xfrm>
            </p:contentPart>
          </mc:Choice>
          <mc:Fallback xmlns="">
            <p:pic>
              <p:nvPicPr>
                <p:cNvPr id="27" name="Ink 26">
                  <a:extLst>
                    <a:ext uri="{FF2B5EF4-FFF2-40B4-BE49-F238E27FC236}">
                      <a16:creationId xmlns:a16="http://schemas.microsoft.com/office/drawing/2014/main" id="{9D708205-F5E9-FB28-3DB1-212E57B68915}"/>
                    </a:ext>
                  </a:extLst>
                </p:cNvPr>
                <p:cNvPicPr/>
                <p:nvPr/>
              </p:nvPicPr>
              <p:blipFill>
                <a:blip r:embed="rId52"/>
                <a:stretch>
                  <a:fillRect/>
                </a:stretch>
              </p:blipFill>
              <p:spPr>
                <a:xfrm>
                  <a:off x="4925944" y="4164120"/>
                  <a:ext cx="86868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8" name="Ink 27">
                  <a:extLst>
                    <a:ext uri="{FF2B5EF4-FFF2-40B4-BE49-F238E27FC236}">
                      <a16:creationId xmlns:a16="http://schemas.microsoft.com/office/drawing/2014/main" id="{21092178-AC1E-2E76-0116-787F45401BB8}"/>
                    </a:ext>
                  </a:extLst>
                </p14:cNvPr>
                <p14:cNvContentPartPr/>
                <p14:nvPr/>
              </p14:nvContentPartPr>
              <p14:xfrm>
                <a:off x="5895784" y="3557880"/>
                <a:ext cx="327960" cy="202320"/>
              </p14:xfrm>
            </p:contentPart>
          </mc:Choice>
          <mc:Fallback xmlns="">
            <p:pic>
              <p:nvPicPr>
                <p:cNvPr id="28" name="Ink 27">
                  <a:extLst>
                    <a:ext uri="{FF2B5EF4-FFF2-40B4-BE49-F238E27FC236}">
                      <a16:creationId xmlns:a16="http://schemas.microsoft.com/office/drawing/2014/main" id="{21092178-AC1E-2E76-0116-787F45401BB8}"/>
                    </a:ext>
                  </a:extLst>
                </p:cNvPr>
                <p:cNvPicPr/>
                <p:nvPr/>
              </p:nvPicPr>
              <p:blipFill>
                <a:blip r:embed="rId54"/>
                <a:stretch>
                  <a:fillRect/>
                </a:stretch>
              </p:blipFill>
              <p:spPr>
                <a:xfrm>
                  <a:off x="5886784" y="3549240"/>
                  <a:ext cx="34560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9" name="Ink 28">
                  <a:extLst>
                    <a:ext uri="{FF2B5EF4-FFF2-40B4-BE49-F238E27FC236}">
                      <a16:creationId xmlns:a16="http://schemas.microsoft.com/office/drawing/2014/main" id="{22E85731-A5A8-E2FE-7491-E720493E7774}"/>
                    </a:ext>
                  </a:extLst>
                </p14:cNvPr>
                <p14:cNvContentPartPr/>
                <p14:nvPr/>
              </p14:nvContentPartPr>
              <p14:xfrm>
                <a:off x="6260104" y="3559320"/>
                <a:ext cx="162720" cy="64440"/>
              </p14:xfrm>
            </p:contentPart>
          </mc:Choice>
          <mc:Fallback xmlns="">
            <p:pic>
              <p:nvPicPr>
                <p:cNvPr id="29" name="Ink 28">
                  <a:extLst>
                    <a:ext uri="{FF2B5EF4-FFF2-40B4-BE49-F238E27FC236}">
                      <a16:creationId xmlns:a16="http://schemas.microsoft.com/office/drawing/2014/main" id="{22E85731-A5A8-E2FE-7491-E720493E7774}"/>
                    </a:ext>
                  </a:extLst>
                </p:cNvPr>
                <p:cNvPicPr/>
                <p:nvPr/>
              </p:nvPicPr>
              <p:blipFill>
                <a:blip r:embed="rId56"/>
                <a:stretch>
                  <a:fillRect/>
                </a:stretch>
              </p:blipFill>
              <p:spPr>
                <a:xfrm>
                  <a:off x="6251464" y="3550680"/>
                  <a:ext cx="18036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0" name="Ink 29">
                  <a:extLst>
                    <a:ext uri="{FF2B5EF4-FFF2-40B4-BE49-F238E27FC236}">
                      <a16:creationId xmlns:a16="http://schemas.microsoft.com/office/drawing/2014/main" id="{83F0BDE5-4033-DD97-D3C1-045F616CDA27}"/>
                    </a:ext>
                  </a:extLst>
                </p14:cNvPr>
                <p14:cNvContentPartPr/>
                <p14:nvPr/>
              </p14:nvContentPartPr>
              <p14:xfrm>
                <a:off x="6307624" y="3374280"/>
                <a:ext cx="49680" cy="61200"/>
              </p14:xfrm>
            </p:contentPart>
          </mc:Choice>
          <mc:Fallback xmlns="">
            <p:pic>
              <p:nvPicPr>
                <p:cNvPr id="30" name="Ink 29">
                  <a:extLst>
                    <a:ext uri="{FF2B5EF4-FFF2-40B4-BE49-F238E27FC236}">
                      <a16:creationId xmlns:a16="http://schemas.microsoft.com/office/drawing/2014/main" id="{83F0BDE5-4033-DD97-D3C1-045F616CDA27}"/>
                    </a:ext>
                  </a:extLst>
                </p:cNvPr>
                <p:cNvPicPr/>
                <p:nvPr/>
              </p:nvPicPr>
              <p:blipFill>
                <a:blip r:embed="rId58"/>
                <a:stretch>
                  <a:fillRect/>
                </a:stretch>
              </p:blipFill>
              <p:spPr>
                <a:xfrm>
                  <a:off x="6298624" y="3365640"/>
                  <a:ext cx="6732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1" name="Ink 30">
                  <a:extLst>
                    <a:ext uri="{FF2B5EF4-FFF2-40B4-BE49-F238E27FC236}">
                      <a16:creationId xmlns:a16="http://schemas.microsoft.com/office/drawing/2014/main" id="{959E265B-8C2A-820D-A4B5-D8814A9D5B2D}"/>
                    </a:ext>
                  </a:extLst>
                </p14:cNvPr>
                <p14:cNvContentPartPr/>
                <p14:nvPr/>
              </p14:nvContentPartPr>
              <p14:xfrm>
                <a:off x="6367384" y="3321360"/>
                <a:ext cx="92160" cy="198360"/>
              </p14:xfrm>
            </p:contentPart>
          </mc:Choice>
          <mc:Fallback xmlns="">
            <p:pic>
              <p:nvPicPr>
                <p:cNvPr id="31" name="Ink 30">
                  <a:extLst>
                    <a:ext uri="{FF2B5EF4-FFF2-40B4-BE49-F238E27FC236}">
                      <a16:creationId xmlns:a16="http://schemas.microsoft.com/office/drawing/2014/main" id="{959E265B-8C2A-820D-A4B5-D8814A9D5B2D}"/>
                    </a:ext>
                  </a:extLst>
                </p:cNvPr>
                <p:cNvPicPr/>
                <p:nvPr/>
              </p:nvPicPr>
              <p:blipFill>
                <a:blip r:embed="rId60"/>
                <a:stretch>
                  <a:fillRect/>
                </a:stretch>
              </p:blipFill>
              <p:spPr>
                <a:xfrm>
                  <a:off x="6358744" y="3312360"/>
                  <a:ext cx="1098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2" name="Ink 31">
                  <a:extLst>
                    <a:ext uri="{FF2B5EF4-FFF2-40B4-BE49-F238E27FC236}">
                      <a16:creationId xmlns:a16="http://schemas.microsoft.com/office/drawing/2014/main" id="{6AF8D7F6-4AEE-C362-A9BF-6BE1FCBA0B75}"/>
                    </a:ext>
                  </a:extLst>
                </p14:cNvPr>
                <p14:cNvContentPartPr/>
                <p14:nvPr/>
              </p14:nvContentPartPr>
              <p14:xfrm>
                <a:off x="6532264" y="3189600"/>
                <a:ext cx="284760" cy="270000"/>
              </p14:xfrm>
            </p:contentPart>
          </mc:Choice>
          <mc:Fallback xmlns="">
            <p:pic>
              <p:nvPicPr>
                <p:cNvPr id="32" name="Ink 31">
                  <a:extLst>
                    <a:ext uri="{FF2B5EF4-FFF2-40B4-BE49-F238E27FC236}">
                      <a16:creationId xmlns:a16="http://schemas.microsoft.com/office/drawing/2014/main" id="{6AF8D7F6-4AEE-C362-A9BF-6BE1FCBA0B75}"/>
                    </a:ext>
                  </a:extLst>
                </p:cNvPr>
                <p:cNvPicPr/>
                <p:nvPr/>
              </p:nvPicPr>
              <p:blipFill>
                <a:blip r:embed="rId62"/>
                <a:stretch>
                  <a:fillRect/>
                </a:stretch>
              </p:blipFill>
              <p:spPr>
                <a:xfrm>
                  <a:off x="6523264" y="3180600"/>
                  <a:ext cx="30240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3" name="Ink 32">
                  <a:extLst>
                    <a:ext uri="{FF2B5EF4-FFF2-40B4-BE49-F238E27FC236}">
                      <a16:creationId xmlns:a16="http://schemas.microsoft.com/office/drawing/2014/main" id="{DC2C1015-C611-7E25-D5D3-CCE957A4D536}"/>
                    </a:ext>
                  </a:extLst>
                </p14:cNvPr>
                <p14:cNvContentPartPr/>
                <p14:nvPr/>
              </p14:nvContentPartPr>
              <p14:xfrm>
                <a:off x="6928624" y="3264840"/>
                <a:ext cx="37080" cy="13680"/>
              </p14:xfrm>
            </p:contentPart>
          </mc:Choice>
          <mc:Fallback xmlns="">
            <p:pic>
              <p:nvPicPr>
                <p:cNvPr id="33" name="Ink 32">
                  <a:extLst>
                    <a:ext uri="{FF2B5EF4-FFF2-40B4-BE49-F238E27FC236}">
                      <a16:creationId xmlns:a16="http://schemas.microsoft.com/office/drawing/2014/main" id="{DC2C1015-C611-7E25-D5D3-CCE957A4D536}"/>
                    </a:ext>
                  </a:extLst>
                </p:cNvPr>
                <p:cNvPicPr/>
                <p:nvPr/>
              </p:nvPicPr>
              <p:blipFill>
                <a:blip r:embed="rId64"/>
                <a:stretch>
                  <a:fillRect/>
                </a:stretch>
              </p:blipFill>
              <p:spPr>
                <a:xfrm>
                  <a:off x="6919624" y="3256200"/>
                  <a:ext cx="5472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7" name="Ink 46">
                  <a:extLst>
                    <a:ext uri="{FF2B5EF4-FFF2-40B4-BE49-F238E27FC236}">
                      <a16:creationId xmlns:a16="http://schemas.microsoft.com/office/drawing/2014/main" id="{6C32002C-9C55-0E33-B45D-3C121843DEE5}"/>
                    </a:ext>
                  </a:extLst>
                </p14:cNvPr>
                <p14:cNvContentPartPr/>
                <p14:nvPr/>
              </p14:nvContentPartPr>
              <p14:xfrm>
                <a:off x="5388544" y="4765680"/>
                <a:ext cx="84240" cy="253080"/>
              </p14:xfrm>
            </p:contentPart>
          </mc:Choice>
          <mc:Fallback xmlns="">
            <p:pic>
              <p:nvPicPr>
                <p:cNvPr id="47" name="Ink 46">
                  <a:extLst>
                    <a:ext uri="{FF2B5EF4-FFF2-40B4-BE49-F238E27FC236}">
                      <a16:creationId xmlns:a16="http://schemas.microsoft.com/office/drawing/2014/main" id="{6C32002C-9C55-0E33-B45D-3C121843DEE5}"/>
                    </a:ext>
                  </a:extLst>
                </p:cNvPr>
                <p:cNvPicPr/>
                <p:nvPr/>
              </p:nvPicPr>
              <p:blipFill>
                <a:blip r:embed="rId66"/>
                <a:stretch>
                  <a:fillRect/>
                </a:stretch>
              </p:blipFill>
              <p:spPr>
                <a:xfrm>
                  <a:off x="5379904" y="4757040"/>
                  <a:ext cx="10188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8" name="Ink 47">
                  <a:extLst>
                    <a:ext uri="{FF2B5EF4-FFF2-40B4-BE49-F238E27FC236}">
                      <a16:creationId xmlns:a16="http://schemas.microsoft.com/office/drawing/2014/main" id="{9F037677-97AE-8A4F-3990-2907B890BC21}"/>
                    </a:ext>
                  </a:extLst>
                </p14:cNvPr>
                <p14:cNvContentPartPr/>
                <p14:nvPr/>
              </p14:nvContentPartPr>
              <p14:xfrm>
                <a:off x="5351104" y="4749480"/>
                <a:ext cx="148320" cy="162720"/>
              </p14:xfrm>
            </p:contentPart>
          </mc:Choice>
          <mc:Fallback xmlns="">
            <p:pic>
              <p:nvPicPr>
                <p:cNvPr id="48" name="Ink 47">
                  <a:extLst>
                    <a:ext uri="{FF2B5EF4-FFF2-40B4-BE49-F238E27FC236}">
                      <a16:creationId xmlns:a16="http://schemas.microsoft.com/office/drawing/2014/main" id="{9F037677-97AE-8A4F-3990-2907B890BC21}"/>
                    </a:ext>
                  </a:extLst>
                </p:cNvPr>
                <p:cNvPicPr/>
                <p:nvPr/>
              </p:nvPicPr>
              <p:blipFill>
                <a:blip r:embed="rId68"/>
                <a:stretch>
                  <a:fillRect/>
                </a:stretch>
              </p:blipFill>
              <p:spPr>
                <a:xfrm>
                  <a:off x="5342104" y="4740840"/>
                  <a:ext cx="16596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9" name="Ink 48">
                  <a:extLst>
                    <a:ext uri="{FF2B5EF4-FFF2-40B4-BE49-F238E27FC236}">
                      <a16:creationId xmlns:a16="http://schemas.microsoft.com/office/drawing/2014/main" id="{8A83AD77-DCE8-AA39-FCA5-EBCC093BA22E}"/>
                    </a:ext>
                  </a:extLst>
                </p14:cNvPr>
                <p14:cNvContentPartPr/>
                <p14:nvPr/>
              </p14:nvContentPartPr>
              <p14:xfrm>
                <a:off x="5505544" y="4565880"/>
                <a:ext cx="340920" cy="203400"/>
              </p14:xfrm>
            </p:contentPart>
          </mc:Choice>
          <mc:Fallback xmlns="">
            <p:pic>
              <p:nvPicPr>
                <p:cNvPr id="49" name="Ink 48">
                  <a:extLst>
                    <a:ext uri="{FF2B5EF4-FFF2-40B4-BE49-F238E27FC236}">
                      <a16:creationId xmlns:a16="http://schemas.microsoft.com/office/drawing/2014/main" id="{8A83AD77-DCE8-AA39-FCA5-EBCC093BA22E}"/>
                    </a:ext>
                  </a:extLst>
                </p:cNvPr>
                <p:cNvPicPr/>
                <p:nvPr/>
              </p:nvPicPr>
              <p:blipFill>
                <a:blip r:embed="rId70"/>
                <a:stretch>
                  <a:fillRect/>
                </a:stretch>
              </p:blipFill>
              <p:spPr>
                <a:xfrm>
                  <a:off x="5496904" y="4557240"/>
                  <a:ext cx="35856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0" name="Ink 49">
                  <a:extLst>
                    <a:ext uri="{FF2B5EF4-FFF2-40B4-BE49-F238E27FC236}">
                      <a16:creationId xmlns:a16="http://schemas.microsoft.com/office/drawing/2014/main" id="{8C736093-83B9-B09F-5108-4BD1A951102E}"/>
                    </a:ext>
                  </a:extLst>
                </p14:cNvPr>
                <p14:cNvContentPartPr/>
                <p14:nvPr/>
              </p14:nvContentPartPr>
              <p14:xfrm>
                <a:off x="5854744" y="4361040"/>
                <a:ext cx="92160" cy="220320"/>
              </p14:xfrm>
            </p:contentPart>
          </mc:Choice>
          <mc:Fallback xmlns="">
            <p:pic>
              <p:nvPicPr>
                <p:cNvPr id="50" name="Ink 49">
                  <a:extLst>
                    <a:ext uri="{FF2B5EF4-FFF2-40B4-BE49-F238E27FC236}">
                      <a16:creationId xmlns:a16="http://schemas.microsoft.com/office/drawing/2014/main" id="{8C736093-83B9-B09F-5108-4BD1A951102E}"/>
                    </a:ext>
                  </a:extLst>
                </p:cNvPr>
                <p:cNvPicPr/>
                <p:nvPr/>
              </p:nvPicPr>
              <p:blipFill>
                <a:blip r:embed="rId72"/>
                <a:stretch>
                  <a:fillRect/>
                </a:stretch>
              </p:blipFill>
              <p:spPr>
                <a:xfrm>
                  <a:off x="5846104" y="4352400"/>
                  <a:ext cx="10980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1" name="Ink 50">
                  <a:extLst>
                    <a:ext uri="{FF2B5EF4-FFF2-40B4-BE49-F238E27FC236}">
                      <a16:creationId xmlns:a16="http://schemas.microsoft.com/office/drawing/2014/main" id="{C2C0F1FA-C035-F7F9-191E-8090FE80BC50}"/>
                    </a:ext>
                  </a:extLst>
                </p14:cNvPr>
                <p14:cNvContentPartPr/>
                <p14:nvPr/>
              </p14:nvContentPartPr>
              <p14:xfrm>
                <a:off x="5821984" y="4447440"/>
                <a:ext cx="136080" cy="94680"/>
              </p14:xfrm>
            </p:contentPart>
          </mc:Choice>
          <mc:Fallback xmlns="">
            <p:pic>
              <p:nvPicPr>
                <p:cNvPr id="51" name="Ink 50">
                  <a:extLst>
                    <a:ext uri="{FF2B5EF4-FFF2-40B4-BE49-F238E27FC236}">
                      <a16:creationId xmlns:a16="http://schemas.microsoft.com/office/drawing/2014/main" id="{C2C0F1FA-C035-F7F9-191E-8090FE80BC50}"/>
                    </a:ext>
                  </a:extLst>
                </p:cNvPr>
                <p:cNvPicPr/>
                <p:nvPr/>
              </p:nvPicPr>
              <p:blipFill>
                <a:blip r:embed="rId74"/>
                <a:stretch>
                  <a:fillRect/>
                </a:stretch>
              </p:blipFill>
              <p:spPr>
                <a:xfrm>
                  <a:off x="5813344" y="4438440"/>
                  <a:ext cx="15372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2" name="Ink 51">
                  <a:extLst>
                    <a:ext uri="{FF2B5EF4-FFF2-40B4-BE49-F238E27FC236}">
                      <a16:creationId xmlns:a16="http://schemas.microsoft.com/office/drawing/2014/main" id="{CFED0C0E-0F74-BD36-0F0E-84A4E8A49941}"/>
                    </a:ext>
                  </a:extLst>
                </p14:cNvPr>
                <p14:cNvContentPartPr/>
                <p14:nvPr/>
              </p14:nvContentPartPr>
              <p14:xfrm>
                <a:off x="6007024" y="4389840"/>
                <a:ext cx="91800" cy="108360"/>
              </p14:xfrm>
            </p:contentPart>
          </mc:Choice>
          <mc:Fallback xmlns="">
            <p:pic>
              <p:nvPicPr>
                <p:cNvPr id="52" name="Ink 51">
                  <a:extLst>
                    <a:ext uri="{FF2B5EF4-FFF2-40B4-BE49-F238E27FC236}">
                      <a16:creationId xmlns:a16="http://schemas.microsoft.com/office/drawing/2014/main" id="{CFED0C0E-0F74-BD36-0F0E-84A4E8A49941}"/>
                    </a:ext>
                  </a:extLst>
                </p:cNvPr>
                <p:cNvPicPr/>
                <p:nvPr/>
              </p:nvPicPr>
              <p:blipFill>
                <a:blip r:embed="rId76"/>
                <a:stretch>
                  <a:fillRect/>
                </a:stretch>
              </p:blipFill>
              <p:spPr>
                <a:xfrm>
                  <a:off x="5998024" y="4381200"/>
                  <a:ext cx="10944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3" name="Ink 52">
                  <a:extLst>
                    <a:ext uri="{FF2B5EF4-FFF2-40B4-BE49-F238E27FC236}">
                      <a16:creationId xmlns:a16="http://schemas.microsoft.com/office/drawing/2014/main" id="{A4E477DB-ED22-587C-2A4A-F2173D615ABA}"/>
                    </a:ext>
                  </a:extLst>
                </p14:cNvPr>
                <p14:cNvContentPartPr/>
                <p14:nvPr/>
              </p14:nvContentPartPr>
              <p14:xfrm>
                <a:off x="6164704" y="4223160"/>
                <a:ext cx="246960" cy="164880"/>
              </p14:xfrm>
            </p:contentPart>
          </mc:Choice>
          <mc:Fallback xmlns="">
            <p:pic>
              <p:nvPicPr>
                <p:cNvPr id="53" name="Ink 52">
                  <a:extLst>
                    <a:ext uri="{FF2B5EF4-FFF2-40B4-BE49-F238E27FC236}">
                      <a16:creationId xmlns:a16="http://schemas.microsoft.com/office/drawing/2014/main" id="{A4E477DB-ED22-587C-2A4A-F2173D615ABA}"/>
                    </a:ext>
                  </a:extLst>
                </p:cNvPr>
                <p:cNvPicPr/>
                <p:nvPr/>
              </p:nvPicPr>
              <p:blipFill>
                <a:blip r:embed="rId78"/>
                <a:stretch>
                  <a:fillRect/>
                </a:stretch>
              </p:blipFill>
              <p:spPr>
                <a:xfrm>
                  <a:off x="6156064" y="4214160"/>
                  <a:ext cx="26460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5" name="Ink 54">
                  <a:extLst>
                    <a:ext uri="{FF2B5EF4-FFF2-40B4-BE49-F238E27FC236}">
                      <a16:creationId xmlns:a16="http://schemas.microsoft.com/office/drawing/2014/main" id="{3B3AF055-D731-4FE3-ADF5-8410CF742DD4}"/>
                    </a:ext>
                  </a:extLst>
                </p14:cNvPr>
                <p14:cNvContentPartPr/>
                <p14:nvPr/>
              </p14:nvContentPartPr>
              <p14:xfrm>
                <a:off x="5941504" y="4975920"/>
                <a:ext cx="232200" cy="191160"/>
              </p14:xfrm>
            </p:contentPart>
          </mc:Choice>
          <mc:Fallback xmlns="">
            <p:pic>
              <p:nvPicPr>
                <p:cNvPr id="55" name="Ink 54">
                  <a:extLst>
                    <a:ext uri="{FF2B5EF4-FFF2-40B4-BE49-F238E27FC236}">
                      <a16:creationId xmlns:a16="http://schemas.microsoft.com/office/drawing/2014/main" id="{3B3AF055-D731-4FE3-ADF5-8410CF742DD4}"/>
                    </a:ext>
                  </a:extLst>
                </p:cNvPr>
                <p:cNvPicPr/>
                <p:nvPr/>
              </p:nvPicPr>
              <p:blipFill>
                <a:blip r:embed="rId80"/>
                <a:stretch>
                  <a:fillRect/>
                </a:stretch>
              </p:blipFill>
              <p:spPr>
                <a:xfrm>
                  <a:off x="5932864" y="4966920"/>
                  <a:ext cx="24984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6" name="Ink 55">
                  <a:extLst>
                    <a:ext uri="{FF2B5EF4-FFF2-40B4-BE49-F238E27FC236}">
                      <a16:creationId xmlns:a16="http://schemas.microsoft.com/office/drawing/2014/main" id="{BE8242D4-D238-0CEB-21CC-8D0A41361821}"/>
                    </a:ext>
                  </a:extLst>
                </p14:cNvPr>
                <p14:cNvContentPartPr/>
                <p14:nvPr/>
              </p14:nvContentPartPr>
              <p14:xfrm>
                <a:off x="6157144" y="4762080"/>
                <a:ext cx="137880" cy="173880"/>
              </p14:xfrm>
            </p:contentPart>
          </mc:Choice>
          <mc:Fallback xmlns="">
            <p:pic>
              <p:nvPicPr>
                <p:cNvPr id="56" name="Ink 55">
                  <a:extLst>
                    <a:ext uri="{FF2B5EF4-FFF2-40B4-BE49-F238E27FC236}">
                      <a16:creationId xmlns:a16="http://schemas.microsoft.com/office/drawing/2014/main" id="{BE8242D4-D238-0CEB-21CC-8D0A41361821}"/>
                    </a:ext>
                  </a:extLst>
                </p:cNvPr>
                <p:cNvPicPr/>
                <p:nvPr/>
              </p:nvPicPr>
              <p:blipFill>
                <a:blip r:embed="rId82"/>
                <a:stretch>
                  <a:fillRect/>
                </a:stretch>
              </p:blipFill>
              <p:spPr>
                <a:xfrm>
                  <a:off x="6148504" y="4753080"/>
                  <a:ext cx="15552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57" name="Ink 56">
                  <a:extLst>
                    <a:ext uri="{FF2B5EF4-FFF2-40B4-BE49-F238E27FC236}">
                      <a16:creationId xmlns:a16="http://schemas.microsoft.com/office/drawing/2014/main" id="{3F161F6C-23DB-73FA-9002-190C41314D45}"/>
                    </a:ext>
                  </a:extLst>
                </p14:cNvPr>
                <p14:cNvContentPartPr/>
                <p14:nvPr/>
              </p14:nvContentPartPr>
              <p14:xfrm>
                <a:off x="6318064" y="4757400"/>
                <a:ext cx="101160" cy="133920"/>
              </p14:xfrm>
            </p:contentPart>
          </mc:Choice>
          <mc:Fallback xmlns="">
            <p:pic>
              <p:nvPicPr>
                <p:cNvPr id="57" name="Ink 56">
                  <a:extLst>
                    <a:ext uri="{FF2B5EF4-FFF2-40B4-BE49-F238E27FC236}">
                      <a16:creationId xmlns:a16="http://schemas.microsoft.com/office/drawing/2014/main" id="{3F161F6C-23DB-73FA-9002-190C41314D45}"/>
                    </a:ext>
                  </a:extLst>
                </p:cNvPr>
                <p:cNvPicPr/>
                <p:nvPr/>
              </p:nvPicPr>
              <p:blipFill>
                <a:blip r:embed="rId84"/>
                <a:stretch>
                  <a:fillRect/>
                </a:stretch>
              </p:blipFill>
              <p:spPr>
                <a:xfrm>
                  <a:off x="6309424" y="4748400"/>
                  <a:ext cx="11880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8" name="Ink 57">
                  <a:extLst>
                    <a:ext uri="{FF2B5EF4-FFF2-40B4-BE49-F238E27FC236}">
                      <a16:creationId xmlns:a16="http://schemas.microsoft.com/office/drawing/2014/main" id="{85E6743D-14C9-632C-14F5-0FD105439933}"/>
                    </a:ext>
                  </a:extLst>
                </p14:cNvPr>
                <p14:cNvContentPartPr/>
                <p14:nvPr/>
              </p14:nvContentPartPr>
              <p14:xfrm>
                <a:off x="6458464" y="4648680"/>
                <a:ext cx="123480" cy="83880"/>
              </p14:xfrm>
            </p:contentPart>
          </mc:Choice>
          <mc:Fallback xmlns="">
            <p:pic>
              <p:nvPicPr>
                <p:cNvPr id="58" name="Ink 57">
                  <a:extLst>
                    <a:ext uri="{FF2B5EF4-FFF2-40B4-BE49-F238E27FC236}">
                      <a16:creationId xmlns:a16="http://schemas.microsoft.com/office/drawing/2014/main" id="{85E6743D-14C9-632C-14F5-0FD105439933}"/>
                    </a:ext>
                  </a:extLst>
                </p:cNvPr>
                <p:cNvPicPr/>
                <p:nvPr/>
              </p:nvPicPr>
              <p:blipFill>
                <a:blip r:embed="rId86"/>
                <a:stretch>
                  <a:fillRect/>
                </a:stretch>
              </p:blipFill>
              <p:spPr>
                <a:xfrm>
                  <a:off x="6449824" y="4639680"/>
                  <a:ext cx="14112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9" name="Ink 58">
                  <a:extLst>
                    <a:ext uri="{FF2B5EF4-FFF2-40B4-BE49-F238E27FC236}">
                      <a16:creationId xmlns:a16="http://schemas.microsoft.com/office/drawing/2014/main" id="{D9ECD5C7-7BFC-E46F-2C8F-EBBBA7C6773E}"/>
                    </a:ext>
                  </a:extLst>
                </p14:cNvPr>
                <p14:cNvContentPartPr/>
                <p14:nvPr/>
              </p14:nvContentPartPr>
              <p14:xfrm>
                <a:off x="6203944" y="4842360"/>
                <a:ext cx="475920" cy="349920"/>
              </p14:xfrm>
            </p:contentPart>
          </mc:Choice>
          <mc:Fallback xmlns="">
            <p:pic>
              <p:nvPicPr>
                <p:cNvPr id="59" name="Ink 58">
                  <a:extLst>
                    <a:ext uri="{FF2B5EF4-FFF2-40B4-BE49-F238E27FC236}">
                      <a16:creationId xmlns:a16="http://schemas.microsoft.com/office/drawing/2014/main" id="{D9ECD5C7-7BFC-E46F-2C8F-EBBBA7C6773E}"/>
                    </a:ext>
                  </a:extLst>
                </p:cNvPr>
                <p:cNvPicPr/>
                <p:nvPr/>
              </p:nvPicPr>
              <p:blipFill>
                <a:blip r:embed="rId88"/>
                <a:stretch>
                  <a:fillRect/>
                </a:stretch>
              </p:blipFill>
              <p:spPr>
                <a:xfrm>
                  <a:off x="6194944" y="4833360"/>
                  <a:ext cx="493560" cy="3675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3" name="Ink 62">
                  <a:extLst>
                    <a:ext uri="{FF2B5EF4-FFF2-40B4-BE49-F238E27FC236}">
                      <a16:creationId xmlns:a16="http://schemas.microsoft.com/office/drawing/2014/main" id="{3DC34C78-49DC-4A7F-B3EF-57A5AE709AC6}"/>
                    </a:ext>
                  </a:extLst>
                </p14:cNvPr>
                <p14:cNvContentPartPr/>
                <p14:nvPr/>
              </p14:nvContentPartPr>
              <p14:xfrm>
                <a:off x="5069584" y="3906000"/>
                <a:ext cx="2368440" cy="1641600"/>
              </p14:xfrm>
            </p:contentPart>
          </mc:Choice>
          <mc:Fallback xmlns="">
            <p:pic>
              <p:nvPicPr>
                <p:cNvPr id="63" name="Ink 62">
                  <a:extLst>
                    <a:ext uri="{FF2B5EF4-FFF2-40B4-BE49-F238E27FC236}">
                      <a16:creationId xmlns:a16="http://schemas.microsoft.com/office/drawing/2014/main" id="{3DC34C78-49DC-4A7F-B3EF-57A5AE709AC6}"/>
                    </a:ext>
                  </a:extLst>
                </p:cNvPr>
                <p:cNvPicPr/>
                <p:nvPr/>
              </p:nvPicPr>
              <p:blipFill>
                <a:blip r:embed="rId90"/>
                <a:stretch>
                  <a:fillRect/>
                </a:stretch>
              </p:blipFill>
              <p:spPr>
                <a:xfrm>
                  <a:off x="5060584" y="3897360"/>
                  <a:ext cx="2386080" cy="1659240"/>
                </a:xfrm>
                <a:prstGeom prst="rect">
                  <a:avLst/>
                </a:prstGeom>
              </p:spPr>
            </p:pic>
          </mc:Fallback>
        </mc:AlternateContent>
      </p:grpSp>
    </p:spTree>
    <p:extLst>
      <p:ext uri="{BB962C8B-B14F-4D97-AF65-F5344CB8AC3E}">
        <p14:creationId xmlns:p14="http://schemas.microsoft.com/office/powerpoint/2010/main" val="3970528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1699309" y="30587"/>
            <a:ext cx="10464147" cy="445635"/>
          </a:xfrm>
          <a:prstGeom prst="rect">
            <a:avLst/>
          </a:prstGeom>
          <a:noFill/>
        </p:spPr>
        <p:txBody>
          <a:bodyPr wrap="none" rtlCol="0">
            <a:spAutoFit/>
          </a:bodyPr>
          <a:lstStyle/>
          <a:p>
            <a:r>
              <a:rPr lang="en-US" sz="2296" dirty="0">
                <a:latin typeface="Arial" panose="020B0604020202020204" pitchFamily="34" charset="0"/>
              </a:rPr>
              <a:t>DNA Sequencing - Determining the Order of Bases Added by DNA Polymerase</a:t>
            </a:r>
          </a:p>
        </p:txBody>
      </p:sp>
      <p:sp>
        <p:nvSpPr>
          <p:cNvPr id="6" name="TextBox 5">
            <a:extLst>
              <a:ext uri="{FF2B5EF4-FFF2-40B4-BE49-F238E27FC236}">
                <a16:creationId xmlns:a16="http://schemas.microsoft.com/office/drawing/2014/main" id="{F3EF6381-C41B-41A8-AD1F-C8620B77232F}"/>
              </a:ext>
            </a:extLst>
          </p:cNvPr>
          <p:cNvSpPr txBox="1"/>
          <p:nvPr/>
        </p:nvSpPr>
        <p:spPr>
          <a:xfrm>
            <a:off x="228316" y="405286"/>
            <a:ext cx="6654085" cy="1953227"/>
          </a:xfrm>
          <a:prstGeom prst="rect">
            <a:avLst/>
          </a:prstGeom>
          <a:noFill/>
        </p:spPr>
        <p:txBody>
          <a:bodyPr wrap="square" rtlCol="0">
            <a:spAutoFit/>
          </a:bodyPr>
          <a:lstStyle/>
          <a:p>
            <a:pPr>
              <a:spcBef>
                <a:spcPts val="579"/>
              </a:spcBef>
            </a:pPr>
            <a:r>
              <a:rPr lang="en-US" sz="1932" b="1" dirty="0">
                <a:latin typeface="Arial" panose="020B0604020202020204" pitchFamily="34" charset="0"/>
                <a:cs typeface="Arial" panose="020B0604020202020204" pitchFamily="34" charset="0"/>
              </a:rPr>
              <a:t>Key point 2. </a:t>
            </a:r>
            <a:r>
              <a:rPr lang="en-US" sz="1932" dirty="0">
                <a:latin typeface="Arial" panose="020B0604020202020204" pitchFamily="34" charset="0"/>
                <a:cs typeface="Arial" panose="020B0604020202020204" pitchFamily="34" charset="0"/>
              </a:rPr>
              <a:t>Use a mixture of normal bases (dNTPs) and dideoxy bases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for polymerization. Ratio of dNTP to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is (100:1), </a:t>
            </a:r>
            <a:r>
              <a:rPr lang="en-US" sz="1932" b="1" i="1" dirty="0">
                <a:latin typeface="Arial" panose="020B0604020202020204" pitchFamily="34" charset="0"/>
                <a:cs typeface="Arial" panose="020B0604020202020204" pitchFamily="34" charset="0"/>
              </a:rPr>
              <a:t>most of the time elongation occurs.</a:t>
            </a:r>
          </a:p>
          <a:p>
            <a:pPr marL="108260" indent="-64042">
              <a:spcBef>
                <a:spcPts val="579"/>
              </a:spcBef>
              <a:buFont typeface="Arial" panose="020B0604020202020204" pitchFamily="34" charset="0"/>
              <a:buChar char="•"/>
            </a:pPr>
            <a:r>
              <a:rPr lang="en-US" sz="1932" dirty="0" err="1">
                <a:latin typeface="Arial" panose="020B0604020202020204" pitchFamily="34" charset="0"/>
                <a:cs typeface="Arial" panose="020B0604020202020204" pitchFamily="34" charset="0"/>
              </a:rPr>
              <a:t>ddNTPs</a:t>
            </a:r>
            <a:r>
              <a:rPr lang="en-US" sz="1932" dirty="0">
                <a:latin typeface="Arial" panose="020B0604020202020204" pitchFamily="34" charset="0"/>
                <a:cs typeface="Arial" panose="020B0604020202020204" pitchFamily="34" charset="0"/>
              </a:rPr>
              <a:t> can be added to the DNA since they have a 5’-triphosphate but </a:t>
            </a:r>
            <a:r>
              <a:rPr lang="en-US" sz="1932" b="1" i="1" dirty="0">
                <a:latin typeface="Arial" panose="020B0604020202020204" pitchFamily="34" charset="0"/>
                <a:cs typeface="Arial" panose="020B0604020202020204" pitchFamily="34" charset="0"/>
              </a:rPr>
              <a:t>terminate</a:t>
            </a:r>
            <a:r>
              <a:rPr lang="en-US" sz="1932" dirty="0">
                <a:latin typeface="Arial" panose="020B0604020202020204" pitchFamily="34" charset="0"/>
                <a:cs typeface="Arial" panose="020B0604020202020204" pitchFamily="34" charset="0"/>
              </a:rPr>
              <a:t> the chain due to the lack of a 3’-OH. ~ 1 in 100 chains terminate at each base addition</a:t>
            </a:r>
          </a:p>
        </p:txBody>
      </p:sp>
      <p:grpSp>
        <p:nvGrpSpPr>
          <p:cNvPr id="24" name="Group 23">
            <a:extLst>
              <a:ext uri="{FF2B5EF4-FFF2-40B4-BE49-F238E27FC236}">
                <a16:creationId xmlns:a16="http://schemas.microsoft.com/office/drawing/2014/main" id="{7ADC464A-27DC-8316-D389-20BBF5147A82}"/>
              </a:ext>
            </a:extLst>
          </p:cNvPr>
          <p:cNvGrpSpPr/>
          <p:nvPr/>
        </p:nvGrpSpPr>
        <p:grpSpPr>
          <a:xfrm>
            <a:off x="8301833" y="1958091"/>
            <a:ext cx="4454013" cy="5171199"/>
            <a:chOff x="6154686" y="1959304"/>
            <a:chExt cx="4612119" cy="5354764"/>
          </a:xfrm>
        </p:grpSpPr>
        <p:pic>
          <p:nvPicPr>
            <p:cNvPr id="2" name="Picture 1">
              <a:extLst>
                <a:ext uri="{FF2B5EF4-FFF2-40B4-BE49-F238E27FC236}">
                  <a16:creationId xmlns:a16="http://schemas.microsoft.com/office/drawing/2014/main" id="{F723DCD6-38A7-4CC0-B371-17111AB744FD}"/>
                </a:ext>
              </a:extLst>
            </p:cNvPr>
            <p:cNvPicPr>
              <a:picLocks noChangeAspect="1"/>
            </p:cNvPicPr>
            <p:nvPr/>
          </p:nvPicPr>
          <p:blipFill rotWithShape="1">
            <a:blip r:embed="rId3"/>
            <a:srcRect b="7758"/>
            <a:stretch/>
          </p:blipFill>
          <p:spPr>
            <a:xfrm>
              <a:off x="6464554" y="1959304"/>
              <a:ext cx="4302251" cy="5354764"/>
            </a:xfrm>
            <a:prstGeom prst="rect">
              <a:avLst/>
            </a:prstGeom>
          </p:spPr>
        </p:pic>
        <p:sp>
          <p:nvSpPr>
            <p:cNvPr id="3" name="Rectangle: Rounded Corners 2">
              <a:extLst>
                <a:ext uri="{FF2B5EF4-FFF2-40B4-BE49-F238E27FC236}">
                  <a16:creationId xmlns:a16="http://schemas.microsoft.com/office/drawing/2014/main" id="{741A5DD3-A1E3-48A1-8516-C0674CA46137}"/>
                </a:ext>
              </a:extLst>
            </p:cNvPr>
            <p:cNvSpPr/>
            <p:nvPr/>
          </p:nvSpPr>
          <p:spPr>
            <a:xfrm>
              <a:off x="6351606" y="2818228"/>
              <a:ext cx="584532" cy="326427"/>
            </a:xfrm>
            <a:prstGeom prst="roundRect">
              <a:avLst/>
            </a:prstGeom>
            <a:solidFill>
              <a:srgbClr val="0D08EA"/>
            </a:solidFill>
            <a:ln>
              <a:solidFill>
                <a:srgbClr val="0D0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7" name="Rectangle: Rounded Corners 6">
              <a:extLst>
                <a:ext uri="{FF2B5EF4-FFF2-40B4-BE49-F238E27FC236}">
                  <a16:creationId xmlns:a16="http://schemas.microsoft.com/office/drawing/2014/main" id="{9D874EF1-A046-4891-A020-2A6888187587}"/>
                </a:ext>
              </a:extLst>
            </p:cNvPr>
            <p:cNvSpPr/>
            <p:nvPr/>
          </p:nvSpPr>
          <p:spPr>
            <a:xfrm>
              <a:off x="6357150" y="3919257"/>
              <a:ext cx="584532" cy="32642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8" name="Rectangle: Rounded Corners 7">
              <a:extLst>
                <a:ext uri="{FF2B5EF4-FFF2-40B4-BE49-F238E27FC236}">
                  <a16:creationId xmlns:a16="http://schemas.microsoft.com/office/drawing/2014/main" id="{0E96F8A9-C5DC-4E30-813F-4A58E04A2D69}"/>
                </a:ext>
              </a:extLst>
            </p:cNvPr>
            <p:cNvSpPr/>
            <p:nvPr/>
          </p:nvSpPr>
          <p:spPr>
            <a:xfrm>
              <a:off x="6375759" y="5143781"/>
              <a:ext cx="584532" cy="326427"/>
            </a:xfrm>
            <a:prstGeom prst="roundRect">
              <a:avLst/>
            </a:prstGeom>
            <a:solidFill>
              <a:srgbClr val="04CC0E"/>
            </a:solidFill>
            <a:ln>
              <a:solidFill>
                <a:srgbClr val="04C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9" name="Rectangle: Rounded Corners 8">
              <a:extLst>
                <a:ext uri="{FF2B5EF4-FFF2-40B4-BE49-F238E27FC236}">
                  <a16:creationId xmlns:a16="http://schemas.microsoft.com/office/drawing/2014/main" id="{04864E48-6D9D-4811-B8C2-85A26B7FBB4D}"/>
                </a:ext>
              </a:extLst>
            </p:cNvPr>
            <p:cNvSpPr/>
            <p:nvPr/>
          </p:nvSpPr>
          <p:spPr>
            <a:xfrm>
              <a:off x="6351606" y="6213865"/>
              <a:ext cx="584532" cy="32642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20" name="Rectangle 19">
              <a:extLst>
                <a:ext uri="{FF2B5EF4-FFF2-40B4-BE49-F238E27FC236}">
                  <a16:creationId xmlns:a16="http://schemas.microsoft.com/office/drawing/2014/main" id="{E94B5DDF-BBBA-4714-881C-2A7991AD2119}"/>
                </a:ext>
              </a:extLst>
            </p:cNvPr>
            <p:cNvSpPr/>
            <p:nvPr/>
          </p:nvSpPr>
          <p:spPr>
            <a:xfrm>
              <a:off x="6154686" y="5844084"/>
              <a:ext cx="1059352" cy="373014"/>
            </a:xfrm>
            <a:prstGeom prst="rect">
              <a:avLst/>
            </a:prstGeom>
          </p:spPr>
          <p:txBody>
            <a:bodyPr wrap="none">
              <a:spAutoFit/>
            </a:bodyPr>
            <a:lstStyle/>
            <a:p>
              <a:r>
                <a:rPr lang="en-US" sz="1741" b="1" dirty="0" err="1">
                  <a:latin typeface="Arial" panose="020B0604020202020204" pitchFamily="34" charset="0"/>
                </a:rPr>
                <a:t>ddGTP</a:t>
              </a:r>
              <a:r>
                <a:rPr lang="en-US" sz="1741" b="1" baseline="30000" dirty="0" err="1">
                  <a:latin typeface="Arial" panose="020B0604020202020204" pitchFamily="34" charset="0"/>
                </a:rPr>
                <a:t>H</a:t>
              </a:r>
              <a:endParaRPr lang="en-US" sz="1741" b="1" baseline="30000" dirty="0">
                <a:latin typeface="Arial" panose="020B0604020202020204" pitchFamily="34" charset="0"/>
              </a:endParaRPr>
            </a:p>
          </p:txBody>
        </p:sp>
        <p:sp>
          <p:nvSpPr>
            <p:cNvPr id="21" name="Rectangle 20">
              <a:extLst>
                <a:ext uri="{FF2B5EF4-FFF2-40B4-BE49-F238E27FC236}">
                  <a16:creationId xmlns:a16="http://schemas.microsoft.com/office/drawing/2014/main" id="{E6A2864B-53B4-4A3F-A923-19A66533AFE1}"/>
                </a:ext>
              </a:extLst>
            </p:cNvPr>
            <p:cNvSpPr/>
            <p:nvPr/>
          </p:nvSpPr>
          <p:spPr>
            <a:xfrm>
              <a:off x="6251324" y="3529254"/>
              <a:ext cx="1021173" cy="373014"/>
            </a:xfrm>
            <a:prstGeom prst="rect">
              <a:avLst/>
            </a:prstGeom>
            <a:solidFill>
              <a:schemeClr val="bg1"/>
            </a:solidFill>
          </p:spPr>
          <p:txBody>
            <a:bodyPr wrap="none">
              <a:spAutoFit/>
            </a:bodyPr>
            <a:lstStyle/>
            <a:p>
              <a:r>
                <a:rPr lang="en-US" sz="1741" b="1" dirty="0" err="1">
                  <a:solidFill>
                    <a:srgbClr val="FF0000"/>
                  </a:solidFill>
                  <a:latin typeface="Arial" panose="020B0604020202020204" pitchFamily="34" charset="0"/>
                </a:rPr>
                <a:t>ddTTP</a:t>
              </a:r>
              <a:r>
                <a:rPr lang="en-US" sz="1741" b="1" baseline="30000" dirty="0" err="1">
                  <a:solidFill>
                    <a:srgbClr val="FF0000"/>
                  </a:solidFill>
                  <a:latin typeface="Arial" panose="020B0604020202020204" pitchFamily="34" charset="0"/>
                </a:rPr>
                <a:t>H</a:t>
              </a:r>
              <a:endParaRPr lang="en-US" sz="1741" dirty="0">
                <a:solidFill>
                  <a:srgbClr val="FF0000"/>
                </a:solidFill>
                <a:latin typeface="Arial" panose="020B0604020202020204" pitchFamily="34" charset="0"/>
              </a:endParaRPr>
            </a:p>
          </p:txBody>
        </p:sp>
        <p:sp>
          <p:nvSpPr>
            <p:cNvPr id="22" name="Rectangle 21">
              <a:extLst>
                <a:ext uri="{FF2B5EF4-FFF2-40B4-BE49-F238E27FC236}">
                  <a16:creationId xmlns:a16="http://schemas.microsoft.com/office/drawing/2014/main" id="{EF6C67F7-F2A7-4BA1-8664-09667E57F35A}"/>
                </a:ext>
              </a:extLst>
            </p:cNvPr>
            <p:cNvSpPr/>
            <p:nvPr/>
          </p:nvSpPr>
          <p:spPr>
            <a:xfrm>
              <a:off x="6227205" y="4798229"/>
              <a:ext cx="1030602" cy="373014"/>
            </a:xfrm>
            <a:prstGeom prst="rect">
              <a:avLst/>
            </a:prstGeom>
          </p:spPr>
          <p:txBody>
            <a:bodyPr wrap="none">
              <a:spAutoFit/>
            </a:bodyPr>
            <a:lstStyle/>
            <a:p>
              <a:r>
                <a:rPr lang="en-US" sz="1741" b="1" dirty="0" err="1">
                  <a:solidFill>
                    <a:srgbClr val="00B050"/>
                  </a:solidFill>
                  <a:latin typeface="Arial" panose="020B0604020202020204" pitchFamily="34" charset="0"/>
                </a:rPr>
                <a:t>ddATP</a:t>
              </a:r>
              <a:r>
                <a:rPr lang="en-US" sz="1741" b="1" baseline="30000" dirty="0" err="1">
                  <a:solidFill>
                    <a:srgbClr val="00B050"/>
                  </a:solidFill>
                  <a:latin typeface="Arial" panose="020B0604020202020204" pitchFamily="34" charset="0"/>
                </a:rPr>
                <a:t>H</a:t>
              </a:r>
              <a:endParaRPr lang="en-US" sz="1741" b="1" baseline="30000" dirty="0">
                <a:solidFill>
                  <a:srgbClr val="00B050"/>
                </a:solidFill>
                <a:latin typeface="Arial" panose="020B0604020202020204" pitchFamily="34" charset="0"/>
              </a:endParaRPr>
            </a:p>
          </p:txBody>
        </p:sp>
        <p:sp>
          <p:nvSpPr>
            <p:cNvPr id="23" name="Rectangle 22">
              <a:extLst>
                <a:ext uri="{FF2B5EF4-FFF2-40B4-BE49-F238E27FC236}">
                  <a16:creationId xmlns:a16="http://schemas.microsoft.com/office/drawing/2014/main" id="{74C2700B-F6B5-4249-A2D0-2FF27E63AC2F}"/>
                </a:ext>
              </a:extLst>
            </p:cNvPr>
            <p:cNvSpPr/>
            <p:nvPr/>
          </p:nvSpPr>
          <p:spPr>
            <a:xfrm>
              <a:off x="6225675" y="2455630"/>
              <a:ext cx="1047732" cy="373014"/>
            </a:xfrm>
            <a:prstGeom prst="rect">
              <a:avLst/>
            </a:prstGeom>
          </p:spPr>
          <p:txBody>
            <a:bodyPr wrap="none">
              <a:spAutoFit/>
            </a:bodyPr>
            <a:lstStyle/>
            <a:p>
              <a:r>
                <a:rPr lang="en-US" sz="1741" b="1" dirty="0" err="1">
                  <a:solidFill>
                    <a:srgbClr val="00B0F0"/>
                  </a:solidFill>
                  <a:latin typeface="Arial" panose="020B0604020202020204" pitchFamily="34" charset="0"/>
                </a:rPr>
                <a:t>ddCTP</a:t>
              </a:r>
              <a:r>
                <a:rPr lang="en-US" sz="1741" b="1" baseline="30000" dirty="0" err="1">
                  <a:solidFill>
                    <a:srgbClr val="00B0F0"/>
                  </a:solidFill>
                  <a:latin typeface="Arial" panose="020B0604020202020204" pitchFamily="34" charset="0"/>
                </a:rPr>
                <a:t>H</a:t>
              </a:r>
              <a:endParaRPr lang="en-US" sz="1741" dirty="0">
                <a:solidFill>
                  <a:srgbClr val="00B0F0"/>
                </a:solidFill>
                <a:latin typeface="Arial" panose="020B0604020202020204" pitchFamily="34" charset="0"/>
              </a:endParaRPr>
            </a:p>
          </p:txBody>
        </p:sp>
        <p:sp>
          <p:nvSpPr>
            <p:cNvPr id="26" name="Rectangle: Rounded Corners 25">
              <a:extLst>
                <a:ext uri="{FF2B5EF4-FFF2-40B4-BE49-F238E27FC236}">
                  <a16:creationId xmlns:a16="http://schemas.microsoft.com/office/drawing/2014/main" id="{DDE4581D-3E11-414C-A6A3-E6356052C698}"/>
                </a:ext>
              </a:extLst>
            </p:cNvPr>
            <p:cNvSpPr/>
            <p:nvPr/>
          </p:nvSpPr>
          <p:spPr>
            <a:xfrm>
              <a:off x="8667519" y="4592053"/>
              <a:ext cx="1496185" cy="871724"/>
            </a:xfrm>
            <a:prstGeom prst="roundRect">
              <a:avLst/>
            </a:prstGeom>
            <a:noFill/>
            <a:ln>
              <a:solidFill>
                <a:srgbClr val="04C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29" name="Rectangle: Rounded Corners 28">
              <a:extLst>
                <a:ext uri="{FF2B5EF4-FFF2-40B4-BE49-F238E27FC236}">
                  <a16:creationId xmlns:a16="http://schemas.microsoft.com/office/drawing/2014/main" id="{A3DCCB4F-296C-43A4-A8B0-8187FE3D0823}"/>
                </a:ext>
              </a:extLst>
            </p:cNvPr>
            <p:cNvSpPr/>
            <p:nvPr/>
          </p:nvSpPr>
          <p:spPr>
            <a:xfrm>
              <a:off x="8572751" y="2144680"/>
              <a:ext cx="1590953" cy="871724"/>
            </a:xfrm>
            <a:prstGeom prst="roundRect">
              <a:avLst/>
            </a:prstGeom>
            <a:noFill/>
            <a:ln>
              <a:solidFill>
                <a:srgbClr val="0D0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30" name="Rectangle: Rounded Corners 29">
              <a:extLst>
                <a:ext uri="{FF2B5EF4-FFF2-40B4-BE49-F238E27FC236}">
                  <a16:creationId xmlns:a16="http://schemas.microsoft.com/office/drawing/2014/main" id="{39647322-7344-419D-9655-8FD79313DA08}"/>
                </a:ext>
              </a:extLst>
            </p:cNvPr>
            <p:cNvSpPr/>
            <p:nvPr/>
          </p:nvSpPr>
          <p:spPr>
            <a:xfrm>
              <a:off x="8485366" y="5953060"/>
              <a:ext cx="1894503" cy="10039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31" name="Rectangle: Rounded Corners 30">
              <a:extLst>
                <a:ext uri="{FF2B5EF4-FFF2-40B4-BE49-F238E27FC236}">
                  <a16:creationId xmlns:a16="http://schemas.microsoft.com/office/drawing/2014/main" id="{82936D53-97AB-4363-8CA2-A4F0E88420E6}"/>
                </a:ext>
              </a:extLst>
            </p:cNvPr>
            <p:cNvSpPr/>
            <p:nvPr/>
          </p:nvSpPr>
          <p:spPr>
            <a:xfrm>
              <a:off x="8602597" y="3295838"/>
              <a:ext cx="1720798" cy="8717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grpSp>
      <p:sp>
        <p:nvSpPr>
          <p:cNvPr id="34" name="TextBox 33">
            <a:extLst>
              <a:ext uri="{FF2B5EF4-FFF2-40B4-BE49-F238E27FC236}">
                <a16:creationId xmlns:a16="http://schemas.microsoft.com/office/drawing/2014/main" id="{CB37D48B-7BD2-4503-A5C2-92807777B061}"/>
              </a:ext>
            </a:extLst>
          </p:cNvPr>
          <p:cNvSpPr txBox="1"/>
          <p:nvPr/>
        </p:nvSpPr>
        <p:spPr>
          <a:xfrm>
            <a:off x="7635081" y="483629"/>
            <a:ext cx="5349082" cy="1358577"/>
          </a:xfrm>
          <a:prstGeom prst="rect">
            <a:avLst/>
          </a:prstGeom>
          <a:noFill/>
        </p:spPr>
        <p:txBody>
          <a:bodyPr wrap="square">
            <a:spAutoFit/>
          </a:bodyPr>
          <a:lstStyle/>
          <a:p>
            <a:pPr marL="44220"/>
            <a:r>
              <a:rPr lang="en-US" sz="1932" b="1" dirty="0">
                <a:latin typeface="Arial" panose="020B0604020202020204" pitchFamily="34" charset="0"/>
                <a:cs typeface="Arial" panose="020B0604020202020204" pitchFamily="34" charset="0"/>
              </a:rPr>
              <a:t>Key  point 3.</a:t>
            </a:r>
            <a:r>
              <a:rPr lang="en-US" sz="1932" dirty="0">
                <a:latin typeface="Arial" panose="020B0604020202020204" pitchFamily="34" charset="0"/>
                <a:cs typeface="Arial" panose="020B0604020202020204" pitchFamily="34" charset="0"/>
              </a:rPr>
              <a:t> The </a:t>
            </a:r>
            <a:r>
              <a:rPr lang="en-US" sz="1932" dirty="0" err="1">
                <a:latin typeface="Arial" panose="020B0604020202020204" pitchFamily="34" charset="0"/>
                <a:cs typeface="Arial" panose="020B0604020202020204" pitchFamily="34" charset="0"/>
              </a:rPr>
              <a:t>ddNTPs</a:t>
            </a:r>
            <a:r>
              <a:rPr lang="en-US" sz="1932" dirty="0">
                <a:latin typeface="Arial" panose="020B0604020202020204" pitchFamily="34" charset="0"/>
                <a:cs typeface="Arial" panose="020B0604020202020204" pitchFamily="34" charset="0"/>
              </a:rPr>
              <a:t> are color coded by different fluorescent emission wavelengths.</a:t>
            </a:r>
          </a:p>
          <a:p>
            <a:pPr marL="44220">
              <a:spcBef>
                <a:spcPts val="600"/>
              </a:spcBef>
            </a:pPr>
            <a:r>
              <a:rPr lang="en-US" sz="1932" i="1" dirty="0">
                <a:latin typeface="Arial" panose="020B0604020202020204" pitchFamily="34" charset="0"/>
                <a:cs typeface="Arial" panose="020B0604020202020204" pitchFamily="34" charset="0"/>
              </a:rPr>
              <a:t>The </a:t>
            </a:r>
            <a:r>
              <a:rPr lang="en-US" sz="1932" i="1" dirty="0" err="1">
                <a:latin typeface="Arial" panose="020B0604020202020204" pitchFamily="34" charset="0"/>
                <a:cs typeface="Arial" panose="020B0604020202020204" pitchFamily="34" charset="0"/>
              </a:rPr>
              <a:t>ddNTP</a:t>
            </a:r>
            <a:r>
              <a:rPr lang="en-US" sz="1932" i="1" dirty="0">
                <a:latin typeface="Arial" panose="020B0604020202020204" pitchFamily="34" charset="0"/>
                <a:cs typeface="Arial" panose="020B0604020202020204" pitchFamily="34" charset="0"/>
              </a:rPr>
              <a:t> that terminated the chain is known from its fluorescent color. </a:t>
            </a:r>
          </a:p>
        </p:txBody>
      </p:sp>
      <p:pic>
        <p:nvPicPr>
          <p:cNvPr id="17" name="Picture 16" descr="Diagram&#10;&#10;Description automatically generated">
            <a:extLst>
              <a:ext uri="{FF2B5EF4-FFF2-40B4-BE49-F238E27FC236}">
                <a16:creationId xmlns:a16="http://schemas.microsoft.com/office/drawing/2014/main" id="{EAACC9B8-A026-103A-C95C-B8D223758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40" y="2529642"/>
            <a:ext cx="2691025" cy="3110594"/>
          </a:xfrm>
          <a:prstGeom prst="rect">
            <a:avLst/>
          </a:prstGeom>
        </p:spPr>
      </p:pic>
      <p:graphicFrame>
        <p:nvGraphicFramePr>
          <p:cNvPr id="19" name="Object 18">
            <a:extLst>
              <a:ext uri="{FF2B5EF4-FFF2-40B4-BE49-F238E27FC236}">
                <a16:creationId xmlns:a16="http://schemas.microsoft.com/office/drawing/2014/main" id="{D477E86B-542B-8542-0E00-34EE6F7BDFCC}"/>
              </a:ext>
            </a:extLst>
          </p:cNvPr>
          <p:cNvGraphicFramePr>
            <a:graphicFrameLocks noChangeAspect="1"/>
          </p:cNvGraphicFramePr>
          <p:nvPr/>
        </p:nvGraphicFramePr>
        <p:xfrm>
          <a:off x="3004198" y="4514890"/>
          <a:ext cx="4017345" cy="2250691"/>
        </p:xfrm>
        <a:graphic>
          <a:graphicData uri="http://schemas.openxmlformats.org/presentationml/2006/ole">
            <mc:AlternateContent xmlns:mc="http://schemas.openxmlformats.org/markup-compatibility/2006">
              <mc:Choice xmlns:v="urn:schemas-microsoft-com:vml" Requires="v">
                <p:oleObj name="MDLDrawObject Class" r:id="rId5" imgW="8219539" imgH="4514456" progId="MDLDrawOLE.MDLDrawObject.1">
                  <p:embed/>
                </p:oleObj>
              </mc:Choice>
              <mc:Fallback>
                <p:oleObj name="MDLDrawObject Class" r:id="rId5" imgW="8219539" imgH="4514456" progId="MDLDrawOLE.MDLDrawObject.1">
                  <p:embed/>
                  <p:pic>
                    <p:nvPicPr>
                      <p:cNvPr id="19" name="Object 18">
                        <a:extLst>
                          <a:ext uri="{FF2B5EF4-FFF2-40B4-BE49-F238E27FC236}">
                            <a16:creationId xmlns:a16="http://schemas.microsoft.com/office/drawing/2014/main" id="{D477E86B-542B-8542-0E00-34EE6F7BDFCC}"/>
                          </a:ext>
                        </a:extLst>
                      </p:cNvPr>
                      <p:cNvPicPr>
                        <a:picLocks noChangeAspect="1" noChangeArrowheads="1"/>
                      </p:cNvPicPr>
                      <p:nvPr/>
                    </p:nvPicPr>
                    <p:blipFill>
                      <a:blip r:embed="rId6"/>
                      <a:srcRect/>
                      <a:stretch>
                        <a:fillRect/>
                      </a:stretch>
                    </p:blipFill>
                    <p:spPr bwMode="auto">
                      <a:xfrm>
                        <a:off x="3004198" y="4514890"/>
                        <a:ext cx="4017345" cy="2250691"/>
                      </a:xfrm>
                      <a:prstGeom prst="rect">
                        <a:avLst/>
                      </a:prstGeom>
                      <a:noFill/>
                    </p:spPr>
                  </p:pic>
                </p:oleObj>
              </mc:Fallback>
            </mc:AlternateContent>
          </a:graphicData>
        </a:graphic>
      </p:graphicFrame>
      <p:graphicFrame>
        <p:nvGraphicFramePr>
          <p:cNvPr id="25" name="Object 24">
            <a:extLst>
              <a:ext uri="{FF2B5EF4-FFF2-40B4-BE49-F238E27FC236}">
                <a16:creationId xmlns:a16="http://schemas.microsoft.com/office/drawing/2014/main" id="{AF5385FB-A467-DF4D-BE3A-DC57FD4102D7}"/>
              </a:ext>
            </a:extLst>
          </p:cNvPr>
          <p:cNvGraphicFramePr>
            <a:graphicFrameLocks noChangeAspect="1"/>
          </p:cNvGraphicFramePr>
          <p:nvPr/>
        </p:nvGraphicFramePr>
        <p:xfrm>
          <a:off x="3983921" y="2505163"/>
          <a:ext cx="2086986" cy="2038526"/>
        </p:xfrm>
        <a:graphic>
          <a:graphicData uri="http://schemas.openxmlformats.org/presentationml/2006/ole">
            <mc:AlternateContent xmlns:mc="http://schemas.openxmlformats.org/markup-compatibility/2006">
              <mc:Choice xmlns:v="urn:schemas-microsoft-com:vml" Requires="v">
                <p:oleObj name="MDLDrawObject Class" r:id="rId7" imgW="4305078" imgH="4124259" progId="MDLDrawOLE.MDLDrawObject.1">
                  <p:embed/>
                </p:oleObj>
              </mc:Choice>
              <mc:Fallback>
                <p:oleObj name="MDLDrawObject Class" r:id="rId7" imgW="4305078" imgH="4124259" progId="MDLDrawOLE.MDLDrawObject.1">
                  <p:embed/>
                  <p:pic>
                    <p:nvPicPr>
                      <p:cNvPr id="25" name="Object 24">
                        <a:extLst>
                          <a:ext uri="{FF2B5EF4-FFF2-40B4-BE49-F238E27FC236}">
                            <a16:creationId xmlns:a16="http://schemas.microsoft.com/office/drawing/2014/main" id="{AF5385FB-A467-DF4D-BE3A-DC57FD4102D7}"/>
                          </a:ext>
                        </a:extLst>
                      </p:cNvPr>
                      <p:cNvPicPr>
                        <a:picLocks noChangeAspect="1" noChangeArrowheads="1"/>
                      </p:cNvPicPr>
                      <p:nvPr/>
                    </p:nvPicPr>
                    <p:blipFill>
                      <a:blip r:embed="rId8"/>
                      <a:srcRect/>
                      <a:stretch>
                        <a:fillRect/>
                      </a:stretch>
                    </p:blipFill>
                    <p:spPr bwMode="auto">
                      <a:xfrm>
                        <a:off x="3983921" y="2505163"/>
                        <a:ext cx="2086986" cy="2038526"/>
                      </a:xfrm>
                      <a:prstGeom prst="rect">
                        <a:avLst/>
                      </a:prstGeom>
                      <a:noFill/>
                    </p:spPr>
                  </p:pic>
                </p:oleObj>
              </mc:Fallback>
            </mc:AlternateContent>
          </a:graphicData>
        </a:graphic>
      </p:graphicFrame>
      <p:sp>
        <p:nvSpPr>
          <p:cNvPr id="35" name="TextBox 34">
            <a:extLst>
              <a:ext uri="{FF2B5EF4-FFF2-40B4-BE49-F238E27FC236}">
                <a16:creationId xmlns:a16="http://schemas.microsoft.com/office/drawing/2014/main" id="{93590181-B839-A94D-A001-EDF43947F021}"/>
              </a:ext>
            </a:extLst>
          </p:cNvPr>
          <p:cNvSpPr txBox="1"/>
          <p:nvPr/>
        </p:nvSpPr>
        <p:spPr>
          <a:xfrm>
            <a:off x="3171674" y="3458988"/>
            <a:ext cx="1305569" cy="805605"/>
          </a:xfrm>
          <a:prstGeom prst="rect">
            <a:avLst/>
          </a:prstGeom>
          <a:noFill/>
        </p:spPr>
        <p:txBody>
          <a:bodyPr wrap="square" rtlCol="0">
            <a:spAutoFit/>
          </a:bodyPr>
          <a:lstStyle/>
          <a:p>
            <a:pPr algn="l"/>
            <a:r>
              <a:rPr lang="en-US" sz="1545" dirty="0">
                <a:latin typeface="Arial" panose="020B0604020202020204" pitchFamily="34" charset="0"/>
                <a:cs typeface="Arial" panose="020B0604020202020204" pitchFamily="34" charset="0"/>
              </a:rPr>
              <a:t>After</a:t>
            </a:r>
          </a:p>
          <a:p>
            <a:pPr algn="l"/>
            <a:r>
              <a:rPr lang="en-US" sz="1545" b="1" dirty="0" err="1">
                <a:latin typeface="Arial" panose="020B0604020202020204" pitchFamily="34" charset="0"/>
                <a:cs typeface="Arial" panose="020B0604020202020204" pitchFamily="34" charset="0"/>
              </a:rPr>
              <a:t>ddTTP</a:t>
            </a:r>
            <a:r>
              <a:rPr lang="en-US" sz="1545" dirty="0">
                <a:latin typeface="Arial" panose="020B0604020202020204" pitchFamily="34" charset="0"/>
                <a:cs typeface="Arial" panose="020B0604020202020204" pitchFamily="34" charset="0"/>
              </a:rPr>
              <a:t> incorporated</a:t>
            </a:r>
          </a:p>
        </p:txBody>
      </p:sp>
      <p:sp>
        <p:nvSpPr>
          <p:cNvPr id="36" name="TextBox 35">
            <a:extLst>
              <a:ext uri="{FF2B5EF4-FFF2-40B4-BE49-F238E27FC236}">
                <a16:creationId xmlns:a16="http://schemas.microsoft.com/office/drawing/2014/main" id="{535882D3-7596-ACAA-DB15-A6396786BECE}"/>
              </a:ext>
            </a:extLst>
          </p:cNvPr>
          <p:cNvSpPr txBox="1"/>
          <p:nvPr/>
        </p:nvSpPr>
        <p:spPr>
          <a:xfrm>
            <a:off x="2296875" y="5782409"/>
            <a:ext cx="1305569" cy="805605"/>
          </a:xfrm>
          <a:prstGeom prst="rect">
            <a:avLst/>
          </a:prstGeom>
          <a:noFill/>
        </p:spPr>
        <p:txBody>
          <a:bodyPr wrap="square" rtlCol="0">
            <a:spAutoFit/>
          </a:bodyPr>
          <a:lstStyle/>
          <a:p>
            <a:pPr algn="l"/>
            <a:r>
              <a:rPr lang="en-US" sz="1545" dirty="0">
                <a:latin typeface="Arial" panose="020B0604020202020204" pitchFamily="34" charset="0"/>
                <a:cs typeface="Arial" panose="020B0604020202020204" pitchFamily="34" charset="0"/>
              </a:rPr>
              <a:t>After</a:t>
            </a:r>
          </a:p>
          <a:p>
            <a:pPr algn="l"/>
            <a:r>
              <a:rPr lang="en-US" sz="1545" b="1" dirty="0">
                <a:latin typeface="Arial" panose="020B0604020202020204" pitchFamily="34" charset="0"/>
                <a:cs typeface="Arial" panose="020B0604020202020204" pitchFamily="34" charset="0"/>
              </a:rPr>
              <a:t>dTTP</a:t>
            </a:r>
            <a:r>
              <a:rPr lang="en-US" sz="1545" dirty="0">
                <a:latin typeface="Arial" panose="020B0604020202020204" pitchFamily="34" charset="0"/>
                <a:cs typeface="Arial" panose="020B0604020202020204" pitchFamily="34" charset="0"/>
              </a:rPr>
              <a:t> incorporated</a:t>
            </a:r>
          </a:p>
        </p:txBody>
      </p:sp>
      <p:sp>
        <p:nvSpPr>
          <p:cNvPr id="5" name="Date Placeholder 4">
            <a:extLst>
              <a:ext uri="{FF2B5EF4-FFF2-40B4-BE49-F238E27FC236}">
                <a16:creationId xmlns:a16="http://schemas.microsoft.com/office/drawing/2014/main" id="{3349E4EF-F778-DB72-937C-C0F85B909159}"/>
              </a:ext>
            </a:extLst>
          </p:cNvPr>
          <p:cNvSpPr>
            <a:spLocks noGrp="1"/>
          </p:cNvSpPr>
          <p:nvPr>
            <p:ph type="dt" sz="half" idx="10"/>
          </p:nvPr>
        </p:nvSpPr>
        <p:spPr/>
        <p:txBody>
          <a:bodyPr/>
          <a:lstStyle/>
          <a:p>
            <a:fld id="{C55C11D1-A0A5-41FE-BFA4-8B778FDD51E1}" type="datetime1">
              <a:rPr lang="en-US" smtClean="0"/>
              <a:t>2/5/2025</a:t>
            </a:fld>
            <a:endParaRPr lang="en-US"/>
          </a:p>
        </p:txBody>
      </p:sp>
      <p:sp>
        <p:nvSpPr>
          <p:cNvPr id="10" name="Footer Placeholder 9">
            <a:extLst>
              <a:ext uri="{FF2B5EF4-FFF2-40B4-BE49-F238E27FC236}">
                <a16:creationId xmlns:a16="http://schemas.microsoft.com/office/drawing/2014/main" id="{2D9ED8A1-8B8B-53DD-121F-F98E60FC4D82}"/>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3A24DF5B-4583-D052-DAE4-4DCD3BAE5C8F}"/>
              </a:ext>
            </a:extLst>
          </p:cNvPr>
          <p:cNvSpPr>
            <a:spLocks noGrp="1"/>
          </p:cNvSpPr>
          <p:nvPr>
            <p:ph type="sldNum" sz="quarter" idx="12"/>
          </p:nvPr>
        </p:nvSpPr>
        <p:spPr/>
        <p:txBody>
          <a:bodyPr/>
          <a:lstStyle/>
          <a:p>
            <a:fld id="{DC3BB032-4020-48F4-953B-341806DC4A2B}" type="slidenum">
              <a:rPr lang="en-US" smtClean="0"/>
              <a:t>17</a:t>
            </a:fld>
            <a:endParaRPr lang="en-US"/>
          </a:p>
        </p:txBody>
      </p:sp>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F0F97610-6D23-D060-890F-223B51607E20}"/>
                  </a:ext>
                </a:extLst>
              </p14:cNvPr>
              <p14:cNvContentPartPr/>
              <p14:nvPr/>
            </p14:nvContentPartPr>
            <p14:xfrm>
              <a:off x="259624" y="536400"/>
              <a:ext cx="1491120" cy="90360"/>
            </p14:xfrm>
          </p:contentPart>
        </mc:Choice>
        <mc:Fallback xmlns="">
          <p:pic>
            <p:nvPicPr>
              <p:cNvPr id="12" name="Ink 11">
                <a:extLst>
                  <a:ext uri="{FF2B5EF4-FFF2-40B4-BE49-F238E27FC236}">
                    <a16:creationId xmlns:a16="http://schemas.microsoft.com/office/drawing/2014/main" id="{F0F97610-6D23-D060-890F-223B51607E20}"/>
                  </a:ext>
                </a:extLst>
              </p:cNvPr>
              <p:cNvPicPr/>
              <p:nvPr/>
            </p:nvPicPr>
            <p:blipFill>
              <a:blip r:embed="rId10"/>
              <a:stretch>
                <a:fillRect/>
              </a:stretch>
            </p:blipFill>
            <p:spPr>
              <a:xfrm>
                <a:off x="187984" y="392760"/>
                <a:ext cx="1634760" cy="37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85610A10-8115-2911-91B0-45F6DFB0ADDF}"/>
                  </a:ext>
                </a:extLst>
              </p14:cNvPr>
              <p14:cNvContentPartPr/>
              <p14:nvPr/>
            </p14:nvContentPartPr>
            <p14:xfrm>
              <a:off x="732664" y="3724200"/>
              <a:ext cx="1831680" cy="93240"/>
            </p14:xfrm>
          </p:contentPart>
        </mc:Choice>
        <mc:Fallback xmlns="">
          <p:pic>
            <p:nvPicPr>
              <p:cNvPr id="13" name="Ink 12">
                <a:extLst>
                  <a:ext uri="{FF2B5EF4-FFF2-40B4-BE49-F238E27FC236}">
                    <a16:creationId xmlns:a16="http://schemas.microsoft.com/office/drawing/2014/main" id="{85610A10-8115-2911-91B0-45F6DFB0ADDF}"/>
                  </a:ext>
                </a:extLst>
              </p:cNvPr>
              <p:cNvPicPr/>
              <p:nvPr/>
            </p:nvPicPr>
            <p:blipFill>
              <a:blip r:embed="rId12"/>
              <a:stretch>
                <a:fillRect/>
              </a:stretch>
            </p:blipFill>
            <p:spPr>
              <a:xfrm>
                <a:off x="660664" y="3580200"/>
                <a:ext cx="1975320" cy="380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A31D40E0-874B-8F2B-9839-1E62FE2D7B58}"/>
                  </a:ext>
                </a:extLst>
              </p14:cNvPr>
              <p14:cNvContentPartPr/>
              <p14:nvPr/>
            </p14:nvContentPartPr>
            <p14:xfrm>
              <a:off x="811504" y="5378760"/>
              <a:ext cx="1676880" cy="81720"/>
            </p14:xfrm>
          </p:contentPart>
        </mc:Choice>
        <mc:Fallback xmlns="">
          <p:pic>
            <p:nvPicPr>
              <p:cNvPr id="14" name="Ink 13">
                <a:extLst>
                  <a:ext uri="{FF2B5EF4-FFF2-40B4-BE49-F238E27FC236}">
                    <a16:creationId xmlns:a16="http://schemas.microsoft.com/office/drawing/2014/main" id="{A31D40E0-874B-8F2B-9839-1E62FE2D7B58}"/>
                  </a:ext>
                </a:extLst>
              </p:cNvPr>
              <p:cNvPicPr/>
              <p:nvPr/>
            </p:nvPicPr>
            <p:blipFill>
              <a:blip r:embed="rId14"/>
              <a:stretch>
                <a:fillRect/>
              </a:stretch>
            </p:blipFill>
            <p:spPr>
              <a:xfrm>
                <a:off x="739504" y="5235120"/>
                <a:ext cx="1820520" cy="369360"/>
              </a:xfrm>
              <a:prstGeom prst="rect">
                <a:avLst/>
              </a:prstGeom>
            </p:spPr>
          </p:pic>
        </mc:Fallback>
      </mc:AlternateContent>
      <p:grpSp>
        <p:nvGrpSpPr>
          <p:cNvPr id="27" name="Group 26">
            <a:extLst>
              <a:ext uri="{FF2B5EF4-FFF2-40B4-BE49-F238E27FC236}">
                <a16:creationId xmlns:a16="http://schemas.microsoft.com/office/drawing/2014/main" id="{53AE77D0-A44A-672E-C391-2D982B3D431A}"/>
              </a:ext>
            </a:extLst>
          </p:cNvPr>
          <p:cNvGrpSpPr/>
          <p:nvPr/>
        </p:nvGrpSpPr>
        <p:grpSpPr>
          <a:xfrm>
            <a:off x="159184" y="5362920"/>
            <a:ext cx="353880" cy="288720"/>
            <a:chOff x="159184" y="5362920"/>
            <a:chExt cx="353880" cy="288720"/>
          </a:xfrm>
        </p:grpSpPr>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D4DC4A95-FE75-BF40-3BEA-838E1739A5F7}"/>
                    </a:ext>
                  </a:extLst>
                </p14:cNvPr>
                <p14:cNvContentPartPr/>
                <p14:nvPr/>
              </p14:nvContentPartPr>
              <p14:xfrm>
                <a:off x="159184" y="5480280"/>
                <a:ext cx="57600" cy="171360"/>
              </p14:xfrm>
            </p:contentPart>
          </mc:Choice>
          <mc:Fallback xmlns="">
            <p:pic>
              <p:nvPicPr>
                <p:cNvPr id="15" name="Ink 14">
                  <a:extLst>
                    <a:ext uri="{FF2B5EF4-FFF2-40B4-BE49-F238E27FC236}">
                      <a16:creationId xmlns:a16="http://schemas.microsoft.com/office/drawing/2014/main" id="{D4DC4A95-FE75-BF40-3BEA-838E1739A5F7}"/>
                    </a:ext>
                  </a:extLst>
                </p:cNvPr>
                <p:cNvPicPr/>
                <p:nvPr/>
              </p:nvPicPr>
              <p:blipFill>
                <a:blip r:embed="rId16"/>
                <a:stretch>
                  <a:fillRect/>
                </a:stretch>
              </p:blipFill>
              <p:spPr>
                <a:xfrm>
                  <a:off x="150184" y="5471640"/>
                  <a:ext cx="7524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559394DB-52B5-752B-1ECB-DF19035334DA}"/>
                    </a:ext>
                  </a:extLst>
                </p14:cNvPr>
                <p14:cNvContentPartPr/>
                <p14:nvPr/>
              </p14:nvContentPartPr>
              <p14:xfrm>
                <a:off x="268624" y="5451120"/>
                <a:ext cx="86040" cy="129600"/>
              </p14:xfrm>
            </p:contentPart>
          </mc:Choice>
          <mc:Fallback xmlns="">
            <p:pic>
              <p:nvPicPr>
                <p:cNvPr id="16" name="Ink 15">
                  <a:extLst>
                    <a:ext uri="{FF2B5EF4-FFF2-40B4-BE49-F238E27FC236}">
                      <a16:creationId xmlns:a16="http://schemas.microsoft.com/office/drawing/2014/main" id="{559394DB-52B5-752B-1ECB-DF19035334DA}"/>
                    </a:ext>
                  </a:extLst>
                </p:cNvPr>
                <p:cNvPicPr/>
                <p:nvPr/>
              </p:nvPicPr>
              <p:blipFill>
                <a:blip r:embed="rId18"/>
                <a:stretch>
                  <a:fillRect/>
                </a:stretch>
              </p:blipFill>
              <p:spPr>
                <a:xfrm>
                  <a:off x="259624" y="5442120"/>
                  <a:ext cx="10368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F26F4F0F-E8ED-55E8-95E2-43A0E74F2265}"/>
                    </a:ext>
                  </a:extLst>
                </p14:cNvPr>
                <p14:cNvContentPartPr/>
                <p14:nvPr/>
              </p14:nvContentPartPr>
              <p14:xfrm>
                <a:off x="405424" y="5362920"/>
                <a:ext cx="107640" cy="136080"/>
              </p14:xfrm>
            </p:contentPart>
          </mc:Choice>
          <mc:Fallback xmlns="">
            <p:pic>
              <p:nvPicPr>
                <p:cNvPr id="18" name="Ink 17">
                  <a:extLst>
                    <a:ext uri="{FF2B5EF4-FFF2-40B4-BE49-F238E27FC236}">
                      <a16:creationId xmlns:a16="http://schemas.microsoft.com/office/drawing/2014/main" id="{F26F4F0F-E8ED-55E8-95E2-43A0E74F2265}"/>
                    </a:ext>
                  </a:extLst>
                </p:cNvPr>
                <p:cNvPicPr/>
                <p:nvPr/>
              </p:nvPicPr>
              <p:blipFill>
                <a:blip r:embed="rId20"/>
                <a:stretch>
                  <a:fillRect/>
                </a:stretch>
              </p:blipFill>
              <p:spPr>
                <a:xfrm>
                  <a:off x="396424" y="5353920"/>
                  <a:ext cx="125280" cy="153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28" name="Ink 27">
                <a:extLst>
                  <a:ext uri="{FF2B5EF4-FFF2-40B4-BE49-F238E27FC236}">
                    <a16:creationId xmlns:a16="http://schemas.microsoft.com/office/drawing/2014/main" id="{D24C6F35-AFDB-01FD-34C2-41F8B72EF929}"/>
                  </a:ext>
                </a:extLst>
              </p14:cNvPr>
              <p14:cNvContentPartPr/>
              <p14:nvPr/>
            </p14:nvContentPartPr>
            <p14:xfrm>
              <a:off x="285544" y="3684960"/>
              <a:ext cx="32760" cy="163800"/>
            </p14:xfrm>
          </p:contentPart>
        </mc:Choice>
        <mc:Fallback xmlns="">
          <p:pic>
            <p:nvPicPr>
              <p:cNvPr id="28" name="Ink 27">
                <a:extLst>
                  <a:ext uri="{FF2B5EF4-FFF2-40B4-BE49-F238E27FC236}">
                    <a16:creationId xmlns:a16="http://schemas.microsoft.com/office/drawing/2014/main" id="{D24C6F35-AFDB-01FD-34C2-41F8B72EF929}"/>
                  </a:ext>
                </a:extLst>
              </p:cNvPr>
              <p:cNvPicPr/>
              <p:nvPr/>
            </p:nvPicPr>
            <p:blipFill>
              <a:blip r:embed="rId22"/>
              <a:stretch>
                <a:fillRect/>
              </a:stretch>
            </p:blipFill>
            <p:spPr>
              <a:xfrm>
                <a:off x="276904" y="3675960"/>
                <a:ext cx="5040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Ink 31">
                <a:extLst>
                  <a:ext uri="{FF2B5EF4-FFF2-40B4-BE49-F238E27FC236}">
                    <a16:creationId xmlns:a16="http://schemas.microsoft.com/office/drawing/2014/main" id="{8B630BF8-7CAA-106B-D83E-FD7CCC38A7F2}"/>
                  </a:ext>
                </a:extLst>
              </p14:cNvPr>
              <p14:cNvContentPartPr/>
              <p14:nvPr/>
            </p14:nvContentPartPr>
            <p14:xfrm>
              <a:off x="748504" y="3999600"/>
              <a:ext cx="794880" cy="121680"/>
            </p14:xfrm>
          </p:contentPart>
        </mc:Choice>
        <mc:Fallback xmlns="">
          <p:pic>
            <p:nvPicPr>
              <p:cNvPr id="32" name="Ink 31">
                <a:extLst>
                  <a:ext uri="{FF2B5EF4-FFF2-40B4-BE49-F238E27FC236}">
                    <a16:creationId xmlns:a16="http://schemas.microsoft.com/office/drawing/2014/main" id="{8B630BF8-7CAA-106B-D83E-FD7CCC38A7F2}"/>
                  </a:ext>
                </a:extLst>
              </p:cNvPr>
              <p:cNvPicPr/>
              <p:nvPr/>
            </p:nvPicPr>
            <p:blipFill>
              <a:blip r:embed="rId24"/>
              <a:stretch>
                <a:fillRect/>
              </a:stretch>
            </p:blipFill>
            <p:spPr>
              <a:xfrm>
                <a:off x="739864" y="3990960"/>
                <a:ext cx="812520" cy="139320"/>
              </a:xfrm>
              <a:prstGeom prst="rect">
                <a:avLst/>
              </a:prstGeom>
            </p:spPr>
          </p:pic>
        </mc:Fallback>
      </mc:AlternateContent>
      <p:grpSp>
        <p:nvGrpSpPr>
          <p:cNvPr id="44" name="Group 43">
            <a:extLst>
              <a:ext uri="{FF2B5EF4-FFF2-40B4-BE49-F238E27FC236}">
                <a16:creationId xmlns:a16="http://schemas.microsoft.com/office/drawing/2014/main" id="{DAA621F1-184C-934E-C3AC-B6C8AA5C3F96}"/>
              </a:ext>
            </a:extLst>
          </p:cNvPr>
          <p:cNvGrpSpPr/>
          <p:nvPr/>
        </p:nvGrpSpPr>
        <p:grpSpPr>
          <a:xfrm>
            <a:off x="1692064" y="2367720"/>
            <a:ext cx="1038240" cy="1291680"/>
            <a:chOff x="1692064" y="2367720"/>
            <a:chExt cx="1038240" cy="1291680"/>
          </a:xfrm>
        </p:grpSpPr>
        <mc:AlternateContent xmlns:mc="http://schemas.openxmlformats.org/markup-compatibility/2006" xmlns:p14="http://schemas.microsoft.com/office/powerpoint/2010/main">
          <mc:Choice Requires="p14">
            <p:contentPart p14:bwMode="auto" r:id="rId25">
              <p14:nvContentPartPr>
                <p14:cNvPr id="33" name="Ink 32">
                  <a:extLst>
                    <a:ext uri="{FF2B5EF4-FFF2-40B4-BE49-F238E27FC236}">
                      <a16:creationId xmlns:a16="http://schemas.microsoft.com/office/drawing/2014/main" id="{994ADB11-BB93-49C4-756D-724DC4F57247}"/>
                    </a:ext>
                  </a:extLst>
                </p14:cNvPr>
                <p14:cNvContentPartPr/>
                <p14:nvPr/>
              </p14:nvContentPartPr>
              <p14:xfrm>
                <a:off x="1692064" y="3285720"/>
                <a:ext cx="382320" cy="373680"/>
              </p14:xfrm>
            </p:contentPart>
          </mc:Choice>
          <mc:Fallback xmlns="">
            <p:pic>
              <p:nvPicPr>
                <p:cNvPr id="33" name="Ink 32">
                  <a:extLst>
                    <a:ext uri="{FF2B5EF4-FFF2-40B4-BE49-F238E27FC236}">
                      <a16:creationId xmlns:a16="http://schemas.microsoft.com/office/drawing/2014/main" id="{994ADB11-BB93-49C4-756D-724DC4F57247}"/>
                    </a:ext>
                  </a:extLst>
                </p:cNvPr>
                <p:cNvPicPr/>
                <p:nvPr/>
              </p:nvPicPr>
              <p:blipFill>
                <a:blip r:embed="rId26"/>
                <a:stretch>
                  <a:fillRect/>
                </a:stretch>
              </p:blipFill>
              <p:spPr>
                <a:xfrm>
                  <a:off x="1683064" y="3276720"/>
                  <a:ext cx="399960" cy="3913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7" name="Ink 36">
                  <a:extLst>
                    <a:ext uri="{FF2B5EF4-FFF2-40B4-BE49-F238E27FC236}">
                      <a16:creationId xmlns:a16="http://schemas.microsoft.com/office/drawing/2014/main" id="{26E1A811-2F1D-C058-A116-5D3D62A8E680}"/>
                    </a:ext>
                  </a:extLst>
                </p14:cNvPr>
                <p14:cNvContentPartPr/>
                <p14:nvPr/>
              </p14:nvContentPartPr>
              <p14:xfrm>
                <a:off x="1924624" y="2542320"/>
                <a:ext cx="518400" cy="758880"/>
              </p14:xfrm>
            </p:contentPart>
          </mc:Choice>
          <mc:Fallback xmlns="">
            <p:pic>
              <p:nvPicPr>
                <p:cNvPr id="37" name="Ink 36">
                  <a:extLst>
                    <a:ext uri="{FF2B5EF4-FFF2-40B4-BE49-F238E27FC236}">
                      <a16:creationId xmlns:a16="http://schemas.microsoft.com/office/drawing/2014/main" id="{26E1A811-2F1D-C058-A116-5D3D62A8E680}"/>
                    </a:ext>
                  </a:extLst>
                </p:cNvPr>
                <p:cNvPicPr/>
                <p:nvPr/>
              </p:nvPicPr>
              <p:blipFill>
                <a:blip r:embed="rId28"/>
                <a:stretch>
                  <a:fillRect/>
                </a:stretch>
              </p:blipFill>
              <p:spPr>
                <a:xfrm>
                  <a:off x="1915984" y="2533680"/>
                  <a:ext cx="536040" cy="7765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8" name="Ink 37">
                  <a:extLst>
                    <a:ext uri="{FF2B5EF4-FFF2-40B4-BE49-F238E27FC236}">
                      <a16:creationId xmlns:a16="http://schemas.microsoft.com/office/drawing/2014/main" id="{A796BA5A-A988-14BC-125A-9B3000B76AC2}"/>
                    </a:ext>
                  </a:extLst>
                </p14:cNvPr>
                <p14:cNvContentPartPr/>
                <p14:nvPr/>
              </p14:nvContentPartPr>
              <p14:xfrm>
                <a:off x="2561464" y="2422800"/>
                <a:ext cx="67320" cy="136440"/>
              </p14:xfrm>
            </p:contentPart>
          </mc:Choice>
          <mc:Fallback xmlns="">
            <p:pic>
              <p:nvPicPr>
                <p:cNvPr id="38" name="Ink 37">
                  <a:extLst>
                    <a:ext uri="{FF2B5EF4-FFF2-40B4-BE49-F238E27FC236}">
                      <a16:creationId xmlns:a16="http://schemas.microsoft.com/office/drawing/2014/main" id="{A796BA5A-A988-14BC-125A-9B3000B76AC2}"/>
                    </a:ext>
                  </a:extLst>
                </p:cNvPr>
                <p:cNvPicPr/>
                <p:nvPr/>
              </p:nvPicPr>
              <p:blipFill>
                <a:blip r:embed="rId30"/>
                <a:stretch>
                  <a:fillRect/>
                </a:stretch>
              </p:blipFill>
              <p:spPr>
                <a:xfrm>
                  <a:off x="2552464" y="2414160"/>
                  <a:ext cx="8496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9" name="Ink 38">
                  <a:extLst>
                    <a:ext uri="{FF2B5EF4-FFF2-40B4-BE49-F238E27FC236}">
                      <a16:creationId xmlns:a16="http://schemas.microsoft.com/office/drawing/2014/main" id="{1984CF67-98EA-71CC-7D07-905890E2092C}"/>
                    </a:ext>
                  </a:extLst>
                </p14:cNvPr>
                <p14:cNvContentPartPr/>
                <p14:nvPr/>
              </p14:nvContentPartPr>
              <p14:xfrm>
                <a:off x="2623024" y="2471040"/>
                <a:ext cx="71280" cy="51120"/>
              </p14:xfrm>
            </p:contentPart>
          </mc:Choice>
          <mc:Fallback xmlns="">
            <p:pic>
              <p:nvPicPr>
                <p:cNvPr id="39" name="Ink 38">
                  <a:extLst>
                    <a:ext uri="{FF2B5EF4-FFF2-40B4-BE49-F238E27FC236}">
                      <a16:creationId xmlns:a16="http://schemas.microsoft.com/office/drawing/2014/main" id="{1984CF67-98EA-71CC-7D07-905890E2092C}"/>
                    </a:ext>
                  </a:extLst>
                </p:cNvPr>
                <p:cNvPicPr/>
                <p:nvPr/>
              </p:nvPicPr>
              <p:blipFill>
                <a:blip r:embed="rId32"/>
                <a:stretch>
                  <a:fillRect/>
                </a:stretch>
              </p:blipFill>
              <p:spPr>
                <a:xfrm>
                  <a:off x="2614024" y="2462040"/>
                  <a:ext cx="8892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0" name="Ink 39">
                  <a:extLst>
                    <a:ext uri="{FF2B5EF4-FFF2-40B4-BE49-F238E27FC236}">
                      <a16:creationId xmlns:a16="http://schemas.microsoft.com/office/drawing/2014/main" id="{67BE67FF-C842-ED3A-ABD3-3EBE574E23BE}"/>
                    </a:ext>
                  </a:extLst>
                </p14:cNvPr>
                <p14:cNvContentPartPr/>
                <p14:nvPr/>
              </p14:nvContentPartPr>
              <p14:xfrm>
                <a:off x="2681344" y="2367720"/>
                <a:ext cx="48960" cy="191160"/>
              </p14:xfrm>
            </p:contentPart>
          </mc:Choice>
          <mc:Fallback xmlns="">
            <p:pic>
              <p:nvPicPr>
                <p:cNvPr id="40" name="Ink 39">
                  <a:extLst>
                    <a:ext uri="{FF2B5EF4-FFF2-40B4-BE49-F238E27FC236}">
                      <a16:creationId xmlns:a16="http://schemas.microsoft.com/office/drawing/2014/main" id="{67BE67FF-C842-ED3A-ABD3-3EBE574E23BE}"/>
                    </a:ext>
                  </a:extLst>
                </p:cNvPr>
                <p:cNvPicPr/>
                <p:nvPr/>
              </p:nvPicPr>
              <p:blipFill>
                <a:blip r:embed="rId34"/>
                <a:stretch>
                  <a:fillRect/>
                </a:stretch>
              </p:blipFill>
              <p:spPr>
                <a:xfrm>
                  <a:off x="2672704" y="2359080"/>
                  <a:ext cx="66600" cy="208800"/>
                </a:xfrm>
                <a:prstGeom prst="rect">
                  <a:avLst/>
                </a:prstGeom>
              </p:spPr>
            </p:pic>
          </mc:Fallback>
        </mc:AlternateContent>
      </p:grpSp>
      <p:grpSp>
        <p:nvGrpSpPr>
          <p:cNvPr id="43" name="Group 42">
            <a:extLst>
              <a:ext uri="{FF2B5EF4-FFF2-40B4-BE49-F238E27FC236}">
                <a16:creationId xmlns:a16="http://schemas.microsoft.com/office/drawing/2014/main" id="{E4B56346-6431-32B9-5636-F72754FABD12}"/>
              </a:ext>
            </a:extLst>
          </p:cNvPr>
          <p:cNvGrpSpPr/>
          <p:nvPr/>
        </p:nvGrpSpPr>
        <p:grpSpPr>
          <a:xfrm>
            <a:off x="3069424" y="2298600"/>
            <a:ext cx="142920" cy="284040"/>
            <a:chOff x="3069424" y="2298600"/>
            <a:chExt cx="142920" cy="284040"/>
          </a:xfrm>
        </p:grpSpPr>
        <mc:AlternateContent xmlns:mc="http://schemas.openxmlformats.org/markup-compatibility/2006" xmlns:p14="http://schemas.microsoft.com/office/powerpoint/2010/main">
          <mc:Choice Requires="p14">
            <p:contentPart p14:bwMode="auto" r:id="rId35">
              <p14:nvContentPartPr>
                <p14:cNvPr id="41" name="Ink 40">
                  <a:extLst>
                    <a:ext uri="{FF2B5EF4-FFF2-40B4-BE49-F238E27FC236}">
                      <a16:creationId xmlns:a16="http://schemas.microsoft.com/office/drawing/2014/main" id="{3A784100-7DCD-4624-5E77-4182CEE51267}"/>
                    </a:ext>
                  </a:extLst>
                </p14:cNvPr>
                <p14:cNvContentPartPr/>
                <p14:nvPr/>
              </p14:nvContentPartPr>
              <p14:xfrm>
                <a:off x="3069424" y="2384280"/>
                <a:ext cx="117000" cy="198360"/>
              </p14:xfrm>
            </p:contentPart>
          </mc:Choice>
          <mc:Fallback xmlns="">
            <p:pic>
              <p:nvPicPr>
                <p:cNvPr id="41" name="Ink 40">
                  <a:extLst>
                    <a:ext uri="{FF2B5EF4-FFF2-40B4-BE49-F238E27FC236}">
                      <a16:creationId xmlns:a16="http://schemas.microsoft.com/office/drawing/2014/main" id="{3A784100-7DCD-4624-5E77-4182CEE51267}"/>
                    </a:ext>
                  </a:extLst>
                </p:cNvPr>
                <p:cNvPicPr/>
                <p:nvPr/>
              </p:nvPicPr>
              <p:blipFill>
                <a:blip r:embed="rId36"/>
                <a:stretch>
                  <a:fillRect/>
                </a:stretch>
              </p:blipFill>
              <p:spPr>
                <a:xfrm>
                  <a:off x="3060784" y="2375640"/>
                  <a:ext cx="1346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2" name="Ink 41">
                  <a:extLst>
                    <a:ext uri="{FF2B5EF4-FFF2-40B4-BE49-F238E27FC236}">
                      <a16:creationId xmlns:a16="http://schemas.microsoft.com/office/drawing/2014/main" id="{8DE31305-9BE7-A610-B59C-6C6B9A1B7356}"/>
                    </a:ext>
                  </a:extLst>
                </p14:cNvPr>
                <p14:cNvContentPartPr/>
                <p14:nvPr/>
              </p14:nvContentPartPr>
              <p14:xfrm>
                <a:off x="3193264" y="2298600"/>
                <a:ext cx="19080" cy="132480"/>
              </p14:xfrm>
            </p:contentPart>
          </mc:Choice>
          <mc:Fallback xmlns="">
            <p:pic>
              <p:nvPicPr>
                <p:cNvPr id="42" name="Ink 41">
                  <a:extLst>
                    <a:ext uri="{FF2B5EF4-FFF2-40B4-BE49-F238E27FC236}">
                      <a16:creationId xmlns:a16="http://schemas.microsoft.com/office/drawing/2014/main" id="{8DE31305-9BE7-A610-B59C-6C6B9A1B7356}"/>
                    </a:ext>
                  </a:extLst>
                </p:cNvPr>
                <p:cNvPicPr/>
                <p:nvPr/>
              </p:nvPicPr>
              <p:blipFill>
                <a:blip r:embed="rId38"/>
                <a:stretch>
                  <a:fillRect/>
                </a:stretch>
              </p:blipFill>
              <p:spPr>
                <a:xfrm>
                  <a:off x="3184264" y="2289960"/>
                  <a:ext cx="36720" cy="150120"/>
                </a:xfrm>
                <a:prstGeom prst="rect">
                  <a:avLst/>
                </a:prstGeom>
              </p:spPr>
            </p:pic>
          </mc:Fallback>
        </mc:AlternateContent>
      </p:grpSp>
      <p:grpSp>
        <p:nvGrpSpPr>
          <p:cNvPr id="51" name="Group 50">
            <a:extLst>
              <a:ext uri="{FF2B5EF4-FFF2-40B4-BE49-F238E27FC236}">
                <a16:creationId xmlns:a16="http://schemas.microsoft.com/office/drawing/2014/main" id="{A229097F-E582-5CC4-6065-93F0D148444C}"/>
              </a:ext>
            </a:extLst>
          </p:cNvPr>
          <p:cNvGrpSpPr/>
          <p:nvPr/>
        </p:nvGrpSpPr>
        <p:grpSpPr>
          <a:xfrm>
            <a:off x="1725904" y="3748320"/>
            <a:ext cx="1252440" cy="1558800"/>
            <a:chOff x="1725904" y="3748320"/>
            <a:chExt cx="1252440" cy="1558800"/>
          </a:xfrm>
        </p:grpSpPr>
        <mc:AlternateContent xmlns:mc="http://schemas.openxmlformats.org/markup-compatibility/2006" xmlns:p14="http://schemas.microsoft.com/office/powerpoint/2010/main">
          <mc:Choice Requires="p14">
            <p:contentPart p14:bwMode="auto" r:id="rId39">
              <p14:nvContentPartPr>
                <p14:cNvPr id="45" name="Ink 44">
                  <a:extLst>
                    <a:ext uri="{FF2B5EF4-FFF2-40B4-BE49-F238E27FC236}">
                      <a16:creationId xmlns:a16="http://schemas.microsoft.com/office/drawing/2014/main" id="{F2935D7D-4C19-2BC6-6C9F-021E5CDBD8DA}"/>
                    </a:ext>
                  </a:extLst>
                </p14:cNvPr>
                <p14:cNvContentPartPr/>
                <p14:nvPr/>
              </p14:nvContentPartPr>
              <p14:xfrm>
                <a:off x="1725904" y="4983840"/>
                <a:ext cx="350640" cy="323280"/>
              </p14:xfrm>
            </p:contentPart>
          </mc:Choice>
          <mc:Fallback xmlns="">
            <p:pic>
              <p:nvPicPr>
                <p:cNvPr id="45" name="Ink 44">
                  <a:extLst>
                    <a:ext uri="{FF2B5EF4-FFF2-40B4-BE49-F238E27FC236}">
                      <a16:creationId xmlns:a16="http://schemas.microsoft.com/office/drawing/2014/main" id="{F2935D7D-4C19-2BC6-6C9F-021E5CDBD8DA}"/>
                    </a:ext>
                  </a:extLst>
                </p:cNvPr>
                <p:cNvPicPr/>
                <p:nvPr/>
              </p:nvPicPr>
              <p:blipFill>
                <a:blip r:embed="rId40"/>
                <a:stretch>
                  <a:fillRect/>
                </a:stretch>
              </p:blipFill>
              <p:spPr>
                <a:xfrm>
                  <a:off x="1716904" y="4975200"/>
                  <a:ext cx="368280" cy="3409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6" name="Ink 45">
                  <a:extLst>
                    <a:ext uri="{FF2B5EF4-FFF2-40B4-BE49-F238E27FC236}">
                      <a16:creationId xmlns:a16="http://schemas.microsoft.com/office/drawing/2014/main" id="{C6BC6BD3-B39E-9346-D913-54A78AAD38B0}"/>
                    </a:ext>
                  </a:extLst>
                </p14:cNvPr>
                <p14:cNvContentPartPr/>
                <p14:nvPr/>
              </p14:nvContentPartPr>
              <p14:xfrm>
                <a:off x="1794304" y="4170960"/>
                <a:ext cx="567360" cy="850320"/>
              </p14:xfrm>
            </p:contentPart>
          </mc:Choice>
          <mc:Fallback xmlns="">
            <p:pic>
              <p:nvPicPr>
                <p:cNvPr id="46" name="Ink 45">
                  <a:extLst>
                    <a:ext uri="{FF2B5EF4-FFF2-40B4-BE49-F238E27FC236}">
                      <a16:creationId xmlns:a16="http://schemas.microsoft.com/office/drawing/2014/main" id="{C6BC6BD3-B39E-9346-D913-54A78AAD38B0}"/>
                    </a:ext>
                  </a:extLst>
                </p:cNvPr>
                <p:cNvPicPr/>
                <p:nvPr/>
              </p:nvPicPr>
              <p:blipFill>
                <a:blip r:embed="rId42"/>
                <a:stretch>
                  <a:fillRect/>
                </a:stretch>
              </p:blipFill>
              <p:spPr>
                <a:xfrm>
                  <a:off x="1785664" y="4162320"/>
                  <a:ext cx="585000" cy="8679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7" name="Ink 46">
                  <a:extLst>
                    <a:ext uri="{FF2B5EF4-FFF2-40B4-BE49-F238E27FC236}">
                      <a16:creationId xmlns:a16="http://schemas.microsoft.com/office/drawing/2014/main" id="{D66F936E-49B5-C848-8255-3AF7E2915A0C}"/>
                    </a:ext>
                  </a:extLst>
                </p14:cNvPr>
                <p14:cNvContentPartPr/>
                <p14:nvPr/>
              </p14:nvContentPartPr>
              <p14:xfrm>
                <a:off x="2442304" y="4096440"/>
                <a:ext cx="119880" cy="138600"/>
              </p14:xfrm>
            </p:contentPart>
          </mc:Choice>
          <mc:Fallback xmlns="">
            <p:pic>
              <p:nvPicPr>
                <p:cNvPr id="47" name="Ink 46">
                  <a:extLst>
                    <a:ext uri="{FF2B5EF4-FFF2-40B4-BE49-F238E27FC236}">
                      <a16:creationId xmlns:a16="http://schemas.microsoft.com/office/drawing/2014/main" id="{D66F936E-49B5-C848-8255-3AF7E2915A0C}"/>
                    </a:ext>
                  </a:extLst>
                </p:cNvPr>
                <p:cNvPicPr/>
                <p:nvPr/>
              </p:nvPicPr>
              <p:blipFill>
                <a:blip r:embed="rId44"/>
                <a:stretch>
                  <a:fillRect/>
                </a:stretch>
              </p:blipFill>
              <p:spPr>
                <a:xfrm>
                  <a:off x="2433304" y="4087800"/>
                  <a:ext cx="13752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8" name="Ink 47">
                  <a:extLst>
                    <a:ext uri="{FF2B5EF4-FFF2-40B4-BE49-F238E27FC236}">
                      <a16:creationId xmlns:a16="http://schemas.microsoft.com/office/drawing/2014/main" id="{CC4C3FA5-0955-D14C-BCED-CCBFF1FC380E}"/>
                    </a:ext>
                  </a:extLst>
                </p14:cNvPr>
                <p14:cNvContentPartPr/>
                <p14:nvPr/>
              </p14:nvContentPartPr>
              <p14:xfrm>
                <a:off x="2588104" y="4053600"/>
                <a:ext cx="46440" cy="110520"/>
              </p14:xfrm>
            </p:contentPart>
          </mc:Choice>
          <mc:Fallback xmlns="">
            <p:pic>
              <p:nvPicPr>
                <p:cNvPr id="48" name="Ink 47">
                  <a:extLst>
                    <a:ext uri="{FF2B5EF4-FFF2-40B4-BE49-F238E27FC236}">
                      <a16:creationId xmlns:a16="http://schemas.microsoft.com/office/drawing/2014/main" id="{CC4C3FA5-0955-D14C-BCED-CCBFF1FC380E}"/>
                    </a:ext>
                  </a:extLst>
                </p:cNvPr>
                <p:cNvPicPr/>
                <p:nvPr/>
              </p:nvPicPr>
              <p:blipFill>
                <a:blip r:embed="rId46"/>
                <a:stretch>
                  <a:fillRect/>
                </a:stretch>
              </p:blipFill>
              <p:spPr>
                <a:xfrm>
                  <a:off x="2579464" y="4044600"/>
                  <a:ext cx="6408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9" name="Ink 48">
                  <a:extLst>
                    <a:ext uri="{FF2B5EF4-FFF2-40B4-BE49-F238E27FC236}">
                      <a16:creationId xmlns:a16="http://schemas.microsoft.com/office/drawing/2014/main" id="{94BF0306-C054-9554-F8AE-65707C6266A6}"/>
                    </a:ext>
                  </a:extLst>
                </p14:cNvPr>
                <p14:cNvContentPartPr/>
                <p14:nvPr/>
              </p14:nvContentPartPr>
              <p14:xfrm>
                <a:off x="2639584" y="4010040"/>
                <a:ext cx="86400" cy="125280"/>
              </p14:xfrm>
            </p:contentPart>
          </mc:Choice>
          <mc:Fallback xmlns="">
            <p:pic>
              <p:nvPicPr>
                <p:cNvPr id="49" name="Ink 48">
                  <a:extLst>
                    <a:ext uri="{FF2B5EF4-FFF2-40B4-BE49-F238E27FC236}">
                      <a16:creationId xmlns:a16="http://schemas.microsoft.com/office/drawing/2014/main" id="{94BF0306-C054-9554-F8AE-65707C6266A6}"/>
                    </a:ext>
                  </a:extLst>
                </p:cNvPr>
                <p:cNvPicPr/>
                <p:nvPr/>
              </p:nvPicPr>
              <p:blipFill>
                <a:blip r:embed="rId48"/>
                <a:stretch>
                  <a:fillRect/>
                </a:stretch>
              </p:blipFill>
              <p:spPr>
                <a:xfrm>
                  <a:off x="2630944" y="4001400"/>
                  <a:ext cx="10404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0" name="Ink 49">
                  <a:extLst>
                    <a:ext uri="{FF2B5EF4-FFF2-40B4-BE49-F238E27FC236}">
                      <a16:creationId xmlns:a16="http://schemas.microsoft.com/office/drawing/2014/main" id="{CE41C21C-139E-63B3-1D64-A024B63379C5}"/>
                    </a:ext>
                  </a:extLst>
                </p14:cNvPr>
                <p14:cNvContentPartPr/>
                <p14:nvPr/>
              </p14:nvContentPartPr>
              <p14:xfrm>
                <a:off x="2836144" y="3748320"/>
                <a:ext cx="142200" cy="317880"/>
              </p14:xfrm>
            </p:contentPart>
          </mc:Choice>
          <mc:Fallback xmlns="">
            <p:pic>
              <p:nvPicPr>
                <p:cNvPr id="50" name="Ink 49">
                  <a:extLst>
                    <a:ext uri="{FF2B5EF4-FFF2-40B4-BE49-F238E27FC236}">
                      <a16:creationId xmlns:a16="http://schemas.microsoft.com/office/drawing/2014/main" id="{CE41C21C-139E-63B3-1D64-A024B63379C5}"/>
                    </a:ext>
                  </a:extLst>
                </p:cNvPr>
                <p:cNvPicPr/>
                <p:nvPr/>
              </p:nvPicPr>
              <p:blipFill>
                <a:blip r:embed="rId50"/>
                <a:stretch>
                  <a:fillRect/>
                </a:stretch>
              </p:blipFill>
              <p:spPr>
                <a:xfrm>
                  <a:off x="2827504" y="3739320"/>
                  <a:ext cx="159840" cy="335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1">
            <p14:nvContentPartPr>
              <p14:cNvPr id="52" name="Ink 51">
                <a:extLst>
                  <a:ext uri="{FF2B5EF4-FFF2-40B4-BE49-F238E27FC236}">
                    <a16:creationId xmlns:a16="http://schemas.microsoft.com/office/drawing/2014/main" id="{0458820F-15DD-4835-CF89-9251B059F115}"/>
                  </a:ext>
                </a:extLst>
              </p14:cNvPr>
              <p14:cNvContentPartPr/>
              <p14:nvPr/>
            </p14:nvContentPartPr>
            <p14:xfrm>
              <a:off x="877024" y="5583960"/>
              <a:ext cx="297360" cy="50400"/>
            </p14:xfrm>
          </p:contentPart>
        </mc:Choice>
        <mc:Fallback xmlns="">
          <p:pic>
            <p:nvPicPr>
              <p:cNvPr id="52" name="Ink 51">
                <a:extLst>
                  <a:ext uri="{FF2B5EF4-FFF2-40B4-BE49-F238E27FC236}">
                    <a16:creationId xmlns:a16="http://schemas.microsoft.com/office/drawing/2014/main" id="{0458820F-15DD-4835-CF89-9251B059F115}"/>
                  </a:ext>
                </a:extLst>
              </p:cNvPr>
              <p:cNvPicPr/>
              <p:nvPr/>
            </p:nvPicPr>
            <p:blipFill>
              <a:blip r:embed="rId52"/>
              <a:stretch>
                <a:fillRect/>
              </a:stretch>
            </p:blipFill>
            <p:spPr>
              <a:xfrm>
                <a:off x="868024" y="5574960"/>
                <a:ext cx="31500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53" name="Ink 52">
                <a:extLst>
                  <a:ext uri="{FF2B5EF4-FFF2-40B4-BE49-F238E27FC236}">
                    <a16:creationId xmlns:a16="http://schemas.microsoft.com/office/drawing/2014/main" id="{407D0B59-B272-76CD-B5B6-58147455EFD6}"/>
                  </a:ext>
                </a:extLst>
              </p14:cNvPr>
              <p14:cNvContentPartPr/>
              <p14:nvPr/>
            </p14:nvContentPartPr>
            <p14:xfrm>
              <a:off x="763264" y="3934440"/>
              <a:ext cx="293400" cy="34200"/>
            </p14:xfrm>
          </p:contentPart>
        </mc:Choice>
        <mc:Fallback xmlns="">
          <p:pic>
            <p:nvPicPr>
              <p:cNvPr id="53" name="Ink 52">
                <a:extLst>
                  <a:ext uri="{FF2B5EF4-FFF2-40B4-BE49-F238E27FC236}">
                    <a16:creationId xmlns:a16="http://schemas.microsoft.com/office/drawing/2014/main" id="{407D0B59-B272-76CD-B5B6-58147455EFD6}"/>
                  </a:ext>
                </a:extLst>
              </p:cNvPr>
              <p:cNvPicPr/>
              <p:nvPr/>
            </p:nvPicPr>
            <p:blipFill>
              <a:blip r:embed="rId54"/>
              <a:stretch>
                <a:fillRect/>
              </a:stretch>
            </p:blipFill>
            <p:spPr>
              <a:xfrm>
                <a:off x="754264" y="3925800"/>
                <a:ext cx="31104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4" name="Ink 53">
                <a:extLst>
                  <a:ext uri="{FF2B5EF4-FFF2-40B4-BE49-F238E27FC236}">
                    <a16:creationId xmlns:a16="http://schemas.microsoft.com/office/drawing/2014/main" id="{3653A16E-63B6-AF72-E219-21337E391D23}"/>
                  </a:ext>
                </a:extLst>
              </p14:cNvPr>
              <p14:cNvContentPartPr/>
              <p14:nvPr/>
            </p14:nvContentPartPr>
            <p14:xfrm>
              <a:off x="3583144" y="5567040"/>
              <a:ext cx="179280" cy="33840"/>
            </p14:xfrm>
          </p:contentPart>
        </mc:Choice>
        <mc:Fallback xmlns="">
          <p:pic>
            <p:nvPicPr>
              <p:cNvPr id="54" name="Ink 53">
                <a:extLst>
                  <a:ext uri="{FF2B5EF4-FFF2-40B4-BE49-F238E27FC236}">
                    <a16:creationId xmlns:a16="http://schemas.microsoft.com/office/drawing/2014/main" id="{3653A16E-63B6-AF72-E219-21337E391D23}"/>
                  </a:ext>
                </a:extLst>
              </p:cNvPr>
              <p:cNvPicPr/>
              <p:nvPr/>
            </p:nvPicPr>
            <p:blipFill>
              <a:blip r:embed="rId56"/>
              <a:stretch>
                <a:fillRect/>
              </a:stretch>
            </p:blipFill>
            <p:spPr>
              <a:xfrm>
                <a:off x="3574504" y="5558400"/>
                <a:ext cx="19692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5" name="Ink 54">
                <a:extLst>
                  <a:ext uri="{FF2B5EF4-FFF2-40B4-BE49-F238E27FC236}">
                    <a16:creationId xmlns:a16="http://schemas.microsoft.com/office/drawing/2014/main" id="{5262325F-D4F0-8AF9-EB0E-488FD6162A87}"/>
                  </a:ext>
                </a:extLst>
              </p14:cNvPr>
              <p14:cNvContentPartPr/>
              <p14:nvPr/>
            </p14:nvContentPartPr>
            <p14:xfrm>
              <a:off x="3784024" y="6480000"/>
              <a:ext cx="73080" cy="30960"/>
            </p14:xfrm>
          </p:contentPart>
        </mc:Choice>
        <mc:Fallback xmlns="">
          <p:pic>
            <p:nvPicPr>
              <p:cNvPr id="55" name="Ink 54">
                <a:extLst>
                  <a:ext uri="{FF2B5EF4-FFF2-40B4-BE49-F238E27FC236}">
                    <a16:creationId xmlns:a16="http://schemas.microsoft.com/office/drawing/2014/main" id="{5262325F-D4F0-8AF9-EB0E-488FD6162A87}"/>
                  </a:ext>
                </a:extLst>
              </p:cNvPr>
              <p:cNvPicPr/>
              <p:nvPr/>
            </p:nvPicPr>
            <p:blipFill>
              <a:blip r:embed="rId58"/>
              <a:stretch>
                <a:fillRect/>
              </a:stretch>
            </p:blipFill>
            <p:spPr>
              <a:xfrm>
                <a:off x="3775384" y="6471000"/>
                <a:ext cx="9072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7" name="Ink 66">
                <a:extLst>
                  <a:ext uri="{FF2B5EF4-FFF2-40B4-BE49-F238E27FC236}">
                    <a16:creationId xmlns:a16="http://schemas.microsoft.com/office/drawing/2014/main" id="{E8423A7A-78A2-8EE6-1B52-33052EF8A0B5}"/>
                  </a:ext>
                </a:extLst>
              </p14:cNvPr>
              <p14:cNvContentPartPr/>
              <p14:nvPr/>
            </p14:nvContentPartPr>
            <p14:xfrm>
              <a:off x="4455064" y="6458760"/>
              <a:ext cx="237960" cy="200520"/>
            </p14:xfrm>
          </p:contentPart>
        </mc:Choice>
        <mc:Fallback xmlns="">
          <p:pic>
            <p:nvPicPr>
              <p:cNvPr id="67" name="Ink 66">
                <a:extLst>
                  <a:ext uri="{FF2B5EF4-FFF2-40B4-BE49-F238E27FC236}">
                    <a16:creationId xmlns:a16="http://schemas.microsoft.com/office/drawing/2014/main" id="{E8423A7A-78A2-8EE6-1B52-33052EF8A0B5}"/>
                  </a:ext>
                </a:extLst>
              </p:cNvPr>
              <p:cNvPicPr/>
              <p:nvPr/>
            </p:nvPicPr>
            <p:blipFill>
              <a:blip r:embed="rId60"/>
              <a:stretch>
                <a:fillRect/>
              </a:stretch>
            </p:blipFill>
            <p:spPr>
              <a:xfrm>
                <a:off x="4446064" y="6449760"/>
                <a:ext cx="25560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8" name="Ink 67">
                <a:extLst>
                  <a:ext uri="{FF2B5EF4-FFF2-40B4-BE49-F238E27FC236}">
                    <a16:creationId xmlns:a16="http://schemas.microsoft.com/office/drawing/2014/main" id="{04C0793B-CB58-86C9-F6F5-E89DB76C4411}"/>
                  </a:ext>
                </a:extLst>
              </p14:cNvPr>
              <p14:cNvContentPartPr/>
              <p14:nvPr/>
            </p14:nvContentPartPr>
            <p14:xfrm>
              <a:off x="4743784" y="5367600"/>
              <a:ext cx="327600" cy="54000"/>
            </p14:xfrm>
          </p:contentPart>
        </mc:Choice>
        <mc:Fallback xmlns="">
          <p:pic>
            <p:nvPicPr>
              <p:cNvPr id="68" name="Ink 67">
                <a:extLst>
                  <a:ext uri="{FF2B5EF4-FFF2-40B4-BE49-F238E27FC236}">
                    <a16:creationId xmlns:a16="http://schemas.microsoft.com/office/drawing/2014/main" id="{04C0793B-CB58-86C9-F6F5-E89DB76C4411}"/>
                  </a:ext>
                </a:extLst>
              </p:cNvPr>
              <p:cNvPicPr/>
              <p:nvPr/>
            </p:nvPicPr>
            <p:blipFill>
              <a:blip r:embed="rId62"/>
              <a:stretch>
                <a:fillRect/>
              </a:stretch>
            </p:blipFill>
            <p:spPr>
              <a:xfrm>
                <a:off x="4735144" y="5358600"/>
                <a:ext cx="345240" cy="71640"/>
              </a:xfrm>
              <a:prstGeom prst="rect">
                <a:avLst/>
              </a:prstGeom>
            </p:spPr>
          </p:pic>
        </mc:Fallback>
      </mc:AlternateContent>
      <p:grpSp>
        <p:nvGrpSpPr>
          <p:cNvPr id="72" name="Group 71">
            <a:extLst>
              <a:ext uri="{FF2B5EF4-FFF2-40B4-BE49-F238E27FC236}">
                <a16:creationId xmlns:a16="http://schemas.microsoft.com/office/drawing/2014/main" id="{9A42C389-E892-5149-30B0-82003C0A450F}"/>
              </a:ext>
            </a:extLst>
          </p:cNvPr>
          <p:cNvGrpSpPr/>
          <p:nvPr/>
        </p:nvGrpSpPr>
        <p:grpSpPr>
          <a:xfrm>
            <a:off x="5720824" y="5588640"/>
            <a:ext cx="1119240" cy="257400"/>
            <a:chOff x="5720824" y="5588640"/>
            <a:chExt cx="1119240" cy="257400"/>
          </a:xfrm>
        </p:grpSpPr>
        <mc:AlternateContent xmlns:mc="http://schemas.openxmlformats.org/markup-compatibility/2006" xmlns:p14="http://schemas.microsoft.com/office/powerpoint/2010/main">
          <mc:Choice Requires="p14">
            <p:contentPart p14:bwMode="auto" r:id="rId63">
              <p14:nvContentPartPr>
                <p14:cNvPr id="69" name="Ink 68">
                  <a:extLst>
                    <a:ext uri="{FF2B5EF4-FFF2-40B4-BE49-F238E27FC236}">
                      <a16:creationId xmlns:a16="http://schemas.microsoft.com/office/drawing/2014/main" id="{7152A4CD-201B-B56F-C7DF-1E27FCB090CB}"/>
                    </a:ext>
                  </a:extLst>
                </p14:cNvPr>
                <p14:cNvContentPartPr/>
                <p14:nvPr/>
              </p14:nvContentPartPr>
              <p14:xfrm>
                <a:off x="5720824" y="5629320"/>
                <a:ext cx="1057320" cy="105840"/>
              </p14:xfrm>
            </p:contentPart>
          </mc:Choice>
          <mc:Fallback xmlns="">
            <p:pic>
              <p:nvPicPr>
                <p:cNvPr id="69" name="Ink 68">
                  <a:extLst>
                    <a:ext uri="{FF2B5EF4-FFF2-40B4-BE49-F238E27FC236}">
                      <a16:creationId xmlns:a16="http://schemas.microsoft.com/office/drawing/2014/main" id="{7152A4CD-201B-B56F-C7DF-1E27FCB090CB}"/>
                    </a:ext>
                  </a:extLst>
                </p:cNvPr>
                <p:cNvPicPr/>
                <p:nvPr/>
              </p:nvPicPr>
              <p:blipFill>
                <a:blip r:embed="rId64"/>
                <a:stretch>
                  <a:fillRect/>
                </a:stretch>
              </p:blipFill>
              <p:spPr>
                <a:xfrm>
                  <a:off x="5711824" y="5620320"/>
                  <a:ext cx="107496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70" name="Ink 69">
                  <a:extLst>
                    <a:ext uri="{FF2B5EF4-FFF2-40B4-BE49-F238E27FC236}">
                      <a16:creationId xmlns:a16="http://schemas.microsoft.com/office/drawing/2014/main" id="{360ACD77-D1C2-AE34-66E8-8BD2CA8FEF09}"/>
                    </a:ext>
                  </a:extLst>
                </p14:cNvPr>
                <p14:cNvContentPartPr/>
                <p14:nvPr/>
              </p14:nvContentPartPr>
              <p14:xfrm>
                <a:off x="6718024" y="5588640"/>
                <a:ext cx="122040" cy="257400"/>
              </p14:xfrm>
            </p:contentPart>
          </mc:Choice>
          <mc:Fallback xmlns="">
            <p:pic>
              <p:nvPicPr>
                <p:cNvPr id="70" name="Ink 69">
                  <a:extLst>
                    <a:ext uri="{FF2B5EF4-FFF2-40B4-BE49-F238E27FC236}">
                      <a16:creationId xmlns:a16="http://schemas.microsoft.com/office/drawing/2014/main" id="{360ACD77-D1C2-AE34-66E8-8BD2CA8FEF09}"/>
                    </a:ext>
                  </a:extLst>
                </p:cNvPr>
                <p:cNvPicPr/>
                <p:nvPr/>
              </p:nvPicPr>
              <p:blipFill>
                <a:blip r:embed="rId66"/>
                <a:stretch>
                  <a:fillRect/>
                </a:stretch>
              </p:blipFill>
              <p:spPr>
                <a:xfrm>
                  <a:off x="6709024" y="5579640"/>
                  <a:ext cx="13968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71" name="Ink 70">
                  <a:extLst>
                    <a:ext uri="{FF2B5EF4-FFF2-40B4-BE49-F238E27FC236}">
                      <a16:creationId xmlns:a16="http://schemas.microsoft.com/office/drawing/2014/main" id="{4DE97DA4-EA8D-C0A1-0A49-49DB2AFB567C}"/>
                    </a:ext>
                  </a:extLst>
                </p14:cNvPr>
                <p14:cNvContentPartPr/>
                <p14:nvPr/>
              </p14:nvContentPartPr>
              <p14:xfrm>
                <a:off x="6714784" y="5615280"/>
                <a:ext cx="57960" cy="186120"/>
              </p14:xfrm>
            </p:contentPart>
          </mc:Choice>
          <mc:Fallback xmlns="">
            <p:pic>
              <p:nvPicPr>
                <p:cNvPr id="71" name="Ink 70">
                  <a:extLst>
                    <a:ext uri="{FF2B5EF4-FFF2-40B4-BE49-F238E27FC236}">
                      <a16:creationId xmlns:a16="http://schemas.microsoft.com/office/drawing/2014/main" id="{4DE97DA4-EA8D-C0A1-0A49-49DB2AFB567C}"/>
                    </a:ext>
                  </a:extLst>
                </p:cNvPr>
                <p:cNvPicPr/>
                <p:nvPr/>
              </p:nvPicPr>
              <p:blipFill>
                <a:blip r:embed="rId68"/>
                <a:stretch>
                  <a:fillRect/>
                </a:stretch>
              </p:blipFill>
              <p:spPr>
                <a:xfrm>
                  <a:off x="6706144" y="5606280"/>
                  <a:ext cx="75600" cy="203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9">
            <p14:nvContentPartPr>
              <p14:cNvPr id="73" name="Ink 72">
                <a:extLst>
                  <a:ext uri="{FF2B5EF4-FFF2-40B4-BE49-F238E27FC236}">
                    <a16:creationId xmlns:a16="http://schemas.microsoft.com/office/drawing/2014/main" id="{366DDA6D-3070-61BA-D5B7-60C21FB1EBDF}"/>
                  </a:ext>
                </a:extLst>
              </p14:cNvPr>
              <p14:cNvContentPartPr/>
              <p14:nvPr/>
            </p14:nvContentPartPr>
            <p14:xfrm>
              <a:off x="6514624" y="6253200"/>
              <a:ext cx="262800" cy="281160"/>
            </p14:xfrm>
          </p:contentPart>
        </mc:Choice>
        <mc:Fallback xmlns="">
          <p:pic>
            <p:nvPicPr>
              <p:cNvPr id="73" name="Ink 72">
                <a:extLst>
                  <a:ext uri="{FF2B5EF4-FFF2-40B4-BE49-F238E27FC236}">
                    <a16:creationId xmlns:a16="http://schemas.microsoft.com/office/drawing/2014/main" id="{366DDA6D-3070-61BA-D5B7-60C21FB1EBDF}"/>
                  </a:ext>
                </a:extLst>
              </p:cNvPr>
              <p:cNvPicPr/>
              <p:nvPr/>
            </p:nvPicPr>
            <p:blipFill>
              <a:blip r:embed="rId70"/>
              <a:stretch>
                <a:fillRect/>
              </a:stretch>
            </p:blipFill>
            <p:spPr>
              <a:xfrm>
                <a:off x="6505984" y="6244560"/>
                <a:ext cx="280440" cy="298800"/>
              </a:xfrm>
              <a:prstGeom prst="rect">
                <a:avLst/>
              </a:prstGeom>
            </p:spPr>
          </p:pic>
        </mc:Fallback>
      </mc:AlternateContent>
      <p:grpSp>
        <p:nvGrpSpPr>
          <p:cNvPr id="86" name="Group 85">
            <a:extLst>
              <a:ext uri="{FF2B5EF4-FFF2-40B4-BE49-F238E27FC236}">
                <a16:creationId xmlns:a16="http://schemas.microsoft.com/office/drawing/2014/main" id="{2E98587B-8D1F-CCA9-CAB8-2E81BADBF9E5}"/>
              </a:ext>
            </a:extLst>
          </p:cNvPr>
          <p:cNvGrpSpPr/>
          <p:nvPr/>
        </p:nvGrpSpPr>
        <p:grpSpPr>
          <a:xfrm>
            <a:off x="7133104" y="5106600"/>
            <a:ext cx="456120" cy="402120"/>
            <a:chOff x="7133104" y="5106600"/>
            <a:chExt cx="456120" cy="402120"/>
          </a:xfrm>
        </p:grpSpPr>
        <mc:AlternateContent xmlns:mc="http://schemas.openxmlformats.org/markup-compatibility/2006" xmlns:p14="http://schemas.microsoft.com/office/powerpoint/2010/main">
          <mc:Choice Requires="p14">
            <p:contentPart p14:bwMode="auto" r:id="rId71">
              <p14:nvContentPartPr>
                <p14:cNvPr id="76" name="Ink 75">
                  <a:extLst>
                    <a:ext uri="{FF2B5EF4-FFF2-40B4-BE49-F238E27FC236}">
                      <a16:creationId xmlns:a16="http://schemas.microsoft.com/office/drawing/2014/main" id="{1CB8B69C-0AF8-33E2-089D-990C88D1762C}"/>
                    </a:ext>
                  </a:extLst>
                </p14:cNvPr>
                <p14:cNvContentPartPr/>
                <p14:nvPr/>
              </p14:nvContentPartPr>
              <p14:xfrm>
                <a:off x="7133104" y="5343840"/>
                <a:ext cx="111960" cy="164880"/>
              </p14:xfrm>
            </p:contentPart>
          </mc:Choice>
          <mc:Fallback xmlns="">
            <p:pic>
              <p:nvPicPr>
                <p:cNvPr id="76" name="Ink 75">
                  <a:extLst>
                    <a:ext uri="{FF2B5EF4-FFF2-40B4-BE49-F238E27FC236}">
                      <a16:creationId xmlns:a16="http://schemas.microsoft.com/office/drawing/2014/main" id="{1CB8B69C-0AF8-33E2-089D-990C88D1762C}"/>
                    </a:ext>
                  </a:extLst>
                </p:cNvPr>
                <p:cNvPicPr/>
                <p:nvPr/>
              </p:nvPicPr>
              <p:blipFill>
                <a:blip r:embed="rId72"/>
                <a:stretch>
                  <a:fillRect/>
                </a:stretch>
              </p:blipFill>
              <p:spPr>
                <a:xfrm>
                  <a:off x="7124104" y="5334840"/>
                  <a:ext cx="12960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7" name="Ink 76">
                  <a:extLst>
                    <a:ext uri="{FF2B5EF4-FFF2-40B4-BE49-F238E27FC236}">
                      <a16:creationId xmlns:a16="http://schemas.microsoft.com/office/drawing/2014/main" id="{2FD5F503-3DA7-A62E-9198-4542F8F8E215}"/>
                    </a:ext>
                  </a:extLst>
                </p14:cNvPr>
                <p14:cNvContentPartPr/>
                <p14:nvPr/>
              </p14:nvContentPartPr>
              <p14:xfrm>
                <a:off x="7206904" y="5236560"/>
                <a:ext cx="16920" cy="50400"/>
              </p14:xfrm>
            </p:contentPart>
          </mc:Choice>
          <mc:Fallback xmlns="">
            <p:pic>
              <p:nvPicPr>
                <p:cNvPr id="77" name="Ink 76">
                  <a:extLst>
                    <a:ext uri="{FF2B5EF4-FFF2-40B4-BE49-F238E27FC236}">
                      <a16:creationId xmlns:a16="http://schemas.microsoft.com/office/drawing/2014/main" id="{2FD5F503-3DA7-A62E-9198-4542F8F8E215}"/>
                    </a:ext>
                  </a:extLst>
                </p:cNvPr>
                <p:cNvPicPr/>
                <p:nvPr/>
              </p:nvPicPr>
              <p:blipFill>
                <a:blip r:embed="rId74"/>
                <a:stretch>
                  <a:fillRect/>
                </a:stretch>
              </p:blipFill>
              <p:spPr>
                <a:xfrm>
                  <a:off x="7198264" y="5227920"/>
                  <a:ext cx="3456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78" name="Ink 77">
                  <a:extLst>
                    <a:ext uri="{FF2B5EF4-FFF2-40B4-BE49-F238E27FC236}">
                      <a16:creationId xmlns:a16="http://schemas.microsoft.com/office/drawing/2014/main" id="{462C8B45-FE35-F79D-4C22-F901A3D359D3}"/>
                    </a:ext>
                  </a:extLst>
                </p14:cNvPr>
                <p14:cNvContentPartPr/>
                <p14:nvPr/>
              </p14:nvContentPartPr>
              <p14:xfrm>
                <a:off x="7321024" y="5182560"/>
                <a:ext cx="106560" cy="112680"/>
              </p14:xfrm>
            </p:contentPart>
          </mc:Choice>
          <mc:Fallback xmlns="">
            <p:pic>
              <p:nvPicPr>
                <p:cNvPr id="78" name="Ink 77">
                  <a:extLst>
                    <a:ext uri="{FF2B5EF4-FFF2-40B4-BE49-F238E27FC236}">
                      <a16:creationId xmlns:a16="http://schemas.microsoft.com/office/drawing/2014/main" id="{462C8B45-FE35-F79D-4C22-F901A3D359D3}"/>
                    </a:ext>
                  </a:extLst>
                </p:cNvPr>
                <p:cNvPicPr/>
                <p:nvPr/>
              </p:nvPicPr>
              <p:blipFill>
                <a:blip r:embed="rId76"/>
                <a:stretch>
                  <a:fillRect/>
                </a:stretch>
              </p:blipFill>
              <p:spPr>
                <a:xfrm>
                  <a:off x="7312384" y="5173560"/>
                  <a:ext cx="12420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79" name="Ink 78">
                  <a:extLst>
                    <a:ext uri="{FF2B5EF4-FFF2-40B4-BE49-F238E27FC236}">
                      <a16:creationId xmlns:a16="http://schemas.microsoft.com/office/drawing/2014/main" id="{6B302711-5639-BE29-F0BB-41C50EF64DE6}"/>
                    </a:ext>
                  </a:extLst>
                </p14:cNvPr>
                <p14:cNvContentPartPr/>
                <p14:nvPr/>
              </p14:nvContentPartPr>
              <p14:xfrm>
                <a:off x="7425424" y="5106600"/>
                <a:ext cx="163800" cy="178920"/>
              </p14:xfrm>
            </p:contentPart>
          </mc:Choice>
          <mc:Fallback xmlns="">
            <p:pic>
              <p:nvPicPr>
                <p:cNvPr id="79" name="Ink 78">
                  <a:extLst>
                    <a:ext uri="{FF2B5EF4-FFF2-40B4-BE49-F238E27FC236}">
                      <a16:creationId xmlns:a16="http://schemas.microsoft.com/office/drawing/2014/main" id="{6B302711-5639-BE29-F0BB-41C50EF64DE6}"/>
                    </a:ext>
                  </a:extLst>
                </p:cNvPr>
                <p:cNvPicPr/>
                <p:nvPr/>
              </p:nvPicPr>
              <p:blipFill>
                <a:blip r:embed="rId78"/>
                <a:stretch>
                  <a:fillRect/>
                </a:stretch>
              </p:blipFill>
              <p:spPr>
                <a:xfrm>
                  <a:off x="7416424" y="5097960"/>
                  <a:ext cx="181440" cy="196560"/>
                </a:xfrm>
                <a:prstGeom prst="rect">
                  <a:avLst/>
                </a:prstGeom>
              </p:spPr>
            </p:pic>
          </mc:Fallback>
        </mc:AlternateContent>
      </p:grpSp>
      <p:grpSp>
        <p:nvGrpSpPr>
          <p:cNvPr id="85" name="Group 84">
            <a:extLst>
              <a:ext uri="{FF2B5EF4-FFF2-40B4-BE49-F238E27FC236}">
                <a16:creationId xmlns:a16="http://schemas.microsoft.com/office/drawing/2014/main" id="{732BE071-7511-2FE1-3FF5-95B01A5FC43D}"/>
              </a:ext>
            </a:extLst>
          </p:cNvPr>
          <p:cNvGrpSpPr/>
          <p:nvPr/>
        </p:nvGrpSpPr>
        <p:grpSpPr>
          <a:xfrm>
            <a:off x="7027984" y="5586480"/>
            <a:ext cx="568440" cy="301680"/>
            <a:chOff x="7027984" y="5586480"/>
            <a:chExt cx="568440" cy="301680"/>
          </a:xfrm>
        </p:grpSpPr>
        <mc:AlternateContent xmlns:mc="http://schemas.openxmlformats.org/markup-compatibility/2006" xmlns:p14="http://schemas.microsoft.com/office/powerpoint/2010/main">
          <mc:Choice Requires="p14">
            <p:contentPart p14:bwMode="auto" r:id="rId79">
              <p14:nvContentPartPr>
                <p14:cNvPr id="74" name="Ink 73">
                  <a:extLst>
                    <a:ext uri="{FF2B5EF4-FFF2-40B4-BE49-F238E27FC236}">
                      <a16:creationId xmlns:a16="http://schemas.microsoft.com/office/drawing/2014/main" id="{BEE82510-AB2E-8EAE-DD52-CA000D569673}"/>
                    </a:ext>
                  </a:extLst>
                </p14:cNvPr>
                <p14:cNvContentPartPr/>
                <p14:nvPr/>
              </p14:nvContentPartPr>
              <p14:xfrm>
                <a:off x="7059304" y="5586480"/>
                <a:ext cx="80640" cy="117360"/>
              </p14:xfrm>
            </p:contentPart>
          </mc:Choice>
          <mc:Fallback xmlns="">
            <p:pic>
              <p:nvPicPr>
                <p:cNvPr id="74" name="Ink 73">
                  <a:extLst>
                    <a:ext uri="{FF2B5EF4-FFF2-40B4-BE49-F238E27FC236}">
                      <a16:creationId xmlns:a16="http://schemas.microsoft.com/office/drawing/2014/main" id="{BEE82510-AB2E-8EAE-DD52-CA000D569673}"/>
                    </a:ext>
                  </a:extLst>
                </p:cNvPr>
                <p:cNvPicPr/>
                <p:nvPr/>
              </p:nvPicPr>
              <p:blipFill>
                <a:blip r:embed="rId80"/>
                <a:stretch>
                  <a:fillRect/>
                </a:stretch>
              </p:blipFill>
              <p:spPr>
                <a:xfrm>
                  <a:off x="7050304" y="5577840"/>
                  <a:ext cx="9828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75" name="Ink 74">
                  <a:extLst>
                    <a:ext uri="{FF2B5EF4-FFF2-40B4-BE49-F238E27FC236}">
                      <a16:creationId xmlns:a16="http://schemas.microsoft.com/office/drawing/2014/main" id="{096612B9-5284-F0BF-3D7F-1CEB6DD833E1}"/>
                    </a:ext>
                  </a:extLst>
                </p14:cNvPr>
                <p14:cNvContentPartPr/>
                <p14:nvPr/>
              </p14:nvContentPartPr>
              <p14:xfrm>
                <a:off x="7027984" y="5593320"/>
                <a:ext cx="132120" cy="119160"/>
              </p14:xfrm>
            </p:contentPart>
          </mc:Choice>
          <mc:Fallback xmlns="">
            <p:pic>
              <p:nvPicPr>
                <p:cNvPr id="75" name="Ink 74">
                  <a:extLst>
                    <a:ext uri="{FF2B5EF4-FFF2-40B4-BE49-F238E27FC236}">
                      <a16:creationId xmlns:a16="http://schemas.microsoft.com/office/drawing/2014/main" id="{096612B9-5284-F0BF-3D7F-1CEB6DD833E1}"/>
                    </a:ext>
                  </a:extLst>
                </p:cNvPr>
                <p:cNvPicPr/>
                <p:nvPr/>
              </p:nvPicPr>
              <p:blipFill>
                <a:blip r:embed="rId82"/>
                <a:stretch>
                  <a:fillRect/>
                </a:stretch>
              </p:blipFill>
              <p:spPr>
                <a:xfrm>
                  <a:off x="7019344" y="5584320"/>
                  <a:ext cx="14976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80" name="Ink 79">
                  <a:extLst>
                    <a:ext uri="{FF2B5EF4-FFF2-40B4-BE49-F238E27FC236}">
                      <a16:creationId xmlns:a16="http://schemas.microsoft.com/office/drawing/2014/main" id="{9EF6CCD1-0723-7012-6D8A-E41D132B0CAF}"/>
                    </a:ext>
                  </a:extLst>
                </p14:cNvPr>
                <p14:cNvContentPartPr/>
                <p14:nvPr/>
              </p14:nvContentPartPr>
              <p14:xfrm>
                <a:off x="7093504" y="5826240"/>
                <a:ext cx="38520" cy="8280"/>
              </p14:xfrm>
            </p:contentPart>
          </mc:Choice>
          <mc:Fallback xmlns="">
            <p:pic>
              <p:nvPicPr>
                <p:cNvPr id="80" name="Ink 79">
                  <a:extLst>
                    <a:ext uri="{FF2B5EF4-FFF2-40B4-BE49-F238E27FC236}">
                      <a16:creationId xmlns:a16="http://schemas.microsoft.com/office/drawing/2014/main" id="{9EF6CCD1-0723-7012-6D8A-E41D132B0CAF}"/>
                    </a:ext>
                  </a:extLst>
                </p:cNvPr>
                <p:cNvPicPr/>
                <p:nvPr/>
              </p:nvPicPr>
              <p:blipFill>
                <a:blip r:embed="rId84"/>
                <a:stretch>
                  <a:fillRect/>
                </a:stretch>
              </p:blipFill>
              <p:spPr>
                <a:xfrm>
                  <a:off x="7084864" y="5817240"/>
                  <a:ext cx="561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81" name="Ink 80">
                  <a:extLst>
                    <a:ext uri="{FF2B5EF4-FFF2-40B4-BE49-F238E27FC236}">
                      <a16:creationId xmlns:a16="http://schemas.microsoft.com/office/drawing/2014/main" id="{5F63E075-4846-45C5-536B-33D884A3E1BA}"/>
                    </a:ext>
                  </a:extLst>
                </p14:cNvPr>
                <p14:cNvContentPartPr/>
                <p14:nvPr/>
              </p14:nvContentPartPr>
              <p14:xfrm>
                <a:off x="7233904" y="5825520"/>
                <a:ext cx="66600" cy="10440"/>
              </p14:xfrm>
            </p:contentPart>
          </mc:Choice>
          <mc:Fallback xmlns="">
            <p:pic>
              <p:nvPicPr>
                <p:cNvPr id="81" name="Ink 80">
                  <a:extLst>
                    <a:ext uri="{FF2B5EF4-FFF2-40B4-BE49-F238E27FC236}">
                      <a16:creationId xmlns:a16="http://schemas.microsoft.com/office/drawing/2014/main" id="{5F63E075-4846-45C5-536B-33D884A3E1BA}"/>
                    </a:ext>
                  </a:extLst>
                </p:cNvPr>
                <p:cNvPicPr/>
                <p:nvPr/>
              </p:nvPicPr>
              <p:blipFill>
                <a:blip r:embed="rId86"/>
                <a:stretch>
                  <a:fillRect/>
                </a:stretch>
              </p:blipFill>
              <p:spPr>
                <a:xfrm>
                  <a:off x="7224904" y="5816880"/>
                  <a:ext cx="8424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82" name="Ink 81">
                  <a:extLst>
                    <a:ext uri="{FF2B5EF4-FFF2-40B4-BE49-F238E27FC236}">
                      <a16:creationId xmlns:a16="http://schemas.microsoft.com/office/drawing/2014/main" id="{CDEA1692-4F6F-4490-35C9-7D74883BE4C8}"/>
                    </a:ext>
                  </a:extLst>
                </p14:cNvPr>
                <p14:cNvContentPartPr/>
                <p14:nvPr/>
              </p14:nvContentPartPr>
              <p14:xfrm>
                <a:off x="7365304" y="5830200"/>
                <a:ext cx="39600" cy="6480"/>
              </p14:xfrm>
            </p:contentPart>
          </mc:Choice>
          <mc:Fallback xmlns="">
            <p:pic>
              <p:nvPicPr>
                <p:cNvPr id="82" name="Ink 81">
                  <a:extLst>
                    <a:ext uri="{FF2B5EF4-FFF2-40B4-BE49-F238E27FC236}">
                      <a16:creationId xmlns:a16="http://schemas.microsoft.com/office/drawing/2014/main" id="{CDEA1692-4F6F-4490-35C9-7D74883BE4C8}"/>
                    </a:ext>
                  </a:extLst>
                </p:cNvPr>
                <p:cNvPicPr/>
                <p:nvPr/>
              </p:nvPicPr>
              <p:blipFill>
                <a:blip r:embed="rId88"/>
                <a:stretch>
                  <a:fillRect/>
                </a:stretch>
              </p:blipFill>
              <p:spPr>
                <a:xfrm>
                  <a:off x="7356664" y="5821560"/>
                  <a:ext cx="5724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3" name="Ink 82">
                  <a:extLst>
                    <a:ext uri="{FF2B5EF4-FFF2-40B4-BE49-F238E27FC236}">
                      <a16:creationId xmlns:a16="http://schemas.microsoft.com/office/drawing/2014/main" id="{DC98B3B8-3AEA-8AFD-9339-877E67FF8F9B}"/>
                    </a:ext>
                  </a:extLst>
                </p14:cNvPr>
                <p14:cNvContentPartPr/>
                <p14:nvPr/>
              </p14:nvContentPartPr>
              <p14:xfrm>
                <a:off x="7477624" y="5799600"/>
                <a:ext cx="5760" cy="2520"/>
              </p14:xfrm>
            </p:contentPart>
          </mc:Choice>
          <mc:Fallback xmlns="">
            <p:pic>
              <p:nvPicPr>
                <p:cNvPr id="83" name="Ink 82">
                  <a:extLst>
                    <a:ext uri="{FF2B5EF4-FFF2-40B4-BE49-F238E27FC236}">
                      <a16:creationId xmlns:a16="http://schemas.microsoft.com/office/drawing/2014/main" id="{DC98B3B8-3AEA-8AFD-9339-877E67FF8F9B}"/>
                    </a:ext>
                  </a:extLst>
                </p:cNvPr>
                <p:cNvPicPr/>
                <p:nvPr/>
              </p:nvPicPr>
              <p:blipFill>
                <a:blip r:embed="rId90"/>
                <a:stretch>
                  <a:fillRect/>
                </a:stretch>
              </p:blipFill>
              <p:spPr>
                <a:xfrm>
                  <a:off x="7468624" y="5790600"/>
                  <a:ext cx="234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84" name="Ink 83">
                  <a:extLst>
                    <a:ext uri="{FF2B5EF4-FFF2-40B4-BE49-F238E27FC236}">
                      <a16:creationId xmlns:a16="http://schemas.microsoft.com/office/drawing/2014/main" id="{CA193B0A-D5BA-8F20-E81B-EE2D01674E9B}"/>
                    </a:ext>
                  </a:extLst>
                </p14:cNvPr>
                <p14:cNvContentPartPr/>
                <p14:nvPr/>
              </p14:nvContentPartPr>
              <p14:xfrm>
                <a:off x="7434784" y="5752080"/>
                <a:ext cx="161640" cy="136080"/>
              </p14:xfrm>
            </p:contentPart>
          </mc:Choice>
          <mc:Fallback xmlns="">
            <p:pic>
              <p:nvPicPr>
                <p:cNvPr id="84" name="Ink 83">
                  <a:extLst>
                    <a:ext uri="{FF2B5EF4-FFF2-40B4-BE49-F238E27FC236}">
                      <a16:creationId xmlns:a16="http://schemas.microsoft.com/office/drawing/2014/main" id="{CA193B0A-D5BA-8F20-E81B-EE2D01674E9B}"/>
                    </a:ext>
                  </a:extLst>
                </p:cNvPr>
                <p:cNvPicPr/>
                <p:nvPr/>
              </p:nvPicPr>
              <p:blipFill>
                <a:blip r:embed="rId92"/>
                <a:stretch>
                  <a:fillRect/>
                </a:stretch>
              </p:blipFill>
              <p:spPr>
                <a:xfrm>
                  <a:off x="7425784" y="5743440"/>
                  <a:ext cx="179280" cy="153720"/>
                </a:xfrm>
                <a:prstGeom prst="rect">
                  <a:avLst/>
                </a:prstGeom>
              </p:spPr>
            </p:pic>
          </mc:Fallback>
        </mc:AlternateContent>
      </p:grpSp>
      <p:grpSp>
        <p:nvGrpSpPr>
          <p:cNvPr id="88" name="Group 87">
            <a:extLst>
              <a:ext uri="{FF2B5EF4-FFF2-40B4-BE49-F238E27FC236}">
                <a16:creationId xmlns:a16="http://schemas.microsoft.com/office/drawing/2014/main" id="{DE3C035D-6B3E-F794-E3B1-5540473F38C9}"/>
              </a:ext>
            </a:extLst>
          </p:cNvPr>
          <p:cNvGrpSpPr/>
          <p:nvPr/>
        </p:nvGrpSpPr>
        <p:grpSpPr>
          <a:xfrm>
            <a:off x="3109744" y="4871520"/>
            <a:ext cx="771840" cy="801000"/>
            <a:chOff x="3109744" y="4871520"/>
            <a:chExt cx="771840" cy="801000"/>
          </a:xfrm>
        </p:grpSpPr>
        <mc:AlternateContent xmlns:mc="http://schemas.openxmlformats.org/markup-compatibility/2006" xmlns:p14="http://schemas.microsoft.com/office/powerpoint/2010/main">
          <mc:Choice Requires="p14">
            <p:contentPart p14:bwMode="auto" r:id="rId93">
              <p14:nvContentPartPr>
                <p14:cNvPr id="56" name="Ink 55">
                  <a:extLst>
                    <a:ext uri="{FF2B5EF4-FFF2-40B4-BE49-F238E27FC236}">
                      <a16:creationId xmlns:a16="http://schemas.microsoft.com/office/drawing/2014/main" id="{89DCC40A-A925-A004-7531-D9B69E7924C8}"/>
                    </a:ext>
                  </a:extLst>
                </p14:cNvPr>
                <p14:cNvContentPartPr/>
                <p14:nvPr/>
              </p14:nvContentPartPr>
              <p14:xfrm>
                <a:off x="3109744" y="5477760"/>
                <a:ext cx="41760" cy="156600"/>
              </p14:xfrm>
            </p:contentPart>
          </mc:Choice>
          <mc:Fallback xmlns="">
            <p:pic>
              <p:nvPicPr>
                <p:cNvPr id="56" name="Ink 55">
                  <a:extLst>
                    <a:ext uri="{FF2B5EF4-FFF2-40B4-BE49-F238E27FC236}">
                      <a16:creationId xmlns:a16="http://schemas.microsoft.com/office/drawing/2014/main" id="{89DCC40A-A925-A004-7531-D9B69E7924C8}"/>
                    </a:ext>
                  </a:extLst>
                </p:cNvPr>
                <p:cNvPicPr/>
                <p:nvPr/>
              </p:nvPicPr>
              <p:blipFill>
                <a:blip r:embed="rId94"/>
                <a:stretch>
                  <a:fillRect/>
                </a:stretch>
              </p:blipFill>
              <p:spPr>
                <a:xfrm>
                  <a:off x="3101104" y="5468760"/>
                  <a:ext cx="5940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57" name="Ink 56">
                  <a:extLst>
                    <a:ext uri="{FF2B5EF4-FFF2-40B4-BE49-F238E27FC236}">
                      <a16:creationId xmlns:a16="http://schemas.microsoft.com/office/drawing/2014/main" id="{FD1FB410-D8A0-F7DC-A1F6-2F1559955501}"/>
                    </a:ext>
                  </a:extLst>
                </p14:cNvPr>
                <p14:cNvContentPartPr/>
                <p14:nvPr/>
              </p14:nvContentPartPr>
              <p14:xfrm>
                <a:off x="3161944" y="5293440"/>
                <a:ext cx="63720" cy="120600"/>
              </p14:xfrm>
            </p:contentPart>
          </mc:Choice>
          <mc:Fallback xmlns="">
            <p:pic>
              <p:nvPicPr>
                <p:cNvPr id="57" name="Ink 56">
                  <a:extLst>
                    <a:ext uri="{FF2B5EF4-FFF2-40B4-BE49-F238E27FC236}">
                      <a16:creationId xmlns:a16="http://schemas.microsoft.com/office/drawing/2014/main" id="{FD1FB410-D8A0-F7DC-A1F6-2F1559955501}"/>
                    </a:ext>
                  </a:extLst>
                </p:cNvPr>
                <p:cNvPicPr/>
                <p:nvPr/>
              </p:nvPicPr>
              <p:blipFill>
                <a:blip r:embed="rId96"/>
                <a:stretch>
                  <a:fillRect/>
                </a:stretch>
              </p:blipFill>
              <p:spPr>
                <a:xfrm>
                  <a:off x="3152944" y="5284440"/>
                  <a:ext cx="8136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58" name="Ink 57">
                  <a:extLst>
                    <a:ext uri="{FF2B5EF4-FFF2-40B4-BE49-F238E27FC236}">
                      <a16:creationId xmlns:a16="http://schemas.microsoft.com/office/drawing/2014/main" id="{0B7920C4-C7D9-91DD-A098-FE9BA6BF506D}"/>
                    </a:ext>
                  </a:extLst>
                </p14:cNvPr>
                <p14:cNvContentPartPr/>
                <p14:nvPr/>
              </p14:nvContentPartPr>
              <p14:xfrm>
                <a:off x="3130624" y="5178600"/>
                <a:ext cx="105120" cy="136080"/>
              </p14:xfrm>
            </p:contentPart>
          </mc:Choice>
          <mc:Fallback xmlns="">
            <p:pic>
              <p:nvPicPr>
                <p:cNvPr id="58" name="Ink 57">
                  <a:extLst>
                    <a:ext uri="{FF2B5EF4-FFF2-40B4-BE49-F238E27FC236}">
                      <a16:creationId xmlns:a16="http://schemas.microsoft.com/office/drawing/2014/main" id="{0B7920C4-C7D9-91DD-A098-FE9BA6BF506D}"/>
                    </a:ext>
                  </a:extLst>
                </p:cNvPr>
                <p:cNvPicPr/>
                <p:nvPr/>
              </p:nvPicPr>
              <p:blipFill>
                <a:blip r:embed="rId98"/>
                <a:stretch>
                  <a:fillRect/>
                </a:stretch>
              </p:blipFill>
              <p:spPr>
                <a:xfrm>
                  <a:off x="3121624" y="5169600"/>
                  <a:ext cx="12276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59" name="Ink 58">
                  <a:extLst>
                    <a:ext uri="{FF2B5EF4-FFF2-40B4-BE49-F238E27FC236}">
                      <a16:creationId xmlns:a16="http://schemas.microsoft.com/office/drawing/2014/main" id="{928B2BF1-834C-E7AB-82A5-C46E338A168B}"/>
                    </a:ext>
                  </a:extLst>
                </p14:cNvPr>
                <p14:cNvContentPartPr/>
                <p14:nvPr/>
              </p14:nvContentPartPr>
              <p14:xfrm>
                <a:off x="3309544" y="5173200"/>
                <a:ext cx="29160" cy="107280"/>
              </p14:xfrm>
            </p:contentPart>
          </mc:Choice>
          <mc:Fallback xmlns="">
            <p:pic>
              <p:nvPicPr>
                <p:cNvPr id="59" name="Ink 58">
                  <a:extLst>
                    <a:ext uri="{FF2B5EF4-FFF2-40B4-BE49-F238E27FC236}">
                      <a16:creationId xmlns:a16="http://schemas.microsoft.com/office/drawing/2014/main" id="{928B2BF1-834C-E7AB-82A5-C46E338A168B}"/>
                    </a:ext>
                  </a:extLst>
                </p:cNvPr>
                <p:cNvPicPr/>
                <p:nvPr/>
              </p:nvPicPr>
              <p:blipFill>
                <a:blip r:embed="rId100"/>
                <a:stretch>
                  <a:fillRect/>
                </a:stretch>
              </p:blipFill>
              <p:spPr>
                <a:xfrm>
                  <a:off x="3300544" y="5164560"/>
                  <a:ext cx="468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0" name="Ink 59">
                  <a:extLst>
                    <a:ext uri="{FF2B5EF4-FFF2-40B4-BE49-F238E27FC236}">
                      <a16:creationId xmlns:a16="http://schemas.microsoft.com/office/drawing/2014/main" id="{2B2DB48B-DDE1-7411-7F9B-B24C448C1A54}"/>
                    </a:ext>
                  </a:extLst>
                </p14:cNvPr>
                <p14:cNvContentPartPr/>
                <p14:nvPr/>
              </p14:nvContentPartPr>
              <p14:xfrm>
                <a:off x="3394864" y="5153760"/>
                <a:ext cx="77760" cy="45000"/>
              </p14:xfrm>
            </p:contentPart>
          </mc:Choice>
          <mc:Fallback xmlns="">
            <p:pic>
              <p:nvPicPr>
                <p:cNvPr id="60" name="Ink 59">
                  <a:extLst>
                    <a:ext uri="{FF2B5EF4-FFF2-40B4-BE49-F238E27FC236}">
                      <a16:creationId xmlns:a16="http://schemas.microsoft.com/office/drawing/2014/main" id="{2B2DB48B-DDE1-7411-7F9B-B24C448C1A54}"/>
                    </a:ext>
                  </a:extLst>
                </p:cNvPr>
                <p:cNvPicPr/>
                <p:nvPr/>
              </p:nvPicPr>
              <p:blipFill>
                <a:blip r:embed="rId102"/>
                <a:stretch>
                  <a:fillRect/>
                </a:stretch>
              </p:blipFill>
              <p:spPr>
                <a:xfrm>
                  <a:off x="3386224" y="5145120"/>
                  <a:ext cx="9540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1" name="Ink 60">
                  <a:extLst>
                    <a:ext uri="{FF2B5EF4-FFF2-40B4-BE49-F238E27FC236}">
                      <a16:creationId xmlns:a16="http://schemas.microsoft.com/office/drawing/2014/main" id="{6C1A299C-C5FE-0210-0909-8AF1C7F04E0A}"/>
                    </a:ext>
                  </a:extLst>
                </p14:cNvPr>
                <p14:cNvContentPartPr/>
                <p14:nvPr/>
              </p14:nvContentPartPr>
              <p14:xfrm>
                <a:off x="3364984" y="5063760"/>
                <a:ext cx="19800" cy="13680"/>
              </p14:xfrm>
            </p:contentPart>
          </mc:Choice>
          <mc:Fallback xmlns="">
            <p:pic>
              <p:nvPicPr>
                <p:cNvPr id="61" name="Ink 60">
                  <a:extLst>
                    <a:ext uri="{FF2B5EF4-FFF2-40B4-BE49-F238E27FC236}">
                      <a16:creationId xmlns:a16="http://schemas.microsoft.com/office/drawing/2014/main" id="{6C1A299C-C5FE-0210-0909-8AF1C7F04E0A}"/>
                    </a:ext>
                  </a:extLst>
                </p:cNvPr>
                <p:cNvPicPr/>
                <p:nvPr/>
              </p:nvPicPr>
              <p:blipFill>
                <a:blip r:embed="rId104"/>
                <a:stretch>
                  <a:fillRect/>
                </a:stretch>
              </p:blipFill>
              <p:spPr>
                <a:xfrm>
                  <a:off x="3355984" y="5054760"/>
                  <a:ext cx="3744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63" name="Ink 62">
                  <a:extLst>
                    <a:ext uri="{FF2B5EF4-FFF2-40B4-BE49-F238E27FC236}">
                      <a16:creationId xmlns:a16="http://schemas.microsoft.com/office/drawing/2014/main" id="{786FBD79-B172-C422-DBFB-B34283A5D90C}"/>
                    </a:ext>
                  </a:extLst>
                </p14:cNvPr>
                <p14:cNvContentPartPr/>
                <p14:nvPr/>
              </p14:nvContentPartPr>
              <p14:xfrm>
                <a:off x="3498904" y="4908960"/>
                <a:ext cx="319680" cy="220680"/>
              </p14:xfrm>
            </p:contentPart>
          </mc:Choice>
          <mc:Fallback xmlns="">
            <p:pic>
              <p:nvPicPr>
                <p:cNvPr id="63" name="Ink 62">
                  <a:extLst>
                    <a:ext uri="{FF2B5EF4-FFF2-40B4-BE49-F238E27FC236}">
                      <a16:creationId xmlns:a16="http://schemas.microsoft.com/office/drawing/2014/main" id="{786FBD79-B172-C422-DBFB-B34283A5D90C}"/>
                    </a:ext>
                  </a:extLst>
                </p:cNvPr>
                <p:cNvPicPr/>
                <p:nvPr/>
              </p:nvPicPr>
              <p:blipFill>
                <a:blip r:embed="rId106"/>
                <a:stretch>
                  <a:fillRect/>
                </a:stretch>
              </p:blipFill>
              <p:spPr>
                <a:xfrm>
                  <a:off x="3490264" y="4899960"/>
                  <a:ext cx="33732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64" name="Ink 63">
                  <a:extLst>
                    <a:ext uri="{FF2B5EF4-FFF2-40B4-BE49-F238E27FC236}">
                      <a16:creationId xmlns:a16="http://schemas.microsoft.com/office/drawing/2014/main" id="{6589EBD1-3A6C-9078-91D9-1760AAF6CFCE}"/>
                    </a:ext>
                  </a:extLst>
                </p14:cNvPr>
                <p14:cNvContentPartPr/>
                <p14:nvPr/>
              </p14:nvContentPartPr>
              <p14:xfrm>
                <a:off x="3871144" y="4871520"/>
                <a:ext cx="3600" cy="62280"/>
              </p14:xfrm>
            </p:contentPart>
          </mc:Choice>
          <mc:Fallback xmlns="">
            <p:pic>
              <p:nvPicPr>
                <p:cNvPr id="64" name="Ink 63">
                  <a:extLst>
                    <a:ext uri="{FF2B5EF4-FFF2-40B4-BE49-F238E27FC236}">
                      <a16:creationId xmlns:a16="http://schemas.microsoft.com/office/drawing/2014/main" id="{6589EBD1-3A6C-9078-91D9-1760AAF6CFCE}"/>
                    </a:ext>
                  </a:extLst>
                </p:cNvPr>
                <p:cNvPicPr/>
                <p:nvPr/>
              </p:nvPicPr>
              <p:blipFill>
                <a:blip r:embed="rId108"/>
                <a:stretch>
                  <a:fillRect/>
                </a:stretch>
              </p:blipFill>
              <p:spPr>
                <a:xfrm>
                  <a:off x="3862144" y="4862520"/>
                  <a:ext cx="2124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66" name="Ink 65">
                  <a:extLst>
                    <a:ext uri="{FF2B5EF4-FFF2-40B4-BE49-F238E27FC236}">
                      <a16:creationId xmlns:a16="http://schemas.microsoft.com/office/drawing/2014/main" id="{38A779FC-D359-B553-F179-44CD82A0C033}"/>
                    </a:ext>
                  </a:extLst>
                </p14:cNvPr>
                <p14:cNvContentPartPr/>
                <p14:nvPr/>
              </p14:nvContentPartPr>
              <p14:xfrm>
                <a:off x="3654064" y="5558400"/>
                <a:ext cx="92520" cy="33120"/>
              </p14:xfrm>
            </p:contentPart>
          </mc:Choice>
          <mc:Fallback xmlns="">
            <p:pic>
              <p:nvPicPr>
                <p:cNvPr id="66" name="Ink 65">
                  <a:extLst>
                    <a:ext uri="{FF2B5EF4-FFF2-40B4-BE49-F238E27FC236}">
                      <a16:creationId xmlns:a16="http://schemas.microsoft.com/office/drawing/2014/main" id="{38A779FC-D359-B553-F179-44CD82A0C033}"/>
                    </a:ext>
                  </a:extLst>
                </p:cNvPr>
                <p:cNvPicPr/>
                <p:nvPr/>
              </p:nvPicPr>
              <p:blipFill>
                <a:blip r:embed="rId110"/>
                <a:stretch>
                  <a:fillRect/>
                </a:stretch>
              </p:blipFill>
              <p:spPr>
                <a:xfrm>
                  <a:off x="3645064" y="5549760"/>
                  <a:ext cx="11016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87" name="Ink 86">
                  <a:extLst>
                    <a:ext uri="{FF2B5EF4-FFF2-40B4-BE49-F238E27FC236}">
                      <a16:creationId xmlns:a16="http://schemas.microsoft.com/office/drawing/2014/main" id="{B587FD51-A444-DF22-AC72-394B38EE14B1}"/>
                    </a:ext>
                  </a:extLst>
                </p14:cNvPr>
                <p14:cNvContentPartPr/>
                <p14:nvPr/>
              </p14:nvContentPartPr>
              <p14:xfrm>
                <a:off x="3394504" y="5280480"/>
                <a:ext cx="487080" cy="392040"/>
              </p14:xfrm>
            </p:contentPart>
          </mc:Choice>
          <mc:Fallback xmlns="">
            <p:pic>
              <p:nvPicPr>
                <p:cNvPr id="87" name="Ink 86">
                  <a:extLst>
                    <a:ext uri="{FF2B5EF4-FFF2-40B4-BE49-F238E27FC236}">
                      <a16:creationId xmlns:a16="http://schemas.microsoft.com/office/drawing/2014/main" id="{B587FD51-A444-DF22-AC72-394B38EE14B1}"/>
                    </a:ext>
                  </a:extLst>
                </p:cNvPr>
                <p:cNvPicPr/>
                <p:nvPr/>
              </p:nvPicPr>
              <p:blipFill>
                <a:blip r:embed="rId112"/>
                <a:stretch>
                  <a:fillRect/>
                </a:stretch>
              </p:blipFill>
              <p:spPr>
                <a:xfrm>
                  <a:off x="3385504" y="5271480"/>
                  <a:ext cx="504720" cy="409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3">
            <p14:nvContentPartPr>
              <p14:cNvPr id="89" name="Ink 88">
                <a:extLst>
                  <a:ext uri="{FF2B5EF4-FFF2-40B4-BE49-F238E27FC236}">
                    <a16:creationId xmlns:a16="http://schemas.microsoft.com/office/drawing/2014/main" id="{2123F8CF-334E-8D60-8E2D-169C2AF564AE}"/>
                  </a:ext>
                </a:extLst>
              </p14:cNvPr>
              <p14:cNvContentPartPr/>
              <p14:nvPr/>
            </p14:nvContentPartPr>
            <p14:xfrm>
              <a:off x="3649384" y="6537600"/>
              <a:ext cx="238680" cy="309960"/>
            </p14:xfrm>
          </p:contentPart>
        </mc:Choice>
        <mc:Fallback xmlns="">
          <p:pic>
            <p:nvPicPr>
              <p:cNvPr id="89" name="Ink 88">
                <a:extLst>
                  <a:ext uri="{FF2B5EF4-FFF2-40B4-BE49-F238E27FC236}">
                    <a16:creationId xmlns:a16="http://schemas.microsoft.com/office/drawing/2014/main" id="{2123F8CF-334E-8D60-8E2D-169C2AF564AE}"/>
                  </a:ext>
                </a:extLst>
              </p:cNvPr>
              <p:cNvPicPr/>
              <p:nvPr/>
            </p:nvPicPr>
            <p:blipFill>
              <a:blip r:embed="rId114"/>
              <a:stretch>
                <a:fillRect/>
              </a:stretch>
            </p:blipFill>
            <p:spPr>
              <a:xfrm>
                <a:off x="3640384" y="6528960"/>
                <a:ext cx="25632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93" name="Ink 92">
                <a:extLst>
                  <a:ext uri="{FF2B5EF4-FFF2-40B4-BE49-F238E27FC236}">
                    <a16:creationId xmlns:a16="http://schemas.microsoft.com/office/drawing/2014/main" id="{70A99B1A-0EE2-E38F-8CE5-40065BDE25B0}"/>
                  </a:ext>
                </a:extLst>
              </p14:cNvPr>
              <p14:cNvContentPartPr/>
              <p14:nvPr/>
            </p14:nvContentPartPr>
            <p14:xfrm>
              <a:off x="3852784" y="5541120"/>
              <a:ext cx="258840" cy="520200"/>
            </p14:xfrm>
          </p:contentPart>
        </mc:Choice>
        <mc:Fallback xmlns="">
          <p:pic>
            <p:nvPicPr>
              <p:cNvPr id="93" name="Ink 92">
                <a:extLst>
                  <a:ext uri="{FF2B5EF4-FFF2-40B4-BE49-F238E27FC236}">
                    <a16:creationId xmlns:a16="http://schemas.microsoft.com/office/drawing/2014/main" id="{70A99B1A-0EE2-E38F-8CE5-40065BDE25B0}"/>
                  </a:ext>
                </a:extLst>
              </p:cNvPr>
              <p:cNvPicPr/>
              <p:nvPr/>
            </p:nvPicPr>
            <p:blipFill>
              <a:blip r:embed="rId116"/>
              <a:stretch>
                <a:fillRect/>
              </a:stretch>
            </p:blipFill>
            <p:spPr>
              <a:xfrm>
                <a:off x="3844144" y="5532120"/>
                <a:ext cx="276480" cy="53784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94" name="Ink 93">
                <a:extLst>
                  <a:ext uri="{FF2B5EF4-FFF2-40B4-BE49-F238E27FC236}">
                    <a16:creationId xmlns:a16="http://schemas.microsoft.com/office/drawing/2014/main" id="{E01FB440-EBD8-943D-A817-A18C41FBD469}"/>
                  </a:ext>
                </a:extLst>
              </p14:cNvPr>
              <p14:cNvContentPartPr/>
              <p14:nvPr/>
            </p14:nvContentPartPr>
            <p14:xfrm>
              <a:off x="3914704" y="5680080"/>
              <a:ext cx="65520" cy="362880"/>
            </p14:xfrm>
          </p:contentPart>
        </mc:Choice>
        <mc:Fallback xmlns="">
          <p:pic>
            <p:nvPicPr>
              <p:cNvPr id="94" name="Ink 93">
                <a:extLst>
                  <a:ext uri="{FF2B5EF4-FFF2-40B4-BE49-F238E27FC236}">
                    <a16:creationId xmlns:a16="http://schemas.microsoft.com/office/drawing/2014/main" id="{E01FB440-EBD8-943D-A817-A18C41FBD469}"/>
                  </a:ext>
                </a:extLst>
              </p:cNvPr>
              <p:cNvPicPr/>
              <p:nvPr/>
            </p:nvPicPr>
            <p:blipFill>
              <a:blip r:embed="rId118"/>
              <a:stretch>
                <a:fillRect/>
              </a:stretch>
            </p:blipFill>
            <p:spPr>
              <a:xfrm>
                <a:off x="3842704" y="5536080"/>
                <a:ext cx="209160" cy="6505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95" name="Ink 94">
                <a:extLst>
                  <a:ext uri="{FF2B5EF4-FFF2-40B4-BE49-F238E27FC236}">
                    <a16:creationId xmlns:a16="http://schemas.microsoft.com/office/drawing/2014/main" id="{4F411FE1-E943-16A8-E910-A6C1A5BB7043}"/>
                  </a:ext>
                </a:extLst>
              </p14:cNvPr>
              <p14:cNvContentPartPr/>
              <p14:nvPr/>
            </p14:nvContentPartPr>
            <p14:xfrm>
              <a:off x="4951144" y="3623040"/>
              <a:ext cx="45360" cy="132480"/>
            </p14:xfrm>
          </p:contentPart>
        </mc:Choice>
        <mc:Fallback xmlns="">
          <p:pic>
            <p:nvPicPr>
              <p:cNvPr id="95" name="Ink 94">
                <a:extLst>
                  <a:ext uri="{FF2B5EF4-FFF2-40B4-BE49-F238E27FC236}">
                    <a16:creationId xmlns:a16="http://schemas.microsoft.com/office/drawing/2014/main" id="{4F411FE1-E943-16A8-E910-A6C1A5BB7043}"/>
                  </a:ext>
                </a:extLst>
              </p:cNvPr>
              <p:cNvPicPr/>
              <p:nvPr/>
            </p:nvPicPr>
            <p:blipFill>
              <a:blip r:embed="rId120"/>
              <a:stretch>
                <a:fillRect/>
              </a:stretch>
            </p:blipFill>
            <p:spPr>
              <a:xfrm>
                <a:off x="4879504" y="3479400"/>
                <a:ext cx="189000" cy="42012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96" name="Ink 95">
                <a:extLst>
                  <a:ext uri="{FF2B5EF4-FFF2-40B4-BE49-F238E27FC236}">
                    <a16:creationId xmlns:a16="http://schemas.microsoft.com/office/drawing/2014/main" id="{0A0656CE-F274-1BB3-C0BF-422AF986565B}"/>
                  </a:ext>
                </a:extLst>
              </p14:cNvPr>
              <p14:cNvContentPartPr/>
              <p14:nvPr/>
            </p14:nvContentPartPr>
            <p14:xfrm>
              <a:off x="5581864" y="2859840"/>
              <a:ext cx="651600" cy="424800"/>
            </p14:xfrm>
          </p:contentPart>
        </mc:Choice>
        <mc:Fallback xmlns="">
          <p:pic>
            <p:nvPicPr>
              <p:cNvPr id="96" name="Ink 95">
                <a:extLst>
                  <a:ext uri="{FF2B5EF4-FFF2-40B4-BE49-F238E27FC236}">
                    <a16:creationId xmlns:a16="http://schemas.microsoft.com/office/drawing/2014/main" id="{0A0656CE-F274-1BB3-C0BF-422AF986565B}"/>
                  </a:ext>
                </a:extLst>
              </p:cNvPr>
              <p:cNvPicPr/>
              <p:nvPr/>
            </p:nvPicPr>
            <p:blipFill>
              <a:blip r:embed="rId122"/>
              <a:stretch>
                <a:fillRect/>
              </a:stretch>
            </p:blipFill>
            <p:spPr>
              <a:xfrm>
                <a:off x="5573224" y="2850840"/>
                <a:ext cx="669240" cy="44244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97" name="Ink 96">
                <a:extLst>
                  <a:ext uri="{FF2B5EF4-FFF2-40B4-BE49-F238E27FC236}">
                    <a16:creationId xmlns:a16="http://schemas.microsoft.com/office/drawing/2014/main" id="{FC524A06-86F3-7D65-07B2-80E435867685}"/>
                  </a:ext>
                </a:extLst>
              </p14:cNvPr>
              <p14:cNvContentPartPr/>
              <p14:nvPr/>
            </p14:nvContentPartPr>
            <p14:xfrm>
              <a:off x="5370184" y="4303080"/>
              <a:ext cx="375840" cy="325080"/>
            </p14:xfrm>
          </p:contentPart>
        </mc:Choice>
        <mc:Fallback xmlns="">
          <p:pic>
            <p:nvPicPr>
              <p:cNvPr id="97" name="Ink 96">
                <a:extLst>
                  <a:ext uri="{FF2B5EF4-FFF2-40B4-BE49-F238E27FC236}">
                    <a16:creationId xmlns:a16="http://schemas.microsoft.com/office/drawing/2014/main" id="{FC524A06-86F3-7D65-07B2-80E435867685}"/>
                  </a:ext>
                </a:extLst>
              </p:cNvPr>
              <p:cNvPicPr/>
              <p:nvPr/>
            </p:nvPicPr>
            <p:blipFill>
              <a:blip r:embed="rId124"/>
              <a:stretch>
                <a:fillRect/>
              </a:stretch>
            </p:blipFill>
            <p:spPr>
              <a:xfrm>
                <a:off x="5361184" y="4294080"/>
                <a:ext cx="39348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13" name="Ink 112">
                <a:extLst>
                  <a:ext uri="{FF2B5EF4-FFF2-40B4-BE49-F238E27FC236}">
                    <a16:creationId xmlns:a16="http://schemas.microsoft.com/office/drawing/2014/main" id="{7EC03282-FD3B-B35B-AA7F-3B60AB434D0A}"/>
                  </a:ext>
                </a:extLst>
              </p14:cNvPr>
              <p14:cNvContentPartPr/>
              <p14:nvPr/>
            </p14:nvContentPartPr>
            <p14:xfrm>
              <a:off x="4043944" y="3542040"/>
              <a:ext cx="682560" cy="72000"/>
            </p14:xfrm>
          </p:contentPart>
        </mc:Choice>
        <mc:Fallback xmlns="">
          <p:pic>
            <p:nvPicPr>
              <p:cNvPr id="113" name="Ink 112">
                <a:extLst>
                  <a:ext uri="{FF2B5EF4-FFF2-40B4-BE49-F238E27FC236}">
                    <a16:creationId xmlns:a16="http://schemas.microsoft.com/office/drawing/2014/main" id="{7EC03282-FD3B-B35B-AA7F-3B60AB434D0A}"/>
                  </a:ext>
                </a:extLst>
              </p:cNvPr>
              <p:cNvPicPr/>
              <p:nvPr/>
            </p:nvPicPr>
            <p:blipFill>
              <a:blip r:embed="rId126"/>
              <a:stretch>
                <a:fillRect/>
              </a:stretch>
            </p:blipFill>
            <p:spPr>
              <a:xfrm>
                <a:off x="4035304" y="3533040"/>
                <a:ext cx="700200" cy="89640"/>
              </a:xfrm>
              <a:prstGeom prst="rect">
                <a:avLst/>
              </a:prstGeom>
            </p:spPr>
          </p:pic>
        </mc:Fallback>
      </mc:AlternateContent>
      <p:grpSp>
        <p:nvGrpSpPr>
          <p:cNvPr id="138" name="Group 137">
            <a:extLst>
              <a:ext uri="{FF2B5EF4-FFF2-40B4-BE49-F238E27FC236}">
                <a16:creationId xmlns:a16="http://schemas.microsoft.com/office/drawing/2014/main" id="{379F78D4-5B3F-D961-65E8-014E30769413}"/>
              </a:ext>
            </a:extLst>
          </p:cNvPr>
          <p:cNvGrpSpPr/>
          <p:nvPr/>
        </p:nvGrpSpPr>
        <p:grpSpPr>
          <a:xfrm>
            <a:off x="4334104" y="2552400"/>
            <a:ext cx="3812760" cy="1821600"/>
            <a:chOff x="4334104" y="2552400"/>
            <a:chExt cx="3812760" cy="1821600"/>
          </a:xfrm>
        </p:grpSpPr>
        <mc:AlternateContent xmlns:mc="http://schemas.openxmlformats.org/markup-compatibility/2006" xmlns:p14="http://schemas.microsoft.com/office/powerpoint/2010/main">
          <mc:Choice Requires="p14">
            <p:contentPart p14:bwMode="auto" r:id="rId127">
              <p14:nvContentPartPr>
                <p14:cNvPr id="90" name="Ink 89">
                  <a:extLst>
                    <a:ext uri="{FF2B5EF4-FFF2-40B4-BE49-F238E27FC236}">
                      <a16:creationId xmlns:a16="http://schemas.microsoft.com/office/drawing/2014/main" id="{B2792A9D-A3A4-BF0D-E65B-77DC39696582}"/>
                    </a:ext>
                  </a:extLst>
                </p14:cNvPr>
                <p14:cNvContentPartPr/>
                <p14:nvPr/>
              </p14:nvContentPartPr>
              <p14:xfrm>
                <a:off x="4334104" y="3088800"/>
                <a:ext cx="462240" cy="423000"/>
              </p14:xfrm>
            </p:contentPart>
          </mc:Choice>
          <mc:Fallback xmlns="">
            <p:pic>
              <p:nvPicPr>
                <p:cNvPr id="90" name="Ink 89">
                  <a:extLst>
                    <a:ext uri="{FF2B5EF4-FFF2-40B4-BE49-F238E27FC236}">
                      <a16:creationId xmlns:a16="http://schemas.microsoft.com/office/drawing/2014/main" id="{B2792A9D-A3A4-BF0D-E65B-77DC39696582}"/>
                    </a:ext>
                  </a:extLst>
                </p:cNvPr>
                <p:cNvPicPr/>
                <p:nvPr/>
              </p:nvPicPr>
              <p:blipFill>
                <a:blip r:embed="rId128"/>
                <a:stretch>
                  <a:fillRect/>
                </a:stretch>
              </p:blipFill>
              <p:spPr>
                <a:xfrm>
                  <a:off x="4325464" y="3079800"/>
                  <a:ext cx="479880" cy="4406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91" name="Ink 90">
                  <a:extLst>
                    <a:ext uri="{FF2B5EF4-FFF2-40B4-BE49-F238E27FC236}">
                      <a16:creationId xmlns:a16="http://schemas.microsoft.com/office/drawing/2014/main" id="{DACB8047-D904-2C44-635A-FA8A54E9E476}"/>
                    </a:ext>
                  </a:extLst>
                </p14:cNvPr>
                <p14:cNvContentPartPr/>
                <p14:nvPr/>
              </p14:nvContentPartPr>
              <p14:xfrm>
                <a:off x="4840264" y="3513240"/>
                <a:ext cx="284760" cy="358560"/>
              </p14:xfrm>
            </p:contentPart>
          </mc:Choice>
          <mc:Fallback xmlns="">
            <p:pic>
              <p:nvPicPr>
                <p:cNvPr id="91" name="Ink 90">
                  <a:extLst>
                    <a:ext uri="{FF2B5EF4-FFF2-40B4-BE49-F238E27FC236}">
                      <a16:creationId xmlns:a16="http://schemas.microsoft.com/office/drawing/2014/main" id="{DACB8047-D904-2C44-635A-FA8A54E9E476}"/>
                    </a:ext>
                  </a:extLst>
                </p:cNvPr>
                <p:cNvPicPr/>
                <p:nvPr/>
              </p:nvPicPr>
              <p:blipFill>
                <a:blip r:embed="rId130"/>
                <a:stretch>
                  <a:fillRect/>
                </a:stretch>
              </p:blipFill>
              <p:spPr>
                <a:xfrm>
                  <a:off x="4831624" y="3504600"/>
                  <a:ext cx="302400" cy="37620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98" name="Ink 97">
                  <a:extLst>
                    <a:ext uri="{FF2B5EF4-FFF2-40B4-BE49-F238E27FC236}">
                      <a16:creationId xmlns:a16="http://schemas.microsoft.com/office/drawing/2014/main" id="{D40EF817-7518-73AA-766C-46C583F22CD6}"/>
                    </a:ext>
                  </a:extLst>
                </p14:cNvPr>
                <p14:cNvContentPartPr/>
                <p14:nvPr/>
              </p14:nvContentPartPr>
              <p14:xfrm>
                <a:off x="5071744" y="3638880"/>
                <a:ext cx="12240" cy="15120"/>
              </p14:xfrm>
            </p:contentPart>
          </mc:Choice>
          <mc:Fallback xmlns="">
            <p:pic>
              <p:nvPicPr>
                <p:cNvPr id="98" name="Ink 97">
                  <a:extLst>
                    <a:ext uri="{FF2B5EF4-FFF2-40B4-BE49-F238E27FC236}">
                      <a16:creationId xmlns:a16="http://schemas.microsoft.com/office/drawing/2014/main" id="{D40EF817-7518-73AA-766C-46C583F22CD6}"/>
                    </a:ext>
                  </a:extLst>
                </p:cNvPr>
                <p:cNvPicPr/>
                <p:nvPr/>
              </p:nvPicPr>
              <p:blipFill>
                <a:blip r:embed="rId132"/>
                <a:stretch>
                  <a:fillRect/>
                </a:stretch>
              </p:blipFill>
              <p:spPr>
                <a:xfrm>
                  <a:off x="5062744" y="3629880"/>
                  <a:ext cx="2988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99" name="Ink 98">
                  <a:extLst>
                    <a:ext uri="{FF2B5EF4-FFF2-40B4-BE49-F238E27FC236}">
                      <a16:creationId xmlns:a16="http://schemas.microsoft.com/office/drawing/2014/main" id="{F2491691-AE1D-6E2F-650F-60F3E0189ABC}"/>
                    </a:ext>
                  </a:extLst>
                </p14:cNvPr>
                <p14:cNvContentPartPr/>
                <p14:nvPr/>
              </p14:nvContentPartPr>
              <p14:xfrm>
                <a:off x="5245984" y="3441240"/>
                <a:ext cx="2520" cy="4320"/>
              </p14:xfrm>
            </p:contentPart>
          </mc:Choice>
          <mc:Fallback xmlns="">
            <p:pic>
              <p:nvPicPr>
                <p:cNvPr id="99" name="Ink 98">
                  <a:extLst>
                    <a:ext uri="{FF2B5EF4-FFF2-40B4-BE49-F238E27FC236}">
                      <a16:creationId xmlns:a16="http://schemas.microsoft.com/office/drawing/2014/main" id="{F2491691-AE1D-6E2F-650F-60F3E0189ABC}"/>
                    </a:ext>
                  </a:extLst>
                </p:cNvPr>
                <p:cNvPicPr/>
                <p:nvPr/>
              </p:nvPicPr>
              <p:blipFill>
                <a:blip r:embed="rId134"/>
                <a:stretch>
                  <a:fillRect/>
                </a:stretch>
              </p:blipFill>
              <p:spPr>
                <a:xfrm>
                  <a:off x="5236984" y="3432240"/>
                  <a:ext cx="201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0" name="Ink 99">
                  <a:extLst>
                    <a:ext uri="{FF2B5EF4-FFF2-40B4-BE49-F238E27FC236}">
                      <a16:creationId xmlns:a16="http://schemas.microsoft.com/office/drawing/2014/main" id="{1811F9E8-67A5-2949-7327-5EE948E9ED65}"/>
                    </a:ext>
                  </a:extLst>
                </p14:cNvPr>
                <p14:cNvContentPartPr/>
                <p14:nvPr/>
              </p14:nvContentPartPr>
              <p14:xfrm>
                <a:off x="4996864" y="2669400"/>
                <a:ext cx="794880" cy="1497240"/>
              </p14:xfrm>
            </p:contentPart>
          </mc:Choice>
          <mc:Fallback xmlns="">
            <p:pic>
              <p:nvPicPr>
                <p:cNvPr id="100" name="Ink 99">
                  <a:extLst>
                    <a:ext uri="{FF2B5EF4-FFF2-40B4-BE49-F238E27FC236}">
                      <a16:creationId xmlns:a16="http://schemas.microsoft.com/office/drawing/2014/main" id="{1811F9E8-67A5-2949-7327-5EE948E9ED65}"/>
                    </a:ext>
                  </a:extLst>
                </p:cNvPr>
                <p:cNvPicPr/>
                <p:nvPr/>
              </p:nvPicPr>
              <p:blipFill>
                <a:blip r:embed="rId136"/>
                <a:stretch>
                  <a:fillRect/>
                </a:stretch>
              </p:blipFill>
              <p:spPr>
                <a:xfrm>
                  <a:off x="4987864" y="2660400"/>
                  <a:ext cx="812520" cy="151488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01" name="Ink 100">
                  <a:extLst>
                    <a:ext uri="{FF2B5EF4-FFF2-40B4-BE49-F238E27FC236}">
                      <a16:creationId xmlns:a16="http://schemas.microsoft.com/office/drawing/2014/main" id="{0E4BC335-6476-1385-D894-EC3C7240401E}"/>
                    </a:ext>
                  </a:extLst>
                </p14:cNvPr>
                <p14:cNvContentPartPr/>
                <p14:nvPr/>
              </p14:nvContentPartPr>
              <p14:xfrm>
                <a:off x="5010904" y="2751840"/>
                <a:ext cx="1152000" cy="1475640"/>
              </p14:xfrm>
            </p:contentPart>
          </mc:Choice>
          <mc:Fallback xmlns="">
            <p:pic>
              <p:nvPicPr>
                <p:cNvPr id="101" name="Ink 100">
                  <a:extLst>
                    <a:ext uri="{FF2B5EF4-FFF2-40B4-BE49-F238E27FC236}">
                      <a16:creationId xmlns:a16="http://schemas.microsoft.com/office/drawing/2014/main" id="{0E4BC335-6476-1385-D894-EC3C7240401E}"/>
                    </a:ext>
                  </a:extLst>
                </p:cNvPr>
                <p:cNvPicPr/>
                <p:nvPr/>
              </p:nvPicPr>
              <p:blipFill>
                <a:blip r:embed="rId138"/>
                <a:stretch>
                  <a:fillRect/>
                </a:stretch>
              </p:blipFill>
              <p:spPr>
                <a:xfrm>
                  <a:off x="5001904" y="2742840"/>
                  <a:ext cx="1169640" cy="149328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2" name="Ink 101">
                  <a:extLst>
                    <a:ext uri="{FF2B5EF4-FFF2-40B4-BE49-F238E27FC236}">
                      <a16:creationId xmlns:a16="http://schemas.microsoft.com/office/drawing/2014/main" id="{5D3288CA-F01F-1741-1373-DF61C5DBBB45}"/>
                    </a:ext>
                  </a:extLst>
                </p14:cNvPr>
                <p14:cNvContentPartPr/>
                <p14:nvPr/>
              </p14:nvContentPartPr>
              <p14:xfrm>
                <a:off x="6539464" y="2910960"/>
                <a:ext cx="70560" cy="155160"/>
              </p14:xfrm>
            </p:contentPart>
          </mc:Choice>
          <mc:Fallback xmlns="">
            <p:pic>
              <p:nvPicPr>
                <p:cNvPr id="102" name="Ink 101">
                  <a:extLst>
                    <a:ext uri="{FF2B5EF4-FFF2-40B4-BE49-F238E27FC236}">
                      <a16:creationId xmlns:a16="http://schemas.microsoft.com/office/drawing/2014/main" id="{5D3288CA-F01F-1741-1373-DF61C5DBBB45}"/>
                    </a:ext>
                  </a:extLst>
                </p:cNvPr>
                <p:cNvPicPr/>
                <p:nvPr/>
              </p:nvPicPr>
              <p:blipFill>
                <a:blip r:embed="rId140"/>
                <a:stretch>
                  <a:fillRect/>
                </a:stretch>
              </p:blipFill>
              <p:spPr>
                <a:xfrm>
                  <a:off x="6530464" y="2902320"/>
                  <a:ext cx="8820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3" name="Ink 102">
                  <a:extLst>
                    <a:ext uri="{FF2B5EF4-FFF2-40B4-BE49-F238E27FC236}">
                      <a16:creationId xmlns:a16="http://schemas.microsoft.com/office/drawing/2014/main" id="{FCD68DEF-328F-5B8B-DE9F-2B4BD88562CB}"/>
                    </a:ext>
                  </a:extLst>
                </p14:cNvPr>
                <p14:cNvContentPartPr/>
                <p14:nvPr/>
              </p14:nvContentPartPr>
              <p14:xfrm>
                <a:off x="6515344" y="2926080"/>
                <a:ext cx="179640" cy="52200"/>
              </p14:xfrm>
            </p:contentPart>
          </mc:Choice>
          <mc:Fallback xmlns="">
            <p:pic>
              <p:nvPicPr>
                <p:cNvPr id="103" name="Ink 102">
                  <a:extLst>
                    <a:ext uri="{FF2B5EF4-FFF2-40B4-BE49-F238E27FC236}">
                      <a16:creationId xmlns:a16="http://schemas.microsoft.com/office/drawing/2014/main" id="{FCD68DEF-328F-5B8B-DE9F-2B4BD88562CB}"/>
                    </a:ext>
                  </a:extLst>
                </p:cNvPr>
                <p:cNvPicPr/>
                <p:nvPr/>
              </p:nvPicPr>
              <p:blipFill>
                <a:blip r:embed="rId142"/>
                <a:stretch>
                  <a:fillRect/>
                </a:stretch>
              </p:blipFill>
              <p:spPr>
                <a:xfrm>
                  <a:off x="6506344" y="2917080"/>
                  <a:ext cx="19728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06" name="Ink 105">
                  <a:extLst>
                    <a:ext uri="{FF2B5EF4-FFF2-40B4-BE49-F238E27FC236}">
                      <a16:creationId xmlns:a16="http://schemas.microsoft.com/office/drawing/2014/main" id="{EB242724-7115-36E7-6D68-DFA7A7893E0B}"/>
                    </a:ext>
                  </a:extLst>
                </p14:cNvPr>
                <p14:cNvContentPartPr/>
                <p14:nvPr/>
              </p14:nvContentPartPr>
              <p14:xfrm>
                <a:off x="6610024" y="2552400"/>
                <a:ext cx="343080" cy="389880"/>
              </p14:xfrm>
            </p:contentPart>
          </mc:Choice>
          <mc:Fallback xmlns="">
            <p:pic>
              <p:nvPicPr>
                <p:cNvPr id="106" name="Ink 105">
                  <a:extLst>
                    <a:ext uri="{FF2B5EF4-FFF2-40B4-BE49-F238E27FC236}">
                      <a16:creationId xmlns:a16="http://schemas.microsoft.com/office/drawing/2014/main" id="{EB242724-7115-36E7-6D68-DFA7A7893E0B}"/>
                    </a:ext>
                  </a:extLst>
                </p:cNvPr>
                <p:cNvPicPr/>
                <p:nvPr/>
              </p:nvPicPr>
              <p:blipFill>
                <a:blip r:embed="rId144"/>
                <a:stretch>
                  <a:fillRect/>
                </a:stretch>
              </p:blipFill>
              <p:spPr>
                <a:xfrm>
                  <a:off x="6601384" y="2543760"/>
                  <a:ext cx="360720" cy="40752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7" name="Ink 106">
                  <a:extLst>
                    <a:ext uri="{FF2B5EF4-FFF2-40B4-BE49-F238E27FC236}">
                      <a16:creationId xmlns:a16="http://schemas.microsoft.com/office/drawing/2014/main" id="{9D4260D8-DB22-C497-AA04-70C952598310}"/>
                    </a:ext>
                  </a:extLst>
                </p14:cNvPr>
                <p14:cNvContentPartPr/>
                <p14:nvPr/>
              </p14:nvContentPartPr>
              <p14:xfrm>
                <a:off x="6820984" y="2611800"/>
                <a:ext cx="122040" cy="87840"/>
              </p14:xfrm>
            </p:contentPart>
          </mc:Choice>
          <mc:Fallback xmlns="">
            <p:pic>
              <p:nvPicPr>
                <p:cNvPr id="107" name="Ink 106">
                  <a:extLst>
                    <a:ext uri="{FF2B5EF4-FFF2-40B4-BE49-F238E27FC236}">
                      <a16:creationId xmlns:a16="http://schemas.microsoft.com/office/drawing/2014/main" id="{9D4260D8-DB22-C497-AA04-70C952598310}"/>
                    </a:ext>
                  </a:extLst>
                </p:cNvPr>
                <p:cNvPicPr/>
                <p:nvPr/>
              </p:nvPicPr>
              <p:blipFill>
                <a:blip r:embed="rId146"/>
                <a:stretch>
                  <a:fillRect/>
                </a:stretch>
              </p:blipFill>
              <p:spPr>
                <a:xfrm>
                  <a:off x="6812344" y="2603160"/>
                  <a:ext cx="13968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8" name="Ink 107">
                  <a:extLst>
                    <a:ext uri="{FF2B5EF4-FFF2-40B4-BE49-F238E27FC236}">
                      <a16:creationId xmlns:a16="http://schemas.microsoft.com/office/drawing/2014/main" id="{A92C224D-A2DA-430A-6265-CAF193EE900D}"/>
                    </a:ext>
                  </a:extLst>
                </p14:cNvPr>
                <p14:cNvContentPartPr/>
                <p14:nvPr/>
              </p14:nvContentPartPr>
              <p14:xfrm>
                <a:off x="6791824" y="3333960"/>
                <a:ext cx="169920" cy="139320"/>
              </p14:xfrm>
            </p:contentPart>
          </mc:Choice>
          <mc:Fallback xmlns="">
            <p:pic>
              <p:nvPicPr>
                <p:cNvPr id="108" name="Ink 107">
                  <a:extLst>
                    <a:ext uri="{FF2B5EF4-FFF2-40B4-BE49-F238E27FC236}">
                      <a16:creationId xmlns:a16="http://schemas.microsoft.com/office/drawing/2014/main" id="{A92C224D-A2DA-430A-6265-CAF193EE900D}"/>
                    </a:ext>
                  </a:extLst>
                </p:cNvPr>
                <p:cNvPicPr/>
                <p:nvPr/>
              </p:nvPicPr>
              <p:blipFill>
                <a:blip r:embed="rId148"/>
                <a:stretch>
                  <a:fillRect/>
                </a:stretch>
              </p:blipFill>
              <p:spPr>
                <a:xfrm>
                  <a:off x="6782824" y="3324960"/>
                  <a:ext cx="18756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9" name="Ink 108">
                  <a:extLst>
                    <a:ext uri="{FF2B5EF4-FFF2-40B4-BE49-F238E27FC236}">
                      <a16:creationId xmlns:a16="http://schemas.microsoft.com/office/drawing/2014/main" id="{B7510AE4-D6A2-BD9F-9466-C67DE2A6D819}"/>
                    </a:ext>
                  </a:extLst>
                </p14:cNvPr>
                <p14:cNvContentPartPr/>
                <p14:nvPr/>
              </p14:nvContentPartPr>
              <p14:xfrm>
                <a:off x="6951304" y="3067200"/>
                <a:ext cx="171720" cy="289440"/>
              </p14:xfrm>
            </p:contentPart>
          </mc:Choice>
          <mc:Fallback xmlns="">
            <p:pic>
              <p:nvPicPr>
                <p:cNvPr id="109" name="Ink 108">
                  <a:extLst>
                    <a:ext uri="{FF2B5EF4-FFF2-40B4-BE49-F238E27FC236}">
                      <a16:creationId xmlns:a16="http://schemas.microsoft.com/office/drawing/2014/main" id="{B7510AE4-D6A2-BD9F-9466-C67DE2A6D819}"/>
                    </a:ext>
                  </a:extLst>
                </p:cNvPr>
                <p:cNvPicPr/>
                <p:nvPr/>
              </p:nvPicPr>
              <p:blipFill>
                <a:blip r:embed="rId150"/>
                <a:stretch>
                  <a:fillRect/>
                </a:stretch>
              </p:blipFill>
              <p:spPr>
                <a:xfrm>
                  <a:off x="6942664" y="3058200"/>
                  <a:ext cx="189360" cy="30708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10" name="Ink 109">
                  <a:extLst>
                    <a:ext uri="{FF2B5EF4-FFF2-40B4-BE49-F238E27FC236}">
                      <a16:creationId xmlns:a16="http://schemas.microsoft.com/office/drawing/2014/main" id="{A1080858-89E4-C3F0-DACB-7B5C0DD39614}"/>
                    </a:ext>
                  </a:extLst>
                </p14:cNvPr>
                <p14:cNvContentPartPr/>
                <p14:nvPr/>
              </p14:nvContentPartPr>
              <p14:xfrm>
                <a:off x="7164784" y="2733120"/>
                <a:ext cx="458640" cy="478080"/>
              </p14:xfrm>
            </p:contentPart>
          </mc:Choice>
          <mc:Fallback xmlns="">
            <p:pic>
              <p:nvPicPr>
                <p:cNvPr id="110" name="Ink 109">
                  <a:extLst>
                    <a:ext uri="{FF2B5EF4-FFF2-40B4-BE49-F238E27FC236}">
                      <a16:creationId xmlns:a16="http://schemas.microsoft.com/office/drawing/2014/main" id="{A1080858-89E4-C3F0-DACB-7B5C0DD39614}"/>
                    </a:ext>
                  </a:extLst>
                </p:cNvPr>
                <p:cNvPicPr/>
                <p:nvPr/>
              </p:nvPicPr>
              <p:blipFill>
                <a:blip r:embed="rId152"/>
                <a:stretch>
                  <a:fillRect/>
                </a:stretch>
              </p:blipFill>
              <p:spPr>
                <a:xfrm>
                  <a:off x="7155784" y="2724480"/>
                  <a:ext cx="476280" cy="49572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11" name="Ink 110">
                  <a:extLst>
                    <a:ext uri="{FF2B5EF4-FFF2-40B4-BE49-F238E27FC236}">
                      <a16:creationId xmlns:a16="http://schemas.microsoft.com/office/drawing/2014/main" id="{CE47E426-F94C-B5A2-D4EB-767958D90D37}"/>
                    </a:ext>
                  </a:extLst>
                </p14:cNvPr>
                <p14:cNvContentPartPr/>
                <p14:nvPr/>
              </p14:nvContentPartPr>
              <p14:xfrm>
                <a:off x="7626304" y="2790000"/>
                <a:ext cx="23040" cy="43920"/>
              </p14:xfrm>
            </p:contentPart>
          </mc:Choice>
          <mc:Fallback xmlns="">
            <p:pic>
              <p:nvPicPr>
                <p:cNvPr id="111" name="Ink 110">
                  <a:extLst>
                    <a:ext uri="{FF2B5EF4-FFF2-40B4-BE49-F238E27FC236}">
                      <a16:creationId xmlns:a16="http://schemas.microsoft.com/office/drawing/2014/main" id="{CE47E426-F94C-B5A2-D4EB-767958D90D37}"/>
                    </a:ext>
                  </a:extLst>
                </p:cNvPr>
                <p:cNvPicPr/>
                <p:nvPr/>
              </p:nvPicPr>
              <p:blipFill>
                <a:blip r:embed="rId154"/>
                <a:stretch>
                  <a:fillRect/>
                </a:stretch>
              </p:blipFill>
              <p:spPr>
                <a:xfrm>
                  <a:off x="7617664" y="2781360"/>
                  <a:ext cx="4068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15" name="Ink 114">
                  <a:extLst>
                    <a:ext uri="{FF2B5EF4-FFF2-40B4-BE49-F238E27FC236}">
                      <a16:creationId xmlns:a16="http://schemas.microsoft.com/office/drawing/2014/main" id="{C6953012-990C-EEB8-4159-B78CF6EF2C78}"/>
                    </a:ext>
                  </a:extLst>
                </p14:cNvPr>
                <p14:cNvContentPartPr/>
                <p14:nvPr/>
              </p14:nvContentPartPr>
              <p14:xfrm>
                <a:off x="6704344" y="3731760"/>
                <a:ext cx="79200" cy="218880"/>
              </p14:xfrm>
            </p:contentPart>
          </mc:Choice>
          <mc:Fallback xmlns="">
            <p:pic>
              <p:nvPicPr>
                <p:cNvPr id="115" name="Ink 114">
                  <a:extLst>
                    <a:ext uri="{FF2B5EF4-FFF2-40B4-BE49-F238E27FC236}">
                      <a16:creationId xmlns:a16="http://schemas.microsoft.com/office/drawing/2014/main" id="{C6953012-990C-EEB8-4159-B78CF6EF2C78}"/>
                    </a:ext>
                  </a:extLst>
                </p:cNvPr>
                <p:cNvPicPr/>
                <p:nvPr/>
              </p:nvPicPr>
              <p:blipFill>
                <a:blip r:embed="rId156"/>
                <a:stretch>
                  <a:fillRect/>
                </a:stretch>
              </p:blipFill>
              <p:spPr>
                <a:xfrm>
                  <a:off x="6695344" y="3722760"/>
                  <a:ext cx="9684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16" name="Ink 115">
                  <a:extLst>
                    <a:ext uri="{FF2B5EF4-FFF2-40B4-BE49-F238E27FC236}">
                      <a16:creationId xmlns:a16="http://schemas.microsoft.com/office/drawing/2014/main" id="{37A56B38-3A28-BB1B-9F20-F1579D7D1DF8}"/>
                    </a:ext>
                  </a:extLst>
                </p14:cNvPr>
                <p14:cNvContentPartPr/>
                <p14:nvPr/>
              </p14:nvContentPartPr>
              <p14:xfrm>
                <a:off x="6543424" y="3593520"/>
                <a:ext cx="236160" cy="236880"/>
              </p14:xfrm>
            </p:contentPart>
          </mc:Choice>
          <mc:Fallback xmlns="">
            <p:pic>
              <p:nvPicPr>
                <p:cNvPr id="116" name="Ink 115">
                  <a:extLst>
                    <a:ext uri="{FF2B5EF4-FFF2-40B4-BE49-F238E27FC236}">
                      <a16:creationId xmlns:a16="http://schemas.microsoft.com/office/drawing/2014/main" id="{37A56B38-3A28-BB1B-9F20-F1579D7D1DF8}"/>
                    </a:ext>
                  </a:extLst>
                </p:cNvPr>
                <p:cNvPicPr/>
                <p:nvPr/>
              </p:nvPicPr>
              <p:blipFill>
                <a:blip r:embed="rId158"/>
                <a:stretch>
                  <a:fillRect/>
                </a:stretch>
              </p:blipFill>
              <p:spPr>
                <a:xfrm>
                  <a:off x="6534424" y="3584520"/>
                  <a:ext cx="25380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17" name="Ink 116">
                  <a:extLst>
                    <a:ext uri="{FF2B5EF4-FFF2-40B4-BE49-F238E27FC236}">
                      <a16:creationId xmlns:a16="http://schemas.microsoft.com/office/drawing/2014/main" id="{3B57570F-4B9D-15C5-BB64-8349E5D59501}"/>
                    </a:ext>
                  </a:extLst>
                </p14:cNvPr>
                <p14:cNvContentPartPr/>
                <p14:nvPr/>
              </p14:nvContentPartPr>
              <p14:xfrm>
                <a:off x="6834304" y="3669120"/>
                <a:ext cx="152640" cy="149040"/>
              </p14:xfrm>
            </p:contentPart>
          </mc:Choice>
          <mc:Fallback xmlns="">
            <p:pic>
              <p:nvPicPr>
                <p:cNvPr id="117" name="Ink 116">
                  <a:extLst>
                    <a:ext uri="{FF2B5EF4-FFF2-40B4-BE49-F238E27FC236}">
                      <a16:creationId xmlns:a16="http://schemas.microsoft.com/office/drawing/2014/main" id="{3B57570F-4B9D-15C5-BB64-8349E5D59501}"/>
                    </a:ext>
                  </a:extLst>
                </p:cNvPr>
                <p:cNvPicPr/>
                <p:nvPr/>
              </p:nvPicPr>
              <p:blipFill>
                <a:blip r:embed="rId160"/>
                <a:stretch>
                  <a:fillRect/>
                </a:stretch>
              </p:blipFill>
              <p:spPr>
                <a:xfrm>
                  <a:off x="6825664" y="3660120"/>
                  <a:ext cx="17028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8" name="Ink 117">
                  <a:extLst>
                    <a:ext uri="{FF2B5EF4-FFF2-40B4-BE49-F238E27FC236}">
                      <a16:creationId xmlns:a16="http://schemas.microsoft.com/office/drawing/2014/main" id="{A000894F-6D00-238C-DE28-A6444A034E30}"/>
                    </a:ext>
                  </a:extLst>
                </p14:cNvPr>
                <p14:cNvContentPartPr/>
                <p14:nvPr/>
              </p14:nvContentPartPr>
              <p14:xfrm>
                <a:off x="6997384" y="3571920"/>
                <a:ext cx="77040" cy="124920"/>
              </p14:xfrm>
            </p:contentPart>
          </mc:Choice>
          <mc:Fallback xmlns="">
            <p:pic>
              <p:nvPicPr>
                <p:cNvPr id="118" name="Ink 117">
                  <a:extLst>
                    <a:ext uri="{FF2B5EF4-FFF2-40B4-BE49-F238E27FC236}">
                      <a16:creationId xmlns:a16="http://schemas.microsoft.com/office/drawing/2014/main" id="{A000894F-6D00-238C-DE28-A6444A034E30}"/>
                    </a:ext>
                  </a:extLst>
                </p:cNvPr>
                <p:cNvPicPr/>
                <p:nvPr/>
              </p:nvPicPr>
              <p:blipFill>
                <a:blip r:embed="rId162"/>
                <a:stretch>
                  <a:fillRect/>
                </a:stretch>
              </p:blipFill>
              <p:spPr>
                <a:xfrm>
                  <a:off x="6988744" y="3562920"/>
                  <a:ext cx="9468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19" name="Ink 118">
                  <a:extLst>
                    <a:ext uri="{FF2B5EF4-FFF2-40B4-BE49-F238E27FC236}">
                      <a16:creationId xmlns:a16="http://schemas.microsoft.com/office/drawing/2014/main" id="{C5E895D6-3C9E-1B35-C3FE-060FEF5F32CC}"/>
                    </a:ext>
                  </a:extLst>
                </p14:cNvPr>
                <p14:cNvContentPartPr/>
                <p14:nvPr/>
              </p14:nvContentPartPr>
              <p14:xfrm>
                <a:off x="7137784" y="3460320"/>
                <a:ext cx="210600" cy="159840"/>
              </p14:xfrm>
            </p:contentPart>
          </mc:Choice>
          <mc:Fallback xmlns="">
            <p:pic>
              <p:nvPicPr>
                <p:cNvPr id="119" name="Ink 118">
                  <a:extLst>
                    <a:ext uri="{FF2B5EF4-FFF2-40B4-BE49-F238E27FC236}">
                      <a16:creationId xmlns:a16="http://schemas.microsoft.com/office/drawing/2014/main" id="{C5E895D6-3C9E-1B35-C3FE-060FEF5F32CC}"/>
                    </a:ext>
                  </a:extLst>
                </p:cNvPr>
                <p:cNvPicPr/>
                <p:nvPr/>
              </p:nvPicPr>
              <p:blipFill>
                <a:blip r:embed="rId164"/>
                <a:stretch>
                  <a:fillRect/>
                </a:stretch>
              </p:blipFill>
              <p:spPr>
                <a:xfrm>
                  <a:off x="7128784" y="3451680"/>
                  <a:ext cx="22824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20" name="Ink 119">
                  <a:extLst>
                    <a:ext uri="{FF2B5EF4-FFF2-40B4-BE49-F238E27FC236}">
                      <a16:creationId xmlns:a16="http://schemas.microsoft.com/office/drawing/2014/main" id="{61848389-A656-2A83-71DD-3697B2C29DF6}"/>
                    </a:ext>
                  </a:extLst>
                </p14:cNvPr>
                <p14:cNvContentPartPr/>
                <p14:nvPr/>
              </p14:nvContentPartPr>
              <p14:xfrm>
                <a:off x="7370704" y="3391200"/>
                <a:ext cx="56520" cy="65160"/>
              </p14:xfrm>
            </p:contentPart>
          </mc:Choice>
          <mc:Fallback xmlns="">
            <p:pic>
              <p:nvPicPr>
                <p:cNvPr id="120" name="Ink 119">
                  <a:extLst>
                    <a:ext uri="{FF2B5EF4-FFF2-40B4-BE49-F238E27FC236}">
                      <a16:creationId xmlns:a16="http://schemas.microsoft.com/office/drawing/2014/main" id="{61848389-A656-2A83-71DD-3697B2C29DF6}"/>
                    </a:ext>
                  </a:extLst>
                </p:cNvPr>
                <p:cNvPicPr/>
                <p:nvPr/>
              </p:nvPicPr>
              <p:blipFill>
                <a:blip r:embed="rId166"/>
                <a:stretch>
                  <a:fillRect/>
                </a:stretch>
              </p:blipFill>
              <p:spPr>
                <a:xfrm>
                  <a:off x="7361704" y="3382200"/>
                  <a:ext cx="7416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21" name="Ink 120">
                  <a:extLst>
                    <a:ext uri="{FF2B5EF4-FFF2-40B4-BE49-F238E27FC236}">
                      <a16:creationId xmlns:a16="http://schemas.microsoft.com/office/drawing/2014/main" id="{AD24DCC3-3B13-D5E9-2034-AED724D7BA4E}"/>
                    </a:ext>
                  </a:extLst>
                </p14:cNvPr>
                <p14:cNvContentPartPr/>
                <p14:nvPr/>
              </p14:nvContentPartPr>
              <p14:xfrm>
                <a:off x="7323184" y="3327480"/>
                <a:ext cx="33120" cy="27720"/>
              </p14:xfrm>
            </p:contentPart>
          </mc:Choice>
          <mc:Fallback xmlns="">
            <p:pic>
              <p:nvPicPr>
                <p:cNvPr id="121" name="Ink 120">
                  <a:extLst>
                    <a:ext uri="{FF2B5EF4-FFF2-40B4-BE49-F238E27FC236}">
                      <a16:creationId xmlns:a16="http://schemas.microsoft.com/office/drawing/2014/main" id="{AD24DCC3-3B13-D5E9-2034-AED724D7BA4E}"/>
                    </a:ext>
                  </a:extLst>
                </p:cNvPr>
                <p:cNvPicPr/>
                <p:nvPr/>
              </p:nvPicPr>
              <p:blipFill>
                <a:blip r:embed="rId168"/>
                <a:stretch>
                  <a:fillRect/>
                </a:stretch>
              </p:blipFill>
              <p:spPr>
                <a:xfrm>
                  <a:off x="7314544" y="3318840"/>
                  <a:ext cx="5076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23" name="Ink 122">
                  <a:extLst>
                    <a:ext uri="{FF2B5EF4-FFF2-40B4-BE49-F238E27FC236}">
                      <a16:creationId xmlns:a16="http://schemas.microsoft.com/office/drawing/2014/main" id="{D33E4A0B-4423-19BB-D18E-E54EBB22CC73}"/>
                    </a:ext>
                  </a:extLst>
                </p14:cNvPr>
                <p14:cNvContentPartPr/>
                <p14:nvPr/>
              </p14:nvContentPartPr>
              <p14:xfrm>
                <a:off x="7436224" y="2973240"/>
                <a:ext cx="362160" cy="446760"/>
              </p14:xfrm>
            </p:contentPart>
          </mc:Choice>
          <mc:Fallback xmlns="">
            <p:pic>
              <p:nvPicPr>
                <p:cNvPr id="123" name="Ink 122">
                  <a:extLst>
                    <a:ext uri="{FF2B5EF4-FFF2-40B4-BE49-F238E27FC236}">
                      <a16:creationId xmlns:a16="http://schemas.microsoft.com/office/drawing/2014/main" id="{D33E4A0B-4423-19BB-D18E-E54EBB22CC73}"/>
                    </a:ext>
                  </a:extLst>
                </p:cNvPr>
                <p:cNvPicPr/>
                <p:nvPr/>
              </p:nvPicPr>
              <p:blipFill>
                <a:blip r:embed="rId170"/>
                <a:stretch>
                  <a:fillRect/>
                </a:stretch>
              </p:blipFill>
              <p:spPr>
                <a:xfrm>
                  <a:off x="7427224" y="2964240"/>
                  <a:ext cx="379800" cy="4644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24" name="Ink 123">
                  <a:extLst>
                    <a:ext uri="{FF2B5EF4-FFF2-40B4-BE49-F238E27FC236}">
                      <a16:creationId xmlns:a16="http://schemas.microsoft.com/office/drawing/2014/main" id="{F8D33651-7A98-EEB9-55E2-3466319DA666}"/>
                    </a:ext>
                  </a:extLst>
                </p14:cNvPr>
                <p14:cNvContentPartPr/>
                <p14:nvPr/>
              </p14:nvContentPartPr>
              <p14:xfrm>
                <a:off x="7681024" y="3081960"/>
                <a:ext cx="63720" cy="49680"/>
              </p14:xfrm>
            </p:contentPart>
          </mc:Choice>
          <mc:Fallback xmlns="">
            <p:pic>
              <p:nvPicPr>
                <p:cNvPr id="124" name="Ink 123">
                  <a:extLst>
                    <a:ext uri="{FF2B5EF4-FFF2-40B4-BE49-F238E27FC236}">
                      <a16:creationId xmlns:a16="http://schemas.microsoft.com/office/drawing/2014/main" id="{F8D33651-7A98-EEB9-55E2-3466319DA666}"/>
                    </a:ext>
                  </a:extLst>
                </p:cNvPr>
                <p:cNvPicPr/>
                <p:nvPr/>
              </p:nvPicPr>
              <p:blipFill>
                <a:blip r:embed="rId172"/>
                <a:stretch>
                  <a:fillRect/>
                </a:stretch>
              </p:blipFill>
              <p:spPr>
                <a:xfrm>
                  <a:off x="7672384" y="3072960"/>
                  <a:ext cx="8136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25" name="Ink 124">
                  <a:extLst>
                    <a:ext uri="{FF2B5EF4-FFF2-40B4-BE49-F238E27FC236}">
                      <a16:creationId xmlns:a16="http://schemas.microsoft.com/office/drawing/2014/main" id="{FFD02630-B8FD-4B9B-71A2-947F5087906B}"/>
                    </a:ext>
                  </a:extLst>
                </p14:cNvPr>
                <p14:cNvContentPartPr/>
                <p14:nvPr/>
              </p14:nvContentPartPr>
              <p14:xfrm>
                <a:off x="7820344" y="2849400"/>
                <a:ext cx="257760" cy="292320"/>
              </p14:xfrm>
            </p:contentPart>
          </mc:Choice>
          <mc:Fallback xmlns="">
            <p:pic>
              <p:nvPicPr>
                <p:cNvPr id="125" name="Ink 124">
                  <a:extLst>
                    <a:ext uri="{FF2B5EF4-FFF2-40B4-BE49-F238E27FC236}">
                      <a16:creationId xmlns:a16="http://schemas.microsoft.com/office/drawing/2014/main" id="{FFD02630-B8FD-4B9B-71A2-947F5087906B}"/>
                    </a:ext>
                  </a:extLst>
                </p:cNvPr>
                <p:cNvPicPr/>
                <p:nvPr/>
              </p:nvPicPr>
              <p:blipFill>
                <a:blip r:embed="rId174"/>
                <a:stretch>
                  <a:fillRect/>
                </a:stretch>
              </p:blipFill>
              <p:spPr>
                <a:xfrm>
                  <a:off x="7811344" y="2840760"/>
                  <a:ext cx="275400" cy="30996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26" name="Ink 125">
                  <a:extLst>
                    <a:ext uri="{FF2B5EF4-FFF2-40B4-BE49-F238E27FC236}">
                      <a16:creationId xmlns:a16="http://schemas.microsoft.com/office/drawing/2014/main" id="{BFC501B2-8ADA-D5A9-48BE-45506C782A01}"/>
                    </a:ext>
                  </a:extLst>
                </p14:cNvPr>
                <p14:cNvContentPartPr/>
                <p14:nvPr/>
              </p14:nvContentPartPr>
              <p14:xfrm>
                <a:off x="8119144" y="2991240"/>
                <a:ext cx="27720" cy="24480"/>
              </p14:xfrm>
            </p:contentPart>
          </mc:Choice>
          <mc:Fallback xmlns="">
            <p:pic>
              <p:nvPicPr>
                <p:cNvPr id="126" name="Ink 125">
                  <a:extLst>
                    <a:ext uri="{FF2B5EF4-FFF2-40B4-BE49-F238E27FC236}">
                      <a16:creationId xmlns:a16="http://schemas.microsoft.com/office/drawing/2014/main" id="{BFC501B2-8ADA-D5A9-48BE-45506C782A01}"/>
                    </a:ext>
                  </a:extLst>
                </p:cNvPr>
                <p:cNvPicPr/>
                <p:nvPr/>
              </p:nvPicPr>
              <p:blipFill>
                <a:blip r:embed="rId176"/>
                <a:stretch>
                  <a:fillRect/>
                </a:stretch>
              </p:blipFill>
              <p:spPr>
                <a:xfrm>
                  <a:off x="8110504" y="2982240"/>
                  <a:ext cx="4536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8" name="Ink 127">
                  <a:extLst>
                    <a:ext uri="{FF2B5EF4-FFF2-40B4-BE49-F238E27FC236}">
                      <a16:creationId xmlns:a16="http://schemas.microsoft.com/office/drawing/2014/main" id="{ECA8A767-CC91-4114-B31D-EC9A54F35708}"/>
                    </a:ext>
                  </a:extLst>
                </p14:cNvPr>
                <p14:cNvContentPartPr/>
                <p14:nvPr/>
              </p14:nvContentPartPr>
              <p14:xfrm>
                <a:off x="6075784" y="4091040"/>
                <a:ext cx="239760" cy="190800"/>
              </p14:xfrm>
            </p:contentPart>
          </mc:Choice>
          <mc:Fallback xmlns="">
            <p:pic>
              <p:nvPicPr>
                <p:cNvPr id="128" name="Ink 127">
                  <a:extLst>
                    <a:ext uri="{FF2B5EF4-FFF2-40B4-BE49-F238E27FC236}">
                      <a16:creationId xmlns:a16="http://schemas.microsoft.com/office/drawing/2014/main" id="{ECA8A767-CC91-4114-B31D-EC9A54F35708}"/>
                    </a:ext>
                  </a:extLst>
                </p:cNvPr>
                <p:cNvPicPr/>
                <p:nvPr/>
              </p:nvPicPr>
              <p:blipFill>
                <a:blip r:embed="rId178"/>
                <a:stretch>
                  <a:fillRect/>
                </a:stretch>
              </p:blipFill>
              <p:spPr>
                <a:xfrm>
                  <a:off x="6066784" y="4082040"/>
                  <a:ext cx="2574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29" name="Ink 128">
                  <a:extLst>
                    <a:ext uri="{FF2B5EF4-FFF2-40B4-BE49-F238E27FC236}">
                      <a16:creationId xmlns:a16="http://schemas.microsoft.com/office/drawing/2014/main" id="{53627145-0417-CC83-2C6E-342377D2EB7A}"/>
                    </a:ext>
                  </a:extLst>
                </p14:cNvPr>
                <p14:cNvContentPartPr/>
                <p14:nvPr/>
              </p14:nvContentPartPr>
              <p14:xfrm>
                <a:off x="6171904" y="4205520"/>
                <a:ext cx="178560" cy="168480"/>
              </p14:xfrm>
            </p:contentPart>
          </mc:Choice>
          <mc:Fallback xmlns="">
            <p:pic>
              <p:nvPicPr>
                <p:cNvPr id="129" name="Ink 128">
                  <a:extLst>
                    <a:ext uri="{FF2B5EF4-FFF2-40B4-BE49-F238E27FC236}">
                      <a16:creationId xmlns:a16="http://schemas.microsoft.com/office/drawing/2014/main" id="{53627145-0417-CC83-2C6E-342377D2EB7A}"/>
                    </a:ext>
                  </a:extLst>
                </p:cNvPr>
                <p:cNvPicPr/>
                <p:nvPr/>
              </p:nvPicPr>
              <p:blipFill>
                <a:blip r:embed="rId180"/>
                <a:stretch>
                  <a:fillRect/>
                </a:stretch>
              </p:blipFill>
              <p:spPr>
                <a:xfrm>
                  <a:off x="6163264" y="4196880"/>
                  <a:ext cx="19620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30" name="Ink 129">
                  <a:extLst>
                    <a:ext uri="{FF2B5EF4-FFF2-40B4-BE49-F238E27FC236}">
                      <a16:creationId xmlns:a16="http://schemas.microsoft.com/office/drawing/2014/main" id="{DB7232E7-D930-781F-0D5E-E77A56EA780B}"/>
                    </a:ext>
                  </a:extLst>
                </p14:cNvPr>
                <p14:cNvContentPartPr/>
                <p14:nvPr/>
              </p14:nvContentPartPr>
              <p14:xfrm>
                <a:off x="6259024" y="4050360"/>
                <a:ext cx="166320" cy="182880"/>
              </p14:xfrm>
            </p:contentPart>
          </mc:Choice>
          <mc:Fallback xmlns="">
            <p:pic>
              <p:nvPicPr>
                <p:cNvPr id="130" name="Ink 129">
                  <a:extLst>
                    <a:ext uri="{FF2B5EF4-FFF2-40B4-BE49-F238E27FC236}">
                      <a16:creationId xmlns:a16="http://schemas.microsoft.com/office/drawing/2014/main" id="{DB7232E7-D930-781F-0D5E-E77A56EA780B}"/>
                    </a:ext>
                  </a:extLst>
                </p:cNvPr>
                <p:cNvPicPr/>
                <p:nvPr/>
              </p:nvPicPr>
              <p:blipFill>
                <a:blip r:embed="rId182"/>
                <a:stretch>
                  <a:fillRect/>
                </a:stretch>
              </p:blipFill>
              <p:spPr>
                <a:xfrm>
                  <a:off x="6250024" y="4041720"/>
                  <a:ext cx="18396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31" name="Ink 130">
                  <a:extLst>
                    <a:ext uri="{FF2B5EF4-FFF2-40B4-BE49-F238E27FC236}">
                      <a16:creationId xmlns:a16="http://schemas.microsoft.com/office/drawing/2014/main" id="{B7BC8FE1-1B8D-81BF-9A48-A6D5E715163A}"/>
                    </a:ext>
                  </a:extLst>
                </p14:cNvPr>
                <p14:cNvContentPartPr/>
                <p14:nvPr/>
              </p14:nvContentPartPr>
              <p14:xfrm>
                <a:off x="6268384" y="4104720"/>
                <a:ext cx="93960" cy="124560"/>
              </p14:xfrm>
            </p:contentPart>
          </mc:Choice>
          <mc:Fallback xmlns="">
            <p:pic>
              <p:nvPicPr>
                <p:cNvPr id="131" name="Ink 130">
                  <a:extLst>
                    <a:ext uri="{FF2B5EF4-FFF2-40B4-BE49-F238E27FC236}">
                      <a16:creationId xmlns:a16="http://schemas.microsoft.com/office/drawing/2014/main" id="{B7BC8FE1-1B8D-81BF-9A48-A6D5E715163A}"/>
                    </a:ext>
                  </a:extLst>
                </p:cNvPr>
                <p:cNvPicPr/>
                <p:nvPr/>
              </p:nvPicPr>
              <p:blipFill>
                <a:blip r:embed="rId184"/>
                <a:stretch>
                  <a:fillRect/>
                </a:stretch>
              </p:blipFill>
              <p:spPr>
                <a:xfrm>
                  <a:off x="6259384" y="4096080"/>
                  <a:ext cx="11160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32" name="Ink 131">
                  <a:extLst>
                    <a:ext uri="{FF2B5EF4-FFF2-40B4-BE49-F238E27FC236}">
                      <a16:creationId xmlns:a16="http://schemas.microsoft.com/office/drawing/2014/main" id="{9D73F115-1135-EE6D-85D5-2391F1A1C30E}"/>
                    </a:ext>
                  </a:extLst>
                </p14:cNvPr>
                <p14:cNvContentPartPr/>
                <p14:nvPr/>
              </p14:nvContentPartPr>
              <p14:xfrm>
                <a:off x="6974344" y="4136400"/>
                <a:ext cx="151560" cy="149400"/>
              </p14:xfrm>
            </p:contentPart>
          </mc:Choice>
          <mc:Fallback xmlns="">
            <p:pic>
              <p:nvPicPr>
                <p:cNvPr id="132" name="Ink 131">
                  <a:extLst>
                    <a:ext uri="{FF2B5EF4-FFF2-40B4-BE49-F238E27FC236}">
                      <a16:creationId xmlns:a16="http://schemas.microsoft.com/office/drawing/2014/main" id="{9D73F115-1135-EE6D-85D5-2391F1A1C30E}"/>
                    </a:ext>
                  </a:extLst>
                </p:cNvPr>
                <p:cNvPicPr/>
                <p:nvPr/>
              </p:nvPicPr>
              <p:blipFill>
                <a:blip r:embed="rId186"/>
                <a:stretch>
                  <a:fillRect/>
                </a:stretch>
              </p:blipFill>
              <p:spPr>
                <a:xfrm>
                  <a:off x="6965704" y="4127760"/>
                  <a:ext cx="16920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34" name="Ink 133">
                  <a:extLst>
                    <a:ext uri="{FF2B5EF4-FFF2-40B4-BE49-F238E27FC236}">
                      <a16:creationId xmlns:a16="http://schemas.microsoft.com/office/drawing/2014/main" id="{9E805762-4785-38D5-1F64-E15E2F755288}"/>
                    </a:ext>
                  </a:extLst>
                </p14:cNvPr>
                <p14:cNvContentPartPr/>
                <p14:nvPr/>
              </p14:nvContentPartPr>
              <p14:xfrm>
                <a:off x="7031944" y="3829680"/>
                <a:ext cx="492120" cy="331560"/>
              </p14:xfrm>
            </p:contentPart>
          </mc:Choice>
          <mc:Fallback xmlns="">
            <p:pic>
              <p:nvPicPr>
                <p:cNvPr id="134" name="Ink 133">
                  <a:extLst>
                    <a:ext uri="{FF2B5EF4-FFF2-40B4-BE49-F238E27FC236}">
                      <a16:creationId xmlns:a16="http://schemas.microsoft.com/office/drawing/2014/main" id="{9E805762-4785-38D5-1F64-E15E2F755288}"/>
                    </a:ext>
                  </a:extLst>
                </p:cNvPr>
                <p:cNvPicPr/>
                <p:nvPr/>
              </p:nvPicPr>
              <p:blipFill>
                <a:blip r:embed="rId188"/>
                <a:stretch>
                  <a:fillRect/>
                </a:stretch>
              </p:blipFill>
              <p:spPr>
                <a:xfrm>
                  <a:off x="7023304" y="3821040"/>
                  <a:ext cx="50976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35" name="Ink 134">
                  <a:extLst>
                    <a:ext uri="{FF2B5EF4-FFF2-40B4-BE49-F238E27FC236}">
                      <a16:creationId xmlns:a16="http://schemas.microsoft.com/office/drawing/2014/main" id="{BD15F401-61D4-AF58-0D76-BAA649C6DDBB}"/>
                    </a:ext>
                  </a:extLst>
                </p14:cNvPr>
                <p14:cNvContentPartPr/>
                <p14:nvPr/>
              </p14:nvContentPartPr>
              <p14:xfrm>
                <a:off x="7380064" y="3736440"/>
                <a:ext cx="59760" cy="12960"/>
              </p14:xfrm>
            </p:contentPart>
          </mc:Choice>
          <mc:Fallback xmlns="">
            <p:pic>
              <p:nvPicPr>
                <p:cNvPr id="135" name="Ink 134">
                  <a:extLst>
                    <a:ext uri="{FF2B5EF4-FFF2-40B4-BE49-F238E27FC236}">
                      <a16:creationId xmlns:a16="http://schemas.microsoft.com/office/drawing/2014/main" id="{BD15F401-61D4-AF58-0D76-BAA649C6DDBB}"/>
                    </a:ext>
                  </a:extLst>
                </p:cNvPr>
                <p:cNvPicPr/>
                <p:nvPr/>
              </p:nvPicPr>
              <p:blipFill>
                <a:blip r:embed="rId190"/>
                <a:stretch>
                  <a:fillRect/>
                </a:stretch>
              </p:blipFill>
              <p:spPr>
                <a:xfrm>
                  <a:off x="7371064" y="3727440"/>
                  <a:ext cx="774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36" name="Ink 135">
                  <a:extLst>
                    <a:ext uri="{FF2B5EF4-FFF2-40B4-BE49-F238E27FC236}">
                      <a16:creationId xmlns:a16="http://schemas.microsoft.com/office/drawing/2014/main" id="{841B8964-B20C-49D8-DA78-76CC37632036}"/>
                    </a:ext>
                  </a:extLst>
                </p14:cNvPr>
                <p14:cNvContentPartPr/>
                <p14:nvPr/>
              </p14:nvContentPartPr>
              <p14:xfrm>
                <a:off x="7547464" y="3697560"/>
                <a:ext cx="155160" cy="138600"/>
              </p14:xfrm>
            </p:contentPart>
          </mc:Choice>
          <mc:Fallback xmlns="">
            <p:pic>
              <p:nvPicPr>
                <p:cNvPr id="136" name="Ink 135">
                  <a:extLst>
                    <a:ext uri="{FF2B5EF4-FFF2-40B4-BE49-F238E27FC236}">
                      <a16:creationId xmlns:a16="http://schemas.microsoft.com/office/drawing/2014/main" id="{841B8964-B20C-49D8-DA78-76CC37632036}"/>
                    </a:ext>
                  </a:extLst>
                </p:cNvPr>
                <p:cNvPicPr/>
                <p:nvPr/>
              </p:nvPicPr>
              <p:blipFill>
                <a:blip r:embed="rId192"/>
                <a:stretch>
                  <a:fillRect/>
                </a:stretch>
              </p:blipFill>
              <p:spPr>
                <a:xfrm>
                  <a:off x="7538824" y="3688920"/>
                  <a:ext cx="17280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37" name="Ink 136">
                  <a:extLst>
                    <a:ext uri="{FF2B5EF4-FFF2-40B4-BE49-F238E27FC236}">
                      <a16:creationId xmlns:a16="http://schemas.microsoft.com/office/drawing/2014/main" id="{E8F10F92-22EC-E526-03D6-6CB505E2BFEE}"/>
                    </a:ext>
                  </a:extLst>
                </p14:cNvPr>
                <p14:cNvContentPartPr/>
                <p14:nvPr/>
              </p14:nvContentPartPr>
              <p14:xfrm>
                <a:off x="7823944" y="3685680"/>
                <a:ext cx="19800" cy="31680"/>
              </p14:xfrm>
            </p:contentPart>
          </mc:Choice>
          <mc:Fallback xmlns="">
            <p:pic>
              <p:nvPicPr>
                <p:cNvPr id="137" name="Ink 136">
                  <a:extLst>
                    <a:ext uri="{FF2B5EF4-FFF2-40B4-BE49-F238E27FC236}">
                      <a16:creationId xmlns:a16="http://schemas.microsoft.com/office/drawing/2014/main" id="{E8F10F92-22EC-E526-03D6-6CB505E2BFEE}"/>
                    </a:ext>
                  </a:extLst>
                </p:cNvPr>
                <p:cNvPicPr/>
                <p:nvPr/>
              </p:nvPicPr>
              <p:blipFill>
                <a:blip r:embed="rId194"/>
                <a:stretch>
                  <a:fillRect/>
                </a:stretch>
              </p:blipFill>
              <p:spPr>
                <a:xfrm>
                  <a:off x="7815304" y="3676680"/>
                  <a:ext cx="37440" cy="49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5">
            <p14:nvContentPartPr>
              <p14:cNvPr id="139" name="Ink 138">
                <a:extLst>
                  <a:ext uri="{FF2B5EF4-FFF2-40B4-BE49-F238E27FC236}">
                    <a16:creationId xmlns:a16="http://schemas.microsoft.com/office/drawing/2014/main" id="{DCCA0E03-AECD-ACB5-AC40-90BB87388FC2}"/>
                  </a:ext>
                </a:extLst>
              </p14:cNvPr>
              <p14:cNvContentPartPr/>
              <p14:nvPr/>
            </p14:nvContentPartPr>
            <p14:xfrm>
              <a:off x="7700464" y="587880"/>
              <a:ext cx="1540440" cy="101520"/>
            </p14:xfrm>
          </p:contentPart>
        </mc:Choice>
        <mc:Fallback xmlns="">
          <p:pic>
            <p:nvPicPr>
              <p:cNvPr id="139" name="Ink 138">
                <a:extLst>
                  <a:ext uri="{FF2B5EF4-FFF2-40B4-BE49-F238E27FC236}">
                    <a16:creationId xmlns:a16="http://schemas.microsoft.com/office/drawing/2014/main" id="{DCCA0E03-AECD-ACB5-AC40-90BB87388FC2}"/>
                  </a:ext>
                </a:extLst>
              </p:cNvPr>
              <p:cNvPicPr/>
              <p:nvPr/>
            </p:nvPicPr>
            <p:blipFill>
              <a:blip r:embed="rId196"/>
              <a:stretch>
                <a:fillRect/>
              </a:stretch>
            </p:blipFill>
            <p:spPr>
              <a:xfrm>
                <a:off x="7628824" y="444240"/>
                <a:ext cx="1684080" cy="38916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40" name="Ink 139">
                <a:extLst>
                  <a:ext uri="{FF2B5EF4-FFF2-40B4-BE49-F238E27FC236}">
                    <a16:creationId xmlns:a16="http://schemas.microsoft.com/office/drawing/2014/main" id="{434C62D8-C763-7B10-02B6-424D285553E4}"/>
                  </a:ext>
                </a:extLst>
              </p14:cNvPr>
              <p14:cNvContentPartPr/>
              <p14:nvPr/>
            </p14:nvContentPartPr>
            <p14:xfrm>
              <a:off x="8175304" y="2153160"/>
              <a:ext cx="236880" cy="247320"/>
            </p14:xfrm>
          </p:contentPart>
        </mc:Choice>
        <mc:Fallback xmlns="">
          <p:pic>
            <p:nvPicPr>
              <p:cNvPr id="140" name="Ink 139">
                <a:extLst>
                  <a:ext uri="{FF2B5EF4-FFF2-40B4-BE49-F238E27FC236}">
                    <a16:creationId xmlns:a16="http://schemas.microsoft.com/office/drawing/2014/main" id="{434C62D8-C763-7B10-02B6-424D285553E4}"/>
                  </a:ext>
                </a:extLst>
              </p:cNvPr>
              <p:cNvPicPr/>
              <p:nvPr/>
            </p:nvPicPr>
            <p:blipFill>
              <a:blip r:embed="rId198"/>
              <a:stretch>
                <a:fillRect/>
              </a:stretch>
            </p:blipFill>
            <p:spPr>
              <a:xfrm>
                <a:off x="8166304" y="2144160"/>
                <a:ext cx="25452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41" name="Ink 140">
                <a:extLst>
                  <a:ext uri="{FF2B5EF4-FFF2-40B4-BE49-F238E27FC236}">
                    <a16:creationId xmlns:a16="http://schemas.microsoft.com/office/drawing/2014/main" id="{D9844F6F-4A05-470A-056C-BEF163C040F4}"/>
                  </a:ext>
                </a:extLst>
              </p14:cNvPr>
              <p14:cNvContentPartPr/>
              <p14:nvPr/>
            </p14:nvContentPartPr>
            <p14:xfrm>
              <a:off x="8292304" y="3431880"/>
              <a:ext cx="201240" cy="121320"/>
            </p14:xfrm>
          </p:contentPart>
        </mc:Choice>
        <mc:Fallback xmlns="">
          <p:pic>
            <p:nvPicPr>
              <p:cNvPr id="141" name="Ink 140">
                <a:extLst>
                  <a:ext uri="{FF2B5EF4-FFF2-40B4-BE49-F238E27FC236}">
                    <a16:creationId xmlns:a16="http://schemas.microsoft.com/office/drawing/2014/main" id="{D9844F6F-4A05-470A-056C-BEF163C040F4}"/>
                  </a:ext>
                </a:extLst>
              </p:cNvPr>
              <p:cNvPicPr/>
              <p:nvPr/>
            </p:nvPicPr>
            <p:blipFill>
              <a:blip r:embed="rId200"/>
              <a:stretch>
                <a:fillRect/>
              </a:stretch>
            </p:blipFill>
            <p:spPr>
              <a:xfrm>
                <a:off x="8283304" y="3422880"/>
                <a:ext cx="21888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42" name="Ink 141">
                <a:extLst>
                  <a:ext uri="{FF2B5EF4-FFF2-40B4-BE49-F238E27FC236}">
                    <a16:creationId xmlns:a16="http://schemas.microsoft.com/office/drawing/2014/main" id="{B6D3E9FC-5D14-4C7C-9687-760638082BC2}"/>
                  </a:ext>
                </a:extLst>
              </p14:cNvPr>
              <p14:cNvContentPartPr/>
              <p14:nvPr/>
            </p14:nvContentPartPr>
            <p14:xfrm>
              <a:off x="8185384" y="4649760"/>
              <a:ext cx="203400" cy="241920"/>
            </p14:xfrm>
          </p:contentPart>
        </mc:Choice>
        <mc:Fallback xmlns="">
          <p:pic>
            <p:nvPicPr>
              <p:cNvPr id="142" name="Ink 141">
                <a:extLst>
                  <a:ext uri="{FF2B5EF4-FFF2-40B4-BE49-F238E27FC236}">
                    <a16:creationId xmlns:a16="http://schemas.microsoft.com/office/drawing/2014/main" id="{B6D3E9FC-5D14-4C7C-9687-760638082BC2}"/>
                  </a:ext>
                </a:extLst>
              </p:cNvPr>
              <p:cNvPicPr/>
              <p:nvPr/>
            </p:nvPicPr>
            <p:blipFill>
              <a:blip r:embed="rId202"/>
              <a:stretch>
                <a:fillRect/>
              </a:stretch>
            </p:blipFill>
            <p:spPr>
              <a:xfrm>
                <a:off x="8176384" y="4640760"/>
                <a:ext cx="22104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43" name="Ink 142">
                <a:extLst>
                  <a:ext uri="{FF2B5EF4-FFF2-40B4-BE49-F238E27FC236}">
                    <a16:creationId xmlns:a16="http://schemas.microsoft.com/office/drawing/2014/main" id="{D16A2C1C-FBFC-7C63-3AEB-A82369651DCF}"/>
                  </a:ext>
                </a:extLst>
              </p14:cNvPr>
              <p14:cNvContentPartPr/>
              <p14:nvPr/>
            </p14:nvContentPartPr>
            <p14:xfrm>
              <a:off x="8057944" y="5602680"/>
              <a:ext cx="268200" cy="187200"/>
            </p14:xfrm>
          </p:contentPart>
        </mc:Choice>
        <mc:Fallback xmlns="">
          <p:pic>
            <p:nvPicPr>
              <p:cNvPr id="143" name="Ink 142">
                <a:extLst>
                  <a:ext uri="{FF2B5EF4-FFF2-40B4-BE49-F238E27FC236}">
                    <a16:creationId xmlns:a16="http://schemas.microsoft.com/office/drawing/2014/main" id="{D16A2C1C-FBFC-7C63-3AEB-A82369651DCF}"/>
                  </a:ext>
                </a:extLst>
              </p:cNvPr>
              <p:cNvPicPr/>
              <p:nvPr/>
            </p:nvPicPr>
            <p:blipFill>
              <a:blip r:embed="rId204"/>
              <a:stretch>
                <a:fillRect/>
              </a:stretch>
            </p:blipFill>
            <p:spPr>
              <a:xfrm>
                <a:off x="8048944" y="5593680"/>
                <a:ext cx="28584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45" name="Ink 144">
                <a:extLst>
                  <a:ext uri="{FF2B5EF4-FFF2-40B4-BE49-F238E27FC236}">
                    <a16:creationId xmlns:a16="http://schemas.microsoft.com/office/drawing/2014/main" id="{C063BCA5-51E4-1664-18FA-4C4244B0E78B}"/>
                  </a:ext>
                </a:extLst>
              </p14:cNvPr>
              <p14:cNvContentPartPr/>
              <p14:nvPr/>
            </p14:nvContentPartPr>
            <p14:xfrm>
              <a:off x="9892864" y="3011760"/>
              <a:ext cx="158760" cy="138960"/>
            </p14:xfrm>
          </p:contentPart>
        </mc:Choice>
        <mc:Fallback xmlns="">
          <p:pic>
            <p:nvPicPr>
              <p:cNvPr id="145" name="Ink 144">
                <a:extLst>
                  <a:ext uri="{FF2B5EF4-FFF2-40B4-BE49-F238E27FC236}">
                    <a16:creationId xmlns:a16="http://schemas.microsoft.com/office/drawing/2014/main" id="{C063BCA5-51E4-1664-18FA-4C4244B0E78B}"/>
                  </a:ext>
                </a:extLst>
              </p:cNvPr>
              <p:cNvPicPr/>
              <p:nvPr/>
            </p:nvPicPr>
            <p:blipFill>
              <a:blip r:embed="rId206"/>
              <a:stretch>
                <a:fillRect/>
              </a:stretch>
            </p:blipFill>
            <p:spPr>
              <a:xfrm>
                <a:off x="9883864" y="3003120"/>
                <a:ext cx="176400" cy="156600"/>
              </a:xfrm>
              <a:prstGeom prst="rect">
                <a:avLst/>
              </a:prstGeom>
            </p:spPr>
          </p:pic>
        </mc:Fallback>
      </mc:AlternateContent>
      <p:grpSp>
        <p:nvGrpSpPr>
          <p:cNvPr id="161" name="Group 160">
            <a:extLst>
              <a:ext uri="{FF2B5EF4-FFF2-40B4-BE49-F238E27FC236}">
                <a16:creationId xmlns:a16="http://schemas.microsoft.com/office/drawing/2014/main" id="{A37FC19A-BF1E-80C0-9EF2-9A1CA2512A19}"/>
              </a:ext>
            </a:extLst>
          </p:cNvPr>
          <p:cNvGrpSpPr/>
          <p:nvPr/>
        </p:nvGrpSpPr>
        <p:grpSpPr>
          <a:xfrm>
            <a:off x="10000504" y="4274280"/>
            <a:ext cx="74160" cy="298080"/>
            <a:chOff x="10000504" y="4274280"/>
            <a:chExt cx="74160" cy="298080"/>
          </a:xfrm>
        </p:grpSpPr>
        <mc:AlternateContent xmlns:mc="http://schemas.openxmlformats.org/markup-compatibility/2006" xmlns:p14="http://schemas.microsoft.com/office/powerpoint/2010/main">
          <mc:Choice Requires="p14">
            <p:contentPart p14:bwMode="auto" r:id="rId207">
              <p14:nvContentPartPr>
                <p14:cNvPr id="147" name="Ink 146">
                  <a:extLst>
                    <a:ext uri="{FF2B5EF4-FFF2-40B4-BE49-F238E27FC236}">
                      <a16:creationId xmlns:a16="http://schemas.microsoft.com/office/drawing/2014/main" id="{D5A6B27C-EDAC-EB5C-A006-4B35114725FD}"/>
                    </a:ext>
                  </a:extLst>
                </p14:cNvPr>
                <p14:cNvContentPartPr/>
                <p14:nvPr/>
              </p14:nvContentPartPr>
              <p14:xfrm>
                <a:off x="10010224" y="4274280"/>
                <a:ext cx="16920" cy="93240"/>
              </p14:xfrm>
            </p:contentPart>
          </mc:Choice>
          <mc:Fallback xmlns="">
            <p:pic>
              <p:nvPicPr>
                <p:cNvPr id="147" name="Ink 146">
                  <a:extLst>
                    <a:ext uri="{FF2B5EF4-FFF2-40B4-BE49-F238E27FC236}">
                      <a16:creationId xmlns:a16="http://schemas.microsoft.com/office/drawing/2014/main" id="{D5A6B27C-EDAC-EB5C-A006-4B35114725FD}"/>
                    </a:ext>
                  </a:extLst>
                </p:cNvPr>
                <p:cNvPicPr/>
                <p:nvPr/>
              </p:nvPicPr>
              <p:blipFill>
                <a:blip r:embed="rId208"/>
                <a:stretch>
                  <a:fillRect/>
                </a:stretch>
              </p:blipFill>
              <p:spPr>
                <a:xfrm>
                  <a:off x="10001584" y="4265640"/>
                  <a:ext cx="3456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48" name="Ink 147">
                  <a:extLst>
                    <a:ext uri="{FF2B5EF4-FFF2-40B4-BE49-F238E27FC236}">
                      <a16:creationId xmlns:a16="http://schemas.microsoft.com/office/drawing/2014/main" id="{2C6A4464-913A-6751-72F0-3459112C68D9}"/>
                    </a:ext>
                  </a:extLst>
                </p14:cNvPr>
                <p14:cNvContentPartPr/>
                <p14:nvPr/>
              </p14:nvContentPartPr>
              <p14:xfrm>
                <a:off x="10000504" y="4440600"/>
                <a:ext cx="74160" cy="131760"/>
              </p14:xfrm>
            </p:contentPart>
          </mc:Choice>
          <mc:Fallback xmlns="">
            <p:pic>
              <p:nvPicPr>
                <p:cNvPr id="148" name="Ink 147">
                  <a:extLst>
                    <a:ext uri="{FF2B5EF4-FFF2-40B4-BE49-F238E27FC236}">
                      <a16:creationId xmlns:a16="http://schemas.microsoft.com/office/drawing/2014/main" id="{2C6A4464-913A-6751-72F0-3459112C68D9}"/>
                    </a:ext>
                  </a:extLst>
                </p:cNvPr>
                <p:cNvPicPr/>
                <p:nvPr/>
              </p:nvPicPr>
              <p:blipFill>
                <a:blip r:embed="rId210"/>
                <a:stretch>
                  <a:fillRect/>
                </a:stretch>
              </p:blipFill>
              <p:spPr>
                <a:xfrm>
                  <a:off x="9991504" y="4431960"/>
                  <a:ext cx="91800" cy="149400"/>
                </a:xfrm>
                <a:prstGeom prst="rect">
                  <a:avLst/>
                </a:prstGeom>
              </p:spPr>
            </p:pic>
          </mc:Fallback>
        </mc:AlternateContent>
      </p:grpSp>
      <p:grpSp>
        <p:nvGrpSpPr>
          <p:cNvPr id="160" name="Group 159">
            <a:extLst>
              <a:ext uri="{FF2B5EF4-FFF2-40B4-BE49-F238E27FC236}">
                <a16:creationId xmlns:a16="http://schemas.microsoft.com/office/drawing/2014/main" id="{460260F9-CC45-6E9E-5567-1227D6858ADB}"/>
              </a:ext>
            </a:extLst>
          </p:cNvPr>
          <p:cNvGrpSpPr/>
          <p:nvPr/>
        </p:nvGrpSpPr>
        <p:grpSpPr>
          <a:xfrm>
            <a:off x="9964864" y="5622840"/>
            <a:ext cx="100440" cy="253080"/>
            <a:chOff x="9964864" y="5622840"/>
            <a:chExt cx="100440" cy="253080"/>
          </a:xfrm>
        </p:grpSpPr>
        <mc:AlternateContent xmlns:mc="http://schemas.openxmlformats.org/markup-compatibility/2006" xmlns:p14="http://schemas.microsoft.com/office/powerpoint/2010/main">
          <mc:Choice Requires="p14">
            <p:contentPart p14:bwMode="auto" r:id="rId211">
              <p14:nvContentPartPr>
                <p14:cNvPr id="149" name="Ink 148">
                  <a:extLst>
                    <a:ext uri="{FF2B5EF4-FFF2-40B4-BE49-F238E27FC236}">
                      <a16:creationId xmlns:a16="http://schemas.microsoft.com/office/drawing/2014/main" id="{CB29E75F-9E01-7566-1F58-E9FD0BF92E81}"/>
                    </a:ext>
                  </a:extLst>
                </p14:cNvPr>
                <p14:cNvContentPartPr/>
                <p14:nvPr/>
              </p14:nvContentPartPr>
              <p14:xfrm>
                <a:off x="9997624" y="5622840"/>
                <a:ext cx="19080" cy="114120"/>
              </p14:xfrm>
            </p:contentPart>
          </mc:Choice>
          <mc:Fallback xmlns="">
            <p:pic>
              <p:nvPicPr>
                <p:cNvPr id="149" name="Ink 148">
                  <a:extLst>
                    <a:ext uri="{FF2B5EF4-FFF2-40B4-BE49-F238E27FC236}">
                      <a16:creationId xmlns:a16="http://schemas.microsoft.com/office/drawing/2014/main" id="{CB29E75F-9E01-7566-1F58-E9FD0BF92E81}"/>
                    </a:ext>
                  </a:extLst>
                </p:cNvPr>
                <p:cNvPicPr/>
                <p:nvPr/>
              </p:nvPicPr>
              <p:blipFill>
                <a:blip r:embed="rId212"/>
                <a:stretch>
                  <a:fillRect/>
                </a:stretch>
              </p:blipFill>
              <p:spPr>
                <a:xfrm>
                  <a:off x="9988624" y="5614200"/>
                  <a:ext cx="3672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50" name="Ink 149">
                  <a:extLst>
                    <a:ext uri="{FF2B5EF4-FFF2-40B4-BE49-F238E27FC236}">
                      <a16:creationId xmlns:a16="http://schemas.microsoft.com/office/drawing/2014/main" id="{CAA94F3E-F63B-1264-294D-3B8251AAFFA7}"/>
                    </a:ext>
                  </a:extLst>
                </p14:cNvPr>
                <p14:cNvContentPartPr/>
                <p14:nvPr/>
              </p14:nvContentPartPr>
              <p14:xfrm>
                <a:off x="9964864" y="5825520"/>
                <a:ext cx="12960" cy="50400"/>
              </p14:xfrm>
            </p:contentPart>
          </mc:Choice>
          <mc:Fallback xmlns="">
            <p:pic>
              <p:nvPicPr>
                <p:cNvPr id="150" name="Ink 149">
                  <a:extLst>
                    <a:ext uri="{FF2B5EF4-FFF2-40B4-BE49-F238E27FC236}">
                      <a16:creationId xmlns:a16="http://schemas.microsoft.com/office/drawing/2014/main" id="{CAA94F3E-F63B-1264-294D-3B8251AAFFA7}"/>
                    </a:ext>
                  </a:extLst>
                </p:cNvPr>
                <p:cNvPicPr/>
                <p:nvPr/>
              </p:nvPicPr>
              <p:blipFill>
                <a:blip r:embed="rId214"/>
                <a:stretch>
                  <a:fillRect/>
                </a:stretch>
              </p:blipFill>
              <p:spPr>
                <a:xfrm>
                  <a:off x="9955864" y="5816880"/>
                  <a:ext cx="3060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51" name="Ink 150">
                  <a:extLst>
                    <a:ext uri="{FF2B5EF4-FFF2-40B4-BE49-F238E27FC236}">
                      <a16:creationId xmlns:a16="http://schemas.microsoft.com/office/drawing/2014/main" id="{BB17CF1C-0EF2-5C97-27FD-1B4217B67228}"/>
                    </a:ext>
                  </a:extLst>
                </p14:cNvPr>
                <p14:cNvContentPartPr/>
                <p14:nvPr/>
              </p14:nvContentPartPr>
              <p14:xfrm>
                <a:off x="9982144" y="5800320"/>
                <a:ext cx="83160" cy="55440"/>
              </p14:xfrm>
            </p:contentPart>
          </mc:Choice>
          <mc:Fallback xmlns="">
            <p:pic>
              <p:nvPicPr>
                <p:cNvPr id="151" name="Ink 150">
                  <a:extLst>
                    <a:ext uri="{FF2B5EF4-FFF2-40B4-BE49-F238E27FC236}">
                      <a16:creationId xmlns:a16="http://schemas.microsoft.com/office/drawing/2014/main" id="{BB17CF1C-0EF2-5C97-27FD-1B4217B67228}"/>
                    </a:ext>
                  </a:extLst>
                </p:cNvPr>
                <p:cNvPicPr/>
                <p:nvPr/>
              </p:nvPicPr>
              <p:blipFill>
                <a:blip r:embed="rId216"/>
                <a:stretch>
                  <a:fillRect/>
                </a:stretch>
              </p:blipFill>
              <p:spPr>
                <a:xfrm>
                  <a:off x="9973504" y="5791680"/>
                  <a:ext cx="100800" cy="73080"/>
                </a:xfrm>
                <a:prstGeom prst="rect">
                  <a:avLst/>
                </a:prstGeom>
              </p:spPr>
            </p:pic>
          </mc:Fallback>
        </mc:AlternateContent>
      </p:grpSp>
      <p:grpSp>
        <p:nvGrpSpPr>
          <p:cNvPr id="159" name="Group 158">
            <a:extLst>
              <a:ext uri="{FF2B5EF4-FFF2-40B4-BE49-F238E27FC236}">
                <a16:creationId xmlns:a16="http://schemas.microsoft.com/office/drawing/2014/main" id="{DF401D42-1E47-C740-6381-4031FFDF7013}"/>
              </a:ext>
            </a:extLst>
          </p:cNvPr>
          <p:cNvGrpSpPr/>
          <p:nvPr/>
        </p:nvGrpSpPr>
        <p:grpSpPr>
          <a:xfrm>
            <a:off x="9938224" y="6792120"/>
            <a:ext cx="96480" cy="243360"/>
            <a:chOff x="9938224" y="6792120"/>
            <a:chExt cx="96480" cy="243360"/>
          </a:xfrm>
        </p:grpSpPr>
        <mc:AlternateContent xmlns:mc="http://schemas.openxmlformats.org/markup-compatibility/2006" xmlns:p14="http://schemas.microsoft.com/office/powerpoint/2010/main">
          <mc:Choice Requires="p14">
            <p:contentPart p14:bwMode="auto" r:id="rId217">
              <p14:nvContentPartPr>
                <p14:cNvPr id="152" name="Ink 151">
                  <a:extLst>
                    <a:ext uri="{FF2B5EF4-FFF2-40B4-BE49-F238E27FC236}">
                      <a16:creationId xmlns:a16="http://schemas.microsoft.com/office/drawing/2014/main" id="{01E3DD95-BA0F-C890-118C-FB570F598206}"/>
                    </a:ext>
                  </a:extLst>
                </p14:cNvPr>
                <p14:cNvContentPartPr/>
                <p14:nvPr/>
              </p14:nvContentPartPr>
              <p14:xfrm>
                <a:off x="9963784" y="6792120"/>
                <a:ext cx="11160" cy="85680"/>
              </p14:xfrm>
            </p:contentPart>
          </mc:Choice>
          <mc:Fallback xmlns="">
            <p:pic>
              <p:nvPicPr>
                <p:cNvPr id="152" name="Ink 151">
                  <a:extLst>
                    <a:ext uri="{FF2B5EF4-FFF2-40B4-BE49-F238E27FC236}">
                      <a16:creationId xmlns:a16="http://schemas.microsoft.com/office/drawing/2014/main" id="{01E3DD95-BA0F-C890-118C-FB570F598206}"/>
                    </a:ext>
                  </a:extLst>
                </p:cNvPr>
                <p:cNvPicPr/>
                <p:nvPr/>
              </p:nvPicPr>
              <p:blipFill>
                <a:blip r:embed="rId218"/>
                <a:stretch>
                  <a:fillRect/>
                </a:stretch>
              </p:blipFill>
              <p:spPr>
                <a:xfrm>
                  <a:off x="9955144" y="6783120"/>
                  <a:ext cx="2880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53" name="Ink 152">
                  <a:extLst>
                    <a:ext uri="{FF2B5EF4-FFF2-40B4-BE49-F238E27FC236}">
                      <a16:creationId xmlns:a16="http://schemas.microsoft.com/office/drawing/2014/main" id="{13D4FA41-49AB-547F-5488-E9B0E98F976D}"/>
                    </a:ext>
                  </a:extLst>
                </p14:cNvPr>
                <p14:cNvContentPartPr/>
                <p14:nvPr/>
              </p14:nvContentPartPr>
              <p14:xfrm>
                <a:off x="9938224" y="6982200"/>
                <a:ext cx="13680" cy="53280"/>
              </p14:xfrm>
            </p:contentPart>
          </mc:Choice>
          <mc:Fallback xmlns="">
            <p:pic>
              <p:nvPicPr>
                <p:cNvPr id="153" name="Ink 152">
                  <a:extLst>
                    <a:ext uri="{FF2B5EF4-FFF2-40B4-BE49-F238E27FC236}">
                      <a16:creationId xmlns:a16="http://schemas.microsoft.com/office/drawing/2014/main" id="{13D4FA41-49AB-547F-5488-E9B0E98F976D}"/>
                    </a:ext>
                  </a:extLst>
                </p:cNvPr>
                <p:cNvPicPr/>
                <p:nvPr/>
              </p:nvPicPr>
              <p:blipFill>
                <a:blip r:embed="rId220"/>
                <a:stretch>
                  <a:fillRect/>
                </a:stretch>
              </p:blipFill>
              <p:spPr>
                <a:xfrm>
                  <a:off x="9929224" y="6973200"/>
                  <a:ext cx="313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54" name="Ink 153">
                  <a:extLst>
                    <a:ext uri="{FF2B5EF4-FFF2-40B4-BE49-F238E27FC236}">
                      <a16:creationId xmlns:a16="http://schemas.microsoft.com/office/drawing/2014/main" id="{BE9DB69A-42CB-3677-1FAE-E92C8F4B3EE9}"/>
                    </a:ext>
                  </a:extLst>
                </p14:cNvPr>
                <p14:cNvContentPartPr/>
                <p14:nvPr/>
              </p14:nvContentPartPr>
              <p14:xfrm>
                <a:off x="9956944" y="6938280"/>
                <a:ext cx="77760" cy="78120"/>
              </p14:xfrm>
            </p:contentPart>
          </mc:Choice>
          <mc:Fallback xmlns="">
            <p:pic>
              <p:nvPicPr>
                <p:cNvPr id="154" name="Ink 153">
                  <a:extLst>
                    <a:ext uri="{FF2B5EF4-FFF2-40B4-BE49-F238E27FC236}">
                      <a16:creationId xmlns:a16="http://schemas.microsoft.com/office/drawing/2014/main" id="{BE9DB69A-42CB-3677-1FAE-E92C8F4B3EE9}"/>
                    </a:ext>
                  </a:extLst>
                </p:cNvPr>
                <p:cNvPicPr/>
                <p:nvPr/>
              </p:nvPicPr>
              <p:blipFill>
                <a:blip r:embed="rId222"/>
                <a:stretch>
                  <a:fillRect/>
                </a:stretch>
              </p:blipFill>
              <p:spPr>
                <a:xfrm>
                  <a:off x="9947944" y="6929280"/>
                  <a:ext cx="95400" cy="95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3">
            <p14:nvContentPartPr>
              <p14:cNvPr id="155" name="Ink 154">
                <a:extLst>
                  <a:ext uri="{FF2B5EF4-FFF2-40B4-BE49-F238E27FC236}">
                    <a16:creationId xmlns:a16="http://schemas.microsoft.com/office/drawing/2014/main" id="{3AA2EF33-7112-4BB4-2E9D-EC10CB86411C}"/>
                  </a:ext>
                </a:extLst>
              </p14:cNvPr>
              <p14:cNvContentPartPr/>
              <p14:nvPr/>
            </p14:nvContentPartPr>
            <p14:xfrm>
              <a:off x="9980704" y="3028680"/>
              <a:ext cx="36720" cy="138600"/>
            </p14:xfrm>
          </p:contentPart>
        </mc:Choice>
        <mc:Fallback xmlns="">
          <p:pic>
            <p:nvPicPr>
              <p:cNvPr id="155" name="Ink 154">
                <a:extLst>
                  <a:ext uri="{FF2B5EF4-FFF2-40B4-BE49-F238E27FC236}">
                    <a16:creationId xmlns:a16="http://schemas.microsoft.com/office/drawing/2014/main" id="{3AA2EF33-7112-4BB4-2E9D-EC10CB86411C}"/>
                  </a:ext>
                </a:extLst>
              </p:cNvPr>
              <p:cNvPicPr/>
              <p:nvPr/>
            </p:nvPicPr>
            <p:blipFill>
              <a:blip r:embed="rId224"/>
              <a:stretch>
                <a:fillRect/>
              </a:stretch>
            </p:blipFill>
            <p:spPr>
              <a:xfrm>
                <a:off x="9972064" y="3020040"/>
                <a:ext cx="54360" cy="156240"/>
              </a:xfrm>
              <a:prstGeom prst="rect">
                <a:avLst/>
              </a:prstGeom>
            </p:spPr>
          </p:pic>
        </mc:Fallback>
      </mc:AlternateContent>
      <p:grpSp>
        <p:nvGrpSpPr>
          <p:cNvPr id="158" name="Group 157">
            <a:extLst>
              <a:ext uri="{FF2B5EF4-FFF2-40B4-BE49-F238E27FC236}">
                <a16:creationId xmlns:a16="http://schemas.microsoft.com/office/drawing/2014/main" id="{CD8633BB-03A7-BC67-3931-FAE1EBD8FDA7}"/>
              </a:ext>
            </a:extLst>
          </p:cNvPr>
          <p:cNvGrpSpPr/>
          <p:nvPr/>
        </p:nvGrpSpPr>
        <p:grpSpPr>
          <a:xfrm>
            <a:off x="9957664" y="3266640"/>
            <a:ext cx="111240" cy="120600"/>
            <a:chOff x="9957664" y="3266640"/>
            <a:chExt cx="111240" cy="120600"/>
          </a:xfrm>
        </p:grpSpPr>
        <mc:AlternateContent xmlns:mc="http://schemas.openxmlformats.org/markup-compatibility/2006" xmlns:p14="http://schemas.microsoft.com/office/powerpoint/2010/main">
          <mc:Choice Requires="p14">
            <p:contentPart p14:bwMode="auto" r:id="rId225">
              <p14:nvContentPartPr>
                <p14:cNvPr id="156" name="Ink 155">
                  <a:extLst>
                    <a:ext uri="{FF2B5EF4-FFF2-40B4-BE49-F238E27FC236}">
                      <a16:creationId xmlns:a16="http://schemas.microsoft.com/office/drawing/2014/main" id="{AD224581-1C44-86C7-BC22-B30AD72562B2}"/>
                    </a:ext>
                  </a:extLst>
                </p14:cNvPr>
                <p14:cNvContentPartPr/>
                <p14:nvPr/>
              </p14:nvContentPartPr>
              <p14:xfrm>
                <a:off x="9964504" y="3300120"/>
                <a:ext cx="21960" cy="79920"/>
              </p14:xfrm>
            </p:contentPart>
          </mc:Choice>
          <mc:Fallback xmlns="">
            <p:pic>
              <p:nvPicPr>
                <p:cNvPr id="156" name="Ink 155">
                  <a:extLst>
                    <a:ext uri="{FF2B5EF4-FFF2-40B4-BE49-F238E27FC236}">
                      <a16:creationId xmlns:a16="http://schemas.microsoft.com/office/drawing/2014/main" id="{AD224581-1C44-86C7-BC22-B30AD72562B2}"/>
                    </a:ext>
                  </a:extLst>
                </p:cNvPr>
                <p:cNvPicPr/>
                <p:nvPr/>
              </p:nvPicPr>
              <p:blipFill>
                <a:blip r:embed="rId226"/>
                <a:stretch>
                  <a:fillRect/>
                </a:stretch>
              </p:blipFill>
              <p:spPr>
                <a:xfrm>
                  <a:off x="9955864" y="3291480"/>
                  <a:ext cx="3960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57" name="Ink 156">
                  <a:extLst>
                    <a:ext uri="{FF2B5EF4-FFF2-40B4-BE49-F238E27FC236}">
                      <a16:creationId xmlns:a16="http://schemas.microsoft.com/office/drawing/2014/main" id="{FA6C80D8-6E43-4E6E-145B-A118A71D3E2E}"/>
                    </a:ext>
                  </a:extLst>
                </p14:cNvPr>
                <p14:cNvContentPartPr/>
                <p14:nvPr/>
              </p14:nvContentPartPr>
              <p14:xfrm>
                <a:off x="9957664" y="3266640"/>
                <a:ext cx="111240" cy="120600"/>
              </p14:xfrm>
            </p:contentPart>
          </mc:Choice>
          <mc:Fallback xmlns="">
            <p:pic>
              <p:nvPicPr>
                <p:cNvPr id="157" name="Ink 156">
                  <a:extLst>
                    <a:ext uri="{FF2B5EF4-FFF2-40B4-BE49-F238E27FC236}">
                      <a16:creationId xmlns:a16="http://schemas.microsoft.com/office/drawing/2014/main" id="{FA6C80D8-6E43-4E6E-145B-A118A71D3E2E}"/>
                    </a:ext>
                  </a:extLst>
                </p:cNvPr>
                <p:cNvPicPr/>
                <p:nvPr/>
              </p:nvPicPr>
              <p:blipFill>
                <a:blip r:embed="rId228"/>
                <a:stretch>
                  <a:fillRect/>
                </a:stretch>
              </p:blipFill>
              <p:spPr>
                <a:xfrm>
                  <a:off x="9948664" y="3258000"/>
                  <a:ext cx="128880" cy="138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9">
            <p14:nvContentPartPr>
              <p14:cNvPr id="162" name="Ink 161">
                <a:extLst>
                  <a:ext uri="{FF2B5EF4-FFF2-40B4-BE49-F238E27FC236}">
                    <a16:creationId xmlns:a16="http://schemas.microsoft.com/office/drawing/2014/main" id="{794B8F7E-FDEC-BDAF-FA7A-9EB8EE038073}"/>
                  </a:ext>
                </a:extLst>
              </p14:cNvPr>
              <p14:cNvContentPartPr/>
              <p14:nvPr/>
            </p14:nvContentPartPr>
            <p14:xfrm>
              <a:off x="10005184" y="2310840"/>
              <a:ext cx="351720" cy="612360"/>
            </p14:xfrm>
          </p:contentPart>
        </mc:Choice>
        <mc:Fallback xmlns="">
          <p:pic>
            <p:nvPicPr>
              <p:cNvPr id="162" name="Ink 161">
                <a:extLst>
                  <a:ext uri="{FF2B5EF4-FFF2-40B4-BE49-F238E27FC236}">
                    <a16:creationId xmlns:a16="http://schemas.microsoft.com/office/drawing/2014/main" id="{794B8F7E-FDEC-BDAF-FA7A-9EB8EE038073}"/>
                  </a:ext>
                </a:extLst>
              </p:cNvPr>
              <p:cNvPicPr/>
              <p:nvPr/>
            </p:nvPicPr>
            <p:blipFill>
              <a:blip r:embed="rId230"/>
              <a:stretch>
                <a:fillRect/>
              </a:stretch>
            </p:blipFill>
            <p:spPr>
              <a:xfrm>
                <a:off x="9996184" y="2301840"/>
                <a:ext cx="369360" cy="63000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63" name="Ink 162">
                <a:extLst>
                  <a:ext uri="{FF2B5EF4-FFF2-40B4-BE49-F238E27FC236}">
                    <a16:creationId xmlns:a16="http://schemas.microsoft.com/office/drawing/2014/main" id="{15D8ACBD-162B-FD74-D5B4-8239DA34FF5C}"/>
                  </a:ext>
                </a:extLst>
              </p14:cNvPr>
              <p14:cNvContentPartPr/>
              <p14:nvPr/>
            </p14:nvContentPartPr>
            <p14:xfrm>
              <a:off x="9920224" y="3614400"/>
              <a:ext cx="456120" cy="603720"/>
            </p14:xfrm>
          </p:contentPart>
        </mc:Choice>
        <mc:Fallback xmlns="">
          <p:pic>
            <p:nvPicPr>
              <p:cNvPr id="163" name="Ink 162">
                <a:extLst>
                  <a:ext uri="{FF2B5EF4-FFF2-40B4-BE49-F238E27FC236}">
                    <a16:creationId xmlns:a16="http://schemas.microsoft.com/office/drawing/2014/main" id="{15D8ACBD-162B-FD74-D5B4-8239DA34FF5C}"/>
                  </a:ext>
                </a:extLst>
              </p:cNvPr>
              <p:cNvPicPr/>
              <p:nvPr/>
            </p:nvPicPr>
            <p:blipFill>
              <a:blip r:embed="rId232"/>
              <a:stretch>
                <a:fillRect/>
              </a:stretch>
            </p:blipFill>
            <p:spPr>
              <a:xfrm>
                <a:off x="9911584" y="3605400"/>
                <a:ext cx="473760" cy="62136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64" name="Ink 163">
                <a:extLst>
                  <a:ext uri="{FF2B5EF4-FFF2-40B4-BE49-F238E27FC236}">
                    <a16:creationId xmlns:a16="http://schemas.microsoft.com/office/drawing/2014/main" id="{DDB9A183-F10A-417A-CE73-9359E02473FB}"/>
                  </a:ext>
                </a:extLst>
              </p14:cNvPr>
              <p14:cNvContentPartPr/>
              <p14:nvPr/>
            </p14:nvContentPartPr>
            <p14:xfrm>
              <a:off x="9786664" y="4950000"/>
              <a:ext cx="500760" cy="576000"/>
            </p14:xfrm>
          </p:contentPart>
        </mc:Choice>
        <mc:Fallback xmlns="">
          <p:pic>
            <p:nvPicPr>
              <p:cNvPr id="164" name="Ink 163">
                <a:extLst>
                  <a:ext uri="{FF2B5EF4-FFF2-40B4-BE49-F238E27FC236}">
                    <a16:creationId xmlns:a16="http://schemas.microsoft.com/office/drawing/2014/main" id="{DDB9A183-F10A-417A-CE73-9359E02473FB}"/>
                  </a:ext>
                </a:extLst>
              </p:cNvPr>
              <p:cNvPicPr/>
              <p:nvPr/>
            </p:nvPicPr>
            <p:blipFill>
              <a:blip r:embed="rId234"/>
              <a:stretch>
                <a:fillRect/>
              </a:stretch>
            </p:blipFill>
            <p:spPr>
              <a:xfrm>
                <a:off x="9778024" y="4941000"/>
                <a:ext cx="518400" cy="59364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65" name="Ink 164">
                <a:extLst>
                  <a:ext uri="{FF2B5EF4-FFF2-40B4-BE49-F238E27FC236}">
                    <a16:creationId xmlns:a16="http://schemas.microsoft.com/office/drawing/2014/main" id="{76A22D2B-F17F-5F7F-32DC-65CC5E2170E6}"/>
                  </a:ext>
                </a:extLst>
              </p14:cNvPr>
              <p14:cNvContentPartPr/>
              <p14:nvPr/>
            </p14:nvContentPartPr>
            <p14:xfrm>
              <a:off x="9708184" y="6084360"/>
              <a:ext cx="608760" cy="496440"/>
            </p14:xfrm>
          </p:contentPart>
        </mc:Choice>
        <mc:Fallback xmlns="">
          <p:pic>
            <p:nvPicPr>
              <p:cNvPr id="165" name="Ink 164">
                <a:extLst>
                  <a:ext uri="{FF2B5EF4-FFF2-40B4-BE49-F238E27FC236}">
                    <a16:creationId xmlns:a16="http://schemas.microsoft.com/office/drawing/2014/main" id="{76A22D2B-F17F-5F7F-32DC-65CC5E2170E6}"/>
                  </a:ext>
                </a:extLst>
              </p:cNvPr>
              <p:cNvPicPr/>
              <p:nvPr/>
            </p:nvPicPr>
            <p:blipFill>
              <a:blip r:embed="rId236"/>
              <a:stretch>
                <a:fillRect/>
              </a:stretch>
            </p:blipFill>
            <p:spPr>
              <a:xfrm>
                <a:off x="9699544" y="6075360"/>
                <a:ext cx="626400" cy="51408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66" name="Ink 165">
                <a:extLst>
                  <a:ext uri="{FF2B5EF4-FFF2-40B4-BE49-F238E27FC236}">
                    <a16:creationId xmlns:a16="http://schemas.microsoft.com/office/drawing/2014/main" id="{981FB405-1350-8693-F427-DCF4115364CD}"/>
                  </a:ext>
                </a:extLst>
              </p14:cNvPr>
              <p14:cNvContentPartPr/>
              <p14:nvPr/>
            </p14:nvContentPartPr>
            <p14:xfrm>
              <a:off x="10764064" y="2178000"/>
              <a:ext cx="159840" cy="211320"/>
            </p14:xfrm>
          </p:contentPart>
        </mc:Choice>
        <mc:Fallback xmlns="">
          <p:pic>
            <p:nvPicPr>
              <p:cNvPr id="166" name="Ink 165">
                <a:extLst>
                  <a:ext uri="{FF2B5EF4-FFF2-40B4-BE49-F238E27FC236}">
                    <a16:creationId xmlns:a16="http://schemas.microsoft.com/office/drawing/2014/main" id="{981FB405-1350-8693-F427-DCF4115364CD}"/>
                  </a:ext>
                </a:extLst>
              </p:cNvPr>
              <p:cNvPicPr/>
              <p:nvPr/>
            </p:nvPicPr>
            <p:blipFill>
              <a:blip r:embed="rId238"/>
              <a:stretch>
                <a:fillRect/>
              </a:stretch>
            </p:blipFill>
            <p:spPr>
              <a:xfrm>
                <a:off x="10692424" y="2034000"/>
                <a:ext cx="303480" cy="49896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67" name="Ink 166">
                <a:extLst>
                  <a:ext uri="{FF2B5EF4-FFF2-40B4-BE49-F238E27FC236}">
                    <a16:creationId xmlns:a16="http://schemas.microsoft.com/office/drawing/2014/main" id="{AE0DC95A-0930-6906-BC45-497D6CA8421B}"/>
                  </a:ext>
                </a:extLst>
              </p14:cNvPr>
              <p14:cNvContentPartPr/>
              <p14:nvPr/>
            </p14:nvContentPartPr>
            <p14:xfrm>
              <a:off x="10697464" y="2188080"/>
              <a:ext cx="378720" cy="529920"/>
            </p14:xfrm>
          </p:contentPart>
        </mc:Choice>
        <mc:Fallback xmlns="">
          <p:pic>
            <p:nvPicPr>
              <p:cNvPr id="167" name="Ink 166">
                <a:extLst>
                  <a:ext uri="{FF2B5EF4-FFF2-40B4-BE49-F238E27FC236}">
                    <a16:creationId xmlns:a16="http://schemas.microsoft.com/office/drawing/2014/main" id="{AE0DC95A-0930-6906-BC45-497D6CA8421B}"/>
                  </a:ext>
                </a:extLst>
              </p:cNvPr>
              <p:cNvPicPr/>
              <p:nvPr/>
            </p:nvPicPr>
            <p:blipFill>
              <a:blip r:embed="rId240"/>
              <a:stretch>
                <a:fillRect/>
              </a:stretch>
            </p:blipFill>
            <p:spPr>
              <a:xfrm>
                <a:off x="10625824" y="2044080"/>
                <a:ext cx="522360" cy="81756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68" name="Ink 167">
                <a:extLst>
                  <a:ext uri="{FF2B5EF4-FFF2-40B4-BE49-F238E27FC236}">
                    <a16:creationId xmlns:a16="http://schemas.microsoft.com/office/drawing/2014/main" id="{548EE722-6076-1D58-A3E4-27FFB1726214}"/>
                  </a:ext>
                </a:extLst>
              </p14:cNvPr>
              <p14:cNvContentPartPr/>
              <p14:nvPr/>
            </p14:nvContentPartPr>
            <p14:xfrm>
              <a:off x="10684864" y="2156400"/>
              <a:ext cx="1491840" cy="689040"/>
            </p14:xfrm>
          </p:contentPart>
        </mc:Choice>
        <mc:Fallback xmlns="">
          <p:pic>
            <p:nvPicPr>
              <p:cNvPr id="168" name="Ink 167">
                <a:extLst>
                  <a:ext uri="{FF2B5EF4-FFF2-40B4-BE49-F238E27FC236}">
                    <a16:creationId xmlns:a16="http://schemas.microsoft.com/office/drawing/2014/main" id="{548EE722-6076-1D58-A3E4-27FFB1726214}"/>
                  </a:ext>
                </a:extLst>
              </p:cNvPr>
              <p:cNvPicPr/>
              <p:nvPr/>
            </p:nvPicPr>
            <p:blipFill>
              <a:blip r:embed="rId242"/>
              <a:stretch>
                <a:fillRect/>
              </a:stretch>
            </p:blipFill>
            <p:spPr>
              <a:xfrm>
                <a:off x="10612864" y="2012760"/>
                <a:ext cx="1635480" cy="97668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69" name="Ink 168">
                <a:extLst>
                  <a:ext uri="{FF2B5EF4-FFF2-40B4-BE49-F238E27FC236}">
                    <a16:creationId xmlns:a16="http://schemas.microsoft.com/office/drawing/2014/main" id="{2C0F0AF5-2C8B-D04F-012D-BCB4646299C1}"/>
                  </a:ext>
                </a:extLst>
              </p14:cNvPr>
              <p14:cNvContentPartPr/>
              <p14:nvPr/>
            </p14:nvContentPartPr>
            <p14:xfrm>
              <a:off x="10689904" y="3269880"/>
              <a:ext cx="1504080" cy="658800"/>
            </p14:xfrm>
          </p:contentPart>
        </mc:Choice>
        <mc:Fallback xmlns="">
          <p:pic>
            <p:nvPicPr>
              <p:cNvPr id="169" name="Ink 168">
                <a:extLst>
                  <a:ext uri="{FF2B5EF4-FFF2-40B4-BE49-F238E27FC236}">
                    <a16:creationId xmlns:a16="http://schemas.microsoft.com/office/drawing/2014/main" id="{2C0F0AF5-2C8B-D04F-012D-BCB4646299C1}"/>
                  </a:ext>
                </a:extLst>
              </p:cNvPr>
              <p:cNvPicPr/>
              <p:nvPr/>
            </p:nvPicPr>
            <p:blipFill>
              <a:blip r:embed="rId244"/>
              <a:stretch>
                <a:fillRect/>
              </a:stretch>
            </p:blipFill>
            <p:spPr>
              <a:xfrm>
                <a:off x="10617904" y="3126240"/>
                <a:ext cx="1647720" cy="94644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70" name="Ink 169">
                <a:extLst>
                  <a:ext uri="{FF2B5EF4-FFF2-40B4-BE49-F238E27FC236}">
                    <a16:creationId xmlns:a16="http://schemas.microsoft.com/office/drawing/2014/main" id="{970650C6-1DCF-FABE-E19F-B84F42C2E32B}"/>
                  </a:ext>
                </a:extLst>
              </p14:cNvPr>
              <p14:cNvContentPartPr/>
              <p14:nvPr/>
            </p14:nvContentPartPr>
            <p14:xfrm>
              <a:off x="10520704" y="4351680"/>
              <a:ext cx="1778400" cy="1023840"/>
            </p14:xfrm>
          </p:contentPart>
        </mc:Choice>
        <mc:Fallback xmlns="">
          <p:pic>
            <p:nvPicPr>
              <p:cNvPr id="170" name="Ink 169">
                <a:extLst>
                  <a:ext uri="{FF2B5EF4-FFF2-40B4-BE49-F238E27FC236}">
                    <a16:creationId xmlns:a16="http://schemas.microsoft.com/office/drawing/2014/main" id="{970650C6-1DCF-FABE-E19F-B84F42C2E32B}"/>
                  </a:ext>
                </a:extLst>
              </p:cNvPr>
              <p:cNvPicPr/>
              <p:nvPr/>
            </p:nvPicPr>
            <p:blipFill>
              <a:blip r:embed="rId246"/>
              <a:stretch>
                <a:fillRect/>
              </a:stretch>
            </p:blipFill>
            <p:spPr>
              <a:xfrm>
                <a:off x="10511704" y="4343040"/>
                <a:ext cx="1796040" cy="1041480"/>
              </a:xfrm>
              <a:prstGeom prst="rect">
                <a:avLst/>
              </a:prstGeom>
            </p:spPr>
          </p:pic>
        </mc:Fallback>
      </mc:AlternateContent>
      <p:grpSp>
        <p:nvGrpSpPr>
          <p:cNvPr id="173" name="Group 172">
            <a:extLst>
              <a:ext uri="{FF2B5EF4-FFF2-40B4-BE49-F238E27FC236}">
                <a16:creationId xmlns:a16="http://schemas.microsoft.com/office/drawing/2014/main" id="{F4A5ACC0-F4EB-268B-5671-A2B247744851}"/>
              </a:ext>
            </a:extLst>
          </p:cNvPr>
          <p:cNvGrpSpPr/>
          <p:nvPr/>
        </p:nvGrpSpPr>
        <p:grpSpPr>
          <a:xfrm>
            <a:off x="10430704" y="5608080"/>
            <a:ext cx="2120040" cy="1258560"/>
            <a:chOff x="10430704" y="5608080"/>
            <a:chExt cx="2120040" cy="1258560"/>
          </a:xfrm>
        </p:grpSpPr>
        <mc:AlternateContent xmlns:mc="http://schemas.openxmlformats.org/markup-compatibility/2006" xmlns:p14="http://schemas.microsoft.com/office/powerpoint/2010/main" xmlns:aink="http://schemas.microsoft.com/office/drawing/2016/ink">
          <mc:Choice Requires="p14 aink">
            <p:contentPart p14:bwMode="auto" r:id="rId247">
              <p14:nvContentPartPr>
                <p14:cNvPr id="171" name="Ink 170">
                  <a:extLst>
                    <a:ext uri="{FF2B5EF4-FFF2-40B4-BE49-F238E27FC236}">
                      <a16:creationId xmlns:a16="http://schemas.microsoft.com/office/drawing/2014/main" id="{4586C38F-769C-3D2C-FE4D-69A913C02686}"/>
                    </a:ext>
                  </a:extLst>
                </p14:cNvPr>
                <p14:cNvContentPartPr/>
                <p14:nvPr/>
              </p14:nvContentPartPr>
              <p14:xfrm>
                <a:off x="10745344" y="6740280"/>
                <a:ext cx="1137600" cy="126360"/>
              </p14:xfrm>
            </p:contentPart>
          </mc:Choice>
          <mc:Fallback xmlns="">
            <p:pic>
              <p:nvPicPr>
                <p:cNvPr id="171" name="Ink 170">
                  <a:extLst>
                    <a:ext uri="{FF2B5EF4-FFF2-40B4-BE49-F238E27FC236}">
                      <a16:creationId xmlns:a16="http://schemas.microsoft.com/office/drawing/2014/main" id="{4586C38F-769C-3D2C-FE4D-69A913C02686}"/>
                    </a:ext>
                  </a:extLst>
                </p:cNvPr>
                <p:cNvPicPr/>
                <p:nvPr/>
              </p:nvPicPr>
              <p:blipFill>
                <a:blip r:embed="rId248"/>
                <a:stretch>
                  <a:fillRect/>
                </a:stretch>
              </p:blipFill>
              <p:spPr>
                <a:xfrm>
                  <a:off x="10727704" y="6632640"/>
                  <a:ext cx="1173240" cy="34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9">
              <p14:nvContentPartPr>
                <p14:cNvPr id="172" name="Ink 171">
                  <a:extLst>
                    <a:ext uri="{FF2B5EF4-FFF2-40B4-BE49-F238E27FC236}">
                      <a16:creationId xmlns:a16="http://schemas.microsoft.com/office/drawing/2014/main" id="{019585EC-EFE5-49AE-D147-4AE36EC3321F}"/>
                    </a:ext>
                  </a:extLst>
                </p14:cNvPr>
                <p14:cNvContentPartPr/>
                <p14:nvPr/>
              </p14:nvContentPartPr>
              <p14:xfrm>
                <a:off x="10430704" y="5608080"/>
                <a:ext cx="2120040" cy="1133280"/>
              </p14:xfrm>
            </p:contentPart>
          </mc:Choice>
          <mc:Fallback xmlns="">
            <p:pic>
              <p:nvPicPr>
                <p:cNvPr id="172" name="Ink 171">
                  <a:extLst>
                    <a:ext uri="{FF2B5EF4-FFF2-40B4-BE49-F238E27FC236}">
                      <a16:creationId xmlns:a16="http://schemas.microsoft.com/office/drawing/2014/main" id="{019585EC-EFE5-49AE-D147-4AE36EC3321F}"/>
                    </a:ext>
                  </a:extLst>
                </p:cNvPr>
                <p:cNvPicPr/>
                <p:nvPr/>
              </p:nvPicPr>
              <p:blipFill>
                <a:blip r:embed="rId250"/>
                <a:stretch>
                  <a:fillRect/>
                </a:stretch>
              </p:blipFill>
              <p:spPr>
                <a:xfrm>
                  <a:off x="10413064" y="5500080"/>
                  <a:ext cx="2155680" cy="1348920"/>
                </a:xfrm>
                <a:prstGeom prst="rect">
                  <a:avLst/>
                </a:prstGeom>
              </p:spPr>
            </p:pic>
          </mc:Fallback>
        </mc:AlternateContent>
      </p:grpSp>
    </p:spTree>
    <p:extLst>
      <p:ext uri="{BB962C8B-B14F-4D97-AF65-F5344CB8AC3E}">
        <p14:creationId xmlns:p14="http://schemas.microsoft.com/office/powerpoint/2010/main" val="48765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AAA7F8D-1AC6-4E17-B60A-71FC297901E6}"/>
              </a:ext>
            </a:extLst>
          </p:cNvPr>
          <p:cNvSpPr txBox="1"/>
          <p:nvPr/>
        </p:nvSpPr>
        <p:spPr>
          <a:xfrm>
            <a:off x="2891519" y="79557"/>
            <a:ext cx="9039847" cy="506164"/>
          </a:xfrm>
          <a:prstGeom prst="rect">
            <a:avLst/>
          </a:prstGeom>
          <a:noFill/>
        </p:spPr>
        <p:txBody>
          <a:bodyPr wrap="none" rtlCol="0">
            <a:spAutoFit/>
          </a:bodyPr>
          <a:lstStyle/>
          <a:p>
            <a:r>
              <a:rPr lang="en-US" sz="2689" dirty="0">
                <a:latin typeface="Arial" panose="020B0604020202020204" pitchFamily="34" charset="0"/>
              </a:rPr>
              <a:t>DNA Sequencing – Generation of Fluorescent Fragments </a:t>
            </a:r>
          </a:p>
        </p:txBody>
      </p:sp>
      <mc:AlternateContent xmlns:mc="http://schemas.openxmlformats.org/markup-compatibility/2006" xmlns:p14="http://schemas.microsoft.com/office/powerpoint/2010/main">
        <mc:Choice Requires="p14">
          <p:contentPart p14:bwMode="auto" r:id="rId3">
            <p14:nvContentPartPr>
              <p14:cNvPr id="69" name="Ink 68">
                <a:extLst>
                  <a:ext uri="{FF2B5EF4-FFF2-40B4-BE49-F238E27FC236}">
                    <a16:creationId xmlns:a16="http://schemas.microsoft.com/office/drawing/2014/main" id="{2CAF46B5-D82C-4A23-B66B-AC1F3D3FB56D}"/>
                  </a:ext>
                </a:extLst>
              </p14:cNvPr>
              <p14:cNvContentPartPr/>
              <p14:nvPr/>
            </p14:nvContentPartPr>
            <p14:xfrm>
              <a:off x="4358475" y="6994982"/>
              <a:ext cx="2076" cy="7261"/>
            </p14:xfrm>
          </p:contentPart>
        </mc:Choice>
        <mc:Fallback xmlns="">
          <p:pic>
            <p:nvPicPr>
              <p:cNvPr id="69" name="Ink 68">
                <a:extLst>
                  <a:ext uri="{FF2B5EF4-FFF2-40B4-BE49-F238E27FC236}">
                    <a16:creationId xmlns:a16="http://schemas.microsoft.com/office/drawing/2014/main" id="{2CAF46B5-D82C-4A23-B66B-AC1F3D3FB56D}"/>
                  </a:ext>
                </a:extLst>
              </p:cNvPr>
              <p:cNvPicPr/>
              <p:nvPr/>
            </p:nvPicPr>
            <p:blipFill>
              <a:blip r:embed="rId4"/>
              <a:stretch>
                <a:fillRect/>
              </a:stretch>
            </p:blipFill>
            <p:spPr>
              <a:xfrm>
                <a:off x="4349825" y="6985906"/>
                <a:ext cx="19030" cy="25050"/>
              </a:xfrm>
              <a:prstGeom prst="rect">
                <a:avLst/>
              </a:prstGeom>
            </p:spPr>
          </p:pic>
        </mc:Fallback>
      </mc:AlternateContent>
      <p:sp>
        <p:nvSpPr>
          <p:cNvPr id="50" name="TextBox 49">
            <a:extLst>
              <a:ext uri="{FF2B5EF4-FFF2-40B4-BE49-F238E27FC236}">
                <a16:creationId xmlns:a16="http://schemas.microsoft.com/office/drawing/2014/main" id="{EA13920A-824C-48FB-BAC5-AE1A89C74856}"/>
              </a:ext>
            </a:extLst>
          </p:cNvPr>
          <p:cNvSpPr txBox="1"/>
          <p:nvPr/>
        </p:nvSpPr>
        <p:spPr>
          <a:xfrm>
            <a:off x="9946888" y="4293253"/>
            <a:ext cx="3084674" cy="2241639"/>
          </a:xfrm>
          <a:prstGeom prst="rect">
            <a:avLst/>
          </a:prstGeom>
          <a:noFill/>
        </p:spPr>
        <p:txBody>
          <a:bodyPr wrap="square" rtlCol="0">
            <a:spAutoFit/>
          </a:bodyPr>
          <a:lstStyle/>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b="1" dirty="0">
                <a:latin typeface="Arial" panose="020B0604020202020204" pitchFamily="34" charset="0"/>
              </a:rPr>
              <a:t>G</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a:t>
            </a:r>
            <a:r>
              <a:rPr lang="en-US" sz="1600" b="1" dirty="0">
                <a:solidFill>
                  <a:srgbClr val="FF0000"/>
                </a:solidFill>
                <a:latin typeface="Arial" panose="020B0604020202020204" pitchFamily="34" charset="0"/>
              </a:rPr>
              <a:t>T</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t>
            </a:r>
            <a:r>
              <a:rPr lang="en-US" sz="1600" b="1" dirty="0">
                <a:solidFill>
                  <a:srgbClr val="9BBB59">
                    <a:lumMod val="75000"/>
                  </a:srgbClr>
                </a:solidFill>
                <a:latin typeface="Arial" panose="020B0604020202020204" pitchFamily="34" charset="0"/>
              </a:rPr>
              <a:t>A</a:t>
            </a:r>
            <a:endParaRPr lang="en-US" sz="1600" b="1" dirty="0">
              <a:solidFill>
                <a:srgbClr val="8064A2">
                  <a:lumMod val="75000"/>
                </a:srgbClr>
              </a:solidFill>
              <a:latin typeface="Arial" panose="020B0604020202020204" pitchFamily="34" charset="0"/>
            </a:endParaRP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
            </a:r>
            <a:r>
              <a:rPr lang="en-US" sz="1600" b="1" dirty="0">
                <a:solidFill>
                  <a:srgbClr val="9BBB59">
                    <a:lumMod val="75000"/>
                  </a:srgbClr>
                </a:solidFill>
                <a:latin typeface="Arial" panose="020B0604020202020204" pitchFamily="34" charset="0"/>
              </a:rPr>
              <a:t>A</a:t>
            </a:r>
            <a:endParaRPr lang="en-US" sz="1600" b="1" dirty="0">
              <a:solidFill>
                <a:srgbClr val="8064A2">
                  <a:lumMod val="75000"/>
                </a:srgbClr>
              </a:solidFill>
              <a:latin typeface="Arial" panose="020B0604020202020204" pitchFamily="34" charset="0"/>
            </a:endParaRP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a:t>
            </a:r>
            <a:r>
              <a:rPr lang="en-US" sz="1600" b="1" dirty="0">
                <a:solidFill>
                  <a:srgbClr val="FF0000"/>
                </a:solidFill>
                <a:latin typeface="Arial" panose="020B0604020202020204" pitchFamily="34" charset="0"/>
              </a:rPr>
              <a:t>T</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a:t>
            </a:r>
            <a:r>
              <a:rPr lang="en-US" sz="1600" b="1" dirty="0">
                <a:solidFill>
                  <a:srgbClr val="0D08EA"/>
                </a:solidFill>
                <a:latin typeface="Arial" panose="020B0604020202020204" pitchFamily="34" charset="0"/>
              </a:rPr>
              <a:t>C</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G-T-A-A-T-C-</a:t>
            </a:r>
            <a:r>
              <a:rPr lang="en-US" sz="1600" b="1" dirty="0">
                <a:solidFill>
                  <a:srgbClr val="0D08EA"/>
                </a:solidFill>
                <a:latin typeface="Arial" panose="020B0604020202020204" pitchFamily="34" charset="0"/>
              </a:rPr>
              <a:t>C</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G-T-A-A-T-C-C-</a:t>
            </a:r>
            <a:r>
              <a:rPr lang="en-US" sz="1600" b="1" dirty="0">
                <a:latin typeface="Arial" panose="020B0604020202020204" pitchFamily="34" charset="0"/>
              </a:rPr>
              <a:t>G</a:t>
            </a:r>
          </a:p>
        </p:txBody>
      </p:sp>
      <p:grpSp>
        <p:nvGrpSpPr>
          <p:cNvPr id="3" name="Group 2">
            <a:extLst>
              <a:ext uri="{FF2B5EF4-FFF2-40B4-BE49-F238E27FC236}">
                <a16:creationId xmlns:a16="http://schemas.microsoft.com/office/drawing/2014/main" id="{B2A86376-7AB2-90E9-95C3-5A9915867899}"/>
              </a:ext>
            </a:extLst>
          </p:cNvPr>
          <p:cNvGrpSpPr/>
          <p:nvPr/>
        </p:nvGrpSpPr>
        <p:grpSpPr>
          <a:xfrm>
            <a:off x="236902" y="746920"/>
            <a:ext cx="10149630" cy="6034809"/>
            <a:chOff x="402457" y="288175"/>
            <a:chExt cx="10509916" cy="6249029"/>
          </a:xfrm>
        </p:grpSpPr>
        <p:sp>
          <p:nvSpPr>
            <p:cNvPr id="4" name="TextBox 3">
              <a:extLst>
                <a:ext uri="{FF2B5EF4-FFF2-40B4-BE49-F238E27FC236}">
                  <a16:creationId xmlns:a16="http://schemas.microsoft.com/office/drawing/2014/main" id="{9568F594-2B7A-47F3-BC54-78BE1DAAF3FF}"/>
                </a:ext>
              </a:extLst>
            </p:cNvPr>
            <p:cNvSpPr txBox="1"/>
            <p:nvPr/>
          </p:nvSpPr>
          <p:spPr>
            <a:xfrm>
              <a:off x="402457" y="1072412"/>
              <a:ext cx="4553352" cy="605533"/>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p>
            <a:p>
              <a:r>
                <a:rPr lang="en-US" sz="1600" b="1" dirty="0">
                  <a:latin typeface="Courier New" panose="02070309020205020404" pitchFamily="49" charset="0"/>
                  <a:cs typeface="Courier New" panose="02070309020205020404" pitchFamily="49" charset="0"/>
                </a:rPr>
                <a:t>3’-A-G-G-T-A-T-A-C-C-A-T-T-A-G-G-C</a:t>
              </a:r>
            </a:p>
          </p:txBody>
        </p:sp>
        <p:cxnSp>
          <p:nvCxnSpPr>
            <p:cNvPr id="17" name="Straight Arrow Connector 16">
              <a:extLst>
                <a:ext uri="{FF2B5EF4-FFF2-40B4-BE49-F238E27FC236}">
                  <a16:creationId xmlns:a16="http://schemas.microsoft.com/office/drawing/2014/main" id="{335311ED-607F-424F-B8DB-6571758BF19B}"/>
                </a:ext>
              </a:extLst>
            </p:cNvPr>
            <p:cNvCxnSpPr>
              <a:cxnSpLocks/>
              <a:stCxn id="4" idx="3"/>
            </p:cNvCxnSpPr>
            <p:nvPr/>
          </p:nvCxnSpPr>
          <p:spPr>
            <a:xfrm flipV="1">
              <a:off x="4955809" y="977050"/>
              <a:ext cx="1017834" cy="39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754FBBF-38BD-419B-8CE6-F5D4AD9595AC}"/>
                </a:ext>
              </a:extLst>
            </p:cNvPr>
            <p:cNvCxnSpPr>
              <a:cxnSpLocks/>
              <a:stCxn id="4" idx="3"/>
            </p:cNvCxnSpPr>
            <p:nvPr/>
          </p:nvCxnSpPr>
          <p:spPr>
            <a:xfrm>
              <a:off x="4955809" y="1375179"/>
              <a:ext cx="696787" cy="282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7C457E8-A115-4D59-A4E2-7D627B88038B}"/>
                </a:ext>
              </a:extLst>
            </p:cNvPr>
            <p:cNvCxnSpPr>
              <a:cxnSpLocks/>
            </p:cNvCxnSpPr>
            <p:nvPr/>
          </p:nvCxnSpPr>
          <p:spPr>
            <a:xfrm flipV="1">
              <a:off x="4966411" y="2720212"/>
              <a:ext cx="655729" cy="410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7611085-111C-467B-8FCC-0EC7EE3B7103}"/>
                </a:ext>
              </a:extLst>
            </p:cNvPr>
            <p:cNvCxnSpPr>
              <a:cxnSpLocks/>
            </p:cNvCxnSpPr>
            <p:nvPr/>
          </p:nvCxnSpPr>
          <p:spPr>
            <a:xfrm>
              <a:off x="4966411" y="3130545"/>
              <a:ext cx="698630" cy="491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CF10C4A-81F5-4021-BB07-0DE8326A50C0}"/>
                </a:ext>
              </a:extLst>
            </p:cNvPr>
            <p:cNvCxnSpPr>
              <a:cxnSpLocks/>
            </p:cNvCxnSpPr>
            <p:nvPr/>
          </p:nvCxnSpPr>
          <p:spPr>
            <a:xfrm flipV="1">
              <a:off x="4995537" y="4566734"/>
              <a:ext cx="634249" cy="345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585F8C4-9264-49E1-BF5A-FAE9F0390C0C}"/>
                </a:ext>
              </a:extLst>
            </p:cNvPr>
            <p:cNvCxnSpPr>
              <a:cxnSpLocks/>
            </p:cNvCxnSpPr>
            <p:nvPr/>
          </p:nvCxnSpPr>
          <p:spPr>
            <a:xfrm>
              <a:off x="4995537" y="4911837"/>
              <a:ext cx="669504" cy="473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Arrow: Right 33">
              <a:extLst>
                <a:ext uri="{FF2B5EF4-FFF2-40B4-BE49-F238E27FC236}">
                  <a16:creationId xmlns:a16="http://schemas.microsoft.com/office/drawing/2014/main" id="{F5533F6F-E9A6-4CCF-8BF1-DA8104B56F4E}"/>
                </a:ext>
              </a:extLst>
            </p:cNvPr>
            <p:cNvSpPr/>
            <p:nvPr/>
          </p:nvSpPr>
          <p:spPr>
            <a:xfrm rot="9141578">
              <a:off x="4192996" y="2181424"/>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35" name="Arrow: Right 34">
              <a:extLst>
                <a:ext uri="{FF2B5EF4-FFF2-40B4-BE49-F238E27FC236}">
                  <a16:creationId xmlns:a16="http://schemas.microsoft.com/office/drawing/2014/main" id="{F49B7AA7-BE10-4A6A-81FA-1DBB109BD9DD}"/>
                </a:ext>
              </a:extLst>
            </p:cNvPr>
            <p:cNvSpPr/>
            <p:nvPr/>
          </p:nvSpPr>
          <p:spPr>
            <a:xfrm rot="9141578">
              <a:off x="4193371" y="4013505"/>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36" name="TextBox 35">
              <a:extLst>
                <a:ext uri="{FF2B5EF4-FFF2-40B4-BE49-F238E27FC236}">
                  <a16:creationId xmlns:a16="http://schemas.microsoft.com/office/drawing/2014/main" id="{3BB5CFAF-AD09-425F-9F14-60AAE61B1E34}"/>
                </a:ext>
              </a:extLst>
            </p:cNvPr>
            <p:cNvSpPr txBox="1"/>
            <p:nvPr/>
          </p:nvSpPr>
          <p:spPr>
            <a:xfrm>
              <a:off x="2450676" y="1600792"/>
              <a:ext cx="2134971" cy="399041"/>
            </a:xfrm>
            <a:prstGeom prst="rect">
              <a:avLst/>
            </a:prstGeom>
            <a:noFill/>
          </p:spPr>
          <p:txBody>
            <a:bodyPr wrap="none" rtlCol="0">
              <a:spAutoFit/>
            </a:bodyPr>
            <a:lstStyle/>
            <a:p>
              <a:r>
                <a:rPr lang="en-US" sz="1904" dirty="0">
                  <a:latin typeface="Arial" panose="020B0604020202020204" pitchFamily="34" charset="0"/>
                </a:rPr>
                <a:t>(1000 molecules)</a:t>
              </a:r>
            </a:p>
          </p:txBody>
        </p:sp>
        <p:sp>
          <p:nvSpPr>
            <p:cNvPr id="37" name="TextBox 36">
              <a:extLst>
                <a:ext uri="{FF2B5EF4-FFF2-40B4-BE49-F238E27FC236}">
                  <a16:creationId xmlns:a16="http://schemas.microsoft.com/office/drawing/2014/main" id="{7FEE70BC-1B25-4E0B-AE3C-D62BEF26FB51}"/>
                </a:ext>
              </a:extLst>
            </p:cNvPr>
            <p:cNvSpPr txBox="1"/>
            <p:nvPr/>
          </p:nvSpPr>
          <p:spPr>
            <a:xfrm>
              <a:off x="5608077" y="654909"/>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38" name="TextBox 37">
              <a:extLst>
                <a:ext uri="{FF2B5EF4-FFF2-40B4-BE49-F238E27FC236}">
                  <a16:creationId xmlns:a16="http://schemas.microsoft.com/office/drawing/2014/main" id="{1527972E-1DD3-45C8-9E83-D793944EC852}"/>
                </a:ext>
              </a:extLst>
            </p:cNvPr>
            <p:cNvSpPr txBox="1"/>
            <p:nvPr/>
          </p:nvSpPr>
          <p:spPr>
            <a:xfrm>
              <a:off x="5507049" y="1298207"/>
              <a:ext cx="783807" cy="399041"/>
            </a:xfrm>
            <a:prstGeom prst="rect">
              <a:avLst/>
            </a:prstGeom>
            <a:noFill/>
          </p:spPr>
          <p:txBody>
            <a:bodyPr wrap="none" rtlCol="0">
              <a:spAutoFit/>
            </a:bodyPr>
            <a:lstStyle/>
            <a:p>
              <a:r>
                <a:rPr lang="en-US" sz="1904" dirty="0">
                  <a:latin typeface="Arial" panose="020B0604020202020204" pitchFamily="34" charset="0"/>
                </a:rPr>
                <a:t>(990)</a:t>
              </a:r>
            </a:p>
          </p:txBody>
        </p:sp>
        <p:sp>
          <p:nvSpPr>
            <p:cNvPr id="39" name="TextBox 38">
              <a:extLst>
                <a:ext uri="{FF2B5EF4-FFF2-40B4-BE49-F238E27FC236}">
                  <a16:creationId xmlns:a16="http://schemas.microsoft.com/office/drawing/2014/main" id="{E4ADAF10-8117-46F7-81CD-1F594231F855}"/>
                </a:ext>
              </a:extLst>
            </p:cNvPr>
            <p:cNvSpPr txBox="1"/>
            <p:nvPr/>
          </p:nvSpPr>
          <p:spPr>
            <a:xfrm>
              <a:off x="2628285" y="3400490"/>
              <a:ext cx="1993878" cy="399041"/>
            </a:xfrm>
            <a:prstGeom prst="rect">
              <a:avLst/>
            </a:prstGeom>
            <a:noFill/>
          </p:spPr>
          <p:txBody>
            <a:bodyPr wrap="none" rtlCol="0">
              <a:spAutoFit/>
            </a:bodyPr>
            <a:lstStyle/>
            <a:p>
              <a:r>
                <a:rPr lang="en-US" sz="1904" dirty="0">
                  <a:latin typeface="Arial" panose="020B0604020202020204" pitchFamily="34" charset="0"/>
                </a:rPr>
                <a:t>(990 molecules)</a:t>
              </a:r>
            </a:p>
          </p:txBody>
        </p:sp>
        <p:sp>
          <p:nvSpPr>
            <p:cNvPr id="40" name="TextBox 39">
              <a:extLst>
                <a:ext uri="{FF2B5EF4-FFF2-40B4-BE49-F238E27FC236}">
                  <a16:creationId xmlns:a16="http://schemas.microsoft.com/office/drawing/2014/main" id="{C73DFEB9-7271-4A66-A85B-A826F5C95224}"/>
                </a:ext>
              </a:extLst>
            </p:cNvPr>
            <p:cNvSpPr txBox="1"/>
            <p:nvPr/>
          </p:nvSpPr>
          <p:spPr>
            <a:xfrm>
              <a:off x="5536115" y="2409391"/>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41" name="TextBox 40">
              <a:extLst>
                <a:ext uri="{FF2B5EF4-FFF2-40B4-BE49-F238E27FC236}">
                  <a16:creationId xmlns:a16="http://schemas.microsoft.com/office/drawing/2014/main" id="{BB883731-9AEA-46D3-86A6-EC05E8B172EF}"/>
                </a:ext>
              </a:extLst>
            </p:cNvPr>
            <p:cNvSpPr txBox="1"/>
            <p:nvPr/>
          </p:nvSpPr>
          <p:spPr>
            <a:xfrm>
              <a:off x="5593756" y="3355339"/>
              <a:ext cx="783807" cy="399041"/>
            </a:xfrm>
            <a:prstGeom prst="rect">
              <a:avLst/>
            </a:prstGeom>
            <a:noFill/>
          </p:spPr>
          <p:txBody>
            <a:bodyPr wrap="none" rtlCol="0">
              <a:spAutoFit/>
            </a:bodyPr>
            <a:lstStyle/>
            <a:p>
              <a:r>
                <a:rPr lang="en-US" sz="1904" dirty="0">
                  <a:latin typeface="Arial" panose="020B0604020202020204" pitchFamily="34" charset="0"/>
                </a:rPr>
                <a:t>(980)</a:t>
              </a:r>
            </a:p>
          </p:txBody>
        </p:sp>
        <p:sp>
          <p:nvSpPr>
            <p:cNvPr id="42" name="TextBox 41">
              <a:extLst>
                <a:ext uri="{FF2B5EF4-FFF2-40B4-BE49-F238E27FC236}">
                  <a16:creationId xmlns:a16="http://schemas.microsoft.com/office/drawing/2014/main" id="{2DECCC41-2683-4325-B439-DB1CA0520725}"/>
                </a:ext>
              </a:extLst>
            </p:cNvPr>
            <p:cNvSpPr txBox="1"/>
            <p:nvPr/>
          </p:nvSpPr>
          <p:spPr>
            <a:xfrm>
              <a:off x="2628285" y="5231472"/>
              <a:ext cx="1993878" cy="399041"/>
            </a:xfrm>
            <a:prstGeom prst="rect">
              <a:avLst/>
            </a:prstGeom>
            <a:noFill/>
          </p:spPr>
          <p:txBody>
            <a:bodyPr wrap="none" rtlCol="0">
              <a:spAutoFit/>
            </a:bodyPr>
            <a:lstStyle/>
            <a:p>
              <a:r>
                <a:rPr lang="en-US" sz="1904" dirty="0">
                  <a:latin typeface="Arial" panose="020B0604020202020204" pitchFamily="34" charset="0"/>
                </a:rPr>
                <a:t>(980 molecules)</a:t>
              </a:r>
            </a:p>
          </p:txBody>
        </p:sp>
        <p:sp>
          <p:nvSpPr>
            <p:cNvPr id="43" name="TextBox 42">
              <a:extLst>
                <a:ext uri="{FF2B5EF4-FFF2-40B4-BE49-F238E27FC236}">
                  <a16:creationId xmlns:a16="http://schemas.microsoft.com/office/drawing/2014/main" id="{040B914C-D795-4A94-8D71-2FF1EC95E39F}"/>
                </a:ext>
              </a:extLst>
            </p:cNvPr>
            <p:cNvSpPr txBox="1"/>
            <p:nvPr/>
          </p:nvSpPr>
          <p:spPr>
            <a:xfrm>
              <a:off x="5600648" y="4287648"/>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44" name="TextBox 43">
              <a:extLst>
                <a:ext uri="{FF2B5EF4-FFF2-40B4-BE49-F238E27FC236}">
                  <a16:creationId xmlns:a16="http://schemas.microsoft.com/office/drawing/2014/main" id="{E267BEC6-D1A6-45CA-A5C1-11B491C82029}"/>
                </a:ext>
              </a:extLst>
            </p:cNvPr>
            <p:cNvSpPr txBox="1"/>
            <p:nvPr/>
          </p:nvSpPr>
          <p:spPr>
            <a:xfrm>
              <a:off x="5615204" y="5121161"/>
              <a:ext cx="783807" cy="399041"/>
            </a:xfrm>
            <a:prstGeom prst="rect">
              <a:avLst/>
            </a:prstGeom>
            <a:noFill/>
          </p:spPr>
          <p:txBody>
            <a:bodyPr wrap="none" rtlCol="0">
              <a:spAutoFit/>
            </a:bodyPr>
            <a:lstStyle/>
            <a:p>
              <a:r>
                <a:rPr lang="en-US" sz="1904" dirty="0">
                  <a:latin typeface="Arial" panose="020B0604020202020204" pitchFamily="34" charset="0"/>
                </a:rPr>
                <a:t>(970)</a:t>
              </a:r>
            </a:p>
          </p:txBody>
        </p:sp>
        <p:sp>
          <p:nvSpPr>
            <p:cNvPr id="45" name="Arrow: Right 44">
              <a:extLst>
                <a:ext uri="{FF2B5EF4-FFF2-40B4-BE49-F238E27FC236}">
                  <a16:creationId xmlns:a16="http://schemas.microsoft.com/office/drawing/2014/main" id="{FB46EE41-B645-461E-8D2D-773929975AB5}"/>
                </a:ext>
              </a:extLst>
            </p:cNvPr>
            <p:cNvSpPr/>
            <p:nvPr/>
          </p:nvSpPr>
          <p:spPr>
            <a:xfrm rot="8683009">
              <a:off x="4303824" y="5785323"/>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47" name="TextBox 46">
              <a:extLst>
                <a:ext uri="{FF2B5EF4-FFF2-40B4-BE49-F238E27FC236}">
                  <a16:creationId xmlns:a16="http://schemas.microsoft.com/office/drawing/2014/main" id="{3FB30943-CC53-4446-A7AA-C0D4F6C73B86}"/>
                </a:ext>
              </a:extLst>
            </p:cNvPr>
            <p:cNvSpPr txBox="1"/>
            <p:nvPr/>
          </p:nvSpPr>
          <p:spPr>
            <a:xfrm>
              <a:off x="7293424" y="288175"/>
              <a:ext cx="2632279" cy="399041"/>
            </a:xfrm>
            <a:prstGeom prst="rect">
              <a:avLst/>
            </a:prstGeom>
            <a:noFill/>
          </p:spPr>
          <p:txBody>
            <a:bodyPr wrap="none" rtlCol="0">
              <a:spAutoFit/>
            </a:bodyPr>
            <a:lstStyle/>
            <a:p>
              <a:r>
                <a:rPr lang="en-US" sz="1904" dirty="0">
                  <a:latin typeface="Arial" panose="020B0604020202020204" pitchFamily="34" charset="0"/>
                </a:rPr>
                <a:t>Length=7, Black fluor.</a:t>
              </a:r>
            </a:p>
          </p:txBody>
        </p:sp>
        <p:sp>
          <p:nvSpPr>
            <p:cNvPr id="48" name="TextBox 47">
              <a:extLst>
                <a:ext uri="{FF2B5EF4-FFF2-40B4-BE49-F238E27FC236}">
                  <a16:creationId xmlns:a16="http://schemas.microsoft.com/office/drawing/2014/main" id="{9D53867C-A070-4473-8EB5-E66CF1A2A8C8}"/>
                </a:ext>
              </a:extLst>
            </p:cNvPr>
            <p:cNvSpPr txBox="1"/>
            <p:nvPr/>
          </p:nvSpPr>
          <p:spPr>
            <a:xfrm>
              <a:off x="7955933" y="2059076"/>
              <a:ext cx="2956440" cy="399041"/>
            </a:xfrm>
            <a:prstGeom prst="rect">
              <a:avLst/>
            </a:prstGeom>
            <a:noFill/>
          </p:spPr>
          <p:txBody>
            <a:bodyPr wrap="square" rtlCol="0">
              <a:spAutoFit/>
            </a:bodyPr>
            <a:lstStyle/>
            <a:p>
              <a:r>
                <a:rPr lang="en-US" sz="1904" dirty="0">
                  <a:solidFill>
                    <a:srgbClr val="FF0000"/>
                  </a:solidFill>
                  <a:latin typeface="Arial" panose="020B0604020202020204" pitchFamily="34" charset="0"/>
                </a:rPr>
                <a:t>Length=8, Red fluor.</a:t>
              </a:r>
            </a:p>
          </p:txBody>
        </p:sp>
        <p:sp>
          <p:nvSpPr>
            <p:cNvPr id="49" name="TextBox 48">
              <a:extLst>
                <a:ext uri="{FF2B5EF4-FFF2-40B4-BE49-F238E27FC236}">
                  <a16:creationId xmlns:a16="http://schemas.microsoft.com/office/drawing/2014/main" id="{D605CDEA-29BE-424E-82AD-460E18B9799A}"/>
                </a:ext>
              </a:extLst>
            </p:cNvPr>
            <p:cNvSpPr txBox="1"/>
            <p:nvPr/>
          </p:nvSpPr>
          <p:spPr>
            <a:xfrm>
              <a:off x="7628119" y="4019092"/>
              <a:ext cx="2661160" cy="399041"/>
            </a:xfrm>
            <a:prstGeom prst="rect">
              <a:avLst/>
            </a:prstGeom>
            <a:noFill/>
          </p:spPr>
          <p:txBody>
            <a:bodyPr wrap="none" rtlCol="0">
              <a:spAutoFit/>
            </a:bodyPr>
            <a:lstStyle/>
            <a:p>
              <a:r>
                <a:rPr lang="en-US" sz="1904" dirty="0">
                  <a:solidFill>
                    <a:srgbClr val="04CC0E"/>
                  </a:solidFill>
                  <a:latin typeface="Arial" panose="020B0604020202020204" pitchFamily="34" charset="0"/>
                </a:rPr>
                <a:t>Length=9, Green fluor</a:t>
              </a:r>
            </a:p>
          </p:txBody>
        </p:sp>
        <p:sp>
          <p:nvSpPr>
            <p:cNvPr id="6" name="Arrow: Right 5">
              <a:extLst>
                <a:ext uri="{FF2B5EF4-FFF2-40B4-BE49-F238E27FC236}">
                  <a16:creationId xmlns:a16="http://schemas.microsoft.com/office/drawing/2014/main" id="{C6E9FA77-DA84-4587-BE41-522F941C7AEB}"/>
                </a:ext>
              </a:extLst>
            </p:cNvPr>
            <p:cNvSpPr/>
            <p:nvPr/>
          </p:nvSpPr>
          <p:spPr>
            <a:xfrm>
              <a:off x="5522653" y="6233272"/>
              <a:ext cx="4294280" cy="30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grpSp>
      <p:sp>
        <p:nvSpPr>
          <p:cNvPr id="7" name="TextBox 6">
            <a:extLst>
              <a:ext uri="{FF2B5EF4-FFF2-40B4-BE49-F238E27FC236}">
                <a16:creationId xmlns:a16="http://schemas.microsoft.com/office/drawing/2014/main" id="{103DC31B-D39B-47EE-80EA-D360E87AF869}"/>
              </a:ext>
            </a:extLst>
          </p:cNvPr>
          <p:cNvSpPr txBox="1"/>
          <p:nvPr/>
        </p:nvSpPr>
        <p:spPr>
          <a:xfrm>
            <a:off x="9950924" y="819535"/>
            <a:ext cx="2796337" cy="3296415"/>
          </a:xfrm>
          <a:prstGeom prst="rect">
            <a:avLst/>
          </a:prstGeom>
          <a:noFill/>
        </p:spPr>
        <p:txBody>
          <a:bodyPr wrap="square" rtlCol="0">
            <a:spAutoFit/>
          </a:bodyPr>
          <a:lstStyle/>
          <a:p>
            <a:pPr>
              <a:spcBef>
                <a:spcPts val="579"/>
              </a:spcBef>
            </a:pPr>
            <a:r>
              <a:rPr lang="en-US" sz="1932" b="1" i="1" dirty="0">
                <a:latin typeface="Arial" panose="020B0604020202020204" pitchFamily="34" charset="0"/>
                <a:cs typeface="Arial" panose="020B0604020202020204" pitchFamily="34" charset="0"/>
              </a:rPr>
              <a:t>All</a:t>
            </a:r>
            <a:r>
              <a:rPr lang="en-US" sz="1932" b="1" dirty="0">
                <a:latin typeface="Arial" panose="020B0604020202020204" pitchFamily="34" charset="0"/>
                <a:cs typeface="Arial" panose="020B0604020202020204" pitchFamily="34" charset="0"/>
              </a:rPr>
              <a:t> Possible Fragments are Made:</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begins with the primer</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ends with a </a:t>
            </a:r>
            <a:r>
              <a:rPr lang="en-US" sz="1932" i="1" dirty="0">
                <a:latin typeface="Arial" panose="020B0604020202020204" pitchFamily="34" charset="0"/>
                <a:cs typeface="Arial" panose="020B0604020202020204" pitchFamily="34" charset="0"/>
              </a:rPr>
              <a:t>known</a:t>
            </a:r>
            <a:r>
              <a:rPr lang="en-US" sz="1932" dirty="0">
                <a:latin typeface="Arial" panose="020B0604020202020204" pitchFamily="34" charset="0"/>
                <a:cs typeface="Arial" panose="020B0604020202020204" pitchFamily="34" charset="0"/>
              </a:rPr>
              <a:t>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based on the color of the fluorescence.</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is one longer than the previous.</a:t>
            </a:r>
          </a:p>
        </p:txBody>
      </p:sp>
      <p:sp>
        <p:nvSpPr>
          <p:cNvPr id="8" name="TextBox 7">
            <a:extLst>
              <a:ext uri="{FF2B5EF4-FFF2-40B4-BE49-F238E27FC236}">
                <a16:creationId xmlns:a16="http://schemas.microsoft.com/office/drawing/2014/main" id="{0D800867-34ED-50BB-7CA9-A3B628B93CCD}"/>
              </a:ext>
            </a:extLst>
          </p:cNvPr>
          <p:cNvSpPr txBox="1"/>
          <p:nvPr/>
        </p:nvSpPr>
        <p:spPr>
          <a:xfrm>
            <a:off x="10125470" y="6532659"/>
            <a:ext cx="912429"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Primer</a:t>
            </a:r>
          </a:p>
        </p:txBody>
      </p:sp>
      <p:sp>
        <p:nvSpPr>
          <p:cNvPr id="9" name="TextBox 8">
            <a:extLst>
              <a:ext uri="{FF2B5EF4-FFF2-40B4-BE49-F238E27FC236}">
                <a16:creationId xmlns:a16="http://schemas.microsoft.com/office/drawing/2014/main" id="{10384988-5148-6851-191C-E324EB668A62}"/>
              </a:ext>
            </a:extLst>
          </p:cNvPr>
          <p:cNvSpPr txBox="1"/>
          <p:nvPr/>
        </p:nvSpPr>
        <p:spPr>
          <a:xfrm>
            <a:off x="11216481" y="6554673"/>
            <a:ext cx="1726755"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Added by Pol.</a:t>
            </a:r>
          </a:p>
        </p:txBody>
      </p:sp>
      <p:sp>
        <p:nvSpPr>
          <p:cNvPr id="10" name="Left Brace 9">
            <a:extLst>
              <a:ext uri="{FF2B5EF4-FFF2-40B4-BE49-F238E27FC236}">
                <a16:creationId xmlns:a16="http://schemas.microsoft.com/office/drawing/2014/main" id="{FA778F3B-A03E-C0F6-1F03-5E4CE9F317BD}"/>
              </a:ext>
            </a:extLst>
          </p:cNvPr>
          <p:cNvSpPr/>
          <p:nvPr/>
        </p:nvSpPr>
        <p:spPr>
          <a:xfrm rot="16200000">
            <a:off x="11979860" y="5730933"/>
            <a:ext cx="173103" cy="165320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38"/>
          </a:p>
        </p:txBody>
      </p:sp>
      <p:pic>
        <p:nvPicPr>
          <p:cNvPr id="2" name="Picture 1" descr="A picture containing text, night sky&#10;&#10;Description automatically generated">
            <a:extLst>
              <a:ext uri="{FF2B5EF4-FFF2-40B4-BE49-F238E27FC236}">
                <a16:creationId xmlns:a16="http://schemas.microsoft.com/office/drawing/2014/main" id="{4C330A70-A576-6516-DB0D-7EB4A8D10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99" y="108984"/>
            <a:ext cx="1357608" cy="1357608"/>
          </a:xfrm>
          <a:prstGeom prst="rect">
            <a:avLst/>
          </a:prstGeom>
        </p:spPr>
      </p:pic>
      <p:sp>
        <p:nvSpPr>
          <p:cNvPr id="5" name="TextBox 4">
            <a:extLst>
              <a:ext uri="{FF2B5EF4-FFF2-40B4-BE49-F238E27FC236}">
                <a16:creationId xmlns:a16="http://schemas.microsoft.com/office/drawing/2014/main" id="{BC0E4719-5DB6-8FA7-1E6E-9F490D9397C6}"/>
              </a:ext>
            </a:extLst>
          </p:cNvPr>
          <p:cNvSpPr txBox="1"/>
          <p:nvPr/>
        </p:nvSpPr>
        <p:spPr>
          <a:xfrm>
            <a:off x="1360707" y="107930"/>
            <a:ext cx="1629677" cy="1200329"/>
          </a:xfrm>
          <a:prstGeom prst="rect">
            <a:avLst/>
          </a:prstGeom>
          <a:noFill/>
        </p:spPr>
        <p:txBody>
          <a:bodyPr wrap="none" rtlCol="0">
            <a:spAutoFit/>
          </a:bodyPr>
          <a:lstStyle/>
          <a:p>
            <a:pPr algn="l"/>
            <a:r>
              <a:rPr lang="en-US" sz="1800" b="1" dirty="0">
                <a:latin typeface="Arial" panose="020B0604020202020204" pitchFamily="34" charset="0"/>
                <a:cs typeface="Arial" panose="020B0604020202020204" pitchFamily="34" charset="0"/>
              </a:rPr>
              <a:t>Template</a:t>
            </a:r>
          </a:p>
          <a:p>
            <a:pPr algn="l"/>
            <a:r>
              <a:rPr lang="en-US" sz="1800" b="1" dirty="0">
                <a:latin typeface="Arial" panose="020B0604020202020204" pitchFamily="34" charset="0"/>
                <a:cs typeface="Arial" panose="020B0604020202020204" pitchFamily="34" charset="0"/>
              </a:rPr>
              <a:t>Primer</a:t>
            </a:r>
          </a:p>
          <a:p>
            <a:pPr algn="l"/>
            <a:r>
              <a:rPr lang="en-US" sz="1800" b="1" dirty="0">
                <a:latin typeface="Arial" panose="020B0604020202020204" pitchFamily="34" charset="0"/>
                <a:cs typeface="Arial" panose="020B0604020202020204" pitchFamily="34" charset="0"/>
              </a:rPr>
              <a:t>DNA Pol</a:t>
            </a:r>
          </a:p>
          <a:p>
            <a:pPr algn="l"/>
            <a:r>
              <a:rPr lang="en-US" sz="1800" b="1" dirty="0" err="1">
                <a:latin typeface="Arial" panose="020B0604020202020204" pitchFamily="34" charset="0"/>
                <a:cs typeface="Arial" panose="020B0604020202020204" pitchFamily="34" charset="0"/>
              </a:rPr>
              <a:t>dTNP</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ddNTP</a:t>
            </a:r>
            <a:endParaRPr lang="en-US" sz="1800" b="1" dirty="0">
              <a:latin typeface="Arial" panose="020B0604020202020204" pitchFamily="34" charset="0"/>
              <a:cs typeface="Arial" panose="020B0604020202020204" pitchFamily="34" charset="0"/>
            </a:endParaRPr>
          </a:p>
        </p:txBody>
      </p:sp>
      <p:sp>
        <p:nvSpPr>
          <p:cNvPr id="18" name="Date Placeholder 17">
            <a:extLst>
              <a:ext uri="{FF2B5EF4-FFF2-40B4-BE49-F238E27FC236}">
                <a16:creationId xmlns:a16="http://schemas.microsoft.com/office/drawing/2014/main" id="{44D859BF-7F60-4149-0D26-D31B89B75B4D}"/>
              </a:ext>
            </a:extLst>
          </p:cNvPr>
          <p:cNvSpPr>
            <a:spLocks noGrp="1"/>
          </p:cNvSpPr>
          <p:nvPr>
            <p:ph type="dt" sz="half" idx="10"/>
          </p:nvPr>
        </p:nvSpPr>
        <p:spPr/>
        <p:txBody>
          <a:bodyPr/>
          <a:lstStyle/>
          <a:p>
            <a:fld id="{66F83D5E-AA17-4EF6-970A-9316561B4CE0}" type="datetime1">
              <a:rPr lang="en-US" smtClean="0"/>
              <a:t>2/5/2025</a:t>
            </a:fld>
            <a:endParaRPr lang="en-US"/>
          </a:p>
        </p:txBody>
      </p:sp>
      <p:sp>
        <p:nvSpPr>
          <p:cNvPr id="26" name="Footer Placeholder 25">
            <a:extLst>
              <a:ext uri="{FF2B5EF4-FFF2-40B4-BE49-F238E27FC236}">
                <a16:creationId xmlns:a16="http://schemas.microsoft.com/office/drawing/2014/main" id="{523EE01E-BC06-805A-B30A-57C0A52C97A9}"/>
              </a:ext>
            </a:extLst>
          </p:cNvPr>
          <p:cNvSpPr>
            <a:spLocks noGrp="1"/>
          </p:cNvSpPr>
          <p:nvPr>
            <p:ph type="ftr" sz="quarter" idx="11"/>
          </p:nvPr>
        </p:nvSpPr>
        <p:spPr/>
        <p:txBody>
          <a:bodyPr/>
          <a:lstStyle/>
          <a:p>
            <a:r>
              <a:rPr lang="en-US"/>
              <a:t>Drugs and Disease Spring 2025 - Lecture 4</a:t>
            </a:r>
          </a:p>
        </p:txBody>
      </p:sp>
      <p:sp>
        <p:nvSpPr>
          <p:cNvPr id="28" name="Slide Number Placeholder 27">
            <a:extLst>
              <a:ext uri="{FF2B5EF4-FFF2-40B4-BE49-F238E27FC236}">
                <a16:creationId xmlns:a16="http://schemas.microsoft.com/office/drawing/2014/main" id="{484E8F5F-0F8A-54AC-99D4-4DE0EBA50202}"/>
              </a:ext>
            </a:extLst>
          </p:cNvPr>
          <p:cNvSpPr>
            <a:spLocks noGrp="1"/>
          </p:cNvSpPr>
          <p:nvPr>
            <p:ph type="sldNum" sz="quarter" idx="12"/>
          </p:nvPr>
        </p:nvSpPr>
        <p:spPr/>
        <p:txBody>
          <a:bodyPr/>
          <a:lstStyle/>
          <a:p>
            <a:fld id="{DC3BB032-4020-48F4-953B-341806DC4A2B}" type="slidenum">
              <a:rPr lang="en-US" smtClean="0"/>
              <a:t>18</a:t>
            </a:fld>
            <a:endParaRPr lang="en-US"/>
          </a:p>
        </p:txBody>
      </p:sp>
      <p:sp>
        <p:nvSpPr>
          <p:cNvPr id="16" name="TextBox 15">
            <a:extLst>
              <a:ext uri="{FF2B5EF4-FFF2-40B4-BE49-F238E27FC236}">
                <a16:creationId xmlns:a16="http://schemas.microsoft.com/office/drawing/2014/main" id="{6C337328-C785-DF19-1897-8F266C02F045}"/>
              </a:ext>
            </a:extLst>
          </p:cNvPr>
          <p:cNvSpPr txBox="1"/>
          <p:nvPr/>
        </p:nvSpPr>
        <p:spPr>
          <a:xfrm>
            <a:off x="221505" y="2984431"/>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30" name="TextBox 29">
            <a:extLst>
              <a:ext uri="{FF2B5EF4-FFF2-40B4-BE49-F238E27FC236}">
                <a16:creationId xmlns:a16="http://schemas.microsoft.com/office/drawing/2014/main" id="{383DD3F1-AD17-B7F7-4D06-9D2A087AB20B}"/>
              </a:ext>
            </a:extLst>
          </p:cNvPr>
          <p:cNvSpPr txBox="1"/>
          <p:nvPr/>
        </p:nvSpPr>
        <p:spPr>
          <a:xfrm>
            <a:off x="233752" y="4793504"/>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32" name="TextBox 31">
            <a:extLst>
              <a:ext uri="{FF2B5EF4-FFF2-40B4-BE49-F238E27FC236}">
                <a16:creationId xmlns:a16="http://schemas.microsoft.com/office/drawing/2014/main" id="{437DD19F-4E5F-A18A-8EED-D75CC372A0AE}"/>
              </a:ext>
            </a:extLst>
          </p:cNvPr>
          <p:cNvSpPr txBox="1"/>
          <p:nvPr/>
        </p:nvSpPr>
        <p:spPr>
          <a:xfrm>
            <a:off x="221505" y="6359556"/>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1" name="TextBox 50">
            <a:extLst>
              <a:ext uri="{FF2B5EF4-FFF2-40B4-BE49-F238E27FC236}">
                <a16:creationId xmlns:a16="http://schemas.microsoft.com/office/drawing/2014/main" id="{43DE495D-FA64-7015-79D7-C0ACF269CAF1}"/>
              </a:ext>
            </a:extLst>
          </p:cNvPr>
          <p:cNvSpPr txBox="1"/>
          <p:nvPr/>
        </p:nvSpPr>
        <p:spPr>
          <a:xfrm>
            <a:off x="5536262" y="1802549"/>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2" name="TextBox 51">
            <a:extLst>
              <a:ext uri="{FF2B5EF4-FFF2-40B4-BE49-F238E27FC236}">
                <a16:creationId xmlns:a16="http://schemas.microsoft.com/office/drawing/2014/main" id="{CD94DC96-1A67-80B6-F6FD-F8174DF27F08}"/>
              </a:ext>
            </a:extLst>
          </p:cNvPr>
          <p:cNvSpPr txBox="1"/>
          <p:nvPr/>
        </p:nvSpPr>
        <p:spPr>
          <a:xfrm>
            <a:off x="5512754" y="1171678"/>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3" name="TextBox 52">
            <a:extLst>
              <a:ext uri="{FF2B5EF4-FFF2-40B4-BE49-F238E27FC236}">
                <a16:creationId xmlns:a16="http://schemas.microsoft.com/office/drawing/2014/main" id="{0E212844-268F-FD14-C885-FEA061FD37C4}"/>
              </a:ext>
            </a:extLst>
          </p:cNvPr>
          <p:cNvSpPr txBox="1"/>
          <p:nvPr/>
        </p:nvSpPr>
        <p:spPr>
          <a:xfrm>
            <a:off x="5436373" y="2866671"/>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dirty="0">
                <a:solidFill>
                  <a:srgbClr val="FF0000"/>
                </a:solidFill>
                <a:latin typeface="Courier New" panose="02070309020205020404" pitchFamily="49" charset="0"/>
                <a:cs typeface="Courier New" panose="02070309020205020404" pitchFamily="49" charset="0"/>
              </a:rPr>
              <a:t>T</a:t>
            </a:r>
            <a:r>
              <a:rPr lang="en-US" sz="1600" b="1" baseline="30000" dirty="0">
                <a:solidFill>
                  <a:srgbClr val="FF0000"/>
                </a:solidFill>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4" name="TextBox 53">
            <a:extLst>
              <a:ext uri="{FF2B5EF4-FFF2-40B4-BE49-F238E27FC236}">
                <a16:creationId xmlns:a16="http://schemas.microsoft.com/office/drawing/2014/main" id="{B2FE7BE9-C385-849D-0EE2-A58FA607C996}"/>
              </a:ext>
            </a:extLst>
          </p:cNvPr>
          <p:cNvSpPr txBox="1"/>
          <p:nvPr/>
        </p:nvSpPr>
        <p:spPr>
          <a:xfrm>
            <a:off x="5508820" y="3735177"/>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5" name="TextBox 54">
            <a:extLst>
              <a:ext uri="{FF2B5EF4-FFF2-40B4-BE49-F238E27FC236}">
                <a16:creationId xmlns:a16="http://schemas.microsoft.com/office/drawing/2014/main" id="{07530029-20BF-35A3-2541-04ADD4653DF5}"/>
              </a:ext>
            </a:extLst>
          </p:cNvPr>
          <p:cNvSpPr txBox="1"/>
          <p:nvPr/>
        </p:nvSpPr>
        <p:spPr>
          <a:xfrm>
            <a:off x="5225447" y="4753040"/>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dirty="0">
                <a:solidFill>
                  <a:srgbClr val="00B050"/>
                </a:solidFill>
                <a:latin typeface="Courier New" panose="02070309020205020404" pitchFamily="49" charset="0"/>
                <a:cs typeface="Courier New" panose="02070309020205020404" pitchFamily="49" charset="0"/>
              </a:rPr>
              <a:t>A</a:t>
            </a:r>
            <a:r>
              <a:rPr lang="en-US" sz="1600" b="1" baseline="30000" dirty="0">
                <a:solidFill>
                  <a:srgbClr val="00B050"/>
                </a:solidFill>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6" name="TextBox 55">
            <a:extLst>
              <a:ext uri="{FF2B5EF4-FFF2-40B4-BE49-F238E27FC236}">
                <a16:creationId xmlns:a16="http://schemas.microsoft.com/office/drawing/2014/main" id="{04EBC7E0-0F34-405C-5122-5D67186127E0}"/>
              </a:ext>
            </a:extLst>
          </p:cNvPr>
          <p:cNvSpPr txBox="1"/>
          <p:nvPr/>
        </p:nvSpPr>
        <p:spPr>
          <a:xfrm>
            <a:off x="5303679" y="5629812"/>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064ABFE6-E5FF-D660-85B0-4F0A4E37FB09}"/>
                  </a:ext>
                </a:extLst>
              </p14:cNvPr>
              <p14:cNvContentPartPr/>
              <p14:nvPr/>
            </p14:nvContentPartPr>
            <p14:xfrm>
              <a:off x="9685864" y="3963240"/>
              <a:ext cx="3238560" cy="3358800"/>
            </p14:xfrm>
          </p:contentPart>
        </mc:Choice>
        <mc:Fallback xmlns="">
          <p:pic>
            <p:nvPicPr>
              <p:cNvPr id="12" name="Ink 11">
                <a:extLst>
                  <a:ext uri="{FF2B5EF4-FFF2-40B4-BE49-F238E27FC236}">
                    <a16:creationId xmlns:a16="http://schemas.microsoft.com/office/drawing/2014/main" id="{064ABFE6-E5FF-D660-85B0-4F0A4E37FB09}"/>
                  </a:ext>
                </a:extLst>
              </p:cNvPr>
              <p:cNvPicPr/>
              <p:nvPr/>
            </p:nvPicPr>
            <p:blipFill>
              <a:blip r:embed="rId7"/>
              <a:stretch>
                <a:fillRect/>
              </a:stretch>
            </p:blipFill>
            <p:spPr>
              <a:xfrm>
                <a:off x="9677224" y="3954240"/>
                <a:ext cx="3256200" cy="3376440"/>
              </a:xfrm>
              <a:prstGeom prst="rect">
                <a:avLst/>
              </a:prstGeom>
            </p:spPr>
          </p:pic>
        </mc:Fallback>
      </mc:AlternateContent>
      <p:grpSp>
        <p:nvGrpSpPr>
          <p:cNvPr id="15" name="Group 14">
            <a:extLst>
              <a:ext uri="{FF2B5EF4-FFF2-40B4-BE49-F238E27FC236}">
                <a16:creationId xmlns:a16="http://schemas.microsoft.com/office/drawing/2014/main" id="{1D0299DD-4AA1-B765-CF18-3D6755BE2A72}"/>
              </a:ext>
            </a:extLst>
          </p:cNvPr>
          <p:cNvGrpSpPr/>
          <p:nvPr/>
        </p:nvGrpSpPr>
        <p:grpSpPr>
          <a:xfrm>
            <a:off x="9828424" y="4488120"/>
            <a:ext cx="116640" cy="1938600"/>
            <a:chOff x="9828424" y="4488120"/>
            <a:chExt cx="116640" cy="1938600"/>
          </a:xfrm>
        </p:grpSpPr>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8C1412BB-21A6-8672-515C-9C42394683DC}"/>
                    </a:ext>
                  </a:extLst>
                </p14:cNvPr>
                <p14:cNvContentPartPr/>
                <p14:nvPr/>
              </p14:nvContentPartPr>
              <p14:xfrm>
                <a:off x="9873424" y="4488120"/>
                <a:ext cx="71640" cy="1938600"/>
              </p14:xfrm>
            </p:contentPart>
          </mc:Choice>
          <mc:Fallback xmlns="">
            <p:pic>
              <p:nvPicPr>
                <p:cNvPr id="13" name="Ink 12">
                  <a:extLst>
                    <a:ext uri="{FF2B5EF4-FFF2-40B4-BE49-F238E27FC236}">
                      <a16:creationId xmlns:a16="http://schemas.microsoft.com/office/drawing/2014/main" id="{8C1412BB-21A6-8672-515C-9C42394683DC}"/>
                    </a:ext>
                  </a:extLst>
                </p:cNvPr>
                <p:cNvPicPr/>
                <p:nvPr/>
              </p:nvPicPr>
              <p:blipFill>
                <a:blip r:embed="rId9"/>
                <a:stretch>
                  <a:fillRect/>
                </a:stretch>
              </p:blipFill>
              <p:spPr>
                <a:xfrm>
                  <a:off x="9864424" y="4479480"/>
                  <a:ext cx="89280" cy="1956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C2E151AE-DCE8-4D06-9474-A1ADCDCD19E9}"/>
                    </a:ext>
                  </a:extLst>
                </p14:cNvPr>
                <p14:cNvContentPartPr/>
                <p14:nvPr/>
              </p14:nvContentPartPr>
              <p14:xfrm>
                <a:off x="9828424" y="6271560"/>
                <a:ext cx="99720" cy="147240"/>
              </p14:xfrm>
            </p:contentPart>
          </mc:Choice>
          <mc:Fallback xmlns="">
            <p:pic>
              <p:nvPicPr>
                <p:cNvPr id="14" name="Ink 13">
                  <a:extLst>
                    <a:ext uri="{FF2B5EF4-FFF2-40B4-BE49-F238E27FC236}">
                      <a16:creationId xmlns:a16="http://schemas.microsoft.com/office/drawing/2014/main" id="{C2E151AE-DCE8-4D06-9474-A1ADCDCD19E9}"/>
                    </a:ext>
                  </a:extLst>
                </p:cNvPr>
                <p:cNvPicPr/>
                <p:nvPr/>
              </p:nvPicPr>
              <p:blipFill>
                <a:blip r:embed="rId11"/>
                <a:stretch>
                  <a:fillRect/>
                </a:stretch>
              </p:blipFill>
              <p:spPr>
                <a:xfrm>
                  <a:off x="9819424" y="6262920"/>
                  <a:ext cx="117360" cy="164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68" name="Ink 67">
                <a:extLst>
                  <a:ext uri="{FF2B5EF4-FFF2-40B4-BE49-F238E27FC236}">
                    <a16:creationId xmlns:a16="http://schemas.microsoft.com/office/drawing/2014/main" id="{560A3127-DAB7-9DBF-4649-51F222D94F60}"/>
                  </a:ext>
                </a:extLst>
              </p14:cNvPr>
              <p14:cNvContentPartPr/>
              <p14:nvPr/>
            </p14:nvContentPartPr>
            <p14:xfrm>
              <a:off x="11630224" y="4271760"/>
              <a:ext cx="36360" cy="127800"/>
            </p14:xfrm>
          </p:contentPart>
        </mc:Choice>
        <mc:Fallback xmlns="">
          <p:pic>
            <p:nvPicPr>
              <p:cNvPr id="68" name="Ink 67">
                <a:extLst>
                  <a:ext uri="{FF2B5EF4-FFF2-40B4-BE49-F238E27FC236}">
                    <a16:creationId xmlns:a16="http://schemas.microsoft.com/office/drawing/2014/main" id="{560A3127-DAB7-9DBF-4649-51F222D94F60}"/>
                  </a:ext>
                </a:extLst>
              </p:cNvPr>
              <p:cNvPicPr/>
              <p:nvPr/>
            </p:nvPicPr>
            <p:blipFill>
              <a:blip r:embed="rId13"/>
              <a:stretch>
                <a:fillRect/>
              </a:stretch>
            </p:blipFill>
            <p:spPr>
              <a:xfrm>
                <a:off x="11621224" y="4262760"/>
                <a:ext cx="54000" cy="145440"/>
              </a:xfrm>
              <a:prstGeom prst="rect">
                <a:avLst/>
              </a:prstGeom>
            </p:spPr>
          </p:pic>
        </mc:Fallback>
      </mc:AlternateContent>
      <p:grpSp>
        <p:nvGrpSpPr>
          <p:cNvPr id="73" name="Group 72">
            <a:extLst>
              <a:ext uri="{FF2B5EF4-FFF2-40B4-BE49-F238E27FC236}">
                <a16:creationId xmlns:a16="http://schemas.microsoft.com/office/drawing/2014/main" id="{63691787-F917-65D6-0512-2770AF3EA3CD}"/>
              </a:ext>
            </a:extLst>
          </p:cNvPr>
          <p:cNvGrpSpPr/>
          <p:nvPr/>
        </p:nvGrpSpPr>
        <p:grpSpPr>
          <a:xfrm>
            <a:off x="10342144" y="4168080"/>
            <a:ext cx="2520360" cy="2278440"/>
            <a:chOff x="10342144" y="4168080"/>
            <a:chExt cx="2520360" cy="2278440"/>
          </a:xfrm>
        </p:grpSpPr>
        <mc:AlternateContent xmlns:mc="http://schemas.openxmlformats.org/markup-compatibility/2006" xmlns:p14="http://schemas.microsoft.com/office/powerpoint/2010/main">
          <mc:Choice Requires="p14">
            <p:contentPart p14:bwMode="auto" r:id="rId14">
              <p14:nvContentPartPr>
                <p14:cNvPr id="20" name="Ink 19">
                  <a:extLst>
                    <a:ext uri="{FF2B5EF4-FFF2-40B4-BE49-F238E27FC236}">
                      <a16:creationId xmlns:a16="http://schemas.microsoft.com/office/drawing/2014/main" id="{4F2956EE-9FD4-23F4-B0D6-5D1A09460F30}"/>
                    </a:ext>
                  </a:extLst>
                </p14:cNvPr>
                <p14:cNvContentPartPr/>
                <p14:nvPr/>
              </p14:nvContentPartPr>
              <p14:xfrm>
                <a:off x="10351504" y="4202280"/>
                <a:ext cx="77040" cy="127440"/>
              </p14:xfrm>
            </p:contentPart>
          </mc:Choice>
          <mc:Fallback xmlns="">
            <p:pic>
              <p:nvPicPr>
                <p:cNvPr id="20" name="Ink 19">
                  <a:extLst>
                    <a:ext uri="{FF2B5EF4-FFF2-40B4-BE49-F238E27FC236}">
                      <a16:creationId xmlns:a16="http://schemas.microsoft.com/office/drawing/2014/main" id="{4F2956EE-9FD4-23F4-B0D6-5D1A09460F30}"/>
                    </a:ext>
                  </a:extLst>
                </p:cNvPr>
                <p:cNvPicPr/>
                <p:nvPr/>
              </p:nvPicPr>
              <p:blipFill>
                <a:blip r:embed="rId15"/>
                <a:stretch>
                  <a:fillRect/>
                </a:stretch>
              </p:blipFill>
              <p:spPr>
                <a:xfrm>
                  <a:off x="10342504" y="4193640"/>
                  <a:ext cx="9468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8907086A-7A9D-EC29-55B3-75FE39A3C4D0}"/>
                    </a:ext>
                  </a:extLst>
                </p14:cNvPr>
                <p14:cNvContentPartPr/>
                <p14:nvPr/>
              </p14:nvContentPartPr>
              <p14:xfrm>
                <a:off x="10342144" y="4172760"/>
                <a:ext cx="97560" cy="124200"/>
              </p14:xfrm>
            </p:contentPart>
          </mc:Choice>
          <mc:Fallback xmlns="">
            <p:pic>
              <p:nvPicPr>
                <p:cNvPr id="21" name="Ink 20">
                  <a:extLst>
                    <a:ext uri="{FF2B5EF4-FFF2-40B4-BE49-F238E27FC236}">
                      <a16:creationId xmlns:a16="http://schemas.microsoft.com/office/drawing/2014/main" id="{8907086A-7A9D-EC29-55B3-75FE39A3C4D0}"/>
                    </a:ext>
                  </a:extLst>
                </p:cNvPr>
                <p:cNvPicPr/>
                <p:nvPr/>
              </p:nvPicPr>
              <p:blipFill>
                <a:blip r:embed="rId17"/>
                <a:stretch>
                  <a:fillRect/>
                </a:stretch>
              </p:blipFill>
              <p:spPr>
                <a:xfrm>
                  <a:off x="10333144" y="4163760"/>
                  <a:ext cx="11520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9170B972-E4BA-2EBD-BF6E-5A6172735FFA}"/>
                    </a:ext>
                  </a:extLst>
                </p14:cNvPr>
                <p14:cNvContentPartPr/>
                <p14:nvPr/>
              </p14:nvContentPartPr>
              <p14:xfrm>
                <a:off x="10495144" y="4231800"/>
                <a:ext cx="35640" cy="87840"/>
              </p14:xfrm>
            </p:contentPart>
          </mc:Choice>
          <mc:Fallback xmlns="">
            <p:pic>
              <p:nvPicPr>
                <p:cNvPr id="23" name="Ink 22">
                  <a:extLst>
                    <a:ext uri="{FF2B5EF4-FFF2-40B4-BE49-F238E27FC236}">
                      <a16:creationId xmlns:a16="http://schemas.microsoft.com/office/drawing/2014/main" id="{9170B972-E4BA-2EBD-BF6E-5A6172735FFA}"/>
                    </a:ext>
                  </a:extLst>
                </p:cNvPr>
                <p:cNvPicPr/>
                <p:nvPr/>
              </p:nvPicPr>
              <p:blipFill>
                <a:blip r:embed="rId19"/>
                <a:stretch>
                  <a:fillRect/>
                </a:stretch>
              </p:blipFill>
              <p:spPr>
                <a:xfrm>
                  <a:off x="10486144" y="4222800"/>
                  <a:ext cx="5328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317C5DED-8241-7A9C-3990-1003AD0B3E9B}"/>
                    </a:ext>
                  </a:extLst>
                </p14:cNvPr>
                <p14:cNvContentPartPr/>
                <p14:nvPr/>
              </p14:nvContentPartPr>
              <p14:xfrm>
                <a:off x="10591264" y="4192200"/>
                <a:ext cx="48960" cy="123840"/>
              </p14:xfrm>
            </p:contentPart>
          </mc:Choice>
          <mc:Fallback xmlns="">
            <p:pic>
              <p:nvPicPr>
                <p:cNvPr id="24" name="Ink 23">
                  <a:extLst>
                    <a:ext uri="{FF2B5EF4-FFF2-40B4-BE49-F238E27FC236}">
                      <a16:creationId xmlns:a16="http://schemas.microsoft.com/office/drawing/2014/main" id="{317C5DED-8241-7A9C-3990-1003AD0B3E9B}"/>
                    </a:ext>
                  </a:extLst>
                </p:cNvPr>
                <p:cNvPicPr/>
                <p:nvPr/>
              </p:nvPicPr>
              <p:blipFill>
                <a:blip r:embed="rId21"/>
                <a:stretch>
                  <a:fillRect/>
                </a:stretch>
              </p:blipFill>
              <p:spPr>
                <a:xfrm>
                  <a:off x="10582264" y="4183560"/>
                  <a:ext cx="6660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a:extLst>
                    <a:ext uri="{FF2B5EF4-FFF2-40B4-BE49-F238E27FC236}">
                      <a16:creationId xmlns:a16="http://schemas.microsoft.com/office/drawing/2014/main" id="{CD5FCE21-8B22-6FF4-3E4D-237D0AA38ABB}"/>
                    </a:ext>
                  </a:extLst>
                </p14:cNvPr>
                <p14:cNvContentPartPr/>
                <p14:nvPr/>
              </p14:nvContentPartPr>
              <p14:xfrm>
                <a:off x="10675504" y="4168080"/>
                <a:ext cx="293400" cy="111960"/>
              </p14:xfrm>
            </p:contentPart>
          </mc:Choice>
          <mc:Fallback xmlns="">
            <p:pic>
              <p:nvPicPr>
                <p:cNvPr id="25" name="Ink 24">
                  <a:extLst>
                    <a:ext uri="{FF2B5EF4-FFF2-40B4-BE49-F238E27FC236}">
                      <a16:creationId xmlns:a16="http://schemas.microsoft.com/office/drawing/2014/main" id="{CD5FCE21-8B22-6FF4-3E4D-237D0AA38ABB}"/>
                    </a:ext>
                  </a:extLst>
                </p:cNvPr>
                <p:cNvPicPr/>
                <p:nvPr/>
              </p:nvPicPr>
              <p:blipFill>
                <a:blip r:embed="rId23"/>
                <a:stretch>
                  <a:fillRect/>
                </a:stretch>
              </p:blipFill>
              <p:spPr>
                <a:xfrm>
                  <a:off x="10666864" y="4159080"/>
                  <a:ext cx="31104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6" name="Ink 45">
                  <a:extLst>
                    <a:ext uri="{FF2B5EF4-FFF2-40B4-BE49-F238E27FC236}">
                      <a16:creationId xmlns:a16="http://schemas.microsoft.com/office/drawing/2014/main" id="{F9762A0D-502C-01F8-9873-AC4FB8EE27FE}"/>
                    </a:ext>
                  </a:extLst>
                </p14:cNvPr>
                <p14:cNvContentPartPr/>
                <p14:nvPr/>
              </p14:nvContentPartPr>
              <p14:xfrm>
                <a:off x="11014624" y="4171680"/>
                <a:ext cx="127080" cy="50760"/>
              </p14:xfrm>
            </p:contentPart>
          </mc:Choice>
          <mc:Fallback xmlns="">
            <p:pic>
              <p:nvPicPr>
                <p:cNvPr id="46" name="Ink 45">
                  <a:extLst>
                    <a:ext uri="{FF2B5EF4-FFF2-40B4-BE49-F238E27FC236}">
                      <a16:creationId xmlns:a16="http://schemas.microsoft.com/office/drawing/2014/main" id="{F9762A0D-502C-01F8-9873-AC4FB8EE27FE}"/>
                    </a:ext>
                  </a:extLst>
                </p:cNvPr>
                <p:cNvPicPr/>
                <p:nvPr/>
              </p:nvPicPr>
              <p:blipFill>
                <a:blip r:embed="rId25"/>
                <a:stretch>
                  <a:fillRect/>
                </a:stretch>
              </p:blipFill>
              <p:spPr>
                <a:xfrm>
                  <a:off x="11005624" y="4163040"/>
                  <a:ext cx="14472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8" name="Ink 57">
                  <a:extLst>
                    <a:ext uri="{FF2B5EF4-FFF2-40B4-BE49-F238E27FC236}">
                      <a16:creationId xmlns:a16="http://schemas.microsoft.com/office/drawing/2014/main" id="{CB970BAA-5408-A838-B815-009009120900}"/>
                    </a:ext>
                  </a:extLst>
                </p14:cNvPr>
                <p14:cNvContentPartPr/>
                <p14:nvPr/>
              </p14:nvContentPartPr>
              <p14:xfrm>
                <a:off x="11197144" y="4367880"/>
                <a:ext cx="245520" cy="243360"/>
              </p14:xfrm>
            </p:contentPart>
          </mc:Choice>
          <mc:Fallback xmlns="">
            <p:pic>
              <p:nvPicPr>
                <p:cNvPr id="58" name="Ink 57">
                  <a:extLst>
                    <a:ext uri="{FF2B5EF4-FFF2-40B4-BE49-F238E27FC236}">
                      <a16:creationId xmlns:a16="http://schemas.microsoft.com/office/drawing/2014/main" id="{CB970BAA-5408-A838-B815-009009120900}"/>
                    </a:ext>
                  </a:extLst>
                </p:cNvPr>
                <p:cNvPicPr/>
                <p:nvPr/>
              </p:nvPicPr>
              <p:blipFill>
                <a:blip r:embed="rId27"/>
                <a:stretch>
                  <a:fillRect/>
                </a:stretch>
              </p:blipFill>
              <p:spPr>
                <a:xfrm>
                  <a:off x="11188144" y="4359240"/>
                  <a:ext cx="26316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9" name="Ink 58">
                  <a:extLst>
                    <a:ext uri="{FF2B5EF4-FFF2-40B4-BE49-F238E27FC236}">
                      <a16:creationId xmlns:a16="http://schemas.microsoft.com/office/drawing/2014/main" id="{87F35278-A6FF-EF6A-B502-5803F329AD57}"/>
                    </a:ext>
                  </a:extLst>
                </p14:cNvPr>
                <p14:cNvContentPartPr/>
                <p14:nvPr/>
              </p14:nvContentPartPr>
              <p14:xfrm>
                <a:off x="11432944" y="4609080"/>
                <a:ext cx="210240" cy="222480"/>
              </p14:xfrm>
            </p:contentPart>
          </mc:Choice>
          <mc:Fallback xmlns="">
            <p:pic>
              <p:nvPicPr>
                <p:cNvPr id="59" name="Ink 58">
                  <a:extLst>
                    <a:ext uri="{FF2B5EF4-FFF2-40B4-BE49-F238E27FC236}">
                      <a16:creationId xmlns:a16="http://schemas.microsoft.com/office/drawing/2014/main" id="{87F35278-A6FF-EF6A-B502-5803F329AD57}"/>
                    </a:ext>
                  </a:extLst>
                </p:cNvPr>
                <p:cNvPicPr/>
                <p:nvPr/>
              </p:nvPicPr>
              <p:blipFill>
                <a:blip r:embed="rId29"/>
                <a:stretch>
                  <a:fillRect/>
                </a:stretch>
              </p:blipFill>
              <p:spPr>
                <a:xfrm>
                  <a:off x="11423944" y="4600440"/>
                  <a:ext cx="22788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0" name="Ink 59">
                  <a:extLst>
                    <a:ext uri="{FF2B5EF4-FFF2-40B4-BE49-F238E27FC236}">
                      <a16:creationId xmlns:a16="http://schemas.microsoft.com/office/drawing/2014/main" id="{82A446C1-0C66-7672-20DB-2F6BCF7212A9}"/>
                    </a:ext>
                  </a:extLst>
                </p14:cNvPr>
                <p14:cNvContentPartPr/>
                <p14:nvPr/>
              </p14:nvContentPartPr>
              <p14:xfrm>
                <a:off x="11639944" y="4898160"/>
                <a:ext cx="208800" cy="214200"/>
              </p14:xfrm>
            </p:contentPart>
          </mc:Choice>
          <mc:Fallback xmlns="">
            <p:pic>
              <p:nvPicPr>
                <p:cNvPr id="60" name="Ink 59">
                  <a:extLst>
                    <a:ext uri="{FF2B5EF4-FFF2-40B4-BE49-F238E27FC236}">
                      <a16:creationId xmlns:a16="http://schemas.microsoft.com/office/drawing/2014/main" id="{82A446C1-0C66-7672-20DB-2F6BCF7212A9}"/>
                    </a:ext>
                  </a:extLst>
                </p:cNvPr>
                <p:cNvPicPr/>
                <p:nvPr/>
              </p:nvPicPr>
              <p:blipFill>
                <a:blip r:embed="rId31"/>
                <a:stretch>
                  <a:fillRect/>
                </a:stretch>
              </p:blipFill>
              <p:spPr>
                <a:xfrm>
                  <a:off x="11630944" y="4889160"/>
                  <a:ext cx="22644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1" name="Ink 60">
                  <a:extLst>
                    <a:ext uri="{FF2B5EF4-FFF2-40B4-BE49-F238E27FC236}">
                      <a16:creationId xmlns:a16="http://schemas.microsoft.com/office/drawing/2014/main" id="{17A2DF4A-CADD-89A1-DD9A-9823FB7739F2}"/>
                    </a:ext>
                  </a:extLst>
                </p14:cNvPr>
                <p14:cNvContentPartPr/>
                <p14:nvPr/>
              </p14:nvContentPartPr>
              <p14:xfrm>
                <a:off x="11844784" y="5162040"/>
                <a:ext cx="214560" cy="236520"/>
              </p14:xfrm>
            </p:contentPart>
          </mc:Choice>
          <mc:Fallback xmlns="">
            <p:pic>
              <p:nvPicPr>
                <p:cNvPr id="61" name="Ink 60">
                  <a:extLst>
                    <a:ext uri="{FF2B5EF4-FFF2-40B4-BE49-F238E27FC236}">
                      <a16:creationId xmlns:a16="http://schemas.microsoft.com/office/drawing/2014/main" id="{17A2DF4A-CADD-89A1-DD9A-9823FB7739F2}"/>
                    </a:ext>
                  </a:extLst>
                </p:cNvPr>
                <p:cNvPicPr/>
                <p:nvPr/>
              </p:nvPicPr>
              <p:blipFill>
                <a:blip r:embed="rId33"/>
                <a:stretch>
                  <a:fillRect/>
                </a:stretch>
              </p:blipFill>
              <p:spPr>
                <a:xfrm>
                  <a:off x="11836144" y="5153400"/>
                  <a:ext cx="23220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2" name="Ink 61">
                  <a:extLst>
                    <a:ext uri="{FF2B5EF4-FFF2-40B4-BE49-F238E27FC236}">
                      <a16:creationId xmlns:a16="http://schemas.microsoft.com/office/drawing/2014/main" id="{FAE49807-1B07-0024-19B8-6E1BF0EFE4C0}"/>
                    </a:ext>
                  </a:extLst>
                </p14:cNvPr>
                <p14:cNvContentPartPr/>
                <p14:nvPr/>
              </p14:nvContentPartPr>
              <p14:xfrm>
                <a:off x="12030904" y="5396760"/>
                <a:ext cx="206640" cy="234720"/>
              </p14:xfrm>
            </p:contentPart>
          </mc:Choice>
          <mc:Fallback xmlns="">
            <p:pic>
              <p:nvPicPr>
                <p:cNvPr id="62" name="Ink 61">
                  <a:extLst>
                    <a:ext uri="{FF2B5EF4-FFF2-40B4-BE49-F238E27FC236}">
                      <a16:creationId xmlns:a16="http://schemas.microsoft.com/office/drawing/2014/main" id="{FAE49807-1B07-0024-19B8-6E1BF0EFE4C0}"/>
                    </a:ext>
                  </a:extLst>
                </p:cNvPr>
                <p:cNvPicPr/>
                <p:nvPr/>
              </p:nvPicPr>
              <p:blipFill>
                <a:blip r:embed="rId35"/>
                <a:stretch>
                  <a:fillRect/>
                </a:stretch>
              </p:blipFill>
              <p:spPr>
                <a:xfrm>
                  <a:off x="12022264" y="5388120"/>
                  <a:ext cx="22428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3" name="Ink 62">
                  <a:extLst>
                    <a:ext uri="{FF2B5EF4-FFF2-40B4-BE49-F238E27FC236}">
                      <a16:creationId xmlns:a16="http://schemas.microsoft.com/office/drawing/2014/main" id="{642D3E32-47BE-8BB5-2925-2B2EC7C5F3C6}"/>
                    </a:ext>
                  </a:extLst>
                </p14:cNvPr>
                <p14:cNvContentPartPr/>
                <p14:nvPr/>
              </p14:nvContentPartPr>
              <p14:xfrm>
                <a:off x="12274264" y="5687640"/>
                <a:ext cx="172080" cy="201960"/>
              </p14:xfrm>
            </p:contentPart>
          </mc:Choice>
          <mc:Fallback xmlns="">
            <p:pic>
              <p:nvPicPr>
                <p:cNvPr id="63" name="Ink 62">
                  <a:extLst>
                    <a:ext uri="{FF2B5EF4-FFF2-40B4-BE49-F238E27FC236}">
                      <a16:creationId xmlns:a16="http://schemas.microsoft.com/office/drawing/2014/main" id="{642D3E32-47BE-8BB5-2925-2B2EC7C5F3C6}"/>
                    </a:ext>
                  </a:extLst>
                </p:cNvPr>
                <p:cNvPicPr/>
                <p:nvPr/>
              </p:nvPicPr>
              <p:blipFill>
                <a:blip r:embed="rId37"/>
                <a:stretch>
                  <a:fillRect/>
                </a:stretch>
              </p:blipFill>
              <p:spPr>
                <a:xfrm>
                  <a:off x="12265264" y="5678640"/>
                  <a:ext cx="18972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5" name="Ink 64">
                  <a:extLst>
                    <a:ext uri="{FF2B5EF4-FFF2-40B4-BE49-F238E27FC236}">
                      <a16:creationId xmlns:a16="http://schemas.microsoft.com/office/drawing/2014/main" id="{E79B7DAF-AA80-F1C2-DA09-130C264BF786}"/>
                    </a:ext>
                  </a:extLst>
                </p14:cNvPr>
                <p14:cNvContentPartPr/>
                <p14:nvPr/>
              </p14:nvContentPartPr>
              <p14:xfrm>
                <a:off x="12440224" y="5973840"/>
                <a:ext cx="193680" cy="189360"/>
              </p14:xfrm>
            </p:contentPart>
          </mc:Choice>
          <mc:Fallback xmlns="">
            <p:pic>
              <p:nvPicPr>
                <p:cNvPr id="65" name="Ink 64">
                  <a:extLst>
                    <a:ext uri="{FF2B5EF4-FFF2-40B4-BE49-F238E27FC236}">
                      <a16:creationId xmlns:a16="http://schemas.microsoft.com/office/drawing/2014/main" id="{E79B7DAF-AA80-F1C2-DA09-130C264BF786}"/>
                    </a:ext>
                  </a:extLst>
                </p:cNvPr>
                <p:cNvPicPr/>
                <p:nvPr/>
              </p:nvPicPr>
              <p:blipFill>
                <a:blip r:embed="rId39"/>
                <a:stretch>
                  <a:fillRect/>
                </a:stretch>
              </p:blipFill>
              <p:spPr>
                <a:xfrm>
                  <a:off x="12431584" y="5964840"/>
                  <a:ext cx="21132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6" name="Ink 65">
                  <a:extLst>
                    <a:ext uri="{FF2B5EF4-FFF2-40B4-BE49-F238E27FC236}">
                      <a16:creationId xmlns:a16="http://schemas.microsoft.com/office/drawing/2014/main" id="{43024552-571A-A2D0-F89E-7101D1D5551F}"/>
                    </a:ext>
                  </a:extLst>
                </p14:cNvPr>
                <p14:cNvContentPartPr/>
                <p14:nvPr/>
              </p14:nvContentPartPr>
              <p14:xfrm>
                <a:off x="12659464" y="6226560"/>
                <a:ext cx="203040" cy="219960"/>
              </p14:xfrm>
            </p:contentPart>
          </mc:Choice>
          <mc:Fallback xmlns="">
            <p:pic>
              <p:nvPicPr>
                <p:cNvPr id="66" name="Ink 65">
                  <a:extLst>
                    <a:ext uri="{FF2B5EF4-FFF2-40B4-BE49-F238E27FC236}">
                      <a16:creationId xmlns:a16="http://schemas.microsoft.com/office/drawing/2014/main" id="{43024552-571A-A2D0-F89E-7101D1D5551F}"/>
                    </a:ext>
                  </a:extLst>
                </p:cNvPr>
                <p:cNvPicPr/>
                <p:nvPr/>
              </p:nvPicPr>
              <p:blipFill>
                <a:blip r:embed="rId41"/>
                <a:stretch>
                  <a:fillRect/>
                </a:stretch>
              </p:blipFill>
              <p:spPr>
                <a:xfrm>
                  <a:off x="12650824" y="6217920"/>
                  <a:ext cx="22068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1" name="Ink 70">
                  <a:extLst>
                    <a:ext uri="{FF2B5EF4-FFF2-40B4-BE49-F238E27FC236}">
                      <a16:creationId xmlns:a16="http://schemas.microsoft.com/office/drawing/2014/main" id="{BFEBC11A-B655-BDF8-417D-709E9A074AAA}"/>
                    </a:ext>
                  </a:extLst>
                </p14:cNvPr>
                <p14:cNvContentPartPr/>
                <p14:nvPr/>
              </p14:nvContentPartPr>
              <p14:xfrm>
                <a:off x="11739664" y="4582800"/>
                <a:ext cx="130680" cy="153360"/>
              </p14:xfrm>
            </p:contentPart>
          </mc:Choice>
          <mc:Fallback xmlns="">
            <p:pic>
              <p:nvPicPr>
                <p:cNvPr id="71" name="Ink 70">
                  <a:extLst>
                    <a:ext uri="{FF2B5EF4-FFF2-40B4-BE49-F238E27FC236}">
                      <a16:creationId xmlns:a16="http://schemas.microsoft.com/office/drawing/2014/main" id="{BFEBC11A-B655-BDF8-417D-709E9A074AAA}"/>
                    </a:ext>
                  </a:extLst>
                </p:cNvPr>
                <p:cNvPicPr/>
                <p:nvPr/>
              </p:nvPicPr>
              <p:blipFill>
                <a:blip r:embed="rId43"/>
                <a:stretch>
                  <a:fillRect/>
                </a:stretch>
              </p:blipFill>
              <p:spPr>
                <a:xfrm>
                  <a:off x="11731024" y="4573800"/>
                  <a:ext cx="14832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2" name="Ink 71">
                  <a:extLst>
                    <a:ext uri="{FF2B5EF4-FFF2-40B4-BE49-F238E27FC236}">
                      <a16:creationId xmlns:a16="http://schemas.microsoft.com/office/drawing/2014/main" id="{FB0A3834-CC5C-6551-AEFD-67F187313C57}"/>
                    </a:ext>
                  </a:extLst>
                </p14:cNvPr>
                <p14:cNvContentPartPr/>
                <p14:nvPr/>
              </p14:nvContentPartPr>
              <p14:xfrm>
                <a:off x="11947024" y="4872960"/>
                <a:ext cx="109440" cy="141840"/>
              </p14:xfrm>
            </p:contentPart>
          </mc:Choice>
          <mc:Fallback xmlns="">
            <p:pic>
              <p:nvPicPr>
                <p:cNvPr id="72" name="Ink 71">
                  <a:extLst>
                    <a:ext uri="{FF2B5EF4-FFF2-40B4-BE49-F238E27FC236}">
                      <a16:creationId xmlns:a16="http://schemas.microsoft.com/office/drawing/2014/main" id="{FB0A3834-CC5C-6551-AEFD-67F187313C57}"/>
                    </a:ext>
                  </a:extLst>
                </p:cNvPr>
                <p:cNvPicPr/>
                <p:nvPr/>
              </p:nvPicPr>
              <p:blipFill>
                <a:blip r:embed="rId45"/>
                <a:stretch>
                  <a:fillRect/>
                </a:stretch>
              </p:blipFill>
              <p:spPr>
                <a:xfrm>
                  <a:off x="11938384" y="4863960"/>
                  <a:ext cx="127080" cy="159480"/>
                </a:xfrm>
                <a:prstGeom prst="rect">
                  <a:avLst/>
                </a:prstGeom>
              </p:spPr>
            </p:pic>
          </mc:Fallback>
        </mc:AlternateContent>
      </p:grpSp>
      <p:grpSp>
        <p:nvGrpSpPr>
          <p:cNvPr id="90" name="Group 89">
            <a:extLst>
              <a:ext uri="{FF2B5EF4-FFF2-40B4-BE49-F238E27FC236}">
                <a16:creationId xmlns:a16="http://schemas.microsoft.com/office/drawing/2014/main" id="{36443950-78AB-6410-04B6-863F32C3A40D}"/>
              </a:ext>
            </a:extLst>
          </p:cNvPr>
          <p:cNvGrpSpPr/>
          <p:nvPr/>
        </p:nvGrpSpPr>
        <p:grpSpPr>
          <a:xfrm>
            <a:off x="833464" y="2003040"/>
            <a:ext cx="1178280" cy="666000"/>
            <a:chOff x="833464" y="2003040"/>
            <a:chExt cx="1178280" cy="666000"/>
          </a:xfrm>
        </p:grpSpPr>
        <mc:AlternateContent xmlns:mc="http://schemas.openxmlformats.org/markup-compatibility/2006" xmlns:p14="http://schemas.microsoft.com/office/powerpoint/2010/main">
          <mc:Choice Requires="p14">
            <p:contentPart p14:bwMode="auto" r:id="rId46">
              <p14:nvContentPartPr>
                <p14:cNvPr id="81" name="Ink 80">
                  <a:extLst>
                    <a:ext uri="{FF2B5EF4-FFF2-40B4-BE49-F238E27FC236}">
                      <a16:creationId xmlns:a16="http://schemas.microsoft.com/office/drawing/2014/main" id="{BFC6F355-1CD7-65FC-E252-34B53BAC90C5}"/>
                    </a:ext>
                  </a:extLst>
                </p14:cNvPr>
                <p14:cNvContentPartPr/>
                <p14:nvPr/>
              </p14:nvContentPartPr>
              <p14:xfrm>
                <a:off x="1394344" y="2003040"/>
                <a:ext cx="118440" cy="264600"/>
              </p14:xfrm>
            </p:contentPart>
          </mc:Choice>
          <mc:Fallback xmlns="">
            <p:pic>
              <p:nvPicPr>
                <p:cNvPr id="81" name="Ink 80">
                  <a:extLst>
                    <a:ext uri="{FF2B5EF4-FFF2-40B4-BE49-F238E27FC236}">
                      <a16:creationId xmlns:a16="http://schemas.microsoft.com/office/drawing/2014/main" id="{BFC6F355-1CD7-65FC-E252-34B53BAC90C5}"/>
                    </a:ext>
                  </a:extLst>
                </p:cNvPr>
                <p:cNvPicPr/>
                <p:nvPr/>
              </p:nvPicPr>
              <p:blipFill>
                <a:blip r:embed="rId47"/>
                <a:stretch>
                  <a:fillRect/>
                </a:stretch>
              </p:blipFill>
              <p:spPr>
                <a:xfrm>
                  <a:off x="1385704" y="1994040"/>
                  <a:ext cx="13608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2" name="Ink 81">
                  <a:extLst>
                    <a:ext uri="{FF2B5EF4-FFF2-40B4-BE49-F238E27FC236}">
                      <a16:creationId xmlns:a16="http://schemas.microsoft.com/office/drawing/2014/main" id="{831D7B34-9330-B6DE-2F78-80178FA3F694}"/>
                    </a:ext>
                  </a:extLst>
                </p14:cNvPr>
                <p14:cNvContentPartPr/>
                <p14:nvPr/>
              </p14:nvContentPartPr>
              <p14:xfrm>
                <a:off x="916264" y="2515680"/>
                <a:ext cx="59040" cy="153360"/>
              </p14:xfrm>
            </p:contentPart>
          </mc:Choice>
          <mc:Fallback xmlns="">
            <p:pic>
              <p:nvPicPr>
                <p:cNvPr id="82" name="Ink 81">
                  <a:extLst>
                    <a:ext uri="{FF2B5EF4-FFF2-40B4-BE49-F238E27FC236}">
                      <a16:creationId xmlns:a16="http://schemas.microsoft.com/office/drawing/2014/main" id="{831D7B34-9330-B6DE-2F78-80178FA3F694}"/>
                    </a:ext>
                  </a:extLst>
                </p:cNvPr>
                <p:cNvPicPr/>
                <p:nvPr/>
              </p:nvPicPr>
              <p:blipFill>
                <a:blip r:embed="rId49"/>
                <a:stretch>
                  <a:fillRect/>
                </a:stretch>
              </p:blipFill>
              <p:spPr>
                <a:xfrm>
                  <a:off x="907264" y="2507040"/>
                  <a:ext cx="7668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3" name="Ink 82">
                  <a:extLst>
                    <a:ext uri="{FF2B5EF4-FFF2-40B4-BE49-F238E27FC236}">
                      <a16:creationId xmlns:a16="http://schemas.microsoft.com/office/drawing/2014/main" id="{7A1DF3C5-BA11-384F-F60C-0FDB9B58DC1C}"/>
                    </a:ext>
                  </a:extLst>
                </p14:cNvPr>
                <p14:cNvContentPartPr/>
                <p14:nvPr/>
              </p14:nvContentPartPr>
              <p14:xfrm>
                <a:off x="833464" y="2437560"/>
                <a:ext cx="379800" cy="144720"/>
              </p14:xfrm>
            </p:contentPart>
          </mc:Choice>
          <mc:Fallback xmlns="">
            <p:pic>
              <p:nvPicPr>
                <p:cNvPr id="83" name="Ink 82">
                  <a:extLst>
                    <a:ext uri="{FF2B5EF4-FFF2-40B4-BE49-F238E27FC236}">
                      <a16:creationId xmlns:a16="http://schemas.microsoft.com/office/drawing/2014/main" id="{7A1DF3C5-BA11-384F-F60C-0FDB9B58DC1C}"/>
                    </a:ext>
                  </a:extLst>
                </p:cNvPr>
                <p:cNvPicPr/>
                <p:nvPr/>
              </p:nvPicPr>
              <p:blipFill>
                <a:blip r:embed="rId51"/>
                <a:stretch>
                  <a:fillRect/>
                </a:stretch>
              </p:blipFill>
              <p:spPr>
                <a:xfrm>
                  <a:off x="824464" y="2428920"/>
                  <a:ext cx="39744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86" name="Ink 85">
                  <a:extLst>
                    <a:ext uri="{FF2B5EF4-FFF2-40B4-BE49-F238E27FC236}">
                      <a16:creationId xmlns:a16="http://schemas.microsoft.com/office/drawing/2014/main" id="{2DD829DA-79C3-1DED-1EE8-4E3E035C73CD}"/>
                    </a:ext>
                  </a:extLst>
                </p14:cNvPr>
                <p14:cNvContentPartPr/>
                <p14:nvPr/>
              </p14:nvContentPartPr>
              <p14:xfrm>
                <a:off x="1208224" y="2385000"/>
                <a:ext cx="326160" cy="190800"/>
              </p14:xfrm>
            </p:contentPart>
          </mc:Choice>
          <mc:Fallback xmlns="">
            <p:pic>
              <p:nvPicPr>
                <p:cNvPr id="86" name="Ink 85">
                  <a:extLst>
                    <a:ext uri="{FF2B5EF4-FFF2-40B4-BE49-F238E27FC236}">
                      <a16:creationId xmlns:a16="http://schemas.microsoft.com/office/drawing/2014/main" id="{2DD829DA-79C3-1DED-1EE8-4E3E035C73CD}"/>
                    </a:ext>
                  </a:extLst>
                </p:cNvPr>
                <p:cNvPicPr/>
                <p:nvPr/>
              </p:nvPicPr>
              <p:blipFill>
                <a:blip r:embed="rId53"/>
                <a:stretch>
                  <a:fillRect/>
                </a:stretch>
              </p:blipFill>
              <p:spPr>
                <a:xfrm>
                  <a:off x="1199224" y="2376360"/>
                  <a:ext cx="3438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7" name="Ink 86">
                  <a:extLst>
                    <a:ext uri="{FF2B5EF4-FFF2-40B4-BE49-F238E27FC236}">
                      <a16:creationId xmlns:a16="http://schemas.microsoft.com/office/drawing/2014/main" id="{65259BDE-0828-E1CE-7A0C-4CA087ECDCB4}"/>
                    </a:ext>
                  </a:extLst>
                </p14:cNvPr>
                <p14:cNvContentPartPr/>
                <p14:nvPr/>
              </p14:nvContentPartPr>
              <p14:xfrm>
                <a:off x="1489744" y="2118240"/>
                <a:ext cx="309960" cy="301320"/>
              </p14:xfrm>
            </p:contentPart>
          </mc:Choice>
          <mc:Fallback xmlns="">
            <p:pic>
              <p:nvPicPr>
                <p:cNvPr id="87" name="Ink 86">
                  <a:extLst>
                    <a:ext uri="{FF2B5EF4-FFF2-40B4-BE49-F238E27FC236}">
                      <a16:creationId xmlns:a16="http://schemas.microsoft.com/office/drawing/2014/main" id="{65259BDE-0828-E1CE-7A0C-4CA087ECDCB4}"/>
                    </a:ext>
                  </a:extLst>
                </p:cNvPr>
                <p:cNvPicPr/>
                <p:nvPr/>
              </p:nvPicPr>
              <p:blipFill>
                <a:blip r:embed="rId55"/>
                <a:stretch>
                  <a:fillRect/>
                </a:stretch>
              </p:blipFill>
              <p:spPr>
                <a:xfrm>
                  <a:off x="1481104" y="2109240"/>
                  <a:ext cx="32760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9" name="Ink 88">
                  <a:extLst>
                    <a:ext uri="{FF2B5EF4-FFF2-40B4-BE49-F238E27FC236}">
                      <a16:creationId xmlns:a16="http://schemas.microsoft.com/office/drawing/2014/main" id="{1C1D928D-ECF3-7B6B-AD5F-400F283EAED8}"/>
                    </a:ext>
                  </a:extLst>
                </p14:cNvPr>
                <p14:cNvContentPartPr/>
                <p14:nvPr/>
              </p14:nvContentPartPr>
              <p14:xfrm>
                <a:off x="1710064" y="2183760"/>
                <a:ext cx="301680" cy="139680"/>
              </p14:xfrm>
            </p:contentPart>
          </mc:Choice>
          <mc:Fallback xmlns="">
            <p:pic>
              <p:nvPicPr>
                <p:cNvPr id="89" name="Ink 88">
                  <a:extLst>
                    <a:ext uri="{FF2B5EF4-FFF2-40B4-BE49-F238E27FC236}">
                      <a16:creationId xmlns:a16="http://schemas.microsoft.com/office/drawing/2014/main" id="{1C1D928D-ECF3-7B6B-AD5F-400F283EAED8}"/>
                    </a:ext>
                  </a:extLst>
                </p:cNvPr>
                <p:cNvPicPr/>
                <p:nvPr/>
              </p:nvPicPr>
              <p:blipFill>
                <a:blip r:embed="rId57"/>
                <a:stretch>
                  <a:fillRect/>
                </a:stretch>
              </p:blipFill>
              <p:spPr>
                <a:xfrm>
                  <a:off x="1701424" y="2174760"/>
                  <a:ext cx="319320" cy="157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8">
            <p14:nvContentPartPr>
              <p14:cNvPr id="91" name="Ink 90">
                <a:extLst>
                  <a:ext uri="{FF2B5EF4-FFF2-40B4-BE49-F238E27FC236}">
                    <a16:creationId xmlns:a16="http://schemas.microsoft.com/office/drawing/2014/main" id="{674867B1-543D-BF3A-B82D-9949BCCE40E5}"/>
                  </a:ext>
                </a:extLst>
              </p14:cNvPr>
              <p14:cNvContentPartPr/>
              <p14:nvPr/>
            </p14:nvContentPartPr>
            <p14:xfrm>
              <a:off x="2207944" y="1984320"/>
              <a:ext cx="2036520" cy="485280"/>
            </p14:xfrm>
          </p:contentPart>
        </mc:Choice>
        <mc:Fallback xmlns="">
          <p:pic>
            <p:nvPicPr>
              <p:cNvPr id="91" name="Ink 90">
                <a:extLst>
                  <a:ext uri="{FF2B5EF4-FFF2-40B4-BE49-F238E27FC236}">
                    <a16:creationId xmlns:a16="http://schemas.microsoft.com/office/drawing/2014/main" id="{674867B1-543D-BF3A-B82D-9949BCCE40E5}"/>
                  </a:ext>
                </a:extLst>
              </p:cNvPr>
              <p:cNvPicPr/>
              <p:nvPr/>
            </p:nvPicPr>
            <p:blipFill>
              <a:blip r:embed="rId59"/>
              <a:stretch>
                <a:fillRect/>
              </a:stretch>
            </p:blipFill>
            <p:spPr>
              <a:xfrm>
                <a:off x="2198944" y="1975320"/>
                <a:ext cx="2054160" cy="5029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92" name="Ink 91">
                <a:extLst>
                  <a:ext uri="{FF2B5EF4-FFF2-40B4-BE49-F238E27FC236}">
                    <a16:creationId xmlns:a16="http://schemas.microsoft.com/office/drawing/2014/main" id="{BFB2D1D2-DBC4-C3D0-A29E-40CCD9FAED6E}"/>
                  </a:ext>
                </a:extLst>
              </p14:cNvPr>
              <p14:cNvContentPartPr/>
              <p14:nvPr/>
            </p14:nvContentPartPr>
            <p14:xfrm>
              <a:off x="2549944" y="1788840"/>
              <a:ext cx="262440" cy="290520"/>
            </p14:xfrm>
          </p:contentPart>
        </mc:Choice>
        <mc:Fallback xmlns="">
          <p:pic>
            <p:nvPicPr>
              <p:cNvPr id="92" name="Ink 91">
                <a:extLst>
                  <a:ext uri="{FF2B5EF4-FFF2-40B4-BE49-F238E27FC236}">
                    <a16:creationId xmlns:a16="http://schemas.microsoft.com/office/drawing/2014/main" id="{BFB2D1D2-DBC4-C3D0-A29E-40CCD9FAED6E}"/>
                  </a:ext>
                </a:extLst>
              </p:cNvPr>
              <p:cNvPicPr/>
              <p:nvPr/>
            </p:nvPicPr>
            <p:blipFill>
              <a:blip r:embed="rId61"/>
              <a:stretch>
                <a:fillRect/>
              </a:stretch>
            </p:blipFill>
            <p:spPr>
              <a:xfrm>
                <a:off x="2540944" y="1779840"/>
                <a:ext cx="280080"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93" name="Ink 92">
                <a:extLst>
                  <a:ext uri="{FF2B5EF4-FFF2-40B4-BE49-F238E27FC236}">
                    <a16:creationId xmlns:a16="http://schemas.microsoft.com/office/drawing/2014/main" id="{018087A6-B442-AE84-A84D-7C644E76CB51}"/>
                  </a:ext>
                </a:extLst>
              </p14:cNvPr>
              <p14:cNvContentPartPr/>
              <p14:nvPr/>
            </p14:nvContentPartPr>
            <p14:xfrm>
              <a:off x="1434304" y="910800"/>
              <a:ext cx="679320" cy="366480"/>
            </p14:xfrm>
          </p:contentPart>
        </mc:Choice>
        <mc:Fallback xmlns="">
          <p:pic>
            <p:nvPicPr>
              <p:cNvPr id="93" name="Ink 92">
                <a:extLst>
                  <a:ext uri="{FF2B5EF4-FFF2-40B4-BE49-F238E27FC236}">
                    <a16:creationId xmlns:a16="http://schemas.microsoft.com/office/drawing/2014/main" id="{018087A6-B442-AE84-A84D-7C644E76CB51}"/>
                  </a:ext>
                </a:extLst>
              </p:cNvPr>
              <p:cNvPicPr/>
              <p:nvPr/>
            </p:nvPicPr>
            <p:blipFill>
              <a:blip r:embed="rId63"/>
              <a:stretch>
                <a:fillRect/>
              </a:stretch>
            </p:blipFill>
            <p:spPr>
              <a:xfrm>
                <a:off x="1425664" y="902160"/>
                <a:ext cx="696960" cy="3841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94" name="Ink 93">
                <a:extLst>
                  <a:ext uri="{FF2B5EF4-FFF2-40B4-BE49-F238E27FC236}">
                    <a16:creationId xmlns:a16="http://schemas.microsoft.com/office/drawing/2014/main" id="{A559FCA9-349C-56D5-21B4-81EBA1096498}"/>
                  </a:ext>
                </a:extLst>
              </p14:cNvPr>
              <p14:cNvContentPartPr/>
              <p14:nvPr/>
            </p14:nvContentPartPr>
            <p14:xfrm>
              <a:off x="2158264" y="1194840"/>
              <a:ext cx="541080" cy="114120"/>
            </p14:xfrm>
          </p:contentPart>
        </mc:Choice>
        <mc:Fallback xmlns="">
          <p:pic>
            <p:nvPicPr>
              <p:cNvPr id="94" name="Ink 93">
                <a:extLst>
                  <a:ext uri="{FF2B5EF4-FFF2-40B4-BE49-F238E27FC236}">
                    <a16:creationId xmlns:a16="http://schemas.microsoft.com/office/drawing/2014/main" id="{A559FCA9-349C-56D5-21B4-81EBA1096498}"/>
                  </a:ext>
                </a:extLst>
              </p:cNvPr>
              <p:cNvPicPr/>
              <p:nvPr/>
            </p:nvPicPr>
            <p:blipFill>
              <a:blip r:embed="rId65"/>
              <a:stretch>
                <a:fillRect/>
              </a:stretch>
            </p:blipFill>
            <p:spPr>
              <a:xfrm>
                <a:off x="2149624" y="1186200"/>
                <a:ext cx="55872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96" name="Ink 95">
                <a:extLst>
                  <a:ext uri="{FF2B5EF4-FFF2-40B4-BE49-F238E27FC236}">
                    <a16:creationId xmlns:a16="http://schemas.microsoft.com/office/drawing/2014/main" id="{9DF7E733-D7C2-401D-71BF-2C8F0966571E}"/>
                  </a:ext>
                </a:extLst>
              </p14:cNvPr>
              <p14:cNvContentPartPr/>
              <p14:nvPr/>
            </p14:nvContentPartPr>
            <p14:xfrm>
              <a:off x="1478944" y="1220400"/>
              <a:ext cx="124200" cy="246600"/>
            </p14:xfrm>
          </p:contentPart>
        </mc:Choice>
        <mc:Fallback xmlns="">
          <p:pic>
            <p:nvPicPr>
              <p:cNvPr id="96" name="Ink 95">
                <a:extLst>
                  <a:ext uri="{FF2B5EF4-FFF2-40B4-BE49-F238E27FC236}">
                    <a16:creationId xmlns:a16="http://schemas.microsoft.com/office/drawing/2014/main" id="{9DF7E733-D7C2-401D-71BF-2C8F0966571E}"/>
                  </a:ext>
                </a:extLst>
              </p:cNvPr>
              <p:cNvPicPr/>
              <p:nvPr/>
            </p:nvPicPr>
            <p:blipFill>
              <a:blip r:embed="rId67"/>
              <a:stretch>
                <a:fillRect/>
              </a:stretch>
            </p:blipFill>
            <p:spPr>
              <a:xfrm>
                <a:off x="1469944" y="1211760"/>
                <a:ext cx="14184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97" name="Ink 96">
                <a:extLst>
                  <a:ext uri="{FF2B5EF4-FFF2-40B4-BE49-F238E27FC236}">
                    <a16:creationId xmlns:a16="http://schemas.microsoft.com/office/drawing/2014/main" id="{417D1249-D4E5-CB9D-ADF7-93912B51E98A}"/>
                  </a:ext>
                </a:extLst>
              </p14:cNvPr>
              <p14:cNvContentPartPr/>
              <p14:nvPr/>
            </p14:nvContentPartPr>
            <p14:xfrm>
              <a:off x="1650304" y="1331280"/>
              <a:ext cx="121320" cy="126360"/>
            </p14:xfrm>
          </p:contentPart>
        </mc:Choice>
        <mc:Fallback xmlns="">
          <p:pic>
            <p:nvPicPr>
              <p:cNvPr id="97" name="Ink 96">
                <a:extLst>
                  <a:ext uri="{FF2B5EF4-FFF2-40B4-BE49-F238E27FC236}">
                    <a16:creationId xmlns:a16="http://schemas.microsoft.com/office/drawing/2014/main" id="{417D1249-D4E5-CB9D-ADF7-93912B51E98A}"/>
                  </a:ext>
                </a:extLst>
              </p:cNvPr>
              <p:cNvPicPr/>
              <p:nvPr/>
            </p:nvPicPr>
            <p:blipFill>
              <a:blip r:embed="rId69"/>
              <a:stretch>
                <a:fillRect/>
              </a:stretch>
            </p:blipFill>
            <p:spPr>
              <a:xfrm>
                <a:off x="1641664" y="1322280"/>
                <a:ext cx="1389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98" name="Ink 97">
                <a:extLst>
                  <a:ext uri="{FF2B5EF4-FFF2-40B4-BE49-F238E27FC236}">
                    <a16:creationId xmlns:a16="http://schemas.microsoft.com/office/drawing/2014/main" id="{E0EAAF91-674C-F79A-A709-263169E88B18}"/>
                  </a:ext>
                </a:extLst>
              </p14:cNvPr>
              <p14:cNvContentPartPr/>
              <p14:nvPr/>
            </p14:nvContentPartPr>
            <p14:xfrm>
              <a:off x="1843624" y="1335960"/>
              <a:ext cx="33120" cy="86400"/>
            </p14:xfrm>
          </p:contentPart>
        </mc:Choice>
        <mc:Fallback xmlns="">
          <p:pic>
            <p:nvPicPr>
              <p:cNvPr id="98" name="Ink 97">
                <a:extLst>
                  <a:ext uri="{FF2B5EF4-FFF2-40B4-BE49-F238E27FC236}">
                    <a16:creationId xmlns:a16="http://schemas.microsoft.com/office/drawing/2014/main" id="{E0EAAF91-674C-F79A-A709-263169E88B18}"/>
                  </a:ext>
                </a:extLst>
              </p:cNvPr>
              <p:cNvPicPr/>
              <p:nvPr/>
            </p:nvPicPr>
            <p:blipFill>
              <a:blip r:embed="rId71"/>
              <a:stretch>
                <a:fillRect/>
              </a:stretch>
            </p:blipFill>
            <p:spPr>
              <a:xfrm>
                <a:off x="1834984" y="1326960"/>
                <a:ext cx="5076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99" name="Ink 98">
                <a:extLst>
                  <a:ext uri="{FF2B5EF4-FFF2-40B4-BE49-F238E27FC236}">
                    <a16:creationId xmlns:a16="http://schemas.microsoft.com/office/drawing/2014/main" id="{BC500665-69B2-6B3E-3CD9-EED058336737}"/>
                  </a:ext>
                </a:extLst>
              </p14:cNvPr>
              <p14:cNvContentPartPr/>
              <p14:nvPr/>
            </p14:nvContentPartPr>
            <p14:xfrm>
              <a:off x="1787824" y="1294560"/>
              <a:ext cx="93960" cy="59040"/>
            </p14:xfrm>
          </p:contentPart>
        </mc:Choice>
        <mc:Fallback xmlns="">
          <p:pic>
            <p:nvPicPr>
              <p:cNvPr id="99" name="Ink 98">
                <a:extLst>
                  <a:ext uri="{FF2B5EF4-FFF2-40B4-BE49-F238E27FC236}">
                    <a16:creationId xmlns:a16="http://schemas.microsoft.com/office/drawing/2014/main" id="{BC500665-69B2-6B3E-3CD9-EED058336737}"/>
                  </a:ext>
                </a:extLst>
              </p:cNvPr>
              <p:cNvPicPr/>
              <p:nvPr/>
            </p:nvPicPr>
            <p:blipFill>
              <a:blip r:embed="rId73"/>
              <a:stretch>
                <a:fillRect/>
              </a:stretch>
            </p:blipFill>
            <p:spPr>
              <a:xfrm>
                <a:off x="1778824" y="1285560"/>
                <a:ext cx="1116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00" name="Ink 99">
                <a:extLst>
                  <a:ext uri="{FF2B5EF4-FFF2-40B4-BE49-F238E27FC236}">
                    <a16:creationId xmlns:a16="http://schemas.microsoft.com/office/drawing/2014/main" id="{4C8F6F1C-DC89-7354-C8B8-3B7AC49F2C23}"/>
                  </a:ext>
                </a:extLst>
              </p14:cNvPr>
              <p14:cNvContentPartPr/>
              <p14:nvPr/>
            </p14:nvContentPartPr>
            <p14:xfrm>
              <a:off x="1918144" y="1240200"/>
              <a:ext cx="84960" cy="174240"/>
            </p14:xfrm>
          </p:contentPart>
        </mc:Choice>
        <mc:Fallback xmlns="">
          <p:pic>
            <p:nvPicPr>
              <p:cNvPr id="100" name="Ink 99">
                <a:extLst>
                  <a:ext uri="{FF2B5EF4-FFF2-40B4-BE49-F238E27FC236}">
                    <a16:creationId xmlns:a16="http://schemas.microsoft.com/office/drawing/2014/main" id="{4C8F6F1C-DC89-7354-C8B8-3B7AC49F2C23}"/>
                  </a:ext>
                </a:extLst>
              </p:cNvPr>
              <p:cNvPicPr/>
              <p:nvPr/>
            </p:nvPicPr>
            <p:blipFill>
              <a:blip r:embed="rId75"/>
              <a:stretch>
                <a:fillRect/>
              </a:stretch>
            </p:blipFill>
            <p:spPr>
              <a:xfrm>
                <a:off x="1909144" y="1231200"/>
                <a:ext cx="10260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01" name="Ink 100">
                <a:extLst>
                  <a:ext uri="{FF2B5EF4-FFF2-40B4-BE49-F238E27FC236}">
                    <a16:creationId xmlns:a16="http://schemas.microsoft.com/office/drawing/2014/main" id="{185C0A98-3BE0-33C8-A9BC-B9A6C12F9DAC}"/>
                  </a:ext>
                </a:extLst>
              </p14:cNvPr>
              <p14:cNvContentPartPr/>
              <p14:nvPr/>
            </p14:nvContentPartPr>
            <p14:xfrm>
              <a:off x="2221264" y="834840"/>
              <a:ext cx="672120" cy="520200"/>
            </p14:xfrm>
          </p:contentPart>
        </mc:Choice>
        <mc:Fallback xmlns="">
          <p:pic>
            <p:nvPicPr>
              <p:cNvPr id="101" name="Ink 100">
                <a:extLst>
                  <a:ext uri="{FF2B5EF4-FFF2-40B4-BE49-F238E27FC236}">
                    <a16:creationId xmlns:a16="http://schemas.microsoft.com/office/drawing/2014/main" id="{185C0A98-3BE0-33C8-A9BC-B9A6C12F9DAC}"/>
                  </a:ext>
                </a:extLst>
              </p:cNvPr>
              <p:cNvPicPr/>
              <p:nvPr/>
            </p:nvPicPr>
            <p:blipFill>
              <a:blip r:embed="rId77"/>
              <a:stretch>
                <a:fillRect/>
              </a:stretch>
            </p:blipFill>
            <p:spPr>
              <a:xfrm>
                <a:off x="2212264" y="825840"/>
                <a:ext cx="689760" cy="5378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74" name="Ink 73">
                <a:extLst>
                  <a:ext uri="{FF2B5EF4-FFF2-40B4-BE49-F238E27FC236}">
                    <a16:creationId xmlns:a16="http://schemas.microsoft.com/office/drawing/2014/main" id="{C7E43404-CD5C-04BD-110A-A0A7374D606B}"/>
                  </a:ext>
                </a:extLst>
              </p14:cNvPr>
              <p14:cNvContentPartPr/>
              <p14:nvPr/>
            </p14:nvContentPartPr>
            <p14:xfrm>
              <a:off x="2592424" y="1234800"/>
              <a:ext cx="402480" cy="301680"/>
            </p14:xfrm>
          </p:contentPart>
        </mc:Choice>
        <mc:Fallback xmlns="">
          <p:pic>
            <p:nvPicPr>
              <p:cNvPr id="74" name="Ink 73">
                <a:extLst>
                  <a:ext uri="{FF2B5EF4-FFF2-40B4-BE49-F238E27FC236}">
                    <a16:creationId xmlns:a16="http://schemas.microsoft.com/office/drawing/2014/main" id="{C7E43404-CD5C-04BD-110A-A0A7374D606B}"/>
                  </a:ext>
                </a:extLst>
              </p:cNvPr>
              <p:cNvPicPr/>
              <p:nvPr/>
            </p:nvPicPr>
            <p:blipFill>
              <a:blip r:embed="rId79"/>
              <a:stretch>
                <a:fillRect/>
              </a:stretch>
            </p:blipFill>
            <p:spPr>
              <a:xfrm>
                <a:off x="2583784" y="1225800"/>
                <a:ext cx="42012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75" name="Ink 74">
                <a:extLst>
                  <a:ext uri="{FF2B5EF4-FFF2-40B4-BE49-F238E27FC236}">
                    <a16:creationId xmlns:a16="http://schemas.microsoft.com/office/drawing/2014/main" id="{271FB836-FC62-DBCF-1379-D947324A27ED}"/>
                  </a:ext>
                </a:extLst>
              </p14:cNvPr>
              <p14:cNvContentPartPr/>
              <p14:nvPr/>
            </p14:nvContentPartPr>
            <p14:xfrm>
              <a:off x="2574064" y="1398960"/>
              <a:ext cx="145440" cy="164880"/>
            </p14:xfrm>
          </p:contentPart>
        </mc:Choice>
        <mc:Fallback xmlns="">
          <p:pic>
            <p:nvPicPr>
              <p:cNvPr id="75" name="Ink 74">
                <a:extLst>
                  <a:ext uri="{FF2B5EF4-FFF2-40B4-BE49-F238E27FC236}">
                    <a16:creationId xmlns:a16="http://schemas.microsoft.com/office/drawing/2014/main" id="{271FB836-FC62-DBCF-1379-D947324A27ED}"/>
                  </a:ext>
                </a:extLst>
              </p:cNvPr>
              <p:cNvPicPr/>
              <p:nvPr/>
            </p:nvPicPr>
            <p:blipFill>
              <a:blip r:embed="rId81"/>
              <a:stretch>
                <a:fillRect/>
              </a:stretch>
            </p:blipFill>
            <p:spPr>
              <a:xfrm>
                <a:off x="2565424" y="1389960"/>
                <a:ext cx="16308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76" name="Ink 75">
                <a:extLst>
                  <a:ext uri="{FF2B5EF4-FFF2-40B4-BE49-F238E27FC236}">
                    <a16:creationId xmlns:a16="http://schemas.microsoft.com/office/drawing/2014/main" id="{7B78CA8F-CD8E-F5DA-1D29-B6584A52B59C}"/>
                  </a:ext>
                </a:extLst>
              </p14:cNvPr>
              <p14:cNvContentPartPr/>
              <p14:nvPr/>
            </p14:nvContentPartPr>
            <p14:xfrm>
              <a:off x="3087424" y="864000"/>
              <a:ext cx="139680" cy="287280"/>
            </p14:xfrm>
          </p:contentPart>
        </mc:Choice>
        <mc:Fallback xmlns="">
          <p:pic>
            <p:nvPicPr>
              <p:cNvPr id="76" name="Ink 75">
                <a:extLst>
                  <a:ext uri="{FF2B5EF4-FFF2-40B4-BE49-F238E27FC236}">
                    <a16:creationId xmlns:a16="http://schemas.microsoft.com/office/drawing/2014/main" id="{7B78CA8F-CD8E-F5DA-1D29-B6584A52B59C}"/>
                  </a:ext>
                </a:extLst>
              </p:cNvPr>
              <p:cNvPicPr/>
              <p:nvPr/>
            </p:nvPicPr>
            <p:blipFill>
              <a:blip r:embed="rId83"/>
              <a:stretch>
                <a:fillRect/>
              </a:stretch>
            </p:blipFill>
            <p:spPr>
              <a:xfrm>
                <a:off x="3078784" y="855000"/>
                <a:ext cx="15732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77" name="Ink 76">
                <a:extLst>
                  <a:ext uri="{FF2B5EF4-FFF2-40B4-BE49-F238E27FC236}">
                    <a16:creationId xmlns:a16="http://schemas.microsoft.com/office/drawing/2014/main" id="{A5ED6298-7C3F-4CB8-B4C2-2991459523CD}"/>
                  </a:ext>
                </a:extLst>
              </p14:cNvPr>
              <p14:cNvContentPartPr/>
              <p14:nvPr/>
            </p14:nvContentPartPr>
            <p14:xfrm>
              <a:off x="3290104" y="873360"/>
              <a:ext cx="154080" cy="119160"/>
            </p14:xfrm>
          </p:contentPart>
        </mc:Choice>
        <mc:Fallback xmlns="">
          <p:pic>
            <p:nvPicPr>
              <p:cNvPr id="77" name="Ink 76">
                <a:extLst>
                  <a:ext uri="{FF2B5EF4-FFF2-40B4-BE49-F238E27FC236}">
                    <a16:creationId xmlns:a16="http://schemas.microsoft.com/office/drawing/2014/main" id="{A5ED6298-7C3F-4CB8-B4C2-2991459523CD}"/>
                  </a:ext>
                </a:extLst>
              </p:cNvPr>
              <p:cNvPicPr/>
              <p:nvPr/>
            </p:nvPicPr>
            <p:blipFill>
              <a:blip r:embed="rId85"/>
              <a:stretch>
                <a:fillRect/>
              </a:stretch>
            </p:blipFill>
            <p:spPr>
              <a:xfrm>
                <a:off x="3281104" y="864720"/>
                <a:ext cx="1717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78" name="Ink 77">
                <a:extLst>
                  <a:ext uri="{FF2B5EF4-FFF2-40B4-BE49-F238E27FC236}">
                    <a16:creationId xmlns:a16="http://schemas.microsoft.com/office/drawing/2014/main" id="{59EE5476-B781-288A-92DC-81AE7B246238}"/>
                  </a:ext>
                </a:extLst>
              </p14:cNvPr>
              <p14:cNvContentPartPr/>
              <p14:nvPr/>
            </p14:nvContentPartPr>
            <p14:xfrm>
              <a:off x="3344104" y="754200"/>
              <a:ext cx="27000" cy="34560"/>
            </p14:xfrm>
          </p:contentPart>
        </mc:Choice>
        <mc:Fallback xmlns="">
          <p:pic>
            <p:nvPicPr>
              <p:cNvPr id="78" name="Ink 77">
                <a:extLst>
                  <a:ext uri="{FF2B5EF4-FFF2-40B4-BE49-F238E27FC236}">
                    <a16:creationId xmlns:a16="http://schemas.microsoft.com/office/drawing/2014/main" id="{59EE5476-B781-288A-92DC-81AE7B246238}"/>
                  </a:ext>
                </a:extLst>
              </p:cNvPr>
              <p:cNvPicPr/>
              <p:nvPr/>
            </p:nvPicPr>
            <p:blipFill>
              <a:blip r:embed="rId87"/>
              <a:stretch>
                <a:fillRect/>
              </a:stretch>
            </p:blipFill>
            <p:spPr>
              <a:xfrm>
                <a:off x="3335464" y="745560"/>
                <a:ext cx="4464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80" name="Ink 79">
                <a:extLst>
                  <a:ext uri="{FF2B5EF4-FFF2-40B4-BE49-F238E27FC236}">
                    <a16:creationId xmlns:a16="http://schemas.microsoft.com/office/drawing/2014/main" id="{F81D5A3C-2C82-CF78-F5C6-0D101F83057A}"/>
                  </a:ext>
                </a:extLst>
              </p14:cNvPr>
              <p14:cNvContentPartPr/>
              <p14:nvPr/>
            </p14:nvContentPartPr>
            <p14:xfrm>
              <a:off x="3494944" y="591840"/>
              <a:ext cx="618120" cy="263520"/>
            </p14:xfrm>
          </p:contentPart>
        </mc:Choice>
        <mc:Fallback xmlns="">
          <p:pic>
            <p:nvPicPr>
              <p:cNvPr id="80" name="Ink 79">
                <a:extLst>
                  <a:ext uri="{FF2B5EF4-FFF2-40B4-BE49-F238E27FC236}">
                    <a16:creationId xmlns:a16="http://schemas.microsoft.com/office/drawing/2014/main" id="{F81D5A3C-2C82-CF78-F5C6-0D101F83057A}"/>
                  </a:ext>
                </a:extLst>
              </p:cNvPr>
              <p:cNvPicPr/>
              <p:nvPr/>
            </p:nvPicPr>
            <p:blipFill>
              <a:blip r:embed="rId89"/>
              <a:stretch>
                <a:fillRect/>
              </a:stretch>
            </p:blipFill>
            <p:spPr>
              <a:xfrm>
                <a:off x="3486304" y="583200"/>
                <a:ext cx="63576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23" name="Ink 122">
                <a:extLst>
                  <a:ext uri="{FF2B5EF4-FFF2-40B4-BE49-F238E27FC236}">
                    <a16:creationId xmlns:a16="http://schemas.microsoft.com/office/drawing/2014/main" id="{E8158DEF-1D9D-48B6-FA46-D55030459782}"/>
                  </a:ext>
                </a:extLst>
              </p14:cNvPr>
              <p14:cNvContentPartPr/>
              <p14:nvPr/>
            </p14:nvContentPartPr>
            <p14:xfrm>
              <a:off x="2373184" y="2016360"/>
              <a:ext cx="627840" cy="520560"/>
            </p14:xfrm>
          </p:contentPart>
        </mc:Choice>
        <mc:Fallback xmlns="">
          <p:pic>
            <p:nvPicPr>
              <p:cNvPr id="123" name="Ink 122">
                <a:extLst>
                  <a:ext uri="{FF2B5EF4-FFF2-40B4-BE49-F238E27FC236}">
                    <a16:creationId xmlns:a16="http://schemas.microsoft.com/office/drawing/2014/main" id="{E8158DEF-1D9D-48B6-FA46-D55030459782}"/>
                  </a:ext>
                </a:extLst>
              </p:cNvPr>
              <p:cNvPicPr/>
              <p:nvPr/>
            </p:nvPicPr>
            <p:blipFill>
              <a:blip r:embed="rId91"/>
              <a:stretch>
                <a:fillRect/>
              </a:stretch>
            </p:blipFill>
            <p:spPr>
              <a:xfrm>
                <a:off x="2364184" y="2007360"/>
                <a:ext cx="645480" cy="5382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54" name="Ink 153">
                <a:extLst>
                  <a:ext uri="{FF2B5EF4-FFF2-40B4-BE49-F238E27FC236}">
                    <a16:creationId xmlns:a16="http://schemas.microsoft.com/office/drawing/2014/main" id="{486A9DDD-2229-CCD2-902A-6D070B6B7C25}"/>
                  </a:ext>
                </a:extLst>
              </p14:cNvPr>
              <p14:cNvContentPartPr/>
              <p14:nvPr/>
            </p14:nvContentPartPr>
            <p14:xfrm>
              <a:off x="5745664" y="795960"/>
              <a:ext cx="680400" cy="388080"/>
            </p14:xfrm>
          </p:contentPart>
        </mc:Choice>
        <mc:Fallback xmlns="">
          <p:pic>
            <p:nvPicPr>
              <p:cNvPr id="154" name="Ink 153">
                <a:extLst>
                  <a:ext uri="{FF2B5EF4-FFF2-40B4-BE49-F238E27FC236}">
                    <a16:creationId xmlns:a16="http://schemas.microsoft.com/office/drawing/2014/main" id="{486A9DDD-2229-CCD2-902A-6D070B6B7C25}"/>
                  </a:ext>
                </a:extLst>
              </p:cNvPr>
              <p:cNvPicPr/>
              <p:nvPr/>
            </p:nvPicPr>
            <p:blipFill>
              <a:blip r:embed="rId93"/>
              <a:stretch>
                <a:fillRect/>
              </a:stretch>
            </p:blipFill>
            <p:spPr>
              <a:xfrm>
                <a:off x="5736664" y="787320"/>
                <a:ext cx="698040" cy="405720"/>
              </a:xfrm>
              <a:prstGeom prst="rect">
                <a:avLst/>
              </a:prstGeom>
            </p:spPr>
          </p:pic>
        </mc:Fallback>
      </mc:AlternateContent>
      <p:grpSp>
        <p:nvGrpSpPr>
          <p:cNvPr id="163" name="Group 162">
            <a:extLst>
              <a:ext uri="{FF2B5EF4-FFF2-40B4-BE49-F238E27FC236}">
                <a16:creationId xmlns:a16="http://schemas.microsoft.com/office/drawing/2014/main" id="{3C6CAAA6-842A-63BE-0CF0-6BF9C7040FDD}"/>
              </a:ext>
            </a:extLst>
          </p:cNvPr>
          <p:cNvGrpSpPr/>
          <p:nvPr/>
        </p:nvGrpSpPr>
        <p:grpSpPr>
          <a:xfrm>
            <a:off x="3851344" y="525240"/>
            <a:ext cx="5570640" cy="1775520"/>
            <a:chOff x="3851344" y="525240"/>
            <a:chExt cx="5570640" cy="1775520"/>
          </a:xfrm>
        </p:grpSpPr>
        <mc:AlternateContent xmlns:mc="http://schemas.openxmlformats.org/markup-compatibility/2006" xmlns:p14="http://schemas.microsoft.com/office/powerpoint/2010/main">
          <mc:Choice Requires="p14">
            <p:contentPart p14:bwMode="auto" r:id="rId94">
              <p14:nvContentPartPr>
                <p14:cNvPr id="124" name="Ink 123">
                  <a:extLst>
                    <a:ext uri="{FF2B5EF4-FFF2-40B4-BE49-F238E27FC236}">
                      <a16:creationId xmlns:a16="http://schemas.microsoft.com/office/drawing/2014/main" id="{9FCB1BB7-5616-DC1A-99DB-AF92EAA458EF}"/>
                    </a:ext>
                  </a:extLst>
                </p14:cNvPr>
                <p14:cNvContentPartPr/>
                <p14:nvPr/>
              </p14:nvContentPartPr>
              <p14:xfrm>
                <a:off x="5244904" y="1697040"/>
                <a:ext cx="615600" cy="478800"/>
              </p14:xfrm>
            </p:contentPart>
          </mc:Choice>
          <mc:Fallback xmlns="">
            <p:pic>
              <p:nvPicPr>
                <p:cNvPr id="124" name="Ink 123">
                  <a:extLst>
                    <a:ext uri="{FF2B5EF4-FFF2-40B4-BE49-F238E27FC236}">
                      <a16:creationId xmlns:a16="http://schemas.microsoft.com/office/drawing/2014/main" id="{9FCB1BB7-5616-DC1A-99DB-AF92EAA458EF}"/>
                    </a:ext>
                  </a:extLst>
                </p:cNvPr>
                <p:cNvPicPr/>
                <p:nvPr/>
              </p:nvPicPr>
              <p:blipFill>
                <a:blip r:embed="rId95"/>
                <a:stretch>
                  <a:fillRect/>
                </a:stretch>
              </p:blipFill>
              <p:spPr>
                <a:xfrm>
                  <a:off x="5235904" y="1688400"/>
                  <a:ext cx="633240" cy="4964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25" name="Ink 124">
                  <a:extLst>
                    <a:ext uri="{FF2B5EF4-FFF2-40B4-BE49-F238E27FC236}">
                      <a16:creationId xmlns:a16="http://schemas.microsoft.com/office/drawing/2014/main" id="{05702700-1266-560C-BCD8-4425E8E1250F}"/>
                    </a:ext>
                  </a:extLst>
                </p14:cNvPr>
                <p14:cNvContentPartPr/>
                <p14:nvPr/>
              </p14:nvContentPartPr>
              <p14:xfrm>
                <a:off x="4591144" y="2063880"/>
                <a:ext cx="172800" cy="236880"/>
              </p14:xfrm>
            </p:contentPart>
          </mc:Choice>
          <mc:Fallback xmlns="">
            <p:pic>
              <p:nvPicPr>
                <p:cNvPr id="125" name="Ink 124">
                  <a:extLst>
                    <a:ext uri="{FF2B5EF4-FFF2-40B4-BE49-F238E27FC236}">
                      <a16:creationId xmlns:a16="http://schemas.microsoft.com/office/drawing/2014/main" id="{05702700-1266-560C-BCD8-4425E8E1250F}"/>
                    </a:ext>
                  </a:extLst>
                </p:cNvPr>
                <p:cNvPicPr/>
                <p:nvPr/>
              </p:nvPicPr>
              <p:blipFill>
                <a:blip r:embed="rId97"/>
                <a:stretch>
                  <a:fillRect/>
                </a:stretch>
              </p:blipFill>
              <p:spPr>
                <a:xfrm>
                  <a:off x="4582504" y="2055240"/>
                  <a:ext cx="19044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26" name="Ink 125">
                  <a:extLst>
                    <a:ext uri="{FF2B5EF4-FFF2-40B4-BE49-F238E27FC236}">
                      <a16:creationId xmlns:a16="http://schemas.microsoft.com/office/drawing/2014/main" id="{49D0BEE2-79ED-7F8E-BF31-C1AD952834CE}"/>
                    </a:ext>
                  </a:extLst>
                </p14:cNvPr>
                <p14:cNvContentPartPr/>
                <p14:nvPr/>
              </p14:nvContentPartPr>
              <p14:xfrm>
                <a:off x="4743424" y="2026800"/>
                <a:ext cx="153720" cy="176040"/>
              </p14:xfrm>
            </p:contentPart>
          </mc:Choice>
          <mc:Fallback xmlns="">
            <p:pic>
              <p:nvPicPr>
                <p:cNvPr id="126" name="Ink 125">
                  <a:extLst>
                    <a:ext uri="{FF2B5EF4-FFF2-40B4-BE49-F238E27FC236}">
                      <a16:creationId xmlns:a16="http://schemas.microsoft.com/office/drawing/2014/main" id="{49D0BEE2-79ED-7F8E-BF31-C1AD952834CE}"/>
                    </a:ext>
                  </a:extLst>
                </p:cNvPr>
                <p:cNvPicPr/>
                <p:nvPr/>
              </p:nvPicPr>
              <p:blipFill>
                <a:blip r:embed="rId99"/>
                <a:stretch>
                  <a:fillRect/>
                </a:stretch>
              </p:blipFill>
              <p:spPr>
                <a:xfrm>
                  <a:off x="4734784" y="2018160"/>
                  <a:ext cx="17136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27" name="Ink 126">
                  <a:extLst>
                    <a:ext uri="{FF2B5EF4-FFF2-40B4-BE49-F238E27FC236}">
                      <a16:creationId xmlns:a16="http://schemas.microsoft.com/office/drawing/2014/main" id="{CED0C562-3595-BC5E-B580-F97A9B28B57B}"/>
                    </a:ext>
                  </a:extLst>
                </p14:cNvPr>
                <p14:cNvContentPartPr/>
                <p14:nvPr/>
              </p14:nvContentPartPr>
              <p14:xfrm>
                <a:off x="4865104" y="1926720"/>
                <a:ext cx="124200" cy="213840"/>
              </p14:xfrm>
            </p:contentPart>
          </mc:Choice>
          <mc:Fallback xmlns="">
            <p:pic>
              <p:nvPicPr>
                <p:cNvPr id="127" name="Ink 126">
                  <a:extLst>
                    <a:ext uri="{FF2B5EF4-FFF2-40B4-BE49-F238E27FC236}">
                      <a16:creationId xmlns:a16="http://schemas.microsoft.com/office/drawing/2014/main" id="{CED0C562-3595-BC5E-B580-F97A9B28B57B}"/>
                    </a:ext>
                  </a:extLst>
                </p:cNvPr>
                <p:cNvPicPr/>
                <p:nvPr/>
              </p:nvPicPr>
              <p:blipFill>
                <a:blip r:embed="rId101"/>
                <a:stretch>
                  <a:fillRect/>
                </a:stretch>
              </p:blipFill>
              <p:spPr>
                <a:xfrm>
                  <a:off x="4856464" y="1918080"/>
                  <a:ext cx="14184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28" name="Ink 127">
                  <a:extLst>
                    <a:ext uri="{FF2B5EF4-FFF2-40B4-BE49-F238E27FC236}">
                      <a16:creationId xmlns:a16="http://schemas.microsoft.com/office/drawing/2014/main" id="{0A825301-0D4B-E478-D498-B70A4E096824}"/>
                    </a:ext>
                  </a:extLst>
                </p14:cNvPr>
                <p14:cNvContentPartPr/>
                <p14:nvPr/>
              </p14:nvContentPartPr>
              <p14:xfrm>
                <a:off x="4987504" y="1831680"/>
                <a:ext cx="131760" cy="234360"/>
              </p14:xfrm>
            </p:contentPart>
          </mc:Choice>
          <mc:Fallback xmlns="">
            <p:pic>
              <p:nvPicPr>
                <p:cNvPr id="128" name="Ink 127">
                  <a:extLst>
                    <a:ext uri="{FF2B5EF4-FFF2-40B4-BE49-F238E27FC236}">
                      <a16:creationId xmlns:a16="http://schemas.microsoft.com/office/drawing/2014/main" id="{0A825301-0D4B-E478-D498-B70A4E096824}"/>
                    </a:ext>
                  </a:extLst>
                </p:cNvPr>
                <p:cNvPicPr/>
                <p:nvPr/>
              </p:nvPicPr>
              <p:blipFill>
                <a:blip r:embed="rId103"/>
                <a:stretch>
                  <a:fillRect/>
                </a:stretch>
              </p:blipFill>
              <p:spPr>
                <a:xfrm>
                  <a:off x="4978504" y="1823040"/>
                  <a:ext cx="14940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30" name="Ink 129">
                  <a:extLst>
                    <a:ext uri="{FF2B5EF4-FFF2-40B4-BE49-F238E27FC236}">
                      <a16:creationId xmlns:a16="http://schemas.microsoft.com/office/drawing/2014/main" id="{95E6485B-5C9C-DF3E-1CA0-9624EE3CE7B7}"/>
                    </a:ext>
                  </a:extLst>
                </p14:cNvPr>
                <p14:cNvContentPartPr/>
                <p14:nvPr/>
              </p14:nvContentPartPr>
              <p14:xfrm>
                <a:off x="7889824" y="1760040"/>
                <a:ext cx="443160" cy="373680"/>
              </p14:xfrm>
            </p:contentPart>
          </mc:Choice>
          <mc:Fallback xmlns="">
            <p:pic>
              <p:nvPicPr>
                <p:cNvPr id="130" name="Ink 129">
                  <a:extLst>
                    <a:ext uri="{FF2B5EF4-FFF2-40B4-BE49-F238E27FC236}">
                      <a16:creationId xmlns:a16="http://schemas.microsoft.com/office/drawing/2014/main" id="{95E6485B-5C9C-DF3E-1CA0-9624EE3CE7B7}"/>
                    </a:ext>
                  </a:extLst>
                </p:cNvPr>
                <p:cNvPicPr/>
                <p:nvPr/>
              </p:nvPicPr>
              <p:blipFill>
                <a:blip r:embed="rId105"/>
                <a:stretch>
                  <a:fillRect/>
                </a:stretch>
              </p:blipFill>
              <p:spPr>
                <a:xfrm>
                  <a:off x="7880824" y="1751040"/>
                  <a:ext cx="460800" cy="3913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31" name="Ink 130">
                  <a:extLst>
                    <a:ext uri="{FF2B5EF4-FFF2-40B4-BE49-F238E27FC236}">
                      <a16:creationId xmlns:a16="http://schemas.microsoft.com/office/drawing/2014/main" id="{E831EE5F-2EF7-6005-5927-8065836D85C3}"/>
                    </a:ext>
                  </a:extLst>
                </p14:cNvPr>
                <p14:cNvContentPartPr/>
                <p14:nvPr/>
              </p14:nvContentPartPr>
              <p14:xfrm>
                <a:off x="8450344" y="1802880"/>
                <a:ext cx="138240" cy="184320"/>
              </p14:xfrm>
            </p:contentPart>
          </mc:Choice>
          <mc:Fallback xmlns="">
            <p:pic>
              <p:nvPicPr>
                <p:cNvPr id="131" name="Ink 130">
                  <a:extLst>
                    <a:ext uri="{FF2B5EF4-FFF2-40B4-BE49-F238E27FC236}">
                      <a16:creationId xmlns:a16="http://schemas.microsoft.com/office/drawing/2014/main" id="{E831EE5F-2EF7-6005-5927-8065836D85C3}"/>
                    </a:ext>
                  </a:extLst>
                </p:cNvPr>
                <p:cNvPicPr/>
                <p:nvPr/>
              </p:nvPicPr>
              <p:blipFill>
                <a:blip r:embed="rId107"/>
                <a:stretch>
                  <a:fillRect/>
                </a:stretch>
              </p:blipFill>
              <p:spPr>
                <a:xfrm>
                  <a:off x="8441344" y="1794240"/>
                  <a:ext cx="15588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32" name="Ink 131">
                  <a:extLst>
                    <a:ext uri="{FF2B5EF4-FFF2-40B4-BE49-F238E27FC236}">
                      <a16:creationId xmlns:a16="http://schemas.microsoft.com/office/drawing/2014/main" id="{A2F78CC0-1A7B-801C-278D-4B6EB2C1FEC0}"/>
                    </a:ext>
                  </a:extLst>
                </p14:cNvPr>
                <p14:cNvContentPartPr/>
                <p14:nvPr/>
              </p14:nvContentPartPr>
              <p14:xfrm>
                <a:off x="8586064" y="1726560"/>
                <a:ext cx="17640" cy="79920"/>
              </p14:xfrm>
            </p:contentPart>
          </mc:Choice>
          <mc:Fallback xmlns="">
            <p:pic>
              <p:nvPicPr>
                <p:cNvPr id="132" name="Ink 131">
                  <a:extLst>
                    <a:ext uri="{FF2B5EF4-FFF2-40B4-BE49-F238E27FC236}">
                      <a16:creationId xmlns:a16="http://schemas.microsoft.com/office/drawing/2014/main" id="{A2F78CC0-1A7B-801C-278D-4B6EB2C1FEC0}"/>
                    </a:ext>
                  </a:extLst>
                </p:cNvPr>
                <p:cNvPicPr/>
                <p:nvPr/>
              </p:nvPicPr>
              <p:blipFill>
                <a:blip r:embed="rId109"/>
                <a:stretch>
                  <a:fillRect/>
                </a:stretch>
              </p:blipFill>
              <p:spPr>
                <a:xfrm>
                  <a:off x="8577064" y="1717560"/>
                  <a:ext cx="3528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33" name="Ink 132">
                  <a:extLst>
                    <a:ext uri="{FF2B5EF4-FFF2-40B4-BE49-F238E27FC236}">
                      <a16:creationId xmlns:a16="http://schemas.microsoft.com/office/drawing/2014/main" id="{D9066AC9-BAF4-CA22-9329-57FE6B2F435E}"/>
                    </a:ext>
                  </a:extLst>
                </p14:cNvPr>
                <p14:cNvContentPartPr/>
                <p14:nvPr/>
              </p14:nvContentPartPr>
              <p14:xfrm>
                <a:off x="8692624" y="1839600"/>
                <a:ext cx="121680" cy="145800"/>
              </p14:xfrm>
            </p:contentPart>
          </mc:Choice>
          <mc:Fallback xmlns="">
            <p:pic>
              <p:nvPicPr>
                <p:cNvPr id="133" name="Ink 132">
                  <a:extLst>
                    <a:ext uri="{FF2B5EF4-FFF2-40B4-BE49-F238E27FC236}">
                      <a16:creationId xmlns:a16="http://schemas.microsoft.com/office/drawing/2014/main" id="{D9066AC9-BAF4-CA22-9329-57FE6B2F435E}"/>
                    </a:ext>
                  </a:extLst>
                </p:cNvPr>
                <p:cNvPicPr/>
                <p:nvPr/>
              </p:nvPicPr>
              <p:blipFill>
                <a:blip r:embed="rId111"/>
                <a:stretch>
                  <a:fillRect/>
                </a:stretch>
              </p:blipFill>
              <p:spPr>
                <a:xfrm>
                  <a:off x="8683984" y="1830960"/>
                  <a:ext cx="13932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34" name="Ink 133">
                  <a:extLst>
                    <a:ext uri="{FF2B5EF4-FFF2-40B4-BE49-F238E27FC236}">
                      <a16:creationId xmlns:a16="http://schemas.microsoft.com/office/drawing/2014/main" id="{E144293B-A0AE-E864-BDF1-7283BAB42D81}"/>
                    </a:ext>
                  </a:extLst>
                </p14:cNvPr>
                <p14:cNvContentPartPr/>
                <p14:nvPr/>
              </p14:nvContentPartPr>
              <p14:xfrm>
                <a:off x="8899624" y="1797840"/>
                <a:ext cx="4320" cy="150480"/>
              </p14:xfrm>
            </p:contentPart>
          </mc:Choice>
          <mc:Fallback xmlns="">
            <p:pic>
              <p:nvPicPr>
                <p:cNvPr id="134" name="Ink 133">
                  <a:extLst>
                    <a:ext uri="{FF2B5EF4-FFF2-40B4-BE49-F238E27FC236}">
                      <a16:creationId xmlns:a16="http://schemas.microsoft.com/office/drawing/2014/main" id="{E144293B-A0AE-E864-BDF1-7283BAB42D81}"/>
                    </a:ext>
                  </a:extLst>
                </p:cNvPr>
                <p:cNvPicPr/>
                <p:nvPr/>
              </p:nvPicPr>
              <p:blipFill>
                <a:blip r:embed="rId113"/>
                <a:stretch>
                  <a:fillRect/>
                </a:stretch>
              </p:blipFill>
              <p:spPr>
                <a:xfrm>
                  <a:off x="8890984" y="1789200"/>
                  <a:ext cx="2196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35" name="Ink 134">
                  <a:extLst>
                    <a:ext uri="{FF2B5EF4-FFF2-40B4-BE49-F238E27FC236}">
                      <a16:creationId xmlns:a16="http://schemas.microsoft.com/office/drawing/2014/main" id="{E59D9BAB-B8AD-C500-30D3-7F2F94EDA919}"/>
                    </a:ext>
                  </a:extLst>
                </p14:cNvPr>
                <p14:cNvContentPartPr/>
                <p14:nvPr/>
              </p14:nvContentPartPr>
              <p14:xfrm>
                <a:off x="8897824" y="1753200"/>
                <a:ext cx="186120" cy="232200"/>
              </p14:xfrm>
            </p:contentPart>
          </mc:Choice>
          <mc:Fallback xmlns="">
            <p:pic>
              <p:nvPicPr>
                <p:cNvPr id="135" name="Ink 134">
                  <a:extLst>
                    <a:ext uri="{FF2B5EF4-FFF2-40B4-BE49-F238E27FC236}">
                      <a16:creationId xmlns:a16="http://schemas.microsoft.com/office/drawing/2014/main" id="{E59D9BAB-B8AD-C500-30D3-7F2F94EDA919}"/>
                    </a:ext>
                  </a:extLst>
                </p:cNvPr>
                <p:cNvPicPr/>
                <p:nvPr/>
              </p:nvPicPr>
              <p:blipFill>
                <a:blip r:embed="rId115"/>
                <a:stretch>
                  <a:fillRect/>
                </a:stretch>
              </p:blipFill>
              <p:spPr>
                <a:xfrm>
                  <a:off x="8888824" y="1744200"/>
                  <a:ext cx="203760" cy="2498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03" name="Ink 102">
                  <a:extLst>
                    <a:ext uri="{FF2B5EF4-FFF2-40B4-BE49-F238E27FC236}">
                      <a16:creationId xmlns:a16="http://schemas.microsoft.com/office/drawing/2014/main" id="{3FF3A51E-3EE9-C561-86F7-9ED3B52A18FC}"/>
                    </a:ext>
                  </a:extLst>
                </p14:cNvPr>
                <p14:cNvContentPartPr/>
                <p14:nvPr/>
              </p14:nvContentPartPr>
              <p14:xfrm>
                <a:off x="3851344" y="1081080"/>
                <a:ext cx="150480" cy="252720"/>
              </p14:xfrm>
            </p:contentPart>
          </mc:Choice>
          <mc:Fallback xmlns="">
            <p:pic>
              <p:nvPicPr>
                <p:cNvPr id="103" name="Ink 102">
                  <a:extLst>
                    <a:ext uri="{FF2B5EF4-FFF2-40B4-BE49-F238E27FC236}">
                      <a16:creationId xmlns:a16="http://schemas.microsoft.com/office/drawing/2014/main" id="{3FF3A51E-3EE9-C561-86F7-9ED3B52A18FC}"/>
                    </a:ext>
                  </a:extLst>
                </p:cNvPr>
                <p:cNvPicPr/>
                <p:nvPr/>
              </p:nvPicPr>
              <p:blipFill>
                <a:blip r:embed="rId117"/>
                <a:stretch>
                  <a:fillRect/>
                </a:stretch>
              </p:blipFill>
              <p:spPr>
                <a:xfrm>
                  <a:off x="3842344" y="1072440"/>
                  <a:ext cx="16812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04" name="Ink 103">
                  <a:extLst>
                    <a:ext uri="{FF2B5EF4-FFF2-40B4-BE49-F238E27FC236}">
                      <a16:creationId xmlns:a16="http://schemas.microsoft.com/office/drawing/2014/main" id="{5B9C836D-5ED3-9438-82F2-848B1F8EB2A7}"/>
                    </a:ext>
                  </a:extLst>
                </p14:cNvPr>
                <p14:cNvContentPartPr/>
                <p14:nvPr/>
              </p14:nvContentPartPr>
              <p14:xfrm>
                <a:off x="3963304" y="984960"/>
                <a:ext cx="206640" cy="218520"/>
              </p14:xfrm>
            </p:contentPart>
          </mc:Choice>
          <mc:Fallback xmlns="">
            <p:pic>
              <p:nvPicPr>
                <p:cNvPr id="104" name="Ink 103">
                  <a:extLst>
                    <a:ext uri="{FF2B5EF4-FFF2-40B4-BE49-F238E27FC236}">
                      <a16:creationId xmlns:a16="http://schemas.microsoft.com/office/drawing/2014/main" id="{5B9C836D-5ED3-9438-82F2-848B1F8EB2A7}"/>
                    </a:ext>
                  </a:extLst>
                </p:cNvPr>
                <p:cNvPicPr/>
                <p:nvPr/>
              </p:nvPicPr>
              <p:blipFill>
                <a:blip r:embed="rId119"/>
                <a:stretch>
                  <a:fillRect/>
                </a:stretch>
              </p:blipFill>
              <p:spPr>
                <a:xfrm>
                  <a:off x="3954304" y="975960"/>
                  <a:ext cx="22428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05" name="Ink 104">
                  <a:extLst>
                    <a:ext uri="{FF2B5EF4-FFF2-40B4-BE49-F238E27FC236}">
                      <a16:creationId xmlns:a16="http://schemas.microsoft.com/office/drawing/2014/main" id="{9C7492E8-F827-57B6-541E-2258DCC72DC5}"/>
                    </a:ext>
                  </a:extLst>
                </p14:cNvPr>
                <p14:cNvContentPartPr/>
                <p14:nvPr/>
              </p14:nvContentPartPr>
              <p14:xfrm>
                <a:off x="4146184" y="929880"/>
                <a:ext cx="165600" cy="165240"/>
              </p14:xfrm>
            </p:contentPart>
          </mc:Choice>
          <mc:Fallback xmlns="">
            <p:pic>
              <p:nvPicPr>
                <p:cNvPr id="105" name="Ink 104">
                  <a:extLst>
                    <a:ext uri="{FF2B5EF4-FFF2-40B4-BE49-F238E27FC236}">
                      <a16:creationId xmlns:a16="http://schemas.microsoft.com/office/drawing/2014/main" id="{9C7492E8-F827-57B6-541E-2258DCC72DC5}"/>
                    </a:ext>
                  </a:extLst>
                </p:cNvPr>
                <p:cNvPicPr/>
                <p:nvPr/>
              </p:nvPicPr>
              <p:blipFill>
                <a:blip r:embed="rId121"/>
                <a:stretch>
                  <a:fillRect/>
                </a:stretch>
              </p:blipFill>
              <p:spPr>
                <a:xfrm>
                  <a:off x="4137544" y="921240"/>
                  <a:ext cx="18324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06" name="Ink 105">
                  <a:extLst>
                    <a:ext uri="{FF2B5EF4-FFF2-40B4-BE49-F238E27FC236}">
                      <a16:creationId xmlns:a16="http://schemas.microsoft.com/office/drawing/2014/main" id="{B979357A-FCA3-D80E-98D0-F71B7D35C233}"/>
                    </a:ext>
                  </a:extLst>
                </p14:cNvPr>
                <p14:cNvContentPartPr/>
                <p14:nvPr/>
              </p14:nvContentPartPr>
              <p14:xfrm>
                <a:off x="4334464" y="844560"/>
                <a:ext cx="72000" cy="111960"/>
              </p14:xfrm>
            </p:contentPart>
          </mc:Choice>
          <mc:Fallback xmlns="">
            <p:pic>
              <p:nvPicPr>
                <p:cNvPr id="106" name="Ink 105">
                  <a:extLst>
                    <a:ext uri="{FF2B5EF4-FFF2-40B4-BE49-F238E27FC236}">
                      <a16:creationId xmlns:a16="http://schemas.microsoft.com/office/drawing/2014/main" id="{B979357A-FCA3-D80E-98D0-F71B7D35C233}"/>
                    </a:ext>
                  </a:extLst>
                </p:cNvPr>
                <p:cNvPicPr/>
                <p:nvPr/>
              </p:nvPicPr>
              <p:blipFill>
                <a:blip r:embed="rId123"/>
                <a:stretch>
                  <a:fillRect/>
                </a:stretch>
              </p:blipFill>
              <p:spPr>
                <a:xfrm>
                  <a:off x="4325824" y="835560"/>
                  <a:ext cx="8964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8" name="Ink 107">
                  <a:extLst>
                    <a:ext uri="{FF2B5EF4-FFF2-40B4-BE49-F238E27FC236}">
                      <a16:creationId xmlns:a16="http://schemas.microsoft.com/office/drawing/2014/main" id="{CA2A1FBB-30FA-5F40-1629-D4E6745B2F4D}"/>
                    </a:ext>
                  </a:extLst>
                </p14:cNvPr>
                <p14:cNvContentPartPr/>
                <p14:nvPr/>
              </p14:nvContentPartPr>
              <p14:xfrm>
                <a:off x="4225024" y="798840"/>
                <a:ext cx="136440" cy="86400"/>
              </p14:xfrm>
            </p:contentPart>
          </mc:Choice>
          <mc:Fallback xmlns="">
            <p:pic>
              <p:nvPicPr>
                <p:cNvPr id="108" name="Ink 107">
                  <a:extLst>
                    <a:ext uri="{FF2B5EF4-FFF2-40B4-BE49-F238E27FC236}">
                      <a16:creationId xmlns:a16="http://schemas.microsoft.com/office/drawing/2014/main" id="{CA2A1FBB-30FA-5F40-1629-D4E6745B2F4D}"/>
                    </a:ext>
                  </a:extLst>
                </p:cNvPr>
                <p:cNvPicPr/>
                <p:nvPr/>
              </p:nvPicPr>
              <p:blipFill>
                <a:blip r:embed="rId125"/>
                <a:stretch>
                  <a:fillRect/>
                </a:stretch>
              </p:blipFill>
              <p:spPr>
                <a:xfrm>
                  <a:off x="4216024" y="790200"/>
                  <a:ext cx="15408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09" name="Ink 108">
                  <a:extLst>
                    <a:ext uri="{FF2B5EF4-FFF2-40B4-BE49-F238E27FC236}">
                      <a16:creationId xmlns:a16="http://schemas.microsoft.com/office/drawing/2014/main" id="{B57E7BCA-C7CC-4A35-1E15-BA3978A0FA85}"/>
                    </a:ext>
                  </a:extLst>
                </p14:cNvPr>
                <p14:cNvContentPartPr/>
                <p14:nvPr/>
              </p14:nvContentPartPr>
              <p14:xfrm>
                <a:off x="4433104" y="662760"/>
                <a:ext cx="123840" cy="207720"/>
              </p14:xfrm>
            </p:contentPart>
          </mc:Choice>
          <mc:Fallback xmlns="">
            <p:pic>
              <p:nvPicPr>
                <p:cNvPr id="109" name="Ink 108">
                  <a:extLst>
                    <a:ext uri="{FF2B5EF4-FFF2-40B4-BE49-F238E27FC236}">
                      <a16:creationId xmlns:a16="http://schemas.microsoft.com/office/drawing/2014/main" id="{B57E7BCA-C7CC-4A35-1E15-BA3978A0FA85}"/>
                    </a:ext>
                  </a:extLst>
                </p:cNvPr>
                <p:cNvPicPr/>
                <p:nvPr/>
              </p:nvPicPr>
              <p:blipFill>
                <a:blip r:embed="rId127"/>
                <a:stretch>
                  <a:fillRect/>
                </a:stretch>
              </p:blipFill>
              <p:spPr>
                <a:xfrm>
                  <a:off x="4424104" y="654120"/>
                  <a:ext cx="14148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10" name="Ink 109">
                  <a:extLst>
                    <a:ext uri="{FF2B5EF4-FFF2-40B4-BE49-F238E27FC236}">
                      <a16:creationId xmlns:a16="http://schemas.microsoft.com/office/drawing/2014/main" id="{79E8FC67-FF93-1C72-C934-1150E0B05BFA}"/>
                    </a:ext>
                  </a:extLst>
                </p14:cNvPr>
                <p14:cNvContentPartPr/>
                <p14:nvPr/>
              </p14:nvContentPartPr>
              <p14:xfrm>
                <a:off x="4216744" y="1355400"/>
                <a:ext cx="181440" cy="243000"/>
              </p14:xfrm>
            </p:contentPart>
          </mc:Choice>
          <mc:Fallback xmlns="">
            <p:pic>
              <p:nvPicPr>
                <p:cNvPr id="110" name="Ink 109">
                  <a:extLst>
                    <a:ext uri="{FF2B5EF4-FFF2-40B4-BE49-F238E27FC236}">
                      <a16:creationId xmlns:a16="http://schemas.microsoft.com/office/drawing/2014/main" id="{79E8FC67-FF93-1C72-C934-1150E0B05BFA}"/>
                    </a:ext>
                  </a:extLst>
                </p:cNvPr>
                <p:cNvPicPr/>
                <p:nvPr/>
              </p:nvPicPr>
              <p:blipFill>
                <a:blip r:embed="rId129"/>
                <a:stretch>
                  <a:fillRect/>
                </a:stretch>
              </p:blipFill>
              <p:spPr>
                <a:xfrm>
                  <a:off x="4208104" y="1346400"/>
                  <a:ext cx="19908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12" name="Ink 111">
                  <a:extLst>
                    <a:ext uri="{FF2B5EF4-FFF2-40B4-BE49-F238E27FC236}">
                      <a16:creationId xmlns:a16="http://schemas.microsoft.com/office/drawing/2014/main" id="{43FC8C51-0B78-B17B-B952-2F96297F80C3}"/>
                    </a:ext>
                  </a:extLst>
                </p14:cNvPr>
                <p14:cNvContentPartPr/>
                <p14:nvPr/>
              </p14:nvContentPartPr>
              <p14:xfrm>
                <a:off x="4392064" y="1228320"/>
                <a:ext cx="151560" cy="219240"/>
              </p14:xfrm>
            </p:contentPart>
          </mc:Choice>
          <mc:Fallback xmlns="">
            <p:pic>
              <p:nvPicPr>
                <p:cNvPr id="112" name="Ink 111">
                  <a:extLst>
                    <a:ext uri="{FF2B5EF4-FFF2-40B4-BE49-F238E27FC236}">
                      <a16:creationId xmlns:a16="http://schemas.microsoft.com/office/drawing/2014/main" id="{43FC8C51-0B78-B17B-B952-2F96297F80C3}"/>
                    </a:ext>
                  </a:extLst>
                </p:cNvPr>
                <p:cNvPicPr/>
                <p:nvPr/>
              </p:nvPicPr>
              <p:blipFill>
                <a:blip r:embed="rId131"/>
                <a:stretch>
                  <a:fillRect/>
                </a:stretch>
              </p:blipFill>
              <p:spPr>
                <a:xfrm>
                  <a:off x="4383424" y="1219680"/>
                  <a:ext cx="1692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13" name="Ink 112">
                  <a:extLst>
                    <a:ext uri="{FF2B5EF4-FFF2-40B4-BE49-F238E27FC236}">
                      <a16:creationId xmlns:a16="http://schemas.microsoft.com/office/drawing/2014/main" id="{D7A2B878-A420-D0A4-6570-0A62A674AC8B}"/>
                    </a:ext>
                  </a:extLst>
                </p14:cNvPr>
                <p14:cNvContentPartPr/>
                <p14:nvPr/>
              </p14:nvContentPartPr>
              <p14:xfrm>
                <a:off x="4467304" y="1116000"/>
                <a:ext cx="186120" cy="172440"/>
              </p14:xfrm>
            </p:contentPart>
          </mc:Choice>
          <mc:Fallback xmlns="">
            <p:pic>
              <p:nvPicPr>
                <p:cNvPr id="113" name="Ink 112">
                  <a:extLst>
                    <a:ext uri="{FF2B5EF4-FFF2-40B4-BE49-F238E27FC236}">
                      <a16:creationId xmlns:a16="http://schemas.microsoft.com/office/drawing/2014/main" id="{D7A2B878-A420-D0A4-6570-0A62A674AC8B}"/>
                    </a:ext>
                  </a:extLst>
                </p:cNvPr>
                <p:cNvPicPr/>
                <p:nvPr/>
              </p:nvPicPr>
              <p:blipFill>
                <a:blip r:embed="rId133"/>
                <a:stretch>
                  <a:fillRect/>
                </a:stretch>
              </p:blipFill>
              <p:spPr>
                <a:xfrm>
                  <a:off x="4458664" y="1107360"/>
                  <a:ext cx="20376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14" name="Ink 113">
                  <a:extLst>
                    <a:ext uri="{FF2B5EF4-FFF2-40B4-BE49-F238E27FC236}">
                      <a16:creationId xmlns:a16="http://schemas.microsoft.com/office/drawing/2014/main" id="{7F806DA0-FCDA-FD23-3CCC-49865C392AAB}"/>
                    </a:ext>
                  </a:extLst>
                </p14:cNvPr>
                <p14:cNvContentPartPr/>
                <p14:nvPr/>
              </p14:nvContentPartPr>
              <p14:xfrm>
                <a:off x="4694464" y="1000800"/>
                <a:ext cx="146160" cy="201960"/>
              </p14:xfrm>
            </p:contentPart>
          </mc:Choice>
          <mc:Fallback xmlns="">
            <p:pic>
              <p:nvPicPr>
                <p:cNvPr id="114" name="Ink 113">
                  <a:extLst>
                    <a:ext uri="{FF2B5EF4-FFF2-40B4-BE49-F238E27FC236}">
                      <a16:creationId xmlns:a16="http://schemas.microsoft.com/office/drawing/2014/main" id="{7F806DA0-FCDA-FD23-3CCC-49865C392AAB}"/>
                    </a:ext>
                  </a:extLst>
                </p:cNvPr>
                <p:cNvPicPr/>
                <p:nvPr/>
              </p:nvPicPr>
              <p:blipFill>
                <a:blip r:embed="rId135"/>
                <a:stretch>
                  <a:fillRect/>
                </a:stretch>
              </p:blipFill>
              <p:spPr>
                <a:xfrm>
                  <a:off x="4685464" y="992160"/>
                  <a:ext cx="1638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16" name="Ink 115">
                  <a:extLst>
                    <a:ext uri="{FF2B5EF4-FFF2-40B4-BE49-F238E27FC236}">
                      <a16:creationId xmlns:a16="http://schemas.microsoft.com/office/drawing/2014/main" id="{1C766D96-FFD8-0A9C-B345-33F5C40B7889}"/>
                    </a:ext>
                  </a:extLst>
                </p14:cNvPr>
                <p14:cNvContentPartPr/>
                <p14:nvPr/>
              </p14:nvContentPartPr>
              <p14:xfrm>
                <a:off x="4817584" y="579600"/>
                <a:ext cx="103680" cy="83880"/>
              </p14:xfrm>
            </p:contentPart>
          </mc:Choice>
          <mc:Fallback xmlns="">
            <p:pic>
              <p:nvPicPr>
                <p:cNvPr id="116" name="Ink 115">
                  <a:extLst>
                    <a:ext uri="{FF2B5EF4-FFF2-40B4-BE49-F238E27FC236}">
                      <a16:creationId xmlns:a16="http://schemas.microsoft.com/office/drawing/2014/main" id="{1C766D96-FFD8-0A9C-B345-33F5C40B7889}"/>
                    </a:ext>
                  </a:extLst>
                </p:cNvPr>
                <p:cNvPicPr/>
                <p:nvPr/>
              </p:nvPicPr>
              <p:blipFill>
                <a:blip r:embed="rId137"/>
                <a:stretch>
                  <a:fillRect/>
                </a:stretch>
              </p:blipFill>
              <p:spPr>
                <a:xfrm>
                  <a:off x="4808944" y="570600"/>
                  <a:ext cx="12132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17" name="Ink 116">
                  <a:extLst>
                    <a:ext uri="{FF2B5EF4-FFF2-40B4-BE49-F238E27FC236}">
                      <a16:creationId xmlns:a16="http://schemas.microsoft.com/office/drawing/2014/main" id="{5CBC98CF-0BC1-16D0-4D35-D2146AA2BC0E}"/>
                    </a:ext>
                  </a:extLst>
                </p14:cNvPr>
                <p14:cNvContentPartPr/>
                <p14:nvPr/>
              </p14:nvContentPartPr>
              <p14:xfrm>
                <a:off x="5020984" y="857160"/>
                <a:ext cx="63000" cy="83160"/>
              </p14:xfrm>
            </p:contentPart>
          </mc:Choice>
          <mc:Fallback xmlns="">
            <p:pic>
              <p:nvPicPr>
                <p:cNvPr id="117" name="Ink 116">
                  <a:extLst>
                    <a:ext uri="{FF2B5EF4-FFF2-40B4-BE49-F238E27FC236}">
                      <a16:creationId xmlns:a16="http://schemas.microsoft.com/office/drawing/2014/main" id="{5CBC98CF-0BC1-16D0-4D35-D2146AA2BC0E}"/>
                    </a:ext>
                  </a:extLst>
                </p:cNvPr>
                <p:cNvPicPr/>
                <p:nvPr/>
              </p:nvPicPr>
              <p:blipFill>
                <a:blip r:embed="rId139"/>
                <a:stretch>
                  <a:fillRect/>
                </a:stretch>
              </p:blipFill>
              <p:spPr>
                <a:xfrm>
                  <a:off x="5011984" y="848160"/>
                  <a:ext cx="8064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18" name="Ink 117">
                  <a:extLst>
                    <a:ext uri="{FF2B5EF4-FFF2-40B4-BE49-F238E27FC236}">
                      <a16:creationId xmlns:a16="http://schemas.microsoft.com/office/drawing/2014/main" id="{D5F4730C-1F90-6661-0E1B-10187B78E6F8}"/>
                    </a:ext>
                  </a:extLst>
                </p14:cNvPr>
                <p14:cNvContentPartPr/>
                <p14:nvPr/>
              </p14:nvContentPartPr>
              <p14:xfrm>
                <a:off x="5121784" y="784440"/>
                <a:ext cx="115920" cy="104040"/>
              </p14:xfrm>
            </p:contentPart>
          </mc:Choice>
          <mc:Fallback xmlns="">
            <p:pic>
              <p:nvPicPr>
                <p:cNvPr id="118" name="Ink 117">
                  <a:extLst>
                    <a:ext uri="{FF2B5EF4-FFF2-40B4-BE49-F238E27FC236}">
                      <a16:creationId xmlns:a16="http://schemas.microsoft.com/office/drawing/2014/main" id="{D5F4730C-1F90-6661-0E1B-10187B78E6F8}"/>
                    </a:ext>
                  </a:extLst>
                </p:cNvPr>
                <p:cNvPicPr/>
                <p:nvPr/>
              </p:nvPicPr>
              <p:blipFill>
                <a:blip r:embed="rId141"/>
                <a:stretch>
                  <a:fillRect/>
                </a:stretch>
              </p:blipFill>
              <p:spPr>
                <a:xfrm>
                  <a:off x="5113144" y="775440"/>
                  <a:ext cx="13356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19" name="Ink 118">
                  <a:extLst>
                    <a:ext uri="{FF2B5EF4-FFF2-40B4-BE49-F238E27FC236}">
                      <a16:creationId xmlns:a16="http://schemas.microsoft.com/office/drawing/2014/main" id="{513A92E3-5A90-FBA5-6901-95A4880BE5D4}"/>
                    </a:ext>
                  </a:extLst>
                </p14:cNvPr>
                <p14:cNvContentPartPr/>
                <p14:nvPr/>
              </p14:nvContentPartPr>
              <p14:xfrm>
                <a:off x="5253904" y="716400"/>
                <a:ext cx="127440" cy="115920"/>
              </p14:xfrm>
            </p:contentPart>
          </mc:Choice>
          <mc:Fallback xmlns="">
            <p:pic>
              <p:nvPicPr>
                <p:cNvPr id="119" name="Ink 118">
                  <a:extLst>
                    <a:ext uri="{FF2B5EF4-FFF2-40B4-BE49-F238E27FC236}">
                      <a16:creationId xmlns:a16="http://schemas.microsoft.com/office/drawing/2014/main" id="{513A92E3-5A90-FBA5-6901-95A4880BE5D4}"/>
                    </a:ext>
                  </a:extLst>
                </p:cNvPr>
                <p:cNvPicPr/>
                <p:nvPr/>
              </p:nvPicPr>
              <p:blipFill>
                <a:blip r:embed="rId143"/>
                <a:stretch>
                  <a:fillRect/>
                </a:stretch>
              </p:blipFill>
              <p:spPr>
                <a:xfrm>
                  <a:off x="5245264" y="707760"/>
                  <a:ext cx="14508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21" name="Ink 120">
                  <a:extLst>
                    <a:ext uri="{FF2B5EF4-FFF2-40B4-BE49-F238E27FC236}">
                      <a16:creationId xmlns:a16="http://schemas.microsoft.com/office/drawing/2014/main" id="{CF916A62-DB0D-4A08-EF1F-58099036A1D1}"/>
                    </a:ext>
                  </a:extLst>
                </p14:cNvPr>
                <p14:cNvContentPartPr/>
                <p14:nvPr/>
              </p14:nvContentPartPr>
              <p14:xfrm>
                <a:off x="4362904" y="1278720"/>
                <a:ext cx="570600" cy="451440"/>
              </p14:xfrm>
            </p:contentPart>
          </mc:Choice>
          <mc:Fallback xmlns="">
            <p:pic>
              <p:nvPicPr>
                <p:cNvPr id="121" name="Ink 120">
                  <a:extLst>
                    <a:ext uri="{FF2B5EF4-FFF2-40B4-BE49-F238E27FC236}">
                      <a16:creationId xmlns:a16="http://schemas.microsoft.com/office/drawing/2014/main" id="{CF916A62-DB0D-4A08-EF1F-58099036A1D1}"/>
                    </a:ext>
                  </a:extLst>
                </p:cNvPr>
                <p:cNvPicPr/>
                <p:nvPr/>
              </p:nvPicPr>
              <p:blipFill>
                <a:blip r:embed="rId145"/>
                <a:stretch>
                  <a:fillRect/>
                </a:stretch>
              </p:blipFill>
              <p:spPr>
                <a:xfrm>
                  <a:off x="4353904" y="1269720"/>
                  <a:ext cx="588240" cy="46908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37" name="Ink 136">
                  <a:extLst>
                    <a:ext uri="{FF2B5EF4-FFF2-40B4-BE49-F238E27FC236}">
                      <a16:creationId xmlns:a16="http://schemas.microsoft.com/office/drawing/2014/main" id="{E30DBB4F-F8FC-467E-75E0-38BC1312A8ED}"/>
                    </a:ext>
                  </a:extLst>
                </p14:cNvPr>
                <p14:cNvContentPartPr/>
                <p14:nvPr/>
              </p14:nvContentPartPr>
              <p14:xfrm>
                <a:off x="5089744" y="1093680"/>
                <a:ext cx="295560" cy="516240"/>
              </p14:xfrm>
            </p:contentPart>
          </mc:Choice>
          <mc:Fallback xmlns="">
            <p:pic>
              <p:nvPicPr>
                <p:cNvPr id="137" name="Ink 136">
                  <a:extLst>
                    <a:ext uri="{FF2B5EF4-FFF2-40B4-BE49-F238E27FC236}">
                      <a16:creationId xmlns:a16="http://schemas.microsoft.com/office/drawing/2014/main" id="{E30DBB4F-F8FC-467E-75E0-38BC1312A8ED}"/>
                    </a:ext>
                  </a:extLst>
                </p:cNvPr>
                <p:cNvPicPr/>
                <p:nvPr/>
              </p:nvPicPr>
              <p:blipFill>
                <a:blip r:embed="rId147"/>
                <a:stretch>
                  <a:fillRect/>
                </a:stretch>
              </p:blipFill>
              <p:spPr>
                <a:xfrm>
                  <a:off x="5080744" y="1085040"/>
                  <a:ext cx="313200" cy="5338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38" name="Ink 137">
                  <a:extLst>
                    <a:ext uri="{FF2B5EF4-FFF2-40B4-BE49-F238E27FC236}">
                      <a16:creationId xmlns:a16="http://schemas.microsoft.com/office/drawing/2014/main" id="{DB7CE7F1-B0E3-1372-C3C5-322B60475D53}"/>
                    </a:ext>
                  </a:extLst>
                </p14:cNvPr>
                <p14:cNvContentPartPr/>
                <p14:nvPr/>
              </p14:nvContentPartPr>
              <p14:xfrm>
                <a:off x="5531104" y="978120"/>
                <a:ext cx="101160" cy="129600"/>
              </p14:xfrm>
            </p:contentPart>
          </mc:Choice>
          <mc:Fallback xmlns="">
            <p:pic>
              <p:nvPicPr>
                <p:cNvPr id="138" name="Ink 137">
                  <a:extLst>
                    <a:ext uri="{FF2B5EF4-FFF2-40B4-BE49-F238E27FC236}">
                      <a16:creationId xmlns:a16="http://schemas.microsoft.com/office/drawing/2014/main" id="{DB7CE7F1-B0E3-1372-C3C5-322B60475D53}"/>
                    </a:ext>
                  </a:extLst>
                </p:cNvPr>
                <p:cNvPicPr/>
                <p:nvPr/>
              </p:nvPicPr>
              <p:blipFill>
                <a:blip r:embed="rId149"/>
                <a:stretch>
                  <a:fillRect/>
                </a:stretch>
              </p:blipFill>
              <p:spPr>
                <a:xfrm>
                  <a:off x="5522104" y="969120"/>
                  <a:ext cx="11880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39" name="Ink 138">
                  <a:extLst>
                    <a:ext uri="{FF2B5EF4-FFF2-40B4-BE49-F238E27FC236}">
                      <a16:creationId xmlns:a16="http://schemas.microsoft.com/office/drawing/2014/main" id="{BF196158-3EAE-7A1E-8856-3735C65DC23A}"/>
                    </a:ext>
                  </a:extLst>
                </p14:cNvPr>
                <p14:cNvContentPartPr/>
                <p14:nvPr/>
              </p14:nvContentPartPr>
              <p14:xfrm>
                <a:off x="5566744" y="842760"/>
                <a:ext cx="118800" cy="139680"/>
              </p14:xfrm>
            </p:contentPart>
          </mc:Choice>
          <mc:Fallback xmlns="">
            <p:pic>
              <p:nvPicPr>
                <p:cNvPr id="139" name="Ink 138">
                  <a:extLst>
                    <a:ext uri="{FF2B5EF4-FFF2-40B4-BE49-F238E27FC236}">
                      <a16:creationId xmlns:a16="http://schemas.microsoft.com/office/drawing/2014/main" id="{BF196158-3EAE-7A1E-8856-3735C65DC23A}"/>
                    </a:ext>
                  </a:extLst>
                </p:cNvPr>
                <p:cNvPicPr/>
                <p:nvPr/>
              </p:nvPicPr>
              <p:blipFill>
                <a:blip r:embed="rId151"/>
                <a:stretch>
                  <a:fillRect/>
                </a:stretch>
              </p:blipFill>
              <p:spPr>
                <a:xfrm>
                  <a:off x="5557744" y="834120"/>
                  <a:ext cx="13644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41" name="Ink 140">
                  <a:extLst>
                    <a:ext uri="{FF2B5EF4-FFF2-40B4-BE49-F238E27FC236}">
                      <a16:creationId xmlns:a16="http://schemas.microsoft.com/office/drawing/2014/main" id="{32D1E3A4-B219-2372-DA3C-89EF6BA6C61F}"/>
                    </a:ext>
                  </a:extLst>
                </p14:cNvPr>
                <p14:cNvContentPartPr/>
                <p14:nvPr/>
              </p14:nvContentPartPr>
              <p14:xfrm>
                <a:off x="5699944" y="720720"/>
                <a:ext cx="167760" cy="263160"/>
              </p14:xfrm>
            </p:contentPart>
          </mc:Choice>
          <mc:Fallback xmlns="">
            <p:pic>
              <p:nvPicPr>
                <p:cNvPr id="141" name="Ink 140">
                  <a:extLst>
                    <a:ext uri="{FF2B5EF4-FFF2-40B4-BE49-F238E27FC236}">
                      <a16:creationId xmlns:a16="http://schemas.microsoft.com/office/drawing/2014/main" id="{32D1E3A4-B219-2372-DA3C-89EF6BA6C61F}"/>
                    </a:ext>
                  </a:extLst>
                </p:cNvPr>
                <p:cNvPicPr/>
                <p:nvPr/>
              </p:nvPicPr>
              <p:blipFill>
                <a:blip r:embed="rId153"/>
                <a:stretch>
                  <a:fillRect/>
                </a:stretch>
              </p:blipFill>
              <p:spPr>
                <a:xfrm>
                  <a:off x="5691304" y="712080"/>
                  <a:ext cx="18540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42" name="Ink 141">
                  <a:extLst>
                    <a:ext uri="{FF2B5EF4-FFF2-40B4-BE49-F238E27FC236}">
                      <a16:creationId xmlns:a16="http://schemas.microsoft.com/office/drawing/2014/main" id="{2ADA56FD-51CD-299B-DAAE-3E8E69A052CF}"/>
                    </a:ext>
                  </a:extLst>
                </p14:cNvPr>
                <p14:cNvContentPartPr/>
                <p14:nvPr/>
              </p14:nvContentPartPr>
              <p14:xfrm>
                <a:off x="5913064" y="693360"/>
                <a:ext cx="148680" cy="178560"/>
              </p14:xfrm>
            </p:contentPart>
          </mc:Choice>
          <mc:Fallback xmlns="">
            <p:pic>
              <p:nvPicPr>
                <p:cNvPr id="142" name="Ink 141">
                  <a:extLst>
                    <a:ext uri="{FF2B5EF4-FFF2-40B4-BE49-F238E27FC236}">
                      <a16:creationId xmlns:a16="http://schemas.microsoft.com/office/drawing/2014/main" id="{2ADA56FD-51CD-299B-DAAE-3E8E69A052CF}"/>
                    </a:ext>
                  </a:extLst>
                </p:cNvPr>
                <p:cNvPicPr/>
                <p:nvPr/>
              </p:nvPicPr>
              <p:blipFill>
                <a:blip r:embed="rId155"/>
                <a:stretch>
                  <a:fillRect/>
                </a:stretch>
              </p:blipFill>
              <p:spPr>
                <a:xfrm>
                  <a:off x="5904064" y="684720"/>
                  <a:ext cx="16632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43" name="Ink 142">
                  <a:extLst>
                    <a:ext uri="{FF2B5EF4-FFF2-40B4-BE49-F238E27FC236}">
                      <a16:creationId xmlns:a16="http://schemas.microsoft.com/office/drawing/2014/main" id="{52EAA14F-0E84-F3BC-5A9E-90257BC9E276}"/>
                    </a:ext>
                  </a:extLst>
                </p14:cNvPr>
                <p14:cNvContentPartPr/>
                <p14:nvPr/>
              </p14:nvContentPartPr>
              <p14:xfrm>
                <a:off x="6018544" y="587880"/>
                <a:ext cx="169200" cy="205200"/>
              </p14:xfrm>
            </p:contentPart>
          </mc:Choice>
          <mc:Fallback xmlns="">
            <p:pic>
              <p:nvPicPr>
                <p:cNvPr id="143" name="Ink 142">
                  <a:extLst>
                    <a:ext uri="{FF2B5EF4-FFF2-40B4-BE49-F238E27FC236}">
                      <a16:creationId xmlns:a16="http://schemas.microsoft.com/office/drawing/2014/main" id="{52EAA14F-0E84-F3BC-5A9E-90257BC9E276}"/>
                    </a:ext>
                  </a:extLst>
                </p:cNvPr>
                <p:cNvPicPr/>
                <p:nvPr/>
              </p:nvPicPr>
              <p:blipFill>
                <a:blip r:embed="rId157"/>
                <a:stretch>
                  <a:fillRect/>
                </a:stretch>
              </p:blipFill>
              <p:spPr>
                <a:xfrm>
                  <a:off x="6009544" y="579240"/>
                  <a:ext cx="18684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44" name="Ink 143">
                  <a:extLst>
                    <a:ext uri="{FF2B5EF4-FFF2-40B4-BE49-F238E27FC236}">
                      <a16:creationId xmlns:a16="http://schemas.microsoft.com/office/drawing/2014/main" id="{81A12CBF-289C-76FE-78A0-BCC678996449}"/>
                    </a:ext>
                  </a:extLst>
                </p14:cNvPr>
                <p14:cNvContentPartPr/>
                <p14:nvPr/>
              </p14:nvContentPartPr>
              <p14:xfrm>
                <a:off x="6212944" y="525240"/>
                <a:ext cx="178920" cy="236160"/>
              </p14:xfrm>
            </p:contentPart>
          </mc:Choice>
          <mc:Fallback xmlns="">
            <p:pic>
              <p:nvPicPr>
                <p:cNvPr id="144" name="Ink 143">
                  <a:extLst>
                    <a:ext uri="{FF2B5EF4-FFF2-40B4-BE49-F238E27FC236}">
                      <a16:creationId xmlns:a16="http://schemas.microsoft.com/office/drawing/2014/main" id="{81A12CBF-289C-76FE-78A0-BCC678996449}"/>
                    </a:ext>
                  </a:extLst>
                </p:cNvPr>
                <p:cNvPicPr/>
                <p:nvPr/>
              </p:nvPicPr>
              <p:blipFill>
                <a:blip r:embed="rId159"/>
                <a:stretch>
                  <a:fillRect/>
                </a:stretch>
              </p:blipFill>
              <p:spPr>
                <a:xfrm>
                  <a:off x="6203944" y="516240"/>
                  <a:ext cx="19656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46" name="Ink 145">
                  <a:extLst>
                    <a:ext uri="{FF2B5EF4-FFF2-40B4-BE49-F238E27FC236}">
                      <a16:creationId xmlns:a16="http://schemas.microsoft.com/office/drawing/2014/main" id="{E3B25599-43FF-8A96-AE66-428FA95F3102}"/>
                    </a:ext>
                  </a:extLst>
                </p14:cNvPr>
                <p14:cNvContentPartPr/>
                <p14:nvPr/>
              </p14:nvContentPartPr>
              <p14:xfrm>
                <a:off x="7869664" y="1124280"/>
                <a:ext cx="354960" cy="335520"/>
              </p14:xfrm>
            </p:contentPart>
          </mc:Choice>
          <mc:Fallback xmlns="">
            <p:pic>
              <p:nvPicPr>
                <p:cNvPr id="146" name="Ink 145">
                  <a:extLst>
                    <a:ext uri="{FF2B5EF4-FFF2-40B4-BE49-F238E27FC236}">
                      <a16:creationId xmlns:a16="http://schemas.microsoft.com/office/drawing/2014/main" id="{E3B25599-43FF-8A96-AE66-428FA95F3102}"/>
                    </a:ext>
                  </a:extLst>
                </p:cNvPr>
                <p:cNvPicPr/>
                <p:nvPr/>
              </p:nvPicPr>
              <p:blipFill>
                <a:blip r:embed="rId161"/>
                <a:stretch>
                  <a:fillRect/>
                </a:stretch>
              </p:blipFill>
              <p:spPr>
                <a:xfrm>
                  <a:off x="7861024" y="1115280"/>
                  <a:ext cx="372600" cy="3531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47" name="Ink 146">
                  <a:extLst>
                    <a:ext uri="{FF2B5EF4-FFF2-40B4-BE49-F238E27FC236}">
                      <a16:creationId xmlns:a16="http://schemas.microsoft.com/office/drawing/2014/main" id="{0B1BDED6-A342-FFCA-13DD-E09542627984}"/>
                    </a:ext>
                  </a:extLst>
                </p14:cNvPr>
                <p14:cNvContentPartPr/>
                <p14:nvPr/>
              </p14:nvContentPartPr>
              <p14:xfrm>
                <a:off x="8595064" y="1182960"/>
                <a:ext cx="73080" cy="133200"/>
              </p14:xfrm>
            </p:contentPart>
          </mc:Choice>
          <mc:Fallback xmlns="">
            <p:pic>
              <p:nvPicPr>
                <p:cNvPr id="147" name="Ink 146">
                  <a:extLst>
                    <a:ext uri="{FF2B5EF4-FFF2-40B4-BE49-F238E27FC236}">
                      <a16:creationId xmlns:a16="http://schemas.microsoft.com/office/drawing/2014/main" id="{0B1BDED6-A342-FFCA-13DD-E09542627984}"/>
                    </a:ext>
                  </a:extLst>
                </p:cNvPr>
                <p:cNvPicPr/>
                <p:nvPr/>
              </p:nvPicPr>
              <p:blipFill>
                <a:blip r:embed="rId163"/>
                <a:stretch>
                  <a:fillRect/>
                </a:stretch>
              </p:blipFill>
              <p:spPr>
                <a:xfrm>
                  <a:off x="8586064" y="1173960"/>
                  <a:ext cx="9072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48" name="Ink 147">
                  <a:extLst>
                    <a:ext uri="{FF2B5EF4-FFF2-40B4-BE49-F238E27FC236}">
                      <a16:creationId xmlns:a16="http://schemas.microsoft.com/office/drawing/2014/main" id="{58AB38E1-D106-3967-26CD-EBED87EF5BAC}"/>
                    </a:ext>
                  </a:extLst>
                </p14:cNvPr>
                <p14:cNvContentPartPr/>
                <p14:nvPr/>
              </p14:nvContentPartPr>
              <p14:xfrm>
                <a:off x="8462584" y="1132920"/>
                <a:ext cx="219600" cy="81000"/>
              </p14:xfrm>
            </p:contentPart>
          </mc:Choice>
          <mc:Fallback xmlns="">
            <p:pic>
              <p:nvPicPr>
                <p:cNvPr id="148" name="Ink 147">
                  <a:extLst>
                    <a:ext uri="{FF2B5EF4-FFF2-40B4-BE49-F238E27FC236}">
                      <a16:creationId xmlns:a16="http://schemas.microsoft.com/office/drawing/2014/main" id="{58AB38E1-D106-3967-26CD-EBED87EF5BAC}"/>
                    </a:ext>
                  </a:extLst>
                </p:cNvPr>
                <p:cNvPicPr/>
                <p:nvPr/>
              </p:nvPicPr>
              <p:blipFill>
                <a:blip r:embed="rId165"/>
                <a:stretch>
                  <a:fillRect/>
                </a:stretch>
              </p:blipFill>
              <p:spPr>
                <a:xfrm>
                  <a:off x="8453944" y="1124280"/>
                  <a:ext cx="23724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49" name="Ink 148">
                  <a:extLst>
                    <a:ext uri="{FF2B5EF4-FFF2-40B4-BE49-F238E27FC236}">
                      <a16:creationId xmlns:a16="http://schemas.microsoft.com/office/drawing/2014/main" id="{A8FBBAFD-51B7-B5AA-A5FE-A147834EC37C}"/>
                    </a:ext>
                  </a:extLst>
                </p14:cNvPr>
                <p14:cNvContentPartPr/>
                <p14:nvPr/>
              </p14:nvContentPartPr>
              <p14:xfrm>
                <a:off x="8727904" y="1164960"/>
                <a:ext cx="130320" cy="105120"/>
              </p14:xfrm>
            </p:contentPart>
          </mc:Choice>
          <mc:Fallback xmlns="">
            <p:pic>
              <p:nvPicPr>
                <p:cNvPr id="149" name="Ink 148">
                  <a:extLst>
                    <a:ext uri="{FF2B5EF4-FFF2-40B4-BE49-F238E27FC236}">
                      <a16:creationId xmlns:a16="http://schemas.microsoft.com/office/drawing/2014/main" id="{A8FBBAFD-51B7-B5AA-A5FE-A147834EC37C}"/>
                    </a:ext>
                  </a:extLst>
                </p:cNvPr>
                <p:cNvPicPr/>
                <p:nvPr/>
              </p:nvPicPr>
              <p:blipFill>
                <a:blip r:embed="rId167"/>
                <a:stretch>
                  <a:fillRect/>
                </a:stretch>
              </p:blipFill>
              <p:spPr>
                <a:xfrm>
                  <a:off x="8718904" y="1156320"/>
                  <a:ext cx="14796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50" name="Ink 149">
                  <a:extLst>
                    <a:ext uri="{FF2B5EF4-FFF2-40B4-BE49-F238E27FC236}">
                      <a16:creationId xmlns:a16="http://schemas.microsoft.com/office/drawing/2014/main" id="{007B72FA-45BA-21A7-BADF-D1DF749E8D60}"/>
                    </a:ext>
                  </a:extLst>
                </p14:cNvPr>
                <p14:cNvContentPartPr/>
                <p14:nvPr/>
              </p14:nvContentPartPr>
              <p14:xfrm>
                <a:off x="8885944" y="1158480"/>
                <a:ext cx="77040" cy="91800"/>
              </p14:xfrm>
            </p:contentPart>
          </mc:Choice>
          <mc:Fallback xmlns="">
            <p:pic>
              <p:nvPicPr>
                <p:cNvPr id="150" name="Ink 149">
                  <a:extLst>
                    <a:ext uri="{FF2B5EF4-FFF2-40B4-BE49-F238E27FC236}">
                      <a16:creationId xmlns:a16="http://schemas.microsoft.com/office/drawing/2014/main" id="{007B72FA-45BA-21A7-BADF-D1DF749E8D60}"/>
                    </a:ext>
                  </a:extLst>
                </p:cNvPr>
                <p:cNvPicPr/>
                <p:nvPr/>
              </p:nvPicPr>
              <p:blipFill>
                <a:blip r:embed="rId169"/>
                <a:stretch>
                  <a:fillRect/>
                </a:stretch>
              </p:blipFill>
              <p:spPr>
                <a:xfrm>
                  <a:off x="8876944" y="1149480"/>
                  <a:ext cx="9468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51" name="Ink 150">
                  <a:extLst>
                    <a:ext uri="{FF2B5EF4-FFF2-40B4-BE49-F238E27FC236}">
                      <a16:creationId xmlns:a16="http://schemas.microsoft.com/office/drawing/2014/main" id="{41184B47-8795-FCE7-CA22-F9901AEEC208}"/>
                    </a:ext>
                  </a:extLst>
                </p14:cNvPr>
                <p14:cNvContentPartPr/>
                <p14:nvPr/>
              </p14:nvContentPartPr>
              <p14:xfrm>
                <a:off x="9040024" y="1144800"/>
                <a:ext cx="218880" cy="76320"/>
              </p14:xfrm>
            </p:contentPart>
          </mc:Choice>
          <mc:Fallback xmlns="">
            <p:pic>
              <p:nvPicPr>
                <p:cNvPr id="151" name="Ink 150">
                  <a:extLst>
                    <a:ext uri="{FF2B5EF4-FFF2-40B4-BE49-F238E27FC236}">
                      <a16:creationId xmlns:a16="http://schemas.microsoft.com/office/drawing/2014/main" id="{41184B47-8795-FCE7-CA22-F9901AEEC208}"/>
                    </a:ext>
                  </a:extLst>
                </p:cNvPr>
                <p:cNvPicPr/>
                <p:nvPr/>
              </p:nvPicPr>
              <p:blipFill>
                <a:blip r:embed="rId171"/>
                <a:stretch>
                  <a:fillRect/>
                </a:stretch>
              </p:blipFill>
              <p:spPr>
                <a:xfrm>
                  <a:off x="9031024" y="1135800"/>
                  <a:ext cx="23652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52" name="Ink 151">
                  <a:extLst>
                    <a:ext uri="{FF2B5EF4-FFF2-40B4-BE49-F238E27FC236}">
                      <a16:creationId xmlns:a16="http://schemas.microsoft.com/office/drawing/2014/main" id="{AECFFBD4-B1D3-FF7D-468C-0D267C4CAFE3}"/>
                    </a:ext>
                  </a:extLst>
                </p14:cNvPr>
                <p14:cNvContentPartPr/>
                <p14:nvPr/>
              </p14:nvContentPartPr>
              <p14:xfrm>
                <a:off x="8112664" y="1315800"/>
                <a:ext cx="126720" cy="41760"/>
              </p14:xfrm>
            </p:contentPart>
          </mc:Choice>
          <mc:Fallback xmlns="">
            <p:pic>
              <p:nvPicPr>
                <p:cNvPr id="152" name="Ink 151">
                  <a:extLst>
                    <a:ext uri="{FF2B5EF4-FFF2-40B4-BE49-F238E27FC236}">
                      <a16:creationId xmlns:a16="http://schemas.microsoft.com/office/drawing/2014/main" id="{AECFFBD4-B1D3-FF7D-468C-0D267C4CAFE3}"/>
                    </a:ext>
                  </a:extLst>
                </p:cNvPr>
                <p:cNvPicPr/>
                <p:nvPr/>
              </p:nvPicPr>
              <p:blipFill>
                <a:blip r:embed="rId173"/>
                <a:stretch>
                  <a:fillRect/>
                </a:stretch>
              </p:blipFill>
              <p:spPr>
                <a:xfrm>
                  <a:off x="8103664" y="1307160"/>
                  <a:ext cx="14436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56" name="Ink 155">
                  <a:extLst>
                    <a:ext uri="{FF2B5EF4-FFF2-40B4-BE49-F238E27FC236}">
                      <a16:creationId xmlns:a16="http://schemas.microsoft.com/office/drawing/2014/main" id="{92F08606-311F-B351-FB5C-7432E74832D1}"/>
                    </a:ext>
                  </a:extLst>
                </p14:cNvPr>
                <p14:cNvContentPartPr/>
                <p14:nvPr/>
              </p14:nvContentPartPr>
              <p14:xfrm>
                <a:off x="6378184" y="1197720"/>
                <a:ext cx="1987560" cy="290880"/>
              </p14:xfrm>
            </p:contentPart>
          </mc:Choice>
          <mc:Fallback xmlns="">
            <p:pic>
              <p:nvPicPr>
                <p:cNvPr id="156" name="Ink 155">
                  <a:extLst>
                    <a:ext uri="{FF2B5EF4-FFF2-40B4-BE49-F238E27FC236}">
                      <a16:creationId xmlns:a16="http://schemas.microsoft.com/office/drawing/2014/main" id="{92F08606-311F-B351-FB5C-7432E74832D1}"/>
                    </a:ext>
                  </a:extLst>
                </p:cNvPr>
                <p:cNvPicPr/>
                <p:nvPr/>
              </p:nvPicPr>
              <p:blipFill>
                <a:blip r:embed="rId175"/>
                <a:stretch>
                  <a:fillRect/>
                </a:stretch>
              </p:blipFill>
              <p:spPr>
                <a:xfrm>
                  <a:off x="6369544" y="1188720"/>
                  <a:ext cx="2005200" cy="30852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57" name="Ink 156">
                  <a:extLst>
                    <a:ext uri="{FF2B5EF4-FFF2-40B4-BE49-F238E27FC236}">
                      <a16:creationId xmlns:a16="http://schemas.microsoft.com/office/drawing/2014/main" id="{D1E86C71-7395-67EC-C245-4AF66CED0497}"/>
                    </a:ext>
                  </a:extLst>
                </p14:cNvPr>
                <p14:cNvContentPartPr/>
                <p14:nvPr/>
              </p14:nvContentPartPr>
              <p14:xfrm>
                <a:off x="6636304" y="1415160"/>
                <a:ext cx="4320" cy="15840"/>
              </p14:xfrm>
            </p:contentPart>
          </mc:Choice>
          <mc:Fallback xmlns="">
            <p:pic>
              <p:nvPicPr>
                <p:cNvPr id="157" name="Ink 156">
                  <a:extLst>
                    <a:ext uri="{FF2B5EF4-FFF2-40B4-BE49-F238E27FC236}">
                      <a16:creationId xmlns:a16="http://schemas.microsoft.com/office/drawing/2014/main" id="{D1E86C71-7395-67EC-C245-4AF66CED0497}"/>
                    </a:ext>
                  </a:extLst>
                </p:cNvPr>
                <p:cNvPicPr/>
                <p:nvPr/>
              </p:nvPicPr>
              <p:blipFill>
                <a:blip r:embed="rId177"/>
                <a:stretch>
                  <a:fillRect/>
                </a:stretch>
              </p:blipFill>
              <p:spPr>
                <a:xfrm>
                  <a:off x="6627304" y="1406520"/>
                  <a:ext cx="2196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58" name="Ink 157">
                  <a:extLst>
                    <a:ext uri="{FF2B5EF4-FFF2-40B4-BE49-F238E27FC236}">
                      <a16:creationId xmlns:a16="http://schemas.microsoft.com/office/drawing/2014/main" id="{E8CFCC9A-74A8-AD68-457E-D892AE5A363D}"/>
                    </a:ext>
                  </a:extLst>
                </p14:cNvPr>
                <p14:cNvContentPartPr/>
                <p14:nvPr/>
              </p14:nvContentPartPr>
              <p14:xfrm>
                <a:off x="7107544" y="1401840"/>
                <a:ext cx="10440" cy="1800"/>
              </p14:xfrm>
            </p:contentPart>
          </mc:Choice>
          <mc:Fallback xmlns="">
            <p:pic>
              <p:nvPicPr>
                <p:cNvPr id="158" name="Ink 157">
                  <a:extLst>
                    <a:ext uri="{FF2B5EF4-FFF2-40B4-BE49-F238E27FC236}">
                      <a16:creationId xmlns:a16="http://schemas.microsoft.com/office/drawing/2014/main" id="{E8CFCC9A-74A8-AD68-457E-D892AE5A363D}"/>
                    </a:ext>
                  </a:extLst>
                </p:cNvPr>
                <p:cNvPicPr/>
                <p:nvPr/>
              </p:nvPicPr>
              <p:blipFill>
                <a:blip r:embed="rId179"/>
                <a:stretch>
                  <a:fillRect/>
                </a:stretch>
              </p:blipFill>
              <p:spPr>
                <a:xfrm>
                  <a:off x="7098904" y="1393200"/>
                  <a:ext cx="2808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60" name="Ink 159">
                  <a:extLst>
                    <a:ext uri="{FF2B5EF4-FFF2-40B4-BE49-F238E27FC236}">
                      <a16:creationId xmlns:a16="http://schemas.microsoft.com/office/drawing/2014/main" id="{56E71BBF-69C3-9EC1-434A-6C2860250220}"/>
                    </a:ext>
                  </a:extLst>
                </p14:cNvPr>
                <p14:cNvContentPartPr/>
                <p14:nvPr/>
              </p14:nvContentPartPr>
              <p14:xfrm>
                <a:off x="6324184" y="1139400"/>
                <a:ext cx="2022840" cy="268200"/>
              </p14:xfrm>
            </p:contentPart>
          </mc:Choice>
          <mc:Fallback xmlns="">
            <p:pic>
              <p:nvPicPr>
                <p:cNvPr id="160" name="Ink 159">
                  <a:extLst>
                    <a:ext uri="{FF2B5EF4-FFF2-40B4-BE49-F238E27FC236}">
                      <a16:creationId xmlns:a16="http://schemas.microsoft.com/office/drawing/2014/main" id="{56E71BBF-69C3-9EC1-434A-6C2860250220}"/>
                    </a:ext>
                  </a:extLst>
                </p:cNvPr>
                <p:cNvPicPr/>
                <p:nvPr/>
              </p:nvPicPr>
              <p:blipFill>
                <a:blip r:embed="rId181"/>
                <a:stretch>
                  <a:fillRect/>
                </a:stretch>
              </p:blipFill>
              <p:spPr>
                <a:xfrm>
                  <a:off x="6315544" y="1130760"/>
                  <a:ext cx="204048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62" name="Ink 161">
                  <a:extLst>
                    <a:ext uri="{FF2B5EF4-FFF2-40B4-BE49-F238E27FC236}">
                      <a16:creationId xmlns:a16="http://schemas.microsoft.com/office/drawing/2014/main" id="{D0843B04-DB15-AC6F-30F5-74C72F62BB2C}"/>
                    </a:ext>
                  </a:extLst>
                </p14:cNvPr>
                <p14:cNvContentPartPr/>
                <p14:nvPr/>
              </p14:nvContentPartPr>
              <p14:xfrm>
                <a:off x="8036704" y="712080"/>
                <a:ext cx="1385280" cy="419760"/>
              </p14:xfrm>
            </p:contentPart>
          </mc:Choice>
          <mc:Fallback xmlns="">
            <p:pic>
              <p:nvPicPr>
                <p:cNvPr id="162" name="Ink 161">
                  <a:extLst>
                    <a:ext uri="{FF2B5EF4-FFF2-40B4-BE49-F238E27FC236}">
                      <a16:creationId xmlns:a16="http://schemas.microsoft.com/office/drawing/2014/main" id="{D0843B04-DB15-AC6F-30F5-74C72F62BB2C}"/>
                    </a:ext>
                  </a:extLst>
                </p:cNvPr>
                <p:cNvPicPr/>
                <p:nvPr/>
              </p:nvPicPr>
              <p:blipFill>
                <a:blip r:embed="rId183"/>
                <a:stretch>
                  <a:fillRect/>
                </a:stretch>
              </p:blipFill>
              <p:spPr>
                <a:xfrm>
                  <a:off x="8027704" y="703440"/>
                  <a:ext cx="1402920" cy="437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4">
            <p14:nvContentPartPr>
              <p14:cNvPr id="164" name="Ink 163">
                <a:extLst>
                  <a:ext uri="{FF2B5EF4-FFF2-40B4-BE49-F238E27FC236}">
                    <a16:creationId xmlns:a16="http://schemas.microsoft.com/office/drawing/2014/main" id="{D5BE2753-07E7-A60D-CD22-8D69BF9240A6}"/>
                  </a:ext>
                </a:extLst>
              </p14:cNvPr>
              <p14:cNvContentPartPr/>
              <p14:nvPr/>
            </p14:nvContentPartPr>
            <p14:xfrm>
              <a:off x="5328064" y="1698480"/>
              <a:ext cx="4840920" cy="762840"/>
            </p14:xfrm>
          </p:contentPart>
        </mc:Choice>
        <mc:Fallback xmlns="">
          <p:pic>
            <p:nvPicPr>
              <p:cNvPr id="164" name="Ink 163">
                <a:extLst>
                  <a:ext uri="{FF2B5EF4-FFF2-40B4-BE49-F238E27FC236}">
                    <a16:creationId xmlns:a16="http://schemas.microsoft.com/office/drawing/2014/main" id="{D5BE2753-07E7-A60D-CD22-8D69BF9240A6}"/>
                  </a:ext>
                </a:extLst>
              </p:cNvPr>
              <p:cNvPicPr/>
              <p:nvPr/>
            </p:nvPicPr>
            <p:blipFill>
              <a:blip r:embed="rId185"/>
              <a:stretch>
                <a:fillRect/>
              </a:stretch>
            </p:blipFill>
            <p:spPr>
              <a:xfrm>
                <a:off x="5319064" y="1689480"/>
                <a:ext cx="4858560" cy="78048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65" name="Ink 164">
                <a:extLst>
                  <a:ext uri="{FF2B5EF4-FFF2-40B4-BE49-F238E27FC236}">
                    <a16:creationId xmlns:a16="http://schemas.microsoft.com/office/drawing/2014/main" id="{29BF512C-7F05-42B2-34FE-EEEC54BF940D}"/>
                  </a:ext>
                </a:extLst>
              </p14:cNvPr>
              <p14:cNvContentPartPr/>
              <p14:nvPr/>
            </p14:nvContentPartPr>
            <p14:xfrm>
              <a:off x="2781424" y="3311280"/>
              <a:ext cx="259560" cy="273600"/>
            </p14:xfrm>
          </p:contentPart>
        </mc:Choice>
        <mc:Fallback xmlns="">
          <p:pic>
            <p:nvPicPr>
              <p:cNvPr id="165" name="Ink 164">
                <a:extLst>
                  <a:ext uri="{FF2B5EF4-FFF2-40B4-BE49-F238E27FC236}">
                    <a16:creationId xmlns:a16="http://schemas.microsoft.com/office/drawing/2014/main" id="{29BF512C-7F05-42B2-34FE-EEEC54BF940D}"/>
                  </a:ext>
                </a:extLst>
              </p:cNvPr>
              <p:cNvPicPr/>
              <p:nvPr/>
            </p:nvPicPr>
            <p:blipFill>
              <a:blip r:embed="rId187"/>
              <a:stretch>
                <a:fillRect/>
              </a:stretch>
            </p:blipFill>
            <p:spPr>
              <a:xfrm>
                <a:off x="2772424" y="3302640"/>
                <a:ext cx="277200" cy="291240"/>
              </a:xfrm>
              <a:prstGeom prst="rect">
                <a:avLst/>
              </a:prstGeom>
            </p:spPr>
          </p:pic>
        </mc:Fallback>
      </mc:AlternateContent>
      <p:grpSp>
        <p:nvGrpSpPr>
          <p:cNvPr id="178" name="Group 177">
            <a:extLst>
              <a:ext uri="{FF2B5EF4-FFF2-40B4-BE49-F238E27FC236}">
                <a16:creationId xmlns:a16="http://schemas.microsoft.com/office/drawing/2014/main" id="{C5C4A180-3F2B-4D1A-A6AB-875296E05367}"/>
              </a:ext>
            </a:extLst>
          </p:cNvPr>
          <p:cNvGrpSpPr/>
          <p:nvPr/>
        </p:nvGrpSpPr>
        <p:grpSpPr>
          <a:xfrm>
            <a:off x="3185704" y="2518560"/>
            <a:ext cx="966960" cy="643320"/>
            <a:chOff x="3185704" y="2518560"/>
            <a:chExt cx="966960" cy="643320"/>
          </a:xfrm>
        </p:grpSpPr>
        <mc:AlternateContent xmlns:mc="http://schemas.openxmlformats.org/markup-compatibility/2006" xmlns:p14="http://schemas.microsoft.com/office/powerpoint/2010/main">
          <mc:Choice Requires="p14">
            <p:contentPart p14:bwMode="auto" r:id="rId188">
              <p14:nvContentPartPr>
                <p14:cNvPr id="166" name="Ink 165">
                  <a:extLst>
                    <a:ext uri="{FF2B5EF4-FFF2-40B4-BE49-F238E27FC236}">
                      <a16:creationId xmlns:a16="http://schemas.microsoft.com/office/drawing/2014/main" id="{BAB22E8C-545E-5777-651C-4F43D6E83488}"/>
                    </a:ext>
                  </a:extLst>
                </p14:cNvPr>
                <p14:cNvContentPartPr/>
                <p14:nvPr/>
              </p14:nvContentPartPr>
              <p14:xfrm>
                <a:off x="3185704" y="2722320"/>
                <a:ext cx="161280" cy="236160"/>
              </p14:xfrm>
            </p:contentPart>
          </mc:Choice>
          <mc:Fallback xmlns="">
            <p:pic>
              <p:nvPicPr>
                <p:cNvPr id="166" name="Ink 165">
                  <a:extLst>
                    <a:ext uri="{FF2B5EF4-FFF2-40B4-BE49-F238E27FC236}">
                      <a16:creationId xmlns:a16="http://schemas.microsoft.com/office/drawing/2014/main" id="{BAB22E8C-545E-5777-651C-4F43D6E83488}"/>
                    </a:ext>
                  </a:extLst>
                </p:cNvPr>
                <p:cNvPicPr/>
                <p:nvPr/>
              </p:nvPicPr>
              <p:blipFill>
                <a:blip r:embed="rId189"/>
                <a:stretch>
                  <a:fillRect/>
                </a:stretch>
              </p:blipFill>
              <p:spPr>
                <a:xfrm>
                  <a:off x="3177064" y="2713320"/>
                  <a:ext cx="17892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67" name="Ink 166">
                  <a:extLst>
                    <a:ext uri="{FF2B5EF4-FFF2-40B4-BE49-F238E27FC236}">
                      <a16:creationId xmlns:a16="http://schemas.microsoft.com/office/drawing/2014/main" id="{3ECF424C-5ACA-185A-CA91-711BA4326924}"/>
                    </a:ext>
                  </a:extLst>
                </p14:cNvPr>
                <p14:cNvContentPartPr/>
                <p14:nvPr/>
              </p14:nvContentPartPr>
              <p14:xfrm>
                <a:off x="3394504" y="2679120"/>
                <a:ext cx="77760" cy="129600"/>
              </p14:xfrm>
            </p:contentPart>
          </mc:Choice>
          <mc:Fallback xmlns="">
            <p:pic>
              <p:nvPicPr>
                <p:cNvPr id="167" name="Ink 166">
                  <a:extLst>
                    <a:ext uri="{FF2B5EF4-FFF2-40B4-BE49-F238E27FC236}">
                      <a16:creationId xmlns:a16="http://schemas.microsoft.com/office/drawing/2014/main" id="{3ECF424C-5ACA-185A-CA91-711BA4326924}"/>
                    </a:ext>
                  </a:extLst>
                </p:cNvPr>
                <p:cNvPicPr/>
                <p:nvPr/>
              </p:nvPicPr>
              <p:blipFill>
                <a:blip r:embed="rId191"/>
                <a:stretch>
                  <a:fillRect/>
                </a:stretch>
              </p:blipFill>
              <p:spPr>
                <a:xfrm>
                  <a:off x="3385864" y="2670480"/>
                  <a:ext cx="9540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68" name="Ink 167">
                  <a:extLst>
                    <a:ext uri="{FF2B5EF4-FFF2-40B4-BE49-F238E27FC236}">
                      <a16:creationId xmlns:a16="http://schemas.microsoft.com/office/drawing/2014/main" id="{E86FBAD0-0B91-7F88-2C71-E76BD2781BC3}"/>
                    </a:ext>
                  </a:extLst>
                </p14:cNvPr>
                <p14:cNvContentPartPr/>
                <p14:nvPr/>
              </p14:nvContentPartPr>
              <p14:xfrm>
                <a:off x="3317464" y="2648520"/>
                <a:ext cx="159840" cy="81720"/>
              </p14:xfrm>
            </p:contentPart>
          </mc:Choice>
          <mc:Fallback xmlns="">
            <p:pic>
              <p:nvPicPr>
                <p:cNvPr id="168" name="Ink 167">
                  <a:extLst>
                    <a:ext uri="{FF2B5EF4-FFF2-40B4-BE49-F238E27FC236}">
                      <a16:creationId xmlns:a16="http://schemas.microsoft.com/office/drawing/2014/main" id="{E86FBAD0-0B91-7F88-2C71-E76BD2781BC3}"/>
                    </a:ext>
                  </a:extLst>
                </p:cNvPr>
                <p:cNvPicPr/>
                <p:nvPr/>
              </p:nvPicPr>
              <p:blipFill>
                <a:blip r:embed="rId193"/>
                <a:stretch>
                  <a:fillRect/>
                </a:stretch>
              </p:blipFill>
              <p:spPr>
                <a:xfrm>
                  <a:off x="3308464" y="2639880"/>
                  <a:ext cx="17748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69" name="Ink 168">
                  <a:extLst>
                    <a:ext uri="{FF2B5EF4-FFF2-40B4-BE49-F238E27FC236}">
                      <a16:creationId xmlns:a16="http://schemas.microsoft.com/office/drawing/2014/main" id="{BB414D99-0D9D-A26C-BA5A-ABDF740129B8}"/>
                    </a:ext>
                  </a:extLst>
                </p14:cNvPr>
                <p14:cNvContentPartPr/>
                <p14:nvPr/>
              </p14:nvContentPartPr>
              <p14:xfrm>
                <a:off x="3537784" y="2636640"/>
                <a:ext cx="75240" cy="120600"/>
              </p14:xfrm>
            </p:contentPart>
          </mc:Choice>
          <mc:Fallback xmlns="">
            <p:pic>
              <p:nvPicPr>
                <p:cNvPr id="169" name="Ink 168">
                  <a:extLst>
                    <a:ext uri="{FF2B5EF4-FFF2-40B4-BE49-F238E27FC236}">
                      <a16:creationId xmlns:a16="http://schemas.microsoft.com/office/drawing/2014/main" id="{BB414D99-0D9D-A26C-BA5A-ABDF740129B8}"/>
                    </a:ext>
                  </a:extLst>
                </p:cNvPr>
                <p:cNvPicPr/>
                <p:nvPr/>
              </p:nvPicPr>
              <p:blipFill>
                <a:blip r:embed="rId195"/>
                <a:stretch>
                  <a:fillRect/>
                </a:stretch>
              </p:blipFill>
              <p:spPr>
                <a:xfrm>
                  <a:off x="3529144" y="2627640"/>
                  <a:ext cx="928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70" name="Ink 169">
                  <a:extLst>
                    <a:ext uri="{FF2B5EF4-FFF2-40B4-BE49-F238E27FC236}">
                      <a16:creationId xmlns:a16="http://schemas.microsoft.com/office/drawing/2014/main" id="{232EE11D-073A-24FF-2EFF-EE6EDB87FF9C}"/>
                    </a:ext>
                  </a:extLst>
                </p14:cNvPr>
                <p14:cNvContentPartPr/>
                <p14:nvPr/>
              </p14:nvContentPartPr>
              <p14:xfrm>
                <a:off x="3479824" y="2607120"/>
                <a:ext cx="115920" cy="97200"/>
              </p14:xfrm>
            </p:contentPart>
          </mc:Choice>
          <mc:Fallback xmlns="">
            <p:pic>
              <p:nvPicPr>
                <p:cNvPr id="170" name="Ink 169">
                  <a:extLst>
                    <a:ext uri="{FF2B5EF4-FFF2-40B4-BE49-F238E27FC236}">
                      <a16:creationId xmlns:a16="http://schemas.microsoft.com/office/drawing/2014/main" id="{232EE11D-073A-24FF-2EFF-EE6EDB87FF9C}"/>
                    </a:ext>
                  </a:extLst>
                </p:cNvPr>
                <p:cNvPicPr/>
                <p:nvPr/>
              </p:nvPicPr>
              <p:blipFill>
                <a:blip r:embed="rId197"/>
                <a:stretch>
                  <a:fillRect/>
                </a:stretch>
              </p:blipFill>
              <p:spPr>
                <a:xfrm>
                  <a:off x="3470824" y="2598480"/>
                  <a:ext cx="13356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71" name="Ink 170">
                  <a:extLst>
                    <a:ext uri="{FF2B5EF4-FFF2-40B4-BE49-F238E27FC236}">
                      <a16:creationId xmlns:a16="http://schemas.microsoft.com/office/drawing/2014/main" id="{BBDBC08C-4DED-1A12-8AC0-006E88122343}"/>
                    </a:ext>
                  </a:extLst>
                </p14:cNvPr>
                <p14:cNvContentPartPr/>
                <p14:nvPr/>
              </p14:nvContentPartPr>
              <p14:xfrm>
                <a:off x="3649384" y="2518560"/>
                <a:ext cx="147960" cy="188640"/>
              </p14:xfrm>
            </p:contentPart>
          </mc:Choice>
          <mc:Fallback xmlns="">
            <p:pic>
              <p:nvPicPr>
                <p:cNvPr id="171" name="Ink 170">
                  <a:extLst>
                    <a:ext uri="{FF2B5EF4-FFF2-40B4-BE49-F238E27FC236}">
                      <a16:creationId xmlns:a16="http://schemas.microsoft.com/office/drawing/2014/main" id="{BBDBC08C-4DED-1A12-8AC0-006E88122343}"/>
                    </a:ext>
                  </a:extLst>
                </p:cNvPr>
                <p:cNvPicPr/>
                <p:nvPr/>
              </p:nvPicPr>
              <p:blipFill>
                <a:blip r:embed="rId199"/>
                <a:stretch>
                  <a:fillRect/>
                </a:stretch>
              </p:blipFill>
              <p:spPr>
                <a:xfrm>
                  <a:off x="3640384" y="2509920"/>
                  <a:ext cx="16560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73" name="Ink 172">
                  <a:extLst>
                    <a:ext uri="{FF2B5EF4-FFF2-40B4-BE49-F238E27FC236}">
                      <a16:creationId xmlns:a16="http://schemas.microsoft.com/office/drawing/2014/main" id="{F432AE1E-F5D0-F062-B0F7-4D92F902A209}"/>
                    </a:ext>
                  </a:extLst>
                </p14:cNvPr>
                <p14:cNvContentPartPr/>
                <p14:nvPr/>
              </p14:nvContentPartPr>
              <p14:xfrm>
                <a:off x="3400624" y="2972520"/>
                <a:ext cx="154440" cy="189360"/>
              </p14:xfrm>
            </p:contentPart>
          </mc:Choice>
          <mc:Fallback xmlns="">
            <p:pic>
              <p:nvPicPr>
                <p:cNvPr id="173" name="Ink 172">
                  <a:extLst>
                    <a:ext uri="{FF2B5EF4-FFF2-40B4-BE49-F238E27FC236}">
                      <a16:creationId xmlns:a16="http://schemas.microsoft.com/office/drawing/2014/main" id="{F432AE1E-F5D0-F062-B0F7-4D92F902A209}"/>
                    </a:ext>
                  </a:extLst>
                </p:cNvPr>
                <p:cNvPicPr/>
                <p:nvPr/>
              </p:nvPicPr>
              <p:blipFill>
                <a:blip r:embed="rId201"/>
                <a:stretch>
                  <a:fillRect/>
                </a:stretch>
              </p:blipFill>
              <p:spPr>
                <a:xfrm>
                  <a:off x="3391624" y="2963880"/>
                  <a:ext cx="17208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74" name="Ink 173">
                  <a:extLst>
                    <a:ext uri="{FF2B5EF4-FFF2-40B4-BE49-F238E27FC236}">
                      <a16:creationId xmlns:a16="http://schemas.microsoft.com/office/drawing/2014/main" id="{308F20B4-482A-3159-AC5F-08CA788EA638}"/>
                    </a:ext>
                  </a:extLst>
                </p14:cNvPr>
                <p14:cNvContentPartPr/>
                <p14:nvPr/>
              </p14:nvContentPartPr>
              <p14:xfrm>
                <a:off x="3562264" y="2893680"/>
                <a:ext cx="138960" cy="178560"/>
              </p14:xfrm>
            </p:contentPart>
          </mc:Choice>
          <mc:Fallback xmlns="">
            <p:pic>
              <p:nvPicPr>
                <p:cNvPr id="174" name="Ink 173">
                  <a:extLst>
                    <a:ext uri="{FF2B5EF4-FFF2-40B4-BE49-F238E27FC236}">
                      <a16:creationId xmlns:a16="http://schemas.microsoft.com/office/drawing/2014/main" id="{308F20B4-482A-3159-AC5F-08CA788EA638}"/>
                    </a:ext>
                  </a:extLst>
                </p:cNvPr>
                <p:cNvPicPr/>
                <p:nvPr/>
              </p:nvPicPr>
              <p:blipFill>
                <a:blip r:embed="rId203"/>
                <a:stretch>
                  <a:fillRect/>
                </a:stretch>
              </p:blipFill>
              <p:spPr>
                <a:xfrm>
                  <a:off x="3553264" y="2884680"/>
                  <a:ext cx="15660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75" name="Ink 174">
                  <a:extLst>
                    <a:ext uri="{FF2B5EF4-FFF2-40B4-BE49-F238E27FC236}">
                      <a16:creationId xmlns:a16="http://schemas.microsoft.com/office/drawing/2014/main" id="{3171CE4F-7CB9-12CC-547F-79D1B9242C0A}"/>
                    </a:ext>
                  </a:extLst>
                </p14:cNvPr>
                <p14:cNvContentPartPr/>
                <p14:nvPr/>
              </p14:nvContentPartPr>
              <p14:xfrm>
                <a:off x="3679264" y="2717280"/>
                <a:ext cx="280800" cy="230040"/>
              </p14:xfrm>
            </p:contentPart>
          </mc:Choice>
          <mc:Fallback xmlns="">
            <p:pic>
              <p:nvPicPr>
                <p:cNvPr id="175" name="Ink 174">
                  <a:extLst>
                    <a:ext uri="{FF2B5EF4-FFF2-40B4-BE49-F238E27FC236}">
                      <a16:creationId xmlns:a16="http://schemas.microsoft.com/office/drawing/2014/main" id="{3171CE4F-7CB9-12CC-547F-79D1B9242C0A}"/>
                    </a:ext>
                  </a:extLst>
                </p:cNvPr>
                <p:cNvPicPr/>
                <p:nvPr/>
              </p:nvPicPr>
              <p:blipFill>
                <a:blip r:embed="rId205"/>
                <a:stretch>
                  <a:fillRect/>
                </a:stretch>
              </p:blipFill>
              <p:spPr>
                <a:xfrm>
                  <a:off x="3670624" y="2708640"/>
                  <a:ext cx="29844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77" name="Ink 176">
                  <a:extLst>
                    <a:ext uri="{FF2B5EF4-FFF2-40B4-BE49-F238E27FC236}">
                      <a16:creationId xmlns:a16="http://schemas.microsoft.com/office/drawing/2014/main" id="{54CCB4C1-5310-528E-C150-7E4994B3EF43}"/>
                    </a:ext>
                  </a:extLst>
                </p14:cNvPr>
                <p14:cNvContentPartPr/>
                <p14:nvPr/>
              </p14:nvContentPartPr>
              <p14:xfrm>
                <a:off x="3808864" y="2565000"/>
                <a:ext cx="343800" cy="243360"/>
              </p14:xfrm>
            </p:contentPart>
          </mc:Choice>
          <mc:Fallback xmlns="">
            <p:pic>
              <p:nvPicPr>
                <p:cNvPr id="177" name="Ink 176">
                  <a:extLst>
                    <a:ext uri="{FF2B5EF4-FFF2-40B4-BE49-F238E27FC236}">
                      <a16:creationId xmlns:a16="http://schemas.microsoft.com/office/drawing/2014/main" id="{54CCB4C1-5310-528E-C150-7E4994B3EF43}"/>
                    </a:ext>
                  </a:extLst>
                </p:cNvPr>
                <p:cNvPicPr/>
                <p:nvPr/>
              </p:nvPicPr>
              <p:blipFill>
                <a:blip r:embed="rId207"/>
                <a:stretch>
                  <a:fillRect/>
                </a:stretch>
              </p:blipFill>
              <p:spPr>
                <a:xfrm>
                  <a:off x="3800224" y="2556360"/>
                  <a:ext cx="361440" cy="261000"/>
                </a:xfrm>
                <a:prstGeom prst="rect">
                  <a:avLst/>
                </a:prstGeom>
              </p:spPr>
            </p:pic>
          </mc:Fallback>
        </mc:AlternateContent>
      </p:grpSp>
      <p:grpSp>
        <p:nvGrpSpPr>
          <p:cNvPr id="184" name="Group 183">
            <a:extLst>
              <a:ext uri="{FF2B5EF4-FFF2-40B4-BE49-F238E27FC236}">
                <a16:creationId xmlns:a16="http://schemas.microsoft.com/office/drawing/2014/main" id="{466BB158-7E9A-E748-E6C7-23B9824E8D4C}"/>
              </a:ext>
            </a:extLst>
          </p:cNvPr>
          <p:cNvGrpSpPr/>
          <p:nvPr/>
        </p:nvGrpSpPr>
        <p:grpSpPr>
          <a:xfrm>
            <a:off x="5045464" y="3431880"/>
            <a:ext cx="469800" cy="310680"/>
            <a:chOff x="5045464" y="3431880"/>
            <a:chExt cx="469800" cy="310680"/>
          </a:xfrm>
        </p:grpSpPr>
        <mc:AlternateContent xmlns:mc="http://schemas.openxmlformats.org/markup-compatibility/2006" xmlns:p14="http://schemas.microsoft.com/office/powerpoint/2010/main">
          <mc:Choice Requires="p14">
            <p:contentPart p14:bwMode="auto" r:id="rId208">
              <p14:nvContentPartPr>
                <p14:cNvPr id="179" name="Ink 178">
                  <a:extLst>
                    <a:ext uri="{FF2B5EF4-FFF2-40B4-BE49-F238E27FC236}">
                      <a16:creationId xmlns:a16="http://schemas.microsoft.com/office/drawing/2014/main" id="{5AE87E4F-4167-1C8F-B46A-060B693CB2BC}"/>
                    </a:ext>
                  </a:extLst>
                </p14:cNvPr>
                <p14:cNvContentPartPr/>
                <p14:nvPr/>
              </p14:nvContentPartPr>
              <p14:xfrm>
                <a:off x="5045464" y="3544560"/>
                <a:ext cx="130680" cy="198000"/>
              </p14:xfrm>
            </p:contentPart>
          </mc:Choice>
          <mc:Fallback xmlns="">
            <p:pic>
              <p:nvPicPr>
                <p:cNvPr id="179" name="Ink 178">
                  <a:extLst>
                    <a:ext uri="{FF2B5EF4-FFF2-40B4-BE49-F238E27FC236}">
                      <a16:creationId xmlns:a16="http://schemas.microsoft.com/office/drawing/2014/main" id="{5AE87E4F-4167-1C8F-B46A-060B693CB2BC}"/>
                    </a:ext>
                  </a:extLst>
                </p:cNvPr>
                <p:cNvPicPr/>
                <p:nvPr/>
              </p:nvPicPr>
              <p:blipFill>
                <a:blip r:embed="rId209"/>
                <a:stretch>
                  <a:fillRect/>
                </a:stretch>
              </p:blipFill>
              <p:spPr>
                <a:xfrm>
                  <a:off x="5036464" y="3535560"/>
                  <a:ext cx="14832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80" name="Ink 179">
                  <a:extLst>
                    <a:ext uri="{FF2B5EF4-FFF2-40B4-BE49-F238E27FC236}">
                      <a16:creationId xmlns:a16="http://schemas.microsoft.com/office/drawing/2014/main" id="{A5464E9E-BCA3-59F8-37E2-5793D63613DE}"/>
                    </a:ext>
                  </a:extLst>
                </p14:cNvPr>
                <p14:cNvContentPartPr/>
                <p14:nvPr/>
              </p14:nvContentPartPr>
              <p14:xfrm>
                <a:off x="5232304" y="3546000"/>
                <a:ext cx="74160" cy="115560"/>
              </p14:xfrm>
            </p:contentPart>
          </mc:Choice>
          <mc:Fallback xmlns="">
            <p:pic>
              <p:nvPicPr>
                <p:cNvPr id="180" name="Ink 179">
                  <a:extLst>
                    <a:ext uri="{FF2B5EF4-FFF2-40B4-BE49-F238E27FC236}">
                      <a16:creationId xmlns:a16="http://schemas.microsoft.com/office/drawing/2014/main" id="{A5464E9E-BCA3-59F8-37E2-5793D63613DE}"/>
                    </a:ext>
                  </a:extLst>
                </p:cNvPr>
                <p:cNvPicPr/>
                <p:nvPr/>
              </p:nvPicPr>
              <p:blipFill>
                <a:blip r:embed="rId211"/>
                <a:stretch>
                  <a:fillRect/>
                </a:stretch>
              </p:blipFill>
              <p:spPr>
                <a:xfrm>
                  <a:off x="5223304" y="3537360"/>
                  <a:ext cx="9180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81" name="Ink 180">
                  <a:extLst>
                    <a:ext uri="{FF2B5EF4-FFF2-40B4-BE49-F238E27FC236}">
                      <a16:creationId xmlns:a16="http://schemas.microsoft.com/office/drawing/2014/main" id="{82631B19-B443-6255-DCE1-7A4F35C477E3}"/>
                    </a:ext>
                  </a:extLst>
                </p14:cNvPr>
                <p14:cNvContentPartPr/>
                <p14:nvPr/>
              </p14:nvContentPartPr>
              <p14:xfrm>
                <a:off x="5151664" y="3539160"/>
                <a:ext cx="131400" cy="44280"/>
              </p14:xfrm>
            </p:contentPart>
          </mc:Choice>
          <mc:Fallback xmlns="">
            <p:pic>
              <p:nvPicPr>
                <p:cNvPr id="181" name="Ink 180">
                  <a:extLst>
                    <a:ext uri="{FF2B5EF4-FFF2-40B4-BE49-F238E27FC236}">
                      <a16:creationId xmlns:a16="http://schemas.microsoft.com/office/drawing/2014/main" id="{82631B19-B443-6255-DCE1-7A4F35C477E3}"/>
                    </a:ext>
                  </a:extLst>
                </p:cNvPr>
                <p:cNvPicPr/>
                <p:nvPr/>
              </p:nvPicPr>
              <p:blipFill>
                <a:blip r:embed="rId213"/>
                <a:stretch>
                  <a:fillRect/>
                </a:stretch>
              </p:blipFill>
              <p:spPr>
                <a:xfrm>
                  <a:off x="5143024" y="3530520"/>
                  <a:ext cx="14904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82" name="Ink 181">
                  <a:extLst>
                    <a:ext uri="{FF2B5EF4-FFF2-40B4-BE49-F238E27FC236}">
                      <a16:creationId xmlns:a16="http://schemas.microsoft.com/office/drawing/2014/main" id="{70DE6810-B4B0-DC34-8416-4DFCD45BA6FB}"/>
                    </a:ext>
                  </a:extLst>
                </p14:cNvPr>
                <p14:cNvContentPartPr/>
                <p14:nvPr/>
              </p14:nvContentPartPr>
              <p14:xfrm>
                <a:off x="5246704" y="3488400"/>
                <a:ext cx="138960" cy="118440"/>
              </p14:xfrm>
            </p:contentPart>
          </mc:Choice>
          <mc:Fallback xmlns="">
            <p:pic>
              <p:nvPicPr>
                <p:cNvPr id="182" name="Ink 181">
                  <a:extLst>
                    <a:ext uri="{FF2B5EF4-FFF2-40B4-BE49-F238E27FC236}">
                      <a16:creationId xmlns:a16="http://schemas.microsoft.com/office/drawing/2014/main" id="{70DE6810-B4B0-DC34-8416-4DFCD45BA6FB}"/>
                    </a:ext>
                  </a:extLst>
                </p:cNvPr>
                <p:cNvPicPr/>
                <p:nvPr/>
              </p:nvPicPr>
              <p:blipFill>
                <a:blip r:embed="rId215"/>
                <a:stretch>
                  <a:fillRect/>
                </a:stretch>
              </p:blipFill>
              <p:spPr>
                <a:xfrm>
                  <a:off x="5237704" y="3479760"/>
                  <a:ext cx="15660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83" name="Ink 182">
                  <a:extLst>
                    <a:ext uri="{FF2B5EF4-FFF2-40B4-BE49-F238E27FC236}">
                      <a16:creationId xmlns:a16="http://schemas.microsoft.com/office/drawing/2014/main" id="{E32353A6-D766-7600-4BDC-A57F75D9EDFA}"/>
                    </a:ext>
                  </a:extLst>
                </p14:cNvPr>
                <p14:cNvContentPartPr/>
                <p14:nvPr/>
              </p14:nvContentPartPr>
              <p14:xfrm>
                <a:off x="5405464" y="3431880"/>
                <a:ext cx="109800" cy="168120"/>
              </p14:xfrm>
            </p:contentPart>
          </mc:Choice>
          <mc:Fallback xmlns="">
            <p:pic>
              <p:nvPicPr>
                <p:cNvPr id="183" name="Ink 182">
                  <a:extLst>
                    <a:ext uri="{FF2B5EF4-FFF2-40B4-BE49-F238E27FC236}">
                      <a16:creationId xmlns:a16="http://schemas.microsoft.com/office/drawing/2014/main" id="{E32353A6-D766-7600-4BDC-A57F75D9EDFA}"/>
                    </a:ext>
                  </a:extLst>
                </p:cNvPr>
                <p:cNvPicPr/>
                <p:nvPr/>
              </p:nvPicPr>
              <p:blipFill>
                <a:blip r:embed="rId217"/>
                <a:stretch>
                  <a:fillRect/>
                </a:stretch>
              </p:blipFill>
              <p:spPr>
                <a:xfrm>
                  <a:off x="5396824" y="3422880"/>
                  <a:ext cx="127440" cy="185760"/>
                </a:xfrm>
                <a:prstGeom prst="rect">
                  <a:avLst/>
                </a:prstGeom>
              </p:spPr>
            </p:pic>
          </mc:Fallback>
        </mc:AlternateContent>
      </p:grpSp>
      <p:grpSp>
        <p:nvGrpSpPr>
          <p:cNvPr id="190" name="Group 189">
            <a:extLst>
              <a:ext uri="{FF2B5EF4-FFF2-40B4-BE49-F238E27FC236}">
                <a16:creationId xmlns:a16="http://schemas.microsoft.com/office/drawing/2014/main" id="{32EF5EDB-7AE3-D8E8-FC12-CF15FA3260B1}"/>
              </a:ext>
            </a:extLst>
          </p:cNvPr>
          <p:cNvGrpSpPr/>
          <p:nvPr/>
        </p:nvGrpSpPr>
        <p:grpSpPr>
          <a:xfrm>
            <a:off x="8095384" y="3535200"/>
            <a:ext cx="1012680" cy="524520"/>
            <a:chOff x="8095384" y="3535200"/>
            <a:chExt cx="1012680" cy="524520"/>
          </a:xfrm>
        </p:grpSpPr>
        <mc:AlternateContent xmlns:mc="http://schemas.openxmlformats.org/markup-compatibility/2006" xmlns:p14="http://schemas.microsoft.com/office/powerpoint/2010/main">
          <mc:Choice Requires="p14">
            <p:contentPart p14:bwMode="auto" r:id="rId218">
              <p14:nvContentPartPr>
                <p14:cNvPr id="185" name="Ink 184">
                  <a:extLst>
                    <a:ext uri="{FF2B5EF4-FFF2-40B4-BE49-F238E27FC236}">
                      <a16:creationId xmlns:a16="http://schemas.microsoft.com/office/drawing/2014/main" id="{52063E6C-0EF3-EC14-29A5-E3C86D1EE9B1}"/>
                    </a:ext>
                  </a:extLst>
                </p14:cNvPr>
                <p14:cNvContentPartPr/>
                <p14:nvPr/>
              </p14:nvContentPartPr>
              <p14:xfrm>
                <a:off x="8095384" y="3708720"/>
                <a:ext cx="487440" cy="351000"/>
              </p14:xfrm>
            </p:contentPart>
          </mc:Choice>
          <mc:Fallback xmlns="">
            <p:pic>
              <p:nvPicPr>
                <p:cNvPr id="185" name="Ink 184">
                  <a:extLst>
                    <a:ext uri="{FF2B5EF4-FFF2-40B4-BE49-F238E27FC236}">
                      <a16:creationId xmlns:a16="http://schemas.microsoft.com/office/drawing/2014/main" id="{52063E6C-0EF3-EC14-29A5-E3C86D1EE9B1}"/>
                    </a:ext>
                  </a:extLst>
                </p:cNvPr>
                <p:cNvPicPr/>
                <p:nvPr/>
              </p:nvPicPr>
              <p:blipFill>
                <a:blip r:embed="rId219"/>
                <a:stretch>
                  <a:fillRect/>
                </a:stretch>
              </p:blipFill>
              <p:spPr>
                <a:xfrm>
                  <a:off x="8086384" y="3700080"/>
                  <a:ext cx="505080" cy="36864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86" name="Ink 185">
                  <a:extLst>
                    <a:ext uri="{FF2B5EF4-FFF2-40B4-BE49-F238E27FC236}">
                      <a16:creationId xmlns:a16="http://schemas.microsoft.com/office/drawing/2014/main" id="{342B4573-FDD5-6D59-3737-5C88B58204B6}"/>
                    </a:ext>
                  </a:extLst>
                </p14:cNvPr>
                <p14:cNvContentPartPr/>
                <p14:nvPr/>
              </p14:nvContentPartPr>
              <p14:xfrm>
                <a:off x="8604064" y="3655800"/>
                <a:ext cx="138240" cy="195840"/>
              </p14:xfrm>
            </p:contentPart>
          </mc:Choice>
          <mc:Fallback xmlns="">
            <p:pic>
              <p:nvPicPr>
                <p:cNvPr id="186" name="Ink 185">
                  <a:extLst>
                    <a:ext uri="{FF2B5EF4-FFF2-40B4-BE49-F238E27FC236}">
                      <a16:creationId xmlns:a16="http://schemas.microsoft.com/office/drawing/2014/main" id="{342B4573-FDD5-6D59-3737-5C88B58204B6}"/>
                    </a:ext>
                  </a:extLst>
                </p:cNvPr>
                <p:cNvPicPr/>
                <p:nvPr/>
              </p:nvPicPr>
              <p:blipFill>
                <a:blip r:embed="rId221"/>
                <a:stretch>
                  <a:fillRect/>
                </a:stretch>
              </p:blipFill>
              <p:spPr>
                <a:xfrm>
                  <a:off x="8595424" y="3647160"/>
                  <a:ext cx="15588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87" name="Ink 186">
                  <a:extLst>
                    <a:ext uri="{FF2B5EF4-FFF2-40B4-BE49-F238E27FC236}">
                      <a16:creationId xmlns:a16="http://schemas.microsoft.com/office/drawing/2014/main" id="{188FC67C-7EED-16E3-95A0-67D9F445C168}"/>
                    </a:ext>
                  </a:extLst>
                </p14:cNvPr>
                <p14:cNvContentPartPr/>
                <p14:nvPr/>
              </p14:nvContentPartPr>
              <p14:xfrm>
                <a:off x="8749504" y="3535200"/>
                <a:ext cx="12960" cy="90360"/>
              </p14:xfrm>
            </p:contentPart>
          </mc:Choice>
          <mc:Fallback xmlns="">
            <p:pic>
              <p:nvPicPr>
                <p:cNvPr id="187" name="Ink 186">
                  <a:extLst>
                    <a:ext uri="{FF2B5EF4-FFF2-40B4-BE49-F238E27FC236}">
                      <a16:creationId xmlns:a16="http://schemas.microsoft.com/office/drawing/2014/main" id="{188FC67C-7EED-16E3-95A0-67D9F445C168}"/>
                    </a:ext>
                  </a:extLst>
                </p:cNvPr>
                <p:cNvPicPr/>
                <p:nvPr/>
              </p:nvPicPr>
              <p:blipFill>
                <a:blip r:embed="rId223"/>
                <a:stretch>
                  <a:fillRect/>
                </a:stretch>
              </p:blipFill>
              <p:spPr>
                <a:xfrm>
                  <a:off x="8740864" y="3526560"/>
                  <a:ext cx="3060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88" name="Ink 187">
                  <a:extLst>
                    <a:ext uri="{FF2B5EF4-FFF2-40B4-BE49-F238E27FC236}">
                      <a16:creationId xmlns:a16="http://schemas.microsoft.com/office/drawing/2014/main" id="{E535C8EA-093C-48A8-F718-13939538794B}"/>
                    </a:ext>
                  </a:extLst>
                </p14:cNvPr>
                <p14:cNvContentPartPr/>
                <p14:nvPr/>
              </p14:nvContentPartPr>
              <p14:xfrm>
                <a:off x="8834824" y="3643560"/>
                <a:ext cx="114480" cy="125280"/>
              </p14:xfrm>
            </p:contentPart>
          </mc:Choice>
          <mc:Fallback xmlns="">
            <p:pic>
              <p:nvPicPr>
                <p:cNvPr id="188" name="Ink 187">
                  <a:extLst>
                    <a:ext uri="{FF2B5EF4-FFF2-40B4-BE49-F238E27FC236}">
                      <a16:creationId xmlns:a16="http://schemas.microsoft.com/office/drawing/2014/main" id="{E535C8EA-093C-48A8-F718-13939538794B}"/>
                    </a:ext>
                  </a:extLst>
                </p:cNvPr>
                <p:cNvPicPr/>
                <p:nvPr/>
              </p:nvPicPr>
              <p:blipFill>
                <a:blip r:embed="rId225"/>
                <a:stretch>
                  <a:fillRect/>
                </a:stretch>
              </p:blipFill>
              <p:spPr>
                <a:xfrm>
                  <a:off x="8826184" y="3634920"/>
                  <a:ext cx="13212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89" name="Ink 188">
                  <a:extLst>
                    <a:ext uri="{FF2B5EF4-FFF2-40B4-BE49-F238E27FC236}">
                      <a16:creationId xmlns:a16="http://schemas.microsoft.com/office/drawing/2014/main" id="{F2FD1574-455B-BF6E-9CC8-FEA8C3528BE8}"/>
                    </a:ext>
                  </a:extLst>
                </p14:cNvPr>
                <p14:cNvContentPartPr/>
                <p14:nvPr/>
              </p14:nvContentPartPr>
              <p14:xfrm>
                <a:off x="8968024" y="3573360"/>
                <a:ext cx="140040" cy="156960"/>
              </p14:xfrm>
            </p:contentPart>
          </mc:Choice>
          <mc:Fallback xmlns="">
            <p:pic>
              <p:nvPicPr>
                <p:cNvPr id="189" name="Ink 188">
                  <a:extLst>
                    <a:ext uri="{FF2B5EF4-FFF2-40B4-BE49-F238E27FC236}">
                      <a16:creationId xmlns:a16="http://schemas.microsoft.com/office/drawing/2014/main" id="{F2FD1574-455B-BF6E-9CC8-FEA8C3528BE8}"/>
                    </a:ext>
                  </a:extLst>
                </p:cNvPr>
                <p:cNvPicPr/>
                <p:nvPr/>
              </p:nvPicPr>
              <p:blipFill>
                <a:blip r:embed="rId227"/>
                <a:stretch>
                  <a:fillRect/>
                </a:stretch>
              </p:blipFill>
              <p:spPr>
                <a:xfrm>
                  <a:off x="8959024" y="3564720"/>
                  <a:ext cx="157680" cy="174600"/>
                </a:xfrm>
                <a:prstGeom prst="rect">
                  <a:avLst/>
                </a:prstGeom>
              </p:spPr>
            </p:pic>
          </mc:Fallback>
        </mc:AlternateContent>
      </p:grpSp>
      <p:grpSp>
        <p:nvGrpSpPr>
          <p:cNvPr id="198" name="Group 197">
            <a:extLst>
              <a:ext uri="{FF2B5EF4-FFF2-40B4-BE49-F238E27FC236}">
                <a16:creationId xmlns:a16="http://schemas.microsoft.com/office/drawing/2014/main" id="{520F0049-D8B9-3BD0-EAF2-453B7FCC7D5A}"/>
              </a:ext>
            </a:extLst>
          </p:cNvPr>
          <p:cNvGrpSpPr/>
          <p:nvPr/>
        </p:nvGrpSpPr>
        <p:grpSpPr>
          <a:xfrm>
            <a:off x="4622824" y="2571840"/>
            <a:ext cx="694440" cy="666000"/>
            <a:chOff x="4622824" y="2571840"/>
            <a:chExt cx="694440" cy="666000"/>
          </a:xfrm>
        </p:grpSpPr>
        <mc:AlternateContent xmlns:mc="http://schemas.openxmlformats.org/markup-compatibility/2006" xmlns:p14="http://schemas.microsoft.com/office/powerpoint/2010/main">
          <mc:Choice Requires="p14">
            <p:contentPart p14:bwMode="auto" r:id="rId228">
              <p14:nvContentPartPr>
                <p14:cNvPr id="191" name="Ink 190">
                  <a:extLst>
                    <a:ext uri="{FF2B5EF4-FFF2-40B4-BE49-F238E27FC236}">
                      <a16:creationId xmlns:a16="http://schemas.microsoft.com/office/drawing/2014/main" id="{24B59721-447C-94F0-7232-BC7DDF2B3258}"/>
                    </a:ext>
                  </a:extLst>
                </p14:cNvPr>
                <p14:cNvContentPartPr/>
                <p14:nvPr/>
              </p14:nvContentPartPr>
              <p14:xfrm>
                <a:off x="4622824" y="2991600"/>
                <a:ext cx="146880" cy="246240"/>
              </p14:xfrm>
            </p:contentPart>
          </mc:Choice>
          <mc:Fallback xmlns="">
            <p:pic>
              <p:nvPicPr>
                <p:cNvPr id="191" name="Ink 190">
                  <a:extLst>
                    <a:ext uri="{FF2B5EF4-FFF2-40B4-BE49-F238E27FC236}">
                      <a16:creationId xmlns:a16="http://schemas.microsoft.com/office/drawing/2014/main" id="{24B59721-447C-94F0-7232-BC7DDF2B3258}"/>
                    </a:ext>
                  </a:extLst>
                </p:cNvPr>
                <p:cNvPicPr/>
                <p:nvPr/>
              </p:nvPicPr>
              <p:blipFill>
                <a:blip r:embed="rId229"/>
                <a:stretch>
                  <a:fillRect/>
                </a:stretch>
              </p:blipFill>
              <p:spPr>
                <a:xfrm>
                  <a:off x="4613824" y="2982600"/>
                  <a:ext cx="16452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92" name="Ink 191">
                  <a:extLst>
                    <a:ext uri="{FF2B5EF4-FFF2-40B4-BE49-F238E27FC236}">
                      <a16:creationId xmlns:a16="http://schemas.microsoft.com/office/drawing/2014/main" id="{634EA4D4-E58C-C511-5A8A-361EB629DC11}"/>
                    </a:ext>
                  </a:extLst>
                </p14:cNvPr>
                <p14:cNvContentPartPr/>
                <p14:nvPr/>
              </p14:nvContentPartPr>
              <p14:xfrm>
                <a:off x="4755664" y="2887920"/>
                <a:ext cx="162000" cy="226080"/>
              </p14:xfrm>
            </p:contentPart>
          </mc:Choice>
          <mc:Fallback xmlns="">
            <p:pic>
              <p:nvPicPr>
                <p:cNvPr id="192" name="Ink 191">
                  <a:extLst>
                    <a:ext uri="{FF2B5EF4-FFF2-40B4-BE49-F238E27FC236}">
                      <a16:creationId xmlns:a16="http://schemas.microsoft.com/office/drawing/2014/main" id="{634EA4D4-E58C-C511-5A8A-361EB629DC11}"/>
                    </a:ext>
                  </a:extLst>
                </p:cNvPr>
                <p:cNvPicPr/>
                <p:nvPr/>
              </p:nvPicPr>
              <p:blipFill>
                <a:blip r:embed="rId231"/>
                <a:stretch>
                  <a:fillRect/>
                </a:stretch>
              </p:blipFill>
              <p:spPr>
                <a:xfrm>
                  <a:off x="4746664" y="2878920"/>
                  <a:ext cx="17964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93" name="Ink 192">
                  <a:extLst>
                    <a:ext uri="{FF2B5EF4-FFF2-40B4-BE49-F238E27FC236}">
                      <a16:creationId xmlns:a16="http://schemas.microsoft.com/office/drawing/2014/main" id="{E99F7A8A-4B27-8F18-A6B4-DE6780A54D87}"/>
                    </a:ext>
                  </a:extLst>
                </p14:cNvPr>
                <p14:cNvContentPartPr/>
                <p14:nvPr/>
              </p14:nvContentPartPr>
              <p14:xfrm>
                <a:off x="4929544" y="2802960"/>
                <a:ext cx="87840" cy="149760"/>
              </p14:xfrm>
            </p:contentPart>
          </mc:Choice>
          <mc:Fallback xmlns="">
            <p:pic>
              <p:nvPicPr>
                <p:cNvPr id="193" name="Ink 192">
                  <a:extLst>
                    <a:ext uri="{FF2B5EF4-FFF2-40B4-BE49-F238E27FC236}">
                      <a16:creationId xmlns:a16="http://schemas.microsoft.com/office/drawing/2014/main" id="{E99F7A8A-4B27-8F18-A6B4-DE6780A54D87}"/>
                    </a:ext>
                  </a:extLst>
                </p:cNvPr>
                <p:cNvPicPr/>
                <p:nvPr/>
              </p:nvPicPr>
              <p:blipFill>
                <a:blip r:embed="rId233"/>
                <a:stretch>
                  <a:fillRect/>
                </a:stretch>
              </p:blipFill>
              <p:spPr>
                <a:xfrm>
                  <a:off x="4920544" y="2793960"/>
                  <a:ext cx="10548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94" name="Ink 193">
                  <a:extLst>
                    <a:ext uri="{FF2B5EF4-FFF2-40B4-BE49-F238E27FC236}">
                      <a16:creationId xmlns:a16="http://schemas.microsoft.com/office/drawing/2014/main" id="{A10A517B-39C6-7EF5-63BF-E443ABAFED84}"/>
                    </a:ext>
                  </a:extLst>
                </p14:cNvPr>
                <p14:cNvContentPartPr/>
                <p14:nvPr/>
              </p14:nvContentPartPr>
              <p14:xfrm>
                <a:off x="4883824" y="2757960"/>
                <a:ext cx="115920" cy="95040"/>
              </p14:xfrm>
            </p:contentPart>
          </mc:Choice>
          <mc:Fallback xmlns="">
            <p:pic>
              <p:nvPicPr>
                <p:cNvPr id="194" name="Ink 193">
                  <a:extLst>
                    <a:ext uri="{FF2B5EF4-FFF2-40B4-BE49-F238E27FC236}">
                      <a16:creationId xmlns:a16="http://schemas.microsoft.com/office/drawing/2014/main" id="{A10A517B-39C6-7EF5-63BF-E443ABAFED84}"/>
                    </a:ext>
                  </a:extLst>
                </p:cNvPr>
                <p:cNvPicPr/>
                <p:nvPr/>
              </p:nvPicPr>
              <p:blipFill>
                <a:blip r:embed="rId235"/>
                <a:stretch>
                  <a:fillRect/>
                </a:stretch>
              </p:blipFill>
              <p:spPr>
                <a:xfrm>
                  <a:off x="4875184" y="2749320"/>
                  <a:ext cx="13356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95" name="Ink 194">
                  <a:extLst>
                    <a:ext uri="{FF2B5EF4-FFF2-40B4-BE49-F238E27FC236}">
                      <a16:creationId xmlns:a16="http://schemas.microsoft.com/office/drawing/2014/main" id="{06F53089-2520-B192-0E71-EC63AEADE772}"/>
                    </a:ext>
                  </a:extLst>
                </p14:cNvPr>
                <p14:cNvContentPartPr/>
                <p14:nvPr/>
              </p14:nvContentPartPr>
              <p14:xfrm>
                <a:off x="5078944" y="2711880"/>
                <a:ext cx="63720" cy="117720"/>
              </p14:xfrm>
            </p:contentPart>
          </mc:Choice>
          <mc:Fallback xmlns="">
            <p:pic>
              <p:nvPicPr>
                <p:cNvPr id="195" name="Ink 194">
                  <a:extLst>
                    <a:ext uri="{FF2B5EF4-FFF2-40B4-BE49-F238E27FC236}">
                      <a16:creationId xmlns:a16="http://schemas.microsoft.com/office/drawing/2014/main" id="{06F53089-2520-B192-0E71-EC63AEADE772}"/>
                    </a:ext>
                  </a:extLst>
                </p:cNvPr>
                <p:cNvPicPr/>
                <p:nvPr/>
              </p:nvPicPr>
              <p:blipFill>
                <a:blip r:embed="rId237"/>
                <a:stretch>
                  <a:fillRect/>
                </a:stretch>
              </p:blipFill>
              <p:spPr>
                <a:xfrm>
                  <a:off x="5070304" y="2703240"/>
                  <a:ext cx="8136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96" name="Ink 195">
                  <a:extLst>
                    <a:ext uri="{FF2B5EF4-FFF2-40B4-BE49-F238E27FC236}">
                      <a16:creationId xmlns:a16="http://schemas.microsoft.com/office/drawing/2014/main" id="{BBCA7807-EF94-20CF-4439-75434528D62C}"/>
                    </a:ext>
                  </a:extLst>
                </p14:cNvPr>
                <p14:cNvContentPartPr/>
                <p14:nvPr/>
              </p14:nvContentPartPr>
              <p14:xfrm>
                <a:off x="5026744" y="2681280"/>
                <a:ext cx="101880" cy="99720"/>
              </p14:xfrm>
            </p:contentPart>
          </mc:Choice>
          <mc:Fallback xmlns="">
            <p:pic>
              <p:nvPicPr>
                <p:cNvPr id="196" name="Ink 195">
                  <a:extLst>
                    <a:ext uri="{FF2B5EF4-FFF2-40B4-BE49-F238E27FC236}">
                      <a16:creationId xmlns:a16="http://schemas.microsoft.com/office/drawing/2014/main" id="{BBCA7807-EF94-20CF-4439-75434528D62C}"/>
                    </a:ext>
                  </a:extLst>
                </p:cNvPr>
                <p:cNvPicPr/>
                <p:nvPr/>
              </p:nvPicPr>
              <p:blipFill>
                <a:blip r:embed="rId239"/>
                <a:stretch>
                  <a:fillRect/>
                </a:stretch>
              </p:blipFill>
              <p:spPr>
                <a:xfrm>
                  <a:off x="5018104" y="2672640"/>
                  <a:ext cx="11952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97" name="Ink 196">
                  <a:extLst>
                    <a:ext uri="{FF2B5EF4-FFF2-40B4-BE49-F238E27FC236}">
                      <a16:creationId xmlns:a16="http://schemas.microsoft.com/office/drawing/2014/main" id="{A42A2026-1F12-8E8D-FEE0-D137CAFAB935}"/>
                    </a:ext>
                  </a:extLst>
                </p14:cNvPr>
                <p14:cNvContentPartPr/>
                <p14:nvPr/>
              </p14:nvContentPartPr>
              <p14:xfrm>
                <a:off x="5195944" y="2571840"/>
                <a:ext cx="121320" cy="195480"/>
              </p14:xfrm>
            </p:contentPart>
          </mc:Choice>
          <mc:Fallback xmlns="">
            <p:pic>
              <p:nvPicPr>
                <p:cNvPr id="197" name="Ink 196">
                  <a:extLst>
                    <a:ext uri="{FF2B5EF4-FFF2-40B4-BE49-F238E27FC236}">
                      <a16:creationId xmlns:a16="http://schemas.microsoft.com/office/drawing/2014/main" id="{A42A2026-1F12-8E8D-FEE0-D137CAFAB935}"/>
                    </a:ext>
                  </a:extLst>
                </p:cNvPr>
                <p:cNvPicPr/>
                <p:nvPr/>
              </p:nvPicPr>
              <p:blipFill>
                <a:blip r:embed="rId241"/>
                <a:stretch>
                  <a:fillRect/>
                </a:stretch>
              </p:blipFill>
              <p:spPr>
                <a:xfrm>
                  <a:off x="5186944" y="2562840"/>
                  <a:ext cx="138960" cy="213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2">
            <p14:nvContentPartPr>
              <p14:cNvPr id="199" name="Ink 198">
                <a:extLst>
                  <a:ext uri="{FF2B5EF4-FFF2-40B4-BE49-F238E27FC236}">
                    <a16:creationId xmlns:a16="http://schemas.microsoft.com/office/drawing/2014/main" id="{AF6F3D7E-A6B3-5B3C-6B77-7387ED326B4D}"/>
                  </a:ext>
                </a:extLst>
              </p14:cNvPr>
              <p14:cNvContentPartPr/>
              <p14:nvPr/>
            </p14:nvContentPartPr>
            <p14:xfrm>
              <a:off x="8016904" y="2857680"/>
              <a:ext cx="382320" cy="353520"/>
            </p14:xfrm>
          </p:contentPart>
        </mc:Choice>
        <mc:Fallback xmlns="">
          <p:pic>
            <p:nvPicPr>
              <p:cNvPr id="199" name="Ink 198">
                <a:extLst>
                  <a:ext uri="{FF2B5EF4-FFF2-40B4-BE49-F238E27FC236}">
                    <a16:creationId xmlns:a16="http://schemas.microsoft.com/office/drawing/2014/main" id="{AF6F3D7E-A6B3-5B3C-6B77-7387ED326B4D}"/>
                  </a:ext>
                </a:extLst>
              </p:cNvPr>
              <p:cNvPicPr/>
              <p:nvPr/>
            </p:nvPicPr>
            <p:blipFill>
              <a:blip r:embed="rId243"/>
              <a:stretch>
                <a:fillRect/>
              </a:stretch>
            </p:blipFill>
            <p:spPr>
              <a:xfrm>
                <a:off x="8008264" y="2849040"/>
                <a:ext cx="39996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200" name="Ink 199">
                <a:extLst>
                  <a:ext uri="{FF2B5EF4-FFF2-40B4-BE49-F238E27FC236}">
                    <a16:creationId xmlns:a16="http://schemas.microsoft.com/office/drawing/2014/main" id="{7795FD93-55FF-3FCB-7C5F-6D0CA853F6F9}"/>
                  </a:ext>
                </a:extLst>
              </p14:cNvPr>
              <p14:cNvContentPartPr/>
              <p14:nvPr/>
            </p14:nvContentPartPr>
            <p14:xfrm>
              <a:off x="7522984" y="2460960"/>
              <a:ext cx="1282680" cy="404280"/>
            </p14:xfrm>
          </p:contentPart>
        </mc:Choice>
        <mc:Fallback xmlns="">
          <p:pic>
            <p:nvPicPr>
              <p:cNvPr id="200" name="Ink 199">
                <a:extLst>
                  <a:ext uri="{FF2B5EF4-FFF2-40B4-BE49-F238E27FC236}">
                    <a16:creationId xmlns:a16="http://schemas.microsoft.com/office/drawing/2014/main" id="{7795FD93-55FF-3FCB-7C5F-6D0CA853F6F9}"/>
                  </a:ext>
                </a:extLst>
              </p:cNvPr>
              <p:cNvPicPr/>
              <p:nvPr/>
            </p:nvPicPr>
            <p:blipFill>
              <a:blip r:embed="rId245"/>
              <a:stretch>
                <a:fillRect/>
              </a:stretch>
            </p:blipFill>
            <p:spPr>
              <a:xfrm>
                <a:off x="7513984" y="2451960"/>
                <a:ext cx="1300320" cy="421920"/>
              </a:xfrm>
              <a:prstGeom prst="rect">
                <a:avLst/>
              </a:prstGeom>
            </p:spPr>
          </p:pic>
        </mc:Fallback>
      </mc:AlternateContent>
      <p:grpSp>
        <p:nvGrpSpPr>
          <p:cNvPr id="210" name="Group 209">
            <a:extLst>
              <a:ext uri="{FF2B5EF4-FFF2-40B4-BE49-F238E27FC236}">
                <a16:creationId xmlns:a16="http://schemas.microsoft.com/office/drawing/2014/main" id="{C0C521A9-0378-989D-CC18-C6C25B0AE101}"/>
              </a:ext>
            </a:extLst>
          </p:cNvPr>
          <p:cNvGrpSpPr/>
          <p:nvPr/>
        </p:nvGrpSpPr>
        <p:grpSpPr>
          <a:xfrm>
            <a:off x="8204464" y="2435040"/>
            <a:ext cx="1694520" cy="680760"/>
            <a:chOff x="8204464" y="2435040"/>
            <a:chExt cx="1694520" cy="680760"/>
          </a:xfrm>
        </p:grpSpPr>
        <mc:AlternateContent xmlns:mc="http://schemas.openxmlformats.org/markup-compatibility/2006" xmlns:p14="http://schemas.microsoft.com/office/powerpoint/2010/main">
          <mc:Choice Requires="p14">
            <p:contentPart p14:bwMode="auto" r:id="rId246">
              <p14:nvContentPartPr>
                <p14:cNvPr id="201" name="Ink 200">
                  <a:extLst>
                    <a:ext uri="{FF2B5EF4-FFF2-40B4-BE49-F238E27FC236}">
                      <a16:creationId xmlns:a16="http://schemas.microsoft.com/office/drawing/2014/main" id="{738C3626-CAE1-9DC0-020E-E227466DF74E}"/>
                    </a:ext>
                  </a:extLst>
                </p14:cNvPr>
                <p14:cNvContentPartPr/>
                <p14:nvPr/>
              </p14:nvContentPartPr>
              <p14:xfrm>
                <a:off x="8633584" y="2903400"/>
                <a:ext cx="27360" cy="135720"/>
              </p14:xfrm>
            </p:contentPart>
          </mc:Choice>
          <mc:Fallback xmlns="">
            <p:pic>
              <p:nvPicPr>
                <p:cNvPr id="201" name="Ink 200">
                  <a:extLst>
                    <a:ext uri="{FF2B5EF4-FFF2-40B4-BE49-F238E27FC236}">
                      <a16:creationId xmlns:a16="http://schemas.microsoft.com/office/drawing/2014/main" id="{738C3626-CAE1-9DC0-020E-E227466DF74E}"/>
                    </a:ext>
                  </a:extLst>
                </p:cNvPr>
                <p:cNvPicPr/>
                <p:nvPr/>
              </p:nvPicPr>
              <p:blipFill>
                <a:blip r:embed="rId247"/>
                <a:stretch>
                  <a:fillRect/>
                </a:stretch>
              </p:blipFill>
              <p:spPr>
                <a:xfrm>
                  <a:off x="8624584" y="2894400"/>
                  <a:ext cx="450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202" name="Ink 201">
                  <a:extLst>
                    <a:ext uri="{FF2B5EF4-FFF2-40B4-BE49-F238E27FC236}">
                      <a16:creationId xmlns:a16="http://schemas.microsoft.com/office/drawing/2014/main" id="{2A7A87F1-4ED7-E04D-F3A1-996DF1BEC5BA}"/>
                    </a:ext>
                  </a:extLst>
                </p14:cNvPr>
                <p14:cNvContentPartPr/>
                <p14:nvPr/>
              </p14:nvContentPartPr>
              <p14:xfrm>
                <a:off x="8510464" y="2878200"/>
                <a:ext cx="207360" cy="75240"/>
              </p14:xfrm>
            </p:contentPart>
          </mc:Choice>
          <mc:Fallback xmlns="">
            <p:pic>
              <p:nvPicPr>
                <p:cNvPr id="202" name="Ink 201">
                  <a:extLst>
                    <a:ext uri="{FF2B5EF4-FFF2-40B4-BE49-F238E27FC236}">
                      <a16:creationId xmlns:a16="http://schemas.microsoft.com/office/drawing/2014/main" id="{2A7A87F1-4ED7-E04D-F3A1-996DF1BEC5BA}"/>
                    </a:ext>
                  </a:extLst>
                </p:cNvPr>
                <p:cNvPicPr/>
                <p:nvPr/>
              </p:nvPicPr>
              <p:blipFill>
                <a:blip r:embed="rId249"/>
                <a:stretch>
                  <a:fillRect/>
                </a:stretch>
              </p:blipFill>
              <p:spPr>
                <a:xfrm>
                  <a:off x="8501824" y="2869560"/>
                  <a:ext cx="22500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203" name="Ink 202">
                  <a:extLst>
                    <a:ext uri="{FF2B5EF4-FFF2-40B4-BE49-F238E27FC236}">
                      <a16:creationId xmlns:a16="http://schemas.microsoft.com/office/drawing/2014/main" id="{D029F2AE-53AD-9924-A168-3712DD7C0F4C}"/>
                    </a:ext>
                  </a:extLst>
                </p14:cNvPr>
                <p14:cNvContentPartPr/>
                <p14:nvPr/>
              </p14:nvContentPartPr>
              <p14:xfrm>
                <a:off x="8739784" y="2924280"/>
                <a:ext cx="123480" cy="96120"/>
              </p14:xfrm>
            </p:contentPart>
          </mc:Choice>
          <mc:Fallback xmlns="">
            <p:pic>
              <p:nvPicPr>
                <p:cNvPr id="203" name="Ink 202">
                  <a:extLst>
                    <a:ext uri="{FF2B5EF4-FFF2-40B4-BE49-F238E27FC236}">
                      <a16:creationId xmlns:a16="http://schemas.microsoft.com/office/drawing/2014/main" id="{D029F2AE-53AD-9924-A168-3712DD7C0F4C}"/>
                    </a:ext>
                  </a:extLst>
                </p:cNvPr>
                <p:cNvPicPr/>
                <p:nvPr/>
              </p:nvPicPr>
              <p:blipFill>
                <a:blip r:embed="rId251"/>
                <a:stretch>
                  <a:fillRect/>
                </a:stretch>
              </p:blipFill>
              <p:spPr>
                <a:xfrm>
                  <a:off x="8731144" y="2915640"/>
                  <a:ext cx="14112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04" name="Ink 203">
                  <a:extLst>
                    <a:ext uri="{FF2B5EF4-FFF2-40B4-BE49-F238E27FC236}">
                      <a16:creationId xmlns:a16="http://schemas.microsoft.com/office/drawing/2014/main" id="{35B146DB-26FD-DEB0-D4B2-3BB7EAB9EF39}"/>
                    </a:ext>
                  </a:extLst>
                </p14:cNvPr>
                <p14:cNvContentPartPr/>
                <p14:nvPr/>
              </p14:nvContentPartPr>
              <p14:xfrm>
                <a:off x="8869024" y="2917440"/>
                <a:ext cx="69840" cy="99720"/>
              </p14:xfrm>
            </p:contentPart>
          </mc:Choice>
          <mc:Fallback xmlns="">
            <p:pic>
              <p:nvPicPr>
                <p:cNvPr id="204" name="Ink 203">
                  <a:extLst>
                    <a:ext uri="{FF2B5EF4-FFF2-40B4-BE49-F238E27FC236}">
                      <a16:creationId xmlns:a16="http://schemas.microsoft.com/office/drawing/2014/main" id="{35B146DB-26FD-DEB0-D4B2-3BB7EAB9EF39}"/>
                    </a:ext>
                  </a:extLst>
                </p:cNvPr>
                <p:cNvPicPr/>
                <p:nvPr/>
              </p:nvPicPr>
              <p:blipFill>
                <a:blip r:embed="rId253"/>
                <a:stretch>
                  <a:fillRect/>
                </a:stretch>
              </p:blipFill>
              <p:spPr>
                <a:xfrm>
                  <a:off x="8860384" y="2908440"/>
                  <a:ext cx="8748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05" name="Ink 204">
                  <a:extLst>
                    <a:ext uri="{FF2B5EF4-FFF2-40B4-BE49-F238E27FC236}">
                      <a16:creationId xmlns:a16="http://schemas.microsoft.com/office/drawing/2014/main" id="{7FAA8851-632A-BE70-C7D4-23686FD14CB0}"/>
                    </a:ext>
                  </a:extLst>
                </p14:cNvPr>
                <p14:cNvContentPartPr/>
                <p14:nvPr/>
              </p14:nvContentPartPr>
              <p14:xfrm>
                <a:off x="8981344" y="2892240"/>
                <a:ext cx="190080" cy="91800"/>
              </p14:xfrm>
            </p:contentPart>
          </mc:Choice>
          <mc:Fallback xmlns="">
            <p:pic>
              <p:nvPicPr>
                <p:cNvPr id="205" name="Ink 204">
                  <a:extLst>
                    <a:ext uri="{FF2B5EF4-FFF2-40B4-BE49-F238E27FC236}">
                      <a16:creationId xmlns:a16="http://schemas.microsoft.com/office/drawing/2014/main" id="{7FAA8851-632A-BE70-C7D4-23686FD14CB0}"/>
                    </a:ext>
                  </a:extLst>
                </p:cNvPr>
                <p:cNvPicPr/>
                <p:nvPr/>
              </p:nvPicPr>
              <p:blipFill>
                <a:blip r:embed="rId255"/>
                <a:stretch>
                  <a:fillRect/>
                </a:stretch>
              </p:blipFill>
              <p:spPr>
                <a:xfrm>
                  <a:off x="8972344" y="2883240"/>
                  <a:ext cx="20772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06" name="Ink 205">
                  <a:extLst>
                    <a:ext uri="{FF2B5EF4-FFF2-40B4-BE49-F238E27FC236}">
                      <a16:creationId xmlns:a16="http://schemas.microsoft.com/office/drawing/2014/main" id="{94446E2F-325E-96BD-352B-8A056E787B17}"/>
                    </a:ext>
                  </a:extLst>
                </p14:cNvPr>
                <p14:cNvContentPartPr/>
                <p14:nvPr/>
              </p14:nvContentPartPr>
              <p14:xfrm>
                <a:off x="8204464" y="2865600"/>
                <a:ext cx="188640" cy="236520"/>
              </p14:xfrm>
            </p:contentPart>
          </mc:Choice>
          <mc:Fallback xmlns="">
            <p:pic>
              <p:nvPicPr>
                <p:cNvPr id="206" name="Ink 205">
                  <a:extLst>
                    <a:ext uri="{FF2B5EF4-FFF2-40B4-BE49-F238E27FC236}">
                      <a16:creationId xmlns:a16="http://schemas.microsoft.com/office/drawing/2014/main" id="{94446E2F-325E-96BD-352B-8A056E787B17}"/>
                    </a:ext>
                  </a:extLst>
                </p:cNvPr>
                <p:cNvPicPr/>
                <p:nvPr/>
              </p:nvPicPr>
              <p:blipFill>
                <a:blip r:embed="rId257"/>
                <a:stretch>
                  <a:fillRect/>
                </a:stretch>
              </p:blipFill>
              <p:spPr>
                <a:xfrm>
                  <a:off x="8195464" y="2856600"/>
                  <a:ext cx="20628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08" name="Ink 207">
                  <a:extLst>
                    <a:ext uri="{FF2B5EF4-FFF2-40B4-BE49-F238E27FC236}">
                      <a16:creationId xmlns:a16="http://schemas.microsoft.com/office/drawing/2014/main" id="{D749768F-7002-6347-14AF-C8BE79594FC1}"/>
                    </a:ext>
                  </a:extLst>
                </p14:cNvPr>
                <p14:cNvContentPartPr/>
                <p14:nvPr/>
              </p14:nvContentPartPr>
              <p14:xfrm>
                <a:off x="8246224" y="3106800"/>
                <a:ext cx="17640" cy="9000"/>
              </p14:xfrm>
            </p:contentPart>
          </mc:Choice>
          <mc:Fallback xmlns="">
            <p:pic>
              <p:nvPicPr>
                <p:cNvPr id="208" name="Ink 207">
                  <a:extLst>
                    <a:ext uri="{FF2B5EF4-FFF2-40B4-BE49-F238E27FC236}">
                      <a16:creationId xmlns:a16="http://schemas.microsoft.com/office/drawing/2014/main" id="{D749768F-7002-6347-14AF-C8BE79594FC1}"/>
                    </a:ext>
                  </a:extLst>
                </p:cNvPr>
                <p:cNvPicPr/>
                <p:nvPr/>
              </p:nvPicPr>
              <p:blipFill>
                <a:blip r:embed="rId259"/>
                <a:stretch>
                  <a:fillRect/>
                </a:stretch>
              </p:blipFill>
              <p:spPr>
                <a:xfrm>
                  <a:off x="8237224" y="3097800"/>
                  <a:ext cx="3528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209" name="Ink 208">
                  <a:extLst>
                    <a:ext uri="{FF2B5EF4-FFF2-40B4-BE49-F238E27FC236}">
                      <a16:creationId xmlns:a16="http://schemas.microsoft.com/office/drawing/2014/main" id="{489454E3-461C-5B3B-0540-C064EFF01384}"/>
                    </a:ext>
                  </a:extLst>
                </p14:cNvPr>
                <p14:cNvContentPartPr/>
                <p14:nvPr/>
              </p14:nvContentPartPr>
              <p14:xfrm>
                <a:off x="8653384" y="2435040"/>
                <a:ext cx="1245600" cy="408960"/>
              </p14:xfrm>
            </p:contentPart>
          </mc:Choice>
          <mc:Fallback xmlns="">
            <p:pic>
              <p:nvPicPr>
                <p:cNvPr id="209" name="Ink 208">
                  <a:extLst>
                    <a:ext uri="{FF2B5EF4-FFF2-40B4-BE49-F238E27FC236}">
                      <a16:creationId xmlns:a16="http://schemas.microsoft.com/office/drawing/2014/main" id="{489454E3-461C-5B3B-0540-C064EFF01384}"/>
                    </a:ext>
                  </a:extLst>
                </p:cNvPr>
                <p:cNvPicPr/>
                <p:nvPr/>
              </p:nvPicPr>
              <p:blipFill>
                <a:blip r:embed="rId261"/>
                <a:stretch>
                  <a:fillRect/>
                </a:stretch>
              </p:blipFill>
              <p:spPr>
                <a:xfrm>
                  <a:off x="8644744" y="2426040"/>
                  <a:ext cx="1263240" cy="426600"/>
                </a:xfrm>
                <a:prstGeom prst="rect">
                  <a:avLst/>
                </a:prstGeom>
              </p:spPr>
            </p:pic>
          </mc:Fallback>
        </mc:AlternateContent>
      </p:grpSp>
      <p:grpSp>
        <p:nvGrpSpPr>
          <p:cNvPr id="213" name="Group 212">
            <a:extLst>
              <a:ext uri="{FF2B5EF4-FFF2-40B4-BE49-F238E27FC236}">
                <a16:creationId xmlns:a16="http://schemas.microsoft.com/office/drawing/2014/main" id="{E62F727F-135D-60CB-A7D7-DC53F37CC9EA}"/>
              </a:ext>
            </a:extLst>
          </p:cNvPr>
          <p:cNvGrpSpPr/>
          <p:nvPr/>
        </p:nvGrpSpPr>
        <p:grpSpPr>
          <a:xfrm>
            <a:off x="7198264" y="4656960"/>
            <a:ext cx="1266120" cy="375840"/>
            <a:chOff x="7198264" y="4656960"/>
            <a:chExt cx="1266120" cy="375840"/>
          </a:xfrm>
        </p:grpSpPr>
        <mc:AlternateContent xmlns:mc="http://schemas.openxmlformats.org/markup-compatibility/2006" xmlns:p14="http://schemas.microsoft.com/office/powerpoint/2010/main">
          <mc:Choice Requires="p14">
            <p:contentPart p14:bwMode="auto" r:id="rId262">
              <p14:nvContentPartPr>
                <p14:cNvPr id="211" name="Ink 210">
                  <a:extLst>
                    <a:ext uri="{FF2B5EF4-FFF2-40B4-BE49-F238E27FC236}">
                      <a16:creationId xmlns:a16="http://schemas.microsoft.com/office/drawing/2014/main" id="{1420270E-AD27-9687-0226-D55CD322FC2B}"/>
                    </a:ext>
                  </a:extLst>
                </p14:cNvPr>
                <p14:cNvContentPartPr/>
                <p14:nvPr/>
              </p14:nvContentPartPr>
              <p14:xfrm>
                <a:off x="8009344" y="4702680"/>
                <a:ext cx="455040" cy="330120"/>
              </p14:xfrm>
            </p:contentPart>
          </mc:Choice>
          <mc:Fallback xmlns="">
            <p:pic>
              <p:nvPicPr>
                <p:cNvPr id="211" name="Ink 210">
                  <a:extLst>
                    <a:ext uri="{FF2B5EF4-FFF2-40B4-BE49-F238E27FC236}">
                      <a16:creationId xmlns:a16="http://schemas.microsoft.com/office/drawing/2014/main" id="{1420270E-AD27-9687-0226-D55CD322FC2B}"/>
                    </a:ext>
                  </a:extLst>
                </p:cNvPr>
                <p:cNvPicPr/>
                <p:nvPr/>
              </p:nvPicPr>
              <p:blipFill>
                <a:blip r:embed="rId263"/>
                <a:stretch>
                  <a:fillRect/>
                </a:stretch>
              </p:blipFill>
              <p:spPr>
                <a:xfrm>
                  <a:off x="8000344" y="4693680"/>
                  <a:ext cx="47268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212" name="Ink 211">
                  <a:extLst>
                    <a:ext uri="{FF2B5EF4-FFF2-40B4-BE49-F238E27FC236}">
                      <a16:creationId xmlns:a16="http://schemas.microsoft.com/office/drawing/2014/main" id="{FE005FEF-175C-7CF2-0736-B32F0251D029}"/>
                    </a:ext>
                  </a:extLst>
                </p14:cNvPr>
                <p14:cNvContentPartPr/>
                <p14:nvPr/>
              </p14:nvContentPartPr>
              <p14:xfrm>
                <a:off x="7198264" y="4656960"/>
                <a:ext cx="1064160" cy="98640"/>
              </p14:xfrm>
            </p:contentPart>
          </mc:Choice>
          <mc:Fallback xmlns="">
            <p:pic>
              <p:nvPicPr>
                <p:cNvPr id="212" name="Ink 211">
                  <a:extLst>
                    <a:ext uri="{FF2B5EF4-FFF2-40B4-BE49-F238E27FC236}">
                      <a16:creationId xmlns:a16="http://schemas.microsoft.com/office/drawing/2014/main" id="{FE005FEF-175C-7CF2-0736-B32F0251D029}"/>
                    </a:ext>
                  </a:extLst>
                </p:cNvPr>
                <p:cNvPicPr/>
                <p:nvPr/>
              </p:nvPicPr>
              <p:blipFill>
                <a:blip r:embed="rId265"/>
                <a:stretch>
                  <a:fillRect/>
                </a:stretch>
              </p:blipFill>
              <p:spPr>
                <a:xfrm>
                  <a:off x="7189624" y="4648320"/>
                  <a:ext cx="1081800" cy="116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6">
            <p14:nvContentPartPr>
              <p14:cNvPr id="214" name="Ink 213">
                <a:extLst>
                  <a:ext uri="{FF2B5EF4-FFF2-40B4-BE49-F238E27FC236}">
                    <a16:creationId xmlns:a16="http://schemas.microsoft.com/office/drawing/2014/main" id="{742BD31C-8EBB-89A6-60CC-F3D77EC30CD4}"/>
                  </a:ext>
                </a:extLst>
              </p14:cNvPr>
              <p14:cNvContentPartPr/>
              <p14:nvPr/>
            </p14:nvContentPartPr>
            <p14:xfrm>
              <a:off x="8569144" y="4365720"/>
              <a:ext cx="1232640" cy="396720"/>
            </p14:xfrm>
          </p:contentPart>
        </mc:Choice>
        <mc:Fallback xmlns="">
          <p:pic>
            <p:nvPicPr>
              <p:cNvPr id="214" name="Ink 213">
                <a:extLst>
                  <a:ext uri="{FF2B5EF4-FFF2-40B4-BE49-F238E27FC236}">
                    <a16:creationId xmlns:a16="http://schemas.microsoft.com/office/drawing/2014/main" id="{742BD31C-8EBB-89A6-60CC-F3D77EC30CD4}"/>
                  </a:ext>
                </a:extLst>
              </p:cNvPr>
              <p:cNvPicPr/>
              <p:nvPr/>
            </p:nvPicPr>
            <p:blipFill>
              <a:blip r:embed="rId267"/>
              <a:stretch>
                <a:fillRect/>
              </a:stretch>
            </p:blipFill>
            <p:spPr>
              <a:xfrm>
                <a:off x="8560504" y="4357080"/>
                <a:ext cx="1250280" cy="414360"/>
              </a:xfrm>
              <a:prstGeom prst="rect">
                <a:avLst/>
              </a:prstGeom>
            </p:spPr>
          </p:pic>
        </mc:Fallback>
      </mc:AlternateContent>
      <p:grpSp>
        <p:nvGrpSpPr>
          <p:cNvPr id="217" name="Group 216">
            <a:extLst>
              <a:ext uri="{FF2B5EF4-FFF2-40B4-BE49-F238E27FC236}">
                <a16:creationId xmlns:a16="http://schemas.microsoft.com/office/drawing/2014/main" id="{27BE3AD1-3003-968F-FC8D-E5118A0F9349}"/>
              </a:ext>
            </a:extLst>
          </p:cNvPr>
          <p:cNvGrpSpPr/>
          <p:nvPr/>
        </p:nvGrpSpPr>
        <p:grpSpPr>
          <a:xfrm>
            <a:off x="12216664" y="4360680"/>
            <a:ext cx="61560" cy="158040"/>
            <a:chOff x="12216664" y="4360680"/>
            <a:chExt cx="61560" cy="158040"/>
          </a:xfrm>
        </p:grpSpPr>
        <mc:AlternateContent xmlns:mc="http://schemas.openxmlformats.org/markup-compatibility/2006" xmlns:p14="http://schemas.microsoft.com/office/powerpoint/2010/main">
          <mc:Choice Requires="p14">
            <p:contentPart p14:bwMode="auto" r:id="rId268">
              <p14:nvContentPartPr>
                <p14:cNvPr id="215" name="Ink 214">
                  <a:extLst>
                    <a:ext uri="{FF2B5EF4-FFF2-40B4-BE49-F238E27FC236}">
                      <a16:creationId xmlns:a16="http://schemas.microsoft.com/office/drawing/2014/main" id="{D75F7E50-B7BD-515D-0030-2A2C35C96988}"/>
                    </a:ext>
                  </a:extLst>
                </p14:cNvPr>
                <p14:cNvContentPartPr/>
                <p14:nvPr/>
              </p14:nvContentPartPr>
              <p14:xfrm>
                <a:off x="12216664" y="4360680"/>
                <a:ext cx="27000" cy="25560"/>
              </p14:xfrm>
            </p:contentPart>
          </mc:Choice>
          <mc:Fallback xmlns="">
            <p:pic>
              <p:nvPicPr>
                <p:cNvPr id="215" name="Ink 214">
                  <a:extLst>
                    <a:ext uri="{FF2B5EF4-FFF2-40B4-BE49-F238E27FC236}">
                      <a16:creationId xmlns:a16="http://schemas.microsoft.com/office/drawing/2014/main" id="{D75F7E50-B7BD-515D-0030-2A2C35C96988}"/>
                    </a:ext>
                  </a:extLst>
                </p:cNvPr>
                <p:cNvPicPr/>
                <p:nvPr/>
              </p:nvPicPr>
              <p:blipFill>
                <a:blip r:embed="rId269"/>
                <a:stretch>
                  <a:fillRect/>
                </a:stretch>
              </p:blipFill>
              <p:spPr>
                <a:xfrm>
                  <a:off x="12207664" y="4351680"/>
                  <a:ext cx="4464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216" name="Ink 215">
                  <a:extLst>
                    <a:ext uri="{FF2B5EF4-FFF2-40B4-BE49-F238E27FC236}">
                      <a16:creationId xmlns:a16="http://schemas.microsoft.com/office/drawing/2014/main" id="{507C342B-D2F7-992A-3A34-15F73E64871E}"/>
                    </a:ext>
                  </a:extLst>
                </p14:cNvPr>
                <p14:cNvContentPartPr/>
                <p14:nvPr/>
              </p14:nvContentPartPr>
              <p14:xfrm>
                <a:off x="12276424" y="4508280"/>
                <a:ext cx="1800" cy="10440"/>
              </p14:xfrm>
            </p:contentPart>
          </mc:Choice>
          <mc:Fallback xmlns="">
            <p:pic>
              <p:nvPicPr>
                <p:cNvPr id="216" name="Ink 215">
                  <a:extLst>
                    <a:ext uri="{FF2B5EF4-FFF2-40B4-BE49-F238E27FC236}">
                      <a16:creationId xmlns:a16="http://schemas.microsoft.com/office/drawing/2014/main" id="{507C342B-D2F7-992A-3A34-15F73E64871E}"/>
                    </a:ext>
                  </a:extLst>
                </p:cNvPr>
                <p:cNvPicPr/>
                <p:nvPr/>
              </p:nvPicPr>
              <p:blipFill>
                <a:blip r:embed="rId271"/>
                <a:stretch>
                  <a:fillRect/>
                </a:stretch>
              </p:blipFill>
              <p:spPr>
                <a:xfrm>
                  <a:off x="12267784" y="4499280"/>
                  <a:ext cx="19440" cy="28080"/>
                </a:xfrm>
                <a:prstGeom prst="rect">
                  <a:avLst/>
                </a:prstGeom>
              </p:spPr>
            </p:pic>
          </mc:Fallback>
        </mc:AlternateContent>
      </p:grpSp>
    </p:spTree>
    <p:extLst>
      <p:ext uri="{BB962C8B-B14F-4D97-AF65-F5344CB8AC3E}">
        <p14:creationId xmlns:p14="http://schemas.microsoft.com/office/powerpoint/2010/main" val="6993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iagram of a scientific experiment&#10;&#10;Description automatically generated">
            <a:extLst>
              <a:ext uri="{FF2B5EF4-FFF2-40B4-BE49-F238E27FC236}">
                <a16:creationId xmlns:a16="http://schemas.microsoft.com/office/drawing/2014/main" id="{983C92A4-07AC-A4A5-FB6B-11DF8E946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118" y="2718034"/>
            <a:ext cx="5977113" cy="3766759"/>
          </a:xfrm>
          <a:prstGeom prst="rect">
            <a:avLst/>
          </a:prstGeom>
        </p:spPr>
      </p:pic>
      <p:sp>
        <p:nvSpPr>
          <p:cNvPr id="5" name="Title 4"/>
          <p:cNvSpPr>
            <a:spLocks noGrp="1"/>
          </p:cNvSpPr>
          <p:nvPr>
            <p:ph type="title" idx="4294967295"/>
          </p:nvPr>
        </p:nvSpPr>
        <p:spPr>
          <a:xfrm>
            <a:off x="2474912" y="72403"/>
            <a:ext cx="8034338" cy="827088"/>
          </a:xfrm>
        </p:spPr>
        <p:txBody>
          <a:bodyPr>
            <a:noAutofit/>
          </a:bodyPr>
          <a:lstStyle/>
          <a:p>
            <a:r>
              <a:rPr lang="en-US" sz="2706" dirty="0"/>
              <a:t>Size Determination of Fragments from DNA Sequencing Capillary Electrophoresis</a:t>
            </a:r>
          </a:p>
        </p:txBody>
      </p:sp>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346" r="50000" b="1589"/>
          <a:stretch/>
        </p:blipFill>
        <p:spPr>
          <a:xfrm>
            <a:off x="6329778" y="1135664"/>
            <a:ext cx="1422764" cy="1582369"/>
          </a:xfrm>
          <a:prstGeom prst="rect">
            <a:avLst/>
          </a:prstGeom>
        </p:spPr>
      </p:pic>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5"/>
          <a:stretch>
            <a:fillRect/>
          </a:stretch>
        </p:blipFill>
        <p:spPr>
          <a:xfrm>
            <a:off x="932321" y="1215733"/>
            <a:ext cx="1231706" cy="2536070"/>
          </a:xfrm>
          <a:prstGeom prst="rect">
            <a:avLst/>
          </a:prstGeom>
        </p:spPr>
      </p:pic>
      <p:sp>
        <p:nvSpPr>
          <p:cNvPr id="9" name="TextBox 8">
            <a:extLst>
              <a:ext uri="{FF2B5EF4-FFF2-40B4-BE49-F238E27FC236}">
                <a16:creationId xmlns:a16="http://schemas.microsoft.com/office/drawing/2014/main" id="{AD18DF6C-D3F4-6908-87B0-CBA5AD0021A8}"/>
              </a:ext>
            </a:extLst>
          </p:cNvPr>
          <p:cNvSpPr txBox="1"/>
          <p:nvPr/>
        </p:nvSpPr>
        <p:spPr>
          <a:xfrm>
            <a:off x="349460" y="3865939"/>
            <a:ext cx="3758172" cy="2885534"/>
          </a:xfrm>
          <a:prstGeom prst="rect">
            <a:avLst/>
          </a:prstGeom>
          <a:noFill/>
        </p:spPr>
        <p:txBody>
          <a:bodyPr wrap="square" rtlCol="0">
            <a:spAutoFit/>
          </a:bodyPr>
          <a:lstStyle/>
          <a:p>
            <a:r>
              <a:rPr lang="en-US" sz="2052" dirty="0"/>
              <a:t>DNA has a negative charge.</a:t>
            </a:r>
          </a:p>
          <a:p>
            <a:r>
              <a:rPr lang="en-US" sz="2052" dirty="0"/>
              <a:t>It will migrate towards the anode.</a:t>
            </a:r>
          </a:p>
          <a:p>
            <a:endParaRPr lang="en-US" sz="2052" dirty="0"/>
          </a:p>
          <a:p>
            <a:r>
              <a:rPr lang="en-US" sz="2052" dirty="0"/>
              <a:t>Capillary is filled with a gel that causes separation by size.</a:t>
            </a:r>
          </a:p>
          <a:p>
            <a:endParaRPr lang="en-US" sz="2052" dirty="0"/>
          </a:p>
          <a:p>
            <a:pPr>
              <a:lnSpc>
                <a:spcPct val="150000"/>
              </a:lnSpc>
            </a:pPr>
            <a:r>
              <a:rPr lang="en-US" sz="2052" dirty="0"/>
              <a:t>DNA molecules that are smaller migrate _____________.</a:t>
            </a:r>
          </a:p>
        </p:txBody>
      </p:sp>
      <p:cxnSp>
        <p:nvCxnSpPr>
          <p:cNvPr id="18" name="Straight Arrow Connector 17">
            <a:extLst>
              <a:ext uri="{FF2B5EF4-FFF2-40B4-BE49-F238E27FC236}">
                <a16:creationId xmlns:a16="http://schemas.microsoft.com/office/drawing/2014/main" id="{7A4993C8-082D-A300-336C-1E5E3B6651BB}"/>
              </a:ext>
            </a:extLst>
          </p:cNvPr>
          <p:cNvCxnSpPr/>
          <p:nvPr/>
        </p:nvCxnSpPr>
        <p:spPr>
          <a:xfrm>
            <a:off x="7563658" y="2507960"/>
            <a:ext cx="405755" cy="568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4E58773-A570-8EB6-8625-947DEA46DC9F}"/>
              </a:ext>
            </a:extLst>
          </p:cNvPr>
          <p:cNvCxnSpPr>
            <a:cxnSpLocks/>
          </p:cNvCxnSpPr>
          <p:nvPr/>
        </p:nvCxnSpPr>
        <p:spPr>
          <a:xfrm flipH="1">
            <a:off x="9170065" y="3135580"/>
            <a:ext cx="730359" cy="486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890F816-F549-7255-DB44-394F2B541429}"/>
              </a:ext>
            </a:extLst>
          </p:cNvPr>
          <p:cNvSpPr txBox="1"/>
          <p:nvPr/>
        </p:nvSpPr>
        <p:spPr>
          <a:xfrm>
            <a:off x="9900424" y="2853136"/>
            <a:ext cx="2010487" cy="420115"/>
          </a:xfrm>
          <a:prstGeom prst="rect">
            <a:avLst/>
          </a:prstGeom>
          <a:noFill/>
        </p:spPr>
        <p:txBody>
          <a:bodyPr wrap="none" rtlCol="0">
            <a:spAutoFit/>
          </a:bodyPr>
          <a:lstStyle/>
          <a:p>
            <a:r>
              <a:rPr lang="en-US" sz="2130" dirty="0">
                <a:latin typeface="Arial" panose="020B0604020202020204" pitchFamily="34" charset="0"/>
                <a:cs typeface="Arial" panose="020B0604020202020204" pitchFamily="34" charset="0"/>
              </a:rPr>
              <a:t>Sample loaded</a:t>
            </a:r>
          </a:p>
        </p:txBody>
      </p:sp>
      <p:sp>
        <p:nvSpPr>
          <p:cNvPr id="25" name="TextBox 24">
            <a:extLst>
              <a:ext uri="{FF2B5EF4-FFF2-40B4-BE49-F238E27FC236}">
                <a16:creationId xmlns:a16="http://schemas.microsoft.com/office/drawing/2014/main" id="{65C38E4F-2009-35E6-B7BD-5726C3D627C1}"/>
              </a:ext>
            </a:extLst>
          </p:cNvPr>
          <p:cNvSpPr txBox="1"/>
          <p:nvPr/>
        </p:nvSpPr>
        <p:spPr>
          <a:xfrm>
            <a:off x="5708245" y="3135580"/>
            <a:ext cx="1861207" cy="747897"/>
          </a:xfrm>
          <a:prstGeom prst="rect">
            <a:avLst/>
          </a:prstGeom>
          <a:noFill/>
        </p:spPr>
        <p:txBody>
          <a:bodyPr wrap="square" rtlCol="0">
            <a:spAutoFit/>
          </a:bodyPr>
          <a:lstStyle/>
          <a:p>
            <a:r>
              <a:rPr lang="en-US" sz="2130" dirty="0">
                <a:latin typeface="Arial" panose="020B0604020202020204" pitchFamily="34" charset="0"/>
                <a:cs typeface="Arial" panose="020B0604020202020204" pitchFamily="34" charset="0"/>
              </a:rPr>
              <a:t>Fluorescence excitation</a:t>
            </a:r>
          </a:p>
        </p:txBody>
      </p:sp>
      <p:sp>
        <p:nvSpPr>
          <p:cNvPr id="26" name="TextBox 25">
            <a:extLst>
              <a:ext uri="{FF2B5EF4-FFF2-40B4-BE49-F238E27FC236}">
                <a16:creationId xmlns:a16="http://schemas.microsoft.com/office/drawing/2014/main" id="{714F2151-6F34-CDE1-690C-8941484C017D}"/>
              </a:ext>
            </a:extLst>
          </p:cNvPr>
          <p:cNvSpPr txBox="1"/>
          <p:nvPr/>
        </p:nvSpPr>
        <p:spPr>
          <a:xfrm>
            <a:off x="8638494" y="2449185"/>
            <a:ext cx="1249060" cy="420115"/>
          </a:xfrm>
          <a:prstGeom prst="rect">
            <a:avLst/>
          </a:prstGeom>
          <a:solidFill>
            <a:schemeClr val="bg1"/>
          </a:solidFill>
        </p:spPr>
        <p:txBody>
          <a:bodyPr wrap="none" rtlCol="0">
            <a:spAutoFit/>
          </a:bodyPr>
          <a:lstStyle/>
          <a:p>
            <a:r>
              <a:rPr lang="en-US" sz="2130" dirty="0">
                <a:latin typeface="Arial" panose="020B0604020202020204" pitchFamily="34" charset="0"/>
                <a:cs typeface="Arial" panose="020B0604020202020204" pitchFamily="34" charset="0"/>
              </a:rPr>
              <a:t>Capillary</a:t>
            </a:r>
          </a:p>
        </p:txBody>
      </p:sp>
      <p:sp>
        <p:nvSpPr>
          <p:cNvPr id="6" name="Date Placeholder 5">
            <a:extLst>
              <a:ext uri="{FF2B5EF4-FFF2-40B4-BE49-F238E27FC236}">
                <a16:creationId xmlns:a16="http://schemas.microsoft.com/office/drawing/2014/main" id="{B0A3578F-04EB-EAAD-8C36-8A0849842BEB}"/>
              </a:ext>
            </a:extLst>
          </p:cNvPr>
          <p:cNvSpPr>
            <a:spLocks noGrp="1"/>
          </p:cNvSpPr>
          <p:nvPr>
            <p:ph type="dt" sz="half" idx="10"/>
          </p:nvPr>
        </p:nvSpPr>
        <p:spPr/>
        <p:txBody>
          <a:bodyPr/>
          <a:lstStyle/>
          <a:p>
            <a:fld id="{6874CD15-87AA-49FD-8027-DE22B9FDDEB8}" type="datetime1">
              <a:rPr lang="en-US" smtClean="0"/>
              <a:t>2/5/2025</a:t>
            </a:fld>
            <a:endParaRPr lang="en-US"/>
          </a:p>
        </p:txBody>
      </p:sp>
      <p:sp>
        <p:nvSpPr>
          <p:cNvPr id="8" name="Footer Placeholder 7">
            <a:extLst>
              <a:ext uri="{FF2B5EF4-FFF2-40B4-BE49-F238E27FC236}">
                <a16:creationId xmlns:a16="http://schemas.microsoft.com/office/drawing/2014/main" id="{1117E244-F8E3-D0DC-2AD3-60BFBAD52575}"/>
              </a:ext>
            </a:extLst>
          </p:cNvPr>
          <p:cNvSpPr>
            <a:spLocks noGrp="1"/>
          </p:cNvSpPr>
          <p:nvPr>
            <p:ph type="ftr" sz="quarter" idx="11"/>
          </p:nvPr>
        </p:nvSpPr>
        <p:spPr/>
        <p:txBody>
          <a:bodyPr/>
          <a:lstStyle/>
          <a:p>
            <a:r>
              <a:rPr lang="en-US"/>
              <a:t>Drugs and Disease Spring 2025 - Lecture 4</a:t>
            </a:r>
          </a:p>
        </p:txBody>
      </p:sp>
      <p:sp>
        <p:nvSpPr>
          <p:cNvPr id="10" name="Slide Number Placeholder 9">
            <a:extLst>
              <a:ext uri="{FF2B5EF4-FFF2-40B4-BE49-F238E27FC236}">
                <a16:creationId xmlns:a16="http://schemas.microsoft.com/office/drawing/2014/main" id="{6B9C2892-5D86-FEA1-E04D-E6DE6F88C0F7}"/>
              </a:ext>
            </a:extLst>
          </p:cNvPr>
          <p:cNvSpPr>
            <a:spLocks noGrp="1"/>
          </p:cNvSpPr>
          <p:nvPr>
            <p:ph type="sldNum" sz="quarter" idx="12"/>
          </p:nvPr>
        </p:nvSpPr>
        <p:spPr/>
        <p:txBody>
          <a:bodyPr/>
          <a:lstStyle/>
          <a:p>
            <a:fld id="{DC3BB032-4020-48F4-953B-341806DC4A2B}" type="slidenum">
              <a:rPr lang="en-US" smtClean="0"/>
              <a:t>19</a:t>
            </a:fld>
            <a:endParaRPr lang="en-US"/>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6B648239-0DAE-CE3F-8112-741D4237971B}"/>
                  </a:ext>
                </a:extLst>
              </p14:cNvPr>
              <p14:cNvContentPartPr/>
              <p14:nvPr/>
            </p14:nvContentPartPr>
            <p14:xfrm>
              <a:off x="5517784" y="930240"/>
              <a:ext cx="3763800" cy="149760"/>
            </p14:xfrm>
          </p:contentPart>
        </mc:Choice>
        <mc:Fallback xmlns="">
          <p:pic>
            <p:nvPicPr>
              <p:cNvPr id="2" name="Ink 1">
                <a:extLst>
                  <a:ext uri="{FF2B5EF4-FFF2-40B4-BE49-F238E27FC236}">
                    <a16:creationId xmlns:a16="http://schemas.microsoft.com/office/drawing/2014/main" id="{6B648239-0DAE-CE3F-8112-741D4237971B}"/>
                  </a:ext>
                </a:extLst>
              </p:cNvPr>
              <p:cNvPicPr/>
              <p:nvPr/>
            </p:nvPicPr>
            <p:blipFill>
              <a:blip r:embed="rId7"/>
              <a:stretch>
                <a:fillRect/>
              </a:stretch>
            </p:blipFill>
            <p:spPr>
              <a:xfrm>
                <a:off x="5509144" y="921240"/>
                <a:ext cx="378144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EBBA8E73-29C5-4EBD-025C-59955F5DAF6D}"/>
                  </a:ext>
                </a:extLst>
              </p14:cNvPr>
              <p14:cNvContentPartPr/>
              <p14:nvPr/>
            </p14:nvContentPartPr>
            <p14:xfrm>
              <a:off x="1547704" y="4058280"/>
              <a:ext cx="1670040" cy="78840"/>
            </p14:xfrm>
          </p:contentPart>
        </mc:Choice>
        <mc:Fallback xmlns="">
          <p:pic>
            <p:nvPicPr>
              <p:cNvPr id="3" name="Ink 2">
                <a:extLst>
                  <a:ext uri="{FF2B5EF4-FFF2-40B4-BE49-F238E27FC236}">
                    <a16:creationId xmlns:a16="http://schemas.microsoft.com/office/drawing/2014/main" id="{EBBA8E73-29C5-4EBD-025C-59955F5DAF6D}"/>
                  </a:ext>
                </a:extLst>
              </p:cNvPr>
              <p:cNvPicPr/>
              <p:nvPr/>
            </p:nvPicPr>
            <p:blipFill>
              <a:blip r:embed="rId9"/>
              <a:stretch>
                <a:fillRect/>
              </a:stretch>
            </p:blipFill>
            <p:spPr>
              <a:xfrm>
                <a:off x="1475704" y="3914640"/>
                <a:ext cx="1813680" cy="366480"/>
              </a:xfrm>
              <a:prstGeom prst="rect">
                <a:avLst/>
              </a:prstGeom>
            </p:spPr>
          </p:pic>
        </mc:Fallback>
      </mc:AlternateContent>
      <p:grpSp>
        <p:nvGrpSpPr>
          <p:cNvPr id="41" name="Group 40">
            <a:extLst>
              <a:ext uri="{FF2B5EF4-FFF2-40B4-BE49-F238E27FC236}">
                <a16:creationId xmlns:a16="http://schemas.microsoft.com/office/drawing/2014/main" id="{44318F3C-46F8-699D-3D05-8C10BD14E178}"/>
              </a:ext>
            </a:extLst>
          </p:cNvPr>
          <p:cNvGrpSpPr/>
          <p:nvPr/>
        </p:nvGrpSpPr>
        <p:grpSpPr>
          <a:xfrm>
            <a:off x="2977984" y="1215000"/>
            <a:ext cx="2475360" cy="1638000"/>
            <a:chOff x="2977984" y="1215000"/>
            <a:chExt cx="2475360" cy="1638000"/>
          </a:xfrm>
        </p:grpSpPr>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CB1C3BAF-8E56-9ADF-7856-20E31248AEDC}"/>
                    </a:ext>
                  </a:extLst>
                </p14:cNvPr>
                <p14:cNvContentPartPr/>
                <p14:nvPr/>
              </p14:nvContentPartPr>
              <p14:xfrm>
                <a:off x="2977984" y="1863000"/>
                <a:ext cx="52200" cy="734760"/>
              </p14:xfrm>
            </p:contentPart>
          </mc:Choice>
          <mc:Fallback xmlns="">
            <p:pic>
              <p:nvPicPr>
                <p:cNvPr id="4" name="Ink 3">
                  <a:extLst>
                    <a:ext uri="{FF2B5EF4-FFF2-40B4-BE49-F238E27FC236}">
                      <a16:creationId xmlns:a16="http://schemas.microsoft.com/office/drawing/2014/main" id="{CB1C3BAF-8E56-9ADF-7856-20E31248AEDC}"/>
                    </a:ext>
                  </a:extLst>
                </p:cNvPr>
                <p:cNvPicPr/>
                <p:nvPr/>
              </p:nvPicPr>
              <p:blipFill>
                <a:blip r:embed="rId11"/>
                <a:stretch>
                  <a:fillRect/>
                </a:stretch>
              </p:blipFill>
              <p:spPr>
                <a:xfrm>
                  <a:off x="2969344" y="1854000"/>
                  <a:ext cx="69840" cy="752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1ECAADFD-B25C-8740-D14E-0B76EF4EB900}"/>
                    </a:ext>
                  </a:extLst>
                </p14:cNvPr>
                <p14:cNvContentPartPr/>
                <p14:nvPr/>
              </p14:nvContentPartPr>
              <p14:xfrm>
                <a:off x="3017584" y="2576160"/>
                <a:ext cx="2435760" cy="59040"/>
              </p14:xfrm>
            </p:contentPart>
          </mc:Choice>
          <mc:Fallback xmlns="">
            <p:pic>
              <p:nvPicPr>
                <p:cNvPr id="11" name="Ink 10">
                  <a:extLst>
                    <a:ext uri="{FF2B5EF4-FFF2-40B4-BE49-F238E27FC236}">
                      <a16:creationId xmlns:a16="http://schemas.microsoft.com/office/drawing/2014/main" id="{1ECAADFD-B25C-8740-D14E-0B76EF4EB900}"/>
                    </a:ext>
                  </a:extLst>
                </p:cNvPr>
                <p:cNvPicPr/>
                <p:nvPr/>
              </p:nvPicPr>
              <p:blipFill>
                <a:blip r:embed="rId13"/>
                <a:stretch>
                  <a:fillRect/>
                </a:stretch>
              </p:blipFill>
              <p:spPr>
                <a:xfrm>
                  <a:off x="3008944" y="2567160"/>
                  <a:ext cx="24534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41F724E2-B73E-5D94-84CA-6B7699C6BF3E}"/>
                    </a:ext>
                  </a:extLst>
                </p14:cNvPr>
                <p14:cNvContentPartPr/>
                <p14:nvPr/>
              </p14:nvContentPartPr>
              <p14:xfrm>
                <a:off x="5274064" y="1911240"/>
                <a:ext cx="55440" cy="774360"/>
              </p14:xfrm>
            </p:contentPart>
          </mc:Choice>
          <mc:Fallback xmlns="">
            <p:pic>
              <p:nvPicPr>
                <p:cNvPr id="12" name="Ink 11">
                  <a:extLst>
                    <a:ext uri="{FF2B5EF4-FFF2-40B4-BE49-F238E27FC236}">
                      <a16:creationId xmlns:a16="http://schemas.microsoft.com/office/drawing/2014/main" id="{41F724E2-B73E-5D94-84CA-6B7699C6BF3E}"/>
                    </a:ext>
                  </a:extLst>
                </p:cNvPr>
                <p:cNvPicPr/>
                <p:nvPr/>
              </p:nvPicPr>
              <p:blipFill>
                <a:blip r:embed="rId15"/>
                <a:stretch>
                  <a:fillRect/>
                </a:stretch>
              </p:blipFill>
              <p:spPr>
                <a:xfrm>
                  <a:off x="5265064" y="1902240"/>
                  <a:ext cx="73080" cy="79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A0D4999A-7292-ADBB-BF34-0B00C3C3A8AB}"/>
                    </a:ext>
                  </a:extLst>
                </p14:cNvPr>
                <p14:cNvContentPartPr/>
                <p14:nvPr/>
              </p14:nvContentPartPr>
              <p14:xfrm>
                <a:off x="4057624" y="1643040"/>
                <a:ext cx="94680" cy="745560"/>
              </p14:xfrm>
            </p:contentPart>
          </mc:Choice>
          <mc:Fallback xmlns="">
            <p:pic>
              <p:nvPicPr>
                <p:cNvPr id="14" name="Ink 13">
                  <a:extLst>
                    <a:ext uri="{FF2B5EF4-FFF2-40B4-BE49-F238E27FC236}">
                      <a16:creationId xmlns:a16="http://schemas.microsoft.com/office/drawing/2014/main" id="{A0D4999A-7292-ADBB-BF34-0B00C3C3A8AB}"/>
                    </a:ext>
                  </a:extLst>
                </p:cNvPr>
                <p:cNvPicPr/>
                <p:nvPr/>
              </p:nvPicPr>
              <p:blipFill>
                <a:blip r:embed="rId17"/>
                <a:stretch>
                  <a:fillRect/>
                </a:stretch>
              </p:blipFill>
              <p:spPr>
                <a:xfrm>
                  <a:off x="4048624" y="1634040"/>
                  <a:ext cx="112320" cy="763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35970E84-48B3-23C8-E907-EC49B2325251}"/>
                    </a:ext>
                  </a:extLst>
                </p14:cNvPr>
                <p14:cNvContentPartPr/>
                <p14:nvPr/>
              </p14:nvContentPartPr>
              <p14:xfrm>
                <a:off x="4192984" y="1470600"/>
                <a:ext cx="42480" cy="110520"/>
              </p14:xfrm>
            </p:contentPart>
          </mc:Choice>
          <mc:Fallback xmlns="">
            <p:pic>
              <p:nvPicPr>
                <p:cNvPr id="15" name="Ink 14">
                  <a:extLst>
                    <a:ext uri="{FF2B5EF4-FFF2-40B4-BE49-F238E27FC236}">
                      <a16:creationId xmlns:a16="http://schemas.microsoft.com/office/drawing/2014/main" id="{35970E84-48B3-23C8-E907-EC49B2325251}"/>
                    </a:ext>
                  </a:extLst>
                </p:cNvPr>
                <p:cNvPicPr/>
                <p:nvPr/>
              </p:nvPicPr>
              <p:blipFill>
                <a:blip r:embed="rId19"/>
                <a:stretch>
                  <a:fillRect/>
                </a:stretch>
              </p:blipFill>
              <p:spPr>
                <a:xfrm>
                  <a:off x="4183984" y="1461960"/>
                  <a:ext cx="6012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1C4A8124-500F-5765-B431-D140481D218F}"/>
                    </a:ext>
                  </a:extLst>
                </p14:cNvPr>
                <p14:cNvContentPartPr/>
                <p14:nvPr/>
              </p14:nvContentPartPr>
              <p14:xfrm>
                <a:off x="4136824" y="1424160"/>
                <a:ext cx="149400" cy="166680"/>
              </p14:xfrm>
            </p:contentPart>
          </mc:Choice>
          <mc:Fallback xmlns="">
            <p:pic>
              <p:nvPicPr>
                <p:cNvPr id="16" name="Ink 15">
                  <a:extLst>
                    <a:ext uri="{FF2B5EF4-FFF2-40B4-BE49-F238E27FC236}">
                      <a16:creationId xmlns:a16="http://schemas.microsoft.com/office/drawing/2014/main" id="{1C4A8124-500F-5765-B431-D140481D218F}"/>
                    </a:ext>
                  </a:extLst>
                </p:cNvPr>
                <p:cNvPicPr/>
                <p:nvPr/>
              </p:nvPicPr>
              <p:blipFill>
                <a:blip r:embed="rId21"/>
                <a:stretch>
                  <a:fillRect/>
                </a:stretch>
              </p:blipFill>
              <p:spPr>
                <a:xfrm>
                  <a:off x="4127824" y="1415520"/>
                  <a:ext cx="16704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74E2C0C2-9AD6-6196-AA50-A050A1C3C5CB}"/>
                    </a:ext>
                  </a:extLst>
                </p14:cNvPr>
                <p14:cNvContentPartPr/>
                <p14:nvPr/>
              </p14:nvContentPartPr>
              <p14:xfrm>
                <a:off x="4284784" y="1215000"/>
                <a:ext cx="283320" cy="313200"/>
              </p14:xfrm>
            </p:contentPart>
          </mc:Choice>
          <mc:Fallback xmlns="">
            <p:pic>
              <p:nvPicPr>
                <p:cNvPr id="17" name="Ink 16">
                  <a:extLst>
                    <a:ext uri="{FF2B5EF4-FFF2-40B4-BE49-F238E27FC236}">
                      <a16:creationId xmlns:a16="http://schemas.microsoft.com/office/drawing/2014/main" id="{74E2C0C2-9AD6-6196-AA50-A050A1C3C5CB}"/>
                    </a:ext>
                  </a:extLst>
                </p:cNvPr>
                <p:cNvPicPr/>
                <p:nvPr/>
              </p:nvPicPr>
              <p:blipFill>
                <a:blip r:embed="rId23"/>
                <a:stretch>
                  <a:fillRect/>
                </a:stretch>
              </p:blipFill>
              <p:spPr>
                <a:xfrm>
                  <a:off x="4275784" y="1206360"/>
                  <a:ext cx="300960" cy="330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2" name="Ink 21">
                  <a:extLst>
                    <a:ext uri="{FF2B5EF4-FFF2-40B4-BE49-F238E27FC236}">
                      <a16:creationId xmlns:a16="http://schemas.microsoft.com/office/drawing/2014/main" id="{1F17846E-6992-487D-C7A7-F21CB3FBA4F4}"/>
                    </a:ext>
                  </a:extLst>
                </p14:cNvPr>
                <p14:cNvContentPartPr/>
                <p14:nvPr/>
              </p14:nvContentPartPr>
              <p14:xfrm>
                <a:off x="4484584" y="1230480"/>
                <a:ext cx="159840" cy="105840"/>
              </p14:xfrm>
            </p:contentPart>
          </mc:Choice>
          <mc:Fallback xmlns="">
            <p:pic>
              <p:nvPicPr>
                <p:cNvPr id="22" name="Ink 21">
                  <a:extLst>
                    <a:ext uri="{FF2B5EF4-FFF2-40B4-BE49-F238E27FC236}">
                      <a16:creationId xmlns:a16="http://schemas.microsoft.com/office/drawing/2014/main" id="{1F17846E-6992-487D-C7A7-F21CB3FBA4F4}"/>
                    </a:ext>
                  </a:extLst>
                </p:cNvPr>
                <p:cNvPicPr/>
                <p:nvPr/>
              </p:nvPicPr>
              <p:blipFill>
                <a:blip r:embed="rId25"/>
                <a:stretch>
                  <a:fillRect/>
                </a:stretch>
              </p:blipFill>
              <p:spPr>
                <a:xfrm>
                  <a:off x="4475944" y="1221480"/>
                  <a:ext cx="17748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Ink 26">
                  <a:extLst>
                    <a:ext uri="{FF2B5EF4-FFF2-40B4-BE49-F238E27FC236}">
                      <a16:creationId xmlns:a16="http://schemas.microsoft.com/office/drawing/2014/main" id="{9E3A7086-71C5-EC41-9504-1A34C53AB15F}"/>
                    </a:ext>
                  </a:extLst>
                </p14:cNvPr>
                <p14:cNvContentPartPr/>
                <p14:nvPr/>
              </p14:nvContentPartPr>
              <p14:xfrm>
                <a:off x="3293704" y="2282040"/>
                <a:ext cx="28800" cy="547920"/>
              </p14:xfrm>
            </p:contentPart>
          </mc:Choice>
          <mc:Fallback xmlns="">
            <p:pic>
              <p:nvPicPr>
                <p:cNvPr id="27" name="Ink 26">
                  <a:extLst>
                    <a:ext uri="{FF2B5EF4-FFF2-40B4-BE49-F238E27FC236}">
                      <a16:creationId xmlns:a16="http://schemas.microsoft.com/office/drawing/2014/main" id="{9E3A7086-71C5-EC41-9504-1A34C53AB15F}"/>
                    </a:ext>
                  </a:extLst>
                </p:cNvPr>
                <p:cNvPicPr/>
                <p:nvPr/>
              </p:nvPicPr>
              <p:blipFill>
                <a:blip r:embed="rId27"/>
                <a:stretch>
                  <a:fillRect/>
                </a:stretch>
              </p:blipFill>
              <p:spPr>
                <a:xfrm>
                  <a:off x="3285064" y="2273040"/>
                  <a:ext cx="46440" cy="5655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 name="Ink 27">
                  <a:extLst>
                    <a:ext uri="{FF2B5EF4-FFF2-40B4-BE49-F238E27FC236}">
                      <a16:creationId xmlns:a16="http://schemas.microsoft.com/office/drawing/2014/main" id="{1C7B35CC-9435-F1C1-C8D3-317731D1B245}"/>
                    </a:ext>
                  </a:extLst>
                </p14:cNvPr>
                <p14:cNvContentPartPr/>
                <p14:nvPr/>
              </p14:nvContentPartPr>
              <p14:xfrm>
                <a:off x="3289384" y="2105640"/>
                <a:ext cx="136440" cy="78480"/>
              </p14:xfrm>
            </p:contentPart>
          </mc:Choice>
          <mc:Fallback xmlns="">
            <p:pic>
              <p:nvPicPr>
                <p:cNvPr id="28" name="Ink 27">
                  <a:extLst>
                    <a:ext uri="{FF2B5EF4-FFF2-40B4-BE49-F238E27FC236}">
                      <a16:creationId xmlns:a16="http://schemas.microsoft.com/office/drawing/2014/main" id="{1C7B35CC-9435-F1C1-C8D3-317731D1B245}"/>
                    </a:ext>
                  </a:extLst>
                </p:cNvPr>
                <p:cNvPicPr/>
                <p:nvPr/>
              </p:nvPicPr>
              <p:blipFill>
                <a:blip r:embed="rId29"/>
                <a:stretch>
                  <a:fillRect/>
                </a:stretch>
              </p:blipFill>
              <p:spPr>
                <a:xfrm>
                  <a:off x="3280744" y="2097000"/>
                  <a:ext cx="1540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9" name="Ink 28">
                  <a:extLst>
                    <a:ext uri="{FF2B5EF4-FFF2-40B4-BE49-F238E27FC236}">
                      <a16:creationId xmlns:a16="http://schemas.microsoft.com/office/drawing/2014/main" id="{B078DBC8-36CC-B882-ABE6-A3AB9C511AE1}"/>
                    </a:ext>
                  </a:extLst>
                </p14:cNvPr>
                <p14:cNvContentPartPr/>
                <p14:nvPr/>
              </p14:nvContentPartPr>
              <p14:xfrm>
                <a:off x="3321424" y="2072880"/>
                <a:ext cx="45720" cy="183960"/>
              </p14:xfrm>
            </p:contentPart>
          </mc:Choice>
          <mc:Fallback xmlns="">
            <p:pic>
              <p:nvPicPr>
                <p:cNvPr id="29" name="Ink 28">
                  <a:extLst>
                    <a:ext uri="{FF2B5EF4-FFF2-40B4-BE49-F238E27FC236}">
                      <a16:creationId xmlns:a16="http://schemas.microsoft.com/office/drawing/2014/main" id="{B078DBC8-36CC-B882-ABE6-A3AB9C511AE1}"/>
                    </a:ext>
                  </a:extLst>
                </p:cNvPr>
                <p:cNvPicPr/>
                <p:nvPr/>
              </p:nvPicPr>
              <p:blipFill>
                <a:blip r:embed="rId31"/>
                <a:stretch>
                  <a:fillRect/>
                </a:stretch>
              </p:blipFill>
              <p:spPr>
                <a:xfrm>
                  <a:off x="3312784" y="2064240"/>
                  <a:ext cx="6336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0" name="Ink 29">
                  <a:extLst>
                    <a:ext uri="{FF2B5EF4-FFF2-40B4-BE49-F238E27FC236}">
                      <a16:creationId xmlns:a16="http://schemas.microsoft.com/office/drawing/2014/main" id="{391B1E11-EC7F-C778-B16C-ADDF7B79DE87}"/>
                    </a:ext>
                  </a:extLst>
                </p14:cNvPr>
                <p14:cNvContentPartPr/>
                <p14:nvPr/>
              </p14:nvContentPartPr>
              <p14:xfrm>
                <a:off x="3180304" y="1992600"/>
                <a:ext cx="315720" cy="258120"/>
              </p14:xfrm>
            </p:contentPart>
          </mc:Choice>
          <mc:Fallback xmlns="">
            <p:pic>
              <p:nvPicPr>
                <p:cNvPr id="30" name="Ink 29">
                  <a:extLst>
                    <a:ext uri="{FF2B5EF4-FFF2-40B4-BE49-F238E27FC236}">
                      <a16:creationId xmlns:a16="http://schemas.microsoft.com/office/drawing/2014/main" id="{391B1E11-EC7F-C778-B16C-ADDF7B79DE87}"/>
                    </a:ext>
                  </a:extLst>
                </p:cNvPr>
                <p:cNvPicPr/>
                <p:nvPr/>
              </p:nvPicPr>
              <p:blipFill>
                <a:blip r:embed="rId33"/>
                <a:stretch>
                  <a:fillRect/>
                </a:stretch>
              </p:blipFill>
              <p:spPr>
                <a:xfrm>
                  <a:off x="3171304" y="1983960"/>
                  <a:ext cx="33336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1" name="Ink 30">
                  <a:extLst>
                    <a:ext uri="{FF2B5EF4-FFF2-40B4-BE49-F238E27FC236}">
                      <a16:creationId xmlns:a16="http://schemas.microsoft.com/office/drawing/2014/main" id="{AA8897AB-5333-5A4C-0980-3AD16CF272EA}"/>
                    </a:ext>
                  </a:extLst>
                </p14:cNvPr>
                <p14:cNvContentPartPr/>
                <p14:nvPr/>
              </p14:nvContentPartPr>
              <p14:xfrm>
                <a:off x="5031784" y="2256480"/>
                <a:ext cx="39960" cy="596520"/>
              </p14:xfrm>
            </p:contentPart>
          </mc:Choice>
          <mc:Fallback xmlns="">
            <p:pic>
              <p:nvPicPr>
                <p:cNvPr id="31" name="Ink 30">
                  <a:extLst>
                    <a:ext uri="{FF2B5EF4-FFF2-40B4-BE49-F238E27FC236}">
                      <a16:creationId xmlns:a16="http://schemas.microsoft.com/office/drawing/2014/main" id="{AA8897AB-5333-5A4C-0980-3AD16CF272EA}"/>
                    </a:ext>
                  </a:extLst>
                </p:cNvPr>
                <p:cNvPicPr/>
                <p:nvPr/>
              </p:nvPicPr>
              <p:blipFill>
                <a:blip r:embed="rId35"/>
                <a:stretch>
                  <a:fillRect/>
                </a:stretch>
              </p:blipFill>
              <p:spPr>
                <a:xfrm>
                  <a:off x="5023144" y="2247840"/>
                  <a:ext cx="57600" cy="6141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2" name="Ink 31">
                  <a:extLst>
                    <a:ext uri="{FF2B5EF4-FFF2-40B4-BE49-F238E27FC236}">
                      <a16:creationId xmlns:a16="http://schemas.microsoft.com/office/drawing/2014/main" id="{8AA69E7D-1A87-D534-E092-F610F3BF8B1A}"/>
                    </a:ext>
                  </a:extLst>
                </p14:cNvPr>
                <p14:cNvContentPartPr/>
                <p14:nvPr/>
              </p14:nvContentPartPr>
              <p14:xfrm>
                <a:off x="4943944" y="2111040"/>
                <a:ext cx="124560" cy="17640"/>
              </p14:xfrm>
            </p:contentPart>
          </mc:Choice>
          <mc:Fallback xmlns="">
            <p:pic>
              <p:nvPicPr>
                <p:cNvPr id="32" name="Ink 31">
                  <a:extLst>
                    <a:ext uri="{FF2B5EF4-FFF2-40B4-BE49-F238E27FC236}">
                      <a16:creationId xmlns:a16="http://schemas.microsoft.com/office/drawing/2014/main" id="{8AA69E7D-1A87-D534-E092-F610F3BF8B1A}"/>
                    </a:ext>
                  </a:extLst>
                </p:cNvPr>
                <p:cNvPicPr/>
                <p:nvPr/>
              </p:nvPicPr>
              <p:blipFill>
                <a:blip r:embed="rId37"/>
                <a:stretch>
                  <a:fillRect/>
                </a:stretch>
              </p:blipFill>
              <p:spPr>
                <a:xfrm>
                  <a:off x="4935304" y="2102400"/>
                  <a:ext cx="14220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3" name="Ink 32">
                  <a:extLst>
                    <a:ext uri="{FF2B5EF4-FFF2-40B4-BE49-F238E27FC236}">
                      <a16:creationId xmlns:a16="http://schemas.microsoft.com/office/drawing/2014/main" id="{3FD6FA15-E548-B7A1-25E8-7FB713E68889}"/>
                    </a:ext>
                  </a:extLst>
                </p14:cNvPr>
                <p14:cNvContentPartPr/>
                <p14:nvPr/>
              </p14:nvContentPartPr>
              <p14:xfrm>
                <a:off x="4879504" y="2003040"/>
                <a:ext cx="316800" cy="264600"/>
              </p14:xfrm>
            </p:contentPart>
          </mc:Choice>
          <mc:Fallback xmlns="">
            <p:pic>
              <p:nvPicPr>
                <p:cNvPr id="33" name="Ink 32">
                  <a:extLst>
                    <a:ext uri="{FF2B5EF4-FFF2-40B4-BE49-F238E27FC236}">
                      <a16:creationId xmlns:a16="http://schemas.microsoft.com/office/drawing/2014/main" id="{3FD6FA15-E548-B7A1-25E8-7FB713E68889}"/>
                    </a:ext>
                  </a:extLst>
                </p:cNvPr>
                <p:cNvPicPr/>
                <p:nvPr/>
              </p:nvPicPr>
              <p:blipFill>
                <a:blip r:embed="rId39"/>
                <a:stretch>
                  <a:fillRect/>
                </a:stretch>
              </p:blipFill>
              <p:spPr>
                <a:xfrm>
                  <a:off x="4870864" y="1994040"/>
                  <a:ext cx="33444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5" name="Ink 34">
                  <a:extLst>
                    <a:ext uri="{FF2B5EF4-FFF2-40B4-BE49-F238E27FC236}">
                      <a16:creationId xmlns:a16="http://schemas.microsoft.com/office/drawing/2014/main" id="{B842F150-5295-C16B-9786-A7645AE60A85}"/>
                    </a:ext>
                  </a:extLst>
                </p14:cNvPr>
                <p14:cNvContentPartPr/>
                <p14:nvPr/>
              </p14:nvContentPartPr>
              <p14:xfrm>
                <a:off x="4180744" y="1743120"/>
                <a:ext cx="28440" cy="19800"/>
              </p14:xfrm>
            </p:contentPart>
          </mc:Choice>
          <mc:Fallback xmlns="">
            <p:pic>
              <p:nvPicPr>
                <p:cNvPr id="35" name="Ink 34">
                  <a:extLst>
                    <a:ext uri="{FF2B5EF4-FFF2-40B4-BE49-F238E27FC236}">
                      <a16:creationId xmlns:a16="http://schemas.microsoft.com/office/drawing/2014/main" id="{B842F150-5295-C16B-9786-A7645AE60A85}"/>
                    </a:ext>
                  </a:extLst>
                </p:cNvPr>
                <p:cNvPicPr/>
                <p:nvPr/>
              </p:nvPicPr>
              <p:blipFill>
                <a:blip r:embed="rId41"/>
                <a:stretch>
                  <a:fillRect/>
                </a:stretch>
              </p:blipFill>
              <p:spPr>
                <a:xfrm>
                  <a:off x="4172104" y="1734480"/>
                  <a:ext cx="4608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6" name="Ink 35">
                  <a:extLst>
                    <a:ext uri="{FF2B5EF4-FFF2-40B4-BE49-F238E27FC236}">
                      <a16:creationId xmlns:a16="http://schemas.microsoft.com/office/drawing/2014/main" id="{6C0E50D7-C974-BF63-96D5-D23BB4CE2270}"/>
                    </a:ext>
                  </a:extLst>
                </p14:cNvPr>
                <p14:cNvContentPartPr/>
                <p14:nvPr/>
              </p14:nvContentPartPr>
              <p14:xfrm>
                <a:off x="4196224" y="1869480"/>
                <a:ext cx="30960" cy="25200"/>
              </p14:xfrm>
            </p:contentPart>
          </mc:Choice>
          <mc:Fallback xmlns="">
            <p:pic>
              <p:nvPicPr>
                <p:cNvPr id="36" name="Ink 35">
                  <a:extLst>
                    <a:ext uri="{FF2B5EF4-FFF2-40B4-BE49-F238E27FC236}">
                      <a16:creationId xmlns:a16="http://schemas.microsoft.com/office/drawing/2014/main" id="{6C0E50D7-C974-BF63-96D5-D23BB4CE2270}"/>
                    </a:ext>
                  </a:extLst>
                </p:cNvPr>
                <p:cNvPicPr/>
                <p:nvPr/>
              </p:nvPicPr>
              <p:blipFill>
                <a:blip r:embed="rId43"/>
                <a:stretch>
                  <a:fillRect/>
                </a:stretch>
              </p:blipFill>
              <p:spPr>
                <a:xfrm>
                  <a:off x="4187224" y="1860480"/>
                  <a:ext cx="4860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7" name="Ink 36">
                  <a:extLst>
                    <a:ext uri="{FF2B5EF4-FFF2-40B4-BE49-F238E27FC236}">
                      <a16:creationId xmlns:a16="http://schemas.microsoft.com/office/drawing/2014/main" id="{9FE41251-DD2D-9B4F-0701-876068D3B05E}"/>
                    </a:ext>
                  </a:extLst>
                </p14:cNvPr>
                <p14:cNvContentPartPr/>
                <p14:nvPr/>
              </p14:nvContentPartPr>
              <p14:xfrm>
                <a:off x="4210984" y="1983600"/>
                <a:ext cx="45000" cy="146520"/>
              </p14:xfrm>
            </p:contentPart>
          </mc:Choice>
          <mc:Fallback xmlns="">
            <p:pic>
              <p:nvPicPr>
                <p:cNvPr id="37" name="Ink 36">
                  <a:extLst>
                    <a:ext uri="{FF2B5EF4-FFF2-40B4-BE49-F238E27FC236}">
                      <a16:creationId xmlns:a16="http://schemas.microsoft.com/office/drawing/2014/main" id="{9FE41251-DD2D-9B4F-0701-876068D3B05E}"/>
                    </a:ext>
                  </a:extLst>
                </p:cNvPr>
                <p:cNvPicPr/>
                <p:nvPr/>
              </p:nvPicPr>
              <p:blipFill>
                <a:blip r:embed="rId45"/>
                <a:stretch>
                  <a:fillRect/>
                </a:stretch>
              </p:blipFill>
              <p:spPr>
                <a:xfrm>
                  <a:off x="4201984" y="1974600"/>
                  <a:ext cx="6264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9" name="Ink 38">
                  <a:extLst>
                    <a:ext uri="{FF2B5EF4-FFF2-40B4-BE49-F238E27FC236}">
                      <a16:creationId xmlns:a16="http://schemas.microsoft.com/office/drawing/2014/main" id="{7D5996A2-0A8B-DF15-5A00-459A880F0DFB}"/>
                    </a:ext>
                  </a:extLst>
                </p14:cNvPr>
                <p14:cNvContentPartPr/>
                <p14:nvPr/>
              </p14:nvContentPartPr>
              <p14:xfrm>
                <a:off x="4241584" y="2239920"/>
                <a:ext cx="29160" cy="24480"/>
              </p14:xfrm>
            </p:contentPart>
          </mc:Choice>
          <mc:Fallback xmlns="">
            <p:pic>
              <p:nvPicPr>
                <p:cNvPr id="39" name="Ink 38">
                  <a:extLst>
                    <a:ext uri="{FF2B5EF4-FFF2-40B4-BE49-F238E27FC236}">
                      <a16:creationId xmlns:a16="http://schemas.microsoft.com/office/drawing/2014/main" id="{7D5996A2-0A8B-DF15-5A00-459A880F0DFB}"/>
                    </a:ext>
                  </a:extLst>
                </p:cNvPr>
                <p:cNvPicPr/>
                <p:nvPr/>
              </p:nvPicPr>
              <p:blipFill>
                <a:blip r:embed="rId47"/>
                <a:stretch>
                  <a:fillRect/>
                </a:stretch>
              </p:blipFill>
              <p:spPr>
                <a:xfrm>
                  <a:off x="4232944" y="2231280"/>
                  <a:ext cx="4680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0" name="Ink 39">
                  <a:extLst>
                    <a:ext uri="{FF2B5EF4-FFF2-40B4-BE49-F238E27FC236}">
                      <a16:creationId xmlns:a16="http://schemas.microsoft.com/office/drawing/2014/main" id="{EBD23E08-A3C0-8343-6164-879B062C84E9}"/>
                    </a:ext>
                  </a:extLst>
                </p14:cNvPr>
                <p14:cNvContentPartPr/>
                <p14:nvPr/>
              </p14:nvContentPartPr>
              <p14:xfrm>
                <a:off x="3426184" y="2021760"/>
                <a:ext cx="582840" cy="169200"/>
              </p14:xfrm>
            </p:contentPart>
          </mc:Choice>
          <mc:Fallback xmlns="">
            <p:pic>
              <p:nvPicPr>
                <p:cNvPr id="40" name="Ink 39">
                  <a:extLst>
                    <a:ext uri="{FF2B5EF4-FFF2-40B4-BE49-F238E27FC236}">
                      <a16:creationId xmlns:a16="http://schemas.microsoft.com/office/drawing/2014/main" id="{EBD23E08-A3C0-8343-6164-879B062C84E9}"/>
                    </a:ext>
                  </a:extLst>
                </p:cNvPr>
                <p:cNvPicPr/>
                <p:nvPr/>
              </p:nvPicPr>
              <p:blipFill>
                <a:blip r:embed="rId49"/>
                <a:stretch>
                  <a:fillRect/>
                </a:stretch>
              </p:blipFill>
              <p:spPr>
                <a:xfrm>
                  <a:off x="3417184" y="2012760"/>
                  <a:ext cx="600480" cy="186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0">
            <p14:nvContentPartPr>
              <p14:cNvPr id="42" name="Ink 41">
                <a:extLst>
                  <a:ext uri="{FF2B5EF4-FFF2-40B4-BE49-F238E27FC236}">
                    <a16:creationId xmlns:a16="http://schemas.microsoft.com/office/drawing/2014/main" id="{29599EA5-1320-AB02-B7C8-2F8207E17C9B}"/>
                  </a:ext>
                </a:extLst>
              </p14:cNvPr>
              <p14:cNvContentPartPr/>
              <p14:nvPr/>
            </p14:nvContentPartPr>
            <p14:xfrm>
              <a:off x="7070824" y="251280"/>
              <a:ext cx="2175120" cy="753840"/>
            </p14:xfrm>
          </p:contentPart>
        </mc:Choice>
        <mc:Fallback xmlns="">
          <p:pic>
            <p:nvPicPr>
              <p:cNvPr id="42" name="Ink 41">
                <a:extLst>
                  <a:ext uri="{FF2B5EF4-FFF2-40B4-BE49-F238E27FC236}">
                    <a16:creationId xmlns:a16="http://schemas.microsoft.com/office/drawing/2014/main" id="{29599EA5-1320-AB02-B7C8-2F8207E17C9B}"/>
                  </a:ext>
                </a:extLst>
              </p:cNvPr>
              <p:cNvPicPr/>
              <p:nvPr/>
            </p:nvPicPr>
            <p:blipFill>
              <a:blip r:embed="rId51"/>
              <a:stretch>
                <a:fillRect/>
              </a:stretch>
            </p:blipFill>
            <p:spPr>
              <a:xfrm>
                <a:off x="7062184" y="242640"/>
                <a:ext cx="2192760" cy="771480"/>
              </a:xfrm>
              <a:prstGeom prst="rect">
                <a:avLst/>
              </a:prstGeom>
            </p:spPr>
          </p:pic>
        </mc:Fallback>
      </mc:AlternateContent>
      <p:grpSp>
        <p:nvGrpSpPr>
          <p:cNvPr id="102" name="Group 101">
            <a:extLst>
              <a:ext uri="{FF2B5EF4-FFF2-40B4-BE49-F238E27FC236}">
                <a16:creationId xmlns:a16="http://schemas.microsoft.com/office/drawing/2014/main" id="{258867F6-E9AE-B37E-272A-78758CF21E8C}"/>
              </a:ext>
            </a:extLst>
          </p:cNvPr>
          <p:cNvGrpSpPr/>
          <p:nvPr/>
        </p:nvGrpSpPr>
        <p:grpSpPr>
          <a:xfrm>
            <a:off x="7376464" y="788040"/>
            <a:ext cx="5451840" cy="2202480"/>
            <a:chOff x="7376464" y="788040"/>
            <a:chExt cx="5451840" cy="2202480"/>
          </a:xfrm>
        </p:grpSpPr>
        <mc:AlternateContent xmlns:mc="http://schemas.openxmlformats.org/markup-compatibility/2006" xmlns:p14="http://schemas.microsoft.com/office/powerpoint/2010/main">
          <mc:Choice Requires="p14">
            <p:contentPart p14:bwMode="auto" r:id="rId52">
              <p14:nvContentPartPr>
                <p14:cNvPr id="43" name="Ink 42">
                  <a:extLst>
                    <a:ext uri="{FF2B5EF4-FFF2-40B4-BE49-F238E27FC236}">
                      <a16:creationId xmlns:a16="http://schemas.microsoft.com/office/drawing/2014/main" id="{D3F6933A-110E-88C2-9A55-FB76E71C2011}"/>
                    </a:ext>
                  </a:extLst>
                </p14:cNvPr>
                <p14:cNvContentPartPr/>
                <p14:nvPr/>
              </p14:nvContentPartPr>
              <p14:xfrm>
                <a:off x="7422904" y="1583640"/>
                <a:ext cx="974520" cy="430200"/>
              </p14:xfrm>
            </p:contentPart>
          </mc:Choice>
          <mc:Fallback xmlns="">
            <p:pic>
              <p:nvPicPr>
                <p:cNvPr id="43" name="Ink 42">
                  <a:extLst>
                    <a:ext uri="{FF2B5EF4-FFF2-40B4-BE49-F238E27FC236}">
                      <a16:creationId xmlns:a16="http://schemas.microsoft.com/office/drawing/2014/main" id="{D3F6933A-110E-88C2-9A55-FB76E71C2011}"/>
                    </a:ext>
                  </a:extLst>
                </p:cNvPr>
                <p:cNvPicPr/>
                <p:nvPr/>
              </p:nvPicPr>
              <p:blipFill>
                <a:blip r:embed="rId53"/>
                <a:stretch>
                  <a:fillRect/>
                </a:stretch>
              </p:blipFill>
              <p:spPr>
                <a:xfrm>
                  <a:off x="7414264" y="1575000"/>
                  <a:ext cx="992160" cy="4478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4" name="Ink 43">
                  <a:extLst>
                    <a:ext uri="{FF2B5EF4-FFF2-40B4-BE49-F238E27FC236}">
                      <a16:creationId xmlns:a16="http://schemas.microsoft.com/office/drawing/2014/main" id="{F4BBC72E-06DF-4CFF-9008-D0674F0938B2}"/>
                    </a:ext>
                  </a:extLst>
                </p14:cNvPr>
                <p14:cNvContentPartPr/>
                <p14:nvPr/>
              </p14:nvContentPartPr>
              <p14:xfrm>
                <a:off x="7376464" y="1798560"/>
                <a:ext cx="256320" cy="259920"/>
              </p14:xfrm>
            </p:contentPart>
          </mc:Choice>
          <mc:Fallback xmlns="">
            <p:pic>
              <p:nvPicPr>
                <p:cNvPr id="44" name="Ink 43">
                  <a:extLst>
                    <a:ext uri="{FF2B5EF4-FFF2-40B4-BE49-F238E27FC236}">
                      <a16:creationId xmlns:a16="http://schemas.microsoft.com/office/drawing/2014/main" id="{F4BBC72E-06DF-4CFF-9008-D0674F0938B2}"/>
                    </a:ext>
                  </a:extLst>
                </p:cNvPr>
                <p:cNvPicPr/>
                <p:nvPr/>
              </p:nvPicPr>
              <p:blipFill>
                <a:blip r:embed="rId55"/>
                <a:stretch>
                  <a:fillRect/>
                </a:stretch>
              </p:blipFill>
              <p:spPr>
                <a:xfrm>
                  <a:off x="7367824" y="1789920"/>
                  <a:ext cx="27396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6" name="Ink 45">
                  <a:extLst>
                    <a:ext uri="{FF2B5EF4-FFF2-40B4-BE49-F238E27FC236}">
                      <a16:creationId xmlns:a16="http://schemas.microsoft.com/office/drawing/2014/main" id="{ACC6260C-4AE1-91A6-7F49-A6683EA10C4C}"/>
                    </a:ext>
                  </a:extLst>
                </p14:cNvPr>
                <p14:cNvContentPartPr/>
                <p14:nvPr/>
              </p14:nvContentPartPr>
              <p14:xfrm>
                <a:off x="8571304" y="1252440"/>
                <a:ext cx="450000" cy="513720"/>
              </p14:xfrm>
            </p:contentPart>
          </mc:Choice>
          <mc:Fallback xmlns="">
            <p:pic>
              <p:nvPicPr>
                <p:cNvPr id="46" name="Ink 45">
                  <a:extLst>
                    <a:ext uri="{FF2B5EF4-FFF2-40B4-BE49-F238E27FC236}">
                      <a16:creationId xmlns:a16="http://schemas.microsoft.com/office/drawing/2014/main" id="{ACC6260C-4AE1-91A6-7F49-A6683EA10C4C}"/>
                    </a:ext>
                  </a:extLst>
                </p:cNvPr>
                <p:cNvPicPr/>
                <p:nvPr/>
              </p:nvPicPr>
              <p:blipFill>
                <a:blip r:embed="rId57"/>
                <a:stretch>
                  <a:fillRect/>
                </a:stretch>
              </p:blipFill>
              <p:spPr>
                <a:xfrm>
                  <a:off x="8562664" y="1243800"/>
                  <a:ext cx="467640" cy="531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8" name="Ink 47">
                  <a:extLst>
                    <a:ext uri="{FF2B5EF4-FFF2-40B4-BE49-F238E27FC236}">
                      <a16:creationId xmlns:a16="http://schemas.microsoft.com/office/drawing/2014/main" id="{94421193-011B-9405-7302-9D12414A68F2}"/>
                    </a:ext>
                  </a:extLst>
                </p14:cNvPr>
                <p14:cNvContentPartPr/>
                <p14:nvPr/>
              </p14:nvContentPartPr>
              <p14:xfrm>
                <a:off x="8682184" y="1837440"/>
                <a:ext cx="72720" cy="326520"/>
              </p14:xfrm>
            </p:contentPart>
          </mc:Choice>
          <mc:Fallback xmlns="">
            <p:pic>
              <p:nvPicPr>
                <p:cNvPr id="48" name="Ink 47">
                  <a:extLst>
                    <a:ext uri="{FF2B5EF4-FFF2-40B4-BE49-F238E27FC236}">
                      <a16:creationId xmlns:a16="http://schemas.microsoft.com/office/drawing/2014/main" id="{94421193-011B-9405-7302-9D12414A68F2}"/>
                    </a:ext>
                  </a:extLst>
                </p:cNvPr>
                <p:cNvPicPr/>
                <p:nvPr/>
              </p:nvPicPr>
              <p:blipFill>
                <a:blip r:embed="rId59"/>
                <a:stretch>
                  <a:fillRect/>
                </a:stretch>
              </p:blipFill>
              <p:spPr>
                <a:xfrm>
                  <a:off x="8673184" y="1828800"/>
                  <a:ext cx="90360" cy="3441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9" name="Ink 48">
                  <a:extLst>
                    <a:ext uri="{FF2B5EF4-FFF2-40B4-BE49-F238E27FC236}">
                      <a16:creationId xmlns:a16="http://schemas.microsoft.com/office/drawing/2014/main" id="{CC85C2ED-3FAA-559D-03A6-9A169CA08323}"/>
                    </a:ext>
                  </a:extLst>
                </p14:cNvPr>
                <p14:cNvContentPartPr/>
                <p14:nvPr/>
              </p14:nvContentPartPr>
              <p14:xfrm>
                <a:off x="8613424" y="1989360"/>
                <a:ext cx="237240" cy="132840"/>
              </p14:xfrm>
            </p:contentPart>
          </mc:Choice>
          <mc:Fallback xmlns="">
            <p:pic>
              <p:nvPicPr>
                <p:cNvPr id="49" name="Ink 48">
                  <a:extLst>
                    <a:ext uri="{FF2B5EF4-FFF2-40B4-BE49-F238E27FC236}">
                      <a16:creationId xmlns:a16="http://schemas.microsoft.com/office/drawing/2014/main" id="{CC85C2ED-3FAA-559D-03A6-9A169CA08323}"/>
                    </a:ext>
                  </a:extLst>
                </p:cNvPr>
                <p:cNvPicPr/>
                <p:nvPr/>
              </p:nvPicPr>
              <p:blipFill>
                <a:blip r:embed="rId61"/>
                <a:stretch>
                  <a:fillRect/>
                </a:stretch>
              </p:blipFill>
              <p:spPr>
                <a:xfrm>
                  <a:off x="8604424" y="1980360"/>
                  <a:ext cx="25488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0" name="Ink 49">
                  <a:extLst>
                    <a:ext uri="{FF2B5EF4-FFF2-40B4-BE49-F238E27FC236}">
                      <a16:creationId xmlns:a16="http://schemas.microsoft.com/office/drawing/2014/main" id="{4897ED4C-BB04-83FC-1AB6-69AB746E01D2}"/>
                    </a:ext>
                  </a:extLst>
                </p14:cNvPr>
                <p14:cNvContentPartPr/>
                <p14:nvPr/>
              </p14:nvContentPartPr>
              <p14:xfrm>
                <a:off x="8758144" y="1934640"/>
                <a:ext cx="28440" cy="22320"/>
              </p14:xfrm>
            </p:contentPart>
          </mc:Choice>
          <mc:Fallback xmlns="">
            <p:pic>
              <p:nvPicPr>
                <p:cNvPr id="50" name="Ink 49">
                  <a:extLst>
                    <a:ext uri="{FF2B5EF4-FFF2-40B4-BE49-F238E27FC236}">
                      <a16:creationId xmlns:a16="http://schemas.microsoft.com/office/drawing/2014/main" id="{4897ED4C-BB04-83FC-1AB6-69AB746E01D2}"/>
                    </a:ext>
                  </a:extLst>
                </p:cNvPr>
                <p:cNvPicPr/>
                <p:nvPr/>
              </p:nvPicPr>
              <p:blipFill>
                <a:blip r:embed="rId63"/>
                <a:stretch>
                  <a:fillRect/>
                </a:stretch>
              </p:blipFill>
              <p:spPr>
                <a:xfrm>
                  <a:off x="8749504" y="1926000"/>
                  <a:ext cx="4608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1" name="Ink 50">
                  <a:extLst>
                    <a:ext uri="{FF2B5EF4-FFF2-40B4-BE49-F238E27FC236}">
                      <a16:creationId xmlns:a16="http://schemas.microsoft.com/office/drawing/2014/main" id="{DB2D57F4-2A6A-9262-0AFF-731DD710804B}"/>
                    </a:ext>
                  </a:extLst>
                </p14:cNvPr>
                <p14:cNvContentPartPr/>
                <p14:nvPr/>
              </p14:nvContentPartPr>
              <p14:xfrm>
                <a:off x="8839144" y="1721160"/>
                <a:ext cx="146160" cy="252000"/>
              </p14:xfrm>
            </p:contentPart>
          </mc:Choice>
          <mc:Fallback xmlns="">
            <p:pic>
              <p:nvPicPr>
                <p:cNvPr id="51" name="Ink 50">
                  <a:extLst>
                    <a:ext uri="{FF2B5EF4-FFF2-40B4-BE49-F238E27FC236}">
                      <a16:creationId xmlns:a16="http://schemas.microsoft.com/office/drawing/2014/main" id="{DB2D57F4-2A6A-9262-0AFF-731DD710804B}"/>
                    </a:ext>
                  </a:extLst>
                </p:cNvPr>
                <p:cNvPicPr/>
                <p:nvPr/>
              </p:nvPicPr>
              <p:blipFill>
                <a:blip r:embed="rId65"/>
                <a:stretch>
                  <a:fillRect/>
                </a:stretch>
              </p:blipFill>
              <p:spPr>
                <a:xfrm>
                  <a:off x="8830144" y="1712160"/>
                  <a:ext cx="16380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2" name="Ink 51">
                  <a:extLst>
                    <a:ext uri="{FF2B5EF4-FFF2-40B4-BE49-F238E27FC236}">
                      <a16:creationId xmlns:a16="http://schemas.microsoft.com/office/drawing/2014/main" id="{065A2AB2-AA6F-A8ED-4FC9-99775CC72E7F}"/>
                    </a:ext>
                  </a:extLst>
                </p14:cNvPr>
                <p14:cNvContentPartPr/>
                <p14:nvPr/>
              </p14:nvContentPartPr>
              <p14:xfrm>
                <a:off x="9022744" y="1787400"/>
                <a:ext cx="91080" cy="117360"/>
              </p14:xfrm>
            </p:contentPart>
          </mc:Choice>
          <mc:Fallback xmlns="">
            <p:pic>
              <p:nvPicPr>
                <p:cNvPr id="52" name="Ink 51">
                  <a:extLst>
                    <a:ext uri="{FF2B5EF4-FFF2-40B4-BE49-F238E27FC236}">
                      <a16:creationId xmlns:a16="http://schemas.microsoft.com/office/drawing/2014/main" id="{065A2AB2-AA6F-A8ED-4FC9-99775CC72E7F}"/>
                    </a:ext>
                  </a:extLst>
                </p:cNvPr>
                <p:cNvPicPr/>
                <p:nvPr/>
              </p:nvPicPr>
              <p:blipFill>
                <a:blip r:embed="rId67"/>
                <a:stretch>
                  <a:fillRect/>
                </a:stretch>
              </p:blipFill>
              <p:spPr>
                <a:xfrm>
                  <a:off x="9013744" y="1778400"/>
                  <a:ext cx="10872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3" name="Ink 52">
                  <a:extLst>
                    <a:ext uri="{FF2B5EF4-FFF2-40B4-BE49-F238E27FC236}">
                      <a16:creationId xmlns:a16="http://schemas.microsoft.com/office/drawing/2014/main" id="{089C06E2-288A-59BE-2F47-ADE7A718C1B1}"/>
                    </a:ext>
                  </a:extLst>
                </p14:cNvPr>
                <p14:cNvContentPartPr/>
                <p14:nvPr/>
              </p14:nvContentPartPr>
              <p14:xfrm>
                <a:off x="9145504" y="1710360"/>
                <a:ext cx="118440" cy="136080"/>
              </p14:xfrm>
            </p:contentPart>
          </mc:Choice>
          <mc:Fallback xmlns="">
            <p:pic>
              <p:nvPicPr>
                <p:cNvPr id="53" name="Ink 52">
                  <a:extLst>
                    <a:ext uri="{FF2B5EF4-FFF2-40B4-BE49-F238E27FC236}">
                      <a16:creationId xmlns:a16="http://schemas.microsoft.com/office/drawing/2014/main" id="{089C06E2-288A-59BE-2F47-ADE7A718C1B1}"/>
                    </a:ext>
                  </a:extLst>
                </p:cNvPr>
                <p:cNvPicPr/>
                <p:nvPr/>
              </p:nvPicPr>
              <p:blipFill>
                <a:blip r:embed="rId69"/>
                <a:stretch>
                  <a:fillRect/>
                </a:stretch>
              </p:blipFill>
              <p:spPr>
                <a:xfrm>
                  <a:off x="9136864" y="1701360"/>
                  <a:ext cx="13608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4" name="Ink 53">
                  <a:extLst>
                    <a:ext uri="{FF2B5EF4-FFF2-40B4-BE49-F238E27FC236}">
                      <a16:creationId xmlns:a16="http://schemas.microsoft.com/office/drawing/2014/main" id="{7C8CDF44-196B-15D4-5663-F3724BF92D54}"/>
                    </a:ext>
                  </a:extLst>
                </p14:cNvPr>
                <p14:cNvContentPartPr/>
                <p14:nvPr/>
              </p14:nvContentPartPr>
              <p14:xfrm>
                <a:off x="9494704" y="1461960"/>
                <a:ext cx="269640" cy="240840"/>
              </p14:xfrm>
            </p:contentPart>
          </mc:Choice>
          <mc:Fallback xmlns="">
            <p:pic>
              <p:nvPicPr>
                <p:cNvPr id="54" name="Ink 53">
                  <a:extLst>
                    <a:ext uri="{FF2B5EF4-FFF2-40B4-BE49-F238E27FC236}">
                      <a16:creationId xmlns:a16="http://schemas.microsoft.com/office/drawing/2014/main" id="{7C8CDF44-196B-15D4-5663-F3724BF92D54}"/>
                    </a:ext>
                  </a:extLst>
                </p:cNvPr>
                <p:cNvPicPr/>
                <p:nvPr/>
              </p:nvPicPr>
              <p:blipFill>
                <a:blip r:embed="rId71"/>
                <a:stretch>
                  <a:fillRect/>
                </a:stretch>
              </p:blipFill>
              <p:spPr>
                <a:xfrm>
                  <a:off x="9486064" y="1453320"/>
                  <a:ext cx="28728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5" name="Ink 54">
                  <a:extLst>
                    <a:ext uri="{FF2B5EF4-FFF2-40B4-BE49-F238E27FC236}">
                      <a16:creationId xmlns:a16="http://schemas.microsoft.com/office/drawing/2014/main" id="{80C388B9-F174-0C9D-C285-8F92F8074BF5}"/>
                    </a:ext>
                  </a:extLst>
                </p14:cNvPr>
                <p14:cNvContentPartPr/>
                <p14:nvPr/>
              </p14:nvContentPartPr>
              <p14:xfrm>
                <a:off x="9743824" y="1102320"/>
                <a:ext cx="278640" cy="390240"/>
              </p14:xfrm>
            </p:contentPart>
          </mc:Choice>
          <mc:Fallback xmlns="">
            <p:pic>
              <p:nvPicPr>
                <p:cNvPr id="55" name="Ink 54">
                  <a:extLst>
                    <a:ext uri="{FF2B5EF4-FFF2-40B4-BE49-F238E27FC236}">
                      <a16:creationId xmlns:a16="http://schemas.microsoft.com/office/drawing/2014/main" id="{80C388B9-F174-0C9D-C285-8F92F8074BF5}"/>
                    </a:ext>
                  </a:extLst>
                </p:cNvPr>
                <p:cNvPicPr/>
                <p:nvPr/>
              </p:nvPicPr>
              <p:blipFill>
                <a:blip r:embed="rId73"/>
                <a:stretch>
                  <a:fillRect/>
                </a:stretch>
              </p:blipFill>
              <p:spPr>
                <a:xfrm>
                  <a:off x="9735184" y="1093680"/>
                  <a:ext cx="296280" cy="4078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6" name="Ink 55">
                  <a:extLst>
                    <a:ext uri="{FF2B5EF4-FFF2-40B4-BE49-F238E27FC236}">
                      <a16:creationId xmlns:a16="http://schemas.microsoft.com/office/drawing/2014/main" id="{46417EC6-C63D-324D-4CF0-92A1D16CA30B}"/>
                    </a:ext>
                  </a:extLst>
                </p14:cNvPr>
                <p14:cNvContentPartPr/>
                <p14:nvPr/>
              </p14:nvContentPartPr>
              <p14:xfrm>
                <a:off x="9875944" y="1219680"/>
                <a:ext cx="160560" cy="83880"/>
              </p14:xfrm>
            </p:contentPart>
          </mc:Choice>
          <mc:Fallback xmlns="">
            <p:pic>
              <p:nvPicPr>
                <p:cNvPr id="56" name="Ink 55">
                  <a:extLst>
                    <a:ext uri="{FF2B5EF4-FFF2-40B4-BE49-F238E27FC236}">
                      <a16:creationId xmlns:a16="http://schemas.microsoft.com/office/drawing/2014/main" id="{46417EC6-C63D-324D-4CF0-92A1D16CA30B}"/>
                    </a:ext>
                  </a:extLst>
                </p:cNvPr>
                <p:cNvPicPr/>
                <p:nvPr/>
              </p:nvPicPr>
              <p:blipFill>
                <a:blip r:embed="rId75"/>
                <a:stretch>
                  <a:fillRect/>
                </a:stretch>
              </p:blipFill>
              <p:spPr>
                <a:xfrm>
                  <a:off x="9867304" y="1210680"/>
                  <a:ext cx="17820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8" name="Ink 57">
                  <a:extLst>
                    <a:ext uri="{FF2B5EF4-FFF2-40B4-BE49-F238E27FC236}">
                      <a16:creationId xmlns:a16="http://schemas.microsoft.com/office/drawing/2014/main" id="{4D837CF0-EC2F-FA8B-7DDD-56A6AA2DEC19}"/>
                    </a:ext>
                  </a:extLst>
                </p14:cNvPr>
                <p14:cNvContentPartPr/>
                <p14:nvPr/>
              </p14:nvContentPartPr>
              <p14:xfrm>
                <a:off x="10198144" y="788040"/>
                <a:ext cx="584640" cy="437760"/>
              </p14:xfrm>
            </p:contentPart>
          </mc:Choice>
          <mc:Fallback xmlns="">
            <p:pic>
              <p:nvPicPr>
                <p:cNvPr id="58" name="Ink 57">
                  <a:extLst>
                    <a:ext uri="{FF2B5EF4-FFF2-40B4-BE49-F238E27FC236}">
                      <a16:creationId xmlns:a16="http://schemas.microsoft.com/office/drawing/2014/main" id="{4D837CF0-EC2F-FA8B-7DDD-56A6AA2DEC19}"/>
                    </a:ext>
                  </a:extLst>
                </p:cNvPr>
                <p:cNvPicPr/>
                <p:nvPr/>
              </p:nvPicPr>
              <p:blipFill>
                <a:blip r:embed="rId77"/>
                <a:stretch>
                  <a:fillRect/>
                </a:stretch>
              </p:blipFill>
              <p:spPr>
                <a:xfrm>
                  <a:off x="10189144" y="779400"/>
                  <a:ext cx="602280" cy="4554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9" name="Ink 58">
                  <a:extLst>
                    <a:ext uri="{FF2B5EF4-FFF2-40B4-BE49-F238E27FC236}">
                      <a16:creationId xmlns:a16="http://schemas.microsoft.com/office/drawing/2014/main" id="{1DF4DB82-389E-0129-7D59-DC56A25EDBAE}"/>
                    </a:ext>
                  </a:extLst>
                </p14:cNvPr>
                <p14:cNvContentPartPr/>
                <p14:nvPr/>
              </p14:nvContentPartPr>
              <p14:xfrm>
                <a:off x="10767304" y="815040"/>
                <a:ext cx="126000" cy="126720"/>
              </p14:xfrm>
            </p:contentPart>
          </mc:Choice>
          <mc:Fallback xmlns="">
            <p:pic>
              <p:nvPicPr>
                <p:cNvPr id="59" name="Ink 58">
                  <a:extLst>
                    <a:ext uri="{FF2B5EF4-FFF2-40B4-BE49-F238E27FC236}">
                      <a16:creationId xmlns:a16="http://schemas.microsoft.com/office/drawing/2014/main" id="{1DF4DB82-389E-0129-7D59-DC56A25EDBAE}"/>
                    </a:ext>
                  </a:extLst>
                </p:cNvPr>
                <p:cNvPicPr/>
                <p:nvPr/>
              </p:nvPicPr>
              <p:blipFill>
                <a:blip r:embed="rId79"/>
                <a:stretch>
                  <a:fillRect/>
                </a:stretch>
              </p:blipFill>
              <p:spPr>
                <a:xfrm>
                  <a:off x="10758664" y="806040"/>
                  <a:ext cx="1436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0" name="Ink 59">
                  <a:extLst>
                    <a:ext uri="{FF2B5EF4-FFF2-40B4-BE49-F238E27FC236}">
                      <a16:creationId xmlns:a16="http://schemas.microsoft.com/office/drawing/2014/main" id="{F56F9C9C-3495-9960-44A0-1DA23FC05F8A}"/>
                    </a:ext>
                  </a:extLst>
                </p14:cNvPr>
                <p14:cNvContentPartPr/>
                <p14:nvPr/>
              </p14:nvContentPartPr>
              <p14:xfrm>
                <a:off x="10990504" y="829800"/>
                <a:ext cx="30240" cy="30240"/>
              </p14:xfrm>
            </p:contentPart>
          </mc:Choice>
          <mc:Fallback xmlns="">
            <p:pic>
              <p:nvPicPr>
                <p:cNvPr id="60" name="Ink 59">
                  <a:extLst>
                    <a:ext uri="{FF2B5EF4-FFF2-40B4-BE49-F238E27FC236}">
                      <a16:creationId xmlns:a16="http://schemas.microsoft.com/office/drawing/2014/main" id="{F56F9C9C-3495-9960-44A0-1DA23FC05F8A}"/>
                    </a:ext>
                  </a:extLst>
                </p:cNvPr>
                <p:cNvPicPr/>
                <p:nvPr/>
              </p:nvPicPr>
              <p:blipFill>
                <a:blip r:embed="rId81"/>
                <a:stretch>
                  <a:fillRect/>
                </a:stretch>
              </p:blipFill>
              <p:spPr>
                <a:xfrm>
                  <a:off x="10981864" y="820800"/>
                  <a:ext cx="4788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2" name="Ink 61">
                  <a:extLst>
                    <a:ext uri="{FF2B5EF4-FFF2-40B4-BE49-F238E27FC236}">
                      <a16:creationId xmlns:a16="http://schemas.microsoft.com/office/drawing/2014/main" id="{CD5673A4-4614-CBD1-FC7D-AFF034E46842}"/>
                    </a:ext>
                  </a:extLst>
                </p14:cNvPr>
                <p14:cNvContentPartPr/>
                <p14:nvPr/>
              </p14:nvContentPartPr>
              <p14:xfrm>
                <a:off x="9748144" y="1985040"/>
                <a:ext cx="158760" cy="216720"/>
              </p14:xfrm>
            </p:contentPart>
          </mc:Choice>
          <mc:Fallback xmlns="">
            <p:pic>
              <p:nvPicPr>
                <p:cNvPr id="62" name="Ink 61">
                  <a:extLst>
                    <a:ext uri="{FF2B5EF4-FFF2-40B4-BE49-F238E27FC236}">
                      <a16:creationId xmlns:a16="http://schemas.microsoft.com/office/drawing/2014/main" id="{CD5673A4-4614-CBD1-FC7D-AFF034E46842}"/>
                    </a:ext>
                  </a:extLst>
                </p:cNvPr>
                <p:cNvPicPr/>
                <p:nvPr/>
              </p:nvPicPr>
              <p:blipFill>
                <a:blip r:embed="rId83"/>
                <a:stretch>
                  <a:fillRect/>
                </a:stretch>
              </p:blipFill>
              <p:spPr>
                <a:xfrm>
                  <a:off x="9739144" y="1976040"/>
                  <a:ext cx="17640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3" name="Ink 62">
                  <a:extLst>
                    <a:ext uri="{FF2B5EF4-FFF2-40B4-BE49-F238E27FC236}">
                      <a16:creationId xmlns:a16="http://schemas.microsoft.com/office/drawing/2014/main" id="{2824AEC8-8596-874E-4D95-25FB07D3FADC}"/>
                    </a:ext>
                  </a:extLst>
                </p14:cNvPr>
                <p14:cNvContentPartPr/>
                <p14:nvPr/>
              </p14:nvContentPartPr>
              <p14:xfrm>
                <a:off x="9882064" y="1745280"/>
                <a:ext cx="504000" cy="357840"/>
              </p14:xfrm>
            </p:contentPart>
          </mc:Choice>
          <mc:Fallback xmlns="">
            <p:pic>
              <p:nvPicPr>
                <p:cNvPr id="63" name="Ink 62">
                  <a:extLst>
                    <a:ext uri="{FF2B5EF4-FFF2-40B4-BE49-F238E27FC236}">
                      <a16:creationId xmlns:a16="http://schemas.microsoft.com/office/drawing/2014/main" id="{2824AEC8-8596-874E-4D95-25FB07D3FADC}"/>
                    </a:ext>
                  </a:extLst>
                </p:cNvPr>
                <p:cNvPicPr/>
                <p:nvPr/>
              </p:nvPicPr>
              <p:blipFill>
                <a:blip r:embed="rId85"/>
                <a:stretch>
                  <a:fillRect/>
                </a:stretch>
              </p:blipFill>
              <p:spPr>
                <a:xfrm>
                  <a:off x="9873064" y="1736280"/>
                  <a:ext cx="521640" cy="3754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4" name="Ink 63">
                  <a:extLst>
                    <a:ext uri="{FF2B5EF4-FFF2-40B4-BE49-F238E27FC236}">
                      <a16:creationId xmlns:a16="http://schemas.microsoft.com/office/drawing/2014/main" id="{E217D400-94A3-71BC-73EB-06271E7B7049}"/>
                    </a:ext>
                  </a:extLst>
                </p14:cNvPr>
                <p14:cNvContentPartPr/>
                <p14:nvPr/>
              </p14:nvContentPartPr>
              <p14:xfrm>
                <a:off x="10450864" y="1477800"/>
                <a:ext cx="87120" cy="262440"/>
              </p14:xfrm>
            </p:contentPart>
          </mc:Choice>
          <mc:Fallback xmlns="">
            <p:pic>
              <p:nvPicPr>
                <p:cNvPr id="64" name="Ink 63">
                  <a:extLst>
                    <a:ext uri="{FF2B5EF4-FFF2-40B4-BE49-F238E27FC236}">
                      <a16:creationId xmlns:a16="http://schemas.microsoft.com/office/drawing/2014/main" id="{E217D400-94A3-71BC-73EB-06271E7B7049}"/>
                    </a:ext>
                  </a:extLst>
                </p:cNvPr>
                <p:cNvPicPr/>
                <p:nvPr/>
              </p:nvPicPr>
              <p:blipFill>
                <a:blip r:embed="rId87"/>
                <a:stretch>
                  <a:fillRect/>
                </a:stretch>
              </p:blipFill>
              <p:spPr>
                <a:xfrm>
                  <a:off x="10442224" y="1468800"/>
                  <a:ext cx="10476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5" name="Ink 64">
                  <a:extLst>
                    <a:ext uri="{FF2B5EF4-FFF2-40B4-BE49-F238E27FC236}">
                      <a16:creationId xmlns:a16="http://schemas.microsoft.com/office/drawing/2014/main" id="{5664D7EE-41F6-0BC4-B12C-B80C5C622709}"/>
                    </a:ext>
                  </a:extLst>
                </p14:cNvPr>
                <p14:cNvContentPartPr/>
                <p14:nvPr/>
              </p14:nvContentPartPr>
              <p14:xfrm>
                <a:off x="10396144" y="1591560"/>
                <a:ext cx="164520" cy="87120"/>
              </p14:xfrm>
            </p:contentPart>
          </mc:Choice>
          <mc:Fallback xmlns="">
            <p:pic>
              <p:nvPicPr>
                <p:cNvPr id="65" name="Ink 64">
                  <a:extLst>
                    <a:ext uri="{FF2B5EF4-FFF2-40B4-BE49-F238E27FC236}">
                      <a16:creationId xmlns:a16="http://schemas.microsoft.com/office/drawing/2014/main" id="{5664D7EE-41F6-0BC4-B12C-B80C5C622709}"/>
                    </a:ext>
                  </a:extLst>
                </p:cNvPr>
                <p:cNvPicPr/>
                <p:nvPr/>
              </p:nvPicPr>
              <p:blipFill>
                <a:blip r:embed="rId89"/>
                <a:stretch>
                  <a:fillRect/>
                </a:stretch>
              </p:blipFill>
              <p:spPr>
                <a:xfrm>
                  <a:off x="10387504" y="1582920"/>
                  <a:ext cx="18216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6" name="Ink 65">
                  <a:extLst>
                    <a:ext uri="{FF2B5EF4-FFF2-40B4-BE49-F238E27FC236}">
                      <a16:creationId xmlns:a16="http://schemas.microsoft.com/office/drawing/2014/main" id="{90FB2C1F-2472-1C8A-5617-3B6C8547AE4A}"/>
                    </a:ext>
                  </a:extLst>
                </p14:cNvPr>
                <p14:cNvContentPartPr/>
                <p14:nvPr/>
              </p14:nvContentPartPr>
              <p14:xfrm>
                <a:off x="10923184" y="1373760"/>
                <a:ext cx="53280" cy="149400"/>
              </p14:xfrm>
            </p:contentPart>
          </mc:Choice>
          <mc:Fallback xmlns="">
            <p:pic>
              <p:nvPicPr>
                <p:cNvPr id="66" name="Ink 65">
                  <a:extLst>
                    <a:ext uri="{FF2B5EF4-FFF2-40B4-BE49-F238E27FC236}">
                      <a16:creationId xmlns:a16="http://schemas.microsoft.com/office/drawing/2014/main" id="{90FB2C1F-2472-1C8A-5617-3B6C8547AE4A}"/>
                    </a:ext>
                  </a:extLst>
                </p:cNvPr>
                <p:cNvPicPr/>
                <p:nvPr/>
              </p:nvPicPr>
              <p:blipFill>
                <a:blip r:embed="rId91"/>
                <a:stretch>
                  <a:fillRect/>
                </a:stretch>
              </p:blipFill>
              <p:spPr>
                <a:xfrm>
                  <a:off x="10914184" y="1365120"/>
                  <a:ext cx="7092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7" name="Ink 66">
                  <a:extLst>
                    <a:ext uri="{FF2B5EF4-FFF2-40B4-BE49-F238E27FC236}">
                      <a16:creationId xmlns:a16="http://schemas.microsoft.com/office/drawing/2014/main" id="{1ACF77DD-AF63-35A3-8FEF-C4B942CC11EC}"/>
                    </a:ext>
                  </a:extLst>
                </p14:cNvPr>
                <p14:cNvContentPartPr/>
                <p14:nvPr/>
              </p14:nvContentPartPr>
              <p14:xfrm>
                <a:off x="10853704" y="1374840"/>
                <a:ext cx="193320" cy="93600"/>
              </p14:xfrm>
            </p:contentPart>
          </mc:Choice>
          <mc:Fallback xmlns="">
            <p:pic>
              <p:nvPicPr>
                <p:cNvPr id="67" name="Ink 66">
                  <a:extLst>
                    <a:ext uri="{FF2B5EF4-FFF2-40B4-BE49-F238E27FC236}">
                      <a16:creationId xmlns:a16="http://schemas.microsoft.com/office/drawing/2014/main" id="{1ACF77DD-AF63-35A3-8FEF-C4B942CC11EC}"/>
                    </a:ext>
                  </a:extLst>
                </p:cNvPr>
                <p:cNvPicPr/>
                <p:nvPr/>
              </p:nvPicPr>
              <p:blipFill>
                <a:blip r:embed="rId93"/>
                <a:stretch>
                  <a:fillRect/>
                </a:stretch>
              </p:blipFill>
              <p:spPr>
                <a:xfrm>
                  <a:off x="10844704" y="1365840"/>
                  <a:ext cx="21096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8" name="Ink 67">
                  <a:extLst>
                    <a:ext uri="{FF2B5EF4-FFF2-40B4-BE49-F238E27FC236}">
                      <a16:creationId xmlns:a16="http://schemas.microsoft.com/office/drawing/2014/main" id="{5AA5087D-D6D7-5273-ADAA-4D95009DBDC6}"/>
                    </a:ext>
                  </a:extLst>
                </p14:cNvPr>
                <p14:cNvContentPartPr/>
                <p14:nvPr/>
              </p14:nvContentPartPr>
              <p14:xfrm>
                <a:off x="11090224" y="1188360"/>
                <a:ext cx="194760" cy="256320"/>
              </p14:xfrm>
            </p:contentPart>
          </mc:Choice>
          <mc:Fallback xmlns="">
            <p:pic>
              <p:nvPicPr>
                <p:cNvPr id="68" name="Ink 67">
                  <a:extLst>
                    <a:ext uri="{FF2B5EF4-FFF2-40B4-BE49-F238E27FC236}">
                      <a16:creationId xmlns:a16="http://schemas.microsoft.com/office/drawing/2014/main" id="{5AA5087D-D6D7-5273-ADAA-4D95009DBDC6}"/>
                    </a:ext>
                  </a:extLst>
                </p:cNvPr>
                <p:cNvPicPr/>
                <p:nvPr/>
              </p:nvPicPr>
              <p:blipFill>
                <a:blip r:embed="rId95"/>
                <a:stretch>
                  <a:fillRect/>
                </a:stretch>
              </p:blipFill>
              <p:spPr>
                <a:xfrm>
                  <a:off x="11081224" y="1179360"/>
                  <a:ext cx="21240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71" name="Ink 70">
                  <a:extLst>
                    <a:ext uri="{FF2B5EF4-FFF2-40B4-BE49-F238E27FC236}">
                      <a16:creationId xmlns:a16="http://schemas.microsoft.com/office/drawing/2014/main" id="{F6B0DFC0-7B14-FAA8-9B10-2F4ADB60B342}"/>
                    </a:ext>
                  </a:extLst>
                </p14:cNvPr>
                <p14:cNvContentPartPr/>
                <p14:nvPr/>
              </p14:nvContentPartPr>
              <p14:xfrm>
                <a:off x="11353744" y="1039680"/>
                <a:ext cx="151560" cy="247680"/>
              </p14:xfrm>
            </p:contentPart>
          </mc:Choice>
          <mc:Fallback xmlns="">
            <p:pic>
              <p:nvPicPr>
                <p:cNvPr id="71" name="Ink 70">
                  <a:extLst>
                    <a:ext uri="{FF2B5EF4-FFF2-40B4-BE49-F238E27FC236}">
                      <a16:creationId xmlns:a16="http://schemas.microsoft.com/office/drawing/2014/main" id="{F6B0DFC0-7B14-FAA8-9B10-2F4ADB60B342}"/>
                    </a:ext>
                  </a:extLst>
                </p:cNvPr>
                <p:cNvPicPr/>
                <p:nvPr/>
              </p:nvPicPr>
              <p:blipFill>
                <a:blip r:embed="rId97"/>
                <a:stretch>
                  <a:fillRect/>
                </a:stretch>
              </p:blipFill>
              <p:spPr>
                <a:xfrm>
                  <a:off x="11344744" y="1031040"/>
                  <a:ext cx="16920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73" name="Ink 72">
                  <a:extLst>
                    <a:ext uri="{FF2B5EF4-FFF2-40B4-BE49-F238E27FC236}">
                      <a16:creationId xmlns:a16="http://schemas.microsoft.com/office/drawing/2014/main" id="{8AD0E6B9-F071-B46E-B607-544AE0052428}"/>
                    </a:ext>
                  </a:extLst>
                </p14:cNvPr>
                <p14:cNvContentPartPr/>
                <p14:nvPr/>
              </p14:nvContentPartPr>
              <p14:xfrm>
                <a:off x="10906984" y="1698480"/>
                <a:ext cx="317880" cy="225720"/>
              </p14:xfrm>
            </p:contentPart>
          </mc:Choice>
          <mc:Fallback xmlns="">
            <p:pic>
              <p:nvPicPr>
                <p:cNvPr id="73" name="Ink 72">
                  <a:extLst>
                    <a:ext uri="{FF2B5EF4-FFF2-40B4-BE49-F238E27FC236}">
                      <a16:creationId xmlns:a16="http://schemas.microsoft.com/office/drawing/2014/main" id="{8AD0E6B9-F071-B46E-B607-544AE0052428}"/>
                    </a:ext>
                  </a:extLst>
                </p:cNvPr>
                <p:cNvPicPr/>
                <p:nvPr/>
              </p:nvPicPr>
              <p:blipFill>
                <a:blip r:embed="rId99"/>
                <a:stretch>
                  <a:fillRect/>
                </a:stretch>
              </p:blipFill>
              <p:spPr>
                <a:xfrm>
                  <a:off x="10897984" y="1689840"/>
                  <a:ext cx="33552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4" name="Ink 73">
                  <a:extLst>
                    <a:ext uri="{FF2B5EF4-FFF2-40B4-BE49-F238E27FC236}">
                      <a16:creationId xmlns:a16="http://schemas.microsoft.com/office/drawing/2014/main" id="{3282CE08-4BD4-5034-E47C-ECAB22CCD579}"/>
                    </a:ext>
                  </a:extLst>
                </p14:cNvPr>
                <p14:cNvContentPartPr/>
                <p14:nvPr/>
              </p14:nvContentPartPr>
              <p14:xfrm>
                <a:off x="11141344" y="1667160"/>
                <a:ext cx="137880" cy="136080"/>
              </p14:xfrm>
            </p:contentPart>
          </mc:Choice>
          <mc:Fallback xmlns="">
            <p:pic>
              <p:nvPicPr>
                <p:cNvPr id="74" name="Ink 73">
                  <a:extLst>
                    <a:ext uri="{FF2B5EF4-FFF2-40B4-BE49-F238E27FC236}">
                      <a16:creationId xmlns:a16="http://schemas.microsoft.com/office/drawing/2014/main" id="{3282CE08-4BD4-5034-E47C-ECAB22CCD579}"/>
                    </a:ext>
                  </a:extLst>
                </p:cNvPr>
                <p:cNvPicPr/>
                <p:nvPr/>
              </p:nvPicPr>
              <p:blipFill>
                <a:blip r:embed="rId101"/>
                <a:stretch>
                  <a:fillRect/>
                </a:stretch>
              </p:blipFill>
              <p:spPr>
                <a:xfrm>
                  <a:off x="11132704" y="1658520"/>
                  <a:ext cx="15552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5" name="Ink 74">
                  <a:extLst>
                    <a:ext uri="{FF2B5EF4-FFF2-40B4-BE49-F238E27FC236}">
                      <a16:creationId xmlns:a16="http://schemas.microsoft.com/office/drawing/2014/main" id="{C69A06C7-BA94-8629-B64C-725D8747BC50}"/>
                    </a:ext>
                  </a:extLst>
                </p14:cNvPr>
                <p14:cNvContentPartPr/>
                <p14:nvPr/>
              </p14:nvContentPartPr>
              <p14:xfrm>
                <a:off x="11131264" y="1697760"/>
                <a:ext cx="105120" cy="99360"/>
              </p14:xfrm>
            </p:contentPart>
          </mc:Choice>
          <mc:Fallback xmlns="">
            <p:pic>
              <p:nvPicPr>
                <p:cNvPr id="75" name="Ink 74">
                  <a:extLst>
                    <a:ext uri="{FF2B5EF4-FFF2-40B4-BE49-F238E27FC236}">
                      <a16:creationId xmlns:a16="http://schemas.microsoft.com/office/drawing/2014/main" id="{C69A06C7-BA94-8629-B64C-725D8747BC50}"/>
                    </a:ext>
                  </a:extLst>
                </p:cNvPr>
                <p:cNvPicPr/>
                <p:nvPr/>
              </p:nvPicPr>
              <p:blipFill>
                <a:blip r:embed="rId103"/>
                <a:stretch>
                  <a:fillRect/>
                </a:stretch>
              </p:blipFill>
              <p:spPr>
                <a:xfrm>
                  <a:off x="11122624" y="1688760"/>
                  <a:ext cx="12276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6" name="Ink 75">
                  <a:extLst>
                    <a:ext uri="{FF2B5EF4-FFF2-40B4-BE49-F238E27FC236}">
                      <a16:creationId xmlns:a16="http://schemas.microsoft.com/office/drawing/2014/main" id="{50C35321-5823-B5A7-1E9A-D8787DC71F07}"/>
                    </a:ext>
                  </a:extLst>
                </p14:cNvPr>
                <p14:cNvContentPartPr/>
                <p14:nvPr/>
              </p14:nvContentPartPr>
              <p14:xfrm>
                <a:off x="11457064" y="1345320"/>
                <a:ext cx="90720" cy="339120"/>
              </p14:xfrm>
            </p:contentPart>
          </mc:Choice>
          <mc:Fallback xmlns="">
            <p:pic>
              <p:nvPicPr>
                <p:cNvPr id="76" name="Ink 75">
                  <a:extLst>
                    <a:ext uri="{FF2B5EF4-FFF2-40B4-BE49-F238E27FC236}">
                      <a16:creationId xmlns:a16="http://schemas.microsoft.com/office/drawing/2014/main" id="{50C35321-5823-B5A7-1E9A-D8787DC71F07}"/>
                    </a:ext>
                  </a:extLst>
                </p:cNvPr>
                <p:cNvPicPr/>
                <p:nvPr/>
              </p:nvPicPr>
              <p:blipFill>
                <a:blip r:embed="rId105"/>
                <a:stretch>
                  <a:fillRect/>
                </a:stretch>
              </p:blipFill>
              <p:spPr>
                <a:xfrm>
                  <a:off x="11448424" y="1336680"/>
                  <a:ext cx="108360" cy="3567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7" name="Ink 76">
                  <a:extLst>
                    <a:ext uri="{FF2B5EF4-FFF2-40B4-BE49-F238E27FC236}">
                      <a16:creationId xmlns:a16="http://schemas.microsoft.com/office/drawing/2014/main" id="{82370318-DD15-9E0A-96C0-5ABD62C2996B}"/>
                    </a:ext>
                  </a:extLst>
                </p14:cNvPr>
                <p14:cNvContentPartPr/>
                <p14:nvPr/>
              </p14:nvContentPartPr>
              <p14:xfrm>
                <a:off x="11335744" y="1551600"/>
                <a:ext cx="195840" cy="105120"/>
              </p14:xfrm>
            </p:contentPart>
          </mc:Choice>
          <mc:Fallback xmlns="">
            <p:pic>
              <p:nvPicPr>
                <p:cNvPr id="77" name="Ink 76">
                  <a:extLst>
                    <a:ext uri="{FF2B5EF4-FFF2-40B4-BE49-F238E27FC236}">
                      <a16:creationId xmlns:a16="http://schemas.microsoft.com/office/drawing/2014/main" id="{82370318-DD15-9E0A-96C0-5ABD62C2996B}"/>
                    </a:ext>
                  </a:extLst>
                </p:cNvPr>
                <p:cNvPicPr/>
                <p:nvPr/>
              </p:nvPicPr>
              <p:blipFill>
                <a:blip r:embed="rId107"/>
                <a:stretch>
                  <a:fillRect/>
                </a:stretch>
              </p:blipFill>
              <p:spPr>
                <a:xfrm>
                  <a:off x="11326744" y="1542600"/>
                  <a:ext cx="21348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9" name="Ink 78">
                  <a:extLst>
                    <a:ext uri="{FF2B5EF4-FFF2-40B4-BE49-F238E27FC236}">
                      <a16:creationId xmlns:a16="http://schemas.microsoft.com/office/drawing/2014/main" id="{1AD65287-AB4B-41A4-94D2-365793A85B19}"/>
                    </a:ext>
                  </a:extLst>
                </p14:cNvPr>
                <p14:cNvContentPartPr/>
                <p14:nvPr/>
              </p14:nvContentPartPr>
              <p14:xfrm>
                <a:off x="11602504" y="1131840"/>
                <a:ext cx="457560" cy="458640"/>
              </p14:xfrm>
            </p:contentPart>
          </mc:Choice>
          <mc:Fallback xmlns="">
            <p:pic>
              <p:nvPicPr>
                <p:cNvPr id="79" name="Ink 78">
                  <a:extLst>
                    <a:ext uri="{FF2B5EF4-FFF2-40B4-BE49-F238E27FC236}">
                      <a16:creationId xmlns:a16="http://schemas.microsoft.com/office/drawing/2014/main" id="{1AD65287-AB4B-41A4-94D2-365793A85B19}"/>
                    </a:ext>
                  </a:extLst>
                </p:cNvPr>
                <p:cNvPicPr/>
                <p:nvPr/>
              </p:nvPicPr>
              <p:blipFill>
                <a:blip r:embed="rId109"/>
                <a:stretch>
                  <a:fillRect/>
                </a:stretch>
              </p:blipFill>
              <p:spPr>
                <a:xfrm>
                  <a:off x="11593504" y="1123200"/>
                  <a:ext cx="475200" cy="4762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0" name="Ink 79">
                  <a:extLst>
                    <a:ext uri="{FF2B5EF4-FFF2-40B4-BE49-F238E27FC236}">
                      <a16:creationId xmlns:a16="http://schemas.microsoft.com/office/drawing/2014/main" id="{B0AB186F-C8EF-38E6-6BE0-8EBED322E010}"/>
                    </a:ext>
                  </a:extLst>
                </p14:cNvPr>
                <p14:cNvContentPartPr/>
                <p14:nvPr/>
              </p14:nvContentPartPr>
              <p14:xfrm>
                <a:off x="11878624" y="1190880"/>
                <a:ext cx="185400" cy="102600"/>
              </p14:xfrm>
            </p:contentPart>
          </mc:Choice>
          <mc:Fallback xmlns="">
            <p:pic>
              <p:nvPicPr>
                <p:cNvPr id="80" name="Ink 79">
                  <a:extLst>
                    <a:ext uri="{FF2B5EF4-FFF2-40B4-BE49-F238E27FC236}">
                      <a16:creationId xmlns:a16="http://schemas.microsoft.com/office/drawing/2014/main" id="{B0AB186F-C8EF-38E6-6BE0-8EBED322E010}"/>
                    </a:ext>
                  </a:extLst>
                </p:cNvPr>
                <p:cNvPicPr/>
                <p:nvPr/>
              </p:nvPicPr>
              <p:blipFill>
                <a:blip r:embed="rId111"/>
                <a:stretch>
                  <a:fillRect/>
                </a:stretch>
              </p:blipFill>
              <p:spPr>
                <a:xfrm>
                  <a:off x="11869624" y="1182240"/>
                  <a:ext cx="20304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82" name="Ink 81">
                  <a:extLst>
                    <a:ext uri="{FF2B5EF4-FFF2-40B4-BE49-F238E27FC236}">
                      <a16:creationId xmlns:a16="http://schemas.microsoft.com/office/drawing/2014/main" id="{AA211AF6-9032-686F-65F2-7443D0EB934C}"/>
                    </a:ext>
                  </a:extLst>
                </p14:cNvPr>
                <p14:cNvContentPartPr/>
                <p14:nvPr/>
              </p14:nvContentPartPr>
              <p14:xfrm>
                <a:off x="10511344" y="2188080"/>
                <a:ext cx="871200" cy="610920"/>
              </p14:xfrm>
            </p:contentPart>
          </mc:Choice>
          <mc:Fallback xmlns="">
            <p:pic>
              <p:nvPicPr>
                <p:cNvPr id="82" name="Ink 81">
                  <a:extLst>
                    <a:ext uri="{FF2B5EF4-FFF2-40B4-BE49-F238E27FC236}">
                      <a16:creationId xmlns:a16="http://schemas.microsoft.com/office/drawing/2014/main" id="{AA211AF6-9032-686F-65F2-7443D0EB934C}"/>
                    </a:ext>
                  </a:extLst>
                </p:cNvPr>
                <p:cNvPicPr/>
                <p:nvPr/>
              </p:nvPicPr>
              <p:blipFill>
                <a:blip r:embed="rId113"/>
                <a:stretch>
                  <a:fillRect/>
                </a:stretch>
              </p:blipFill>
              <p:spPr>
                <a:xfrm>
                  <a:off x="10502344" y="2179080"/>
                  <a:ext cx="888840" cy="6285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3" name="Ink 82">
                  <a:extLst>
                    <a:ext uri="{FF2B5EF4-FFF2-40B4-BE49-F238E27FC236}">
                      <a16:creationId xmlns:a16="http://schemas.microsoft.com/office/drawing/2014/main" id="{AA410567-3F1C-1A31-3657-AF9EDF980050}"/>
                    </a:ext>
                  </a:extLst>
                </p14:cNvPr>
                <p14:cNvContentPartPr/>
                <p14:nvPr/>
              </p14:nvContentPartPr>
              <p14:xfrm>
                <a:off x="11636704" y="1963440"/>
                <a:ext cx="57240" cy="183240"/>
              </p14:xfrm>
            </p:contentPart>
          </mc:Choice>
          <mc:Fallback xmlns="">
            <p:pic>
              <p:nvPicPr>
                <p:cNvPr id="83" name="Ink 82">
                  <a:extLst>
                    <a:ext uri="{FF2B5EF4-FFF2-40B4-BE49-F238E27FC236}">
                      <a16:creationId xmlns:a16="http://schemas.microsoft.com/office/drawing/2014/main" id="{AA410567-3F1C-1A31-3657-AF9EDF980050}"/>
                    </a:ext>
                  </a:extLst>
                </p:cNvPr>
                <p:cNvPicPr/>
                <p:nvPr/>
              </p:nvPicPr>
              <p:blipFill>
                <a:blip r:embed="rId115"/>
                <a:stretch>
                  <a:fillRect/>
                </a:stretch>
              </p:blipFill>
              <p:spPr>
                <a:xfrm>
                  <a:off x="11628064" y="1954800"/>
                  <a:ext cx="7488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4" name="Ink 83">
                  <a:extLst>
                    <a:ext uri="{FF2B5EF4-FFF2-40B4-BE49-F238E27FC236}">
                      <a16:creationId xmlns:a16="http://schemas.microsoft.com/office/drawing/2014/main" id="{251D51A6-7C4A-E798-0A45-0C8523EECB2C}"/>
                    </a:ext>
                  </a:extLst>
                </p14:cNvPr>
                <p14:cNvContentPartPr/>
                <p14:nvPr/>
              </p14:nvContentPartPr>
              <p14:xfrm>
                <a:off x="11534824" y="1936080"/>
                <a:ext cx="234000" cy="152640"/>
              </p14:xfrm>
            </p:contentPart>
          </mc:Choice>
          <mc:Fallback xmlns="">
            <p:pic>
              <p:nvPicPr>
                <p:cNvPr id="84" name="Ink 83">
                  <a:extLst>
                    <a:ext uri="{FF2B5EF4-FFF2-40B4-BE49-F238E27FC236}">
                      <a16:creationId xmlns:a16="http://schemas.microsoft.com/office/drawing/2014/main" id="{251D51A6-7C4A-E798-0A45-0C8523EECB2C}"/>
                    </a:ext>
                  </a:extLst>
                </p:cNvPr>
                <p:cNvPicPr/>
                <p:nvPr/>
              </p:nvPicPr>
              <p:blipFill>
                <a:blip r:embed="rId117"/>
                <a:stretch>
                  <a:fillRect/>
                </a:stretch>
              </p:blipFill>
              <p:spPr>
                <a:xfrm>
                  <a:off x="11525824" y="1927080"/>
                  <a:ext cx="25164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5" name="Ink 84">
                  <a:extLst>
                    <a:ext uri="{FF2B5EF4-FFF2-40B4-BE49-F238E27FC236}">
                      <a16:creationId xmlns:a16="http://schemas.microsoft.com/office/drawing/2014/main" id="{085DC2C4-CF0F-D572-40DE-CB08F78393D9}"/>
                    </a:ext>
                  </a:extLst>
                </p14:cNvPr>
                <p14:cNvContentPartPr/>
                <p14:nvPr/>
              </p14:nvContentPartPr>
              <p14:xfrm>
                <a:off x="11818504" y="1785960"/>
                <a:ext cx="164520" cy="267840"/>
              </p14:xfrm>
            </p:contentPart>
          </mc:Choice>
          <mc:Fallback xmlns="">
            <p:pic>
              <p:nvPicPr>
                <p:cNvPr id="85" name="Ink 84">
                  <a:extLst>
                    <a:ext uri="{FF2B5EF4-FFF2-40B4-BE49-F238E27FC236}">
                      <a16:creationId xmlns:a16="http://schemas.microsoft.com/office/drawing/2014/main" id="{085DC2C4-CF0F-D572-40DE-CB08F78393D9}"/>
                    </a:ext>
                  </a:extLst>
                </p:cNvPr>
                <p:cNvPicPr/>
                <p:nvPr/>
              </p:nvPicPr>
              <p:blipFill>
                <a:blip r:embed="rId119"/>
                <a:stretch>
                  <a:fillRect/>
                </a:stretch>
              </p:blipFill>
              <p:spPr>
                <a:xfrm>
                  <a:off x="11809864" y="1776960"/>
                  <a:ext cx="18216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6" name="Ink 85">
                  <a:extLst>
                    <a:ext uri="{FF2B5EF4-FFF2-40B4-BE49-F238E27FC236}">
                      <a16:creationId xmlns:a16="http://schemas.microsoft.com/office/drawing/2014/main" id="{B66A1335-4267-11E6-5AD7-BC9073723615}"/>
                    </a:ext>
                  </a:extLst>
                </p14:cNvPr>
                <p14:cNvContentPartPr/>
                <p14:nvPr/>
              </p14:nvContentPartPr>
              <p14:xfrm>
                <a:off x="12051064" y="1688400"/>
                <a:ext cx="129240" cy="215640"/>
              </p14:xfrm>
            </p:contentPart>
          </mc:Choice>
          <mc:Fallback xmlns="">
            <p:pic>
              <p:nvPicPr>
                <p:cNvPr id="86" name="Ink 85">
                  <a:extLst>
                    <a:ext uri="{FF2B5EF4-FFF2-40B4-BE49-F238E27FC236}">
                      <a16:creationId xmlns:a16="http://schemas.microsoft.com/office/drawing/2014/main" id="{B66A1335-4267-11E6-5AD7-BC9073723615}"/>
                    </a:ext>
                  </a:extLst>
                </p:cNvPr>
                <p:cNvPicPr/>
                <p:nvPr/>
              </p:nvPicPr>
              <p:blipFill>
                <a:blip r:embed="rId121"/>
                <a:stretch>
                  <a:fillRect/>
                </a:stretch>
              </p:blipFill>
              <p:spPr>
                <a:xfrm>
                  <a:off x="12042064" y="1679760"/>
                  <a:ext cx="14688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7" name="Ink 86">
                  <a:extLst>
                    <a:ext uri="{FF2B5EF4-FFF2-40B4-BE49-F238E27FC236}">
                      <a16:creationId xmlns:a16="http://schemas.microsoft.com/office/drawing/2014/main" id="{764864FC-F9E0-BE2B-3E3E-9424A4DD9134}"/>
                    </a:ext>
                  </a:extLst>
                </p14:cNvPr>
                <p14:cNvContentPartPr/>
                <p14:nvPr/>
              </p14:nvContentPartPr>
              <p14:xfrm>
                <a:off x="12071584" y="1759680"/>
                <a:ext cx="84600" cy="59040"/>
              </p14:xfrm>
            </p:contentPart>
          </mc:Choice>
          <mc:Fallback xmlns="">
            <p:pic>
              <p:nvPicPr>
                <p:cNvPr id="87" name="Ink 86">
                  <a:extLst>
                    <a:ext uri="{FF2B5EF4-FFF2-40B4-BE49-F238E27FC236}">
                      <a16:creationId xmlns:a16="http://schemas.microsoft.com/office/drawing/2014/main" id="{764864FC-F9E0-BE2B-3E3E-9424A4DD9134}"/>
                    </a:ext>
                  </a:extLst>
                </p:cNvPr>
                <p:cNvPicPr/>
                <p:nvPr/>
              </p:nvPicPr>
              <p:blipFill>
                <a:blip r:embed="rId123"/>
                <a:stretch>
                  <a:fillRect/>
                </a:stretch>
              </p:blipFill>
              <p:spPr>
                <a:xfrm>
                  <a:off x="12062584" y="1751040"/>
                  <a:ext cx="1022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9" name="Ink 88">
                  <a:extLst>
                    <a:ext uri="{FF2B5EF4-FFF2-40B4-BE49-F238E27FC236}">
                      <a16:creationId xmlns:a16="http://schemas.microsoft.com/office/drawing/2014/main" id="{018C9970-D03A-4420-FCB9-36C0EB862E30}"/>
                    </a:ext>
                  </a:extLst>
                </p14:cNvPr>
                <p14:cNvContentPartPr/>
                <p14:nvPr/>
              </p14:nvContentPartPr>
              <p14:xfrm>
                <a:off x="11436544" y="2578320"/>
                <a:ext cx="157320" cy="150480"/>
              </p14:xfrm>
            </p:contentPart>
          </mc:Choice>
          <mc:Fallback xmlns="">
            <p:pic>
              <p:nvPicPr>
                <p:cNvPr id="89" name="Ink 88">
                  <a:extLst>
                    <a:ext uri="{FF2B5EF4-FFF2-40B4-BE49-F238E27FC236}">
                      <a16:creationId xmlns:a16="http://schemas.microsoft.com/office/drawing/2014/main" id="{018C9970-D03A-4420-FCB9-36C0EB862E30}"/>
                    </a:ext>
                  </a:extLst>
                </p:cNvPr>
                <p:cNvPicPr/>
                <p:nvPr/>
              </p:nvPicPr>
              <p:blipFill>
                <a:blip r:embed="rId125"/>
                <a:stretch>
                  <a:fillRect/>
                </a:stretch>
              </p:blipFill>
              <p:spPr>
                <a:xfrm>
                  <a:off x="11427904" y="2569680"/>
                  <a:ext cx="17496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0" name="Ink 89">
                  <a:extLst>
                    <a:ext uri="{FF2B5EF4-FFF2-40B4-BE49-F238E27FC236}">
                      <a16:creationId xmlns:a16="http://schemas.microsoft.com/office/drawing/2014/main" id="{37BB9DF5-53B3-0063-6221-DF16ACF81B38}"/>
                    </a:ext>
                  </a:extLst>
                </p14:cNvPr>
                <p14:cNvContentPartPr/>
                <p14:nvPr/>
              </p14:nvContentPartPr>
              <p14:xfrm>
                <a:off x="11512504" y="2525040"/>
                <a:ext cx="132840" cy="151560"/>
              </p14:xfrm>
            </p:contentPart>
          </mc:Choice>
          <mc:Fallback xmlns="">
            <p:pic>
              <p:nvPicPr>
                <p:cNvPr id="90" name="Ink 89">
                  <a:extLst>
                    <a:ext uri="{FF2B5EF4-FFF2-40B4-BE49-F238E27FC236}">
                      <a16:creationId xmlns:a16="http://schemas.microsoft.com/office/drawing/2014/main" id="{37BB9DF5-53B3-0063-6221-DF16ACF81B38}"/>
                    </a:ext>
                  </a:extLst>
                </p:cNvPr>
                <p:cNvPicPr/>
                <p:nvPr/>
              </p:nvPicPr>
              <p:blipFill>
                <a:blip r:embed="rId127"/>
                <a:stretch>
                  <a:fillRect/>
                </a:stretch>
              </p:blipFill>
              <p:spPr>
                <a:xfrm>
                  <a:off x="11503864" y="2516040"/>
                  <a:ext cx="15048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1" name="Ink 90">
                  <a:extLst>
                    <a:ext uri="{FF2B5EF4-FFF2-40B4-BE49-F238E27FC236}">
                      <a16:creationId xmlns:a16="http://schemas.microsoft.com/office/drawing/2014/main" id="{85F58CA1-8679-DDD9-0BAD-21855806A53F}"/>
                    </a:ext>
                  </a:extLst>
                </p14:cNvPr>
                <p14:cNvContentPartPr/>
                <p14:nvPr/>
              </p14:nvContentPartPr>
              <p14:xfrm>
                <a:off x="11526184" y="2567880"/>
                <a:ext cx="64440" cy="113040"/>
              </p14:xfrm>
            </p:contentPart>
          </mc:Choice>
          <mc:Fallback xmlns="">
            <p:pic>
              <p:nvPicPr>
                <p:cNvPr id="91" name="Ink 90">
                  <a:extLst>
                    <a:ext uri="{FF2B5EF4-FFF2-40B4-BE49-F238E27FC236}">
                      <a16:creationId xmlns:a16="http://schemas.microsoft.com/office/drawing/2014/main" id="{85F58CA1-8679-DDD9-0BAD-21855806A53F}"/>
                    </a:ext>
                  </a:extLst>
                </p:cNvPr>
                <p:cNvPicPr/>
                <p:nvPr/>
              </p:nvPicPr>
              <p:blipFill>
                <a:blip r:embed="rId129"/>
                <a:stretch>
                  <a:fillRect/>
                </a:stretch>
              </p:blipFill>
              <p:spPr>
                <a:xfrm>
                  <a:off x="11517184" y="2558880"/>
                  <a:ext cx="8208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92" name="Ink 91">
                  <a:extLst>
                    <a:ext uri="{FF2B5EF4-FFF2-40B4-BE49-F238E27FC236}">
                      <a16:creationId xmlns:a16="http://schemas.microsoft.com/office/drawing/2014/main" id="{2D40A6A6-7C2E-7CCE-AA95-08C1DCD5B33A}"/>
                    </a:ext>
                  </a:extLst>
                </p14:cNvPr>
                <p14:cNvContentPartPr/>
                <p14:nvPr/>
              </p14:nvContentPartPr>
              <p14:xfrm>
                <a:off x="11817064" y="2464560"/>
                <a:ext cx="128880" cy="140400"/>
              </p14:xfrm>
            </p:contentPart>
          </mc:Choice>
          <mc:Fallback xmlns="">
            <p:pic>
              <p:nvPicPr>
                <p:cNvPr id="92" name="Ink 91">
                  <a:extLst>
                    <a:ext uri="{FF2B5EF4-FFF2-40B4-BE49-F238E27FC236}">
                      <a16:creationId xmlns:a16="http://schemas.microsoft.com/office/drawing/2014/main" id="{2D40A6A6-7C2E-7CCE-AA95-08C1DCD5B33A}"/>
                    </a:ext>
                  </a:extLst>
                </p:cNvPr>
                <p:cNvPicPr/>
                <p:nvPr/>
              </p:nvPicPr>
              <p:blipFill>
                <a:blip r:embed="rId131"/>
                <a:stretch>
                  <a:fillRect/>
                </a:stretch>
              </p:blipFill>
              <p:spPr>
                <a:xfrm>
                  <a:off x="11808064" y="2455920"/>
                  <a:ext cx="14652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93" name="Ink 92">
                  <a:extLst>
                    <a:ext uri="{FF2B5EF4-FFF2-40B4-BE49-F238E27FC236}">
                      <a16:creationId xmlns:a16="http://schemas.microsoft.com/office/drawing/2014/main" id="{45502E5D-A763-B8B6-BA14-9DC457A7E8D3}"/>
                    </a:ext>
                  </a:extLst>
                </p14:cNvPr>
                <p14:cNvContentPartPr/>
                <p14:nvPr/>
              </p14:nvContentPartPr>
              <p14:xfrm>
                <a:off x="11938024" y="2247840"/>
                <a:ext cx="77760" cy="245160"/>
              </p14:xfrm>
            </p:contentPart>
          </mc:Choice>
          <mc:Fallback xmlns="">
            <p:pic>
              <p:nvPicPr>
                <p:cNvPr id="93" name="Ink 92">
                  <a:extLst>
                    <a:ext uri="{FF2B5EF4-FFF2-40B4-BE49-F238E27FC236}">
                      <a16:creationId xmlns:a16="http://schemas.microsoft.com/office/drawing/2014/main" id="{45502E5D-A763-B8B6-BA14-9DC457A7E8D3}"/>
                    </a:ext>
                  </a:extLst>
                </p:cNvPr>
                <p:cNvPicPr/>
                <p:nvPr/>
              </p:nvPicPr>
              <p:blipFill>
                <a:blip r:embed="rId133"/>
                <a:stretch>
                  <a:fillRect/>
                </a:stretch>
              </p:blipFill>
              <p:spPr>
                <a:xfrm>
                  <a:off x="11929384" y="2238840"/>
                  <a:ext cx="9540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94" name="Ink 93">
                  <a:extLst>
                    <a:ext uri="{FF2B5EF4-FFF2-40B4-BE49-F238E27FC236}">
                      <a16:creationId xmlns:a16="http://schemas.microsoft.com/office/drawing/2014/main" id="{AC07FB3A-3644-E558-F365-7447D5C1AF59}"/>
                    </a:ext>
                  </a:extLst>
                </p14:cNvPr>
                <p14:cNvContentPartPr/>
                <p14:nvPr/>
              </p14:nvContentPartPr>
              <p14:xfrm>
                <a:off x="12062944" y="2327040"/>
                <a:ext cx="90000" cy="111960"/>
              </p14:xfrm>
            </p:contentPart>
          </mc:Choice>
          <mc:Fallback xmlns="">
            <p:pic>
              <p:nvPicPr>
                <p:cNvPr id="94" name="Ink 93">
                  <a:extLst>
                    <a:ext uri="{FF2B5EF4-FFF2-40B4-BE49-F238E27FC236}">
                      <a16:creationId xmlns:a16="http://schemas.microsoft.com/office/drawing/2014/main" id="{AC07FB3A-3644-E558-F365-7447D5C1AF59}"/>
                    </a:ext>
                  </a:extLst>
                </p:cNvPr>
                <p:cNvPicPr/>
                <p:nvPr/>
              </p:nvPicPr>
              <p:blipFill>
                <a:blip r:embed="rId135"/>
                <a:stretch>
                  <a:fillRect/>
                </a:stretch>
              </p:blipFill>
              <p:spPr>
                <a:xfrm>
                  <a:off x="12054304" y="2318040"/>
                  <a:ext cx="10764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95" name="Ink 94">
                  <a:extLst>
                    <a:ext uri="{FF2B5EF4-FFF2-40B4-BE49-F238E27FC236}">
                      <a16:creationId xmlns:a16="http://schemas.microsoft.com/office/drawing/2014/main" id="{B8CBCE64-3B41-ECA9-28E0-B1697CB0FCD4}"/>
                    </a:ext>
                  </a:extLst>
                </p14:cNvPr>
                <p14:cNvContentPartPr/>
                <p14:nvPr/>
              </p14:nvContentPartPr>
              <p14:xfrm>
                <a:off x="12179584" y="2224440"/>
                <a:ext cx="136080" cy="102600"/>
              </p14:xfrm>
            </p:contentPart>
          </mc:Choice>
          <mc:Fallback xmlns="">
            <p:pic>
              <p:nvPicPr>
                <p:cNvPr id="95" name="Ink 94">
                  <a:extLst>
                    <a:ext uri="{FF2B5EF4-FFF2-40B4-BE49-F238E27FC236}">
                      <a16:creationId xmlns:a16="http://schemas.microsoft.com/office/drawing/2014/main" id="{B8CBCE64-3B41-ECA9-28E0-B1697CB0FCD4}"/>
                    </a:ext>
                  </a:extLst>
                </p:cNvPr>
                <p:cNvPicPr/>
                <p:nvPr/>
              </p:nvPicPr>
              <p:blipFill>
                <a:blip r:embed="rId137"/>
                <a:stretch>
                  <a:fillRect/>
                </a:stretch>
              </p:blipFill>
              <p:spPr>
                <a:xfrm>
                  <a:off x="12170944" y="2215800"/>
                  <a:ext cx="15372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96" name="Ink 95">
                  <a:extLst>
                    <a:ext uri="{FF2B5EF4-FFF2-40B4-BE49-F238E27FC236}">
                      <a16:creationId xmlns:a16="http://schemas.microsoft.com/office/drawing/2014/main" id="{E816B058-22FB-1C74-1DAF-6F5689D5F57F}"/>
                    </a:ext>
                  </a:extLst>
                </p14:cNvPr>
                <p14:cNvContentPartPr/>
                <p14:nvPr/>
              </p14:nvContentPartPr>
              <p14:xfrm>
                <a:off x="12335104" y="1914480"/>
                <a:ext cx="312480" cy="483840"/>
              </p14:xfrm>
            </p:contentPart>
          </mc:Choice>
          <mc:Fallback xmlns="">
            <p:pic>
              <p:nvPicPr>
                <p:cNvPr id="96" name="Ink 95">
                  <a:extLst>
                    <a:ext uri="{FF2B5EF4-FFF2-40B4-BE49-F238E27FC236}">
                      <a16:creationId xmlns:a16="http://schemas.microsoft.com/office/drawing/2014/main" id="{E816B058-22FB-1C74-1DAF-6F5689D5F57F}"/>
                    </a:ext>
                  </a:extLst>
                </p:cNvPr>
                <p:cNvPicPr/>
                <p:nvPr/>
              </p:nvPicPr>
              <p:blipFill>
                <a:blip r:embed="rId139"/>
                <a:stretch>
                  <a:fillRect/>
                </a:stretch>
              </p:blipFill>
              <p:spPr>
                <a:xfrm>
                  <a:off x="12326104" y="1905480"/>
                  <a:ext cx="330120" cy="5014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7" name="Ink 96">
                  <a:extLst>
                    <a:ext uri="{FF2B5EF4-FFF2-40B4-BE49-F238E27FC236}">
                      <a16:creationId xmlns:a16="http://schemas.microsoft.com/office/drawing/2014/main" id="{41190B71-0589-DE75-4737-FEB9D06FD7B7}"/>
                    </a:ext>
                  </a:extLst>
                </p14:cNvPr>
                <p14:cNvContentPartPr/>
                <p14:nvPr/>
              </p14:nvContentPartPr>
              <p14:xfrm>
                <a:off x="12787984" y="2099880"/>
                <a:ext cx="40320" cy="45000"/>
              </p14:xfrm>
            </p:contentPart>
          </mc:Choice>
          <mc:Fallback xmlns="">
            <p:pic>
              <p:nvPicPr>
                <p:cNvPr id="97" name="Ink 96">
                  <a:extLst>
                    <a:ext uri="{FF2B5EF4-FFF2-40B4-BE49-F238E27FC236}">
                      <a16:creationId xmlns:a16="http://schemas.microsoft.com/office/drawing/2014/main" id="{41190B71-0589-DE75-4737-FEB9D06FD7B7}"/>
                    </a:ext>
                  </a:extLst>
                </p:cNvPr>
                <p:cNvPicPr/>
                <p:nvPr/>
              </p:nvPicPr>
              <p:blipFill>
                <a:blip r:embed="rId141"/>
                <a:stretch>
                  <a:fillRect/>
                </a:stretch>
              </p:blipFill>
              <p:spPr>
                <a:xfrm>
                  <a:off x="12779344" y="2090880"/>
                  <a:ext cx="5796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9" name="Ink 98">
                  <a:extLst>
                    <a:ext uri="{FF2B5EF4-FFF2-40B4-BE49-F238E27FC236}">
                      <a16:creationId xmlns:a16="http://schemas.microsoft.com/office/drawing/2014/main" id="{1CF89C8D-5630-F563-857C-A560061E081F}"/>
                    </a:ext>
                  </a:extLst>
                </p14:cNvPr>
                <p14:cNvContentPartPr/>
                <p14:nvPr/>
              </p14:nvContentPartPr>
              <p14:xfrm>
                <a:off x="8674624" y="2508120"/>
                <a:ext cx="1130760" cy="320760"/>
              </p14:xfrm>
            </p:contentPart>
          </mc:Choice>
          <mc:Fallback xmlns="">
            <p:pic>
              <p:nvPicPr>
                <p:cNvPr id="99" name="Ink 98">
                  <a:extLst>
                    <a:ext uri="{FF2B5EF4-FFF2-40B4-BE49-F238E27FC236}">
                      <a16:creationId xmlns:a16="http://schemas.microsoft.com/office/drawing/2014/main" id="{1CF89C8D-5630-F563-857C-A560061E081F}"/>
                    </a:ext>
                  </a:extLst>
                </p:cNvPr>
                <p:cNvPicPr/>
                <p:nvPr/>
              </p:nvPicPr>
              <p:blipFill>
                <a:blip r:embed="rId143"/>
                <a:stretch>
                  <a:fillRect/>
                </a:stretch>
              </p:blipFill>
              <p:spPr>
                <a:xfrm>
                  <a:off x="8665984" y="2499120"/>
                  <a:ext cx="1148400" cy="3384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00" name="Ink 99">
                  <a:extLst>
                    <a:ext uri="{FF2B5EF4-FFF2-40B4-BE49-F238E27FC236}">
                      <a16:creationId xmlns:a16="http://schemas.microsoft.com/office/drawing/2014/main" id="{3F00662B-D1D6-45AC-D565-61D661CC0A99}"/>
                    </a:ext>
                  </a:extLst>
                </p14:cNvPr>
                <p14:cNvContentPartPr/>
                <p14:nvPr/>
              </p14:nvContentPartPr>
              <p14:xfrm>
                <a:off x="7494904" y="2230560"/>
                <a:ext cx="773280" cy="740880"/>
              </p14:xfrm>
            </p:contentPart>
          </mc:Choice>
          <mc:Fallback xmlns="">
            <p:pic>
              <p:nvPicPr>
                <p:cNvPr id="100" name="Ink 99">
                  <a:extLst>
                    <a:ext uri="{FF2B5EF4-FFF2-40B4-BE49-F238E27FC236}">
                      <a16:creationId xmlns:a16="http://schemas.microsoft.com/office/drawing/2014/main" id="{3F00662B-D1D6-45AC-D565-61D661CC0A99}"/>
                    </a:ext>
                  </a:extLst>
                </p:cNvPr>
                <p:cNvPicPr/>
                <p:nvPr/>
              </p:nvPicPr>
              <p:blipFill>
                <a:blip r:embed="rId145"/>
                <a:stretch>
                  <a:fillRect/>
                </a:stretch>
              </p:blipFill>
              <p:spPr>
                <a:xfrm>
                  <a:off x="7485904" y="2221560"/>
                  <a:ext cx="790920" cy="7585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01" name="Ink 100">
                  <a:extLst>
                    <a:ext uri="{FF2B5EF4-FFF2-40B4-BE49-F238E27FC236}">
                      <a16:creationId xmlns:a16="http://schemas.microsoft.com/office/drawing/2014/main" id="{AB5A10E0-5E75-E4FD-E3FF-733171F0749B}"/>
                    </a:ext>
                  </a:extLst>
                </p14:cNvPr>
                <p14:cNvContentPartPr/>
                <p14:nvPr/>
              </p14:nvContentPartPr>
              <p14:xfrm>
                <a:off x="8191144" y="2869560"/>
                <a:ext cx="143280" cy="120960"/>
              </p14:xfrm>
            </p:contentPart>
          </mc:Choice>
          <mc:Fallback xmlns="">
            <p:pic>
              <p:nvPicPr>
                <p:cNvPr id="101" name="Ink 100">
                  <a:extLst>
                    <a:ext uri="{FF2B5EF4-FFF2-40B4-BE49-F238E27FC236}">
                      <a16:creationId xmlns:a16="http://schemas.microsoft.com/office/drawing/2014/main" id="{AB5A10E0-5E75-E4FD-E3FF-733171F0749B}"/>
                    </a:ext>
                  </a:extLst>
                </p:cNvPr>
                <p:cNvPicPr/>
                <p:nvPr/>
              </p:nvPicPr>
              <p:blipFill>
                <a:blip r:embed="rId147"/>
                <a:stretch>
                  <a:fillRect/>
                </a:stretch>
              </p:blipFill>
              <p:spPr>
                <a:xfrm>
                  <a:off x="8182144" y="2860560"/>
                  <a:ext cx="160920" cy="138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8">
            <p14:nvContentPartPr>
              <p14:cNvPr id="103" name="Ink 102">
                <a:extLst>
                  <a:ext uri="{FF2B5EF4-FFF2-40B4-BE49-F238E27FC236}">
                    <a16:creationId xmlns:a16="http://schemas.microsoft.com/office/drawing/2014/main" id="{C1C1B1D4-04C1-D7F4-0FBA-6138471F8DC6}"/>
                  </a:ext>
                </a:extLst>
              </p14:cNvPr>
              <p14:cNvContentPartPr/>
              <p14:nvPr/>
            </p14:nvContentPartPr>
            <p14:xfrm>
              <a:off x="6275224" y="5426640"/>
              <a:ext cx="617760" cy="426960"/>
            </p14:xfrm>
          </p:contentPart>
        </mc:Choice>
        <mc:Fallback xmlns="">
          <p:pic>
            <p:nvPicPr>
              <p:cNvPr id="103" name="Ink 102">
                <a:extLst>
                  <a:ext uri="{FF2B5EF4-FFF2-40B4-BE49-F238E27FC236}">
                    <a16:creationId xmlns:a16="http://schemas.microsoft.com/office/drawing/2014/main" id="{C1C1B1D4-04C1-D7F4-0FBA-6138471F8DC6}"/>
                  </a:ext>
                </a:extLst>
              </p:cNvPr>
              <p:cNvPicPr/>
              <p:nvPr/>
            </p:nvPicPr>
            <p:blipFill>
              <a:blip r:embed="rId149"/>
              <a:stretch>
                <a:fillRect/>
              </a:stretch>
            </p:blipFill>
            <p:spPr>
              <a:xfrm>
                <a:off x="6266584" y="5418000"/>
                <a:ext cx="635400" cy="4446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04" name="Ink 103">
                <a:extLst>
                  <a:ext uri="{FF2B5EF4-FFF2-40B4-BE49-F238E27FC236}">
                    <a16:creationId xmlns:a16="http://schemas.microsoft.com/office/drawing/2014/main" id="{FB752DB3-0383-A849-A7EF-BFCF05736A5B}"/>
                  </a:ext>
                </a:extLst>
              </p14:cNvPr>
              <p14:cNvContentPartPr/>
              <p14:nvPr/>
            </p14:nvContentPartPr>
            <p14:xfrm>
              <a:off x="8920144" y="5501160"/>
              <a:ext cx="542880" cy="420840"/>
            </p14:xfrm>
          </p:contentPart>
        </mc:Choice>
        <mc:Fallback xmlns="">
          <p:pic>
            <p:nvPicPr>
              <p:cNvPr id="104" name="Ink 103">
                <a:extLst>
                  <a:ext uri="{FF2B5EF4-FFF2-40B4-BE49-F238E27FC236}">
                    <a16:creationId xmlns:a16="http://schemas.microsoft.com/office/drawing/2014/main" id="{FB752DB3-0383-A849-A7EF-BFCF05736A5B}"/>
                  </a:ext>
                </a:extLst>
              </p:cNvPr>
              <p:cNvPicPr/>
              <p:nvPr/>
            </p:nvPicPr>
            <p:blipFill>
              <a:blip r:embed="rId151"/>
              <a:stretch>
                <a:fillRect/>
              </a:stretch>
            </p:blipFill>
            <p:spPr>
              <a:xfrm>
                <a:off x="8911504" y="5492160"/>
                <a:ext cx="560520" cy="4384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09" name="Ink 108">
                <a:extLst>
                  <a:ext uri="{FF2B5EF4-FFF2-40B4-BE49-F238E27FC236}">
                    <a16:creationId xmlns:a16="http://schemas.microsoft.com/office/drawing/2014/main" id="{0C9818FF-1734-E81A-DCF8-B9A41BD5090C}"/>
                  </a:ext>
                </a:extLst>
              </p14:cNvPr>
              <p14:cNvContentPartPr/>
              <p14:nvPr/>
            </p14:nvContentPartPr>
            <p14:xfrm>
              <a:off x="9114184" y="3063600"/>
              <a:ext cx="278640" cy="632160"/>
            </p14:xfrm>
          </p:contentPart>
        </mc:Choice>
        <mc:Fallback xmlns="">
          <p:pic>
            <p:nvPicPr>
              <p:cNvPr id="109" name="Ink 108">
                <a:extLst>
                  <a:ext uri="{FF2B5EF4-FFF2-40B4-BE49-F238E27FC236}">
                    <a16:creationId xmlns:a16="http://schemas.microsoft.com/office/drawing/2014/main" id="{0C9818FF-1734-E81A-DCF8-B9A41BD5090C}"/>
                  </a:ext>
                </a:extLst>
              </p:cNvPr>
              <p:cNvPicPr/>
              <p:nvPr/>
            </p:nvPicPr>
            <p:blipFill>
              <a:blip r:embed="rId153"/>
              <a:stretch>
                <a:fillRect/>
              </a:stretch>
            </p:blipFill>
            <p:spPr>
              <a:xfrm>
                <a:off x="9105184" y="3054960"/>
                <a:ext cx="296280" cy="6498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0" name="Ink 109">
                <a:extLst>
                  <a:ext uri="{FF2B5EF4-FFF2-40B4-BE49-F238E27FC236}">
                    <a16:creationId xmlns:a16="http://schemas.microsoft.com/office/drawing/2014/main" id="{8BEFF293-9E3B-07C3-3927-112F7FC00C2D}"/>
                  </a:ext>
                </a:extLst>
              </p14:cNvPr>
              <p14:cNvContentPartPr/>
              <p14:nvPr/>
            </p14:nvContentPartPr>
            <p14:xfrm>
              <a:off x="9353224" y="3102120"/>
              <a:ext cx="49320" cy="129600"/>
            </p14:xfrm>
          </p:contentPart>
        </mc:Choice>
        <mc:Fallback xmlns="">
          <p:pic>
            <p:nvPicPr>
              <p:cNvPr id="110" name="Ink 109">
                <a:extLst>
                  <a:ext uri="{FF2B5EF4-FFF2-40B4-BE49-F238E27FC236}">
                    <a16:creationId xmlns:a16="http://schemas.microsoft.com/office/drawing/2014/main" id="{8BEFF293-9E3B-07C3-3927-112F7FC00C2D}"/>
                  </a:ext>
                </a:extLst>
              </p:cNvPr>
              <p:cNvPicPr/>
              <p:nvPr/>
            </p:nvPicPr>
            <p:blipFill>
              <a:blip r:embed="rId155"/>
              <a:stretch>
                <a:fillRect/>
              </a:stretch>
            </p:blipFill>
            <p:spPr>
              <a:xfrm>
                <a:off x="9344224" y="3093120"/>
                <a:ext cx="6696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11" name="Ink 110">
                <a:extLst>
                  <a:ext uri="{FF2B5EF4-FFF2-40B4-BE49-F238E27FC236}">
                    <a16:creationId xmlns:a16="http://schemas.microsoft.com/office/drawing/2014/main" id="{DBCDE3CB-DC48-16B7-0019-F6AD4481F61A}"/>
                  </a:ext>
                </a:extLst>
              </p14:cNvPr>
              <p14:cNvContentPartPr/>
              <p14:nvPr/>
            </p14:nvContentPartPr>
            <p14:xfrm>
              <a:off x="9312904" y="3078720"/>
              <a:ext cx="115920" cy="123480"/>
            </p14:xfrm>
          </p:contentPart>
        </mc:Choice>
        <mc:Fallback xmlns="">
          <p:pic>
            <p:nvPicPr>
              <p:cNvPr id="111" name="Ink 110">
                <a:extLst>
                  <a:ext uri="{FF2B5EF4-FFF2-40B4-BE49-F238E27FC236}">
                    <a16:creationId xmlns:a16="http://schemas.microsoft.com/office/drawing/2014/main" id="{DBCDE3CB-DC48-16B7-0019-F6AD4481F61A}"/>
                  </a:ext>
                </a:extLst>
              </p:cNvPr>
              <p:cNvPicPr/>
              <p:nvPr/>
            </p:nvPicPr>
            <p:blipFill>
              <a:blip r:embed="rId157"/>
              <a:stretch>
                <a:fillRect/>
              </a:stretch>
            </p:blipFill>
            <p:spPr>
              <a:xfrm>
                <a:off x="9303904" y="3070080"/>
                <a:ext cx="1335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2" name="Ink 111">
                <a:extLst>
                  <a:ext uri="{FF2B5EF4-FFF2-40B4-BE49-F238E27FC236}">
                    <a16:creationId xmlns:a16="http://schemas.microsoft.com/office/drawing/2014/main" id="{CC48EB5C-4B02-1AFF-4195-970E9DD82268}"/>
                  </a:ext>
                </a:extLst>
              </p14:cNvPr>
              <p14:cNvContentPartPr/>
              <p14:nvPr/>
            </p14:nvContentPartPr>
            <p14:xfrm>
              <a:off x="9481384" y="3025080"/>
              <a:ext cx="111240" cy="118800"/>
            </p14:xfrm>
          </p:contentPart>
        </mc:Choice>
        <mc:Fallback xmlns="">
          <p:pic>
            <p:nvPicPr>
              <p:cNvPr id="112" name="Ink 111">
                <a:extLst>
                  <a:ext uri="{FF2B5EF4-FFF2-40B4-BE49-F238E27FC236}">
                    <a16:creationId xmlns:a16="http://schemas.microsoft.com/office/drawing/2014/main" id="{CC48EB5C-4B02-1AFF-4195-970E9DD82268}"/>
                  </a:ext>
                </a:extLst>
              </p:cNvPr>
              <p:cNvPicPr/>
              <p:nvPr/>
            </p:nvPicPr>
            <p:blipFill>
              <a:blip r:embed="rId159"/>
              <a:stretch>
                <a:fillRect/>
              </a:stretch>
            </p:blipFill>
            <p:spPr>
              <a:xfrm>
                <a:off x="9472744" y="3016440"/>
                <a:ext cx="12888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13" name="Ink 112">
                <a:extLst>
                  <a:ext uri="{FF2B5EF4-FFF2-40B4-BE49-F238E27FC236}">
                    <a16:creationId xmlns:a16="http://schemas.microsoft.com/office/drawing/2014/main" id="{51A8E016-7E1B-BCCC-31EF-58F4D25EEE79}"/>
                  </a:ext>
                </a:extLst>
              </p14:cNvPr>
              <p14:cNvContentPartPr/>
              <p14:nvPr/>
            </p14:nvContentPartPr>
            <p14:xfrm>
              <a:off x="9649504" y="2962080"/>
              <a:ext cx="128520" cy="119880"/>
            </p14:xfrm>
          </p:contentPart>
        </mc:Choice>
        <mc:Fallback xmlns="">
          <p:pic>
            <p:nvPicPr>
              <p:cNvPr id="113" name="Ink 112">
                <a:extLst>
                  <a:ext uri="{FF2B5EF4-FFF2-40B4-BE49-F238E27FC236}">
                    <a16:creationId xmlns:a16="http://schemas.microsoft.com/office/drawing/2014/main" id="{51A8E016-7E1B-BCCC-31EF-58F4D25EEE79}"/>
                  </a:ext>
                </a:extLst>
              </p:cNvPr>
              <p:cNvPicPr/>
              <p:nvPr/>
            </p:nvPicPr>
            <p:blipFill>
              <a:blip r:embed="rId161"/>
              <a:stretch>
                <a:fillRect/>
              </a:stretch>
            </p:blipFill>
            <p:spPr>
              <a:xfrm>
                <a:off x="9640864" y="2953440"/>
                <a:ext cx="14616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14" name="Ink 113">
                <a:extLst>
                  <a:ext uri="{FF2B5EF4-FFF2-40B4-BE49-F238E27FC236}">
                    <a16:creationId xmlns:a16="http://schemas.microsoft.com/office/drawing/2014/main" id="{D871EE0F-F7F3-6B22-C49B-F32F5E46430C}"/>
                  </a:ext>
                </a:extLst>
              </p14:cNvPr>
              <p14:cNvContentPartPr/>
              <p14:nvPr/>
            </p14:nvContentPartPr>
            <p14:xfrm>
              <a:off x="9661024" y="3021840"/>
              <a:ext cx="117360" cy="39600"/>
            </p14:xfrm>
          </p:contentPart>
        </mc:Choice>
        <mc:Fallback xmlns="">
          <p:pic>
            <p:nvPicPr>
              <p:cNvPr id="114" name="Ink 113">
                <a:extLst>
                  <a:ext uri="{FF2B5EF4-FFF2-40B4-BE49-F238E27FC236}">
                    <a16:creationId xmlns:a16="http://schemas.microsoft.com/office/drawing/2014/main" id="{D871EE0F-F7F3-6B22-C49B-F32F5E46430C}"/>
                  </a:ext>
                </a:extLst>
              </p:cNvPr>
              <p:cNvPicPr/>
              <p:nvPr/>
            </p:nvPicPr>
            <p:blipFill>
              <a:blip r:embed="rId163"/>
              <a:stretch>
                <a:fillRect/>
              </a:stretch>
            </p:blipFill>
            <p:spPr>
              <a:xfrm>
                <a:off x="9652384" y="3012840"/>
                <a:ext cx="135000" cy="57240"/>
              </a:xfrm>
              <a:prstGeom prst="rect">
                <a:avLst/>
              </a:prstGeom>
            </p:spPr>
          </p:pic>
        </mc:Fallback>
      </mc:AlternateContent>
      <p:grpSp>
        <p:nvGrpSpPr>
          <p:cNvPr id="120" name="Group 119">
            <a:extLst>
              <a:ext uri="{FF2B5EF4-FFF2-40B4-BE49-F238E27FC236}">
                <a16:creationId xmlns:a16="http://schemas.microsoft.com/office/drawing/2014/main" id="{829AEB71-69D9-ADFE-529C-34F4452901E6}"/>
              </a:ext>
            </a:extLst>
          </p:cNvPr>
          <p:cNvGrpSpPr/>
          <p:nvPr/>
        </p:nvGrpSpPr>
        <p:grpSpPr>
          <a:xfrm>
            <a:off x="7915024" y="3385800"/>
            <a:ext cx="623880" cy="266400"/>
            <a:chOff x="7915024" y="3385800"/>
            <a:chExt cx="623880" cy="266400"/>
          </a:xfrm>
        </p:grpSpPr>
        <mc:AlternateContent xmlns:mc="http://schemas.openxmlformats.org/markup-compatibility/2006" xmlns:p14="http://schemas.microsoft.com/office/powerpoint/2010/main">
          <mc:Choice Requires="p14">
            <p:contentPart p14:bwMode="auto" r:id="rId164">
              <p14:nvContentPartPr>
                <p14:cNvPr id="116" name="Ink 115">
                  <a:extLst>
                    <a:ext uri="{FF2B5EF4-FFF2-40B4-BE49-F238E27FC236}">
                      <a16:creationId xmlns:a16="http://schemas.microsoft.com/office/drawing/2014/main" id="{36657C9A-D757-DC4A-86D2-01759CBFE3D6}"/>
                    </a:ext>
                  </a:extLst>
                </p14:cNvPr>
                <p14:cNvContentPartPr/>
                <p14:nvPr/>
              </p14:nvContentPartPr>
              <p14:xfrm>
                <a:off x="7915024" y="3547080"/>
                <a:ext cx="48960" cy="105120"/>
              </p14:xfrm>
            </p:contentPart>
          </mc:Choice>
          <mc:Fallback xmlns="">
            <p:pic>
              <p:nvPicPr>
                <p:cNvPr id="116" name="Ink 115">
                  <a:extLst>
                    <a:ext uri="{FF2B5EF4-FFF2-40B4-BE49-F238E27FC236}">
                      <a16:creationId xmlns:a16="http://schemas.microsoft.com/office/drawing/2014/main" id="{36657C9A-D757-DC4A-86D2-01759CBFE3D6}"/>
                    </a:ext>
                  </a:extLst>
                </p:cNvPr>
                <p:cNvPicPr/>
                <p:nvPr/>
              </p:nvPicPr>
              <p:blipFill>
                <a:blip r:embed="rId165"/>
                <a:stretch>
                  <a:fillRect/>
                </a:stretch>
              </p:blipFill>
              <p:spPr>
                <a:xfrm>
                  <a:off x="7906024" y="3538440"/>
                  <a:ext cx="6660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17" name="Ink 116">
                  <a:extLst>
                    <a:ext uri="{FF2B5EF4-FFF2-40B4-BE49-F238E27FC236}">
                      <a16:creationId xmlns:a16="http://schemas.microsoft.com/office/drawing/2014/main" id="{8E2E1DF8-0924-F026-CAB5-67FE3644B046}"/>
                    </a:ext>
                  </a:extLst>
                </p14:cNvPr>
                <p14:cNvContentPartPr/>
                <p14:nvPr/>
              </p14:nvContentPartPr>
              <p14:xfrm>
                <a:off x="7981624" y="3520440"/>
                <a:ext cx="120600" cy="106200"/>
              </p14:xfrm>
            </p:contentPart>
          </mc:Choice>
          <mc:Fallback xmlns="">
            <p:pic>
              <p:nvPicPr>
                <p:cNvPr id="117" name="Ink 116">
                  <a:extLst>
                    <a:ext uri="{FF2B5EF4-FFF2-40B4-BE49-F238E27FC236}">
                      <a16:creationId xmlns:a16="http://schemas.microsoft.com/office/drawing/2014/main" id="{8E2E1DF8-0924-F026-CAB5-67FE3644B046}"/>
                    </a:ext>
                  </a:extLst>
                </p:cNvPr>
                <p:cNvPicPr/>
                <p:nvPr/>
              </p:nvPicPr>
              <p:blipFill>
                <a:blip r:embed="rId167"/>
                <a:stretch>
                  <a:fillRect/>
                </a:stretch>
              </p:blipFill>
              <p:spPr>
                <a:xfrm>
                  <a:off x="7972624" y="3511800"/>
                  <a:ext cx="13824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18" name="Ink 117">
                  <a:extLst>
                    <a:ext uri="{FF2B5EF4-FFF2-40B4-BE49-F238E27FC236}">
                      <a16:creationId xmlns:a16="http://schemas.microsoft.com/office/drawing/2014/main" id="{68EC7C13-5F7B-EDB4-9ACE-715BF9AC669D}"/>
                    </a:ext>
                  </a:extLst>
                </p14:cNvPr>
                <p14:cNvContentPartPr/>
                <p14:nvPr/>
              </p14:nvContentPartPr>
              <p14:xfrm>
                <a:off x="8184664" y="3498120"/>
                <a:ext cx="115920" cy="102960"/>
              </p14:xfrm>
            </p:contentPart>
          </mc:Choice>
          <mc:Fallback xmlns="">
            <p:pic>
              <p:nvPicPr>
                <p:cNvPr id="118" name="Ink 117">
                  <a:extLst>
                    <a:ext uri="{FF2B5EF4-FFF2-40B4-BE49-F238E27FC236}">
                      <a16:creationId xmlns:a16="http://schemas.microsoft.com/office/drawing/2014/main" id="{68EC7C13-5F7B-EDB4-9ACE-715BF9AC669D}"/>
                    </a:ext>
                  </a:extLst>
                </p:cNvPr>
                <p:cNvPicPr/>
                <p:nvPr/>
              </p:nvPicPr>
              <p:blipFill>
                <a:blip r:embed="rId169"/>
                <a:stretch>
                  <a:fillRect/>
                </a:stretch>
              </p:blipFill>
              <p:spPr>
                <a:xfrm>
                  <a:off x="8175664" y="3489120"/>
                  <a:ext cx="13356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19" name="Ink 118">
                  <a:extLst>
                    <a:ext uri="{FF2B5EF4-FFF2-40B4-BE49-F238E27FC236}">
                      <a16:creationId xmlns:a16="http://schemas.microsoft.com/office/drawing/2014/main" id="{5CD6D85A-1368-319F-0FB3-31B42F0DF788}"/>
                    </a:ext>
                  </a:extLst>
                </p14:cNvPr>
                <p14:cNvContentPartPr/>
                <p14:nvPr/>
              </p14:nvContentPartPr>
              <p14:xfrm>
                <a:off x="8306344" y="3385800"/>
                <a:ext cx="232560" cy="156600"/>
              </p14:xfrm>
            </p:contentPart>
          </mc:Choice>
          <mc:Fallback xmlns="">
            <p:pic>
              <p:nvPicPr>
                <p:cNvPr id="119" name="Ink 118">
                  <a:extLst>
                    <a:ext uri="{FF2B5EF4-FFF2-40B4-BE49-F238E27FC236}">
                      <a16:creationId xmlns:a16="http://schemas.microsoft.com/office/drawing/2014/main" id="{5CD6D85A-1368-319F-0FB3-31B42F0DF788}"/>
                    </a:ext>
                  </a:extLst>
                </p:cNvPr>
                <p:cNvPicPr/>
                <p:nvPr/>
              </p:nvPicPr>
              <p:blipFill>
                <a:blip r:embed="rId171"/>
                <a:stretch>
                  <a:fillRect/>
                </a:stretch>
              </p:blipFill>
              <p:spPr>
                <a:xfrm>
                  <a:off x="8297344" y="3377160"/>
                  <a:ext cx="250200" cy="174240"/>
                </a:xfrm>
                <a:prstGeom prst="rect">
                  <a:avLst/>
                </a:prstGeom>
              </p:spPr>
            </p:pic>
          </mc:Fallback>
        </mc:AlternateContent>
      </p:grpSp>
      <p:grpSp>
        <p:nvGrpSpPr>
          <p:cNvPr id="139" name="Group 138">
            <a:extLst>
              <a:ext uri="{FF2B5EF4-FFF2-40B4-BE49-F238E27FC236}">
                <a16:creationId xmlns:a16="http://schemas.microsoft.com/office/drawing/2014/main" id="{A92A4BF7-22C5-774B-58E1-941BD9F7F86F}"/>
              </a:ext>
            </a:extLst>
          </p:cNvPr>
          <p:cNvGrpSpPr/>
          <p:nvPr/>
        </p:nvGrpSpPr>
        <p:grpSpPr>
          <a:xfrm>
            <a:off x="6478624" y="3764160"/>
            <a:ext cx="2152440" cy="732600"/>
            <a:chOff x="6478624" y="3764160"/>
            <a:chExt cx="2152440" cy="732600"/>
          </a:xfrm>
        </p:grpSpPr>
        <mc:AlternateContent xmlns:mc="http://schemas.openxmlformats.org/markup-compatibility/2006" xmlns:p14="http://schemas.microsoft.com/office/powerpoint/2010/main">
          <mc:Choice Requires="p14">
            <p:contentPart p14:bwMode="auto" r:id="rId172">
              <p14:nvContentPartPr>
                <p14:cNvPr id="121" name="Ink 120">
                  <a:extLst>
                    <a:ext uri="{FF2B5EF4-FFF2-40B4-BE49-F238E27FC236}">
                      <a16:creationId xmlns:a16="http://schemas.microsoft.com/office/drawing/2014/main" id="{3DDC42D1-51AF-0C20-037E-C4722AE72D27}"/>
                    </a:ext>
                  </a:extLst>
                </p14:cNvPr>
                <p14:cNvContentPartPr/>
                <p14:nvPr/>
              </p14:nvContentPartPr>
              <p14:xfrm>
                <a:off x="6545944" y="4112280"/>
                <a:ext cx="66960" cy="185760"/>
              </p14:xfrm>
            </p:contentPart>
          </mc:Choice>
          <mc:Fallback xmlns="">
            <p:pic>
              <p:nvPicPr>
                <p:cNvPr id="121" name="Ink 120">
                  <a:extLst>
                    <a:ext uri="{FF2B5EF4-FFF2-40B4-BE49-F238E27FC236}">
                      <a16:creationId xmlns:a16="http://schemas.microsoft.com/office/drawing/2014/main" id="{3DDC42D1-51AF-0C20-037E-C4722AE72D27}"/>
                    </a:ext>
                  </a:extLst>
                </p:cNvPr>
                <p:cNvPicPr/>
                <p:nvPr/>
              </p:nvPicPr>
              <p:blipFill>
                <a:blip r:embed="rId173"/>
                <a:stretch>
                  <a:fillRect/>
                </a:stretch>
              </p:blipFill>
              <p:spPr>
                <a:xfrm>
                  <a:off x="6537304" y="4103280"/>
                  <a:ext cx="8460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22" name="Ink 121">
                  <a:extLst>
                    <a:ext uri="{FF2B5EF4-FFF2-40B4-BE49-F238E27FC236}">
                      <a16:creationId xmlns:a16="http://schemas.microsoft.com/office/drawing/2014/main" id="{A28EF153-4280-7B8A-8A23-3AC09E81ACB5}"/>
                    </a:ext>
                  </a:extLst>
                </p14:cNvPr>
                <p14:cNvContentPartPr/>
                <p14:nvPr/>
              </p14:nvContentPartPr>
              <p14:xfrm>
                <a:off x="6478624" y="3881160"/>
                <a:ext cx="274680" cy="408240"/>
              </p14:xfrm>
            </p:contentPart>
          </mc:Choice>
          <mc:Fallback xmlns="">
            <p:pic>
              <p:nvPicPr>
                <p:cNvPr id="122" name="Ink 121">
                  <a:extLst>
                    <a:ext uri="{FF2B5EF4-FFF2-40B4-BE49-F238E27FC236}">
                      <a16:creationId xmlns:a16="http://schemas.microsoft.com/office/drawing/2014/main" id="{A28EF153-4280-7B8A-8A23-3AC09E81ACB5}"/>
                    </a:ext>
                  </a:extLst>
                </p:cNvPr>
                <p:cNvPicPr/>
                <p:nvPr/>
              </p:nvPicPr>
              <p:blipFill>
                <a:blip r:embed="rId175"/>
                <a:stretch>
                  <a:fillRect/>
                </a:stretch>
              </p:blipFill>
              <p:spPr>
                <a:xfrm>
                  <a:off x="6469984" y="3872160"/>
                  <a:ext cx="292320" cy="42588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23" name="Ink 122">
                  <a:extLst>
                    <a:ext uri="{FF2B5EF4-FFF2-40B4-BE49-F238E27FC236}">
                      <a16:creationId xmlns:a16="http://schemas.microsoft.com/office/drawing/2014/main" id="{FB1DA123-65A3-A90A-3833-9AE461067375}"/>
                    </a:ext>
                  </a:extLst>
                </p14:cNvPr>
                <p14:cNvContentPartPr/>
                <p14:nvPr/>
              </p14:nvContentPartPr>
              <p14:xfrm>
                <a:off x="6709744" y="3873960"/>
                <a:ext cx="146160" cy="105120"/>
              </p14:xfrm>
            </p:contentPart>
          </mc:Choice>
          <mc:Fallback xmlns="">
            <p:pic>
              <p:nvPicPr>
                <p:cNvPr id="123" name="Ink 122">
                  <a:extLst>
                    <a:ext uri="{FF2B5EF4-FFF2-40B4-BE49-F238E27FC236}">
                      <a16:creationId xmlns:a16="http://schemas.microsoft.com/office/drawing/2014/main" id="{FB1DA123-65A3-A90A-3833-9AE461067375}"/>
                    </a:ext>
                  </a:extLst>
                </p:cNvPr>
                <p:cNvPicPr/>
                <p:nvPr/>
              </p:nvPicPr>
              <p:blipFill>
                <a:blip r:embed="rId177"/>
                <a:stretch>
                  <a:fillRect/>
                </a:stretch>
              </p:blipFill>
              <p:spPr>
                <a:xfrm>
                  <a:off x="6701104" y="3865320"/>
                  <a:ext cx="16380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24" name="Ink 123">
                  <a:extLst>
                    <a:ext uri="{FF2B5EF4-FFF2-40B4-BE49-F238E27FC236}">
                      <a16:creationId xmlns:a16="http://schemas.microsoft.com/office/drawing/2014/main" id="{2537BCD5-E5AE-A2CF-2BED-504C2652E436}"/>
                    </a:ext>
                  </a:extLst>
                </p14:cNvPr>
                <p14:cNvContentPartPr/>
                <p14:nvPr/>
              </p14:nvContentPartPr>
              <p14:xfrm>
                <a:off x="6738184" y="3947400"/>
                <a:ext cx="115920" cy="81000"/>
              </p14:xfrm>
            </p:contentPart>
          </mc:Choice>
          <mc:Fallback xmlns="">
            <p:pic>
              <p:nvPicPr>
                <p:cNvPr id="124" name="Ink 123">
                  <a:extLst>
                    <a:ext uri="{FF2B5EF4-FFF2-40B4-BE49-F238E27FC236}">
                      <a16:creationId xmlns:a16="http://schemas.microsoft.com/office/drawing/2014/main" id="{2537BCD5-E5AE-A2CF-2BED-504C2652E436}"/>
                    </a:ext>
                  </a:extLst>
                </p:cNvPr>
                <p:cNvPicPr/>
                <p:nvPr/>
              </p:nvPicPr>
              <p:blipFill>
                <a:blip r:embed="rId179"/>
                <a:stretch>
                  <a:fillRect/>
                </a:stretch>
              </p:blipFill>
              <p:spPr>
                <a:xfrm>
                  <a:off x="6729544" y="3938400"/>
                  <a:ext cx="13356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25" name="Ink 124">
                  <a:extLst>
                    <a:ext uri="{FF2B5EF4-FFF2-40B4-BE49-F238E27FC236}">
                      <a16:creationId xmlns:a16="http://schemas.microsoft.com/office/drawing/2014/main" id="{4EF016CE-CCF7-2692-B081-0803B64DD2AA}"/>
                    </a:ext>
                  </a:extLst>
                </p14:cNvPr>
                <p14:cNvContentPartPr/>
                <p14:nvPr/>
              </p14:nvContentPartPr>
              <p14:xfrm>
                <a:off x="6731704" y="4102920"/>
                <a:ext cx="81720" cy="118440"/>
              </p14:xfrm>
            </p:contentPart>
          </mc:Choice>
          <mc:Fallback xmlns="">
            <p:pic>
              <p:nvPicPr>
                <p:cNvPr id="125" name="Ink 124">
                  <a:extLst>
                    <a:ext uri="{FF2B5EF4-FFF2-40B4-BE49-F238E27FC236}">
                      <a16:creationId xmlns:a16="http://schemas.microsoft.com/office/drawing/2014/main" id="{4EF016CE-CCF7-2692-B081-0803B64DD2AA}"/>
                    </a:ext>
                  </a:extLst>
                </p:cNvPr>
                <p:cNvPicPr/>
                <p:nvPr/>
              </p:nvPicPr>
              <p:blipFill>
                <a:blip r:embed="rId181"/>
                <a:stretch>
                  <a:fillRect/>
                </a:stretch>
              </p:blipFill>
              <p:spPr>
                <a:xfrm>
                  <a:off x="6722704" y="4093920"/>
                  <a:ext cx="9936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26" name="Ink 125">
                  <a:extLst>
                    <a:ext uri="{FF2B5EF4-FFF2-40B4-BE49-F238E27FC236}">
                      <a16:creationId xmlns:a16="http://schemas.microsoft.com/office/drawing/2014/main" id="{FD11D351-6628-17A9-BDE8-12934F75F434}"/>
                    </a:ext>
                  </a:extLst>
                </p14:cNvPr>
                <p14:cNvContentPartPr/>
                <p14:nvPr/>
              </p14:nvContentPartPr>
              <p14:xfrm>
                <a:off x="6772384" y="3991320"/>
                <a:ext cx="85680" cy="50400"/>
              </p14:xfrm>
            </p:contentPart>
          </mc:Choice>
          <mc:Fallback xmlns="">
            <p:pic>
              <p:nvPicPr>
                <p:cNvPr id="126" name="Ink 125">
                  <a:extLst>
                    <a:ext uri="{FF2B5EF4-FFF2-40B4-BE49-F238E27FC236}">
                      <a16:creationId xmlns:a16="http://schemas.microsoft.com/office/drawing/2014/main" id="{FD11D351-6628-17A9-BDE8-12934F75F434}"/>
                    </a:ext>
                  </a:extLst>
                </p:cNvPr>
                <p:cNvPicPr/>
                <p:nvPr/>
              </p:nvPicPr>
              <p:blipFill>
                <a:blip r:embed="rId183"/>
                <a:stretch>
                  <a:fillRect/>
                </a:stretch>
              </p:blipFill>
              <p:spPr>
                <a:xfrm>
                  <a:off x="6763384" y="3982680"/>
                  <a:ext cx="10332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27" name="Ink 126">
                  <a:extLst>
                    <a:ext uri="{FF2B5EF4-FFF2-40B4-BE49-F238E27FC236}">
                      <a16:creationId xmlns:a16="http://schemas.microsoft.com/office/drawing/2014/main" id="{619D878E-602E-E8FD-DB41-81B597D3C9D7}"/>
                    </a:ext>
                  </a:extLst>
                </p14:cNvPr>
                <p14:cNvContentPartPr/>
                <p14:nvPr/>
              </p14:nvContentPartPr>
              <p14:xfrm>
                <a:off x="6614704" y="3928680"/>
                <a:ext cx="7560" cy="2520"/>
              </p14:xfrm>
            </p:contentPart>
          </mc:Choice>
          <mc:Fallback xmlns="">
            <p:pic>
              <p:nvPicPr>
                <p:cNvPr id="127" name="Ink 126">
                  <a:extLst>
                    <a:ext uri="{FF2B5EF4-FFF2-40B4-BE49-F238E27FC236}">
                      <a16:creationId xmlns:a16="http://schemas.microsoft.com/office/drawing/2014/main" id="{619D878E-602E-E8FD-DB41-81B597D3C9D7}"/>
                    </a:ext>
                  </a:extLst>
                </p:cNvPr>
                <p:cNvPicPr/>
                <p:nvPr/>
              </p:nvPicPr>
              <p:blipFill>
                <a:blip r:embed="rId185"/>
                <a:stretch>
                  <a:fillRect/>
                </a:stretch>
              </p:blipFill>
              <p:spPr>
                <a:xfrm>
                  <a:off x="6606064" y="3919680"/>
                  <a:ext cx="252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29" name="Ink 128">
                  <a:extLst>
                    <a:ext uri="{FF2B5EF4-FFF2-40B4-BE49-F238E27FC236}">
                      <a16:creationId xmlns:a16="http://schemas.microsoft.com/office/drawing/2014/main" id="{9E774AC8-6D60-2D15-AEAD-9B00FA30AE0C}"/>
                    </a:ext>
                  </a:extLst>
                </p14:cNvPr>
                <p14:cNvContentPartPr/>
                <p14:nvPr/>
              </p14:nvContentPartPr>
              <p14:xfrm>
                <a:off x="6877144" y="4124160"/>
                <a:ext cx="776160" cy="91080"/>
              </p14:xfrm>
            </p:contentPart>
          </mc:Choice>
          <mc:Fallback xmlns="">
            <p:pic>
              <p:nvPicPr>
                <p:cNvPr id="129" name="Ink 128">
                  <a:extLst>
                    <a:ext uri="{FF2B5EF4-FFF2-40B4-BE49-F238E27FC236}">
                      <a16:creationId xmlns:a16="http://schemas.microsoft.com/office/drawing/2014/main" id="{9E774AC8-6D60-2D15-AEAD-9B00FA30AE0C}"/>
                    </a:ext>
                  </a:extLst>
                </p:cNvPr>
                <p:cNvPicPr/>
                <p:nvPr/>
              </p:nvPicPr>
              <p:blipFill>
                <a:blip r:embed="rId187"/>
                <a:stretch>
                  <a:fillRect/>
                </a:stretch>
              </p:blipFill>
              <p:spPr>
                <a:xfrm>
                  <a:off x="6868504" y="4115160"/>
                  <a:ext cx="79380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30" name="Ink 129">
                  <a:extLst>
                    <a:ext uri="{FF2B5EF4-FFF2-40B4-BE49-F238E27FC236}">
                      <a16:creationId xmlns:a16="http://schemas.microsoft.com/office/drawing/2014/main" id="{BA1F0480-0F49-2EE1-6EE6-25B93EE165F3}"/>
                    </a:ext>
                  </a:extLst>
                </p14:cNvPr>
                <p14:cNvContentPartPr/>
                <p14:nvPr/>
              </p14:nvContentPartPr>
              <p14:xfrm>
                <a:off x="7565104" y="4113720"/>
                <a:ext cx="54360" cy="110520"/>
              </p14:xfrm>
            </p:contentPart>
          </mc:Choice>
          <mc:Fallback xmlns="">
            <p:pic>
              <p:nvPicPr>
                <p:cNvPr id="130" name="Ink 129">
                  <a:extLst>
                    <a:ext uri="{FF2B5EF4-FFF2-40B4-BE49-F238E27FC236}">
                      <a16:creationId xmlns:a16="http://schemas.microsoft.com/office/drawing/2014/main" id="{BA1F0480-0F49-2EE1-6EE6-25B93EE165F3}"/>
                    </a:ext>
                  </a:extLst>
                </p:cNvPr>
                <p:cNvPicPr/>
                <p:nvPr/>
              </p:nvPicPr>
              <p:blipFill>
                <a:blip r:embed="rId189"/>
                <a:stretch>
                  <a:fillRect/>
                </a:stretch>
              </p:blipFill>
              <p:spPr>
                <a:xfrm>
                  <a:off x="7556104" y="4104720"/>
                  <a:ext cx="7200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32" name="Ink 131">
                  <a:extLst>
                    <a:ext uri="{FF2B5EF4-FFF2-40B4-BE49-F238E27FC236}">
                      <a16:creationId xmlns:a16="http://schemas.microsoft.com/office/drawing/2014/main" id="{0F121FA4-7C90-D01A-4BAB-D1189CDA08B1}"/>
                    </a:ext>
                  </a:extLst>
                </p14:cNvPr>
                <p14:cNvContentPartPr/>
                <p14:nvPr/>
              </p14:nvContentPartPr>
              <p14:xfrm>
                <a:off x="7509664" y="3764160"/>
                <a:ext cx="30240" cy="632520"/>
              </p14:xfrm>
            </p:contentPart>
          </mc:Choice>
          <mc:Fallback xmlns="">
            <p:pic>
              <p:nvPicPr>
                <p:cNvPr id="132" name="Ink 131">
                  <a:extLst>
                    <a:ext uri="{FF2B5EF4-FFF2-40B4-BE49-F238E27FC236}">
                      <a16:creationId xmlns:a16="http://schemas.microsoft.com/office/drawing/2014/main" id="{0F121FA4-7C90-D01A-4BAB-D1189CDA08B1}"/>
                    </a:ext>
                  </a:extLst>
                </p:cNvPr>
                <p:cNvPicPr/>
                <p:nvPr/>
              </p:nvPicPr>
              <p:blipFill>
                <a:blip r:embed="rId191"/>
                <a:stretch>
                  <a:fillRect/>
                </a:stretch>
              </p:blipFill>
              <p:spPr>
                <a:xfrm>
                  <a:off x="7500664" y="3755520"/>
                  <a:ext cx="47880" cy="65016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33" name="Ink 132">
                  <a:extLst>
                    <a:ext uri="{FF2B5EF4-FFF2-40B4-BE49-F238E27FC236}">
                      <a16:creationId xmlns:a16="http://schemas.microsoft.com/office/drawing/2014/main" id="{4413FCF3-B275-A5B0-3231-BCB4B627651B}"/>
                    </a:ext>
                  </a:extLst>
                </p14:cNvPr>
                <p14:cNvContentPartPr/>
                <p14:nvPr/>
              </p14:nvContentPartPr>
              <p14:xfrm>
                <a:off x="7483744" y="4313520"/>
                <a:ext cx="99000" cy="104040"/>
              </p14:xfrm>
            </p:contentPart>
          </mc:Choice>
          <mc:Fallback xmlns="">
            <p:pic>
              <p:nvPicPr>
                <p:cNvPr id="133" name="Ink 132">
                  <a:extLst>
                    <a:ext uri="{FF2B5EF4-FFF2-40B4-BE49-F238E27FC236}">
                      <a16:creationId xmlns:a16="http://schemas.microsoft.com/office/drawing/2014/main" id="{4413FCF3-B275-A5B0-3231-BCB4B627651B}"/>
                    </a:ext>
                  </a:extLst>
                </p:cNvPr>
                <p:cNvPicPr/>
                <p:nvPr/>
              </p:nvPicPr>
              <p:blipFill>
                <a:blip r:embed="rId193"/>
                <a:stretch>
                  <a:fillRect/>
                </a:stretch>
              </p:blipFill>
              <p:spPr>
                <a:xfrm>
                  <a:off x="7474744" y="4304880"/>
                  <a:ext cx="11664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35" name="Ink 134">
                  <a:extLst>
                    <a:ext uri="{FF2B5EF4-FFF2-40B4-BE49-F238E27FC236}">
                      <a16:creationId xmlns:a16="http://schemas.microsoft.com/office/drawing/2014/main" id="{40B96A80-D661-9AD1-66CD-69E9A2192537}"/>
                    </a:ext>
                  </a:extLst>
                </p14:cNvPr>
                <p14:cNvContentPartPr/>
                <p14:nvPr/>
              </p14:nvContentPartPr>
              <p14:xfrm>
                <a:off x="7697224" y="4005000"/>
                <a:ext cx="147240" cy="161280"/>
              </p14:xfrm>
            </p:contentPart>
          </mc:Choice>
          <mc:Fallback xmlns="">
            <p:pic>
              <p:nvPicPr>
                <p:cNvPr id="135" name="Ink 134">
                  <a:extLst>
                    <a:ext uri="{FF2B5EF4-FFF2-40B4-BE49-F238E27FC236}">
                      <a16:creationId xmlns:a16="http://schemas.microsoft.com/office/drawing/2014/main" id="{40B96A80-D661-9AD1-66CD-69E9A2192537}"/>
                    </a:ext>
                  </a:extLst>
                </p:cNvPr>
                <p:cNvPicPr/>
                <p:nvPr/>
              </p:nvPicPr>
              <p:blipFill>
                <a:blip r:embed="rId195"/>
                <a:stretch>
                  <a:fillRect/>
                </a:stretch>
              </p:blipFill>
              <p:spPr>
                <a:xfrm>
                  <a:off x="7688224" y="3996000"/>
                  <a:ext cx="16488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36" name="Ink 135">
                  <a:extLst>
                    <a:ext uri="{FF2B5EF4-FFF2-40B4-BE49-F238E27FC236}">
                      <a16:creationId xmlns:a16="http://schemas.microsoft.com/office/drawing/2014/main" id="{5F9C572A-6D48-EFEA-8236-A3DB888ABE51}"/>
                    </a:ext>
                  </a:extLst>
                </p14:cNvPr>
                <p14:cNvContentPartPr/>
                <p14:nvPr/>
              </p14:nvContentPartPr>
              <p14:xfrm>
                <a:off x="7727104" y="4150800"/>
                <a:ext cx="106560" cy="34560"/>
              </p14:xfrm>
            </p:contentPart>
          </mc:Choice>
          <mc:Fallback xmlns="">
            <p:pic>
              <p:nvPicPr>
                <p:cNvPr id="136" name="Ink 135">
                  <a:extLst>
                    <a:ext uri="{FF2B5EF4-FFF2-40B4-BE49-F238E27FC236}">
                      <a16:creationId xmlns:a16="http://schemas.microsoft.com/office/drawing/2014/main" id="{5F9C572A-6D48-EFEA-8236-A3DB888ABE51}"/>
                    </a:ext>
                  </a:extLst>
                </p:cNvPr>
                <p:cNvPicPr/>
                <p:nvPr/>
              </p:nvPicPr>
              <p:blipFill>
                <a:blip r:embed="rId197"/>
                <a:stretch>
                  <a:fillRect/>
                </a:stretch>
              </p:blipFill>
              <p:spPr>
                <a:xfrm>
                  <a:off x="7718464" y="4142160"/>
                  <a:ext cx="12420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37" name="Ink 136">
                  <a:extLst>
                    <a:ext uri="{FF2B5EF4-FFF2-40B4-BE49-F238E27FC236}">
                      <a16:creationId xmlns:a16="http://schemas.microsoft.com/office/drawing/2014/main" id="{DE2B0DE7-5958-DF0E-AFD1-CB575613D5A6}"/>
                    </a:ext>
                  </a:extLst>
                </p14:cNvPr>
                <p14:cNvContentPartPr/>
                <p14:nvPr/>
              </p14:nvContentPartPr>
              <p14:xfrm>
                <a:off x="7711264" y="4203000"/>
                <a:ext cx="93240" cy="115920"/>
              </p14:xfrm>
            </p:contentPart>
          </mc:Choice>
          <mc:Fallback xmlns="">
            <p:pic>
              <p:nvPicPr>
                <p:cNvPr id="137" name="Ink 136">
                  <a:extLst>
                    <a:ext uri="{FF2B5EF4-FFF2-40B4-BE49-F238E27FC236}">
                      <a16:creationId xmlns:a16="http://schemas.microsoft.com/office/drawing/2014/main" id="{DE2B0DE7-5958-DF0E-AFD1-CB575613D5A6}"/>
                    </a:ext>
                  </a:extLst>
                </p:cNvPr>
                <p:cNvPicPr/>
                <p:nvPr/>
              </p:nvPicPr>
              <p:blipFill>
                <a:blip r:embed="rId199"/>
                <a:stretch>
                  <a:fillRect/>
                </a:stretch>
              </p:blipFill>
              <p:spPr>
                <a:xfrm>
                  <a:off x="7702264" y="4194360"/>
                  <a:ext cx="11088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38" name="Ink 137">
                  <a:extLst>
                    <a:ext uri="{FF2B5EF4-FFF2-40B4-BE49-F238E27FC236}">
                      <a16:creationId xmlns:a16="http://schemas.microsoft.com/office/drawing/2014/main" id="{08E59E17-FE9C-C993-32F0-80B934516130}"/>
                    </a:ext>
                  </a:extLst>
                </p14:cNvPr>
                <p14:cNvContentPartPr/>
                <p14:nvPr/>
              </p14:nvContentPartPr>
              <p14:xfrm>
                <a:off x="7939864" y="3990240"/>
                <a:ext cx="691200" cy="506520"/>
              </p14:xfrm>
            </p:contentPart>
          </mc:Choice>
          <mc:Fallback xmlns="">
            <p:pic>
              <p:nvPicPr>
                <p:cNvPr id="138" name="Ink 137">
                  <a:extLst>
                    <a:ext uri="{FF2B5EF4-FFF2-40B4-BE49-F238E27FC236}">
                      <a16:creationId xmlns:a16="http://schemas.microsoft.com/office/drawing/2014/main" id="{08E59E17-FE9C-C993-32F0-80B934516130}"/>
                    </a:ext>
                  </a:extLst>
                </p:cNvPr>
                <p:cNvPicPr/>
                <p:nvPr/>
              </p:nvPicPr>
              <p:blipFill>
                <a:blip r:embed="rId201"/>
                <a:stretch>
                  <a:fillRect/>
                </a:stretch>
              </p:blipFill>
              <p:spPr>
                <a:xfrm>
                  <a:off x="7930864" y="3981600"/>
                  <a:ext cx="708840" cy="524160"/>
                </a:xfrm>
                <a:prstGeom prst="rect">
                  <a:avLst/>
                </a:prstGeom>
              </p:spPr>
            </p:pic>
          </mc:Fallback>
        </mc:AlternateContent>
      </p:grpSp>
      <p:grpSp>
        <p:nvGrpSpPr>
          <p:cNvPr id="154" name="Group 153">
            <a:extLst>
              <a:ext uri="{FF2B5EF4-FFF2-40B4-BE49-F238E27FC236}">
                <a16:creationId xmlns:a16="http://schemas.microsoft.com/office/drawing/2014/main" id="{E2D8DF8F-4C41-07D7-9FD8-CE44E34B73F4}"/>
              </a:ext>
            </a:extLst>
          </p:cNvPr>
          <p:cNvGrpSpPr/>
          <p:nvPr/>
        </p:nvGrpSpPr>
        <p:grpSpPr>
          <a:xfrm>
            <a:off x="8615944" y="3343680"/>
            <a:ext cx="3239640" cy="856440"/>
            <a:chOff x="8615944" y="3343680"/>
            <a:chExt cx="3239640" cy="856440"/>
          </a:xfrm>
        </p:grpSpPr>
        <mc:AlternateContent xmlns:mc="http://schemas.openxmlformats.org/markup-compatibility/2006" xmlns:p14="http://schemas.microsoft.com/office/powerpoint/2010/main">
          <mc:Choice Requires="p14">
            <p:contentPart p14:bwMode="auto" r:id="rId202">
              <p14:nvContentPartPr>
                <p14:cNvPr id="105" name="Ink 104">
                  <a:extLst>
                    <a:ext uri="{FF2B5EF4-FFF2-40B4-BE49-F238E27FC236}">
                      <a16:creationId xmlns:a16="http://schemas.microsoft.com/office/drawing/2014/main" id="{0D31A43B-A304-FA19-A577-F2076B3B61FA}"/>
                    </a:ext>
                  </a:extLst>
                </p14:cNvPr>
                <p14:cNvContentPartPr/>
                <p14:nvPr/>
              </p14:nvContentPartPr>
              <p14:xfrm>
                <a:off x="9005464" y="3604320"/>
                <a:ext cx="36000" cy="158040"/>
              </p14:xfrm>
            </p:contentPart>
          </mc:Choice>
          <mc:Fallback xmlns="">
            <p:pic>
              <p:nvPicPr>
                <p:cNvPr id="105" name="Ink 104">
                  <a:extLst>
                    <a:ext uri="{FF2B5EF4-FFF2-40B4-BE49-F238E27FC236}">
                      <a16:creationId xmlns:a16="http://schemas.microsoft.com/office/drawing/2014/main" id="{0D31A43B-A304-FA19-A577-F2076B3B61FA}"/>
                    </a:ext>
                  </a:extLst>
                </p:cNvPr>
                <p:cNvPicPr/>
                <p:nvPr/>
              </p:nvPicPr>
              <p:blipFill>
                <a:blip r:embed="rId203"/>
                <a:stretch>
                  <a:fillRect/>
                </a:stretch>
              </p:blipFill>
              <p:spPr>
                <a:xfrm>
                  <a:off x="8996824" y="3595320"/>
                  <a:ext cx="5364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06" name="Ink 105">
                  <a:extLst>
                    <a:ext uri="{FF2B5EF4-FFF2-40B4-BE49-F238E27FC236}">
                      <a16:creationId xmlns:a16="http://schemas.microsoft.com/office/drawing/2014/main" id="{9BE7C4F9-2921-D6D4-1E44-EDEAD2E1DA8F}"/>
                    </a:ext>
                  </a:extLst>
                </p14:cNvPr>
                <p14:cNvContentPartPr/>
                <p14:nvPr/>
              </p14:nvContentPartPr>
              <p14:xfrm>
                <a:off x="8989264" y="3600360"/>
                <a:ext cx="114840" cy="132120"/>
              </p14:xfrm>
            </p:contentPart>
          </mc:Choice>
          <mc:Fallback xmlns="">
            <p:pic>
              <p:nvPicPr>
                <p:cNvPr id="106" name="Ink 105">
                  <a:extLst>
                    <a:ext uri="{FF2B5EF4-FFF2-40B4-BE49-F238E27FC236}">
                      <a16:creationId xmlns:a16="http://schemas.microsoft.com/office/drawing/2014/main" id="{9BE7C4F9-2921-D6D4-1E44-EDEAD2E1DA8F}"/>
                    </a:ext>
                  </a:extLst>
                </p:cNvPr>
                <p:cNvPicPr/>
                <p:nvPr/>
              </p:nvPicPr>
              <p:blipFill>
                <a:blip r:embed="rId205"/>
                <a:stretch>
                  <a:fillRect/>
                </a:stretch>
              </p:blipFill>
              <p:spPr>
                <a:xfrm>
                  <a:off x="8980264" y="3591720"/>
                  <a:ext cx="13248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07" name="Ink 106">
                  <a:extLst>
                    <a:ext uri="{FF2B5EF4-FFF2-40B4-BE49-F238E27FC236}">
                      <a16:creationId xmlns:a16="http://schemas.microsoft.com/office/drawing/2014/main" id="{353D524E-EA54-00CA-1B1E-DF06E74D6253}"/>
                    </a:ext>
                  </a:extLst>
                </p14:cNvPr>
                <p14:cNvContentPartPr/>
                <p14:nvPr/>
              </p14:nvContentPartPr>
              <p14:xfrm>
                <a:off x="9031384" y="3630600"/>
                <a:ext cx="99000" cy="90720"/>
              </p14:xfrm>
            </p:contentPart>
          </mc:Choice>
          <mc:Fallback xmlns="">
            <p:pic>
              <p:nvPicPr>
                <p:cNvPr id="107" name="Ink 106">
                  <a:extLst>
                    <a:ext uri="{FF2B5EF4-FFF2-40B4-BE49-F238E27FC236}">
                      <a16:creationId xmlns:a16="http://schemas.microsoft.com/office/drawing/2014/main" id="{353D524E-EA54-00CA-1B1E-DF06E74D6253}"/>
                    </a:ext>
                  </a:extLst>
                </p:cNvPr>
                <p:cNvPicPr/>
                <p:nvPr/>
              </p:nvPicPr>
              <p:blipFill>
                <a:blip r:embed="rId207"/>
                <a:stretch>
                  <a:fillRect/>
                </a:stretch>
              </p:blipFill>
              <p:spPr>
                <a:xfrm>
                  <a:off x="9022384" y="3621960"/>
                  <a:ext cx="11664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40" name="Ink 139">
                  <a:extLst>
                    <a:ext uri="{FF2B5EF4-FFF2-40B4-BE49-F238E27FC236}">
                      <a16:creationId xmlns:a16="http://schemas.microsoft.com/office/drawing/2014/main" id="{1A2F0C4D-E81E-73C7-EAC7-8DDD0B55DA09}"/>
                    </a:ext>
                  </a:extLst>
                </p14:cNvPr>
                <p14:cNvContentPartPr/>
                <p14:nvPr/>
              </p14:nvContentPartPr>
              <p14:xfrm>
                <a:off x="8615944" y="3875040"/>
                <a:ext cx="951120" cy="325080"/>
              </p14:xfrm>
            </p:contentPart>
          </mc:Choice>
          <mc:Fallback xmlns="">
            <p:pic>
              <p:nvPicPr>
                <p:cNvPr id="140" name="Ink 139">
                  <a:extLst>
                    <a:ext uri="{FF2B5EF4-FFF2-40B4-BE49-F238E27FC236}">
                      <a16:creationId xmlns:a16="http://schemas.microsoft.com/office/drawing/2014/main" id="{1A2F0C4D-E81E-73C7-EAC7-8DDD0B55DA09}"/>
                    </a:ext>
                  </a:extLst>
                </p:cNvPr>
                <p:cNvPicPr/>
                <p:nvPr/>
              </p:nvPicPr>
              <p:blipFill>
                <a:blip r:embed="rId209"/>
                <a:stretch>
                  <a:fillRect/>
                </a:stretch>
              </p:blipFill>
              <p:spPr>
                <a:xfrm>
                  <a:off x="8607304" y="3866400"/>
                  <a:ext cx="96876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41" name="Ink 140">
                  <a:extLst>
                    <a:ext uri="{FF2B5EF4-FFF2-40B4-BE49-F238E27FC236}">
                      <a16:creationId xmlns:a16="http://schemas.microsoft.com/office/drawing/2014/main" id="{BB625E44-0986-510B-BD95-4609C44291D3}"/>
                    </a:ext>
                  </a:extLst>
                </p14:cNvPr>
                <p14:cNvContentPartPr/>
                <p14:nvPr/>
              </p14:nvContentPartPr>
              <p14:xfrm>
                <a:off x="9705304" y="3719520"/>
                <a:ext cx="291600" cy="174240"/>
              </p14:xfrm>
            </p:contentPart>
          </mc:Choice>
          <mc:Fallback xmlns="">
            <p:pic>
              <p:nvPicPr>
                <p:cNvPr id="141" name="Ink 140">
                  <a:extLst>
                    <a:ext uri="{FF2B5EF4-FFF2-40B4-BE49-F238E27FC236}">
                      <a16:creationId xmlns:a16="http://schemas.microsoft.com/office/drawing/2014/main" id="{BB625E44-0986-510B-BD95-4609C44291D3}"/>
                    </a:ext>
                  </a:extLst>
                </p:cNvPr>
                <p:cNvPicPr/>
                <p:nvPr/>
              </p:nvPicPr>
              <p:blipFill>
                <a:blip r:embed="rId211"/>
                <a:stretch>
                  <a:fillRect/>
                </a:stretch>
              </p:blipFill>
              <p:spPr>
                <a:xfrm>
                  <a:off x="9696664" y="3710880"/>
                  <a:ext cx="30924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42" name="Ink 141">
                  <a:extLst>
                    <a:ext uri="{FF2B5EF4-FFF2-40B4-BE49-F238E27FC236}">
                      <a16:creationId xmlns:a16="http://schemas.microsoft.com/office/drawing/2014/main" id="{C35A33E7-DC3F-5C29-F258-A96AB65A6274}"/>
                    </a:ext>
                  </a:extLst>
                </p14:cNvPr>
                <p14:cNvContentPartPr/>
                <p14:nvPr/>
              </p14:nvContentPartPr>
              <p14:xfrm>
                <a:off x="9971704" y="3522240"/>
                <a:ext cx="371520" cy="220320"/>
              </p14:xfrm>
            </p:contentPart>
          </mc:Choice>
          <mc:Fallback xmlns="">
            <p:pic>
              <p:nvPicPr>
                <p:cNvPr id="142" name="Ink 141">
                  <a:extLst>
                    <a:ext uri="{FF2B5EF4-FFF2-40B4-BE49-F238E27FC236}">
                      <a16:creationId xmlns:a16="http://schemas.microsoft.com/office/drawing/2014/main" id="{C35A33E7-DC3F-5C29-F258-A96AB65A6274}"/>
                    </a:ext>
                  </a:extLst>
                </p:cNvPr>
                <p:cNvPicPr/>
                <p:nvPr/>
              </p:nvPicPr>
              <p:blipFill>
                <a:blip r:embed="rId213"/>
                <a:stretch>
                  <a:fillRect/>
                </a:stretch>
              </p:blipFill>
              <p:spPr>
                <a:xfrm>
                  <a:off x="9962704" y="3513600"/>
                  <a:ext cx="38916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43" name="Ink 142">
                  <a:extLst>
                    <a:ext uri="{FF2B5EF4-FFF2-40B4-BE49-F238E27FC236}">
                      <a16:creationId xmlns:a16="http://schemas.microsoft.com/office/drawing/2014/main" id="{6C920172-B708-E207-0393-738516C3ADA8}"/>
                    </a:ext>
                  </a:extLst>
                </p14:cNvPr>
                <p14:cNvContentPartPr/>
                <p14:nvPr/>
              </p14:nvContentPartPr>
              <p14:xfrm>
                <a:off x="10517824" y="3684600"/>
                <a:ext cx="158760" cy="148680"/>
              </p14:xfrm>
            </p:contentPart>
          </mc:Choice>
          <mc:Fallback xmlns="">
            <p:pic>
              <p:nvPicPr>
                <p:cNvPr id="143" name="Ink 142">
                  <a:extLst>
                    <a:ext uri="{FF2B5EF4-FFF2-40B4-BE49-F238E27FC236}">
                      <a16:creationId xmlns:a16="http://schemas.microsoft.com/office/drawing/2014/main" id="{6C920172-B708-E207-0393-738516C3ADA8}"/>
                    </a:ext>
                  </a:extLst>
                </p:cNvPr>
                <p:cNvPicPr/>
                <p:nvPr/>
              </p:nvPicPr>
              <p:blipFill>
                <a:blip r:embed="rId215"/>
                <a:stretch>
                  <a:fillRect/>
                </a:stretch>
              </p:blipFill>
              <p:spPr>
                <a:xfrm>
                  <a:off x="10508824" y="3675600"/>
                  <a:ext cx="17640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44" name="Ink 143">
                  <a:extLst>
                    <a:ext uri="{FF2B5EF4-FFF2-40B4-BE49-F238E27FC236}">
                      <a16:creationId xmlns:a16="http://schemas.microsoft.com/office/drawing/2014/main" id="{5D1861E9-5437-C5FA-F648-8DD00E5AFA64}"/>
                    </a:ext>
                  </a:extLst>
                </p14:cNvPr>
                <p14:cNvContentPartPr/>
                <p14:nvPr/>
              </p14:nvContentPartPr>
              <p14:xfrm>
                <a:off x="10738864" y="3607560"/>
                <a:ext cx="300240" cy="166320"/>
              </p14:xfrm>
            </p:contentPart>
          </mc:Choice>
          <mc:Fallback xmlns="">
            <p:pic>
              <p:nvPicPr>
                <p:cNvPr id="144" name="Ink 143">
                  <a:extLst>
                    <a:ext uri="{FF2B5EF4-FFF2-40B4-BE49-F238E27FC236}">
                      <a16:creationId xmlns:a16="http://schemas.microsoft.com/office/drawing/2014/main" id="{5D1861E9-5437-C5FA-F648-8DD00E5AFA64}"/>
                    </a:ext>
                  </a:extLst>
                </p:cNvPr>
                <p:cNvPicPr/>
                <p:nvPr/>
              </p:nvPicPr>
              <p:blipFill>
                <a:blip r:embed="rId217"/>
                <a:stretch>
                  <a:fillRect/>
                </a:stretch>
              </p:blipFill>
              <p:spPr>
                <a:xfrm>
                  <a:off x="10729864" y="3598560"/>
                  <a:ext cx="31788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45" name="Ink 144">
                  <a:extLst>
                    <a:ext uri="{FF2B5EF4-FFF2-40B4-BE49-F238E27FC236}">
                      <a16:creationId xmlns:a16="http://schemas.microsoft.com/office/drawing/2014/main" id="{9238627D-AC09-3994-823F-5132C83C6CE4}"/>
                    </a:ext>
                  </a:extLst>
                </p14:cNvPr>
                <p14:cNvContentPartPr/>
                <p14:nvPr/>
              </p14:nvContentPartPr>
              <p14:xfrm>
                <a:off x="10969264" y="3486600"/>
                <a:ext cx="62640" cy="42480"/>
              </p14:xfrm>
            </p:contentPart>
          </mc:Choice>
          <mc:Fallback xmlns="">
            <p:pic>
              <p:nvPicPr>
                <p:cNvPr id="145" name="Ink 144">
                  <a:extLst>
                    <a:ext uri="{FF2B5EF4-FFF2-40B4-BE49-F238E27FC236}">
                      <a16:creationId xmlns:a16="http://schemas.microsoft.com/office/drawing/2014/main" id="{9238627D-AC09-3994-823F-5132C83C6CE4}"/>
                    </a:ext>
                  </a:extLst>
                </p:cNvPr>
                <p:cNvPicPr/>
                <p:nvPr/>
              </p:nvPicPr>
              <p:blipFill>
                <a:blip r:embed="rId219"/>
                <a:stretch>
                  <a:fillRect/>
                </a:stretch>
              </p:blipFill>
              <p:spPr>
                <a:xfrm>
                  <a:off x="10960264" y="3477600"/>
                  <a:ext cx="8028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46" name="Ink 145">
                  <a:extLst>
                    <a:ext uri="{FF2B5EF4-FFF2-40B4-BE49-F238E27FC236}">
                      <a16:creationId xmlns:a16="http://schemas.microsoft.com/office/drawing/2014/main" id="{9E09C621-2D65-9D7B-6A1E-34B0A44BC6E0}"/>
                    </a:ext>
                  </a:extLst>
                </p14:cNvPr>
                <p14:cNvContentPartPr/>
                <p14:nvPr/>
              </p14:nvContentPartPr>
              <p14:xfrm>
                <a:off x="11079424" y="3417120"/>
                <a:ext cx="43920" cy="205920"/>
              </p14:xfrm>
            </p:contentPart>
          </mc:Choice>
          <mc:Fallback xmlns="">
            <p:pic>
              <p:nvPicPr>
                <p:cNvPr id="146" name="Ink 145">
                  <a:extLst>
                    <a:ext uri="{FF2B5EF4-FFF2-40B4-BE49-F238E27FC236}">
                      <a16:creationId xmlns:a16="http://schemas.microsoft.com/office/drawing/2014/main" id="{9E09C621-2D65-9D7B-6A1E-34B0A44BC6E0}"/>
                    </a:ext>
                  </a:extLst>
                </p:cNvPr>
                <p:cNvPicPr/>
                <p:nvPr/>
              </p:nvPicPr>
              <p:blipFill>
                <a:blip r:embed="rId221"/>
                <a:stretch>
                  <a:fillRect/>
                </a:stretch>
              </p:blipFill>
              <p:spPr>
                <a:xfrm>
                  <a:off x="11070424" y="3408120"/>
                  <a:ext cx="6156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47" name="Ink 146">
                  <a:extLst>
                    <a:ext uri="{FF2B5EF4-FFF2-40B4-BE49-F238E27FC236}">
                      <a16:creationId xmlns:a16="http://schemas.microsoft.com/office/drawing/2014/main" id="{C163EBC9-E25C-FB24-06E8-4A0DEFCEE41B}"/>
                    </a:ext>
                  </a:extLst>
                </p14:cNvPr>
                <p14:cNvContentPartPr/>
                <p14:nvPr/>
              </p14:nvContentPartPr>
              <p14:xfrm>
                <a:off x="11011744" y="3385800"/>
                <a:ext cx="226800" cy="193320"/>
              </p14:xfrm>
            </p:contentPart>
          </mc:Choice>
          <mc:Fallback xmlns="">
            <p:pic>
              <p:nvPicPr>
                <p:cNvPr id="147" name="Ink 146">
                  <a:extLst>
                    <a:ext uri="{FF2B5EF4-FFF2-40B4-BE49-F238E27FC236}">
                      <a16:creationId xmlns:a16="http://schemas.microsoft.com/office/drawing/2014/main" id="{C163EBC9-E25C-FB24-06E8-4A0DEFCEE41B}"/>
                    </a:ext>
                  </a:extLst>
                </p:cNvPr>
                <p:cNvPicPr/>
                <p:nvPr/>
              </p:nvPicPr>
              <p:blipFill>
                <a:blip r:embed="rId223"/>
                <a:stretch>
                  <a:fillRect/>
                </a:stretch>
              </p:blipFill>
              <p:spPr>
                <a:xfrm>
                  <a:off x="11003104" y="3376800"/>
                  <a:ext cx="24444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48" name="Ink 147">
                  <a:extLst>
                    <a:ext uri="{FF2B5EF4-FFF2-40B4-BE49-F238E27FC236}">
                      <a16:creationId xmlns:a16="http://schemas.microsoft.com/office/drawing/2014/main" id="{C0189069-A3C3-754B-4BEC-04F9E5A12846}"/>
                    </a:ext>
                  </a:extLst>
                </p14:cNvPr>
                <p14:cNvContentPartPr/>
                <p14:nvPr/>
              </p14:nvContentPartPr>
              <p14:xfrm>
                <a:off x="11148184" y="3490560"/>
                <a:ext cx="119880" cy="60480"/>
              </p14:xfrm>
            </p:contentPart>
          </mc:Choice>
          <mc:Fallback xmlns="">
            <p:pic>
              <p:nvPicPr>
                <p:cNvPr id="148" name="Ink 147">
                  <a:extLst>
                    <a:ext uri="{FF2B5EF4-FFF2-40B4-BE49-F238E27FC236}">
                      <a16:creationId xmlns:a16="http://schemas.microsoft.com/office/drawing/2014/main" id="{C0189069-A3C3-754B-4BEC-04F9E5A12846}"/>
                    </a:ext>
                  </a:extLst>
                </p:cNvPr>
                <p:cNvPicPr/>
                <p:nvPr/>
              </p:nvPicPr>
              <p:blipFill>
                <a:blip r:embed="rId225"/>
                <a:stretch>
                  <a:fillRect/>
                </a:stretch>
              </p:blipFill>
              <p:spPr>
                <a:xfrm>
                  <a:off x="11139184" y="3481920"/>
                  <a:ext cx="13752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49" name="Ink 148">
                  <a:extLst>
                    <a:ext uri="{FF2B5EF4-FFF2-40B4-BE49-F238E27FC236}">
                      <a16:creationId xmlns:a16="http://schemas.microsoft.com/office/drawing/2014/main" id="{60DF9D37-784A-535D-5DB7-53FFB1B87137}"/>
                    </a:ext>
                  </a:extLst>
                </p14:cNvPr>
                <p14:cNvContentPartPr/>
                <p14:nvPr/>
              </p14:nvContentPartPr>
              <p14:xfrm>
                <a:off x="11287144" y="3343680"/>
                <a:ext cx="279360" cy="210960"/>
              </p14:xfrm>
            </p:contentPart>
          </mc:Choice>
          <mc:Fallback xmlns="">
            <p:pic>
              <p:nvPicPr>
                <p:cNvPr id="149" name="Ink 148">
                  <a:extLst>
                    <a:ext uri="{FF2B5EF4-FFF2-40B4-BE49-F238E27FC236}">
                      <a16:creationId xmlns:a16="http://schemas.microsoft.com/office/drawing/2014/main" id="{60DF9D37-784A-535D-5DB7-53FFB1B87137}"/>
                    </a:ext>
                  </a:extLst>
                </p:cNvPr>
                <p:cNvPicPr/>
                <p:nvPr/>
              </p:nvPicPr>
              <p:blipFill>
                <a:blip r:embed="rId227"/>
                <a:stretch>
                  <a:fillRect/>
                </a:stretch>
              </p:blipFill>
              <p:spPr>
                <a:xfrm>
                  <a:off x="11278144" y="3334680"/>
                  <a:ext cx="29700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50" name="Ink 149">
                  <a:extLst>
                    <a:ext uri="{FF2B5EF4-FFF2-40B4-BE49-F238E27FC236}">
                      <a16:creationId xmlns:a16="http://schemas.microsoft.com/office/drawing/2014/main" id="{6E26C144-CBE1-C32C-1E24-00792684BDF7}"/>
                    </a:ext>
                  </a:extLst>
                </p14:cNvPr>
                <p14:cNvContentPartPr/>
                <p14:nvPr/>
              </p14:nvContentPartPr>
              <p14:xfrm>
                <a:off x="11534464" y="3641400"/>
                <a:ext cx="100800" cy="258120"/>
              </p14:xfrm>
            </p:contentPart>
          </mc:Choice>
          <mc:Fallback xmlns="">
            <p:pic>
              <p:nvPicPr>
                <p:cNvPr id="150" name="Ink 149">
                  <a:extLst>
                    <a:ext uri="{FF2B5EF4-FFF2-40B4-BE49-F238E27FC236}">
                      <a16:creationId xmlns:a16="http://schemas.microsoft.com/office/drawing/2014/main" id="{6E26C144-CBE1-C32C-1E24-00792684BDF7}"/>
                    </a:ext>
                  </a:extLst>
                </p:cNvPr>
                <p:cNvPicPr/>
                <p:nvPr/>
              </p:nvPicPr>
              <p:blipFill>
                <a:blip r:embed="rId229"/>
                <a:stretch>
                  <a:fillRect/>
                </a:stretch>
              </p:blipFill>
              <p:spPr>
                <a:xfrm>
                  <a:off x="11525464" y="3632400"/>
                  <a:ext cx="11844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51" name="Ink 150">
                  <a:extLst>
                    <a:ext uri="{FF2B5EF4-FFF2-40B4-BE49-F238E27FC236}">
                      <a16:creationId xmlns:a16="http://schemas.microsoft.com/office/drawing/2014/main" id="{16E18F1A-06C2-B9CB-253F-A2555A2F6191}"/>
                    </a:ext>
                  </a:extLst>
                </p14:cNvPr>
                <p14:cNvContentPartPr/>
                <p14:nvPr/>
              </p14:nvContentPartPr>
              <p14:xfrm>
                <a:off x="11478664" y="3736440"/>
                <a:ext cx="198000" cy="137160"/>
              </p14:xfrm>
            </p:contentPart>
          </mc:Choice>
          <mc:Fallback xmlns="">
            <p:pic>
              <p:nvPicPr>
                <p:cNvPr id="151" name="Ink 150">
                  <a:extLst>
                    <a:ext uri="{FF2B5EF4-FFF2-40B4-BE49-F238E27FC236}">
                      <a16:creationId xmlns:a16="http://schemas.microsoft.com/office/drawing/2014/main" id="{16E18F1A-06C2-B9CB-253F-A2555A2F6191}"/>
                    </a:ext>
                  </a:extLst>
                </p:cNvPr>
                <p:cNvPicPr/>
                <p:nvPr/>
              </p:nvPicPr>
              <p:blipFill>
                <a:blip r:embed="rId231"/>
                <a:stretch>
                  <a:fillRect/>
                </a:stretch>
              </p:blipFill>
              <p:spPr>
                <a:xfrm>
                  <a:off x="11469664" y="3727440"/>
                  <a:ext cx="21564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52" name="Ink 151">
                  <a:extLst>
                    <a:ext uri="{FF2B5EF4-FFF2-40B4-BE49-F238E27FC236}">
                      <a16:creationId xmlns:a16="http://schemas.microsoft.com/office/drawing/2014/main" id="{EB054BF4-A8B3-58D1-F55E-41A3BCB3AC97}"/>
                    </a:ext>
                  </a:extLst>
                </p14:cNvPr>
                <p14:cNvContentPartPr/>
                <p14:nvPr/>
              </p14:nvContentPartPr>
              <p14:xfrm>
                <a:off x="11691064" y="3616920"/>
                <a:ext cx="51840" cy="240840"/>
              </p14:xfrm>
            </p:contentPart>
          </mc:Choice>
          <mc:Fallback xmlns="">
            <p:pic>
              <p:nvPicPr>
                <p:cNvPr id="152" name="Ink 151">
                  <a:extLst>
                    <a:ext uri="{FF2B5EF4-FFF2-40B4-BE49-F238E27FC236}">
                      <a16:creationId xmlns:a16="http://schemas.microsoft.com/office/drawing/2014/main" id="{EB054BF4-A8B3-58D1-F55E-41A3BCB3AC97}"/>
                    </a:ext>
                  </a:extLst>
                </p:cNvPr>
                <p:cNvPicPr/>
                <p:nvPr/>
              </p:nvPicPr>
              <p:blipFill>
                <a:blip r:embed="rId233"/>
                <a:stretch>
                  <a:fillRect/>
                </a:stretch>
              </p:blipFill>
              <p:spPr>
                <a:xfrm>
                  <a:off x="11682064" y="3607920"/>
                  <a:ext cx="6948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53" name="Ink 152">
                  <a:extLst>
                    <a:ext uri="{FF2B5EF4-FFF2-40B4-BE49-F238E27FC236}">
                      <a16:creationId xmlns:a16="http://schemas.microsoft.com/office/drawing/2014/main" id="{1512DFE0-9193-3C04-D9E2-3048EC2C51C4}"/>
                    </a:ext>
                  </a:extLst>
                </p14:cNvPr>
                <p14:cNvContentPartPr/>
                <p14:nvPr/>
              </p14:nvContentPartPr>
              <p14:xfrm>
                <a:off x="11832544" y="3796200"/>
                <a:ext cx="23040" cy="27000"/>
              </p14:xfrm>
            </p:contentPart>
          </mc:Choice>
          <mc:Fallback xmlns="">
            <p:pic>
              <p:nvPicPr>
                <p:cNvPr id="153" name="Ink 152">
                  <a:extLst>
                    <a:ext uri="{FF2B5EF4-FFF2-40B4-BE49-F238E27FC236}">
                      <a16:creationId xmlns:a16="http://schemas.microsoft.com/office/drawing/2014/main" id="{1512DFE0-9193-3C04-D9E2-3048EC2C51C4}"/>
                    </a:ext>
                  </a:extLst>
                </p:cNvPr>
                <p:cNvPicPr/>
                <p:nvPr/>
              </p:nvPicPr>
              <p:blipFill>
                <a:blip r:embed="rId235"/>
                <a:stretch>
                  <a:fillRect/>
                </a:stretch>
              </p:blipFill>
              <p:spPr>
                <a:xfrm>
                  <a:off x="11823544" y="3787560"/>
                  <a:ext cx="40680" cy="44640"/>
                </a:xfrm>
                <a:prstGeom prst="rect">
                  <a:avLst/>
                </a:prstGeom>
              </p:spPr>
            </p:pic>
          </mc:Fallback>
        </mc:AlternateContent>
      </p:grpSp>
    </p:spTree>
    <p:extLst>
      <p:ext uri="{BB962C8B-B14F-4D97-AF65-F5344CB8AC3E}">
        <p14:creationId xmlns:p14="http://schemas.microsoft.com/office/powerpoint/2010/main" val="1933493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map&#10;&#10;Description generated with high confidence">
            <a:extLst>
              <a:ext uri="{FF2B5EF4-FFF2-40B4-BE49-F238E27FC236}">
                <a16:creationId xmlns:a16="http://schemas.microsoft.com/office/drawing/2014/main" id="{082940FB-6883-4660-8C32-6BCE82B8C5E6}"/>
              </a:ext>
            </a:extLst>
          </p:cNvPr>
          <p:cNvPicPr>
            <a:picLocks noChangeAspect="1"/>
          </p:cNvPicPr>
          <p:nvPr/>
        </p:nvPicPr>
        <p:blipFill>
          <a:blip r:embed="rId3"/>
          <a:stretch>
            <a:fillRect/>
          </a:stretch>
        </p:blipFill>
        <p:spPr>
          <a:xfrm>
            <a:off x="474404" y="4230778"/>
            <a:ext cx="5013419" cy="1985235"/>
          </a:xfrm>
          <a:prstGeom prst="rect">
            <a:avLst/>
          </a:prstGeom>
        </p:spPr>
      </p:pic>
      <p:grpSp>
        <p:nvGrpSpPr>
          <p:cNvPr id="20" name="Group 19">
            <a:extLst>
              <a:ext uri="{FF2B5EF4-FFF2-40B4-BE49-F238E27FC236}">
                <a16:creationId xmlns:a16="http://schemas.microsoft.com/office/drawing/2014/main" id="{0835C839-76DA-3E95-F98D-EDD0F7D0840B}"/>
              </a:ext>
            </a:extLst>
          </p:cNvPr>
          <p:cNvGrpSpPr/>
          <p:nvPr/>
        </p:nvGrpSpPr>
        <p:grpSpPr>
          <a:xfrm>
            <a:off x="474403" y="1246228"/>
            <a:ext cx="5664976" cy="1793703"/>
            <a:chOff x="107860" y="880069"/>
            <a:chExt cx="5319356" cy="1684270"/>
          </a:xfrm>
        </p:grpSpPr>
        <p:pic>
          <p:nvPicPr>
            <p:cNvPr id="2" name="Picture 1"/>
            <p:cNvPicPr>
              <a:picLocks noChangeAspect="1"/>
            </p:cNvPicPr>
            <p:nvPr/>
          </p:nvPicPr>
          <p:blipFill rotWithShape="1">
            <a:blip r:embed="rId4"/>
            <a:srcRect l="-290" t="6115" r="290" b="2565"/>
            <a:stretch/>
          </p:blipFill>
          <p:spPr>
            <a:xfrm>
              <a:off x="107860" y="880069"/>
              <a:ext cx="5319356" cy="1479895"/>
            </a:xfrm>
            <a:prstGeom prst="rect">
              <a:avLst/>
            </a:prstGeom>
          </p:spPr>
        </p:pic>
        <p:sp>
          <p:nvSpPr>
            <p:cNvPr id="4" name="Rectangle 3"/>
            <p:cNvSpPr/>
            <p:nvPr/>
          </p:nvSpPr>
          <p:spPr>
            <a:xfrm>
              <a:off x="1279802" y="2293703"/>
              <a:ext cx="2537060" cy="270636"/>
            </a:xfrm>
            <a:prstGeom prst="rect">
              <a:avLst/>
            </a:prstGeom>
          </p:spPr>
          <p:txBody>
            <a:bodyPr wrap="square">
              <a:spAutoFit/>
            </a:bodyPr>
            <a:lstStyle/>
            <a:p>
              <a:pPr algn="ctr" defTabSz="883832"/>
              <a:r>
                <a:rPr lang="en-US" sz="1273" b="1" dirty="0">
                  <a:solidFill>
                    <a:srgbClr val="002060"/>
                  </a:solidFill>
                  <a:latin typeface="Symbol" panose="05050102010706020507" pitchFamily="18" charset="2"/>
                  <a:ea typeface="Symbol" charset="2"/>
                  <a:cs typeface="Symbol" charset="2"/>
                </a:rPr>
                <a:t>a</a:t>
              </a:r>
              <a:r>
                <a:rPr lang="en-US" sz="1273" b="1" dirty="0">
                  <a:solidFill>
                    <a:srgbClr val="002060"/>
                  </a:solidFill>
                  <a:latin typeface="Arial" panose="020B0604020202020204" pitchFamily="34" charset="0"/>
                  <a:ea typeface="Comic Sans MS" charset="0"/>
                  <a:cs typeface="Arial" panose="020B0604020202020204" pitchFamily="34" charset="0"/>
                </a:rPr>
                <a:t>-1,4- </a:t>
              </a:r>
              <a:r>
                <a:rPr lang="en-US" sz="1273" b="1" dirty="0" err="1">
                  <a:solidFill>
                    <a:srgbClr val="002060"/>
                  </a:solidFill>
                  <a:latin typeface="Arial" panose="020B0604020202020204" pitchFamily="34" charset="0"/>
                  <a:ea typeface="Comic Sans MS" charset="0"/>
                  <a:cs typeface="Arial" panose="020B0604020202020204" pitchFamily="34" charset="0"/>
                </a:rPr>
                <a:t>glycosidic</a:t>
              </a:r>
              <a:r>
                <a:rPr lang="en-US" sz="1273" b="1" dirty="0">
                  <a:solidFill>
                    <a:srgbClr val="002060"/>
                  </a:solidFill>
                  <a:latin typeface="Arial" panose="020B0604020202020204" pitchFamily="34" charset="0"/>
                  <a:ea typeface="Comic Sans MS" charset="0"/>
                  <a:cs typeface="Arial" panose="020B0604020202020204" pitchFamily="34" charset="0"/>
                </a:rPr>
                <a:t> linkage</a:t>
              </a:r>
            </a:p>
          </p:txBody>
        </p:sp>
        <p:sp>
          <p:nvSpPr>
            <p:cNvPr id="5" name="Rectangle 4">
              <a:extLst>
                <a:ext uri="{FF2B5EF4-FFF2-40B4-BE49-F238E27FC236}">
                  <a16:creationId xmlns:a16="http://schemas.microsoft.com/office/drawing/2014/main" id="{1E0709DB-A3B3-4DD6-8AC3-8208E2EDFC0A}"/>
                </a:ext>
              </a:extLst>
            </p:cNvPr>
            <p:cNvSpPr/>
            <p:nvPr/>
          </p:nvSpPr>
          <p:spPr>
            <a:xfrm>
              <a:off x="204619" y="905266"/>
              <a:ext cx="3085574" cy="55848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883832"/>
              <a:endParaRPr lang="en-US" sz="1146" dirty="0">
                <a:solidFill>
                  <a:prstClr val="black"/>
                </a:solidFill>
                <a:latin typeface="Arial" panose="020B0604020202020204" pitchFamily="34" charset="0"/>
              </a:endParaRPr>
            </a:p>
          </p:txBody>
        </p:sp>
        <p:cxnSp>
          <p:nvCxnSpPr>
            <p:cNvPr id="7" name="Straight Arrow Connector 6">
              <a:extLst>
                <a:ext uri="{FF2B5EF4-FFF2-40B4-BE49-F238E27FC236}">
                  <a16:creationId xmlns:a16="http://schemas.microsoft.com/office/drawing/2014/main" id="{C73E98C0-B0F7-488B-ACAD-8E69222AB356}"/>
                </a:ext>
              </a:extLst>
            </p:cNvPr>
            <p:cNvCxnSpPr/>
            <p:nvPr/>
          </p:nvCxnSpPr>
          <p:spPr>
            <a:xfrm flipH="1" flipV="1">
              <a:off x="1567077" y="2120912"/>
              <a:ext cx="305816" cy="264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75704E6-9221-4322-A7ED-717AA4D6FEB4}"/>
                </a:ext>
              </a:extLst>
            </p:cNvPr>
            <p:cNvCxnSpPr/>
            <p:nvPr/>
          </p:nvCxnSpPr>
          <p:spPr>
            <a:xfrm flipH="1" flipV="1">
              <a:off x="1704170" y="2034830"/>
              <a:ext cx="194034" cy="350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926A416-67D9-439F-A94A-F3C746B700E7}"/>
                </a:ext>
              </a:extLst>
            </p:cNvPr>
            <p:cNvCxnSpPr/>
            <p:nvPr/>
          </p:nvCxnSpPr>
          <p:spPr>
            <a:xfrm flipH="1" flipV="1">
              <a:off x="1818058" y="1959247"/>
              <a:ext cx="101236" cy="3845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362E0954-16C4-445B-A659-3F5D54374670}"/>
                </a:ext>
              </a:extLst>
            </p:cNvPr>
            <p:cNvSpPr/>
            <p:nvPr/>
          </p:nvSpPr>
          <p:spPr>
            <a:xfrm>
              <a:off x="786721" y="1975756"/>
              <a:ext cx="516723" cy="1052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83832"/>
              <a:endParaRPr lang="en-US" sz="1146" dirty="0">
                <a:solidFill>
                  <a:prstClr val="white"/>
                </a:solidFill>
                <a:latin typeface="Arial" panose="020B0604020202020204" pitchFamily="34" charset="0"/>
              </a:endParaRPr>
            </a:p>
          </p:txBody>
        </p:sp>
        <p:cxnSp>
          <p:nvCxnSpPr>
            <p:cNvPr id="18" name="Straight Arrow Connector 17">
              <a:extLst>
                <a:ext uri="{FF2B5EF4-FFF2-40B4-BE49-F238E27FC236}">
                  <a16:creationId xmlns:a16="http://schemas.microsoft.com/office/drawing/2014/main" id="{FC6E5C0E-3C78-4953-A6FF-657AE400EAA8}"/>
                </a:ext>
              </a:extLst>
            </p:cNvPr>
            <p:cNvCxnSpPr/>
            <p:nvPr/>
          </p:nvCxnSpPr>
          <p:spPr>
            <a:xfrm flipV="1">
              <a:off x="1320318" y="1847534"/>
              <a:ext cx="459778" cy="1872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5" name="Rectangle 14">
            <a:extLst>
              <a:ext uri="{FF2B5EF4-FFF2-40B4-BE49-F238E27FC236}">
                <a16:creationId xmlns:a16="http://schemas.microsoft.com/office/drawing/2014/main" id="{D400A3AC-DD6C-4CCC-99E4-F0ABCBA40C19}"/>
              </a:ext>
            </a:extLst>
          </p:cNvPr>
          <p:cNvSpPr/>
          <p:nvPr/>
        </p:nvSpPr>
        <p:spPr>
          <a:xfrm>
            <a:off x="77620" y="2281426"/>
            <a:ext cx="1855036" cy="679994"/>
          </a:xfrm>
          <a:prstGeom prst="rect">
            <a:avLst/>
          </a:prstGeom>
        </p:spPr>
        <p:txBody>
          <a:bodyPr wrap="square">
            <a:spAutoFit/>
          </a:bodyPr>
          <a:lstStyle/>
          <a:p>
            <a:pPr algn="ctr" defTabSz="883832"/>
            <a:r>
              <a:rPr lang="en-US" sz="1273" b="1" dirty="0">
                <a:solidFill>
                  <a:srgbClr val="002060"/>
                </a:solidFill>
                <a:latin typeface="Arial" panose="020B0604020202020204" pitchFamily="34" charset="0"/>
                <a:ea typeface="Symbol" charset="2"/>
                <a:cs typeface="Symbol" charset="2"/>
              </a:rPr>
              <a:t>Branch point</a:t>
            </a:r>
          </a:p>
          <a:p>
            <a:pPr algn="ctr" defTabSz="883832"/>
            <a:r>
              <a:rPr lang="en-US" sz="1273" b="1" dirty="0">
                <a:solidFill>
                  <a:srgbClr val="002060"/>
                </a:solidFill>
                <a:latin typeface="Symbol" panose="05050102010706020507" pitchFamily="18" charset="2"/>
                <a:ea typeface="Symbol" charset="2"/>
                <a:cs typeface="Symbol" charset="2"/>
              </a:rPr>
              <a:t>a</a:t>
            </a:r>
            <a:r>
              <a:rPr lang="en-US" sz="1273" b="1" dirty="0">
                <a:solidFill>
                  <a:srgbClr val="002060"/>
                </a:solidFill>
                <a:latin typeface="Arial" panose="020B0604020202020204" pitchFamily="34" charset="0"/>
                <a:ea typeface="Comic Sans MS" charset="0"/>
                <a:cs typeface="Arial" panose="020B0604020202020204" pitchFamily="34" charset="0"/>
              </a:rPr>
              <a:t>-1,6- </a:t>
            </a:r>
            <a:r>
              <a:rPr lang="en-US" sz="1273" b="1" dirty="0" err="1">
                <a:solidFill>
                  <a:srgbClr val="002060"/>
                </a:solidFill>
                <a:latin typeface="Arial" panose="020B0604020202020204" pitchFamily="34" charset="0"/>
                <a:ea typeface="Comic Sans MS" charset="0"/>
                <a:cs typeface="Arial" panose="020B0604020202020204" pitchFamily="34" charset="0"/>
              </a:rPr>
              <a:t>glycosidic</a:t>
            </a:r>
            <a:r>
              <a:rPr lang="en-US" sz="1273" b="1" dirty="0">
                <a:solidFill>
                  <a:srgbClr val="002060"/>
                </a:solidFill>
                <a:latin typeface="Arial" panose="020B0604020202020204" pitchFamily="34" charset="0"/>
                <a:ea typeface="Comic Sans MS" charset="0"/>
                <a:cs typeface="Arial" panose="020B0604020202020204" pitchFamily="34" charset="0"/>
              </a:rPr>
              <a:t> linkage</a:t>
            </a:r>
          </a:p>
        </p:txBody>
      </p:sp>
      <p:sp>
        <p:nvSpPr>
          <p:cNvPr id="3" name="Rectangle 2"/>
          <p:cNvSpPr/>
          <p:nvPr/>
        </p:nvSpPr>
        <p:spPr>
          <a:xfrm>
            <a:off x="180995" y="750772"/>
            <a:ext cx="4744752" cy="1039708"/>
          </a:xfrm>
          <a:prstGeom prst="rect">
            <a:avLst/>
          </a:prstGeom>
        </p:spPr>
        <p:txBody>
          <a:bodyPr wrap="square">
            <a:spAutoFit/>
          </a:bodyPr>
          <a:lstStyle/>
          <a:p>
            <a:pPr defTabSz="883832"/>
            <a:r>
              <a:rPr lang="en-US" sz="2052" dirty="0">
                <a:solidFill>
                  <a:prstClr val="black"/>
                </a:solidFill>
                <a:latin typeface="Arial" panose="020B0604020202020204" pitchFamily="34" charset="0"/>
                <a:ea typeface="Comic Sans MS" charset="0"/>
                <a:cs typeface="Arial" panose="020B0604020202020204" pitchFamily="34" charset="0"/>
              </a:rPr>
              <a:t>Glycogen and is made entirely of glucose units and is used for glucose storage.</a:t>
            </a:r>
            <a:endParaRPr lang="en-US" sz="2052" dirty="0">
              <a:solidFill>
                <a:prstClr val="black"/>
              </a:solidFill>
              <a:latin typeface="Arial" panose="020B0604020202020204" pitchFamily="34" charset="0"/>
            </a:endParaRPr>
          </a:p>
        </p:txBody>
      </p:sp>
      <p:sp>
        <p:nvSpPr>
          <p:cNvPr id="22" name="Title 1">
            <a:extLst>
              <a:ext uri="{FF2B5EF4-FFF2-40B4-BE49-F238E27FC236}">
                <a16:creationId xmlns:a16="http://schemas.microsoft.com/office/drawing/2014/main" id="{FA19C186-A137-4D37-A64E-F3B609DA8776}"/>
              </a:ext>
            </a:extLst>
          </p:cNvPr>
          <p:cNvSpPr txBox="1">
            <a:spLocks/>
          </p:cNvSpPr>
          <p:nvPr/>
        </p:nvSpPr>
        <p:spPr>
          <a:xfrm>
            <a:off x="878410" y="44517"/>
            <a:ext cx="11227341" cy="48056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41915"/>
            <a:r>
              <a:rPr lang="en-US" sz="2800" dirty="0">
                <a:solidFill>
                  <a:prstClr val="black"/>
                </a:solidFill>
                <a:latin typeface="Arial" panose="020B0604020202020204" pitchFamily="34" charset="0"/>
                <a:ea typeface="Comic Sans MS" charset="0"/>
              </a:rPr>
              <a:t>Polysaccharides</a:t>
            </a:r>
            <a:r>
              <a:rPr lang="en-US" sz="2800" dirty="0">
                <a:solidFill>
                  <a:prstClr val="black"/>
                </a:solidFill>
                <a:latin typeface="Arial" panose="020B0604020202020204" pitchFamily="34" charset="0"/>
                <a:ea typeface="Comic Sans MS" charset="0"/>
                <a:cs typeface="Arial" panose="020B0604020202020204" pitchFamily="34" charset="0"/>
              </a:rPr>
              <a:t> as Energy Storage – Glycogen Storage Disease</a:t>
            </a:r>
          </a:p>
        </p:txBody>
      </p:sp>
      <p:sp>
        <p:nvSpPr>
          <p:cNvPr id="23" name="TextBox 22">
            <a:extLst>
              <a:ext uri="{FF2B5EF4-FFF2-40B4-BE49-F238E27FC236}">
                <a16:creationId xmlns:a16="http://schemas.microsoft.com/office/drawing/2014/main" id="{25E68257-6943-907E-729C-A613324FA5DD}"/>
              </a:ext>
            </a:extLst>
          </p:cNvPr>
          <p:cNvSpPr txBox="1"/>
          <p:nvPr/>
        </p:nvSpPr>
        <p:spPr>
          <a:xfrm>
            <a:off x="6442181" y="762017"/>
            <a:ext cx="6464361" cy="2618666"/>
          </a:xfrm>
          <a:prstGeom prst="rect">
            <a:avLst/>
          </a:prstGeom>
          <a:noFill/>
        </p:spPr>
        <p:txBody>
          <a:bodyPr wrap="square" rtlCol="0">
            <a:spAutoFit/>
          </a:bodyPr>
          <a:lstStyle/>
          <a:p>
            <a:r>
              <a:rPr lang="en-US" sz="2000" dirty="0">
                <a:latin typeface="Arial" panose="020B0604020202020204" pitchFamily="34" charset="0"/>
              </a:rPr>
              <a:t>Glycogen Levels are regulated by hormones secreted due to blood glucose levels.</a:t>
            </a:r>
          </a:p>
          <a:p>
            <a:pPr marL="304324" indent="-304324">
              <a:buFont typeface="Arial" panose="020B0604020202020204" pitchFamily="34" charset="0"/>
              <a:buChar char="•"/>
            </a:pPr>
            <a:r>
              <a:rPr lang="en-US" sz="2000" dirty="0">
                <a:latin typeface="Arial" panose="020B0604020202020204" pitchFamily="34" charset="0"/>
              </a:rPr>
              <a:t>Glucagon – low blood sugar</a:t>
            </a:r>
          </a:p>
          <a:p>
            <a:pPr marL="304324" indent="-304324">
              <a:buFont typeface="Arial" panose="020B0604020202020204" pitchFamily="34" charset="0"/>
              <a:buChar char="•"/>
            </a:pPr>
            <a:r>
              <a:rPr lang="en-US" sz="2000" dirty="0">
                <a:latin typeface="Arial" panose="020B0604020202020204" pitchFamily="34" charset="0"/>
              </a:rPr>
              <a:t>Insulin – high blood sugar</a:t>
            </a:r>
          </a:p>
          <a:p>
            <a:r>
              <a:rPr lang="en-US" sz="2000" dirty="0">
                <a:latin typeface="Arial" panose="020B0604020202020204" pitchFamily="34" charset="0"/>
              </a:rPr>
              <a:t>Two enzymes degrade or synthesize glycogen</a:t>
            </a:r>
          </a:p>
          <a:p>
            <a:pPr marL="304324" indent="-304324">
              <a:buFont typeface="Arial" panose="020B0604020202020204" pitchFamily="34" charset="0"/>
              <a:buChar char="•"/>
            </a:pPr>
            <a:r>
              <a:rPr lang="en-US" sz="2000" dirty="0">
                <a:latin typeface="Arial" panose="020B0604020202020204" pitchFamily="34" charset="0"/>
              </a:rPr>
              <a:t>Glycogen phosphorylase – releases glucose from glycogen</a:t>
            </a:r>
          </a:p>
          <a:p>
            <a:pPr marL="304324" indent="-304324">
              <a:buFont typeface="Arial" panose="020B0604020202020204" pitchFamily="34" charset="0"/>
              <a:buChar char="•"/>
            </a:pPr>
            <a:r>
              <a:rPr lang="en-US" sz="2000" dirty="0">
                <a:latin typeface="Arial" panose="020B0604020202020204" pitchFamily="34" charset="0"/>
              </a:rPr>
              <a:t>Glycogen synthase – stores glucose in glycogen</a:t>
            </a:r>
          </a:p>
        </p:txBody>
      </p:sp>
      <p:graphicFrame>
        <p:nvGraphicFramePr>
          <p:cNvPr id="24" name="Object 23">
            <a:extLst>
              <a:ext uri="{FF2B5EF4-FFF2-40B4-BE49-F238E27FC236}">
                <a16:creationId xmlns:a16="http://schemas.microsoft.com/office/drawing/2014/main" id="{A5990D0A-DA5D-81C1-5B3B-99587A879E8A}"/>
              </a:ext>
            </a:extLst>
          </p:cNvPr>
          <p:cNvGraphicFramePr>
            <a:graphicFrameLocks noChangeAspect="1"/>
          </p:cNvGraphicFramePr>
          <p:nvPr/>
        </p:nvGraphicFramePr>
        <p:xfrm>
          <a:off x="6089856" y="3163387"/>
          <a:ext cx="6816685" cy="3033019"/>
        </p:xfrm>
        <a:graphic>
          <a:graphicData uri="http://schemas.openxmlformats.org/presentationml/2006/ole">
            <mc:AlternateContent xmlns:mc="http://schemas.openxmlformats.org/markup-compatibility/2006">
              <mc:Choice xmlns:v="urn:schemas-microsoft-com:vml" Requires="v">
                <p:oleObj name="MDLDrawObject Class" r:id="rId5" imgW="7495121" imgH="3314306" progId="MDLDrawOLE.MDLDrawObject.1">
                  <p:embed/>
                </p:oleObj>
              </mc:Choice>
              <mc:Fallback>
                <p:oleObj name="MDLDrawObject Class" r:id="rId5" imgW="7495121" imgH="3314306" progId="MDLDrawOLE.MDLDrawObject.1">
                  <p:embed/>
                  <p:pic>
                    <p:nvPicPr>
                      <p:cNvPr id="24" name="Object 23">
                        <a:extLst>
                          <a:ext uri="{FF2B5EF4-FFF2-40B4-BE49-F238E27FC236}">
                            <a16:creationId xmlns:a16="http://schemas.microsoft.com/office/drawing/2014/main" id="{A5990D0A-DA5D-81C1-5B3B-99587A879E8A}"/>
                          </a:ext>
                        </a:extLst>
                      </p:cNvPr>
                      <p:cNvPicPr>
                        <a:picLocks noChangeAspect="1" noChangeArrowheads="1"/>
                      </p:cNvPicPr>
                      <p:nvPr/>
                    </p:nvPicPr>
                    <p:blipFill>
                      <a:blip r:embed="rId6"/>
                      <a:srcRect/>
                      <a:stretch>
                        <a:fillRect/>
                      </a:stretch>
                    </p:blipFill>
                    <p:spPr bwMode="auto">
                      <a:xfrm>
                        <a:off x="6089856" y="3163387"/>
                        <a:ext cx="6816685" cy="3033019"/>
                      </a:xfrm>
                      <a:prstGeom prst="rect">
                        <a:avLst/>
                      </a:prstGeom>
                      <a:noFill/>
                    </p:spPr>
                  </p:pic>
                </p:oleObj>
              </mc:Fallback>
            </mc:AlternateContent>
          </a:graphicData>
        </a:graphic>
      </p:graphicFrame>
      <p:sp>
        <p:nvSpPr>
          <p:cNvPr id="6" name="Date Placeholder 5">
            <a:extLst>
              <a:ext uri="{FF2B5EF4-FFF2-40B4-BE49-F238E27FC236}">
                <a16:creationId xmlns:a16="http://schemas.microsoft.com/office/drawing/2014/main" id="{B0427043-1753-3BB9-B31B-42895F5F622F}"/>
              </a:ext>
            </a:extLst>
          </p:cNvPr>
          <p:cNvSpPr>
            <a:spLocks noGrp="1"/>
          </p:cNvSpPr>
          <p:nvPr>
            <p:ph type="dt" sz="half" idx="10"/>
          </p:nvPr>
        </p:nvSpPr>
        <p:spPr/>
        <p:txBody>
          <a:bodyPr/>
          <a:lstStyle/>
          <a:p>
            <a:fld id="{C87BA0A4-E198-4526-AD17-061DE8728850}" type="datetime1">
              <a:rPr lang="en-US" smtClean="0"/>
              <a:t>2/5/2025</a:t>
            </a:fld>
            <a:endParaRPr lang="en-US"/>
          </a:p>
        </p:txBody>
      </p:sp>
      <p:sp>
        <p:nvSpPr>
          <p:cNvPr id="8" name="Footer Placeholder 7">
            <a:extLst>
              <a:ext uri="{FF2B5EF4-FFF2-40B4-BE49-F238E27FC236}">
                <a16:creationId xmlns:a16="http://schemas.microsoft.com/office/drawing/2014/main" id="{7086A572-5E5C-7A81-FAC4-CBECD2F0AC98}"/>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F808C0F4-0C73-EA58-C447-4899052B9BC8}"/>
              </a:ext>
            </a:extLst>
          </p:cNvPr>
          <p:cNvSpPr>
            <a:spLocks noGrp="1"/>
          </p:cNvSpPr>
          <p:nvPr>
            <p:ph type="sldNum" sz="quarter" idx="12"/>
          </p:nvPr>
        </p:nvSpPr>
        <p:spPr/>
        <p:txBody>
          <a:bodyPr/>
          <a:lstStyle/>
          <a:p>
            <a:fld id="{DC3BB032-4020-48F4-953B-341806DC4A2B}" type="slidenum">
              <a:rPr lang="en-US" smtClean="0"/>
              <a:t>2</a:t>
            </a:fld>
            <a:endParaRPr lang="en-US"/>
          </a:p>
        </p:txBody>
      </p:sp>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6B3EFD1D-D5C6-1880-B1B5-A8E0471E321D}"/>
                  </a:ext>
                </a:extLst>
              </p14:cNvPr>
              <p14:cNvContentPartPr/>
              <p14:nvPr/>
            </p14:nvContentPartPr>
            <p14:xfrm>
              <a:off x="1544104" y="538560"/>
              <a:ext cx="2173680" cy="98280"/>
            </p14:xfrm>
          </p:contentPart>
        </mc:Choice>
        <mc:Fallback xmlns="">
          <p:pic>
            <p:nvPicPr>
              <p:cNvPr id="10" name="Ink 9">
                <a:extLst>
                  <a:ext uri="{FF2B5EF4-FFF2-40B4-BE49-F238E27FC236}">
                    <a16:creationId xmlns:a16="http://schemas.microsoft.com/office/drawing/2014/main" id="{6B3EFD1D-D5C6-1880-B1B5-A8E0471E321D}"/>
                  </a:ext>
                </a:extLst>
              </p:cNvPr>
              <p:cNvPicPr/>
              <p:nvPr/>
            </p:nvPicPr>
            <p:blipFill>
              <a:blip r:embed="rId8"/>
              <a:stretch>
                <a:fillRect/>
              </a:stretch>
            </p:blipFill>
            <p:spPr>
              <a:xfrm>
                <a:off x="1535104" y="529920"/>
                <a:ext cx="2191320" cy="115920"/>
              </a:xfrm>
              <a:prstGeom prst="rect">
                <a:avLst/>
              </a:prstGeom>
            </p:spPr>
          </p:pic>
        </mc:Fallback>
      </mc:AlternateContent>
      <p:grpSp>
        <p:nvGrpSpPr>
          <p:cNvPr id="26" name="Group 25">
            <a:extLst>
              <a:ext uri="{FF2B5EF4-FFF2-40B4-BE49-F238E27FC236}">
                <a16:creationId xmlns:a16="http://schemas.microsoft.com/office/drawing/2014/main" id="{458F3AEC-9E3E-6930-FDF1-A03CBDFC0681}"/>
              </a:ext>
            </a:extLst>
          </p:cNvPr>
          <p:cNvGrpSpPr/>
          <p:nvPr/>
        </p:nvGrpSpPr>
        <p:grpSpPr>
          <a:xfrm>
            <a:off x="4622104" y="136080"/>
            <a:ext cx="1234080" cy="970200"/>
            <a:chOff x="4622104" y="136080"/>
            <a:chExt cx="1234080" cy="970200"/>
          </a:xfrm>
        </p:grpSpPr>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1D67C75F-255F-F33A-DA28-6E3C1C65B02F}"/>
                    </a:ext>
                  </a:extLst>
                </p14:cNvPr>
                <p14:cNvContentPartPr/>
                <p14:nvPr/>
              </p14:nvContentPartPr>
              <p14:xfrm>
                <a:off x="4646944" y="136080"/>
                <a:ext cx="942480" cy="495000"/>
              </p14:xfrm>
            </p:contentPart>
          </mc:Choice>
          <mc:Fallback xmlns="">
            <p:pic>
              <p:nvPicPr>
                <p:cNvPr id="12" name="Ink 11">
                  <a:extLst>
                    <a:ext uri="{FF2B5EF4-FFF2-40B4-BE49-F238E27FC236}">
                      <a16:creationId xmlns:a16="http://schemas.microsoft.com/office/drawing/2014/main" id="{1D67C75F-255F-F33A-DA28-6E3C1C65B02F}"/>
                    </a:ext>
                  </a:extLst>
                </p:cNvPr>
                <p:cNvPicPr/>
                <p:nvPr/>
              </p:nvPicPr>
              <p:blipFill>
                <a:blip r:embed="rId10"/>
                <a:stretch>
                  <a:fillRect/>
                </a:stretch>
              </p:blipFill>
              <p:spPr>
                <a:xfrm>
                  <a:off x="4637944" y="127080"/>
                  <a:ext cx="960120" cy="512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0EB0BCC8-E7F8-ACA4-AD2B-9407271E4B2F}"/>
                    </a:ext>
                  </a:extLst>
                </p14:cNvPr>
                <p14:cNvContentPartPr/>
                <p14:nvPr/>
              </p14:nvContentPartPr>
              <p14:xfrm>
                <a:off x="4622104" y="850320"/>
                <a:ext cx="176040" cy="255960"/>
              </p14:xfrm>
            </p:contentPart>
          </mc:Choice>
          <mc:Fallback xmlns="">
            <p:pic>
              <p:nvPicPr>
                <p:cNvPr id="13" name="Ink 12">
                  <a:extLst>
                    <a:ext uri="{FF2B5EF4-FFF2-40B4-BE49-F238E27FC236}">
                      <a16:creationId xmlns:a16="http://schemas.microsoft.com/office/drawing/2014/main" id="{0EB0BCC8-E7F8-ACA4-AD2B-9407271E4B2F}"/>
                    </a:ext>
                  </a:extLst>
                </p:cNvPr>
                <p:cNvPicPr/>
                <p:nvPr/>
              </p:nvPicPr>
              <p:blipFill>
                <a:blip r:embed="rId12"/>
                <a:stretch>
                  <a:fillRect/>
                </a:stretch>
              </p:blipFill>
              <p:spPr>
                <a:xfrm>
                  <a:off x="4613464" y="841320"/>
                  <a:ext cx="19368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A8B06734-BE6A-4556-7448-13A7796F75B9}"/>
                    </a:ext>
                  </a:extLst>
                </p14:cNvPr>
                <p14:cNvContentPartPr/>
                <p14:nvPr/>
              </p14:nvContentPartPr>
              <p14:xfrm>
                <a:off x="4781944" y="702000"/>
                <a:ext cx="346680" cy="177840"/>
              </p14:xfrm>
            </p:contentPart>
          </mc:Choice>
          <mc:Fallback xmlns="">
            <p:pic>
              <p:nvPicPr>
                <p:cNvPr id="17" name="Ink 16">
                  <a:extLst>
                    <a:ext uri="{FF2B5EF4-FFF2-40B4-BE49-F238E27FC236}">
                      <a16:creationId xmlns:a16="http://schemas.microsoft.com/office/drawing/2014/main" id="{A8B06734-BE6A-4556-7448-13A7796F75B9}"/>
                    </a:ext>
                  </a:extLst>
                </p:cNvPr>
                <p:cNvPicPr/>
                <p:nvPr/>
              </p:nvPicPr>
              <p:blipFill>
                <a:blip r:embed="rId14"/>
                <a:stretch>
                  <a:fillRect/>
                </a:stretch>
              </p:blipFill>
              <p:spPr>
                <a:xfrm>
                  <a:off x="4773304" y="693000"/>
                  <a:ext cx="36432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78E3AE2B-F835-ADE7-08F5-D622CF643CD5}"/>
                    </a:ext>
                  </a:extLst>
                </p14:cNvPr>
                <p14:cNvContentPartPr/>
                <p14:nvPr/>
              </p14:nvContentPartPr>
              <p14:xfrm>
                <a:off x="5202064" y="694080"/>
                <a:ext cx="237960" cy="128160"/>
              </p14:xfrm>
            </p:contentPart>
          </mc:Choice>
          <mc:Fallback xmlns="">
            <p:pic>
              <p:nvPicPr>
                <p:cNvPr id="19" name="Ink 18">
                  <a:extLst>
                    <a:ext uri="{FF2B5EF4-FFF2-40B4-BE49-F238E27FC236}">
                      <a16:creationId xmlns:a16="http://schemas.microsoft.com/office/drawing/2014/main" id="{78E3AE2B-F835-ADE7-08F5-D622CF643CD5}"/>
                    </a:ext>
                  </a:extLst>
                </p:cNvPr>
                <p:cNvPicPr/>
                <p:nvPr/>
              </p:nvPicPr>
              <p:blipFill>
                <a:blip r:embed="rId16"/>
                <a:stretch>
                  <a:fillRect/>
                </a:stretch>
              </p:blipFill>
              <p:spPr>
                <a:xfrm>
                  <a:off x="5193064" y="685440"/>
                  <a:ext cx="25560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 name="Ink 24">
                  <a:extLst>
                    <a:ext uri="{FF2B5EF4-FFF2-40B4-BE49-F238E27FC236}">
                      <a16:creationId xmlns:a16="http://schemas.microsoft.com/office/drawing/2014/main" id="{5FDE6E11-E3F4-AD91-0098-960F457BBDD1}"/>
                    </a:ext>
                  </a:extLst>
                </p14:cNvPr>
                <p14:cNvContentPartPr/>
                <p14:nvPr/>
              </p14:nvContentPartPr>
              <p14:xfrm>
                <a:off x="5510224" y="612360"/>
                <a:ext cx="345960" cy="183240"/>
              </p14:xfrm>
            </p:contentPart>
          </mc:Choice>
          <mc:Fallback xmlns="">
            <p:pic>
              <p:nvPicPr>
                <p:cNvPr id="25" name="Ink 24">
                  <a:extLst>
                    <a:ext uri="{FF2B5EF4-FFF2-40B4-BE49-F238E27FC236}">
                      <a16:creationId xmlns:a16="http://schemas.microsoft.com/office/drawing/2014/main" id="{5FDE6E11-E3F4-AD91-0098-960F457BBDD1}"/>
                    </a:ext>
                  </a:extLst>
                </p:cNvPr>
                <p:cNvPicPr/>
                <p:nvPr/>
              </p:nvPicPr>
              <p:blipFill>
                <a:blip r:embed="rId18"/>
                <a:stretch>
                  <a:fillRect/>
                </a:stretch>
              </p:blipFill>
              <p:spPr>
                <a:xfrm>
                  <a:off x="5501584" y="603360"/>
                  <a:ext cx="363600" cy="200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27" name="Ink 26">
                <a:extLst>
                  <a:ext uri="{FF2B5EF4-FFF2-40B4-BE49-F238E27FC236}">
                    <a16:creationId xmlns:a16="http://schemas.microsoft.com/office/drawing/2014/main" id="{24740AF5-18E8-863E-0C3D-6227E959F05F}"/>
                  </a:ext>
                </a:extLst>
              </p14:cNvPr>
              <p14:cNvContentPartPr/>
              <p14:nvPr/>
            </p14:nvContentPartPr>
            <p14:xfrm>
              <a:off x="7421464" y="482760"/>
              <a:ext cx="1251360" cy="169200"/>
            </p14:xfrm>
          </p:contentPart>
        </mc:Choice>
        <mc:Fallback xmlns="">
          <p:pic>
            <p:nvPicPr>
              <p:cNvPr id="27" name="Ink 26">
                <a:extLst>
                  <a:ext uri="{FF2B5EF4-FFF2-40B4-BE49-F238E27FC236}">
                    <a16:creationId xmlns:a16="http://schemas.microsoft.com/office/drawing/2014/main" id="{24740AF5-18E8-863E-0C3D-6227E959F05F}"/>
                  </a:ext>
                </a:extLst>
              </p:cNvPr>
              <p:cNvPicPr/>
              <p:nvPr/>
            </p:nvPicPr>
            <p:blipFill>
              <a:blip r:embed="rId20"/>
              <a:stretch>
                <a:fillRect/>
              </a:stretch>
            </p:blipFill>
            <p:spPr>
              <a:xfrm>
                <a:off x="7412464" y="473760"/>
                <a:ext cx="1269000" cy="186840"/>
              </a:xfrm>
              <a:prstGeom prst="rect">
                <a:avLst/>
              </a:prstGeom>
            </p:spPr>
          </p:pic>
        </mc:Fallback>
      </mc:AlternateContent>
      <p:grpSp>
        <p:nvGrpSpPr>
          <p:cNvPr id="30" name="Group 29">
            <a:extLst>
              <a:ext uri="{FF2B5EF4-FFF2-40B4-BE49-F238E27FC236}">
                <a16:creationId xmlns:a16="http://schemas.microsoft.com/office/drawing/2014/main" id="{A699451A-2555-1762-51D7-5050A9F1EB5F}"/>
              </a:ext>
            </a:extLst>
          </p:cNvPr>
          <p:cNvGrpSpPr/>
          <p:nvPr/>
        </p:nvGrpSpPr>
        <p:grpSpPr>
          <a:xfrm>
            <a:off x="9196984" y="550440"/>
            <a:ext cx="2311920" cy="75960"/>
            <a:chOff x="9196984" y="550440"/>
            <a:chExt cx="2311920" cy="75960"/>
          </a:xfrm>
        </p:grpSpPr>
        <mc:AlternateContent xmlns:mc="http://schemas.openxmlformats.org/markup-compatibility/2006" xmlns:p14="http://schemas.microsoft.com/office/powerpoint/2010/main">
          <mc:Choice Requires="p14">
            <p:contentPart p14:bwMode="auto" r:id="rId21">
              <p14:nvContentPartPr>
                <p14:cNvPr id="28" name="Ink 27">
                  <a:extLst>
                    <a:ext uri="{FF2B5EF4-FFF2-40B4-BE49-F238E27FC236}">
                      <a16:creationId xmlns:a16="http://schemas.microsoft.com/office/drawing/2014/main" id="{B2DE72B7-5E86-E7CC-863C-7B1B09678879}"/>
                    </a:ext>
                  </a:extLst>
                </p14:cNvPr>
                <p14:cNvContentPartPr/>
                <p14:nvPr/>
              </p14:nvContentPartPr>
              <p14:xfrm>
                <a:off x="9196984" y="568080"/>
                <a:ext cx="901800" cy="58320"/>
              </p14:xfrm>
            </p:contentPart>
          </mc:Choice>
          <mc:Fallback xmlns="">
            <p:pic>
              <p:nvPicPr>
                <p:cNvPr id="28" name="Ink 27">
                  <a:extLst>
                    <a:ext uri="{FF2B5EF4-FFF2-40B4-BE49-F238E27FC236}">
                      <a16:creationId xmlns:a16="http://schemas.microsoft.com/office/drawing/2014/main" id="{B2DE72B7-5E86-E7CC-863C-7B1B09678879}"/>
                    </a:ext>
                  </a:extLst>
                </p:cNvPr>
                <p:cNvPicPr/>
                <p:nvPr/>
              </p:nvPicPr>
              <p:blipFill>
                <a:blip r:embed="rId22"/>
                <a:stretch>
                  <a:fillRect/>
                </a:stretch>
              </p:blipFill>
              <p:spPr>
                <a:xfrm>
                  <a:off x="9188344" y="559440"/>
                  <a:ext cx="91944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9" name="Ink 28">
                  <a:extLst>
                    <a:ext uri="{FF2B5EF4-FFF2-40B4-BE49-F238E27FC236}">
                      <a16:creationId xmlns:a16="http://schemas.microsoft.com/office/drawing/2014/main" id="{5F7CF407-C7D3-BD4D-68DC-251BE90685A5}"/>
                    </a:ext>
                  </a:extLst>
                </p14:cNvPr>
                <p14:cNvContentPartPr/>
                <p14:nvPr/>
              </p14:nvContentPartPr>
              <p14:xfrm>
                <a:off x="10566784" y="550440"/>
                <a:ext cx="942120" cy="71280"/>
              </p14:xfrm>
            </p:contentPart>
          </mc:Choice>
          <mc:Fallback xmlns="">
            <p:pic>
              <p:nvPicPr>
                <p:cNvPr id="29" name="Ink 28">
                  <a:extLst>
                    <a:ext uri="{FF2B5EF4-FFF2-40B4-BE49-F238E27FC236}">
                      <a16:creationId xmlns:a16="http://schemas.microsoft.com/office/drawing/2014/main" id="{5F7CF407-C7D3-BD4D-68DC-251BE90685A5}"/>
                    </a:ext>
                  </a:extLst>
                </p:cNvPr>
                <p:cNvPicPr/>
                <p:nvPr/>
              </p:nvPicPr>
              <p:blipFill>
                <a:blip r:embed="rId24"/>
                <a:stretch>
                  <a:fillRect/>
                </a:stretch>
              </p:blipFill>
              <p:spPr>
                <a:xfrm>
                  <a:off x="10558144" y="541440"/>
                  <a:ext cx="959760" cy="88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31" name="Ink 30">
                <a:extLst>
                  <a:ext uri="{FF2B5EF4-FFF2-40B4-BE49-F238E27FC236}">
                    <a16:creationId xmlns:a16="http://schemas.microsoft.com/office/drawing/2014/main" id="{BED23A19-30D1-2BA9-C461-65ECA760CF84}"/>
                  </a:ext>
                </a:extLst>
              </p14:cNvPr>
              <p14:cNvContentPartPr/>
              <p14:nvPr/>
            </p14:nvContentPartPr>
            <p14:xfrm>
              <a:off x="268984" y="1852200"/>
              <a:ext cx="405360" cy="1226520"/>
            </p14:xfrm>
          </p:contentPart>
        </mc:Choice>
        <mc:Fallback xmlns="">
          <p:pic>
            <p:nvPicPr>
              <p:cNvPr id="31" name="Ink 30">
                <a:extLst>
                  <a:ext uri="{FF2B5EF4-FFF2-40B4-BE49-F238E27FC236}">
                    <a16:creationId xmlns:a16="http://schemas.microsoft.com/office/drawing/2014/main" id="{BED23A19-30D1-2BA9-C461-65ECA760CF84}"/>
                  </a:ext>
                </a:extLst>
              </p:cNvPr>
              <p:cNvPicPr/>
              <p:nvPr/>
            </p:nvPicPr>
            <p:blipFill>
              <a:blip r:embed="rId26"/>
              <a:stretch>
                <a:fillRect/>
              </a:stretch>
            </p:blipFill>
            <p:spPr>
              <a:xfrm>
                <a:off x="259984" y="1843200"/>
                <a:ext cx="423000" cy="12441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5" name="Ink 34">
                <a:extLst>
                  <a:ext uri="{FF2B5EF4-FFF2-40B4-BE49-F238E27FC236}">
                    <a16:creationId xmlns:a16="http://schemas.microsoft.com/office/drawing/2014/main" id="{8B709F1A-94D9-45F2-C472-1BF5F486B9AE}"/>
                  </a:ext>
                </a:extLst>
              </p14:cNvPr>
              <p14:cNvContentPartPr/>
              <p14:nvPr/>
            </p14:nvContentPartPr>
            <p14:xfrm>
              <a:off x="896824" y="5001840"/>
              <a:ext cx="5165640" cy="1322640"/>
            </p14:xfrm>
          </p:contentPart>
        </mc:Choice>
        <mc:Fallback xmlns="">
          <p:pic>
            <p:nvPicPr>
              <p:cNvPr id="35" name="Ink 34">
                <a:extLst>
                  <a:ext uri="{FF2B5EF4-FFF2-40B4-BE49-F238E27FC236}">
                    <a16:creationId xmlns:a16="http://schemas.microsoft.com/office/drawing/2014/main" id="{8B709F1A-94D9-45F2-C472-1BF5F486B9AE}"/>
                  </a:ext>
                </a:extLst>
              </p:cNvPr>
              <p:cNvPicPr/>
              <p:nvPr/>
            </p:nvPicPr>
            <p:blipFill>
              <a:blip r:embed="rId28"/>
              <a:stretch>
                <a:fillRect/>
              </a:stretch>
            </p:blipFill>
            <p:spPr>
              <a:xfrm>
                <a:off x="887824" y="4993200"/>
                <a:ext cx="5183280" cy="13402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9" name="Ink 48">
                <a:extLst>
                  <a:ext uri="{FF2B5EF4-FFF2-40B4-BE49-F238E27FC236}">
                    <a16:creationId xmlns:a16="http://schemas.microsoft.com/office/drawing/2014/main" id="{E9B86E6B-27BA-F955-3F9C-8682709BAD97}"/>
                  </a:ext>
                </a:extLst>
              </p14:cNvPr>
              <p14:cNvContentPartPr/>
              <p14:nvPr/>
            </p14:nvContentPartPr>
            <p14:xfrm>
              <a:off x="283384" y="4338360"/>
              <a:ext cx="2350800" cy="873720"/>
            </p14:xfrm>
          </p:contentPart>
        </mc:Choice>
        <mc:Fallback xmlns="">
          <p:pic>
            <p:nvPicPr>
              <p:cNvPr id="49" name="Ink 48">
                <a:extLst>
                  <a:ext uri="{FF2B5EF4-FFF2-40B4-BE49-F238E27FC236}">
                    <a16:creationId xmlns:a16="http://schemas.microsoft.com/office/drawing/2014/main" id="{E9B86E6B-27BA-F955-3F9C-8682709BAD97}"/>
                  </a:ext>
                </a:extLst>
              </p:cNvPr>
              <p:cNvPicPr/>
              <p:nvPr/>
            </p:nvPicPr>
            <p:blipFill>
              <a:blip r:embed="rId30"/>
              <a:stretch>
                <a:fillRect/>
              </a:stretch>
            </p:blipFill>
            <p:spPr>
              <a:xfrm>
                <a:off x="274744" y="4329360"/>
                <a:ext cx="2368440" cy="891360"/>
              </a:xfrm>
              <a:prstGeom prst="rect">
                <a:avLst/>
              </a:prstGeom>
            </p:spPr>
          </p:pic>
        </mc:Fallback>
      </mc:AlternateContent>
      <p:grpSp>
        <p:nvGrpSpPr>
          <p:cNvPr id="65" name="Group 64">
            <a:extLst>
              <a:ext uri="{FF2B5EF4-FFF2-40B4-BE49-F238E27FC236}">
                <a16:creationId xmlns:a16="http://schemas.microsoft.com/office/drawing/2014/main" id="{E7BA87C2-22BB-1A8B-647C-53876DCEA89D}"/>
              </a:ext>
            </a:extLst>
          </p:cNvPr>
          <p:cNvGrpSpPr/>
          <p:nvPr/>
        </p:nvGrpSpPr>
        <p:grpSpPr>
          <a:xfrm>
            <a:off x="1225504" y="1128240"/>
            <a:ext cx="4321800" cy="1574640"/>
            <a:chOff x="1225504" y="1128240"/>
            <a:chExt cx="4321800" cy="1574640"/>
          </a:xfrm>
        </p:grpSpPr>
        <mc:AlternateContent xmlns:mc="http://schemas.openxmlformats.org/markup-compatibility/2006" xmlns:p14="http://schemas.microsoft.com/office/powerpoint/2010/main">
          <mc:Choice Requires="p14">
            <p:contentPart p14:bwMode="auto" r:id="rId31">
              <p14:nvContentPartPr>
                <p14:cNvPr id="32" name="Ink 31">
                  <a:extLst>
                    <a:ext uri="{FF2B5EF4-FFF2-40B4-BE49-F238E27FC236}">
                      <a16:creationId xmlns:a16="http://schemas.microsoft.com/office/drawing/2014/main" id="{D5016745-B376-1E53-A574-4E17163C6BB7}"/>
                    </a:ext>
                  </a:extLst>
                </p14:cNvPr>
                <p14:cNvContentPartPr/>
                <p14:nvPr/>
              </p14:nvContentPartPr>
              <p14:xfrm>
                <a:off x="1825264" y="1933920"/>
                <a:ext cx="3722040" cy="768960"/>
              </p14:xfrm>
            </p:contentPart>
          </mc:Choice>
          <mc:Fallback xmlns="">
            <p:pic>
              <p:nvPicPr>
                <p:cNvPr id="32" name="Ink 31">
                  <a:extLst>
                    <a:ext uri="{FF2B5EF4-FFF2-40B4-BE49-F238E27FC236}">
                      <a16:creationId xmlns:a16="http://schemas.microsoft.com/office/drawing/2014/main" id="{D5016745-B376-1E53-A574-4E17163C6BB7}"/>
                    </a:ext>
                  </a:extLst>
                </p:cNvPr>
                <p:cNvPicPr/>
                <p:nvPr/>
              </p:nvPicPr>
              <p:blipFill>
                <a:blip r:embed="rId32"/>
                <a:stretch>
                  <a:fillRect/>
                </a:stretch>
              </p:blipFill>
              <p:spPr>
                <a:xfrm>
                  <a:off x="1816264" y="1925280"/>
                  <a:ext cx="3739680" cy="786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Ink 32">
                  <a:extLst>
                    <a:ext uri="{FF2B5EF4-FFF2-40B4-BE49-F238E27FC236}">
                      <a16:creationId xmlns:a16="http://schemas.microsoft.com/office/drawing/2014/main" id="{FFAF16E6-8A22-8FFF-F722-3321DB89E2F8}"/>
                    </a:ext>
                  </a:extLst>
                </p14:cNvPr>
                <p14:cNvContentPartPr/>
                <p14:nvPr/>
              </p14:nvContentPartPr>
              <p14:xfrm>
                <a:off x="1225504" y="1902960"/>
                <a:ext cx="1169640" cy="336600"/>
              </p14:xfrm>
            </p:contentPart>
          </mc:Choice>
          <mc:Fallback xmlns="">
            <p:pic>
              <p:nvPicPr>
                <p:cNvPr id="33" name="Ink 32">
                  <a:extLst>
                    <a:ext uri="{FF2B5EF4-FFF2-40B4-BE49-F238E27FC236}">
                      <a16:creationId xmlns:a16="http://schemas.microsoft.com/office/drawing/2014/main" id="{FFAF16E6-8A22-8FFF-F722-3321DB89E2F8}"/>
                    </a:ext>
                  </a:extLst>
                </p:cNvPr>
                <p:cNvPicPr/>
                <p:nvPr/>
              </p:nvPicPr>
              <p:blipFill>
                <a:blip r:embed="rId34"/>
                <a:stretch>
                  <a:fillRect/>
                </a:stretch>
              </p:blipFill>
              <p:spPr>
                <a:xfrm>
                  <a:off x="1216504" y="1893960"/>
                  <a:ext cx="118728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0" name="Ink 49">
                  <a:extLst>
                    <a:ext uri="{FF2B5EF4-FFF2-40B4-BE49-F238E27FC236}">
                      <a16:creationId xmlns:a16="http://schemas.microsoft.com/office/drawing/2014/main" id="{66959B30-EE55-0DF2-95A5-F68CD06CEF81}"/>
                    </a:ext>
                  </a:extLst>
                </p14:cNvPr>
                <p14:cNvContentPartPr/>
                <p14:nvPr/>
              </p14:nvContentPartPr>
              <p14:xfrm>
                <a:off x="2348344" y="1643400"/>
                <a:ext cx="246240" cy="468720"/>
              </p14:xfrm>
            </p:contentPart>
          </mc:Choice>
          <mc:Fallback xmlns="">
            <p:pic>
              <p:nvPicPr>
                <p:cNvPr id="50" name="Ink 49">
                  <a:extLst>
                    <a:ext uri="{FF2B5EF4-FFF2-40B4-BE49-F238E27FC236}">
                      <a16:creationId xmlns:a16="http://schemas.microsoft.com/office/drawing/2014/main" id="{66959B30-EE55-0DF2-95A5-F68CD06CEF81}"/>
                    </a:ext>
                  </a:extLst>
                </p:cNvPr>
                <p:cNvPicPr/>
                <p:nvPr/>
              </p:nvPicPr>
              <p:blipFill>
                <a:blip r:embed="rId36"/>
                <a:stretch>
                  <a:fillRect/>
                </a:stretch>
              </p:blipFill>
              <p:spPr>
                <a:xfrm>
                  <a:off x="2339344" y="1634400"/>
                  <a:ext cx="263880" cy="4863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2" name="Ink 51">
                  <a:extLst>
                    <a:ext uri="{FF2B5EF4-FFF2-40B4-BE49-F238E27FC236}">
                      <a16:creationId xmlns:a16="http://schemas.microsoft.com/office/drawing/2014/main" id="{1A9F105E-78A4-1706-A71D-D88D94870EA0}"/>
                    </a:ext>
                  </a:extLst>
                </p14:cNvPr>
                <p14:cNvContentPartPr/>
                <p14:nvPr/>
              </p14:nvContentPartPr>
              <p14:xfrm>
                <a:off x="2698624" y="1603800"/>
                <a:ext cx="208440" cy="253800"/>
              </p14:xfrm>
            </p:contentPart>
          </mc:Choice>
          <mc:Fallback xmlns="">
            <p:pic>
              <p:nvPicPr>
                <p:cNvPr id="52" name="Ink 51">
                  <a:extLst>
                    <a:ext uri="{FF2B5EF4-FFF2-40B4-BE49-F238E27FC236}">
                      <a16:creationId xmlns:a16="http://schemas.microsoft.com/office/drawing/2014/main" id="{1A9F105E-78A4-1706-A71D-D88D94870EA0}"/>
                    </a:ext>
                  </a:extLst>
                </p:cNvPr>
                <p:cNvPicPr/>
                <p:nvPr/>
              </p:nvPicPr>
              <p:blipFill>
                <a:blip r:embed="rId38"/>
                <a:stretch>
                  <a:fillRect/>
                </a:stretch>
              </p:blipFill>
              <p:spPr>
                <a:xfrm>
                  <a:off x="2689624" y="1595160"/>
                  <a:ext cx="22608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3" name="Ink 52">
                  <a:extLst>
                    <a:ext uri="{FF2B5EF4-FFF2-40B4-BE49-F238E27FC236}">
                      <a16:creationId xmlns:a16="http://schemas.microsoft.com/office/drawing/2014/main" id="{67FAB6DC-B686-FA41-8B5B-FE745067477F}"/>
                    </a:ext>
                  </a:extLst>
                </p14:cNvPr>
                <p14:cNvContentPartPr/>
                <p14:nvPr/>
              </p14:nvContentPartPr>
              <p14:xfrm>
                <a:off x="2887264" y="1568880"/>
                <a:ext cx="194760" cy="186480"/>
              </p14:xfrm>
            </p:contentPart>
          </mc:Choice>
          <mc:Fallback xmlns="">
            <p:pic>
              <p:nvPicPr>
                <p:cNvPr id="53" name="Ink 52">
                  <a:extLst>
                    <a:ext uri="{FF2B5EF4-FFF2-40B4-BE49-F238E27FC236}">
                      <a16:creationId xmlns:a16="http://schemas.microsoft.com/office/drawing/2014/main" id="{67FAB6DC-B686-FA41-8B5B-FE745067477F}"/>
                    </a:ext>
                  </a:extLst>
                </p:cNvPr>
                <p:cNvPicPr/>
                <p:nvPr/>
              </p:nvPicPr>
              <p:blipFill>
                <a:blip r:embed="rId40"/>
                <a:stretch>
                  <a:fillRect/>
                </a:stretch>
              </p:blipFill>
              <p:spPr>
                <a:xfrm>
                  <a:off x="2878624" y="1559880"/>
                  <a:ext cx="21240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4" name="Ink 53">
                  <a:extLst>
                    <a:ext uri="{FF2B5EF4-FFF2-40B4-BE49-F238E27FC236}">
                      <a16:creationId xmlns:a16="http://schemas.microsoft.com/office/drawing/2014/main" id="{40144299-23FA-C01C-3F50-ECFA6F9722E6}"/>
                    </a:ext>
                  </a:extLst>
                </p14:cNvPr>
                <p14:cNvContentPartPr/>
                <p14:nvPr/>
              </p14:nvContentPartPr>
              <p14:xfrm>
                <a:off x="3155824" y="1514520"/>
                <a:ext cx="342720" cy="162000"/>
              </p14:xfrm>
            </p:contentPart>
          </mc:Choice>
          <mc:Fallback xmlns="">
            <p:pic>
              <p:nvPicPr>
                <p:cNvPr id="54" name="Ink 53">
                  <a:extLst>
                    <a:ext uri="{FF2B5EF4-FFF2-40B4-BE49-F238E27FC236}">
                      <a16:creationId xmlns:a16="http://schemas.microsoft.com/office/drawing/2014/main" id="{40144299-23FA-C01C-3F50-ECFA6F9722E6}"/>
                    </a:ext>
                  </a:extLst>
                </p:cNvPr>
                <p:cNvPicPr/>
                <p:nvPr/>
              </p:nvPicPr>
              <p:blipFill>
                <a:blip r:embed="rId42"/>
                <a:stretch>
                  <a:fillRect/>
                </a:stretch>
              </p:blipFill>
              <p:spPr>
                <a:xfrm>
                  <a:off x="3147184" y="1505880"/>
                  <a:ext cx="36036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6" name="Ink 55">
                  <a:extLst>
                    <a:ext uri="{FF2B5EF4-FFF2-40B4-BE49-F238E27FC236}">
                      <a16:creationId xmlns:a16="http://schemas.microsoft.com/office/drawing/2014/main" id="{840BF092-88D7-B406-B53A-05059B587E43}"/>
                    </a:ext>
                  </a:extLst>
                </p14:cNvPr>
                <p14:cNvContentPartPr/>
                <p14:nvPr/>
              </p14:nvContentPartPr>
              <p14:xfrm>
                <a:off x="3547864" y="1376280"/>
                <a:ext cx="345600" cy="199800"/>
              </p14:xfrm>
            </p:contentPart>
          </mc:Choice>
          <mc:Fallback xmlns="">
            <p:pic>
              <p:nvPicPr>
                <p:cNvPr id="56" name="Ink 55">
                  <a:extLst>
                    <a:ext uri="{FF2B5EF4-FFF2-40B4-BE49-F238E27FC236}">
                      <a16:creationId xmlns:a16="http://schemas.microsoft.com/office/drawing/2014/main" id="{840BF092-88D7-B406-B53A-05059B587E43}"/>
                    </a:ext>
                  </a:extLst>
                </p:cNvPr>
                <p:cNvPicPr/>
                <p:nvPr/>
              </p:nvPicPr>
              <p:blipFill>
                <a:blip r:embed="rId44"/>
                <a:stretch>
                  <a:fillRect/>
                </a:stretch>
              </p:blipFill>
              <p:spPr>
                <a:xfrm>
                  <a:off x="3538864" y="1367280"/>
                  <a:ext cx="36324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7" name="Ink 56">
                  <a:extLst>
                    <a:ext uri="{FF2B5EF4-FFF2-40B4-BE49-F238E27FC236}">
                      <a16:creationId xmlns:a16="http://schemas.microsoft.com/office/drawing/2014/main" id="{C4438F43-81C3-9CC7-342A-6B2A36D538C8}"/>
                    </a:ext>
                  </a:extLst>
                </p14:cNvPr>
                <p14:cNvContentPartPr/>
                <p14:nvPr/>
              </p14:nvContentPartPr>
              <p14:xfrm>
                <a:off x="4171384" y="1451520"/>
                <a:ext cx="224640" cy="399960"/>
              </p14:xfrm>
            </p:contentPart>
          </mc:Choice>
          <mc:Fallback xmlns="">
            <p:pic>
              <p:nvPicPr>
                <p:cNvPr id="57" name="Ink 56">
                  <a:extLst>
                    <a:ext uri="{FF2B5EF4-FFF2-40B4-BE49-F238E27FC236}">
                      <a16:creationId xmlns:a16="http://schemas.microsoft.com/office/drawing/2014/main" id="{C4438F43-81C3-9CC7-342A-6B2A36D538C8}"/>
                    </a:ext>
                  </a:extLst>
                </p:cNvPr>
                <p:cNvPicPr/>
                <p:nvPr/>
              </p:nvPicPr>
              <p:blipFill>
                <a:blip r:embed="rId46"/>
                <a:stretch>
                  <a:fillRect/>
                </a:stretch>
              </p:blipFill>
              <p:spPr>
                <a:xfrm>
                  <a:off x="4162744" y="1442880"/>
                  <a:ext cx="242280" cy="4176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8" name="Ink 57">
                  <a:extLst>
                    <a:ext uri="{FF2B5EF4-FFF2-40B4-BE49-F238E27FC236}">
                      <a16:creationId xmlns:a16="http://schemas.microsoft.com/office/drawing/2014/main" id="{85C6B8D8-17DA-BEA5-42E5-8E4802615C2A}"/>
                    </a:ext>
                  </a:extLst>
                </p14:cNvPr>
                <p14:cNvContentPartPr/>
                <p14:nvPr/>
              </p14:nvContentPartPr>
              <p14:xfrm>
                <a:off x="4476304" y="1474920"/>
                <a:ext cx="93240" cy="133200"/>
              </p14:xfrm>
            </p:contentPart>
          </mc:Choice>
          <mc:Fallback xmlns="">
            <p:pic>
              <p:nvPicPr>
                <p:cNvPr id="58" name="Ink 57">
                  <a:extLst>
                    <a:ext uri="{FF2B5EF4-FFF2-40B4-BE49-F238E27FC236}">
                      <a16:creationId xmlns:a16="http://schemas.microsoft.com/office/drawing/2014/main" id="{85C6B8D8-17DA-BEA5-42E5-8E4802615C2A}"/>
                    </a:ext>
                  </a:extLst>
                </p:cNvPr>
                <p:cNvPicPr/>
                <p:nvPr/>
              </p:nvPicPr>
              <p:blipFill>
                <a:blip r:embed="rId48"/>
                <a:stretch>
                  <a:fillRect/>
                </a:stretch>
              </p:blipFill>
              <p:spPr>
                <a:xfrm>
                  <a:off x="4467664" y="1466280"/>
                  <a:ext cx="11088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9" name="Ink 58">
                  <a:extLst>
                    <a:ext uri="{FF2B5EF4-FFF2-40B4-BE49-F238E27FC236}">
                      <a16:creationId xmlns:a16="http://schemas.microsoft.com/office/drawing/2014/main" id="{F39B52E6-5341-8EA4-5D4E-691F074439C6}"/>
                    </a:ext>
                  </a:extLst>
                </p14:cNvPr>
                <p14:cNvContentPartPr/>
                <p14:nvPr/>
              </p14:nvContentPartPr>
              <p14:xfrm>
                <a:off x="4636144" y="1453320"/>
                <a:ext cx="70560" cy="85680"/>
              </p14:xfrm>
            </p:contentPart>
          </mc:Choice>
          <mc:Fallback xmlns="">
            <p:pic>
              <p:nvPicPr>
                <p:cNvPr id="59" name="Ink 58">
                  <a:extLst>
                    <a:ext uri="{FF2B5EF4-FFF2-40B4-BE49-F238E27FC236}">
                      <a16:creationId xmlns:a16="http://schemas.microsoft.com/office/drawing/2014/main" id="{F39B52E6-5341-8EA4-5D4E-691F074439C6}"/>
                    </a:ext>
                  </a:extLst>
                </p:cNvPr>
                <p:cNvPicPr/>
                <p:nvPr/>
              </p:nvPicPr>
              <p:blipFill>
                <a:blip r:embed="rId50"/>
                <a:stretch>
                  <a:fillRect/>
                </a:stretch>
              </p:blipFill>
              <p:spPr>
                <a:xfrm>
                  <a:off x="4627504" y="1444680"/>
                  <a:ext cx="8820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0" name="Ink 59">
                  <a:extLst>
                    <a:ext uri="{FF2B5EF4-FFF2-40B4-BE49-F238E27FC236}">
                      <a16:creationId xmlns:a16="http://schemas.microsoft.com/office/drawing/2014/main" id="{C1AFEA83-51F0-2431-C3B5-211118E6A0E3}"/>
                    </a:ext>
                  </a:extLst>
                </p14:cNvPr>
                <p14:cNvContentPartPr/>
                <p14:nvPr/>
              </p14:nvContentPartPr>
              <p14:xfrm>
                <a:off x="4612744" y="1403280"/>
                <a:ext cx="40320" cy="5040"/>
              </p14:xfrm>
            </p:contentPart>
          </mc:Choice>
          <mc:Fallback xmlns="">
            <p:pic>
              <p:nvPicPr>
                <p:cNvPr id="60" name="Ink 59">
                  <a:extLst>
                    <a:ext uri="{FF2B5EF4-FFF2-40B4-BE49-F238E27FC236}">
                      <a16:creationId xmlns:a16="http://schemas.microsoft.com/office/drawing/2014/main" id="{C1AFEA83-51F0-2431-C3B5-211118E6A0E3}"/>
                    </a:ext>
                  </a:extLst>
                </p:cNvPr>
                <p:cNvPicPr/>
                <p:nvPr/>
              </p:nvPicPr>
              <p:blipFill>
                <a:blip r:embed="rId52"/>
                <a:stretch>
                  <a:fillRect/>
                </a:stretch>
              </p:blipFill>
              <p:spPr>
                <a:xfrm>
                  <a:off x="4604104" y="1394640"/>
                  <a:ext cx="5796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1" name="Ink 60">
                  <a:extLst>
                    <a:ext uri="{FF2B5EF4-FFF2-40B4-BE49-F238E27FC236}">
                      <a16:creationId xmlns:a16="http://schemas.microsoft.com/office/drawing/2014/main" id="{8B8F5756-6E46-3202-E368-85E7D8C9E937}"/>
                    </a:ext>
                  </a:extLst>
                </p14:cNvPr>
                <p14:cNvContentPartPr/>
                <p14:nvPr/>
              </p14:nvContentPartPr>
              <p14:xfrm>
                <a:off x="4740544" y="1359720"/>
                <a:ext cx="145800" cy="158040"/>
              </p14:xfrm>
            </p:contentPart>
          </mc:Choice>
          <mc:Fallback xmlns="">
            <p:pic>
              <p:nvPicPr>
                <p:cNvPr id="61" name="Ink 60">
                  <a:extLst>
                    <a:ext uri="{FF2B5EF4-FFF2-40B4-BE49-F238E27FC236}">
                      <a16:creationId xmlns:a16="http://schemas.microsoft.com/office/drawing/2014/main" id="{8B8F5756-6E46-3202-E368-85E7D8C9E937}"/>
                    </a:ext>
                  </a:extLst>
                </p:cNvPr>
                <p:cNvPicPr/>
                <p:nvPr/>
              </p:nvPicPr>
              <p:blipFill>
                <a:blip r:embed="rId54"/>
                <a:stretch>
                  <a:fillRect/>
                </a:stretch>
              </p:blipFill>
              <p:spPr>
                <a:xfrm>
                  <a:off x="4731904" y="1351080"/>
                  <a:ext cx="16344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2" name="Ink 61">
                  <a:extLst>
                    <a:ext uri="{FF2B5EF4-FFF2-40B4-BE49-F238E27FC236}">
                      <a16:creationId xmlns:a16="http://schemas.microsoft.com/office/drawing/2014/main" id="{857A5A20-6753-2C77-A187-DF613C61B6C0}"/>
                    </a:ext>
                  </a:extLst>
                </p14:cNvPr>
                <p14:cNvContentPartPr/>
                <p14:nvPr/>
              </p14:nvContentPartPr>
              <p14:xfrm>
                <a:off x="4829104" y="1190880"/>
                <a:ext cx="234720" cy="189360"/>
              </p14:xfrm>
            </p:contentPart>
          </mc:Choice>
          <mc:Fallback xmlns="">
            <p:pic>
              <p:nvPicPr>
                <p:cNvPr id="62" name="Ink 61">
                  <a:extLst>
                    <a:ext uri="{FF2B5EF4-FFF2-40B4-BE49-F238E27FC236}">
                      <a16:creationId xmlns:a16="http://schemas.microsoft.com/office/drawing/2014/main" id="{857A5A20-6753-2C77-A187-DF613C61B6C0}"/>
                    </a:ext>
                  </a:extLst>
                </p:cNvPr>
                <p:cNvPicPr/>
                <p:nvPr/>
              </p:nvPicPr>
              <p:blipFill>
                <a:blip r:embed="rId56"/>
                <a:stretch>
                  <a:fillRect/>
                </a:stretch>
              </p:blipFill>
              <p:spPr>
                <a:xfrm>
                  <a:off x="4820464" y="1182240"/>
                  <a:ext cx="25236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3" name="Ink 62">
                  <a:extLst>
                    <a:ext uri="{FF2B5EF4-FFF2-40B4-BE49-F238E27FC236}">
                      <a16:creationId xmlns:a16="http://schemas.microsoft.com/office/drawing/2014/main" id="{6E39654A-FE49-2841-7DA1-5F1E896CC289}"/>
                    </a:ext>
                  </a:extLst>
                </p14:cNvPr>
                <p14:cNvContentPartPr/>
                <p14:nvPr/>
              </p14:nvContentPartPr>
              <p14:xfrm>
                <a:off x="5045824" y="1128240"/>
                <a:ext cx="164160" cy="266760"/>
              </p14:xfrm>
            </p:contentPart>
          </mc:Choice>
          <mc:Fallback xmlns="">
            <p:pic>
              <p:nvPicPr>
                <p:cNvPr id="63" name="Ink 62">
                  <a:extLst>
                    <a:ext uri="{FF2B5EF4-FFF2-40B4-BE49-F238E27FC236}">
                      <a16:creationId xmlns:a16="http://schemas.microsoft.com/office/drawing/2014/main" id="{6E39654A-FE49-2841-7DA1-5F1E896CC289}"/>
                    </a:ext>
                  </a:extLst>
                </p:cNvPr>
                <p:cNvPicPr/>
                <p:nvPr/>
              </p:nvPicPr>
              <p:blipFill>
                <a:blip r:embed="rId58"/>
                <a:stretch>
                  <a:fillRect/>
                </a:stretch>
              </p:blipFill>
              <p:spPr>
                <a:xfrm>
                  <a:off x="5036824" y="1119240"/>
                  <a:ext cx="18180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4" name="Ink 63">
                  <a:extLst>
                    <a:ext uri="{FF2B5EF4-FFF2-40B4-BE49-F238E27FC236}">
                      <a16:creationId xmlns:a16="http://schemas.microsoft.com/office/drawing/2014/main" id="{AD1105CA-8BD4-1B4B-9D5C-940B1F97ECB1}"/>
                    </a:ext>
                  </a:extLst>
                </p14:cNvPr>
                <p14:cNvContentPartPr/>
                <p14:nvPr/>
              </p14:nvContentPartPr>
              <p14:xfrm>
                <a:off x="5325184" y="1206360"/>
                <a:ext cx="25560" cy="19080"/>
              </p14:xfrm>
            </p:contentPart>
          </mc:Choice>
          <mc:Fallback xmlns="">
            <p:pic>
              <p:nvPicPr>
                <p:cNvPr id="64" name="Ink 63">
                  <a:extLst>
                    <a:ext uri="{FF2B5EF4-FFF2-40B4-BE49-F238E27FC236}">
                      <a16:creationId xmlns:a16="http://schemas.microsoft.com/office/drawing/2014/main" id="{AD1105CA-8BD4-1B4B-9D5C-940B1F97ECB1}"/>
                    </a:ext>
                  </a:extLst>
                </p:cNvPr>
                <p:cNvPicPr/>
                <p:nvPr/>
              </p:nvPicPr>
              <p:blipFill>
                <a:blip r:embed="rId60"/>
                <a:stretch>
                  <a:fillRect/>
                </a:stretch>
              </p:blipFill>
              <p:spPr>
                <a:xfrm>
                  <a:off x="5316544" y="1197360"/>
                  <a:ext cx="43200" cy="36720"/>
                </a:xfrm>
                <a:prstGeom prst="rect">
                  <a:avLst/>
                </a:prstGeom>
              </p:spPr>
            </p:pic>
          </mc:Fallback>
        </mc:AlternateContent>
      </p:grpSp>
      <p:grpSp>
        <p:nvGrpSpPr>
          <p:cNvPr id="77" name="Group 76">
            <a:extLst>
              <a:ext uri="{FF2B5EF4-FFF2-40B4-BE49-F238E27FC236}">
                <a16:creationId xmlns:a16="http://schemas.microsoft.com/office/drawing/2014/main" id="{274215D4-7B09-7BA9-653E-82D10F967075}"/>
              </a:ext>
            </a:extLst>
          </p:cNvPr>
          <p:cNvGrpSpPr/>
          <p:nvPr/>
        </p:nvGrpSpPr>
        <p:grpSpPr>
          <a:xfrm>
            <a:off x="2683864" y="3260160"/>
            <a:ext cx="3153600" cy="2355120"/>
            <a:chOff x="2683864" y="3260160"/>
            <a:chExt cx="3153600" cy="2355120"/>
          </a:xfrm>
        </p:grpSpPr>
        <mc:AlternateContent xmlns:mc="http://schemas.openxmlformats.org/markup-compatibility/2006" xmlns:p14="http://schemas.microsoft.com/office/powerpoint/2010/main">
          <mc:Choice Requires="p14">
            <p:contentPart p14:bwMode="auto" r:id="rId61">
              <p14:nvContentPartPr>
                <p14:cNvPr id="36" name="Ink 35">
                  <a:extLst>
                    <a:ext uri="{FF2B5EF4-FFF2-40B4-BE49-F238E27FC236}">
                      <a16:creationId xmlns:a16="http://schemas.microsoft.com/office/drawing/2014/main" id="{73E6AF3D-7E6C-03C9-5043-8C4084BD84FD}"/>
                    </a:ext>
                  </a:extLst>
                </p14:cNvPr>
                <p14:cNvContentPartPr/>
                <p14:nvPr/>
              </p14:nvContentPartPr>
              <p14:xfrm>
                <a:off x="3307384" y="4619160"/>
                <a:ext cx="465120" cy="880560"/>
              </p14:xfrm>
            </p:contentPart>
          </mc:Choice>
          <mc:Fallback xmlns="">
            <p:pic>
              <p:nvPicPr>
                <p:cNvPr id="36" name="Ink 35">
                  <a:extLst>
                    <a:ext uri="{FF2B5EF4-FFF2-40B4-BE49-F238E27FC236}">
                      <a16:creationId xmlns:a16="http://schemas.microsoft.com/office/drawing/2014/main" id="{73E6AF3D-7E6C-03C9-5043-8C4084BD84FD}"/>
                    </a:ext>
                  </a:extLst>
                </p:cNvPr>
                <p:cNvPicPr/>
                <p:nvPr/>
              </p:nvPicPr>
              <p:blipFill>
                <a:blip r:embed="rId62"/>
                <a:stretch>
                  <a:fillRect/>
                </a:stretch>
              </p:blipFill>
              <p:spPr>
                <a:xfrm>
                  <a:off x="3298744" y="4610160"/>
                  <a:ext cx="482760" cy="8982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7" name="Ink 36">
                  <a:extLst>
                    <a:ext uri="{FF2B5EF4-FFF2-40B4-BE49-F238E27FC236}">
                      <a16:creationId xmlns:a16="http://schemas.microsoft.com/office/drawing/2014/main" id="{773F0814-656B-BCFE-ED3A-350A4FF4817D}"/>
                    </a:ext>
                  </a:extLst>
                </p14:cNvPr>
                <p14:cNvContentPartPr/>
                <p14:nvPr/>
              </p14:nvContentPartPr>
              <p14:xfrm>
                <a:off x="3841984" y="4188960"/>
                <a:ext cx="308520" cy="281880"/>
              </p14:xfrm>
            </p:contentPart>
          </mc:Choice>
          <mc:Fallback xmlns="">
            <p:pic>
              <p:nvPicPr>
                <p:cNvPr id="37" name="Ink 36">
                  <a:extLst>
                    <a:ext uri="{FF2B5EF4-FFF2-40B4-BE49-F238E27FC236}">
                      <a16:creationId xmlns:a16="http://schemas.microsoft.com/office/drawing/2014/main" id="{773F0814-656B-BCFE-ED3A-350A4FF4817D}"/>
                    </a:ext>
                  </a:extLst>
                </p:cNvPr>
                <p:cNvPicPr/>
                <p:nvPr/>
              </p:nvPicPr>
              <p:blipFill>
                <a:blip r:embed="rId64"/>
                <a:stretch>
                  <a:fillRect/>
                </a:stretch>
              </p:blipFill>
              <p:spPr>
                <a:xfrm>
                  <a:off x="3832984" y="4179960"/>
                  <a:ext cx="32616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38" name="Ink 37">
                  <a:extLst>
                    <a:ext uri="{FF2B5EF4-FFF2-40B4-BE49-F238E27FC236}">
                      <a16:creationId xmlns:a16="http://schemas.microsoft.com/office/drawing/2014/main" id="{29450EEE-7DB1-8A8F-49FF-2071D2E26CD6}"/>
                    </a:ext>
                  </a:extLst>
                </p14:cNvPr>
                <p14:cNvContentPartPr/>
                <p14:nvPr/>
              </p14:nvContentPartPr>
              <p14:xfrm>
                <a:off x="4181464" y="3900240"/>
                <a:ext cx="259560" cy="406440"/>
              </p14:xfrm>
            </p:contentPart>
          </mc:Choice>
          <mc:Fallback xmlns="">
            <p:pic>
              <p:nvPicPr>
                <p:cNvPr id="38" name="Ink 37">
                  <a:extLst>
                    <a:ext uri="{FF2B5EF4-FFF2-40B4-BE49-F238E27FC236}">
                      <a16:creationId xmlns:a16="http://schemas.microsoft.com/office/drawing/2014/main" id="{29450EEE-7DB1-8A8F-49FF-2071D2E26CD6}"/>
                    </a:ext>
                  </a:extLst>
                </p:cNvPr>
                <p:cNvPicPr/>
                <p:nvPr/>
              </p:nvPicPr>
              <p:blipFill>
                <a:blip r:embed="rId66"/>
                <a:stretch>
                  <a:fillRect/>
                </a:stretch>
              </p:blipFill>
              <p:spPr>
                <a:xfrm>
                  <a:off x="4172464" y="3891600"/>
                  <a:ext cx="277200" cy="4240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39" name="Ink 38">
                  <a:extLst>
                    <a:ext uri="{FF2B5EF4-FFF2-40B4-BE49-F238E27FC236}">
                      <a16:creationId xmlns:a16="http://schemas.microsoft.com/office/drawing/2014/main" id="{F78C9F13-579E-F7A2-5FFE-9DCCCEAC5E05}"/>
                    </a:ext>
                  </a:extLst>
                </p14:cNvPr>
                <p14:cNvContentPartPr/>
                <p14:nvPr/>
              </p14:nvContentPartPr>
              <p14:xfrm>
                <a:off x="4391704" y="3909960"/>
                <a:ext cx="103320" cy="271800"/>
              </p14:xfrm>
            </p:contentPart>
          </mc:Choice>
          <mc:Fallback xmlns="">
            <p:pic>
              <p:nvPicPr>
                <p:cNvPr id="39" name="Ink 38">
                  <a:extLst>
                    <a:ext uri="{FF2B5EF4-FFF2-40B4-BE49-F238E27FC236}">
                      <a16:creationId xmlns:a16="http://schemas.microsoft.com/office/drawing/2014/main" id="{F78C9F13-579E-F7A2-5FFE-9DCCCEAC5E05}"/>
                    </a:ext>
                  </a:extLst>
                </p:cNvPr>
                <p:cNvPicPr/>
                <p:nvPr/>
              </p:nvPicPr>
              <p:blipFill>
                <a:blip r:embed="rId68"/>
                <a:stretch>
                  <a:fillRect/>
                </a:stretch>
              </p:blipFill>
              <p:spPr>
                <a:xfrm>
                  <a:off x="4382704" y="3900960"/>
                  <a:ext cx="12096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0" name="Ink 39">
                  <a:extLst>
                    <a:ext uri="{FF2B5EF4-FFF2-40B4-BE49-F238E27FC236}">
                      <a16:creationId xmlns:a16="http://schemas.microsoft.com/office/drawing/2014/main" id="{D7CC4942-8D2F-14B5-DC4B-4C6B403A2CD7}"/>
                    </a:ext>
                  </a:extLst>
                </p14:cNvPr>
                <p14:cNvContentPartPr/>
                <p14:nvPr/>
              </p14:nvContentPartPr>
              <p14:xfrm>
                <a:off x="4546864" y="3908520"/>
                <a:ext cx="120600" cy="91800"/>
              </p14:xfrm>
            </p:contentPart>
          </mc:Choice>
          <mc:Fallback xmlns="">
            <p:pic>
              <p:nvPicPr>
                <p:cNvPr id="40" name="Ink 39">
                  <a:extLst>
                    <a:ext uri="{FF2B5EF4-FFF2-40B4-BE49-F238E27FC236}">
                      <a16:creationId xmlns:a16="http://schemas.microsoft.com/office/drawing/2014/main" id="{D7CC4942-8D2F-14B5-DC4B-4C6B403A2CD7}"/>
                    </a:ext>
                  </a:extLst>
                </p:cNvPr>
                <p:cNvPicPr/>
                <p:nvPr/>
              </p:nvPicPr>
              <p:blipFill>
                <a:blip r:embed="rId70"/>
                <a:stretch>
                  <a:fillRect/>
                </a:stretch>
              </p:blipFill>
              <p:spPr>
                <a:xfrm>
                  <a:off x="4537864" y="3899880"/>
                  <a:ext cx="13824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1" name="Ink 40">
                  <a:extLst>
                    <a:ext uri="{FF2B5EF4-FFF2-40B4-BE49-F238E27FC236}">
                      <a16:creationId xmlns:a16="http://schemas.microsoft.com/office/drawing/2014/main" id="{12C8EFDB-28AD-0F28-6A05-F106ACCF2703}"/>
                    </a:ext>
                  </a:extLst>
                </p14:cNvPr>
                <p14:cNvContentPartPr/>
                <p14:nvPr/>
              </p14:nvContentPartPr>
              <p14:xfrm>
                <a:off x="4789864" y="3606840"/>
                <a:ext cx="113760" cy="205920"/>
              </p14:xfrm>
            </p:contentPart>
          </mc:Choice>
          <mc:Fallback xmlns="">
            <p:pic>
              <p:nvPicPr>
                <p:cNvPr id="41" name="Ink 40">
                  <a:extLst>
                    <a:ext uri="{FF2B5EF4-FFF2-40B4-BE49-F238E27FC236}">
                      <a16:creationId xmlns:a16="http://schemas.microsoft.com/office/drawing/2014/main" id="{12C8EFDB-28AD-0F28-6A05-F106ACCF2703}"/>
                    </a:ext>
                  </a:extLst>
                </p:cNvPr>
                <p:cNvPicPr/>
                <p:nvPr/>
              </p:nvPicPr>
              <p:blipFill>
                <a:blip r:embed="rId72"/>
                <a:stretch>
                  <a:fillRect/>
                </a:stretch>
              </p:blipFill>
              <p:spPr>
                <a:xfrm>
                  <a:off x="4780864" y="3597840"/>
                  <a:ext cx="13140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2" name="Ink 41">
                  <a:extLst>
                    <a:ext uri="{FF2B5EF4-FFF2-40B4-BE49-F238E27FC236}">
                      <a16:creationId xmlns:a16="http://schemas.microsoft.com/office/drawing/2014/main" id="{4FAFAAEE-9F66-28DE-90DA-7C7CC1F2EAB6}"/>
                    </a:ext>
                  </a:extLst>
                </p14:cNvPr>
                <p14:cNvContentPartPr/>
                <p14:nvPr/>
              </p14:nvContentPartPr>
              <p14:xfrm>
                <a:off x="4778344" y="3593520"/>
                <a:ext cx="145440" cy="196920"/>
              </p14:xfrm>
            </p:contentPart>
          </mc:Choice>
          <mc:Fallback xmlns="">
            <p:pic>
              <p:nvPicPr>
                <p:cNvPr id="42" name="Ink 41">
                  <a:extLst>
                    <a:ext uri="{FF2B5EF4-FFF2-40B4-BE49-F238E27FC236}">
                      <a16:creationId xmlns:a16="http://schemas.microsoft.com/office/drawing/2014/main" id="{4FAFAAEE-9F66-28DE-90DA-7C7CC1F2EAB6}"/>
                    </a:ext>
                  </a:extLst>
                </p:cNvPr>
                <p:cNvPicPr/>
                <p:nvPr/>
              </p:nvPicPr>
              <p:blipFill>
                <a:blip r:embed="rId74"/>
                <a:stretch>
                  <a:fillRect/>
                </a:stretch>
              </p:blipFill>
              <p:spPr>
                <a:xfrm>
                  <a:off x="4769344" y="3584880"/>
                  <a:ext cx="16308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3" name="Ink 42">
                  <a:extLst>
                    <a:ext uri="{FF2B5EF4-FFF2-40B4-BE49-F238E27FC236}">
                      <a16:creationId xmlns:a16="http://schemas.microsoft.com/office/drawing/2014/main" id="{40D9470F-26E2-E123-5CC7-2CEAB027641A}"/>
                    </a:ext>
                  </a:extLst>
                </p14:cNvPr>
                <p14:cNvContentPartPr/>
                <p14:nvPr/>
              </p14:nvContentPartPr>
              <p14:xfrm>
                <a:off x="4910104" y="3397680"/>
                <a:ext cx="164520" cy="465120"/>
              </p14:xfrm>
            </p:contentPart>
          </mc:Choice>
          <mc:Fallback xmlns="">
            <p:pic>
              <p:nvPicPr>
                <p:cNvPr id="43" name="Ink 42">
                  <a:extLst>
                    <a:ext uri="{FF2B5EF4-FFF2-40B4-BE49-F238E27FC236}">
                      <a16:creationId xmlns:a16="http://schemas.microsoft.com/office/drawing/2014/main" id="{40D9470F-26E2-E123-5CC7-2CEAB027641A}"/>
                    </a:ext>
                  </a:extLst>
                </p:cNvPr>
                <p:cNvPicPr/>
                <p:nvPr/>
              </p:nvPicPr>
              <p:blipFill>
                <a:blip r:embed="rId76"/>
                <a:stretch>
                  <a:fillRect/>
                </a:stretch>
              </p:blipFill>
              <p:spPr>
                <a:xfrm>
                  <a:off x="4901104" y="3389040"/>
                  <a:ext cx="182160" cy="48276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5" name="Ink 44">
                  <a:extLst>
                    <a:ext uri="{FF2B5EF4-FFF2-40B4-BE49-F238E27FC236}">
                      <a16:creationId xmlns:a16="http://schemas.microsoft.com/office/drawing/2014/main" id="{348EDEF1-ABA7-8F5F-C06D-C168A5655A64}"/>
                    </a:ext>
                  </a:extLst>
                </p14:cNvPr>
                <p14:cNvContentPartPr/>
                <p14:nvPr/>
              </p14:nvContentPartPr>
              <p14:xfrm>
                <a:off x="3925864" y="4644720"/>
                <a:ext cx="620280" cy="970560"/>
              </p14:xfrm>
            </p:contentPart>
          </mc:Choice>
          <mc:Fallback xmlns="">
            <p:pic>
              <p:nvPicPr>
                <p:cNvPr id="45" name="Ink 44">
                  <a:extLst>
                    <a:ext uri="{FF2B5EF4-FFF2-40B4-BE49-F238E27FC236}">
                      <a16:creationId xmlns:a16="http://schemas.microsoft.com/office/drawing/2014/main" id="{348EDEF1-ABA7-8F5F-C06D-C168A5655A64}"/>
                    </a:ext>
                  </a:extLst>
                </p:cNvPr>
                <p:cNvPicPr/>
                <p:nvPr/>
              </p:nvPicPr>
              <p:blipFill>
                <a:blip r:embed="rId78"/>
                <a:stretch>
                  <a:fillRect/>
                </a:stretch>
              </p:blipFill>
              <p:spPr>
                <a:xfrm>
                  <a:off x="3917224" y="4636080"/>
                  <a:ext cx="637920" cy="9882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46" name="Ink 45">
                  <a:extLst>
                    <a:ext uri="{FF2B5EF4-FFF2-40B4-BE49-F238E27FC236}">
                      <a16:creationId xmlns:a16="http://schemas.microsoft.com/office/drawing/2014/main" id="{2E7EA86C-3726-7DFA-DBB3-AB687BE60944}"/>
                    </a:ext>
                  </a:extLst>
                </p14:cNvPr>
                <p14:cNvContentPartPr/>
                <p14:nvPr/>
              </p14:nvContentPartPr>
              <p14:xfrm>
                <a:off x="4713544" y="4114080"/>
                <a:ext cx="565920" cy="671040"/>
              </p14:xfrm>
            </p:contentPart>
          </mc:Choice>
          <mc:Fallback xmlns="">
            <p:pic>
              <p:nvPicPr>
                <p:cNvPr id="46" name="Ink 45">
                  <a:extLst>
                    <a:ext uri="{FF2B5EF4-FFF2-40B4-BE49-F238E27FC236}">
                      <a16:creationId xmlns:a16="http://schemas.microsoft.com/office/drawing/2014/main" id="{2E7EA86C-3726-7DFA-DBB3-AB687BE60944}"/>
                    </a:ext>
                  </a:extLst>
                </p:cNvPr>
                <p:cNvPicPr/>
                <p:nvPr/>
              </p:nvPicPr>
              <p:blipFill>
                <a:blip r:embed="rId80"/>
                <a:stretch>
                  <a:fillRect/>
                </a:stretch>
              </p:blipFill>
              <p:spPr>
                <a:xfrm>
                  <a:off x="4704904" y="4105080"/>
                  <a:ext cx="583560" cy="6886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47" name="Ink 46">
                  <a:extLst>
                    <a:ext uri="{FF2B5EF4-FFF2-40B4-BE49-F238E27FC236}">
                      <a16:creationId xmlns:a16="http://schemas.microsoft.com/office/drawing/2014/main" id="{8B5B63B3-6C28-DDF5-7963-D71CB69E7A86}"/>
                    </a:ext>
                  </a:extLst>
                </p14:cNvPr>
                <p14:cNvContentPartPr/>
                <p14:nvPr/>
              </p14:nvContentPartPr>
              <p14:xfrm>
                <a:off x="5332384" y="3471840"/>
                <a:ext cx="505080" cy="593280"/>
              </p14:xfrm>
            </p:contentPart>
          </mc:Choice>
          <mc:Fallback xmlns="">
            <p:pic>
              <p:nvPicPr>
                <p:cNvPr id="47" name="Ink 46">
                  <a:extLst>
                    <a:ext uri="{FF2B5EF4-FFF2-40B4-BE49-F238E27FC236}">
                      <a16:creationId xmlns:a16="http://schemas.microsoft.com/office/drawing/2014/main" id="{8B5B63B3-6C28-DDF5-7963-D71CB69E7A86}"/>
                    </a:ext>
                  </a:extLst>
                </p:cNvPr>
                <p:cNvPicPr/>
                <p:nvPr/>
              </p:nvPicPr>
              <p:blipFill>
                <a:blip r:embed="rId82"/>
                <a:stretch>
                  <a:fillRect/>
                </a:stretch>
              </p:blipFill>
              <p:spPr>
                <a:xfrm>
                  <a:off x="5323384" y="3463200"/>
                  <a:ext cx="522720" cy="6109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6" name="Ink 65">
                  <a:extLst>
                    <a:ext uri="{FF2B5EF4-FFF2-40B4-BE49-F238E27FC236}">
                      <a16:creationId xmlns:a16="http://schemas.microsoft.com/office/drawing/2014/main" id="{75CC937D-4D36-72CB-A6E5-B43B1BF9B032}"/>
                    </a:ext>
                  </a:extLst>
                </p14:cNvPr>
                <p14:cNvContentPartPr/>
                <p14:nvPr/>
              </p14:nvContentPartPr>
              <p14:xfrm>
                <a:off x="2683864" y="4237200"/>
                <a:ext cx="362880" cy="701640"/>
              </p14:xfrm>
            </p:contentPart>
          </mc:Choice>
          <mc:Fallback xmlns="">
            <p:pic>
              <p:nvPicPr>
                <p:cNvPr id="66" name="Ink 65">
                  <a:extLst>
                    <a:ext uri="{FF2B5EF4-FFF2-40B4-BE49-F238E27FC236}">
                      <a16:creationId xmlns:a16="http://schemas.microsoft.com/office/drawing/2014/main" id="{75CC937D-4D36-72CB-A6E5-B43B1BF9B032}"/>
                    </a:ext>
                  </a:extLst>
                </p:cNvPr>
                <p:cNvPicPr/>
                <p:nvPr/>
              </p:nvPicPr>
              <p:blipFill>
                <a:blip r:embed="rId84"/>
                <a:stretch>
                  <a:fillRect/>
                </a:stretch>
              </p:blipFill>
              <p:spPr>
                <a:xfrm>
                  <a:off x="2675224" y="4228200"/>
                  <a:ext cx="380520" cy="7192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7" name="Ink 66">
                  <a:extLst>
                    <a:ext uri="{FF2B5EF4-FFF2-40B4-BE49-F238E27FC236}">
                      <a16:creationId xmlns:a16="http://schemas.microsoft.com/office/drawing/2014/main" id="{76AB0368-0F4C-CE85-D4DF-CC4FE7DCD1AC}"/>
                    </a:ext>
                  </a:extLst>
                </p14:cNvPr>
                <p14:cNvContentPartPr/>
                <p14:nvPr/>
              </p14:nvContentPartPr>
              <p14:xfrm>
                <a:off x="2779624" y="3894840"/>
                <a:ext cx="280440" cy="301320"/>
              </p14:xfrm>
            </p:contentPart>
          </mc:Choice>
          <mc:Fallback xmlns="">
            <p:pic>
              <p:nvPicPr>
                <p:cNvPr id="67" name="Ink 66">
                  <a:extLst>
                    <a:ext uri="{FF2B5EF4-FFF2-40B4-BE49-F238E27FC236}">
                      <a16:creationId xmlns:a16="http://schemas.microsoft.com/office/drawing/2014/main" id="{76AB0368-0F4C-CE85-D4DF-CC4FE7DCD1AC}"/>
                    </a:ext>
                  </a:extLst>
                </p:cNvPr>
                <p:cNvPicPr/>
                <p:nvPr/>
              </p:nvPicPr>
              <p:blipFill>
                <a:blip r:embed="rId86"/>
                <a:stretch>
                  <a:fillRect/>
                </a:stretch>
              </p:blipFill>
              <p:spPr>
                <a:xfrm>
                  <a:off x="2770984" y="3886200"/>
                  <a:ext cx="29808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8" name="Ink 67">
                  <a:extLst>
                    <a:ext uri="{FF2B5EF4-FFF2-40B4-BE49-F238E27FC236}">
                      <a16:creationId xmlns:a16="http://schemas.microsoft.com/office/drawing/2014/main" id="{0015F6F1-5D4A-EA10-49FB-255B602A3B28}"/>
                    </a:ext>
                  </a:extLst>
                </p14:cNvPr>
                <p14:cNvContentPartPr/>
                <p14:nvPr/>
              </p14:nvContentPartPr>
              <p14:xfrm>
                <a:off x="3020824" y="3638160"/>
                <a:ext cx="241920" cy="289800"/>
              </p14:xfrm>
            </p:contentPart>
          </mc:Choice>
          <mc:Fallback xmlns="">
            <p:pic>
              <p:nvPicPr>
                <p:cNvPr id="68" name="Ink 67">
                  <a:extLst>
                    <a:ext uri="{FF2B5EF4-FFF2-40B4-BE49-F238E27FC236}">
                      <a16:creationId xmlns:a16="http://schemas.microsoft.com/office/drawing/2014/main" id="{0015F6F1-5D4A-EA10-49FB-255B602A3B28}"/>
                    </a:ext>
                  </a:extLst>
                </p:cNvPr>
                <p:cNvPicPr/>
                <p:nvPr/>
              </p:nvPicPr>
              <p:blipFill>
                <a:blip r:embed="rId88"/>
                <a:stretch>
                  <a:fillRect/>
                </a:stretch>
              </p:blipFill>
              <p:spPr>
                <a:xfrm>
                  <a:off x="3012184" y="3629160"/>
                  <a:ext cx="25956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9" name="Ink 68">
                  <a:extLst>
                    <a:ext uri="{FF2B5EF4-FFF2-40B4-BE49-F238E27FC236}">
                      <a16:creationId xmlns:a16="http://schemas.microsoft.com/office/drawing/2014/main" id="{CD21070E-AEF3-44D2-A50E-7038038C1313}"/>
                    </a:ext>
                  </a:extLst>
                </p14:cNvPr>
                <p14:cNvContentPartPr/>
                <p14:nvPr/>
              </p14:nvContentPartPr>
              <p14:xfrm>
                <a:off x="3218464" y="3646440"/>
                <a:ext cx="109080" cy="183960"/>
              </p14:xfrm>
            </p:contentPart>
          </mc:Choice>
          <mc:Fallback xmlns="">
            <p:pic>
              <p:nvPicPr>
                <p:cNvPr id="69" name="Ink 68">
                  <a:extLst>
                    <a:ext uri="{FF2B5EF4-FFF2-40B4-BE49-F238E27FC236}">
                      <a16:creationId xmlns:a16="http://schemas.microsoft.com/office/drawing/2014/main" id="{CD21070E-AEF3-44D2-A50E-7038038C1313}"/>
                    </a:ext>
                  </a:extLst>
                </p:cNvPr>
                <p:cNvPicPr/>
                <p:nvPr/>
              </p:nvPicPr>
              <p:blipFill>
                <a:blip r:embed="rId90"/>
                <a:stretch>
                  <a:fillRect/>
                </a:stretch>
              </p:blipFill>
              <p:spPr>
                <a:xfrm>
                  <a:off x="3209824" y="3637800"/>
                  <a:ext cx="12672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70" name="Ink 69">
                  <a:extLst>
                    <a:ext uri="{FF2B5EF4-FFF2-40B4-BE49-F238E27FC236}">
                      <a16:creationId xmlns:a16="http://schemas.microsoft.com/office/drawing/2014/main" id="{449A1462-FF54-5D9E-267A-DE58C9283BB6}"/>
                    </a:ext>
                  </a:extLst>
                </p14:cNvPr>
                <p14:cNvContentPartPr/>
                <p14:nvPr/>
              </p14:nvContentPartPr>
              <p14:xfrm>
                <a:off x="3368944" y="3561480"/>
                <a:ext cx="107280" cy="109080"/>
              </p14:xfrm>
            </p:contentPart>
          </mc:Choice>
          <mc:Fallback xmlns="">
            <p:pic>
              <p:nvPicPr>
                <p:cNvPr id="70" name="Ink 69">
                  <a:extLst>
                    <a:ext uri="{FF2B5EF4-FFF2-40B4-BE49-F238E27FC236}">
                      <a16:creationId xmlns:a16="http://schemas.microsoft.com/office/drawing/2014/main" id="{449A1462-FF54-5D9E-267A-DE58C9283BB6}"/>
                    </a:ext>
                  </a:extLst>
                </p:cNvPr>
                <p:cNvPicPr/>
                <p:nvPr/>
              </p:nvPicPr>
              <p:blipFill>
                <a:blip r:embed="rId92"/>
                <a:stretch>
                  <a:fillRect/>
                </a:stretch>
              </p:blipFill>
              <p:spPr>
                <a:xfrm>
                  <a:off x="3359944" y="3552480"/>
                  <a:ext cx="12492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71" name="Ink 70">
                  <a:extLst>
                    <a:ext uri="{FF2B5EF4-FFF2-40B4-BE49-F238E27FC236}">
                      <a16:creationId xmlns:a16="http://schemas.microsoft.com/office/drawing/2014/main" id="{00FBD008-5714-C7E6-5020-A9688BC5333A}"/>
                    </a:ext>
                  </a:extLst>
                </p14:cNvPr>
                <p14:cNvContentPartPr/>
                <p14:nvPr/>
              </p14:nvContentPartPr>
              <p14:xfrm>
                <a:off x="3496384" y="3260160"/>
                <a:ext cx="307440" cy="354240"/>
              </p14:xfrm>
            </p:contentPart>
          </mc:Choice>
          <mc:Fallback xmlns="">
            <p:pic>
              <p:nvPicPr>
                <p:cNvPr id="71" name="Ink 70">
                  <a:extLst>
                    <a:ext uri="{FF2B5EF4-FFF2-40B4-BE49-F238E27FC236}">
                      <a16:creationId xmlns:a16="http://schemas.microsoft.com/office/drawing/2014/main" id="{00FBD008-5714-C7E6-5020-A9688BC5333A}"/>
                    </a:ext>
                  </a:extLst>
                </p:cNvPr>
                <p:cNvPicPr/>
                <p:nvPr/>
              </p:nvPicPr>
              <p:blipFill>
                <a:blip r:embed="rId94"/>
                <a:stretch>
                  <a:fillRect/>
                </a:stretch>
              </p:blipFill>
              <p:spPr>
                <a:xfrm>
                  <a:off x="3487744" y="3251520"/>
                  <a:ext cx="325080" cy="37188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73" name="Ink 72">
                  <a:extLst>
                    <a:ext uri="{FF2B5EF4-FFF2-40B4-BE49-F238E27FC236}">
                      <a16:creationId xmlns:a16="http://schemas.microsoft.com/office/drawing/2014/main" id="{E93B0B41-7640-7637-FB36-C65D027BC9E4}"/>
                    </a:ext>
                  </a:extLst>
                </p14:cNvPr>
                <p14:cNvContentPartPr/>
                <p14:nvPr/>
              </p14:nvContentPartPr>
              <p14:xfrm>
                <a:off x="2769904" y="4970160"/>
                <a:ext cx="1080" cy="15840"/>
              </p14:xfrm>
            </p:contentPart>
          </mc:Choice>
          <mc:Fallback xmlns="">
            <p:pic>
              <p:nvPicPr>
                <p:cNvPr id="73" name="Ink 72">
                  <a:extLst>
                    <a:ext uri="{FF2B5EF4-FFF2-40B4-BE49-F238E27FC236}">
                      <a16:creationId xmlns:a16="http://schemas.microsoft.com/office/drawing/2014/main" id="{E93B0B41-7640-7637-FB36-C65D027BC9E4}"/>
                    </a:ext>
                  </a:extLst>
                </p:cNvPr>
                <p:cNvPicPr/>
                <p:nvPr/>
              </p:nvPicPr>
              <p:blipFill>
                <a:blip r:embed="rId96"/>
                <a:stretch>
                  <a:fillRect/>
                </a:stretch>
              </p:blipFill>
              <p:spPr>
                <a:xfrm>
                  <a:off x="2760904" y="4961520"/>
                  <a:ext cx="1872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74" name="Ink 73">
                  <a:extLst>
                    <a:ext uri="{FF2B5EF4-FFF2-40B4-BE49-F238E27FC236}">
                      <a16:creationId xmlns:a16="http://schemas.microsoft.com/office/drawing/2014/main" id="{0073E997-B5CB-1AC5-E62D-D73BE1A7DCBA}"/>
                    </a:ext>
                  </a:extLst>
                </p14:cNvPr>
                <p14:cNvContentPartPr/>
                <p14:nvPr/>
              </p14:nvContentPartPr>
              <p14:xfrm>
                <a:off x="3304864" y="3943440"/>
                <a:ext cx="129240" cy="118440"/>
              </p14:xfrm>
            </p:contentPart>
          </mc:Choice>
          <mc:Fallback xmlns="">
            <p:pic>
              <p:nvPicPr>
                <p:cNvPr id="74" name="Ink 73">
                  <a:extLst>
                    <a:ext uri="{FF2B5EF4-FFF2-40B4-BE49-F238E27FC236}">
                      <a16:creationId xmlns:a16="http://schemas.microsoft.com/office/drawing/2014/main" id="{0073E997-B5CB-1AC5-E62D-D73BE1A7DCBA}"/>
                    </a:ext>
                  </a:extLst>
                </p:cNvPr>
                <p:cNvPicPr/>
                <p:nvPr/>
              </p:nvPicPr>
              <p:blipFill>
                <a:blip r:embed="rId98"/>
                <a:stretch>
                  <a:fillRect/>
                </a:stretch>
              </p:blipFill>
              <p:spPr>
                <a:xfrm>
                  <a:off x="3295864" y="3934440"/>
                  <a:ext cx="14688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76" name="Ink 75">
                  <a:extLst>
                    <a:ext uri="{FF2B5EF4-FFF2-40B4-BE49-F238E27FC236}">
                      <a16:creationId xmlns:a16="http://schemas.microsoft.com/office/drawing/2014/main" id="{A18B80A8-9DBC-A363-1788-B7D18C9C1BA9}"/>
                    </a:ext>
                  </a:extLst>
                </p14:cNvPr>
                <p14:cNvContentPartPr/>
                <p14:nvPr/>
              </p14:nvContentPartPr>
              <p14:xfrm>
                <a:off x="3669184" y="3625200"/>
                <a:ext cx="198000" cy="190440"/>
              </p14:xfrm>
            </p:contentPart>
          </mc:Choice>
          <mc:Fallback xmlns="">
            <p:pic>
              <p:nvPicPr>
                <p:cNvPr id="76" name="Ink 75">
                  <a:extLst>
                    <a:ext uri="{FF2B5EF4-FFF2-40B4-BE49-F238E27FC236}">
                      <a16:creationId xmlns:a16="http://schemas.microsoft.com/office/drawing/2014/main" id="{A18B80A8-9DBC-A363-1788-B7D18C9C1BA9}"/>
                    </a:ext>
                  </a:extLst>
                </p:cNvPr>
                <p:cNvPicPr/>
                <p:nvPr/>
              </p:nvPicPr>
              <p:blipFill>
                <a:blip r:embed="rId100"/>
                <a:stretch>
                  <a:fillRect/>
                </a:stretch>
              </p:blipFill>
              <p:spPr>
                <a:xfrm>
                  <a:off x="3660544" y="3616560"/>
                  <a:ext cx="215640" cy="208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1">
            <p14:nvContentPartPr>
              <p14:cNvPr id="78" name="Ink 77">
                <a:extLst>
                  <a:ext uri="{FF2B5EF4-FFF2-40B4-BE49-F238E27FC236}">
                    <a16:creationId xmlns:a16="http://schemas.microsoft.com/office/drawing/2014/main" id="{2D666544-EBA9-ECBA-E630-E48DE90DD091}"/>
                  </a:ext>
                </a:extLst>
              </p14:cNvPr>
              <p14:cNvContentPartPr/>
              <p14:nvPr/>
            </p14:nvContentPartPr>
            <p14:xfrm>
              <a:off x="6711544" y="3544200"/>
              <a:ext cx="1008000" cy="438480"/>
            </p14:xfrm>
          </p:contentPart>
        </mc:Choice>
        <mc:Fallback xmlns="">
          <p:pic>
            <p:nvPicPr>
              <p:cNvPr id="78" name="Ink 77">
                <a:extLst>
                  <a:ext uri="{FF2B5EF4-FFF2-40B4-BE49-F238E27FC236}">
                    <a16:creationId xmlns:a16="http://schemas.microsoft.com/office/drawing/2014/main" id="{2D666544-EBA9-ECBA-E630-E48DE90DD091}"/>
                  </a:ext>
                </a:extLst>
              </p:cNvPr>
              <p:cNvPicPr/>
              <p:nvPr/>
            </p:nvPicPr>
            <p:blipFill>
              <a:blip r:embed="rId102"/>
              <a:stretch>
                <a:fillRect/>
              </a:stretch>
            </p:blipFill>
            <p:spPr>
              <a:xfrm>
                <a:off x="6702904" y="3535200"/>
                <a:ext cx="1025640" cy="4561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92" name="Ink 91">
                <a:extLst>
                  <a:ext uri="{FF2B5EF4-FFF2-40B4-BE49-F238E27FC236}">
                    <a16:creationId xmlns:a16="http://schemas.microsoft.com/office/drawing/2014/main" id="{B84A852D-3322-CFAD-4D19-14BDFE7B59C9}"/>
                  </a:ext>
                </a:extLst>
              </p14:cNvPr>
              <p14:cNvContentPartPr/>
              <p14:nvPr/>
            </p14:nvContentPartPr>
            <p14:xfrm>
              <a:off x="6813784" y="3522600"/>
              <a:ext cx="868320" cy="423000"/>
            </p14:xfrm>
          </p:contentPart>
        </mc:Choice>
        <mc:Fallback xmlns="">
          <p:pic>
            <p:nvPicPr>
              <p:cNvPr id="92" name="Ink 91">
                <a:extLst>
                  <a:ext uri="{FF2B5EF4-FFF2-40B4-BE49-F238E27FC236}">
                    <a16:creationId xmlns:a16="http://schemas.microsoft.com/office/drawing/2014/main" id="{B84A852D-3322-CFAD-4D19-14BDFE7B59C9}"/>
                  </a:ext>
                </a:extLst>
              </p:cNvPr>
              <p:cNvPicPr/>
              <p:nvPr/>
            </p:nvPicPr>
            <p:blipFill>
              <a:blip r:embed="rId104"/>
              <a:stretch>
                <a:fillRect/>
              </a:stretch>
            </p:blipFill>
            <p:spPr>
              <a:xfrm>
                <a:off x="6804784" y="3513960"/>
                <a:ext cx="885960" cy="44064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93" name="Ink 92">
                <a:extLst>
                  <a:ext uri="{FF2B5EF4-FFF2-40B4-BE49-F238E27FC236}">
                    <a16:creationId xmlns:a16="http://schemas.microsoft.com/office/drawing/2014/main" id="{312A6BDD-E263-3B98-FF1A-580C13FB5050}"/>
                  </a:ext>
                </a:extLst>
              </p14:cNvPr>
              <p14:cNvContentPartPr/>
              <p14:nvPr/>
            </p14:nvContentPartPr>
            <p14:xfrm>
              <a:off x="7576264" y="4041720"/>
              <a:ext cx="787680" cy="560520"/>
            </p14:xfrm>
          </p:contentPart>
        </mc:Choice>
        <mc:Fallback xmlns="">
          <p:pic>
            <p:nvPicPr>
              <p:cNvPr id="93" name="Ink 92">
                <a:extLst>
                  <a:ext uri="{FF2B5EF4-FFF2-40B4-BE49-F238E27FC236}">
                    <a16:creationId xmlns:a16="http://schemas.microsoft.com/office/drawing/2014/main" id="{312A6BDD-E263-3B98-FF1A-580C13FB5050}"/>
                  </a:ext>
                </a:extLst>
              </p:cNvPr>
              <p:cNvPicPr/>
              <p:nvPr/>
            </p:nvPicPr>
            <p:blipFill>
              <a:blip r:embed="rId106"/>
              <a:stretch>
                <a:fillRect/>
              </a:stretch>
            </p:blipFill>
            <p:spPr>
              <a:xfrm>
                <a:off x="7567264" y="4032720"/>
                <a:ext cx="805320" cy="57816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94" name="Ink 93">
                <a:extLst>
                  <a:ext uri="{FF2B5EF4-FFF2-40B4-BE49-F238E27FC236}">
                    <a16:creationId xmlns:a16="http://schemas.microsoft.com/office/drawing/2014/main" id="{B2860A77-A3E1-D1F1-231B-E926D9F583A5}"/>
                  </a:ext>
                </a:extLst>
              </p14:cNvPr>
              <p14:cNvContentPartPr/>
              <p14:nvPr/>
            </p14:nvContentPartPr>
            <p14:xfrm>
              <a:off x="6489064" y="4773240"/>
              <a:ext cx="335520" cy="188640"/>
            </p14:xfrm>
          </p:contentPart>
        </mc:Choice>
        <mc:Fallback xmlns="">
          <p:pic>
            <p:nvPicPr>
              <p:cNvPr id="94" name="Ink 93">
                <a:extLst>
                  <a:ext uri="{FF2B5EF4-FFF2-40B4-BE49-F238E27FC236}">
                    <a16:creationId xmlns:a16="http://schemas.microsoft.com/office/drawing/2014/main" id="{B2860A77-A3E1-D1F1-231B-E926D9F583A5}"/>
                  </a:ext>
                </a:extLst>
              </p:cNvPr>
              <p:cNvPicPr/>
              <p:nvPr/>
            </p:nvPicPr>
            <p:blipFill>
              <a:blip r:embed="rId108"/>
              <a:stretch>
                <a:fillRect/>
              </a:stretch>
            </p:blipFill>
            <p:spPr>
              <a:xfrm>
                <a:off x="6480424" y="4764600"/>
                <a:ext cx="35316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95" name="Ink 94">
                <a:extLst>
                  <a:ext uri="{FF2B5EF4-FFF2-40B4-BE49-F238E27FC236}">
                    <a16:creationId xmlns:a16="http://schemas.microsoft.com/office/drawing/2014/main" id="{F6653A9D-2F96-FFA0-D326-30EBDDC1EBC4}"/>
                  </a:ext>
                </a:extLst>
              </p14:cNvPr>
              <p14:cNvContentPartPr/>
              <p14:nvPr/>
            </p14:nvContentPartPr>
            <p14:xfrm>
              <a:off x="6466024" y="5967000"/>
              <a:ext cx="288720" cy="183960"/>
            </p14:xfrm>
          </p:contentPart>
        </mc:Choice>
        <mc:Fallback xmlns="">
          <p:pic>
            <p:nvPicPr>
              <p:cNvPr id="95" name="Ink 94">
                <a:extLst>
                  <a:ext uri="{FF2B5EF4-FFF2-40B4-BE49-F238E27FC236}">
                    <a16:creationId xmlns:a16="http://schemas.microsoft.com/office/drawing/2014/main" id="{F6653A9D-2F96-FFA0-D326-30EBDDC1EBC4}"/>
                  </a:ext>
                </a:extLst>
              </p:cNvPr>
              <p:cNvPicPr/>
              <p:nvPr/>
            </p:nvPicPr>
            <p:blipFill>
              <a:blip r:embed="rId110"/>
              <a:stretch>
                <a:fillRect/>
              </a:stretch>
            </p:blipFill>
            <p:spPr>
              <a:xfrm>
                <a:off x="6457384" y="5958360"/>
                <a:ext cx="30636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96" name="Ink 95">
                <a:extLst>
                  <a:ext uri="{FF2B5EF4-FFF2-40B4-BE49-F238E27FC236}">
                    <a16:creationId xmlns:a16="http://schemas.microsoft.com/office/drawing/2014/main" id="{722947AF-7186-5346-D86E-6F7318D625AB}"/>
                  </a:ext>
                </a:extLst>
              </p14:cNvPr>
              <p14:cNvContentPartPr/>
              <p14:nvPr/>
            </p14:nvContentPartPr>
            <p14:xfrm>
              <a:off x="7912864" y="4572000"/>
              <a:ext cx="278280" cy="227520"/>
            </p14:xfrm>
          </p:contentPart>
        </mc:Choice>
        <mc:Fallback xmlns="">
          <p:pic>
            <p:nvPicPr>
              <p:cNvPr id="96" name="Ink 95">
                <a:extLst>
                  <a:ext uri="{FF2B5EF4-FFF2-40B4-BE49-F238E27FC236}">
                    <a16:creationId xmlns:a16="http://schemas.microsoft.com/office/drawing/2014/main" id="{722947AF-7186-5346-D86E-6F7318D625AB}"/>
                  </a:ext>
                </a:extLst>
              </p:cNvPr>
              <p:cNvPicPr/>
              <p:nvPr/>
            </p:nvPicPr>
            <p:blipFill>
              <a:blip r:embed="rId112"/>
              <a:stretch>
                <a:fillRect/>
              </a:stretch>
            </p:blipFill>
            <p:spPr>
              <a:xfrm>
                <a:off x="7904224" y="4563000"/>
                <a:ext cx="29592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97" name="Ink 96">
                <a:extLst>
                  <a:ext uri="{FF2B5EF4-FFF2-40B4-BE49-F238E27FC236}">
                    <a16:creationId xmlns:a16="http://schemas.microsoft.com/office/drawing/2014/main" id="{12AA7888-0500-112D-1F67-C86A2E19147F}"/>
                  </a:ext>
                </a:extLst>
              </p14:cNvPr>
              <p14:cNvContentPartPr/>
              <p14:nvPr/>
            </p14:nvContentPartPr>
            <p14:xfrm>
              <a:off x="7765264" y="5788800"/>
              <a:ext cx="236880" cy="189720"/>
            </p14:xfrm>
          </p:contentPart>
        </mc:Choice>
        <mc:Fallback xmlns="">
          <p:pic>
            <p:nvPicPr>
              <p:cNvPr id="97" name="Ink 96">
                <a:extLst>
                  <a:ext uri="{FF2B5EF4-FFF2-40B4-BE49-F238E27FC236}">
                    <a16:creationId xmlns:a16="http://schemas.microsoft.com/office/drawing/2014/main" id="{12AA7888-0500-112D-1F67-C86A2E19147F}"/>
                  </a:ext>
                </a:extLst>
              </p:cNvPr>
              <p:cNvPicPr/>
              <p:nvPr/>
            </p:nvPicPr>
            <p:blipFill>
              <a:blip r:embed="rId114"/>
              <a:stretch>
                <a:fillRect/>
              </a:stretch>
            </p:blipFill>
            <p:spPr>
              <a:xfrm>
                <a:off x="7756624" y="5779800"/>
                <a:ext cx="25452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98" name="Ink 97">
                <a:extLst>
                  <a:ext uri="{FF2B5EF4-FFF2-40B4-BE49-F238E27FC236}">
                    <a16:creationId xmlns:a16="http://schemas.microsoft.com/office/drawing/2014/main" id="{6BFB6535-D2F7-6284-C099-807CB4E18AD9}"/>
                  </a:ext>
                </a:extLst>
              </p14:cNvPr>
              <p14:cNvContentPartPr/>
              <p14:nvPr/>
            </p14:nvContentPartPr>
            <p14:xfrm>
              <a:off x="6652864" y="4881240"/>
              <a:ext cx="2520" cy="11880"/>
            </p14:xfrm>
          </p:contentPart>
        </mc:Choice>
        <mc:Fallback xmlns="">
          <p:pic>
            <p:nvPicPr>
              <p:cNvPr id="98" name="Ink 97">
                <a:extLst>
                  <a:ext uri="{FF2B5EF4-FFF2-40B4-BE49-F238E27FC236}">
                    <a16:creationId xmlns:a16="http://schemas.microsoft.com/office/drawing/2014/main" id="{6BFB6535-D2F7-6284-C099-807CB4E18AD9}"/>
                  </a:ext>
                </a:extLst>
              </p:cNvPr>
              <p:cNvPicPr/>
              <p:nvPr/>
            </p:nvPicPr>
            <p:blipFill>
              <a:blip r:embed="rId116"/>
              <a:stretch>
                <a:fillRect/>
              </a:stretch>
            </p:blipFill>
            <p:spPr>
              <a:xfrm>
                <a:off x="6643864" y="4872600"/>
                <a:ext cx="20160" cy="29520"/>
              </a:xfrm>
              <a:prstGeom prst="rect">
                <a:avLst/>
              </a:prstGeom>
            </p:spPr>
          </p:pic>
        </mc:Fallback>
      </mc:AlternateContent>
      <p:grpSp>
        <p:nvGrpSpPr>
          <p:cNvPr id="103" name="Group 102">
            <a:extLst>
              <a:ext uri="{FF2B5EF4-FFF2-40B4-BE49-F238E27FC236}">
                <a16:creationId xmlns:a16="http://schemas.microsoft.com/office/drawing/2014/main" id="{6D5F71BD-A129-5CCA-B922-990C8F660E75}"/>
              </a:ext>
            </a:extLst>
          </p:cNvPr>
          <p:cNvGrpSpPr/>
          <p:nvPr/>
        </p:nvGrpSpPr>
        <p:grpSpPr>
          <a:xfrm>
            <a:off x="6786064" y="4183200"/>
            <a:ext cx="373680" cy="317160"/>
            <a:chOff x="6786064" y="4183200"/>
            <a:chExt cx="373680" cy="317160"/>
          </a:xfrm>
        </p:grpSpPr>
        <mc:AlternateContent xmlns:mc="http://schemas.openxmlformats.org/markup-compatibility/2006" xmlns:p14="http://schemas.microsoft.com/office/powerpoint/2010/main">
          <mc:Choice Requires="p14">
            <p:contentPart p14:bwMode="auto" r:id="rId117">
              <p14:nvContentPartPr>
                <p14:cNvPr id="99" name="Ink 98">
                  <a:extLst>
                    <a:ext uri="{FF2B5EF4-FFF2-40B4-BE49-F238E27FC236}">
                      <a16:creationId xmlns:a16="http://schemas.microsoft.com/office/drawing/2014/main" id="{513FFA5B-7A83-0B56-F36A-71EE9F30DE6A}"/>
                    </a:ext>
                  </a:extLst>
                </p14:cNvPr>
                <p14:cNvContentPartPr/>
                <p14:nvPr/>
              </p14:nvContentPartPr>
              <p14:xfrm>
                <a:off x="6786064" y="4347000"/>
                <a:ext cx="113040" cy="153360"/>
              </p14:xfrm>
            </p:contentPart>
          </mc:Choice>
          <mc:Fallback xmlns="">
            <p:pic>
              <p:nvPicPr>
                <p:cNvPr id="99" name="Ink 98">
                  <a:extLst>
                    <a:ext uri="{FF2B5EF4-FFF2-40B4-BE49-F238E27FC236}">
                      <a16:creationId xmlns:a16="http://schemas.microsoft.com/office/drawing/2014/main" id="{513FFA5B-7A83-0B56-F36A-71EE9F30DE6A}"/>
                    </a:ext>
                  </a:extLst>
                </p:cNvPr>
                <p:cNvPicPr/>
                <p:nvPr/>
              </p:nvPicPr>
              <p:blipFill>
                <a:blip r:embed="rId118"/>
                <a:stretch>
                  <a:fillRect/>
                </a:stretch>
              </p:blipFill>
              <p:spPr>
                <a:xfrm>
                  <a:off x="6777424" y="4338000"/>
                  <a:ext cx="13068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00" name="Ink 99">
                  <a:extLst>
                    <a:ext uri="{FF2B5EF4-FFF2-40B4-BE49-F238E27FC236}">
                      <a16:creationId xmlns:a16="http://schemas.microsoft.com/office/drawing/2014/main" id="{6C71C86A-CB2F-146C-27EC-109BECE3A43F}"/>
                    </a:ext>
                  </a:extLst>
                </p14:cNvPr>
                <p14:cNvContentPartPr/>
                <p14:nvPr/>
              </p14:nvContentPartPr>
              <p14:xfrm>
                <a:off x="6979384" y="4329360"/>
                <a:ext cx="28080" cy="73800"/>
              </p14:xfrm>
            </p:contentPart>
          </mc:Choice>
          <mc:Fallback xmlns="">
            <p:pic>
              <p:nvPicPr>
                <p:cNvPr id="100" name="Ink 99">
                  <a:extLst>
                    <a:ext uri="{FF2B5EF4-FFF2-40B4-BE49-F238E27FC236}">
                      <a16:creationId xmlns:a16="http://schemas.microsoft.com/office/drawing/2014/main" id="{6C71C86A-CB2F-146C-27EC-109BECE3A43F}"/>
                    </a:ext>
                  </a:extLst>
                </p:cNvPr>
                <p:cNvPicPr/>
                <p:nvPr/>
              </p:nvPicPr>
              <p:blipFill>
                <a:blip r:embed="rId120"/>
                <a:stretch>
                  <a:fillRect/>
                </a:stretch>
              </p:blipFill>
              <p:spPr>
                <a:xfrm>
                  <a:off x="6970384" y="4320360"/>
                  <a:ext cx="4572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01" name="Ink 100">
                  <a:extLst>
                    <a:ext uri="{FF2B5EF4-FFF2-40B4-BE49-F238E27FC236}">
                      <a16:creationId xmlns:a16="http://schemas.microsoft.com/office/drawing/2014/main" id="{57E92E76-858C-79E5-FF19-F8B6AAF64E40}"/>
                    </a:ext>
                  </a:extLst>
                </p14:cNvPr>
                <p14:cNvContentPartPr/>
                <p14:nvPr/>
              </p14:nvContentPartPr>
              <p14:xfrm>
                <a:off x="6981184" y="4321080"/>
                <a:ext cx="132840" cy="27720"/>
              </p14:xfrm>
            </p:contentPart>
          </mc:Choice>
          <mc:Fallback xmlns="">
            <p:pic>
              <p:nvPicPr>
                <p:cNvPr id="101" name="Ink 100">
                  <a:extLst>
                    <a:ext uri="{FF2B5EF4-FFF2-40B4-BE49-F238E27FC236}">
                      <a16:creationId xmlns:a16="http://schemas.microsoft.com/office/drawing/2014/main" id="{57E92E76-858C-79E5-FF19-F8B6AAF64E40}"/>
                    </a:ext>
                  </a:extLst>
                </p:cNvPr>
                <p:cNvPicPr/>
                <p:nvPr/>
              </p:nvPicPr>
              <p:blipFill>
                <a:blip r:embed="rId122"/>
                <a:stretch>
                  <a:fillRect/>
                </a:stretch>
              </p:blipFill>
              <p:spPr>
                <a:xfrm>
                  <a:off x="6972184" y="4312440"/>
                  <a:ext cx="15048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02" name="Ink 101">
                  <a:extLst>
                    <a:ext uri="{FF2B5EF4-FFF2-40B4-BE49-F238E27FC236}">
                      <a16:creationId xmlns:a16="http://schemas.microsoft.com/office/drawing/2014/main" id="{C91E75BC-C47D-BE84-57B0-B105F410E95E}"/>
                    </a:ext>
                  </a:extLst>
                </p14:cNvPr>
                <p14:cNvContentPartPr/>
                <p14:nvPr/>
              </p14:nvContentPartPr>
              <p14:xfrm>
                <a:off x="7105744" y="4183200"/>
                <a:ext cx="54000" cy="179640"/>
              </p14:xfrm>
            </p:contentPart>
          </mc:Choice>
          <mc:Fallback xmlns="">
            <p:pic>
              <p:nvPicPr>
                <p:cNvPr id="102" name="Ink 101">
                  <a:extLst>
                    <a:ext uri="{FF2B5EF4-FFF2-40B4-BE49-F238E27FC236}">
                      <a16:creationId xmlns:a16="http://schemas.microsoft.com/office/drawing/2014/main" id="{C91E75BC-C47D-BE84-57B0-B105F410E95E}"/>
                    </a:ext>
                  </a:extLst>
                </p:cNvPr>
                <p:cNvPicPr/>
                <p:nvPr/>
              </p:nvPicPr>
              <p:blipFill>
                <a:blip r:embed="rId124"/>
                <a:stretch>
                  <a:fillRect/>
                </a:stretch>
              </p:blipFill>
              <p:spPr>
                <a:xfrm>
                  <a:off x="7096744" y="4174560"/>
                  <a:ext cx="71640" cy="197280"/>
                </a:xfrm>
                <a:prstGeom prst="rect">
                  <a:avLst/>
                </a:prstGeom>
              </p:spPr>
            </p:pic>
          </mc:Fallback>
        </mc:AlternateContent>
      </p:grpSp>
      <p:grpSp>
        <p:nvGrpSpPr>
          <p:cNvPr id="111" name="Group 110">
            <a:extLst>
              <a:ext uri="{FF2B5EF4-FFF2-40B4-BE49-F238E27FC236}">
                <a16:creationId xmlns:a16="http://schemas.microsoft.com/office/drawing/2014/main" id="{B429BEDD-339D-4CAE-CEEB-FD1BED95B2E3}"/>
              </a:ext>
            </a:extLst>
          </p:cNvPr>
          <p:cNvGrpSpPr/>
          <p:nvPr/>
        </p:nvGrpSpPr>
        <p:grpSpPr>
          <a:xfrm>
            <a:off x="6883624" y="6293520"/>
            <a:ext cx="400680" cy="326880"/>
            <a:chOff x="6883624" y="6293520"/>
            <a:chExt cx="400680" cy="326880"/>
          </a:xfrm>
        </p:grpSpPr>
        <mc:AlternateContent xmlns:mc="http://schemas.openxmlformats.org/markup-compatibility/2006" xmlns:p14="http://schemas.microsoft.com/office/powerpoint/2010/main">
          <mc:Choice Requires="p14">
            <p:contentPart p14:bwMode="auto" r:id="rId125">
              <p14:nvContentPartPr>
                <p14:cNvPr id="104" name="Ink 103">
                  <a:extLst>
                    <a:ext uri="{FF2B5EF4-FFF2-40B4-BE49-F238E27FC236}">
                      <a16:creationId xmlns:a16="http://schemas.microsoft.com/office/drawing/2014/main" id="{E967CC09-BC5F-5ADD-A0D0-867F6C7AF76D}"/>
                    </a:ext>
                  </a:extLst>
                </p14:cNvPr>
                <p14:cNvContentPartPr/>
                <p14:nvPr/>
              </p14:nvContentPartPr>
              <p14:xfrm>
                <a:off x="6895144" y="6442920"/>
                <a:ext cx="96120" cy="177480"/>
              </p14:xfrm>
            </p:contentPart>
          </mc:Choice>
          <mc:Fallback xmlns="">
            <p:pic>
              <p:nvPicPr>
                <p:cNvPr id="104" name="Ink 103">
                  <a:extLst>
                    <a:ext uri="{FF2B5EF4-FFF2-40B4-BE49-F238E27FC236}">
                      <a16:creationId xmlns:a16="http://schemas.microsoft.com/office/drawing/2014/main" id="{E967CC09-BC5F-5ADD-A0D0-867F6C7AF76D}"/>
                    </a:ext>
                  </a:extLst>
                </p:cNvPr>
                <p:cNvPicPr/>
                <p:nvPr/>
              </p:nvPicPr>
              <p:blipFill>
                <a:blip r:embed="rId126"/>
                <a:stretch>
                  <a:fillRect/>
                </a:stretch>
              </p:blipFill>
              <p:spPr>
                <a:xfrm>
                  <a:off x="6886504" y="6434280"/>
                  <a:ext cx="11376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5" name="Ink 104">
                  <a:extLst>
                    <a:ext uri="{FF2B5EF4-FFF2-40B4-BE49-F238E27FC236}">
                      <a16:creationId xmlns:a16="http://schemas.microsoft.com/office/drawing/2014/main" id="{E877E235-F0D0-40B7-C714-C9D5C6E49765}"/>
                    </a:ext>
                  </a:extLst>
                </p14:cNvPr>
                <p14:cNvContentPartPr/>
                <p14:nvPr/>
              </p14:nvContentPartPr>
              <p14:xfrm>
                <a:off x="7041304" y="6443280"/>
                <a:ext cx="42480" cy="112680"/>
              </p14:xfrm>
            </p:contentPart>
          </mc:Choice>
          <mc:Fallback xmlns="">
            <p:pic>
              <p:nvPicPr>
                <p:cNvPr id="105" name="Ink 104">
                  <a:extLst>
                    <a:ext uri="{FF2B5EF4-FFF2-40B4-BE49-F238E27FC236}">
                      <a16:creationId xmlns:a16="http://schemas.microsoft.com/office/drawing/2014/main" id="{E877E235-F0D0-40B7-C714-C9D5C6E49765}"/>
                    </a:ext>
                  </a:extLst>
                </p:cNvPr>
                <p:cNvPicPr/>
                <p:nvPr/>
              </p:nvPicPr>
              <p:blipFill>
                <a:blip r:embed="rId128"/>
                <a:stretch>
                  <a:fillRect/>
                </a:stretch>
              </p:blipFill>
              <p:spPr>
                <a:xfrm>
                  <a:off x="7032664" y="6434280"/>
                  <a:ext cx="6012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6" name="Ink 105">
                  <a:extLst>
                    <a:ext uri="{FF2B5EF4-FFF2-40B4-BE49-F238E27FC236}">
                      <a16:creationId xmlns:a16="http://schemas.microsoft.com/office/drawing/2014/main" id="{D96CF262-6ACF-977F-1C65-2976283E00C1}"/>
                    </a:ext>
                  </a:extLst>
                </p14:cNvPr>
                <p14:cNvContentPartPr/>
                <p14:nvPr/>
              </p14:nvContentPartPr>
              <p14:xfrm>
                <a:off x="7023304" y="6348960"/>
                <a:ext cx="89280" cy="94680"/>
              </p14:xfrm>
            </p:contentPart>
          </mc:Choice>
          <mc:Fallback xmlns="">
            <p:pic>
              <p:nvPicPr>
                <p:cNvPr id="106" name="Ink 105">
                  <a:extLst>
                    <a:ext uri="{FF2B5EF4-FFF2-40B4-BE49-F238E27FC236}">
                      <a16:creationId xmlns:a16="http://schemas.microsoft.com/office/drawing/2014/main" id="{D96CF262-6ACF-977F-1C65-2976283E00C1}"/>
                    </a:ext>
                  </a:extLst>
                </p:cNvPr>
                <p:cNvPicPr/>
                <p:nvPr/>
              </p:nvPicPr>
              <p:blipFill>
                <a:blip r:embed="rId130"/>
                <a:stretch>
                  <a:fillRect/>
                </a:stretch>
              </p:blipFill>
              <p:spPr>
                <a:xfrm>
                  <a:off x="7014664" y="6340320"/>
                  <a:ext cx="10692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07" name="Ink 106">
                  <a:extLst>
                    <a:ext uri="{FF2B5EF4-FFF2-40B4-BE49-F238E27FC236}">
                      <a16:creationId xmlns:a16="http://schemas.microsoft.com/office/drawing/2014/main" id="{EAB4D42F-5D7A-B40D-9674-A6AE4DE5D443}"/>
                    </a:ext>
                  </a:extLst>
                </p14:cNvPr>
                <p14:cNvContentPartPr/>
                <p14:nvPr/>
              </p14:nvContentPartPr>
              <p14:xfrm>
                <a:off x="7054264" y="6409080"/>
                <a:ext cx="84600" cy="103680"/>
              </p14:xfrm>
            </p:contentPart>
          </mc:Choice>
          <mc:Fallback xmlns="">
            <p:pic>
              <p:nvPicPr>
                <p:cNvPr id="107" name="Ink 106">
                  <a:extLst>
                    <a:ext uri="{FF2B5EF4-FFF2-40B4-BE49-F238E27FC236}">
                      <a16:creationId xmlns:a16="http://schemas.microsoft.com/office/drawing/2014/main" id="{EAB4D42F-5D7A-B40D-9674-A6AE4DE5D443}"/>
                    </a:ext>
                  </a:extLst>
                </p:cNvPr>
                <p:cNvPicPr/>
                <p:nvPr/>
              </p:nvPicPr>
              <p:blipFill>
                <a:blip r:embed="rId132"/>
                <a:stretch>
                  <a:fillRect/>
                </a:stretch>
              </p:blipFill>
              <p:spPr>
                <a:xfrm>
                  <a:off x="7045264" y="6400440"/>
                  <a:ext cx="10224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8" name="Ink 107">
                  <a:extLst>
                    <a:ext uri="{FF2B5EF4-FFF2-40B4-BE49-F238E27FC236}">
                      <a16:creationId xmlns:a16="http://schemas.microsoft.com/office/drawing/2014/main" id="{F95B0434-B85C-A90C-FC77-2815CEFF8C2D}"/>
                    </a:ext>
                  </a:extLst>
                </p14:cNvPr>
                <p14:cNvContentPartPr/>
                <p14:nvPr/>
              </p14:nvContentPartPr>
              <p14:xfrm>
                <a:off x="7190344" y="6338520"/>
                <a:ext cx="54720" cy="107280"/>
              </p14:xfrm>
            </p:contentPart>
          </mc:Choice>
          <mc:Fallback xmlns="">
            <p:pic>
              <p:nvPicPr>
                <p:cNvPr id="108" name="Ink 107">
                  <a:extLst>
                    <a:ext uri="{FF2B5EF4-FFF2-40B4-BE49-F238E27FC236}">
                      <a16:creationId xmlns:a16="http://schemas.microsoft.com/office/drawing/2014/main" id="{F95B0434-B85C-A90C-FC77-2815CEFF8C2D}"/>
                    </a:ext>
                  </a:extLst>
                </p:cNvPr>
                <p:cNvPicPr/>
                <p:nvPr/>
              </p:nvPicPr>
              <p:blipFill>
                <a:blip r:embed="rId134"/>
                <a:stretch>
                  <a:fillRect/>
                </a:stretch>
              </p:blipFill>
              <p:spPr>
                <a:xfrm>
                  <a:off x="7181704" y="6329520"/>
                  <a:ext cx="7236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9" name="Ink 108">
                  <a:extLst>
                    <a:ext uri="{FF2B5EF4-FFF2-40B4-BE49-F238E27FC236}">
                      <a16:creationId xmlns:a16="http://schemas.microsoft.com/office/drawing/2014/main" id="{40F4C5A6-A9CA-45C6-0EED-3AD244D55495}"/>
                    </a:ext>
                  </a:extLst>
                </p14:cNvPr>
                <p14:cNvContentPartPr/>
                <p14:nvPr/>
              </p14:nvContentPartPr>
              <p14:xfrm>
                <a:off x="7172344" y="6293520"/>
                <a:ext cx="111960" cy="52560"/>
              </p14:xfrm>
            </p:contentPart>
          </mc:Choice>
          <mc:Fallback xmlns="">
            <p:pic>
              <p:nvPicPr>
                <p:cNvPr id="109" name="Ink 108">
                  <a:extLst>
                    <a:ext uri="{FF2B5EF4-FFF2-40B4-BE49-F238E27FC236}">
                      <a16:creationId xmlns:a16="http://schemas.microsoft.com/office/drawing/2014/main" id="{40F4C5A6-A9CA-45C6-0EED-3AD244D55495}"/>
                    </a:ext>
                  </a:extLst>
                </p:cNvPr>
                <p:cNvPicPr/>
                <p:nvPr/>
              </p:nvPicPr>
              <p:blipFill>
                <a:blip r:embed="rId136"/>
                <a:stretch>
                  <a:fillRect/>
                </a:stretch>
              </p:blipFill>
              <p:spPr>
                <a:xfrm>
                  <a:off x="7163344" y="6284880"/>
                  <a:ext cx="12960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10" name="Ink 109">
                  <a:extLst>
                    <a:ext uri="{FF2B5EF4-FFF2-40B4-BE49-F238E27FC236}">
                      <a16:creationId xmlns:a16="http://schemas.microsoft.com/office/drawing/2014/main" id="{46547AB7-2898-CFA4-83F1-DB25176A0C12}"/>
                    </a:ext>
                  </a:extLst>
                </p14:cNvPr>
                <p14:cNvContentPartPr/>
                <p14:nvPr/>
              </p14:nvContentPartPr>
              <p14:xfrm>
                <a:off x="6883624" y="6440400"/>
                <a:ext cx="124560" cy="175680"/>
              </p14:xfrm>
            </p:contentPart>
          </mc:Choice>
          <mc:Fallback xmlns="">
            <p:pic>
              <p:nvPicPr>
                <p:cNvPr id="110" name="Ink 109">
                  <a:extLst>
                    <a:ext uri="{FF2B5EF4-FFF2-40B4-BE49-F238E27FC236}">
                      <a16:creationId xmlns:a16="http://schemas.microsoft.com/office/drawing/2014/main" id="{46547AB7-2898-CFA4-83F1-DB25176A0C12}"/>
                    </a:ext>
                  </a:extLst>
                </p:cNvPr>
                <p:cNvPicPr/>
                <p:nvPr/>
              </p:nvPicPr>
              <p:blipFill>
                <a:blip r:embed="rId138"/>
                <a:stretch>
                  <a:fillRect/>
                </a:stretch>
              </p:blipFill>
              <p:spPr>
                <a:xfrm>
                  <a:off x="6874984" y="6431760"/>
                  <a:ext cx="142200" cy="193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9">
            <p14:nvContentPartPr>
              <p14:cNvPr id="112" name="Ink 111">
                <a:extLst>
                  <a:ext uri="{FF2B5EF4-FFF2-40B4-BE49-F238E27FC236}">
                    <a16:creationId xmlns:a16="http://schemas.microsoft.com/office/drawing/2014/main" id="{A38FA132-BC94-C96F-F5BC-3E5BB351CD7C}"/>
                  </a:ext>
                </a:extLst>
              </p14:cNvPr>
              <p14:cNvContentPartPr/>
              <p14:nvPr/>
            </p14:nvContentPartPr>
            <p14:xfrm>
              <a:off x="6063184" y="4966920"/>
              <a:ext cx="853560" cy="739800"/>
            </p14:xfrm>
          </p:contentPart>
        </mc:Choice>
        <mc:Fallback xmlns="">
          <p:pic>
            <p:nvPicPr>
              <p:cNvPr id="112" name="Ink 111">
                <a:extLst>
                  <a:ext uri="{FF2B5EF4-FFF2-40B4-BE49-F238E27FC236}">
                    <a16:creationId xmlns:a16="http://schemas.microsoft.com/office/drawing/2014/main" id="{A38FA132-BC94-C96F-F5BC-3E5BB351CD7C}"/>
                  </a:ext>
                </a:extLst>
              </p:cNvPr>
              <p:cNvPicPr/>
              <p:nvPr/>
            </p:nvPicPr>
            <p:blipFill>
              <a:blip r:embed="rId140"/>
              <a:stretch>
                <a:fillRect/>
              </a:stretch>
            </p:blipFill>
            <p:spPr>
              <a:xfrm>
                <a:off x="6054184" y="4958280"/>
                <a:ext cx="871200" cy="7574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13" name="Ink 112">
                <a:extLst>
                  <a:ext uri="{FF2B5EF4-FFF2-40B4-BE49-F238E27FC236}">
                    <a16:creationId xmlns:a16="http://schemas.microsoft.com/office/drawing/2014/main" id="{064BF662-5DE1-D670-6508-B424A76EAEF3}"/>
                  </a:ext>
                </a:extLst>
              </p14:cNvPr>
              <p14:cNvContentPartPr/>
              <p14:nvPr/>
            </p14:nvContentPartPr>
            <p14:xfrm>
              <a:off x="6306904" y="5198760"/>
              <a:ext cx="12960" cy="98280"/>
            </p14:xfrm>
          </p:contentPart>
        </mc:Choice>
        <mc:Fallback xmlns="">
          <p:pic>
            <p:nvPicPr>
              <p:cNvPr id="113" name="Ink 112">
                <a:extLst>
                  <a:ext uri="{FF2B5EF4-FFF2-40B4-BE49-F238E27FC236}">
                    <a16:creationId xmlns:a16="http://schemas.microsoft.com/office/drawing/2014/main" id="{064BF662-5DE1-D670-6508-B424A76EAEF3}"/>
                  </a:ext>
                </a:extLst>
              </p:cNvPr>
              <p:cNvPicPr/>
              <p:nvPr/>
            </p:nvPicPr>
            <p:blipFill>
              <a:blip r:embed="rId142"/>
              <a:stretch>
                <a:fillRect/>
              </a:stretch>
            </p:blipFill>
            <p:spPr>
              <a:xfrm>
                <a:off x="6235264" y="5054760"/>
                <a:ext cx="15660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14" name="Ink 113">
                <a:extLst>
                  <a:ext uri="{FF2B5EF4-FFF2-40B4-BE49-F238E27FC236}">
                    <a16:creationId xmlns:a16="http://schemas.microsoft.com/office/drawing/2014/main" id="{3549ECE2-BC36-F77D-AD53-397A83EBED40}"/>
                  </a:ext>
                </a:extLst>
              </p14:cNvPr>
              <p14:cNvContentPartPr/>
              <p14:nvPr/>
            </p14:nvContentPartPr>
            <p14:xfrm>
              <a:off x="8111224" y="5472000"/>
              <a:ext cx="43560" cy="77400"/>
            </p14:xfrm>
          </p:contentPart>
        </mc:Choice>
        <mc:Fallback xmlns="">
          <p:pic>
            <p:nvPicPr>
              <p:cNvPr id="114" name="Ink 113">
                <a:extLst>
                  <a:ext uri="{FF2B5EF4-FFF2-40B4-BE49-F238E27FC236}">
                    <a16:creationId xmlns:a16="http://schemas.microsoft.com/office/drawing/2014/main" id="{3549ECE2-BC36-F77D-AD53-397A83EBED40}"/>
                  </a:ext>
                </a:extLst>
              </p:cNvPr>
              <p:cNvPicPr/>
              <p:nvPr/>
            </p:nvPicPr>
            <p:blipFill>
              <a:blip r:embed="rId144"/>
              <a:stretch>
                <a:fillRect/>
              </a:stretch>
            </p:blipFill>
            <p:spPr>
              <a:xfrm>
                <a:off x="8039224" y="5328360"/>
                <a:ext cx="187200" cy="36504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15" name="Ink 114">
                <a:extLst>
                  <a:ext uri="{FF2B5EF4-FFF2-40B4-BE49-F238E27FC236}">
                    <a16:creationId xmlns:a16="http://schemas.microsoft.com/office/drawing/2014/main" id="{017BF372-310D-8DED-FD90-F04B3890D3B2}"/>
                  </a:ext>
                </a:extLst>
              </p14:cNvPr>
              <p14:cNvContentPartPr/>
              <p14:nvPr/>
            </p14:nvContentPartPr>
            <p14:xfrm>
              <a:off x="9039304" y="3458520"/>
              <a:ext cx="16200" cy="111960"/>
            </p14:xfrm>
          </p:contentPart>
        </mc:Choice>
        <mc:Fallback xmlns="">
          <p:pic>
            <p:nvPicPr>
              <p:cNvPr id="115" name="Ink 114">
                <a:extLst>
                  <a:ext uri="{FF2B5EF4-FFF2-40B4-BE49-F238E27FC236}">
                    <a16:creationId xmlns:a16="http://schemas.microsoft.com/office/drawing/2014/main" id="{017BF372-310D-8DED-FD90-F04B3890D3B2}"/>
                  </a:ext>
                </a:extLst>
              </p:cNvPr>
              <p:cNvPicPr/>
              <p:nvPr/>
            </p:nvPicPr>
            <p:blipFill>
              <a:blip r:embed="rId146"/>
              <a:stretch>
                <a:fillRect/>
              </a:stretch>
            </p:blipFill>
            <p:spPr>
              <a:xfrm>
                <a:off x="8967664" y="3314520"/>
                <a:ext cx="159840" cy="399600"/>
              </a:xfrm>
              <a:prstGeom prst="rect">
                <a:avLst/>
              </a:prstGeom>
            </p:spPr>
          </p:pic>
        </mc:Fallback>
      </mc:AlternateContent>
      <p:grpSp>
        <p:nvGrpSpPr>
          <p:cNvPr id="119" name="Group 118">
            <a:extLst>
              <a:ext uri="{FF2B5EF4-FFF2-40B4-BE49-F238E27FC236}">
                <a16:creationId xmlns:a16="http://schemas.microsoft.com/office/drawing/2014/main" id="{3D242A33-0530-5213-2401-AD7ACED6B61D}"/>
              </a:ext>
            </a:extLst>
          </p:cNvPr>
          <p:cNvGrpSpPr/>
          <p:nvPr/>
        </p:nvGrpSpPr>
        <p:grpSpPr>
          <a:xfrm>
            <a:off x="7998184" y="5058720"/>
            <a:ext cx="1396800" cy="1388880"/>
            <a:chOff x="7998184" y="5058720"/>
            <a:chExt cx="1396800" cy="1388880"/>
          </a:xfrm>
        </p:grpSpPr>
        <mc:AlternateContent xmlns:mc="http://schemas.openxmlformats.org/markup-compatibility/2006" xmlns:p14="http://schemas.microsoft.com/office/powerpoint/2010/main">
          <mc:Choice Requires="p14">
            <p:contentPart p14:bwMode="auto" r:id="rId147">
              <p14:nvContentPartPr>
                <p14:cNvPr id="79" name="Ink 78">
                  <a:extLst>
                    <a:ext uri="{FF2B5EF4-FFF2-40B4-BE49-F238E27FC236}">
                      <a16:creationId xmlns:a16="http://schemas.microsoft.com/office/drawing/2014/main" id="{CDC9064C-DB23-18EA-7ACE-6F536630CE93}"/>
                    </a:ext>
                  </a:extLst>
                </p14:cNvPr>
                <p14:cNvContentPartPr/>
                <p14:nvPr/>
              </p14:nvContentPartPr>
              <p14:xfrm>
                <a:off x="7998184" y="5943240"/>
                <a:ext cx="303120" cy="415080"/>
              </p14:xfrm>
            </p:contentPart>
          </mc:Choice>
          <mc:Fallback xmlns="">
            <p:pic>
              <p:nvPicPr>
                <p:cNvPr id="79" name="Ink 78">
                  <a:extLst>
                    <a:ext uri="{FF2B5EF4-FFF2-40B4-BE49-F238E27FC236}">
                      <a16:creationId xmlns:a16="http://schemas.microsoft.com/office/drawing/2014/main" id="{CDC9064C-DB23-18EA-7ACE-6F536630CE93}"/>
                    </a:ext>
                  </a:extLst>
                </p:cNvPr>
                <p:cNvPicPr/>
                <p:nvPr/>
              </p:nvPicPr>
              <p:blipFill>
                <a:blip r:embed="rId148"/>
                <a:stretch>
                  <a:fillRect/>
                </a:stretch>
              </p:blipFill>
              <p:spPr>
                <a:xfrm>
                  <a:off x="7989184" y="5934240"/>
                  <a:ext cx="320760" cy="43272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80" name="Ink 79">
                  <a:extLst>
                    <a:ext uri="{FF2B5EF4-FFF2-40B4-BE49-F238E27FC236}">
                      <a16:creationId xmlns:a16="http://schemas.microsoft.com/office/drawing/2014/main" id="{DEC734BE-D672-415F-08BF-C9FD1A4AECC0}"/>
                    </a:ext>
                  </a:extLst>
                </p14:cNvPr>
                <p14:cNvContentPartPr/>
                <p14:nvPr/>
              </p14:nvContentPartPr>
              <p14:xfrm>
                <a:off x="8353504" y="5821560"/>
                <a:ext cx="155160" cy="217080"/>
              </p14:xfrm>
            </p:contentPart>
          </mc:Choice>
          <mc:Fallback xmlns="">
            <p:pic>
              <p:nvPicPr>
                <p:cNvPr id="80" name="Ink 79">
                  <a:extLst>
                    <a:ext uri="{FF2B5EF4-FFF2-40B4-BE49-F238E27FC236}">
                      <a16:creationId xmlns:a16="http://schemas.microsoft.com/office/drawing/2014/main" id="{DEC734BE-D672-415F-08BF-C9FD1A4AECC0}"/>
                    </a:ext>
                  </a:extLst>
                </p:cNvPr>
                <p:cNvPicPr/>
                <p:nvPr/>
              </p:nvPicPr>
              <p:blipFill>
                <a:blip r:embed="rId150"/>
                <a:stretch>
                  <a:fillRect/>
                </a:stretch>
              </p:blipFill>
              <p:spPr>
                <a:xfrm>
                  <a:off x="8344864" y="5812920"/>
                  <a:ext cx="17280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81" name="Ink 80">
                  <a:extLst>
                    <a:ext uri="{FF2B5EF4-FFF2-40B4-BE49-F238E27FC236}">
                      <a16:creationId xmlns:a16="http://schemas.microsoft.com/office/drawing/2014/main" id="{70725561-138D-EF93-6A59-AD9F8BD85C1A}"/>
                    </a:ext>
                  </a:extLst>
                </p14:cNvPr>
                <p14:cNvContentPartPr/>
                <p14:nvPr/>
              </p14:nvContentPartPr>
              <p14:xfrm>
                <a:off x="8622784" y="5435640"/>
                <a:ext cx="174960" cy="323280"/>
              </p14:xfrm>
            </p:contentPart>
          </mc:Choice>
          <mc:Fallback xmlns="">
            <p:pic>
              <p:nvPicPr>
                <p:cNvPr id="81" name="Ink 80">
                  <a:extLst>
                    <a:ext uri="{FF2B5EF4-FFF2-40B4-BE49-F238E27FC236}">
                      <a16:creationId xmlns:a16="http://schemas.microsoft.com/office/drawing/2014/main" id="{70725561-138D-EF93-6A59-AD9F8BD85C1A}"/>
                    </a:ext>
                  </a:extLst>
                </p:cNvPr>
                <p:cNvPicPr/>
                <p:nvPr/>
              </p:nvPicPr>
              <p:blipFill>
                <a:blip r:embed="rId152"/>
                <a:stretch>
                  <a:fillRect/>
                </a:stretch>
              </p:blipFill>
              <p:spPr>
                <a:xfrm>
                  <a:off x="8613784" y="5426640"/>
                  <a:ext cx="192600" cy="34092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82" name="Ink 81">
                  <a:extLst>
                    <a:ext uri="{FF2B5EF4-FFF2-40B4-BE49-F238E27FC236}">
                      <a16:creationId xmlns:a16="http://schemas.microsoft.com/office/drawing/2014/main" id="{D669FB9B-74E4-552D-0775-8F32EE63522C}"/>
                    </a:ext>
                  </a:extLst>
                </p14:cNvPr>
                <p14:cNvContentPartPr/>
                <p14:nvPr/>
              </p14:nvContentPartPr>
              <p14:xfrm>
                <a:off x="8840944" y="5302800"/>
                <a:ext cx="86400" cy="276120"/>
              </p14:xfrm>
            </p:contentPart>
          </mc:Choice>
          <mc:Fallback xmlns="">
            <p:pic>
              <p:nvPicPr>
                <p:cNvPr id="82" name="Ink 81">
                  <a:extLst>
                    <a:ext uri="{FF2B5EF4-FFF2-40B4-BE49-F238E27FC236}">
                      <a16:creationId xmlns:a16="http://schemas.microsoft.com/office/drawing/2014/main" id="{D669FB9B-74E4-552D-0775-8F32EE63522C}"/>
                    </a:ext>
                  </a:extLst>
                </p:cNvPr>
                <p:cNvPicPr/>
                <p:nvPr/>
              </p:nvPicPr>
              <p:blipFill>
                <a:blip r:embed="rId154"/>
                <a:stretch>
                  <a:fillRect/>
                </a:stretch>
              </p:blipFill>
              <p:spPr>
                <a:xfrm>
                  <a:off x="8832304" y="5294160"/>
                  <a:ext cx="10404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83" name="Ink 82">
                  <a:extLst>
                    <a:ext uri="{FF2B5EF4-FFF2-40B4-BE49-F238E27FC236}">
                      <a16:creationId xmlns:a16="http://schemas.microsoft.com/office/drawing/2014/main" id="{8144FE68-DCB5-E914-68D1-E123B4B5AC50}"/>
                    </a:ext>
                  </a:extLst>
                </p14:cNvPr>
                <p14:cNvContentPartPr/>
                <p14:nvPr/>
              </p14:nvContentPartPr>
              <p14:xfrm>
                <a:off x="8930224" y="5414760"/>
                <a:ext cx="100080" cy="77040"/>
              </p14:xfrm>
            </p:contentPart>
          </mc:Choice>
          <mc:Fallback xmlns="">
            <p:pic>
              <p:nvPicPr>
                <p:cNvPr id="83" name="Ink 82">
                  <a:extLst>
                    <a:ext uri="{FF2B5EF4-FFF2-40B4-BE49-F238E27FC236}">
                      <a16:creationId xmlns:a16="http://schemas.microsoft.com/office/drawing/2014/main" id="{8144FE68-DCB5-E914-68D1-E123B4B5AC50}"/>
                    </a:ext>
                  </a:extLst>
                </p:cNvPr>
                <p:cNvPicPr/>
                <p:nvPr/>
              </p:nvPicPr>
              <p:blipFill>
                <a:blip r:embed="rId156"/>
                <a:stretch>
                  <a:fillRect/>
                </a:stretch>
              </p:blipFill>
              <p:spPr>
                <a:xfrm>
                  <a:off x="8921224" y="5406120"/>
                  <a:ext cx="11772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84" name="Ink 83">
                  <a:extLst>
                    <a:ext uri="{FF2B5EF4-FFF2-40B4-BE49-F238E27FC236}">
                      <a16:creationId xmlns:a16="http://schemas.microsoft.com/office/drawing/2014/main" id="{CD3B794A-40D5-915C-86C7-1BC1B9C508B5}"/>
                    </a:ext>
                  </a:extLst>
                </p14:cNvPr>
                <p14:cNvContentPartPr/>
                <p14:nvPr/>
              </p14:nvContentPartPr>
              <p14:xfrm>
                <a:off x="9073504" y="5322960"/>
                <a:ext cx="61560" cy="93600"/>
              </p14:xfrm>
            </p:contentPart>
          </mc:Choice>
          <mc:Fallback xmlns="">
            <p:pic>
              <p:nvPicPr>
                <p:cNvPr id="84" name="Ink 83">
                  <a:extLst>
                    <a:ext uri="{FF2B5EF4-FFF2-40B4-BE49-F238E27FC236}">
                      <a16:creationId xmlns:a16="http://schemas.microsoft.com/office/drawing/2014/main" id="{CD3B794A-40D5-915C-86C7-1BC1B9C508B5}"/>
                    </a:ext>
                  </a:extLst>
                </p:cNvPr>
                <p:cNvPicPr/>
                <p:nvPr/>
              </p:nvPicPr>
              <p:blipFill>
                <a:blip r:embed="rId158"/>
                <a:stretch>
                  <a:fillRect/>
                </a:stretch>
              </p:blipFill>
              <p:spPr>
                <a:xfrm>
                  <a:off x="9064504" y="5314320"/>
                  <a:ext cx="7920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85" name="Ink 84">
                  <a:extLst>
                    <a:ext uri="{FF2B5EF4-FFF2-40B4-BE49-F238E27FC236}">
                      <a16:creationId xmlns:a16="http://schemas.microsoft.com/office/drawing/2014/main" id="{0EF9961D-6E3A-4774-2DDA-BB717D9BE93A}"/>
                    </a:ext>
                  </a:extLst>
                </p14:cNvPr>
                <p14:cNvContentPartPr/>
                <p14:nvPr/>
              </p14:nvContentPartPr>
              <p14:xfrm>
                <a:off x="9178984" y="5058720"/>
                <a:ext cx="100440" cy="288000"/>
              </p14:xfrm>
            </p:contentPart>
          </mc:Choice>
          <mc:Fallback xmlns="">
            <p:pic>
              <p:nvPicPr>
                <p:cNvPr id="85" name="Ink 84">
                  <a:extLst>
                    <a:ext uri="{FF2B5EF4-FFF2-40B4-BE49-F238E27FC236}">
                      <a16:creationId xmlns:a16="http://schemas.microsoft.com/office/drawing/2014/main" id="{0EF9961D-6E3A-4774-2DDA-BB717D9BE93A}"/>
                    </a:ext>
                  </a:extLst>
                </p:cNvPr>
                <p:cNvPicPr/>
                <p:nvPr/>
              </p:nvPicPr>
              <p:blipFill>
                <a:blip r:embed="rId160"/>
                <a:stretch>
                  <a:fillRect/>
                </a:stretch>
              </p:blipFill>
              <p:spPr>
                <a:xfrm>
                  <a:off x="9169984" y="5049720"/>
                  <a:ext cx="11808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86" name="Ink 85">
                  <a:extLst>
                    <a:ext uri="{FF2B5EF4-FFF2-40B4-BE49-F238E27FC236}">
                      <a16:creationId xmlns:a16="http://schemas.microsoft.com/office/drawing/2014/main" id="{B752AEF4-4A52-47C6-463A-5E8D3C35B653}"/>
                    </a:ext>
                  </a:extLst>
                </p14:cNvPr>
                <p14:cNvContentPartPr/>
                <p14:nvPr/>
              </p14:nvContentPartPr>
              <p14:xfrm>
                <a:off x="8480584" y="6081480"/>
                <a:ext cx="131040" cy="285840"/>
              </p14:xfrm>
            </p:contentPart>
          </mc:Choice>
          <mc:Fallback xmlns="">
            <p:pic>
              <p:nvPicPr>
                <p:cNvPr id="86" name="Ink 85">
                  <a:extLst>
                    <a:ext uri="{FF2B5EF4-FFF2-40B4-BE49-F238E27FC236}">
                      <a16:creationId xmlns:a16="http://schemas.microsoft.com/office/drawing/2014/main" id="{B752AEF4-4A52-47C6-463A-5E8D3C35B653}"/>
                    </a:ext>
                  </a:extLst>
                </p:cNvPr>
                <p:cNvPicPr/>
                <p:nvPr/>
              </p:nvPicPr>
              <p:blipFill>
                <a:blip r:embed="rId162"/>
                <a:stretch>
                  <a:fillRect/>
                </a:stretch>
              </p:blipFill>
              <p:spPr>
                <a:xfrm>
                  <a:off x="8471944" y="6072480"/>
                  <a:ext cx="14868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87" name="Ink 86">
                  <a:extLst>
                    <a:ext uri="{FF2B5EF4-FFF2-40B4-BE49-F238E27FC236}">
                      <a16:creationId xmlns:a16="http://schemas.microsoft.com/office/drawing/2014/main" id="{35B79A4A-6063-698E-5994-AD6FDEBF7649}"/>
                    </a:ext>
                  </a:extLst>
                </p14:cNvPr>
                <p14:cNvContentPartPr/>
                <p14:nvPr/>
              </p14:nvContentPartPr>
              <p14:xfrm>
                <a:off x="8621344" y="6104160"/>
                <a:ext cx="208080" cy="123840"/>
              </p14:xfrm>
            </p:contentPart>
          </mc:Choice>
          <mc:Fallback xmlns="">
            <p:pic>
              <p:nvPicPr>
                <p:cNvPr id="87" name="Ink 86">
                  <a:extLst>
                    <a:ext uri="{FF2B5EF4-FFF2-40B4-BE49-F238E27FC236}">
                      <a16:creationId xmlns:a16="http://schemas.microsoft.com/office/drawing/2014/main" id="{35B79A4A-6063-698E-5994-AD6FDEBF7649}"/>
                    </a:ext>
                  </a:extLst>
                </p:cNvPr>
                <p:cNvPicPr/>
                <p:nvPr/>
              </p:nvPicPr>
              <p:blipFill>
                <a:blip r:embed="rId164"/>
                <a:stretch>
                  <a:fillRect/>
                </a:stretch>
              </p:blipFill>
              <p:spPr>
                <a:xfrm>
                  <a:off x="8612704" y="6095160"/>
                  <a:ext cx="22572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88" name="Ink 87">
                  <a:extLst>
                    <a:ext uri="{FF2B5EF4-FFF2-40B4-BE49-F238E27FC236}">
                      <a16:creationId xmlns:a16="http://schemas.microsoft.com/office/drawing/2014/main" id="{EA13D95C-1EAF-5145-1875-A6EB1CF62411}"/>
                    </a:ext>
                  </a:extLst>
                </p14:cNvPr>
                <p14:cNvContentPartPr/>
                <p14:nvPr/>
              </p14:nvContentPartPr>
              <p14:xfrm>
                <a:off x="8835904" y="5973840"/>
                <a:ext cx="163800" cy="343440"/>
              </p14:xfrm>
            </p:contentPart>
          </mc:Choice>
          <mc:Fallback xmlns="">
            <p:pic>
              <p:nvPicPr>
                <p:cNvPr id="88" name="Ink 87">
                  <a:extLst>
                    <a:ext uri="{FF2B5EF4-FFF2-40B4-BE49-F238E27FC236}">
                      <a16:creationId xmlns:a16="http://schemas.microsoft.com/office/drawing/2014/main" id="{EA13D95C-1EAF-5145-1875-A6EB1CF62411}"/>
                    </a:ext>
                  </a:extLst>
                </p:cNvPr>
                <p:cNvPicPr/>
                <p:nvPr/>
              </p:nvPicPr>
              <p:blipFill>
                <a:blip r:embed="rId166"/>
                <a:stretch>
                  <a:fillRect/>
                </a:stretch>
              </p:blipFill>
              <p:spPr>
                <a:xfrm>
                  <a:off x="8827264" y="5965200"/>
                  <a:ext cx="18144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89" name="Ink 88">
                  <a:extLst>
                    <a:ext uri="{FF2B5EF4-FFF2-40B4-BE49-F238E27FC236}">
                      <a16:creationId xmlns:a16="http://schemas.microsoft.com/office/drawing/2014/main" id="{E71791EC-5C97-2368-1E08-647B0F317226}"/>
                    </a:ext>
                  </a:extLst>
                </p14:cNvPr>
                <p14:cNvContentPartPr/>
                <p14:nvPr/>
              </p14:nvContentPartPr>
              <p14:xfrm>
                <a:off x="9031384" y="5799600"/>
                <a:ext cx="152640" cy="201240"/>
              </p14:xfrm>
            </p:contentPart>
          </mc:Choice>
          <mc:Fallback xmlns="">
            <p:pic>
              <p:nvPicPr>
                <p:cNvPr id="89" name="Ink 88">
                  <a:extLst>
                    <a:ext uri="{FF2B5EF4-FFF2-40B4-BE49-F238E27FC236}">
                      <a16:creationId xmlns:a16="http://schemas.microsoft.com/office/drawing/2014/main" id="{E71791EC-5C97-2368-1E08-647B0F317226}"/>
                    </a:ext>
                  </a:extLst>
                </p:cNvPr>
                <p:cNvPicPr/>
                <p:nvPr/>
              </p:nvPicPr>
              <p:blipFill>
                <a:blip r:embed="rId168"/>
                <a:stretch>
                  <a:fillRect/>
                </a:stretch>
              </p:blipFill>
              <p:spPr>
                <a:xfrm>
                  <a:off x="9022384" y="5790600"/>
                  <a:ext cx="1702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90" name="Ink 89">
                  <a:extLst>
                    <a:ext uri="{FF2B5EF4-FFF2-40B4-BE49-F238E27FC236}">
                      <a16:creationId xmlns:a16="http://schemas.microsoft.com/office/drawing/2014/main" id="{8FD850F8-0797-4332-FC86-FF97048704E7}"/>
                    </a:ext>
                  </a:extLst>
                </p14:cNvPr>
                <p14:cNvContentPartPr/>
                <p14:nvPr/>
              </p14:nvContentPartPr>
              <p14:xfrm>
                <a:off x="9369784" y="5802840"/>
                <a:ext cx="25200" cy="12960"/>
              </p14:xfrm>
            </p:contentPart>
          </mc:Choice>
          <mc:Fallback xmlns="">
            <p:pic>
              <p:nvPicPr>
                <p:cNvPr id="90" name="Ink 89">
                  <a:extLst>
                    <a:ext uri="{FF2B5EF4-FFF2-40B4-BE49-F238E27FC236}">
                      <a16:creationId xmlns:a16="http://schemas.microsoft.com/office/drawing/2014/main" id="{8FD850F8-0797-4332-FC86-FF97048704E7}"/>
                    </a:ext>
                  </a:extLst>
                </p:cNvPr>
                <p:cNvPicPr/>
                <p:nvPr/>
              </p:nvPicPr>
              <p:blipFill>
                <a:blip r:embed="rId170"/>
                <a:stretch>
                  <a:fillRect/>
                </a:stretch>
              </p:blipFill>
              <p:spPr>
                <a:xfrm>
                  <a:off x="9361144" y="5794200"/>
                  <a:ext cx="4284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16" name="Ink 115">
                  <a:extLst>
                    <a:ext uri="{FF2B5EF4-FFF2-40B4-BE49-F238E27FC236}">
                      <a16:creationId xmlns:a16="http://schemas.microsoft.com/office/drawing/2014/main" id="{04A64F9C-EBF6-DF73-B053-3FE1F8E07D2E}"/>
                    </a:ext>
                  </a:extLst>
                </p14:cNvPr>
                <p14:cNvContentPartPr/>
                <p14:nvPr/>
              </p14:nvContentPartPr>
              <p14:xfrm>
                <a:off x="8166664" y="6109200"/>
                <a:ext cx="260640" cy="261360"/>
              </p14:xfrm>
            </p:contentPart>
          </mc:Choice>
          <mc:Fallback xmlns="">
            <p:pic>
              <p:nvPicPr>
                <p:cNvPr id="116" name="Ink 115">
                  <a:extLst>
                    <a:ext uri="{FF2B5EF4-FFF2-40B4-BE49-F238E27FC236}">
                      <a16:creationId xmlns:a16="http://schemas.microsoft.com/office/drawing/2014/main" id="{04A64F9C-EBF6-DF73-B053-3FE1F8E07D2E}"/>
                    </a:ext>
                  </a:extLst>
                </p:cNvPr>
                <p:cNvPicPr/>
                <p:nvPr/>
              </p:nvPicPr>
              <p:blipFill>
                <a:blip r:embed="rId172"/>
                <a:stretch>
                  <a:fillRect/>
                </a:stretch>
              </p:blipFill>
              <p:spPr>
                <a:xfrm>
                  <a:off x="8157664" y="6100560"/>
                  <a:ext cx="27828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17" name="Ink 116">
                  <a:extLst>
                    <a:ext uri="{FF2B5EF4-FFF2-40B4-BE49-F238E27FC236}">
                      <a16:creationId xmlns:a16="http://schemas.microsoft.com/office/drawing/2014/main" id="{C503F141-49E6-0C0B-A87E-E00941459C38}"/>
                    </a:ext>
                  </a:extLst>
                </p14:cNvPr>
                <p14:cNvContentPartPr/>
                <p14:nvPr/>
              </p14:nvContentPartPr>
              <p14:xfrm>
                <a:off x="8820424" y="5574600"/>
                <a:ext cx="154440" cy="146520"/>
              </p14:xfrm>
            </p:contentPart>
          </mc:Choice>
          <mc:Fallback xmlns="">
            <p:pic>
              <p:nvPicPr>
                <p:cNvPr id="117" name="Ink 116">
                  <a:extLst>
                    <a:ext uri="{FF2B5EF4-FFF2-40B4-BE49-F238E27FC236}">
                      <a16:creationId xmlns:a16="http://schemas.microsoft.com/office/drawing/2014/main" id="{C503F141-49E6-0C0B-A87E-E00941459C38}"/>
                    </a:ext>
                  </a:extLst>
                </p:cNvPr>
                <p:cNvPicPr/>
                <p:nvPr/>
              </p:nvPicPr>
              <p:blipFill>
                <a:blip r:embed="rId174"/>
                <a:stretch>
                  <a:fillRect/>
                </a:stretch>
              </p:blipFill>
              <p:spPr>
                <a:xfrm>
                  <a:off x="8811424" y="5565600"/>
                  <a:ext cx="17208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18" name="Ink 117">
                  <a:extLst>
                    <a:ext uri="{FF2B5EF4-FFF2-40B4-BE49-F238E27FC236}">
                      <a16:creationId xmlns:a16="http://schemas.microsoft.com/office/drawing/2014/main" id="{43206444-37B2-917A-BF8C-BCB20E5C63CE}"/>
                    </a:ext>
                  </a:extLst>
                </p14:cNvPr>
                <p14:cNvContentPartPr/>
                <p14:nvPr/>
              </p14:nvContentPartPr>
              <p14:xfrm>
                <a:off x="8737624" y="6162120"/>
                <a:ext cx="345600" cy="285480"/>
              </p14:xfrm>
            </p:contentPart>
          </mc:Choice>
          <mc:Fallback xmlns="">
            <p:pic>
              <p:nvPicPr>
                <p:cNvPr id="118" name="Ink 117">
                  <a:extLst>
                    <a:ext uri="{FF2B5EF4-FFF2-40B4-BE49-F238E27FC236}">
                      <a16:creationId xmlns:a16="http://schemas.microsoft.com/office/drawing/2014/main" id="{43206444-37B2-917A-BF8C-BCB20E5C63CE}"/>
                    </a:ext>
                  </a:extLst>
                </p:cNvPr>
                <p:cNvPicPr/>
                <p:nvPr/>
              </p:nvPicPr>
              <p:blipFill>
                <a:blip r:embed="rId176"/>
                <a:stretch>
                  <a:fillRect/>
                </a:stretch>
              </p:blipFill>
              <p:spPr>
                <a:xfrm>
                  <a:off x="8728624" y="6153120"/>
                  <a:ext cx="363240" cy="303120"/>
                </a:xfrm>
                <a:prstGeom prst="rect">
                  <a:avLst/>
                </a:prstGeom>
              </p:spPr>
            </p:pic>
          </mc:Fallback>
        </mc:AlternateContent>
      </p:grpSp>
      <p:grpSp>
        <p:nvGrpSpPr>
          <p:cNvPr id="134" name="Group 133">
            <a:extLst>
              <a:ext uri="{FF2B5EF4-FFF2-40B4-BE49-F238E27FC236}">
                <a16:creationId xmlns:a16="http://schemas.microsoft.com/office/drawing/2014/main" id="{B0823070-A71A-808E-EBFF-6199BC9DC067}"/>
              </a:ext>
            </a:extLst>
          </p:cNvPr>
          <p:cNvGrpSpPr/>
          <p:nvPr/>
        </p:nvGrpSpPr>
        <p:grpSpPr>
          <a:xfrm>
            <a:off x="11821384" y="5311800"/>
            <a:ext cx="1234080" cy="1612080"/>
            <a:chOff x="11821384" y="5311800"/>
            <a:chExt cx="1234080" cy="1612080"/>
          </a:xfrm>
        </p:grpSpPr>
        <mc:AlternateContent xmlns:mc="http://schemas.openxmlformats.org/markup-compatibility/2006" xmlns:p14="http://schemas.microsoft.com/office/powerpoint/2010/main">
          <mc:Choice Requires="p14">
            <p:contentPart p14:bwMode="auto" r:id="rId177">
              <p14:nvContentPartPr>
                <p14:cNvPr id="120" name="Ink 119">
                  <a:extLst>
                    <a:ext uri="{FF2B5EF4-FFF2-40B4-BE49-F238E27FC236}">
                      <a16:creationId xmlns:a16="http://schemas.microsoft.com/office/drawing/2014/main" id="{4C9B1B54-D0C0-D173-B045-B29C293CCD07}"/>
                    </a:ext>
                  </a:extLst>
                </p14:cNvPr>
                <p14:cNvContentPartPr/>
                <p14:nvPr/>
              </p14:nvContentPartPr>
              <p14:xfrm>
                <a:off x="11821384" y="5653440"/>
                <a:ext cx="288720" cy="282240"/>
              </p14:xfrm>
            </p:contentPart>
          </mc:Choice>
          <mc:Fallback xmlns="">
            <p:pic>
              <p:nvPicPr>
                <p:cNvPr id="120" name="Ink 119">
                  <a:extLst>
                    <a:ext uri="{FF2B5EF4-FFF2-40B4-BE49-F238E27FC236}">
                      <a16:creationId xmlns:a16="http://schemas.microsoft.com/office/drawing/2014/main" id="{4C9B1B54-D0C0-D173-B045-B29C293CCD07}"/>
                    </a:ext>
                  </a:extLst>
                </p:cNvPr>
                <p:cNvPicPr/>
                <p:nvPr/>
              </p:nvPicPr>
              <p:blipFill>
                <a:blip r:embed="rId178"/>
                <a:stretch>
                  <a:fillRect/>
                </a:stretch>
              </p:blipFill>
              <p:spPr>
                <a:xfrm>
                  <a:off x="11812384" y="5644440"/>
                  <a:ext cx="30636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21" name="Ink 120">
                  <a:extLst>
                    <a:ext uri="{FF2B5EF4-FFF2-40B4-BE49-F238E27FC236}">
                      <a16:creationId xmlns:a16="http://schemas.microsoft.com/office/drawing/2014/main" id="{2DB5A137-E7F2-4B5F-D678-5654A129A9E0}"/>
                    </a:ext>
                  </a:extLst>
                </p14:cNvPr>
                <p14:cNvContentPartPr/>
                <p14:nvPr/>
              </p14:nvContentPartPr>
              <p14:xfrm>
                <a:off x="12028744" y="5556600"/>
                <a:ext cx="37080" cy="11880"/>
              </p14:xfrm>
            </p:contentPart>
          </mc:Choice>
          <mc:Fallback xmlns="">
            <p:pic>
              <p:nvPicPr>
                <p:cNvPr id="121" name="Ink 120">
                  <a:extLst>
                    <a:ext uri="{FF2B5EF4-FFF2-40B4-BE49-F238E27FC236}">
                      <a16:creationId xmlns:a16="http://schemas.microsoft.com/office/drawing/2014/main" id="{2DB5A137-E7F2-4B5F-D678-5654A129A9E0}"/>
                    </a:ext>
                  </a:extLst>
                </p:cNvPr>
                <p:cNvPicPr/>
                <p:nvPr/>
              </p:nvPicPr>
              <p:blipFill>
                <a:blip r:embed="rId180"/>
                <a:stretch>
                  <a:fillRect/>
                </a:stretch>
              </p:blipFill>
              <p:spPr>
                <a:xfrm>
                  <a:off x="12020104" y="5547600"/>
                  <a:ext cx="5472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22" name="Ink 121">
                  <a:extLst>
                    <a:ext uri="{FF2B5EF4-FFF2-40B4-BE49-F238E27FC236}">
                      <a16:creationId xmlns:a16="http://schemas.microsoft.com/office/drawing/2014/main" id="{29A28335-4CCE-39B4-7C35-6BF6E5BA3B81}"/>
                    </a:ext>
                  </a:extLst>
                </p14:cNvPr>
                <p14:cNvContentPartPr/>
                <p14:nvPr/>
              </p14:nvContentPartPr>
              <p14:xfrm>
                <a:off x="12147904" y="5574600"/>
                <a:ext cx="112320" cy="217080"/>
              </p14:xfrm>
            </p:contentPart>
          </mc:Choice>
          <mc:Fallback xmlns="">
            <p:pic>
              <p:nvPicPr>
                <p:cNvPr id="122" name="Ink 121">
                  <a:extLst>
                    <a:ext uri="{FF2B5EF4-FFF2-40B4-BE49-F238E27FC236}">
                      <a16:creationId xmlns:a16="http://schemas.microsoft.com/office/drawing/2014/main" id="{29A28335-4CCE-39B4-7C35-6BF6E5BA3B81}"/>
                    </a:ext>
                  </a:extLst>
                </p:cNvPr>
                <p:cNvPicPr/>
                <p:nvPr/>
              </p:nvPicPr>
              <p:blipFill>
                <a:blip r:embed="rId182"/>
                <a:stretch>
                  <a:fillRect/>
                </a:stretch>
              </p:blipFill>
              <p:spPr>
                <a:xfrm>
                  <a:off x="12139264" y="5565600"/>
                  <a:ext cx="12996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23" name="Ink 122">
                  <a:extLst>
                    <a:ext uri="{FF2B5EF4-FFF2-40B4-BE49-F238E27FC236}">
                      <a16:creationId xmlns:a16="http://schemas.microsoft.com/office/drawing/2014/main" id="{B5492267-FF82-9A29-A84B-9EC8B4EFFBAF}"/>
                    </a:ext>
                  </a:extLst>
                </p14:cNvPr>
                <p14:cNvContentPartPr/>
                <p14:nvPr/>
              </p14:nvContentPartPr>
              <p14:xfrm>
                <a:off x="12243664" y="5311800"/>
                <a:ext cx="180360" cy="224640"/>
              </p14:xfrm>
            </p:contentPart>
          </mc:Choice>
          <mc:Fallback xmlns="">
            <p:pic>
              <p:nvPicPr>
                <p:cNvPr id="123" name="Ink 122">
                  <a:extLst>
                    <a:ext uri="{FF2B5EF4-FFF2-40B4-BE49-F238E27FC236}">
                      <a16:creationId xmlns:a16="http://schemas.microsoft.com/office/drawing/2014/main" id="{B5492267-FF82-9A29-A84B-9EC8B4EFFBAF}"/>
                    </a:ext>
                  </a:extLst>
                </p:cNvPr>
                <p:cNvPicPr/>
                <p:nvPr/>
              </p:nvPicPr>
              <p:blipFill>
                <a:blip r:embed="rId184"/>
                <a:stretch>
                  <a:fillRect/>
                </a:stretch>
              </p:blipFill>
              <p:spPr>
                <a:xfrm>
                  <a:off x="12234664" y="5303160"/>
                  <a:ext cx="19800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24" name="Ink 123">
                  <a:extLst>
                    <a:ext uri="{FF2B5EF4-FFF2-40B4-BE49-F238E27FC236}">
                      <a16:creationId xmlns:a16="http://schemas.microsoft.com/office/drawing/2014/main" id="{40D4D08C-889E-31C1-858C-88AE4AECDEC7}"/>
                    </a:ext>
                  </a:extLst>
                </p14:cNvPr>
                <p14:cNvContentPartPr/>
                <p14:nvPr/>
              </p14:nvContentPartPr>
              <p14:xfrm>
                <a:off x="12024064" y="6116760"/>
                <a:ext cx="15120" cy="22320"/>
              </p14:xfrm>
            </p:contentPart>
          </mc:Choice>
          <mc:Fallback xmlns="">
            <p:pic>
              <p:nvPicPr>
                <p:cNvPr id="124" name="Ink 123">
                  <a:extLst>
                    <a:ext uri="{FF2B5EF4-FFF2-40B4-BE49-F238E27FC236}">
                      <a16:creationId xmlns:a16="http://schemas.microsoft.com/office/drawing/2014/main" id="{40D4D08C-889E-31C1-858C-88AE4AECDEC7}"/>
                    </a:ext>
                  </a:extLst>
                </p:cNvPr>
                <p:cNvPicPr/>
                <p:nvPr/>
              </p:nvPicPr>
              <p:blipFill>
                <a:blip r:embed="rId186"/>
                <a:stretch>
                  <a:fillRect/>
                </a:stretch>
              </p:blipFill>
              <p:spPr>
                <a:xfrm>
                  <a:off x="12015424" y="6107760"/>
                  <a:ext cx="3276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25" name="Ink 124">
                  <a:extLst>
                    <a:ext uri="{FF2B5EF4-FFF2-40B4-BE49-F238E27FC236}">
                      <a16:creationId xmlns:a16="http://schemas.microsoft.com/office/drawing/2014/main" id="{85A7D666-D73F-D951-38A4-8C526D787BF2}"/>
                    </a:ext>
                  </a:extLst>
                </p14:cNvPr>
                <p14:cNvContentPartPr/>
                <p14:nvPr/>
              </p14:nvContentPartPr>
              <p14:xfrm>
                <a:off x="12012184" y="6112080"/>
                <a:ext cx="156240" cy="257760"/>
              </p14:xfrm>
            </p:contentPart>
          </mc:Choice>
          <mc:Fallback xmlns="">
            <p:pic>
              <p:nvPicPr>
                <p:cNvPr id="125" name="Ink 124">
                  <a:extLst>
                    <a:ext uri="{FF2B5EF4-FFF2-40B4-BE49-F238E27FC236}">
                      <a16:creationId xmlns:a16="http://schemas.microsoft.com/office/drawing/2014/main" id="{85A7D666-D73F-D951-38A4-8C526D787BF2}"/>
                    </a:ext>
                  </a:extLst>
                </p:cNvPr>
                <p:cNvPicPr/>
                <p:nvPr/>
              </p:nvPicPr>
              <p:blipFill>
                <a:blip r:embed="rId188"/>
                <a:stretch>
                  <a:fillRect/>
                </a:stretch>
              </p:blipFill>
              <p:spPr>
                <a:xfrm>
                  <a:off x="12003544" y="6103440"/>
                  <a:ext cx="17388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28" name="Ink 127">
                  <a:extLst>
                    <a:ext uri="{FF2B5EF4-FFF2-40B4-BE49-F238E27FC236}">
                      <a16:creationId xmlns:a16="http://schemas.microsoft.com/office/drawing/2014/main" id="{8483B34F-16F6-2BF3-360F-FD7E46FBA009}"/>
                    </a:ext>
                  </a:extLst>
                </p14:cNvPr>
                <p14:cNvContentPartPr/>
                <p14:nvPr/>
              </p14:nvContentPartPr>
              <p14:xfrm>
                <a:off x="12001744" y="6000840"/>
                <a:ext cx="147960" cy="367920"/>
              </p14:xfrm>
            </p:contentPart>
          </mc:Choice>
          <mc:Fallback xmlns="">
            <p:pic>
              <p:nvPicPr>
                <p:cNvPr id="128" name="Ink 127">
                  <a:extLst>
                    <a:ext uri="{FF2B5EF4-FFF2-40B4-BE49-F238E27FC236}">
                      <a16:creationId xmlns:a16="http://schemas.microsoft.com/office/drawing/2014/main" id="{8483B34F-16F6-2BF3-360F-FD7E46FBA009}"/>
                    </a:ext>
                  </a:extLst>
                </p:cNvPr>
                <p:cNvPicPr/>
                <p:nvPr/>
              </p:nvPicPr>
              <p:blipFill>
                <a:blip r:embed="rId190"/>
                <a:stretch>
                  <a:fillRect/>
                </a:stretch>
              </p:blipFill>
              <p:spPr>
                <a:xfrm>
                  <a:off x="11993104" y="5991840"/>
                  <a:ext cx="165600" cy="38556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29" name="Ink 128">
                  <a:extLst>
                    <a:ext uri="{FF2B5EF4-FFF2-40B4-BE49-F238E27FC236}">
                      <a16:creationId xmlns:a16="http://schemas.microsoft.com/office/drawing/2014/main" id="{94399CA7-C664-BA4B-866A-F66F0268315D}"/>
                    </a:ext>
                  </a:extLst>
                </p14:cNvPr>
                <p14:cNvContentPartPr/>
                <p14:nvPr/>
              </p14:nvContentPartPr>
              <p14:xfrm>
                <a:off x="12234304" y="5901480"/>
                <a:ext cx="147600" cy="306000"/>
              </p14:xfrm>
            </p:contentPart>
          </mc:Choice>
          <mc:Fallback xmlns="">
            <p:pic>
              <p:nvPicPr>
                <p:cNvPr id="129" name="Ink 128">
                  <a:extLst>
                    <a:ext uri="{FF2B5EF4-FFF2-40B4-BE49-F238E27FC236}">
                      <a16:creationId xmlns:a16="http://schemas.microsoft.com/office/drawing/2014/main" id="{94399CA7-C664-BA4B-866A-F66F0268315D}"/>
                    </a:ext>
                  </a:extLst>
                </p:cNvPr>
                <p:cNvPicPr/>
                <p:nvPr/>
              </p:nvPicPr>
              <p:blipFill>
                <a:blip r:embed="rId192"/>
                <a:stretch>
                  <a:fillRect/>
                </a:stretch>
              </p:blipFill>
              <p:spPr>
                <a:xfrm>
                  <a:off x="12225304" y="5892840"/>
                  <a:ext cx="165240" cy="32364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30" name="Ink 129">
                  <a:extLst>
                    <a:ext uri="{FF2B5EF4-FFF2-40B4-BE49-F238E27FC236}">
                      <a16:creationId xmlns:a16="http://schemas.microsoft.com/office/drawing/2014/main" id="{2DA0D559-DC38-7B92-790A-F91CF887CC71}"/>
                    </a:ext>
                  </a:extLst>
                </p14:cNvPr>
                <p14:cNvContentPartPr/>
                <p14:nvPr/>
              </p14:nvContentPartPr>
              <p14:xfrm>
                <a:off x="12419344" y="5905800"/>
                <a:ext cx="84600" cy="100800"/>
              </p14:xfrm>
            </p:contentPart>
          </mc:Choice>
          <mc:Fallback xmlns="">
            <p:pic>
              <p:nvPicPr>
                <p:cNvPr id="130" name="Ink 129">
                  <a:extLst>
                    <a:ext uri="{FF2B5EF4-FFF2-40B4-BE49-F238E27FC236}">
                      <a16:creationId xmlns:a16="http://schemas.microsoft.com/office/drawing/2014/main" id="{2DA0D559-DC38-7B92-790A-F91CF887CC71}"/>
                    </a:ext>
                  </a:extLst>
                </p:cNvPr>
                <p:cNvPicPr/>
                <p:nvPr/>
              </p:nvPicPr>
              <p:blipFill>
                <a:blip r:embed="rId194"/>
                <a:stretch>
                  <a:fillRect/>
                </a:stretch>
              </p:blipFill>
              <p:spPr>
                <a:xfrm>
                  <a:off x="12410704" y="5896800"/>
                  <a:ext cx="10224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31" name="Ink 130">
                  <a:extLst>
                    <a:ext uri="{FF2B5EF4-FFF2-40B4-BE49-F238E27FC236}">
                      <a16:creationId xmlns:a16="http://schemas.microsoft.com/office/drawing/2014/main" id="{D6F38ECB-DB36-B99B-A201-E17182997E11}"/>
                    </a:ext>
                  </a:extLst>
                </p14:cNvPr>
                <p14:cNvContentPartPr/>
                <p14:nvPr/>
              </p14:nvContentPartPr>
              <p14:xfrm>
                <a:off x="12579544" y="5670360"/>
                <a:ext cx="115200" cy="295200"/>
              </p14:xfrm>
            </p:contentPart>
          </mc:Choice>
          <mc:Fallback xmlns="">
            <p:pic>
              <p:nvPicPr>
                <p:cNvPr id="131" name="Ink 130">
                  <a:extLst>
                    <a:ext uri="{FF2B5EF4-FFF2-40B4-BE49-F238E27FC236}">
                      <a16:creationId xmlns:a16="http://schemas.microsoft.com/office/drawing/2014/main" id="{D6F38ECB-DB36-B99B-A201-E17182997E11}"/>
                    </a:ext>
                  </a:extLst>
                </p:cNvPr>
                <p:cNvPicPr/>
                <p:nvPr/>
              </p:nvPicPr>
              <p:blipFill>
                <a:blip r:embed="rId196"/>
                <a:stretch>
                  <a:fillRect/>
                </a:stretch>
              </p:blipFill>
              <p:spPr>
                <a:xfrm>
                  <a:off x="12570904" y="5661360"/>
                  <a:ext cx="13284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32" name="Ink 131">
                  <a:extLst>
                    <a:ext uri="{FF2B5EF4-FFF2-40B4-BE49-F238E27FC236}">
                      <a16:creationId xmlns:a16="http://schemas.microsoft.com/office/drawing/2014/main" id="{2AF0C73E-6B3C-CC9C-5E87-9E32A558D1F8}"/>
                    </a:ext>
                  </a:extLst>
                </p14:cNvPr>
                <p14:cNvContentPartPr/>
                <p14:nvPr/>
              </p14:nvContentPartPr>
              <p14:xfrm>
                <a:off x="12158344" y="6123600"/>
                <a:ext cx="703800" cy="800280"/>
              </p14:xfrm>
            </p:contentPart>
          </mc:Choice>
          <mc:Fallback xmlns="">
            <p:pic>
              <p:nvPicPr>
                <p:cNvPr id="132" name="Ink 131">
                  <a:extLst>
                    <a:ext uri="{FF2B5EF4-FFF2-40B4-BE49-F238E27FC236}">
                      <a16:creationId xmlns:a16="http://schemas.microsoft.com/office/drawing/2014/main" id="{2AF0C73E-6B3C-CC9C-5E87-9E32A558D1F8}"/>
                    </a:ext>
                  </a:extLst>
                </p:cNvPr>
                <p:cNvPicPr/>
                <p:nvPr/>
              </p:nvPicPr>
              <p:blipFill>
                <a:blip r:embed="rId198"/>
                <a:stretch>
                  <a:fillRect/>
                </a:stretch>
              </p:blipFill>
              <p:spPr>
                <a:xfrm>
                  <a:off x="12149344" y="6114960"/>
                  <a:ext cx="721440" cy="81792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33" name="Ink 132">
                  <a:extLst>
                    <a:ext uri="{FF2B5EF4-FFF2-40B4-BE49-F238E27FC236}">
                      <a16:creationId xmlns:a16="http://schemas.microsoft.com/office/drawing/2014/main" id="{DB029EA0-267D-0B67-7E51-3D7D74D68A20}"/>
                    </a:ext>
                  </a:extLst>
                </p14:cNvPr>
                <p14:cNvContentPartPr/>
                <p14:nvPr/>
              </p14:nvContentPartPr>
              <p14:xfrm>
                <a:off x="12723544" y="5906520"/>
                <a:ext cx="331920" cy="397440"/>
              </p14:xfrm>
            </p:contentPart>
          </mc:Choice>
          <mc:Fallback xmlns="">
            <p:pic>
              <p:nvPicPr>
                <p:cNvPr id="133" name="Ink 132">
                  <a:extLst>
                    <a:ext uri="{FF2B5EF4-FFF2-40B4-BE49-F238E27FC236}">
                      <a16:creationId xmlns:a16="http://schemas.microsoft.com/office/drawing/2014/main" id="{DB029EA0-267D-0B67-7E51-3D7D74D68A20}"/>
                    </a:ext>
                  </a:extLst>
                </p:cNvPr>
                <p:cNvPicPr/>
                <p:nvPr/>
              </p:nvPicPr>
              <p:blipFill>
                <a:blip r:embed="rId200"/>
                <a:stretch>
                  <a:fillRect/>
                </a:stretch>
              </p:blipFill>
              <p:spPr>
                <a:xfrm>
                  <a:off x="12714904" y="5897520"/>
                  <a:ext cx="349560" cy="41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1">
            <p14:nvContentPartPr>
              <p14:cNvPr id="135" name="Ink 134">
                <a:extLst>
                  <a:ext uri="{FF2B5EF4-FFF2-40B4-BE49-F238E27FC236}">
                    <a16:creationId xmlns:a16="http://schemas.microsoft.com/office/drawing/2014/main" id="{9F5FAE35-0764-C666-4558-829B829806E7}"/>
                  </a:ext>
                </a:extLst>
              </p14:cNvPr>
              <p14:cNvContentPartPr/>
              <p14:nvPr/>
            </p14:nvContentPartPr>
            <p14:xfrm>
              <a:off x="11415304" y="3280320"/>
              <a:ext cx="673200" cy="341280"/>
            </p14:xfrm>
          </p:contentPart>
        </mc:Choice>
        <mc:Fallback xmlns="">
          <p:pic>
            <p:nvPicPr>
              <p:cNvPr id="135" name="Ink 134">
                <a:extLst>
                  <a:ext uri="{FF2B5EF4-FFF2-40B4-BE49-F238E27FC236}">
                    <a16:creationId xmlns:a16="http://schemas.microsoft.com/office/drawing/2014/main" id="{9F5FAE35-0764-C666-4558-829B829806E7}"/>
                  </a:ext>
                </a:extLst>
              </p:cNvPr>
              <p:cNvPicPr/>
              <p:nvPr/>
            </p:nvPicPr>
            <p:blipFill>
              <a:blip r:embed="rId202"/>
              <a:stretch>
                <a:fillRect/>
              </a:stretch>
            </p:blipFill>
            <p:spPr>
              <a:xfrm>
                <a:off x="11406664" y="3271680"/>
                <a:ext cx="690840" cy="358920"/>
              </a:xfrm>
              <a:prstGeom prst="rect">
                <a:avLst/>
              </a:prstGeom>
            </p:spPr>
          </p:pic>
        </mc:Fallback>
      </mc:AlternateContent>
      <p:grpSp>
        <p:nvGrpSpPr>
          <p:cNvPr id="142" name="Group 141">
            <a:extLst>
              <a:ext uri="{FF2B5EF4-FFF2-40B4-BE49-F238E27FC236}">
                <a16:creationId xmlns:a16="http://schemas.microsoft.com/office/drawing/2014/main" id="{477B6C3F-59B3-793B-746E-286FCD6CC0D7}"/>
              </a:ext>
            </a:extLst>
          </p:cNvPr>
          <p:cNvGrpSpPr/>
          <p:nvPr/>
        </p:nvGrpSpPr>
        <p:grpSpPr>
          <a:xfrm>
            <a:off x="11244304" y="4026960"/>
            <a:ext cx="965160" cy="460080"/>
            <a:chOff x="11244304" y="4026960"/>
            <a:chExt cx="965160" cy="460080"/>
          </a:xfrm>
        </p:grpSpPr>
        <mc:AlternateContent xmlns:mc="http://schemas.openxmlformats.org/markup-compatibility/2006" xmlns:p14="http://schemas.microsoft.com/office/powerpoint/2010/main">
          <mc:Choice Requires="p14">
            <p:contentPart p14:bwMode="auto" r:id="rId203">
              <p14:nvContentPartPr>
                <p14:cNvPr id="136" name="Ink 135">
                  <a:extLst>
                    <a:ext uri="{FF2B5EF4-FFF2-40B4-BE49-F238E27FC236}">
                      <a16:creationId xmlns:a16="http://schemas.microsoft.com/office/drawing/2014/main" id="{C321B2F1-5AA8-80D3-92DD-CA0964E4D66F}"/>
                    </a:ext>
                  </a:extLst>
                </p14:cNvPr>
                <p14:cNvContentPartPr/>
                <p14:nvPr/>
              </p14:nvContentPartPr>
              <p14:xfrm>
                <a:off x="11286784" y="4061520"/>
                <a:ext cx="162720" cy="225000"/>
              </p14:xfrm>
            </p:contentPart>
          </mc:Choice>
          <mc:Fallback xmlns="">
            <p:pic>
              <p:nvPicPr>
                <p:cNvPr id="136" name="Ink 135">
                  <a:extLst>
                    <a:ext uri="{FF2B5EF4-FFF2-40B4-BE49-F238E27FC236}">
                      <a16:creationId xmlns:a16="http://schemas.microsoft.com/office/drawing/2014/main" id="{C321B2F1-5AA8-80D3-92DD-CA0964E4D66F}"/>
                    </a:ext>
                  </a:extLst>
                </p:cNvPr>
                <p:cNvPicPr/>
                <p:nvPr/>
              </p:nvPicPr>
              <p:blipFill>
                <a:blip r:embed="rId204"/>
                <a:stretch>
                  <a:fillRect/>
                </a:stretch>
              </p:blipFill>
              <p:spPr>
                <a:xfrm>
                  <a:off x="11277784" y="4052880"/>
                  <a:ext cx="18036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37" name="Ink 136">
                  <a:extLst>
                    <a:ext uri="{FF2B5EF4-FFF2-40B4-BE49-F238E27FC236}">
                      <a16:creationId xmlns:a16="http://schemas.microsoft.com/office/drawing/2014/main" id="{50437CA5-0075-26D2-762E-BCF8D330B02F}"/>
                    </a:ext>
                  </a:extLst>
                </p14:cNvPr>
                <p14:cNvContentPartPr/>
                <p14:nvPr/>
              </p14:nvContentPartPr>
              <p14:xfrm>
                <a:off x="11244304" y="4202280"/>
                <a:ext cx="103680" cy="119160"/>
              </p14:xfrm>
            </p:contentPart>
          </mc:Choice>
          <mc:Fallback xmlns="">
            <p:pic>
              <p:nvPicPr>
                <p:cNvPr id="137" name="Ink 136">
                  <a:extLst>
                    <a:ext uri="{FF2B5EF4-FFF2-40B4-BE49-F238E27FC236}">
                      <a16:creationId xmlns:a16="http://schemas.microsoft.com/office/drawing/2014/main" id="{50437CA5-0075-26D2-762E-BCF8D330B02F}"/>
                    </a:ext>
                  </a:extLst>
                </p:cNvPr>
                <p:cNvPicPr/>
                <p:nvPr/>
              </p:nvPicPr>
              <p:blipFill>
                <a:blip r:embed="rId206"/>
                <a:stretch>
                  <a:fillRect/>
                </a:stretch>
              </p:blipFill>
              <p:spPr>
                <a:xfrm>
                  <a:off x="11235664" y="4193280"/>
                  <a:ext cx="1213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38" name="Ink 137">
                  <a:extLst>
                    <a:ext uri="{FF2B5EF4-FFF2-40B4-BE49-F238E27FC236}">
                      <a16:creationId xmlns:a16="http://schemas.microsoft.com/office/drawing/2014/main" id="{58992013-44A8-AF78-95DA-3BDA6EFC8D42}"/>
                    </a:ext>
                  </a:extLst>
                </p14:cNvPr>
                <p14:cNvContentPartPr/>
                <p14:nvPr/>
              </p14:nvContentPartPr>
              <p14:xfrm>
                <a:off x="11522584" y="4271760"/>
                <a:ext cx="95400" cy="158400"/>
              </p14:xfrm>
            </p:contentPart>
          </mc:Choice>
          <mc:Fallback xmlns="">
            <p:pic>
              <p:nvPicPr>
                <p:cNvPr id="138" name="Ink 137">
                  <a:extLst>
                    <a:ext uri="{FF2B5EF4-FFF2-40B4-BE49-F238E27FC236}">
                      <a16:creationId xmlns:a16="http://schemas.microsoft.com/office/drawing/2014/main" id="{58992013-44A8-AF78-95DA-3BDA6EFC8D42}"/>
                    </a:ext>
                  </a:extLst>
                </p:cNvPr>
                <p:cNvPicPr/>
                <p:nvPr/>
              </p:nvPicPr>
              <p:blipFill>
                <a:blip r:embed="rId208"/>
                <a:stretch>
                  <a:fillRect/>
                </a:stretch>
              </p:blipFill>
              <p:spPr>
                <a:xfrm>
                  <a:off x="11513944" y="4262760"/>
                  <a:ext cx="11304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39" name="Ink 138">
                  <a:extLst>
                    <a:ext uri="{FF2B5EF4-FFF2-40B4-BE49-F238E27FC236}">
                      <a16:creationId xmlns:a16="http://schemas.microsoft.com/office/drawing/2014/main" id="{3821987C-BA6D-DF8D-DEFD-C5B0DAA5527E}"/>
                    </a:ext>
                  </a:extLst>
                </p14:cNvPr>
                <p14:cNvContentPartPr/>
                <p14:nvPr/>
              </p14:nvContentPartPr>
              <p14:xfrm>
                <a:off x="11634184" y="4335120"/>
                <a:ext cx="39600" cy="51120"/>
              </p14:xfrm>
            </p:contentPart>
          </mc:Choice>
          <mc:Fallback xmlns="">
            <p:pic>
              <p:nvPicPr>
                <p:cNvPr id="139" name="Ink 138">
                  <a:extLst>
                    <a:ext uri="{FF2B5EF4-FFF2-40B4-BE49-F238E27FC236}">
                      <a16:creationId xmlns:a16="http://schemas.microsoft.com/office/drawing/2014/main" id="{3821987C-BA6D-DF8D-DEFD-C5B0DAA5527E}"/>
                    </a:ext>
                  </a:extLst>
                </p:cNvPr>
                <p:cNvPicPr/>
                <p:nvPr/>
              </p:nvPicPr>
              <p:blipFill>
                <a:blip r:embed="rId210"/>
                <a:stretch>
                  <a:fillRect/>
                </a:stretch>
              </p:blipFill>
              <p:spPr>
                <a:xfrm>
                  <a:off x="11625544" y="4326480"/>
                  <a:ext cx="5724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40" name="Ink 139">
                  <a:extLst>
                    <a:ext uri="{FF2B5EF4-FFF2-40B4-BE49-F238E27FC236}">
                      <a16:creationId xmlns:a16="http://schemas.microsoft.com/office/drawing/2014/main" id="{56A3C359-1B83-DEAF-0415-5DEE42B99C92}"/>
                    </a:ext>
                  </a:extLst>
                </p14:cNvPr>
                <p14:cNvContentPartPr/>
                <p14:nvPr/>
              </p14:nvContentPartPr>
              <p14:xfrm>
                <a:off x="11608984" y="4265280"/>
                <a:ext cx="22320" cy="6480"/>
              </p14:xfrm>
            </p:contentPart>
          </mc:Choice>
          <mc:Fallback xmlns="">
            <p:pic>
              <p:nvPicPr>
                <p:cNvPr id="140" name="Ink 139">
                  <a:extLst>
                    <a:ext uri="{FF2B5EF4-FFF2-40B4-BE49-F238E27FC236}">
                      <a16:creationId xmlns:a16="http://schemas.microsoft.com/office/drawing/2014/main" id="{56A3C359-1B83-DEAF-0415-5DEE42B99C92}"/>
                    </a:ext>
                  </a:extLst>
                </p:cNvPr>
                <p:cNvPicPr/>
                <p:nvPr/>
              </p:nvPicPr>
              <p:blipFill>
                <a:blip r:embed="rId212"/>
                <a:stretch>
                  <a:fillRect/>
                </a:stretch>
              </p:blipFill>
              <p:spPr>
                <a:xfrm>
                  <a:off x="11599984" y="4256280"/>
                  <a:ext cx="3996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41" name="Ink 140">
                  <a:extLst>
                    <a:ext uri="{FF2B5EF4-FFF2-40B4-BE49-F238E27FC236}">
                      <a16:creationId xmlns:a16="http://schemas.microsoft.com/office/drawing/2014/main" id="{1AD4559E-AEC6-3C09-66D9-EF24E75C2225}"/>
                    </a:ext>
                  </a:extLst>
                </p14:cNvPr>
                <p14:cNvContentPartPr/>
                <p14:nvPr/>
              </p14:nvContentPartPr>
              <p14:xfrm>
                <a:off x="11706904" y="4026960"/>
                <a:ext cx="502560" cy="460080"/>
              </p14:xfrm>
            </p:contentPart>
          </mc:Choice>
          <mc:Fallback xmlns="">
            <p:pic>
              <p:nvPicPr>
                <p:cNvPr id="141" name="Ink 140">
                  <a:extLst>
                    <a:ext uri="{FF2B5EF4-FFF2-40B4-BE49-F238E27FC236}">
                      <a16:creationId xmlns:a16="http://schemas.microsoft.com/office/drawing/2014/main" id="{1AD4559E-AEC6-3C09-66D9-EF24E75C2225}"/>
                    </a:ext>
                  </a:extLst>
                </p:cNvPr>
                <p:cNvPicPr/>
                <p:nvPr/>
              </p:nvPicPr>
              <p:blipFill>
                <a:blip r:embed="rId214"/>
                <a:stretch>
                  <a:fillRect/>
                </a:stretch>
              </p:blipFill>
              <p:spPr>
                <a:xfrm>
                  <a:off x="11697904" y="4018320"/>
                  <a:ext cx="520200" cy="477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5">
            <p14:nvContentPartPr>
              <p14:cNvPr id="143" name="Ink 142">
                <a:extLst>
                  <a:ext uri="{FF2B5EF4-FFF2-40B4-BE49-F238E27FC236}">
                    <a16:creationId xmlns:a16="http://schemas.microsoft.com/office/drawing/2014/main" id="{0107C40D-20AE-F965-E8CC-47461BB6BA27}"/>
                  </a:ext>
                </a:extLst>
              </p14:cNvPr>
              <p14:cNvContentPartPr/>
              <p14:nvPr/>
            </p14:nvContentPartPr>
            <p14:xfrm>
              <a:off x="9978184" y="4800600"/>
              <a:ext cx="331560" cy="33840"/>
            </p14:xfrm>
          </p:contentPart>
        </mc:Choice>
        <mc:Fallback xmlns="">
          <p:pic>
            <p:nvPicPr>
              <p:cNvPr id="143" name="Ink 142">
                <a:extLst>
                  <a:ext uri="{FF2B5EF4-FFF2-40B4-BE49-F238E27FC236}">
                    <a16:creationId xmlns:a16="http://schemas.microsoft.com/office/drawing/2014/main" id="{0107C40D-20AE-F965-E8CC-47461BB6BA27}"/>
                  </a:ext>
                </a:extLst>
              </p:cNvPr>
              <p:cNvPicPr/>
              <p:nvPr/>
            </p:nvPicPr>
            <p:blipFill>
              <a:blip r:embed="rId216"/>
              <a:stretch>
                <a:fillRect/>
              </a:stretch>
            </p:blipFill>
            <p:spPr>
              <a:xfrm>
                <a:off x="9969544" y="4791960"/>
                <a:ext cx="34920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44" name="Ink 143">
                <a:extLst>
                  <a:ext uri="{FF2B5EF4-FFF2-40B4-BE49-F238E27FC236}">
                    <a16:creationId xmlns:a16="http://schemas.microsoft.com/office/drawing/2014/main" id="{B93AF216-3D7E-2482-89A3-05CA5294DCAD}"/>
                  </a:ext>
                </a:extLst>
              </p14:cNvPr>
              <p14:cNvContentPartPr/>
              <p14:nvPr/>
            </p14:nvContentPartPr>
            <p14:xfrm>
              <a:off x="10028944" y="6019560"/>
              <a:ext cx="201960" cy="18000"/>
            </p14:xfrm>
          </p:contentPart>
        </mc:Choice>
        <mc:Fallback xmlns="">
          <p:pic>
            <p:nvPicPr>
              <p:cNvPr id="144" name="Ink 143">
                <a:extLst>
                  <a:ext uri="{FF2B5EF4-FFF2-40B4-BE49-F238E27FC236}">
                    <a16:creationId xmlns:a16="http://schemas.microsoft.com/office/drawing/2014/main" id="{B93AF216-3D7E-2482-89A3-05CA5294DCAD}"/>
                  </a:ext>
                </a:extLst>
              </p:cNvPr>
              <p:cNvPicPr/>
              <p:nvPr/>
            </p:nvPicPr>
            <p:blipFill>
              <a:blip r:embed="rId218"/>
              <a:stretch>
                <a:fillRect/>
              </a:stretch>
            </p:blipFill>
            <p:spPr>
              <a:xfrm>
                <a:off x="10020304" y="6010560"/>
                <a:ext cx="219600" cy="35640"/>
              </a:xfrm>
              <a:prstGeom prst="rect">
                <a:avLst/>
              </a:prstGeom>
            </p:spPr>
          </p:pic>
        </mc:Fallback>
      </mc:AlternateContent>
      <p:grpSp>
        <p:nvGrpSpPr>
          <p:cNvPr id="152" name="Group 151">
            <a:extLst>
              <a:ext uri="{FF2B5EF4-FFF2-40B4-BE49-F238E27FC236}">
                <a16:creationId xmlns:a16="http://schemas.microsoft.com/office/drawing/2014/main" id="{DBE96266-33FD-50D9-AE77-08AAA792A9D2}"/>
              </a:ext>
            </a:extLst>
          </p:cNvPr>
          <p:cNvGrpSpPr/>
          <p:nvPr/>
        </p:nvGrpSpPr>
        <p:grpSpPr>
          <a:xfrm>
            <a:off x="10415584" y="3967920"/>
            <a:ext cx="496080" cy="416520"/>
            <a:chOff x="10415584" y="3967920"/>
            <a:chExt cx="496080" cy="416520"/>
          </a:xfrm>
        </p:grpSpPr>
        <mc:AlternateContent xmlns:mc="http://schemas.openxmlformats.org/markup-compatibility/2006" xmlns:p14="http://schemas.microsoft.com/office/powerpoint/2010/main">
          <mc:Choice Requires="p14">
            <p:contentPart p14:bwMode="auto" r:id="rId219">
              <p14:nvContentPartPr>
                <p14:cNvPr id="145" name="Ink 144">
                  <a:extLst>
                    <a:ext uri="{FF2B5EF4-FFF2-40B4-BE49-F238E27FC236}">
                      <a16:creationId xmlns:a16="http://schemas.microsoft.com/office/drawing/2014/main" id="{723E812C-0147-916E-8F87-8C4923E1153A}"/>
                    </a:ext>
                  </a:extLst>
                </p14:cNvPr>
                <p14:cNvContentPartPr/>
                <p14:nvPr/>
              </p14:nvContentPartPr>
              <p14:xfrm>
                <a:off x="10415584" y="4212360"/>
                <a:ext cx="131040" cy="172080"/>
              </p14:xfrm>
            </p:contentPart>
          </mc:Choice>
          <mc:Fallback xmlns="">
            <p:pic>
              <p:nvPicPr>
                <p:cNvPr id="145" name="Ink 144">
                  <a:extLst>
                    <a:ext uri="{FF2B5EF4-FFF2-40B4-BE49-F238E27FC236}">
                      <a16:creationId xmlns:a16="http://schemas.microsoft.com/office/drawing/2014/main" id="{723E812C-0147-916E-8F87-8C4923E1153A}"/>
                    </a:ext>
                  </a:extLst>
                </p:cNvPr>
                <p:cNvPicPr/>
                <p:nvPr/>
              </p:nvPicPr>
              <p:blipFill>
                <a:blip r:embed="rId220"/>
                <a:stretch>
                  <a:fillRect/>
                </a:stretch>
              </p:blipFill>
              <p:spPr>
                <a:xfrm>
                  <a:off x="10406944" y="4203720"/>
                  <a:ext cx="14868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46" name="Ink 145">
                  <a:extLst>
                    <a:ext uri="{FF2B5EF4-FFF2-40B4-BE49-F238E27FC236}">
                      <a16:creationId xmlns:a16="http://schemas.microsoft.com/office/drawing/2014/main" id="{8A08A66C-79C7-B2E2-65E7-6FF5FC7DFF2F}"/>
                    </a:ext>
                  </a:extLst>
                </p14:cNvPr>
                <p14:cNvContentPartPr/>
                <p14:nvPr/>
              </p14:nvContentPartPr>
              <p14:xfrm>
                <a:off x="10604584" y="4187520"/>
                <a:ext cx="37440" cy="138600"/>
              </p14:xfrm>
            </p:contentPart>
          </mc:Choice>
          <mc:Fallback xmlns="">
            <p:pic>
              <p:nvPicPr>
                <p:cNvPr id="146" name="Ink 145">
                  <a:extLst>
                    <a:ext uri="{FF2B5EF4-FFF2-40B4-BE49-F238E27FC236}">
                      <a16:creationId xmlns:a16="http://schemas.microsoft.com/office/drawing/2014/main" id="{8A08A66C-79C7-B2E2-65E7-6FF5FC7DFF2F}"/>
                    </a:ext>
                  </a:extLst>
                </p:cNvPr>
                <p:cNvPicPr/>
                <p:nvPr/>
              </p:nvPicPr>
              <p:blipFill>
                <a:blip r:embed="rId222"/>
                <a:stretch>
                  <a:fillRect/>
                </a:stretch>
              </p:blipFill>
              <p:spPr>
                <a:xfrm>
                  <a:off x="10595584" y="4178880"/>
                  <a:ext cx="5508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47" name="Ink 146">
                  <a:extLst>
                    <a:ext uri="{FF2B5EF4-FFF2-40B4-BE49-F238E27FC236}">
                      <a16:creationId xmlns:a16="http://schemas.microsoft.com/office/drawing/2014/main" id="{341EE16C-1E02-9CB6-266D-93027A4918B8}"/>
                    </a:ext>
                  </a:extLst>
                </p14:cNvPr>
                <p14:cNvContentPartPr/>
                <p14:nvPr/>
              </p14:nvContentPartPr>
              <p14:xfrm>
                <a:off x="10567864" y="4103280"/>
                <a:ext cx="129600" cy="87480"/>
              </p14:xfrm>
            </p:contentPart>
          </mc:Choice>
          <mc:Fallback xmlns="">
            <p:pic>
              <p:nvPicPr>
                <p:cNvPr id="147" name="Ink 146">
                  <a:extLst>
                    <a:ext uri="{FF2B5EF4-FFF2-40B4-BE49-F238E27FC236}">
                      <a16:creationId xmlns:a16="http://schemas.microsoft.com/office/drawing/2014/main" id="{341EE16C-1E02-9CB6-266D-93027A4918B8}"/>
                    </a:ext>
                  </a:extLst>
                </p:cNvPr>
                <p:cNvPicPr/>
                <p:nvPr/>
              </p:nvPicPr>
              <p:blipFill>
                <a:blip r:embed="rId224"/>
                <a:stretch>
                  <a:fillRect/>
                </a:stretch>
              </p:blipFill>
              <p:spPr>
                <a:xfrm>
                  <a:off x="10558864" y="4094280"/>
                  <a:ext cx="14724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48" name="Ink 147">
                  <a:extLst>
                    <a:ext uri="{FF2B5EF4-FFF2-40B4-BE49-F238E27FC236}">
                      <a16:creationId xmlns:a16="http://schemas.microsoft.com/office/drawing/2014/main" id="{C34DC8C1-CE81-559E-365A-9DC56D70C895}"/>
                    </a:ext>
                  </a:extLst>
                </p14:cNvPr>
                <p14:cNvContentPartPr/>
                <p14:nvPr/>
              </p14:nvContentPartPr>
              <p14:xfrm>
                <a:off x="10591264" y="4207680"/>
                <a:ext cx="96480" cy="61920"/>
              </p14:xfrm>
            </p:contentPart>
          </mc:Choice>
          <mc:Fallback xmlns="">
            <p:pic>
              <p:nvPicPr>
                <p:cNvPr id="148" name="Ink 147">
                  <a:extLst>
                    <a:ext uri="{FF2B5EF4-FFF2-40B4-BE49-F238E27FC236}">
                      <a16:creationId xmlns:a16="http://schemas.microsoft.com/office/drawing/2014/main" id="{C34DC8C1-CE81-559E-365A-9DC56D70C895}"/>
                    </a:ext>
                  </a:extLst>
                </p:cNvPr>
                <p:cNvPicPr/>
                <p:nvPr/>
              </p:nvPicPr>
              <p:blipFill>
                <a:blip r:embed="rId226"/>
                <a:stretch>
                  <a:fillRect/>
                </a:stretch>
              </p:blipFill>
              <p:spPr>
                <a:xfrm>
                  <a:off x="10582264" y="4199040"/>
                  <a:ext cx="11412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49" name="Ink 148">
                  <a:extLst>
                    <a:ext uri="{FF2B5EF4-FFF2-40B4-BE49-F238E27FC236}">
                      <a16:creationId xmlns:a16="http://schemas.microsoft.com/office/drawing/2014/main" id="{44345A4C-34F4-5C92-8A59-6617063623A0}"/>
                    </a:ext>
                  </a:extLst>
                </p14:cNvPr>
                <p14:cNvContentPartPr/>
                <p14:nvPr/>
              </p14:nvContentPartPr>
              <p14:xfrm>
                <a:off x="10774144" y="4111560"/>
                <a:ext cx="22680" cy="97200"/>
              </p14:xfrm>
            </p:contentPart>
          </mc:Choice>
          <mc:Fallback xmlns="">
            <p:pic>
              <p:nvPicPr>
                <p:cNvPr id="149" name="Ink 148">
                  <a:extLst>
                    <a:ext uri="{FF2B5EF4-FFF2-40B4-BE49-F238E27FC236}">
                      <a16:creationId xmlns:a16="http://schemas.microsoft.com/office/drawing/2014/main" id="{44345A4C-34F4-5C92-8A59-6617063623A0}"/>
                    </a:ext>
                  </a:extLst>
                </p:cNvPr>
                <p:cNvPicPr/>
                <p:nvPr/>
              </p:nvPicPr>
              <p:blipFill>
                <a:blip r:embed="rId228"/>
                <a:stretch>
                  <a:fillRect/>
                </a:stretch>
              </p:blipFill>
              <p:spPr>
                <a:xfrm>
                  <a:off x="10765504" y="4102560"/>
                  <a:ext cx="4032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50" name="Ink 149">
                  <a:extLst>
                    <a:ext uri="{FF2B5EF4-FFF2-40B4-BE49-F238E27FC236}">
                      <a16:creationId xmlns:a16="http://schemas.microsoft.com/office/drawing/2014/main" id="{E66717F6-E2D0-33AF-D463-F6454E7921FD}"/>
                    </a:ext>
                  </a:extLst>
                </p14:cNvPr>
                <p14:cNvContentPartPr/>
                <p14:nvPr/>
              </p14:nvContentPartPr>
              <p14:xfrm>
                <a:off x="10748224" y="3967920"/>
                <a:ext cx="163440" cy="151200"/>
              </p14:xfrm>
            </p:contentPart>
          </mc:Choice>
          <mc:Fallback xmlns="">
            <p:pic>
              <p:nvPicPr>
                <p:cNvPr id="150" name="Ink 149">
                  <a:extLst>
                    <a:ext uri="{FF2B5EF4-FFF2-40B4-BE49-F238E27FC236}">
                      <a16:creationId xmlns:a16="http://schemas.microsoft.com/office/drawing/2014/main" id="{E66717F6-E2D0-33AF-D463-F6454E7921FD}"/>
                    </a:ext>
                  </a:extLst>
                </p:cNvPr>
                <p:cNvPicPr/>
                <p:nvPr/>
              </p:nvPicPr>
              <p:blipFill>
                <a:blip r:embed="rId230"/>
                <a:stretch>
                  <a:fillRect/>
                </a:stretch>
              </p:blipFill>
              <p:spPr>
                <a:xfrm>
                  <a:off x="10739224" y="3959280"/>
                  <a:ext cx="18108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51" name="Ink 150">
                  <a:extLst>
                    <a:ext uri="{FF2B5EF4-FFF2-40B4-BE49-F238E27FC236}">
                      <a16:creationId xmlns:a16="http://schemas.microsoft.com/office/drawing/2014/main" id="{A221E5D9-0EDC-D655-2C4D-9AABD93CD83C}"/>
                    </a:ext>
                  </a:extLst>
                </p14:cNvPr>
                <p14:cNvContentPartPr/>
                <p14:nvPr/>
              </p14:nvContentPartPr>
              <p14:xfrm>
                <a:off x="10788904" y="4135680"/>
                <a:ext cx="98640" cy="43200"/>
              </p14:xfrm>
            </p:contentPart>
          </mc:Choice>
          <mc:Fallback xmlns="">
            <p:pic>
              <p:nvPicPr>
                <p:cNvPr id="151" name="Ink 150">
                  <a:extLst>
                    <a:ext uri="{FF2B5EF4-FFF2-40B4-BE49-F238E27FC236}">
                      <a16:creationId xmlns:a16="http://schemas.microsoft.com/office/drawing/2014/main" id="{A221E5D9-0EDC-D655-2C4D-9AABD93CD83C}"/>
                    </a:ext>
                  </a:extLst>
                </p:cNvPr>
                <p:cNvPicPr/>
                <p:nvPr/>
              </p:nvPicPr>
              <p:blipFill>
                <a:blip r:embed="rId232"/>
                <a:stretch>
                  <a:fillRect/>
                </a:stretch>
              </p:blipFill>
              <p:spPr>
                <a:xfrm>
                  <a:off x="10779904" y="4126680"/>
                  <a:ext cx="116280" cy="60840"/>
                </a:xfrm>
                <a:prstGeom prst="rect">
                  <a:avLst/>
                </a:prstGeom>
              </p:spPr>
            </p:pic>
          </mc:Fallback>
        </mc:AlternateContent>
      </p:grpSp>
      <p:grpSp>
        <p:nvGrpSpPr>
          <p:cNvPr id="157" name="Group 156">
            <a:extLst>
              <a:ext uri="{FF2B5EF4-FFF2-40B4-BE49-F238E27FC236}">
                <a16:creationId xmlns:a16="http://schemas.microsoft.com/office/drawing/2014/main" id="{9859FA82-9B76-4097-BF79-6CDA0C32BE61}"/>
              </a:ext>
            </a:extLst>
          </p:cNvPr>
          <p:cNvGrpSpPr/>
          <p:nvPr/>
        </p:nvGrpSpPr>
        <p:grpSpPr>
          <a:xfrm>
            <a:off x="10673704" y="6229440"/>
            <a:ext cx="516240" cy="408960"/>
            <a:chOff x="10673704" y="6229440"/>
            <a:chExt cx="516240" cy="408960"/>
          </a:xfrm>
        </p:grpSpPr>
        <mc:AlternateContent xmlns:mc="http://schemas.openxmlformats.org/markup-compatibility/2006" xmlns:p14="http://schemas.microsoft.com/office/powerpoint/2010/main">
          <mc:Choice Requires="p14">
            <p:contentPart p14:bwMode="auto" r:id="rId233">
              <p14:nvContentPartPr>
                <p14:cNvPr id="153" name="Ink 152">
                  <a:extLst>
                    <a:ext uri="{FF2B5EF4-FFF2-40B4-BE49-F238E27FC236}">
                      <a16:creationId xmlns:a16="http://schemas.microsoft.com/office/drawing/2014/main" id="{62884A59-44CC-81E7-4639-96F33EF1C07E}"/>
                    </a:ext>
                  </a:extLst>
                </p14:cNvPr>
                <p14:cNvContentPartPr/>
                <p14:nvPr/>
              </p14:nvContentPartPr>
              <p14:xfrm>
                <a:off x="10673704" y="6359040"/>
                <a:ext cx="153360" cy="181440"/>
              </p14:xfrm>
            </p:contentPart>
          </mc:Choice>
          <mc:Fallback xmlns="">
            <p:pic>
              <p:nvPicPr>
                <p:cNvPr id="153" name="Ink 152">
                  <a:extLst>
                    <a:ext uri="{FF2B5EF4-FFF2-40B4-BE49-F238E27FC236}">
                      <a16:creationId xmlns:a16="http://schemas.microsoft.com/office/drawing/2014/main" id="{62884A59-44CC-81E7-4639-96F33EF1C07E}"/>
                    </a:ext>
                  </a:extLst>
                </p:cNvPr>
                <p:cNvPicPr/>
                <p:nvPr/>
              </p:nvPicPr>
              <p:blipFill>
                <a:blip r:embed="rId234"/>
                <a:stretch>
                  <a:fillRect/>
                </a:stretch>
              </p:blipFill>
              <p:spPr>
                <a:xfrm>
                  <a:off x="10664704" y="6350400"/>
                  <a:ext cx="17100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54" name="Ink 153">
                  <a:extLst>
                    <a:ext uri="{FF2B5EF4-FFF2-40B4-BE49-F238E27FC236}">
                      <a16:creationId xmlns:a16="http://schemas.microsoft.com/office/drawing/2014/main" id="{6A762B6A-E664-D415-636D-3C8DA8B93F4F}"/>
                    </a:ext>
                  </a:extLst>
                </p14:cNvPr>
                <p14:cNvContentPartPr/>
                <p14:nvPr/>
              </p14:nvContentPartPr>
              <p14:xfrm>
                <a:off x="10914184" y="6333840"/>
                <a:ext cx="147960" cy="113040"/>
              </p14:xfrm>
            </p:contentPart>
          </mc:Choice>
          <mc:Fallback xmlns="">
            <p:pic>
              <p:nvPicPr>
                <p:cNvPr id="154" name="Ink 153">
                  <a:extLst>
                    <a:ext uri="{FF2B5EF4-FFF2-40B4-BE49-F238E27FC236}">
                      <a16:creationId xmlns:a16="http://schemas.microsoft.com/office/drawing/2014/main" id="{6A762B6A-E664-D415-636D-3C8DA8B93F4F}"/>
                    </a:ext>
                  </a:extLst>
                </p:cNvPr>
                <p:cNvPicPr/>
                <p:nvPr/>
              </p:nvPicPr>
              <p:blipFill>
                <a:blip r:embed="rId236"/>
                <a:stretch>
                  <a:fillRect/>
                </a:stretch>
              </p:blipFill>
              <p:spPr>
                <a:xfrm>
                  <a:off x="10905544" y="6324840"/>
                  <a:ext cx="16560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55" name="Ink 154">
                  <a:extLst>
                    <a:ext uri="{FF2B5EF4-FFF2-40B4-BE49-F238E27FC236}">
                      <a16:creationId xmlns:a16="http://schemas.microsoft.com/office/drawing/2014/main" id="{AF2BF143-2652-60E7-91D5-14B8FA61FDD4}"/>
                    </a:ext>
                  </a:extLst>
                </p14:cNvPr>
                <p14:cNvContentPartPr/>
                <p14:nvPr/>
              </p14:nvContentPartPr>
              <p14:xfrm>
                <a:off x="11004544" y="6229440"/>
                <a:ext cx="84960" cy="144000"/>
              </p14:xfrm>
            </p:contentPart>
          </mc:Choice>
          <mc:Fallback xmlns="">
            <p:pic>
              <p:nvPicPr>
                <p:cNvPr id="155" name="Ink 154">
                  <a:extLst>
                    <a:ext uri="{FF2B5EF4-FFF2-40B4-BE49-F238E27FC236}">
                      <a16:creationId xmlns:a16="http://schemas.microsoft.com/office/drawing/2014/main" id="{AF2BF143-2652-60E7-91D5-14B8FA61FDD4}"/>
                    </a:ext>
                  </a:extLst>
                </p:cNvPr>
                <p:cNvPicPr/>
                <p:nvPr/>
              </p:nvPicPr>
              <p:blipFill>
                <a:blip r:embed="rId238"/>
                <a:stretch>
                  <a:fillRect/>
                </a:stretch>
              </p:blipFill>
              <p:spPr>
                <a:xfrm>
                  <a:off x="10995544" y="6220800"/>
                  <a:ext cx="10260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56" name="Ink 155">
                  <a:extLst>
                    <a:ext uri="{FF2B5EF4-FFF2-40B4-BE49-F238E27FC236}">
                      <a16:creationId xmlns:a16="http://schemas.microsoft.com/office/drawing/2014/main" id="{29884BE8-B6CA-4919-7684-337483AABDAC}"/>
                    </a:ext>
                  </a:extLst>
                </p14:cNvPr>
                <p14:cNvContentPartPr/>
                <p14:nvPr/>
              </p14:nvContentPartPr>
              <p14:xfrm>
                <a:off x="10812304" y="6429240"/>
                <a:ext cx="377640" cy="209160"/>
              </p14:xfrm>
            </p:contentPart>
          </mc:Choice>
          <mc:Fallback xmlns="">
            <p:pic>
              <p:nvPicPr>
                <p:cNvPr id="156" name="Ink 155">
                  <a:extLst>
                    <a:ext uri="{FF2B5EF4-FFF2-40B4-BE49-F238E27FC236}">
                      <a16:creationId xmlns:a16="http://schemas.microsoft.com/office/drawing/2014/main" id="{29884BE8-B6CA-4919-7684-337483AABDAC}"/>
                    </a:ext>
                  </a:extLst>
                </p:cNvPr>
                <p:cNvPicPr/>
                <p:nvPr/>
              </p:nvPicPr>
              <p:blipFill>
                <a:blip r:embed="rId240"/>
                <a:stretch>
                  <a:fillRect/>
                </a:stretch>
              </p:blipFill>
              <p:spPr>
                <a:xfrm>
                  <a:off x="10803664" y="6420600"/>
                  <a:ext cx="395280" cy="226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1">
            <p14:nvContentPartPr>
              <p14:cNvPr id="158" name="Ink 157">
                <a:extLst>
                  <a:ext uri="{FF2B5EF4-FFF2-40B4-BE49-F238E27FC236}">
                    <a16:creationId xmlns:a16="http://schemas.microsoft.com/office/drawing/2014/main" id="{190A252D-1424-D0B0-4FA3-39E99B98F5FD}"/>
                  </a:ext>
                </a:extLst>
              </p14:cNvPr>
              <p14:cNvContentPartPr/>
              <p14:nvPr/>
            </p14:nvContentPartPr>
            <p14:xfrm>
              <a:off x="11925784" y="5186520"/>
              <a:ext cx="18360" cy="13680"/>
            </p14:xfrm>
          </p:contentPart>
        </mc:Choice>
        <mc:Fallback xmlns="">
          <p:pic>
            <p:nvPicPr>
              <p:cNvPr id="158" name="Ink 157">
                <a:extLst>
                  <a:ext uri="{FF2B5EF4-FFF2-40B4-BE49-F238E27FC236}">
                    <a16:creationId xmlns:a16="http://schemas.microsoft.com/office/drawing/2014/main" id="{190A252D-1424-D0B0-4FA3-39E99B98F5FD}"/>
                  </a:ext>
                </a:extLst>
              </p:cNvPr>
              <p:cNvPicPr/>
              <p:nvPr/>
            </p:nvPicPr>
            <p:blipFill>
              <a:blip r:embed="rId242"/>
              <a:stretch>
                <a:fillRect/>
              </a:stretch>
            </p:blipFill>
            <p:spPr>
              <a:xfrm>
                <a:off x="11854144" y="5042520"/>
                <a:ext cx="16200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59" name="Ink 158">
                <a:extLst>
                  <a:ext uri="{FF2B5EF4-FFF2-40B4-BE49-F238E27FC236}">
                    <a16:creationId xmlns:a16="http://schemas.microsoft.com/office/drawing/2014/main" id="{D315B192-E235-7593-7506-93BBACD02129}"/>
                  </a:ext>
                </a:extLst>
              </p14:cNvPr>
              <p14:cNvContentPartPr/>
              <p14:nvPr/>
            </p14:nvContentPartPr>
            <p14:xfrm>
              <a:off x="10038304" y="5192640"/>
              <a:ext cx="25200" cy="46440"/>
            </p14:xfrm>
          </p:contentPart>
        </mc:Choice>
        <mc:Fallback xmlns="">
          <p:pic>
            <p:nvPicPr>
              <p:cNvPr id="159" name="Ink 158">
                <a:extLst>
                  <a:ext uri="{FF2B5EF4-FFF2-40B4-BE49-F238E27FC236}">
                    <a16:creationId xmlns:a16="http://schemas.microsoft.com/office/drawing/2014/main" id="{D315B192-E235-7593-7506-93BBACD02129}"/>
                  </a:ext>
                </a:extLst>
              </p:cNvPr>
              <p:cNvPicPr/>
              <p:nvPr/>
            </p:nvPicPr>
            <p:blipFill>
              <a:blip r:embed="rId244"/>
              <a:stretch>
                <a:fillRect/>
              </a:stretch>
            </p:blipFill>
            <p:spPr>
              <a:xfrm>
                <a:off x="9966304" y="5048640"/>
                <a:ext cx="168840" cy="334080"/>
              </a:xfrm>
              <a:prstGeom prst="rect">
                <a:avLst/>
              </a:prstGeom>
            </p:spPr>
          </p:pic>
        </mc:Fallback>
      </mc:AlternateContent>
    </p:spTree>
    <p:extLst>
      <p:ext uri="{BB962C8B-B14F-4D97-AF65-F5344CB8AC3E}">
        <p14:creationId xmlns:p14="http://schemas.microsoft.com/office/powerpoint/2010/main" val="4171165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imeline&#10;&#10;Description automatically generated with medium confidence">
            <a:extLst>
              <a:ext uri="{FF2B5EF4-FFF2-40B4-BE49-F238E27FC236}">
                <a16:creationId xmlns:a16="http://schemas.microsoft.com/office/drawing/2014/main" id="{30D46339-08F3-2067-3052-58630C0C9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120" y="532279"/>
            <a:ext cx="4278394" cy="3850552"/>
          </a:xfrm>
          <a:prstGeom prst="rect">
            <a:avLst/>
          </a:prstGeom>
        </p:spPr>
      </p:pic>
      <p:sp>
        <p:nvSpPr>
          <p:cNvPr id="10" name="TextBox 9">
            <a:extLst>
              <a:ext uri="{FF2B5EF4-FFF2-40B4-BE49-F238E27FC236}">
                <a16:creationId xmlns:a16="http://schemas.microsoft.com/office/drawing/2014/main" id="{5F73E81E-A318-4747-BF56-8744D331BF80}"/>
              </a:ext>
            </a:extLst>
          </p:cNvPr>
          <p:cNvSpPr txBox="1"/>
          <p:nvPr/>
        </p:nvSpPr>
        <p:spPr>
          <a:xfrm>
            <a:off x="355517" y="778583"/>
            <a:ext cx="5739851" cy="5090817"/>
          </a:xfrm>
          <a:prstGeom prst="rect">
            <a:avLst/>
          </a:prstGeom>
          <a:noFill/>
        </p:spPr>
        <p:txBody>
          <a:bodyPr wrap="square" rtlCol="0">
            <a:spAutoFit/>
          </a:bodyPr>
          <a:lstStyle/>
          <a:p>
            <a:pPr defTabSz="770337"/>
            <a:r>
              <a:rPr lang="en-US" sz="1932" b="1" dirty="0">
                <a:solidFill>
                  <a:prstClr val="black"/>
                </a:solidFill>
                <a:latin typeface="Arial" panose="020B0604020202020204" pitchFamily="34" charset="0"/>
                <a:cs typeface="Arial" panose="020B0604020202020204" pitchFamily="34" charset="0"/>
              </a:rPr>
              <a:t>4. Capillary Gel Electrophoresis</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Migration due to the voltage because of the neg. charge on DNA phosphates</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Separation of DNA molecules by size, smaller travel through gel faster.</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Fragments reach the detector in the order of their length: primer+1 first, primer+2 second, etc.</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At the detector, a laser excites the fluorescence.</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Only fluorescent DNA molecules (terminated with </a:t>
            </a:r>
            <a:r>
              <a:rPr lang="en-US" sz="1932" dirty="0" err="1">
                <a:solidFill>
                  <a:prstClr val="black"/>
                </a:solidFill>
                <a:latin typeface="Arial" panose="020B0604020202020204" pitchFamily="34" charset="0"/>
                <a:cs typeface="Arial" panose="020B0604020202020204" pitchFamily="34" charset="0"/>
              </a:rPr>
              <a:t>ddNTP</a:t>
            </a:r>
            <a:r>
              <a:rPr lang="en-US" sz="1932" dirty="0">
                <a:solidFill>
                  <a:prstClr val="black"/>
                </a:solidFill>
                <a:latin typeface="Arial" panose="020B0604020202020204" pitchFamily="34" charset="0"/>
                <a:cs typeface="Arial" panose="020B0604020202020204" pitchFamily="34" charset="0"/>
              </a:rPr>
              <a:t>) give a signal.</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The color of the emitted fluorescence gives the dideoxy base at the 3’ end of the DNA fragment.</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The order of peaks gives the sequence that is complementary to the template (= strand with primer).</a:t>
            </a:r>
          </a:p>
        </p:txBody>
      </p:sp>
      <p:sp>
        <p:nvSpPr>
          <p:cNvPr id="11" name="TextBox 10">
            <a:extLst>
              <a:ext uri="{FF2B5EF4-FFF2-40B4-BE49-F238E27FC236}">
                <a16:creationId xmlns:a16="http://schemas.microsoft.com/office/drawing/2014/main" id="{4AAA7F8D-1AC6-4E17-B60A-71FC297901E6}"/>
              </a:ext>
            </a:extLst>
          </p:cNvPr>
          <p:cNvSpPr txBox="1"/>
          <p:nvPr/>
        </p:nvSpPr>
        <p:spPr>
          <a:xfrm>
            <a:off x="2053202" y="63955"/>
            <a:ext cx="9783897" cy="448905"/>
          </a:xfrm>
          <a:prstGeom prst="rect">
            <a:avLst/>
          </a:prstGeom>
          <a:noFill/>
        </p:spPr>
        <p:txBody>
          <a:bodyPr wrap="none" rtlCol="0">
            <a:spAutoFit/>
          </a:bodyPr>
          <a:lstStyle/>
          <a:p>
            <a:pPr defTabSz="770337"/>
            <a:r>
              <a:rPr lang="en-US" sz="2317" dirty="0">
                <a:solidFill>
                  <a:prstClr val="black"/>
                </a:solidFill>
                <a:latin typeface="Arial" panose="020B0604020202020204" pitchFamily="34" charset="0"/>
              </a:rPr>
              <a:t>DNA Sequencing – Analysis of Fragments to Determine Order of Addition</a:t>
            </a:r>
          </a:p>
        </p:txBody>
      </p:sp>
      <p:sp>
        <p:nvSpPr>
          <p:cNvPr id="2" name="Rectangle 1">
            <a:extLst>
              <a:ext uri="{FF2B5EF4-FFF2-40B4-BE49-F238E27FC236}">
                <a16:creationId xmlns:a16="http://schemas.microsoft.com/office/drawing/2014/main" id="{9C7CD0D3-3611-4D07-AFE2-5CC412C1CAA1}"/>
              </a:ext>
            </a:extLst>
          </p:cNvPr>
          <p:cNvSpPr/>
          <p:nvPr/>
        </p:nvSpPr>
        <p:spPr>
          <a:xfrm>
            <a:off x="2793594" y="6149299"/>
            <a:ext cx="2044278" cy="369332"/>
          </a:xfrm>
          <a:prstGeom prst="rect">
            <a:avLst/>
          </a:prstGeom>
        </p:spPr>
        <p:txBody>
          <a:bodyPr wrap="none">
            <a:spAutoFit/>
          </a:bodyPr>
          <a:lstStyle/>
          <a:p>
            <a:pPr defTabSz="770337"/>
            <a:r>
              <a:rPr lang="en-US" sz="1800" dirty="0">
                <a:solidFill>
                  <a:srgbClr val="7030A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G</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FF0000"/>
                </a:solidFill>
                <a:latin typeface="Arial" panose="020B0604020202020204" pitchFamily="34" charset="0"/>
                <a:cs typeface="Arial" panose="020B0604020202020204" pitchFamily="34" charset="0"/>
              </a:rPr>
              <a:t>T</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0B050"/>
                </a:solidFill>
                <a:latin typeface="Arial" panose="020B0604020202020204" pitchFamily="34" charset="0"/>
                <a:cs typeface="Arial" panose="020B0604020202020204" pitchFamily="34" charset="0"/>
              </a:rPr>
              <a:t>A</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0B050"/>
                </a:solidFill>
                <a:latin typeface="Arial" panose="020B0604020202020204" pitchFamily="34" charset="0"/>
                <a:cs typeface="Arial" panose="020B0604020202020204" pitchFamily="34" charset="0"/>
              </a:rPr>
              <a:t>A</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FF0000"/>
                </a:solidFill>
                <a:latin typeface="Arial" panose="020B0604020202020204" pitchFamily="34" charset="0"/>
                <a:cs typeface="Arial" panose="020B0604020202020204" pitchFamily="34" charset="0"/>
              </a:rPr>
              <a:t>T</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D08EA"/>
                </a:solidFill>
                <a:latin typeface="Arial" panose="020B0604020202020204" pitchFamily="34" charset="0"/>
                <a:cs typeface="Arial" panose="020B0604020202020204" pitchFamily="34" charset="0"/>
              </a:rPr>
              <a:t>C</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D08EA"/>
                </a:solidFill>
                <a:latin typeface="Arial" panose="020B0604020202020204" pitchFamily="34" charset="0"/>
                <a:cs typeface="Arial" panose="020B0604020202020204" pitchFamily="34" charset="0"/>
              </a:rPr>
              <a:t>C</a:t>
            </a:r>
            <a:r>
              <a:rPr lang="en-US" sz="1800" dirty="0">
                <a:solidFill>
                  <a:prstClr val="black"/>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G</a:t>
            </a:r>
          </a:p>
        </p:txBody>
      </p:sp>
      <p:sp>
        <p:nvSpPr>
          <p:cNvPr id="13" name="TextBox 12">
            <a:extLst>
              <a:ext uri="{FF2B5EF4-FFF2-40B4-BE49-F238E27FC236}">
                <a16:creationId xmlns:a16="http://schemas.microsoft.com/office/drawing/2014/main" id="{B326763F-018A-4B51-8AFF-4E6E581CA74C}"/>
              </a:ext>
            </a:extLst>
          </p:cNvPr>
          <p:cNvSpPr txBox="1"/>
          <p:nvPr/>
        </p:nvSpPr>
        <p:spPr>
          <a:xfrm>
            <a:off x="6248628" y="5124890"/>
            <a:ext cx="1500492" cy="984308"/>
          </a:xfrm>
          <a:prstGeom prst="rect">
            <a:avLst/>
          </a:prstGeom>
          <a:noFill/>
        </p:spPr>
        <p:txBody>
          <a:bodyPr wrap="square" rtlCol="0">
            <a:spAutoFit/>
          </a:bodyPr>
          <a:lstStyle/>
          <a:p>
            <a:r>
              <a:rPr lang="en-US" sz="1932" dirty="0">
                <a:latin typeface="Arial" panose="020B0604020202020204" pitchFamily="34" charset="0"/>
              </a:rPr>
              <a:t>Fluorescent output over time.</a:t>
            </a:r>
          </a:p>
        </p:txBody>
      </p:sp>
      <p:sp>
        <p:nvSpPr>
          <p:cNvPr id="14" name="TextBox 13">
            <a:extLst>
              <a:ext uri="{FF2B5EF4-FFF2-40B4-BE49-F238E27FC236}">
                <a16:creationId xmlns:a16="http://schemas.microsoft.com/office/drawing/2014/main" id="{73A8D5B5-DBDC-45E0-B5C5-7D7A2DC3B473}"/>
              </a:ext>
            </a:extLst>
          </p:cNvPr>
          <p:cNvSpPr txBox="1"/>
          <p:nvPr/>
        </p:nvSpPr>
        <p:spPr>
          <a:xfrm rot="19188837">
            <a:off x="7417498" y="4404299"/>
            <a:ext cx="226625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highlight>
                  <a:srgbClr val="C0C0C0"/>
                </a:highlight>
                <a:latin typeface="Arial" panose="020B0604020202020204" pitchFamily="34" charset="0"/>
              </a:rPr>
              <a:t>-</a:t>
            </a:r>
            <a:r>
              <a:rPr lang="en-US" sz="1400" b="1" dirty="0">
                <a:latin typeface="Arial" panose="020B0604020202020204" pitchFamily="34" charset="0"/>
              </a:rPr>
              <a:t>G</a:t>
            </a:r>
          </a:p>
        </p:txBody>
      </p:sp>
      <p:sp>
        <p:nvSpPr>
          <p:cNvPr id="16" name="TextBox 15">
            <a:extLst>
              <a:ext uri="{FF2B5EF4-FFF2-40B4-BE49-F238E27FC236}">
                <a16:creationId xmlns:a16="http://schemas.microsoft.com/office/drawing/2014/main" id="{EACEE699-DB0A-41A3-9F40-2EC12CCE1A58}"/>
              </a:ext>
            </a:extLst>
          </p:cNvPr>
          <p:cNvSpPr txBox="1"/>
          <p:nvPr/>
        </p:nvSpPr>
        <p:spPr>
          <a:xfrm rot="19180523">
            <a:off x="7930563" y="4632717"/>
            <a:ext cx="1657256"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a:t>
            </a:r>
            <a:r>
              <a:rPr lang="en-US" sz="1400" b="1" dirty="0">
                <a:solidFill>
                  <a:srgbClr val="FF0000"/>
                </a:solidFill>
                <a:latin typeface="Arial" panose="020B0604020202020204" pitchFamily="34" charset="0"/>
              </a:rPr>
              <a:t>T</a:t>
            </a:r>
          </a:p>
        </p:txBody>
      </p:sp>
      <p:sp>
        <p:nvSpPr>
          <p:cNvPr id="20" name="TextBox 19">
            <a:extLst>
              <a:ext uri="{FF2B5EF4-FFF2-40B4-BE49-F238E27FC236}">
                <a16:creationId xmlns:a16="http://schemas.microsoft.com/office/drawing/2014/main" id="{97CE644E-93C3-4F2A-B979-8EF85B48621C}"/>
              </a:ext>
            </a:extLst>
          </p:cNvPr>
          <p:cNvSpPr txBox="1"/>
          <p:nvPr/>
        </p:nvSpPr>
        <p:spPr>
          <a:xfrm rot="18985534">
            <a:off x="8327804" y="4673634"/>
            <a:ext cx="182318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t>
            </a:r>
            <a:r>
              <a:rPr lang="en-US" sz="1400" b="1" dirty="0">
                <a:solidFill>
                  <a:srgbClr val="00B050"/>
                </a:solidFill>
                <a:latin typeface="Arial" panose="020B0604020202020204" pitchFamily="34" charset="0"/>
              </a:rPr>
              <a:t>A</a:t>
            </a:r>
          </a:p>
        </p:txBody>
      </p:sp>
      <p:sp>
        <p:nvSpPr>
          <p:cNvPr id="21" name="TextBox 20">
            <a:extLst>
              <a:ext uri="{FF2B5EF4-FFF2-40B4-BE49-F238E27FC236}">
                <a16:creationId xmlns:a16="http://schemas.microsoft.com/office/drawing/2014/main" id="{DEF7F95C-E884-468B-8BC1-004AB0930B62}"/>
              </a:ext>
            </a:extLst>
          </p:cNvPr>
          <p:cNvSpPr txBox="1"/>
          <p:nvPr/>
        </p:nvSpPr>
        <p:spPr>
          <a:xfrm rot="18985534">
            <a:off x="8813475" y="4535659"/>
            <a:ext cx="216407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a:t>
            </a:r>
            <a:r>
              <a:rPr lang="en-US" sz="1400" b="1" dirty="0">
                <a:solidFill>
                  <a:srgbClr val="00B050"/>
                </a:solidFill>
                <a:latin typeface="Arial" panose="020B0604020202020204" pitchFamily="34" charset="0"/>
              </a:rPr>
              <a:t>A</a:t>
            </a:r>
          </a:p>
        </p:txBody>
      </p:sp>
      <p:graphicFrame>
        <p:nvGraphicFramePr>
          <p:cNvPr id="15" name="Chart 14">
            <a:extLst>
              <a:ext uri="{FF2B5EF4-FFF2-40B4-BE49-F238E27FC236}">
                <a16:creationId xmlns:a16="http://schemas.microsoft.com/office/drawing/2014/main" id="{85D7AB19-A9AB-C17A-961D-32DB73988EDC}"/>
              </a:ext>
            </a:extLst>
          </p:cNvPr>
          <p:cNvGraphicFramePr>
            <a:graphicFrameLocks/>
          </p:cNvGraphicFramePr>
          <p:nvPr/>
        </p:nvGraphicFramePr>
        <p:xfrm>
          <a:off x="7290668" y="5179992"/>
          <a:ext cx="4415269" cy="1938614"/>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B7ACAF55-57B1-C5D0-1544-E7A520FF87E6}"/>
              </a:ext>
            </a:extLst>
          </p:cNvPr>
          <p:cNvSpPr txBox="1"/>
          <p:nvPr/>
        </p:nvSpPr>
        <p:spPr>
          <a:xfrm rot="18985534">
            <a:off x="9200415" y="4548723"/>
            <a:ext cx="239108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a:t>
            </a:r>
            <a:r>
              <a:rPr lang="en-US" sz="1400" dirty="0">
                <a:latin typeface="Arial" panose="020B0604020202020204" pitchFamily="34" charset="0"/>
              </a:rPr>
              <a:t>A</a:t>
            </a:r>
            <a:r>
              <a:rPr lang="en-US" sz="1400" b="1" dirty="0">
                <a:latin typeface="Arial" panose="020B0604020202020204" pitchFamily="34" charset="0"/>
              </a:rPr>
              <a:t>-</a:t>
            </a:r>
            <a:r>
              <a:rPr lang="en-US" sz="1400" b="1" dirty="0">
                <a:solidFill>
                  <a:srgbClr val="FF0000"/>
                </a:solidFill>
                <a:latin typeface="Arial" panose="020B0604020202020204" pitchFamily="34" charset="0"/>
              </a:rPr>
              <a:t>T</a:t>
            </a:r>
          </a:p>
        </p:txBody>
      </p:sp>
      <p:cxnSp>
        <p:nvCxnSpPr>
          <p:cNvPr id="25" name="Straight Arrow Connector 24">
            <a:extLst>
              <a:ext uri="{FF2B5EF4-FFF2-40B4-BE49-F238E27FC236}">
                <a16:creationId xmlns:a16="http://schemas.microsoft.com/office/drawing/2014/main" id="{6032C3DB-9266-08FC-14E8-E46F541A6F22}"/>
              </a:ext>
            </a:extLst>
          </p:cNvPr>
          <p:cNvCxnSpPr/>
          <p:nvPr/>
        </p:nvCxnSpPr>
        <p:spPr>
          <a:xfrm>
            <a:off x="8263620" y="7180618"/>
            <a:ext cx="27173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51CA3AB-AC09-A4B9-BB3B-63711E90D059}"/>
              </a:ext>
            </a:extLst>
          </p:cNvPr>
          <p:cNvSpPr txBox="1"/>
          <p:nvPr/>
        </p:nvSpPr>
        <p:spPr>
          <a:xfrm>
            <a:off x="9055139" y="6876403"/>
            <a:ext cx="725327"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Time</a:t>
            </a:r>
          </a:p>
        </p:txBody>
      </p:sp>
      <p:grpSp>
        <p:nvGrpSpPr>
          <p:cNvPr id="12" name="Group 11">
            <a:extLst>
              <a:ext uri="{FF2B5EF4-FFF2-40B4-BE49-F238E27FC236}">
                <a16:creationId xmlns:a16="http://schemas.microsoft.com/office/drawing/2014/main" id="{07F9E273-1B2E-C74B-5589-17210B6BB85E}"/>
              </a:ext>
            </a:extLst>
          </p:cNvPr>
          <p:cNvGrpSpPr/>
          <p:nvPr/>
        </p:nvGrpSpPr>
        <p:grpSpPr>
          <a:xfrm>
            <a:off x="7573203" y="4009222"/>
            <a:ext cx="396675" cy="491695"/>
            <a:chOff x="7595898" y="4292340"/>
            <a:chExt cx="396675" cy="491695"/>
          </a:xfrm>
        </p:grpSpPr>
        <p:cxnSp>
          <p:nvCxnSpPr>
            <p:cNvPr id="30" name="Straight Arrow Connector 29">
              <a:extLst>
                <a:ext uri="{FF2B5EF4-FFF2-40B4-BE49-F238E27FC236}">
                  <a16:creationId xmlns:a16="http://schemas.microsoft.com/office/drawing/2014/main" id="{CDCA713B-358A-D1FE-2EFD-3510F3C18605}"/>
                </a:ext>
              </a:extLst>
            </p:cNvPr>
            <p:cNvCxnSpPr/>
            <p:nvPr/>
          </p:nvCxnSpPr>
          <p:spPr>
            <a:xfrm flipH="1">
              <a:off x="7595898" y="4292340"/>
              <a:ext cx="220764" cy="3679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FD8052F-360C-85F7-1F03-6EE2ACBE7DAB}"/>
                </a:ext>
              </a:extLst>
            </p:cNvPr>
            <p:cNvCxnSpPr/>
            <p:nvPr/>
          </p:nvCxnSpPr>
          <p:spPr>
            <a:xfrm>
              <a:off x="7821489" y="4292340"/>
              <a:ext cx="171084" cy="3679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2FA787-3B90-8B74-F9C3-A722DCD65DFC}"/>
                </a:ext>
              </a:extLst>
            </p:cNvPr>
            <p:cNvCxnSpPr/>
            <p:nvPr/>
          </p:nvCxnSpPr>
          <p:spPr>
            <a:xfrm flipH="1">
              <a:off x="7795294" y="4292340"/>
              <a:ext cx="21369" cy="49169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1966BD8-9131-422C-37BE-4994D33FF715}"/>
              </a:ext>
            </a:extLst>
          </p:cNvPr>
          <p:cNvSpPr txBox="1"/>
          <p:nvPr/>
        </p:nvSpPr>
        <p:spPr>
          <a:xfrm>
            <a:off x="6267253" y="872328"/>
            <a:ext cx="1120820" cy="686983"/>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Fluor.</a:t>
            </a:r>
          </a:p>
          <a:p>
            <a:pPr algn="l"/>
            <a:r>
              <a:rPr lang="en-US" sz="1932" dirty="0">
                <a:latin typeface="Arial" panose="020B0604020202020204" pitchFamily="34" charset="0"/>
                <a:cs typeface="Arial" panose="020B0604020202020204" pitchFamily="34" charset="0"/>
              </a:rPr>
              <a:t>Detector</a:t>
            </a:r>
          </a:p>
        </p:txBody>
      </p:sp>
      <p:sp>
        <p:nvSpPr>
          <p:cNvPr id="7" name="Rectangle 6">
            <a:extLst>
              <a:ext uri="{FF2B5EF4-FFF2-40B4-BE49-F238E27FC236}">
                <a16:creationId xmlns:a16="http://schemas.microsoft.com/office/drawing/2014/main" id="{1AF749FA-15EC-49B3-3C6B-567675B79A5A}"/>
              </a:ext>
            </a:extLst>
          </p:cNvPr>
          <p:cNvSpPr/>
          <p:nvPr/>
        </p:nvSpPr>
        <p:spPr>
          <a:xfrm>
            <a:off x="7658803" y="1646237"/>
            <a:ext cx="136491" cy="2770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38"/>
          </a:p>
        </p:txBody>
      </p:sp>
      <p:sp>
        <p:nvSpPr>
          <p:cNvPr id="22" name="TextBox 21">
            <a:extLst>
              <a:ext uri="{FF2B5EF4-FFF2-40B4-BE49-F238E27FC236}">
                <a16:creationId xmlns:a16="http://schemas.microsoft.com/office/drawing/2014/main" id="{044CCA5D-A6E6-74CB-ABC9-DE484203D8E6}"/>
              </a:ext>
            </a:extLst>
          </p:cNvPr>
          <p:cNvSpPr txBox="1"/>
          <p:nvPr/>
        </p:nvSpPr>
        <p:spPr>
          <a:xfrm rot="18985534">
            <a:off x="9554337" y="4514612"/>
            <a:ext cx="2712952"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a:t>
            </a:r>
            <a:r>
              <a:rPr lang="en-US" sz="1400" b="1" dirty="0">
                <a:solidFill>
                  <a:srgbClr val="0000FF"/>
                </a:solidFill>
                <a:latin typeface="Arial" panose="020B0604020202020204" pitchFamily="34" charset="0"/>
              </a:rPr>
              <a:t>C</a:t>
            </a:r>
          </a:p>
        </p:txBody>
      </p:sp>
      <p:sp>
        <p:nvSpPr>
          <p:cNvPr id="24" name="TextBox 23">
            <a:extLst>
              <a:ext uri="{FF2B5EF4-FFF2-40B4-BE49-F238E27FC236}">
                <a16:creationId xmlns:a16="http://schemas.microsoft.com/office/drawing/2014/main" id="{13E3E532-BE48-59D3-2E1E-A590E0F512B9}"/>
              </a:ext>
            </a:extLst>
          </p:cNvPr>
          <p:cNvSpPr txBox="1"/>
          <p:nvPr/>
        </p:nvSpPr>
        <p:spPr>
          <a:xfrm rot="18985534">
            <a:off x="9877472" y="4459624"/>
            <a:ext cx="306664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G-T-A-A-T-C-</a:t>
            </a:r>
            <a:r>
              <a:rPr lang="en-US" sz="1400" b="1" dirty="0">
                <a:solidFill>
                  <a:srgbClr val="0000FF"/>
                </a:solidFill>
                <a:latin typeface="Arial" panose="020B0604020202020204" pitchFamily="34" charset="0"/>
              </a:rPr>
              <a:t>C</a:t>
            </a:r>
          </a:p>
        </p:txBody>
      </p:sp>
      <p:sp>
        <p:nvSpPr>
          <p:cNvPr id="27" name="TextBox 26">
            <a:extLst>
              <a:ext uri="{FF2B5EF4-FFF2-40B4-BE49-F238E27FC236}">
                <a16:creationId xmlns:a16="http://schemas.microsoft.com/office/drawing/2014/main" id="{A72FA540-5EDD-4644-2AFA-25D3B95BCAD5}"/>
              </a:ext>
            </a:extLst>
          </p:cNvPr>
          <p:cNvSpPr txBox="1"/>
          <p:nvPr/>
        </p:nvSpPr>
        <p:spPr>
          <a:xfrm rot="18985534">
            <a:off x="10388006" y="4523496"/>
            <a:ext cx="279595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G-T-A-A-T-C-</a:t>
            </a:r>
            <a:r>
              <a:rPr lang="en-US" sz="1400" b="1" dirty="0">
                <a:latin typeface="Arial" panose="020B0604020202020204" pitchFamily="34" charset="0"/>
              </a:rPr>
              <a:t>G</a:t>
            </a:r>
          </a:p>
        </p:txBody>
      </p:sp>
      <p:sp>
        <p:nvSpPr>
          <p:cNvPr id="8" name="Date Placeholder 7">
            <a:extLst>
              <a:ext uri="{FF2B5EF4-FFF2-40B4-BE49-F238E27FC236}">
                <a16:creationId xmlns:a16="http://schemas.microsoft.com/office/drawing/2014/main" id="{58DD1496-1EFD-23BF-974B-5DC691BDAE07}"/>
              </a:ext>
            </a:extLst>
          </p:cNvPr>
          <p:cNvSpPr>
            <a:spLocks noGrp="1"/>
          </p:cNvSpPr>
          <p:nvPr>
            <p:ph type="dt" sz="half" idx="10"/>
          </p:nvPr>
        </p:nvSpPr>
        <p:spPr/>
        <p:txBody>
          <a:bodyPr/>
          <a:lstStyle/>
          <a:p>
            <a:fld id="{265D28C8-5C04-4FA5-A03E-D5D928197905}" type="datetime1">
              <a:rPr lang="en-US" smtClean="0"/>
              <a:t>2/5/2025</a:t>
            </a:fld>
            <a:endParaRPr lang="en-US"/>
          </a:p>
        </p:txBody>
      </p:sp>
      <p:sp>
        <p:nvSpPr>
          <p:cNvPr id="18" name="Footer Placeholder 17">
            <a:extLst>
              <a:ext uri="{FF2B5EF4-FFF2-40B4-BE49-F238E27FC236}">
                <a16:creationId xmlns:a16="http://schemas.microsoft.com/office/drawing/2014/main" id="{1CFB303D-A967-E829-7649-DEAE5B9C024F}"/>
              </a:ext>
            </a:extLst>
          </p:cNvPr>
          <p:cNvSpPr>
            <a:spLocks noGrp="1"/>
          </p:cNvSpPr>
          <p:nvPr>
            <p:ph type="ftr" sz="quarter" idx="11"/>
          </p:nvPr>
        </p:nvSpPr>
        <p:spPr/>
        <p:txBody>
          <a:bodyPr/>
          <a:lstStyle/>
          <a:p>
            <a:r>
              <a:rPr lang="en-US"/>
              <a:t>Drugs and Disease Spring 2025 - Lecture 4</a:t>
            </a:r>
          </a:p>
        </p:txBody>
      </p:sp>
      <p:sp>
        <p:nvSpPr>
          <p:cNvPr id="19" name="Slide Number Placeholder 18">
            <a:extLst>
              <a:ext uri="{FF2B5EF4-FFF2-40B4-BE49-F238E27FC236}">
                <a16:creationId xmlns:a16="http://schemas.microsoft.com/office/drawing/2014/main" id="{C730365E-DDDC-B497-5E83-53A7AC073E9F}"/>
              </a:ext>
            </a:extLst>
          </p:cNvPr>
          <p:cNvSpPr>
            <a:spLocks noGrp="1"/>
          </p:cNvSpPr>
          <p:nvPr>
            <p:ph type="sldNum" sz="quarter" idx="12"/>
          </p:nvPr>
        </p:nvSpPr>
        <p:spPr/>
        <p:txBody>
          <a:bodyPr/>
          <a:lstStyle/>
          <a:p>
            <a:fld id="{DC3BB032-4020-48F4-953B-341806DC4A2B}" type="slidenum">
              <a:rPr lang="en-US" smtClean="0"/>
              <a:t>20</a:t>
            </a:fld>
            <a:endParaRPr lang="en-US"/>
          </a:p>
        </p:txBody>
      </p:sp>
      <p:sp>
        <p:nvSpPr>
          <p:cNvPr id="9" name="TextBox 8">
            <a:extLst>
              <a:ext uri="{FF2B5EF4-FFF2-40B4-BE49-F238E27FC236}">
                <a16:creationId xmlns:a16="http://schemas.microsoft.com/office/drawing/2014/main" id="{3D9F36A7-80F3-28EE-A0CC-2F7500223CFA}"/>
              </a:ext>
            </a:extLst>
          </p:cNvPr>
          <p:cNvSpPr txBox="1"/>
          <p:nvPr/>
        </p:nvSpPr>
        <p:spPr>
          <a:xfrm>
            <a:off x="700881" y="6152199"/>
            <a:ext cx="4397260" cy="646331"/>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        5’-</a:t>
            </a:r>
            <a:r>
              <a:rPr lang="en-US" sz="1800" b="1" dirty="0">
                <a:highlight>
                  <a:srgbClr val="C0C0C0"/>
                </a:highlight>
                <a:latin typeface="Arial" panose="020B0604020202020204" pitchFamily="34" charset="0"/>
                <a:cs typeface="Arial" panose="020B0604020202020204" pitchFamily="34" charset="0"/>
              </a:rPr>
              <a:t>C-A-T-A-T-G</a:t>
            </a:r>
          </a:p>
          <a:p>
            <a:r>
              <a:rPr lang="en-US" sz="1800" b="1" dirty="0">
                <a:latin typeface="Arial" panose="020B0604020202020204" pitchFamily="34" charset="0"/>
                <a:cs typeface="Arial" panose="020B0604020202020204" pitchFamily="34" charset="0"/>
              </a:rPr>
              <a:t>3’-A-G-G-C-T-A-T-A-C-C-A-T-T-A-G-G-C</a:t>
            </a:r>
          </a:p>
        </p:txBody>
      </p:sp>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919A9776-FC6E-4C2D-1CEF-9E2FC130E1DA}"/>
                  </a:ext>
                </a:extLst>
              </p14:cNvPr>
              <p14:cNvContentPartPr/>
              <p14:nvPr/>
            </p14:nvContentPartPr>
            <p14:xfrm>
              <a:off x="10639864" y="1793880"/>
              <a:ext cx="11880" cy="19080"/>
            </p14:xfrm>
          </p:contentPart>
        </mc:Choice>
        <mc:Fallback xmlns="">
          <p:pic>
            <p:nvPicPr>
              <p:cNvPr id="31" name="Ink 30">
                <a:extLst>
                  <a:ext uri="{FF2B5EF4-FFF2-40B4-BE49-F238E27FC236}">
                    <a16:creationId xmlns:a16="http://schemas.microsoft.com/office/drawing/2014/main" id="{919A9776-FC6E-4C2D-1CEF-9E2FC130E1DA}"/>
                  </a:ext>
                </a:extLst>
              </p:cNvPr>
              <p:cNvPicPr/>
              <p:nvPr/>
            </p:nvPicPr>
            <p:blipFill>
              <a:blip r:embed="rId6"/>
              <a:stretch>
                <a:fillRect/>
              </a:stretch>
            </p:blipFill>
            <p:spPr>
              <a:xfrm>
                <a:off x="10631224" y="1785240"/>
                <a:ext cx="2952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3" name="Ink 32">
                <a:extLst>
                  <a:ext uri="{FF2B5EF4-FFF2-40B4-BE49-F238E27FC236}">
                    <a16:creationId xmlns:a16="http://schemas.microsoft.com/office/drawing/2014/main" id="{A4504705-E4F4-97E0-DEE4-86EA30E458EF}"/>
                  </a:ext>
                </a:extLst>
              </p14:cNvPr>
              <p14:cNvContentPartPr/>
              <p14:nvPr/>
            </p14:nvContentPartPr>
            <p14:xfrm>
              <a:off x="7059304" y="1667160"/>
              <a:ext cx="282240" cy="271800"/>
            </p14:xfrm>
          </p:contentPart>
        </mc:Choice>
        <mc:Fallback xmlns="">
          <p:pic>
            <p:nvPicPr>
              <p:cNvPr id="33" name="Ink 32">
                <a:extLst>
                  <a:ext uri="{FF2B5EF4-FFF2-40B4-BE49-F238E27FC236}">
                    <a16:creationId xmlns:a16="http://schemas.microsoft.com/office/drawing/2014/main" id="{A4504705-E4F4-97E0-DEE4-86EA30E458EF}"/>
                  </a:ext>
                </a:extLst>
              </p:cNvPr>
              <p:cNvPicPr/>
              <p:nvPr/>
            </p:nvPicPr>
            <p:blipFill>
              <a:blip r:embed="rId8"/>
              <a:stretch>
                <a:fillRect/>
              </a:stretch>
            </p:blipFill>
            <p:spPr>
              <a:xfrm>
                <a:off x="7050664" y="1658520"/>
                <a:ext cx="29988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5" name="Ink 34">
                <a:extLst>
                  <a:ext uri="{FF2B5EF4-FFF2-40B4-BE49-F238E27FC236}">
                    <a16:creationId xmlns:a16="http://schemas.microsoft.com/office/drawing/2014/main" id="{E48BE6F6-9C31-F402-793B-5E499E200EC1}"/>
                  </a:ext>
                </a:extLst>
              </p14:cNvPr>
              <p14:cNvContentPartPr/>
              <p14:nvPr/>
            </p14:nvContentPartPr>
            <p14:xfrm>
              <a:off x="9504064" y="1666440"/>
              <a:ext cx="747360" cy="149400"/>
            </p14:xfrm>
          </p:contentPart>
        </mc:Choice>
        <mc:Fallback xmlns="">
          <p:pic>
            <p:nvPicPr>
              <p:cNvPr id="35" name="Ink 34">
                <a:extLst>
                  <a:ext uri="{FF2B5EF4-FFF2-40B4-BE49-F238E27FC236}">
                    <a16:creationId xmlns:a16="http://schemas.microsoft.com/office/drawing/2014/main" id="{E48BE6F6-9C31-F402-793B-5E499E200EC1}"/>
                  </a:ext>
                </a:extLst>
              </p:cNvPr>
              <p:cNvPicPr/>
              <p:nvPr/>
            </p:nvPicPr>
            <p:blipFill>
              <a:blip r:embed="rId10"/>
              <a:stretch>
                <a:fillRect/>
              </a:stretch>
            </p:blipFill>
            <p:spPr>
              <a:xfrm>
                <a:off x="9495064" y="1657800"/>
                <a:ext cx="76500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6" name="Ink 35">
                <a:extLst>
                  <a:ext uri="{FF2B5EF4-FFF2-40B4-BE49-F238E27FC236}">
                    <a16:creationId xmlns:a16="http://schemas.microsoft.com/office/drawing/2014/main" id="{7A801CC8-EBBE-0D41-E9FC-C9B99FB1A109}"/>
                  </a:ext>
                </a:extLst>
              </p14:cNvPr>
              <p14:cNvContentPartPr/>
              <p14:nvPr/>
            </p14:nvContentPartPr>
            <p14:xfrm>
              <a:off x="10852984" y="1347480"/>
              <a:ext cx="470160" cy="446400"/>
            </p14:xfrm>
          </p:contentPart>
        </mc:Choice>
        <mc:Fallback xmlns="">
          <p:pic>
            <p:nvPicPr>
              <p:cNvPr id="36" name="Ink 35">
                <a:extLst>
                  <a:ext uri="{FF2B5EF4-FFF2-40B4-BE49-F238E27FC236}">
                    <a16:creationId xmlns:a16="http://schemas.microsoft.com/office/drawing/2014/main" id="{7A801CC8-EBBE-0D41-E9FC-C9B99FB1A109}"/>
                  </a:ext>
                </a:extLst>
              </p:cNvPr>
              <p:cNvPicPr/>
              <p:nvPr/>
            </p:nvPicPr>
            <p:blipFill>
              <a:blip r:embed="rId12"/>
              <a:stretch>
                <a:fillRect/>
              </a:stretch>
            </p:blipFill>
            <p:spPr>
              <a:xfrm>
                <a:off x="10843984" y="1338480"/>
                <a:ext cx="487800" cy="464040"/>
              </a:xfrm>
              <a:prstGeom prst="rect">
                <a:avLst/>
              </a:prstGeom>
            </p:spPr>
          </p:pic>
        </mc:Fallback>
      </mc:AlternateContent>
      <p:grpSp>
        <p:nvGrpSpPr>
          <p:cNvPr id="47" name="Group 46">
            <a:extLst>
              <a:ext uri="{FF2B5EF4-FFF2-40B4-BE49-F238E27FC236}">
                <a16:creationId xmlns:a16="http://schemas.microsoft.com/office/drawing/2014/main" id="{BFDBB819-6FD7-CA9C-F1E1-E6100402BD08}"/>
              </a:ext>
            </a:extLst>
          </p:cNvPr>
          <p:cNvGrpSpPr/>
          <p:nvPr/>
        </p:nvGrpSpPr>
        <p:grpSpPr>
          <a:xfrm>
            <a:off x="7334704" y="2610000"/>
            <a:ext cx="898200" cy="546120"/>
            <a:chOff x="7334704" y="2610000"/>
            <a:chExt cx="898200" cy="546120"/>
          </a:xfrm>
        </p:grpSpPr>
        <mc:AlternateContent xmlns:mc="http://schemas.openxmlformats.org/markup-compatibility/2006" xmlns:p14="http://schemas.microsoft.com/office/powerpoint/2010/main">
          <mc:Choice Requires="p14">
            <p:contentPart p14:bwMode="auto" r:id="rId13">
              <p14:nvContentPartPr>
                <p14:cNvPr id="41" name="Ink 40">
                  <a:extLst>
                    <a:ext uri="{FF2B5EF4-FFF2-40B4-BE49-F238E27FC236}">
                      <a16:creationId xmlns:a16="http://schemas.microsoft.com/office/drawing/2014/main" id="{B1CC6B65-F889-2F3E-4A6D-E7C5BB72E079}"/>
                    </a:ext>
                  </a:extLst>
                </p14:cNvPr>
                <p14:cNvContentPartPr/>
                <p14:nvPr/>
              </p14:nvContentPartPr>
              <p14:xfrm>
                <a:off x="7970824" y="2841840"/>
                <a:ext cx="230400" cy="306360"/>
              </p14:xfrm>
            </p:contentPart>
          </mc:Choice>
          <mc:Fallback xmlns="">
            <p:pic>
              <p:nvPicPr>
                <p:cNvPr id="41" name="Ink 40">
                  <a:extLst>
                    <a:ext uri="{FF2B5EF4-FFF2-40B4-BE49-F238E27FC236}">
                      <a16:creationId xmlns:a16="http://schemas.microsoft.com/office/drawing/2014/main" id="{B1CC6B65-F889-2F3E-4A6D-E7C5BB72E079}"/>
                    </a:ext>
                  </a:extLst>
                </p:cNvPr>
                <p:cNvPicPr/>
                <p:nvPr/>
              </p:nvPicPr>
              <p:blipFill>
                <a:blip r:embed="rId14"/>
                <a:stretch>
                  <a:fillRect/>
                </a:stretch>
              </p:blipFill>
              <p:spPr>
                <a:xfrm>
                  <a:off x="7962184" y="2833200"/>
                  <a:ext cx="24804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2" name="Ink 41">
                  <a:extLst>
                    <a:ext uri="{FF2B5EF4-FFF2-40B4-BE49-F238E27FC236}">
                      <a16:creationId xmlns:a16="http://schemas.microsoft.com/office/drawing/2014/main" id="{82C4E019-6994-0433-2F67-5C676E1647F7}"/>
                    </a:ext>
                  </a:extLst>
                </p14:cNvPr>
                <p14:cNvContentPartPr/>
                <p14:nvPr/>
              </p14:nvContentPartPr>
              <p14:xfrm>
                <a:off x="8142544" y="3057840"/>
                <a:ext cx="90360" cy="98280"/>
              </p14:xfrm>
            </p:contentPart>
          </mc:Choice>
          <mc:Fallback xmlns="">
            <p:pic>
              <p:nvPicPr>
                <p:cNvPr id="42" name="Ink 41">
                  <a:extLst>
                    <a:ext uri="{FF2B5EF4-FFF2-40B4-BE49-F238E27FC236}">
                      <a16:creationId xmlns:a16="http://schemas.microsoft.com/office/drawing/2014/main" id="{82C4E019-6994-0433-2F67-5C676E1647F7}"/>
                    </a:ext>
                  </a:extLst>
                </p:cNvPr>
                <p:cNvPicPr/>
                <p:nvPr/>
              </p:nvPicPr>
              <p:blipFill>
                <a:blip r:embed="rId16"/>
                <a:stretch>
                  <a:fillRect/>
                </a:stretch>
              </p:blipFill>
              <p:spPr>
                <a:xfrm>
                  <a:off x="8133904" y="3049200"/>
                  <a:ext cx="10800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4" name="Ink 43">
                  <a:extLst>
                    <a:ext uri="{FF2B5EF4-FFF2-40B4-BE49-F238E27FC236}">
                      <a16:creationId xmlns:a16="http://schemas.microsoft.com/office/drawing/2014/main" id="{DB5E25E2-573A-4BC5-E938-0D2D3DBE0BF4}"/>
                    </a:ext>
                  </a:extLst>
                </p14:cNvPr>
                <p14:cNvContentPartPr/>
                <p14:nvPr/>
              </p14:nvContentPartPr>
              <p14:xfrm>
                <a:off x="7334704" y="2818800"/>
                <a:ext cx="99360" cy="195840"/>
              </p14:xfrm>
            </p:contentPart>
          </mc:Choice>
          <mc:Fallback xmlns="">
            <p:pic>
              <p:nvPicPr>
                <p:cNvPr id="44" name="Ink 43">
                  <a:extLst>
                    <a:ext uri="{FF2B5EF4-FFF2-40B4-BE49-F238E27FC236}">
                      <a16:creationId xmlns:a16="http://schemas.microsoft.com/office/drawing/2014/main" id="{DB5E25E2-573A-4BC5-E938-0D2D3DBE0BF4}"/>
                    </a:ext>
                  </a:extLst>
                </p:cNvPr>
                <p:cNvPicPr/>
                <p:nvPr/>
              </p:nvPicPr>
              <p:blipFill>
                <a:blip r:embed="rId18"/>
                <a:stretch>
                  <a:fillRect/>
                </a:stretch>
              </p:blipFill>
              <p:spPr>
                <a:xfrm>
                  <a:off x="7325704" y="2810160"/>
                  <a:ext cx="11700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5" name="Ink 44">
                  <a:extLst>
                    <a:ext uri="{FF2B5EF4-FFF2-40B4-BE49-F238E27FC236}">
                      <a16:creationId xmlns:a16="http://schemas.microsoft.com/office/drawing/2014/main" id="{7CC9C084-3D6D-450C-AE04-D5D7DDE5EC57}"/>
                    </a:ext>
                  </a:extLst>
                </p14:cNvPr>
                <p14:cNvContentPartPr/>
                <p14:nvPr/>
              </p14:nvContentPartPr>
              <p14:xfrm>
                <a:off x="7450624" y="2820240"/>
                <a:ext cx="227520" cy="138960"/>
              </p14:xfrm>
            </p:contentPart>
          </mc:Choice>
          <mc:Fallback xmlns="">
            <p:pic>
              <p:nvPicPr>
                <p:cNvPr id="45" name="Ink 44">
                  <a:extLst>
                    <a:ext uri="{FF2B5EF4-FFF2-40B4-BE49-F238E27FC236}">
                      <a16:creationId xmlns:a16="http://schemas.microsoft.com/office/drawing/2014/main" id="{7CC9C084-3D6D-450C-AE04-D5D7DDE5EC57}"/>
                    </a:ext>
                  </a:extLst>
                </p:cNvPr>
                <p:cNvPicPr/>
                <p:nvPr/>
              </p:nvPicPr>
              <p:blipFill>
                <a:blip r:embed="rId20"/>
                <a:stretch>
                  <a:fillRect/>
                </a:stretch>
              </p:blipFill>
              <p:spPr>
                <a:xfrm>
                  <a:off x="7441984" y="2811600"/>
                  <a:ext cx="2451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6" name="Ink 45">
                  <a:extLst>
                    <a:ext uri="{FF2B5EF4-FFF2-40B4-BE49-F238E27FC236}">
                      <a16:creationId xmlns:a16="http://schemas.microsoft.com/office/drawing/2014/main" id="{51552554-50E3-094B-E17B-F5F608A52C4E}"/>
                    </a:ext>
                  </a:extLst>
                </p14:cNvPr>
                <p14:cNvContentPartPr/>
                <p14:nvPr/>
              </p14:nvContentPartPr>
              <p14:xfrm>
                <a:off x="7698304" y="2610000"/>
                <a:ext cx="305640" cy="262440"/>
              </p14:xfrm>
            </p:contentPart>
          </mc:Choice>
          <mc:Fallback xmlns="">
            <p:pic>
              <p:nvPicPr>
                <p:cNvPr id="46" name="Ink 45">
                  <a:extLst>
                    <a:ext uri="{FF2B5EF4-FFF2-40B4-BE49-F238E27FC236}">
                      <a16:creationId xmlns:a16="http://schemas.microsoft.com/office/drawing/2014/main" id="{51552554-50E3-094B-E17B-F5F608A52C4E}"/>
                    </a:ext>
                  </a:extLst>
                </p:cNvPr>
                <p:cNvPicPr/>
                <p:nvPr/>
              </p:nvPicPr>
              <p:blipFill>
                <a:blip r:embed="rId22"/>
                <a:stretch>
                  <a:fillRect/>
                </a:stretch>
              </p:blipFill>
              <p:spPr>
                <a:xfrm>
                  <a:off x="7689664" y="2601000"/>
                  <a:ext cx="323280" cy="280080"/>
                </a:xfrm>
                <a:prstGeom prst="rect">
                  <a:avLst/>
                </a:prstGeom>
              </p:spPr>
            </p:pic>
          </mc:Fallback>
        </mc:AlternateContent>
      </p:grpSp>
      <p:grpSp>
        <p:nvGrpSpPr>
          <p:cNvPr id="54" name="Group 53">
            <a:extLst>
              <a:ext uri="{FF2B5EF4-FFF2-40B4-BE49-F238E27FC236}">
                <a16:creationId xmlns:a16="http://schemas.microsoft.com/office/drawing/2014/main" id="{C2195EFC-7CCB-5F6B-D16F-637084448887}"/>
              </a:ext>
            </a:extLst>
          </p:cNvPr>
          <p:cNvGrpSpPr/>
          <p:nvPr/>
        </p:nvGrpSpPr>
        <p:grpSpPr>
          <a:xfrm>
            <a:off x="8928064" y="896760"/>
            <a:ext cx="3628800" cy="3004200"/>
            <a:chOff x="8928064" y="896760"/>
            <a:chExt cx="3628800" cy="3004200"/>
          </a:xfrm>
        </p:grpSpPr>
        <mc:AlternateContent xmlns:mc="http://schemas.openxmlformats.org/markup-compatibility/2006" xmlns:p14="http://schemas.microsoft.com/office/powerpoint/2010/main">
          <mc:Choice Requires="p14">
            <p:contentPart p14:bwMode="auto" r:id="rId23">
              <p14:nvContentPartPr>
                <p14:cNvPr id="4" name="Ink 3">
                  <a:extLst>
                    <a:ext uri="{FF2B5EF4-FFF2-40B4-BE49-F238E27FC236}">
                      <a16:creationId xmlns:a16="http://schemas.microsoft.com/office/drawing/2014/main" id="{96FA0E0B-7A0A-B38E-8AE6-C88A7AE1597C}"/>
                    </a:ext>
                  </a:extLst>
                </p14:cNvPr>
                <p14:cNvContentPartPr/>
                <p14:nvPr/>
              </p14:nvContentPartPr>
              <p14:xfrm>
                <a:off x="8968384" y="1390680"/>
                <a:ext cx="198000" cy="334800"/>
              </p14:xfrm>
            </p:contentPart>
          </mc:Choice>
          <mc:Fallback xmlns="">
            <p:pic>
              <p:nvPicPr>
                <p:cNvPr id="4" name="Ink 3">
                  <a:extLst>
                    <a:ext uri="{FF2B5EF4-FFF2-40B4-BE49-F238E27FC236}">
                      <a16:creationId xmlns:a16="http://schemas.microsoft.com/office/drawing/2014/main" id="{96FA0E0B-7A0A-B38E-8AE6-C88A7AE1597C}"/>
                    </a:ext>
                  </a:extLst>
                </p:cNvPr>
                <p:cNvPicPr/>
                <p:nvPr/>
              </p:nvPicPr>
              <p:blipFill>
                <a:blip r:embed="rId24"/>
                <a:stretch>
                  <a:fillRect/>
                </a:stretch>
              </p:blipFill>
              <p:spPr>
                <a:xfrm>
                  <a:off x="8959384" y="1382040"/>
                  <a:ext cx="215640" cy="352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 name="Ink 4">
                  <a:extLst>
                    <a:ext uri="{FF2B5EF4-FFF2-40B4-BE49-F238E27FC236}">
                      <a16:creationId xmlns:a16="http://schemas.microsoft.com/office/drawing/2014/main" id="{BA3C5D3D-96A5-DD1E-8533-42CC00DD1D65}"/>
                    </a:ext>
                  </a:extLst>
                </p14:cNvPr>
                <p14:cNvContentPartPr/>
                <p14:nvPr/>
              </p14:nvContentPartPr>
              <p14:xfrm>
                <a:off x="8928064" y="1652400"/>
                <a:ext cx="157320" cy="130680"/>
              </p14:xfrm>
            </p:contentPart>
          </mc:Choice>
          <mc:Fallback xmlns="">
            <p:pic>
              <p:nvPicPr>
                <p:cNvPr id="5" name="Ink 4">
                  <a:extLst>
                    <a:ext uri="{FF2B5EF4-FFF2-40B4-BE49-F238E27FC236}">
                      <a16:creationId xmlns:a16="http://schemas.microsoft.com/office/drawing/2014/main" id="{BA3C5D3D-96A5-DD1E-8533-42CC00DD1D65}"/>
                    </a:ext>
                  </a:extLst>
                </p:cNvPr>
                <p:cNvPicPr/>
                <p:nvPr/>
              </p:nvPicPr>
              <p:blipFill>
                <a:blip r:embed="rId26"/>
                <a:stretch>
                  <a:fillRect/>
                </a:stretch>
              </p:blipFill>
              <p:spPr>
                <a:xfrm>
                  <a:off x="8919064" y="1643400"/>
                  <a:ext cx="17496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 name="Ink 5">
                  <a:extLst>
                    <a:ext uri="{FF2B5EF4-FFF2-40B4-BE49-F238E27FC236}">
                      <a16:creationId xmlns:a16="http://schemas.microsoft.com/office/drawing/2014/main" id="{0E093FA4-779A-04F5-7346-E93A16340078}"/>
                    </a:ext>
                  </a:extLst>
                </p14:cNvPr>
                <p14:cNvContentPartPr/>
                <p14:nvPr/>
              </p14:nvContentPartPr>
              <p14:xfrm>
                <a:off x="9120664" y="896760"/>
                <a:ext cx="455040" cy="437400"/>
              </p14:xfrm>
            </p:contentPart>
          </mc:Choice>
          <mc:Fallback xmlns="">
            <p:pic>
              <p:nvPicPr>
                <p:cNvPr id="6" name="Ink 5">
                  <a:extLst>
                    <a:ext uri="{FF2B5EF4-FFF2-40B4-BE49-F238E27FC236}">
                      <a16:creationId xmlns:a16="http://schemas.microsoft.com/office/drawing/2014/main" id="{0E093FA4-779A-04F5-7346-E93A16340078}"/>
                    </a:ext>
                  </a:extLst>
                </p:cNvPr>
                <p:cNvPicPr/>
                <p:nvPr/>
              </p:nvPicPr>
              <p:blipFill>
                <a:blip r:embed="rId28"/>
                <a:stretch>
                  <a:fillRect/>
                </a:stretch>
              </p:blipFill>
              <p:spPr>
                <a:xfrm>
                  <a:off x="9112024" y="887760"/>
                  <a:ext cx="472680" cy="4550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9" name="Ink 28">
                  <a:extLst>
                    <a:ext uri="{FF2B5EF4-FFF2-40B4-BE49-F238E27FC236}">
                      <a16:creationId xmlns:a16="http://schemas.microsoft.com/office/drawing/2014/main" id="{C3464CA1-00D0-32E7-E623-F54E15CCCFC7}"/>
                    </a:ext>
                  </a:extLst>
                </p14:cNvPr>
                <p14:cNvContentPartPr/>
                <p14:nvPr/>
              </p14:nvContentPartPr>
              <p14:xfrm>
                <a:off x="10231984" y="1420920"/>
                <a:ext cx="502920" cy="578520"/>
              </p14:xfrm>
            </p:contentPart>
          </mc:Choice>
          <mc:Fallback xmlns="">
            <p:pic>
              <p:nvPicPr>
                <p:cNvPr id="29" name="Ink 28">
                  <a:extLst>
                    <a:ext uri="{FF2B5EF4-FFF2-40B4-BE49-F238E27FC236}">
                      <a16:creationId xmlns:a16="http://schemas.microsoft.com/office/drawing/2014/main" id="{C3464CA1-00D0-32E7-E623-F54E15CCCFC7}"/>
                    </a:ext>
                  </a:extLst>
                </p:cNvPr>
                <p:cNvPicPr/>
                <p:nvPr/>
              </p:nvPicPr>
              <p:blipFill>
                <a:blip r:embed="rId30"/>
                <a:stretch>
                  <a:fillRect/>
                </a:stretch>
              </p:blipFill>
              <p:spPr>
                <a:xfrm>
                  <a:off x="10222984" y="1411920"/>
                  <a:ext cx="520560" cy="5961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7" name="Ink 36">
                  <a:extLst>
                    <a:ext uri="{FF2B5EF4-FFF2-40B4-BE49-F238E27FC236}">
                      <a16:creationId xmlns:a16="http://schemas.microsoft.com/office/drawing/2014/main" id="{E74C6BD4-74DA-58B5-1666-24E492340B87}"/>
                    </a:ext>
                  </a:extLst>
                </p14:cNvPr>
                <p14:cNvContentPartPr/>
                <p14:nvPr/>
              </p14:nvContentPartPr>
              <p14:xfrm>
                <a:off x="11328904" y="1892160"/>
                <a:ext cx="95040" cy="2008800"/>
              </p14:xfrm>
            </p:contentPart>
          </mc:Choice>
          <mc:Fallback xmlns="">
            <p:pic>
              <p:nvPicPr>
                <p:cNvPr id="37" name="Ink 36">
                  <a:extLst>
                    <a:ext uri="{FF2B5EF4-FFF2-40B4-BE49-F238E27FC236}">
                      <a16:creationId xmlns:a16="http://schemas.microsoft.com/office/drawing/2014/main" id="{E74C6BD4-74DA-58B5-1666-24E492340B87}"/>
                    </a:ext>
                  </a:extLst>
                </p:cNvPr>
                <p:cNvPicPr/>
                <p:nvPr/>
              </p:nvPicPr>
              <p:blipFill>
                <a:blip r:embed="rId32"/>
                <a:stretch>
                  <a:fillRect/>
                </a:stretch>
              </p:blipFill>
              <p:spPr>
                <a:xfrm>
                  <a:off x="11320264" y="1883520"/>
                  <a:ext cx="112680" cy="20264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8" name="Ink 37">
                  <a:extLst>
                    <a:ext uri="{FF2B5EF4-FFF2-40B4-BE49-F238E27FC236}">
                      <a16:creationId xmlns:a16="http://schemas.microsoft.com/office/drawing/2014/main" id="{86DC3E51-11AF-AC36-CB5D-4BAA2F297309}"/>
                    </a:ext>
                  </a:extLst>
                </p14:cNvPr>
                <p14:cNvContentPartPr/>
                <p14:nvPr/>
              </p14:nvContentPartPr>
              <p14:xfrm>
                <a:off x="9025984" y="2741400"/>
                <a:ext cx="1179000" cy="45720"/>
              </p14:xfrm>
            </p:contentPart>
          </mc:Choice>
          <mc:Fallback xmlns="">
            <p:pic>
              <p:nvPicPr>
                <p:cNvPr id="38" name="Ink 37">
                  <a:extLst>
                    <a:ext uri="{FF2B5EF4-FFF2-40B4-BE49-F238E27FC236}">
                      <a16:creationId xmlns:a16="http://schemas.microsoft.com/office/drawing/2014/main" id="{86DC3E51-11AF-AC36-CB5D-4BAA2F297309}"/>
                    </a:ext>
                  </a:extLst>
                </p:cNvPr>
                <p:cNvPicPr/>
                <p:nvPr/>
              </p:nvPicPr>
              <p:blipFill>
                <a:blip r:embed="rId34"/>
                <a:stretch>
                  <a:fillRect/>
                </a:stretch>
              </p:blipFill>
              <p:spPr>
                <a:xfrm>
                  <a:off x="9017344" y="2732400"/>
                  <a:ext cx="119664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9" name="Ink 38">
                  <a:extLst>
                    <a:ext uri="{FF2B5EF4-FFF2-40B4-BE49-F238E27FC236}">
                      <a16:creationId xmlns:a16="http://schemas.microsoft.com/office/drawing/2014/main" id="{A8744613-40DB-ED8A-5193-FBF5A93035E3}"/>
                    </a:ext>
                  </a:extLst>
                </p14:cNvPr>
                <p14:cNvContentPartPr/>
                <p14:nvPr/>
              </p14:nvContentPartPr>
              <p14:xfrm>
                <a:off x="8942104" y="2705400"/>
                <a:ext cx="154440" cy="148680"/>
              </p14:xfrm>
            </p:contentPart>
          </mc:Choice>
          <mc:Fallback xmlns="">
            <p:pic>
              <p:nvPicPr>
                <p:cNvPr id="39" name="Ink 38">
                  <a:extLst>
                    <a:ext uri="{FF2B5EF4-FFF2-40B4-BE49-F238E27FC236}">
                      <a16:creationId xmlns:a16="http://schemas.microsoft.com/office/drawing/2014/main" id="{A8744613-40DB-ED8A-5193-FBF5A93035E3}"/>
                    </a:ext>
                  </a:extLst>
                </p:cNvPr>
                <p:cNvPicPr/>
                <p:nvPr/>
              </p:nvPicPr>
              <p:blipFill>
                <a:blip r:embed="rId36"/>
                <a:stretch>
                  <a:fillRect/>
                </a:stretch>
              </p:blipFill>
              <p:spPr>
                <a:xfrm>
                  <a:off x="8933104" y="2696400"/>
                  <a:ext cx="17208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8" name="Ink 47">
                  <a:extLst>
                    <a:ext uri="{FF2B5EF4-FFF2-40B4-BE49-F238E27FC236}">
                      <a16:creationId xmlns:a16="http://schemas.microsoft.com/office/drawing/2014/main" id="{9F37946A-4D78-6A44-C73A-C66B4B388895}"/>
                    </a:ext>
                  </a:extLst>
                </p14:cNvPr>
                <p14:cNvContentPartPr/>
                <p14:nvPr/>
              </p14:nvContentPartPr>
              <p14:xfrm>
                <a:off x="10342144" y="2678760"/>
                <a:ext cx="913320" cy="477720"/>
              </p14:xfrm>
            </p:contentPart>
          </mc:Choice>
          <mc:Fallback xmlns="">
            <p:pic>
              <p:nvPicPr>
                <p:cNvPr id="48" name="Ink 47">
                  <a:extLst>
                    <a:ext uri="{FF2B5EF4-FFF2-40B4-BE49-F238E27FC236}">
                      <a16:creationId xmlns:a16="http://schemas.microsoft.com/office/drawing/2014/main" id="{9F37946A-4D78-6A44-C73A-C66B4B388895}"/>
                    </a:ext>
                  </a:extLst>
                </p:cNvPr>
                <p:cNvPicPr/>
                <p:nvPr/>
              </p:nvPicPr>
              <p:blipFill>
                <a:blip r:embed="rId38"/>
                <a:stretch>
                  <a:fillRect/>
                </a:stretch>
              </p:blipFill>
              <p:spPr>
                <a:xfrm>
                  <a:off x="10333144" y="2670120"/>
                  <a:ext cx="930960" cy="4953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9" name="Ink 48">
                  <a:extLst>
                    <a:ext uri="{FF2B5EF4-FFF2-40B4-BE49-F238E27FC236}">
                      <a16:creationId xmlns:a16="http://schemas.microsoft.com/office/drawing/2014/main" id="{AE3FB0F9-48F2-33B9-6A36-9FD94382779D}"/>
                    </a:ext>
                  </a:extLst>
                </p14:cNvPr>
                <p14:cNvContentPartPr/>
                <p14:nvPr/>
              </p14:nvContentPartPr>
              <p14:xfrm>
                <a:off x="10429984" y="2986200"/>
                <a:ext cx="203040" cy="116640"/>
              </p14:xfrm>
            </p:contentPart>
          </mc:Choice>
          <mc:Fallback xmlns="">
            <p:pic>
              <p:nvPicPr>
                <p:cNvPr id="49" name="Ink 48">
                  <a:extLst>
                    <a:ext uri="{FF2B5EF4-FFF2-40B4-BE49-F238E27FC236}">
                      <a16:creationId xmlns:a16="http://schemas.microsoft.com/office/drawing/2014/main" id="{AE3FB0F9-48F2-33B9-6A36-9FD94382779D}"/>
                    </a:ext>
                  </a:extLst>
                </p:cNvPr>
                <p:cNvPicPr/>
                <p:nvPr/>
              </p:nvPicPr>
              <p:blipFill>
                <a:blip r:embed="rId40"/>
                <a:stretch>
                  <a:fillRect/>
                </a:stretch>
              </p:blipFill>
              <p:spPr>
                <a:xfrm>
                  <a:off x="10421344" y="2977200"/>
                  <a:ext cx="22068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0" name="Ink 49">
                  <a:extLst>
                    <a:ext uri="{FF2B5EF4-FFF2-40B4-BE49-F238E27FC236}">
                      <a16:creationId xmlns:a16="http://schemas.microsoft.com/office/drawing/2014/main" id="{44DCF452-C5B0-B27E-768C-2A4B3DD055CC}"/>
                    </a:ext>
                  </a:extLst>
                </p14:cNvPr>
                <p14:cNvContentPartPr/>
                <p14:nvPr/>
              </p14:nvContentPartPr>
              <p14:xfrm>
                <a:off x="11494504" y="2512080"/>
                <a:ext cx="120600" cy="166680"/>
              </p14:xfrm>
            </p:contentPart>
          </mc:Choice>
          <mc:Fallback xmlns="">
            <p:pic>
              <p:nvPicPr>
                <p:cNvPr id="50" name="Ink 49">
                  <a:extLst>
                    <a:ext uri="{FF2B5EF4-FFF2-40B4-BE49-F238E27FC236}">
                      <a16:creationId xmlns:a16="http://schemas.microsoft.com/office/drawing/2014/main" id="{44DCF452-C5B0-B27E-768C-2A4B3DD055CC}"/>
                    </a:ext>
                  </a:extLst>
                </p:cNvPr>
                <p:cNvPicPr/>
                <p:nvPr/>
              </p:nvPicPr>
              <p:blipFill>
                <a:blip r:embed="rId42"/>
                <a:stretch>
                  <a:fillRect/>
                </a:stretch>
              </p:blipFill>
              <p:spPr>
                <a:xfrm>
                  <a:off x="11485864" y="2503080"/>
                  <a:ext cx="13824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1" name="Ink 50">
                  <a:extLst>
                    <a:ext uri="{FF2B5EF4-FFF2-40B4-BE49-F238E27FC236}">
                      <a16:creationId xmlns:a16="http://schemas.microsoft.com/office/drawing/2014/main" id="{AA4DB5A0-2362-9A79-6BBD-865DF3DEC9A8}"/>
                    </a:ext>
                  </a:extLst>
                </p14:cNvPr>
                <p14:cNvContentPartPr/>
                <p14:nvPr/>
              </p14:nvContentPartPr>
              <p14:xfrm>
                <a:off x="11638144" y="2349360"/>
                <a:ext cx="180360" cy="210600"/>
              </p14:xfrm>
            </p:contentPart>
          </mc:Choice>
          <mc:Fallback xmlns="">
            <p:pic>
              <p:nvPicPr>
                <p:cNvPr id="51" name="Ink 50">
                  <a:extLst>
                    <a:ext uri="{FF2B5EF4-FFF2-40B4-BE49-F238E27FC236}">
                      <a16:creationId xmlns:a16="http://schemas.microsoft.com/office/drawing/2014/main" id="{AA4DB5A0-2362-9A79-6BBD-865DF3DEC9A8}"/>
                    </a:ext>
                  </a:extLst>
                </p:cNvPr>
                <p:cNvPicPr/>
                <p:nvPr/>
              </p:nvPicPr>
              <p:blipFill>
                <a:blip r:embed="rId44"/>
                <a:stretch>
                  <a:fillRect/>
                </a:stretch>
              </p:blipFill>
              <p:spPr>
                <a:xfrm>
                  <a:off x="11629504" y="2340720"/>
                  <a:ext cx="19800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2" name="Ink 51">
                  <a:extLst>
                    <a:ext uri="{FF2B5EF4-FFF2-40B4-BE49-F238E27FC236}">
                      <a16:creationId xmlns:a16="http://schemas.microsoft.com/office/drawing/2014/main" id="{5A73CAC4-800A-32BB-9C59-E0DEE7F52168}"/>
                    </a:ext>
                  </a:extLst>
                </p14:cNvPr>
                <p14:cNvContentPartPr/>
                <p14:nvPr/>
              </p14:nvContentPartPr>
              <p14:xfrm>
                <a:off x="11851984" y="2031840"/>
                <a:ext cx="510480" cy="443520"/>
              </p14:xfrm>
            </p:contentPart>
          </mc:Choice>
          <mc:Fallback xmlns="">
            <p:pic>
              <p:nvPicPr>
                <p:cNvPr id="52" name="Ink 51">
                  <a:extLst>
                    <a:ext uri="{FF2B5EF4-FFF2-40B4-BE49-F238E27FC236}">
                      <a16:creationId xmlns:a16="http://schemas.microsoft.com/office/drawing/2014/main" id="{5A73CAC4-800A-32BB-9C59-E0DEE7F52168}"/>
                    </a:ext>
                  </a:extLst>
                </p:cNvPr>
                <p:cNvPicPr/>
                <p:nvPr/>
              </p:nvPicPr>
              <p:blipFill>
                <a:blip r:embed="rId46"/>
                <a:stretch>
                  <a:fillRect/>
                </a:stretch>
              </p:blipFill>
              <p:spPr>
                <a:xfrm>
                  <a:off x="11842984" y="2023200"/>
                  <a:ext cx="528120" cy="4611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3" name="Ink 52">
                  <a:extLst>
                    <a:ext uri="{FF2B5EF4-FFF2-40B4-BE49-F238E27FC236}">
                      <a16:creationId xmlns:a16="http://schemas.microsoft.com/office/drawing/2014/main" id="{938A3BF8-8957-7EF4-86A1-429E7CE8829A}"/>
                    </a:ext>
                  </a:extLst>
                </p14:cNvPr>
                <p14:cNvContentPartPr/>
                <p14:nvPr/>
              </p14:nvContentPartPr>
              <p14:xfrm>
                <a:off x="12301984" y="2122920"/>
                <a:ext cx="254880" cy="102600"/>
              </p14:xfrm>
            </p:contentPart>
          </mc:Choice>
          <mc:Fallback xmlns="">
            <p:pic>
              <p:nvPicPr>
                <p:cNvPr id="53" name="Ink 52">
                  <a:extLst>
                    <a:ext uri="{FF2B5EF4-FFF2-40B4-BE49-F238E27FC236}">
                      <a16:creationId xmlns:a16="http://schemas.microsoft.com/office/drawing/2014/main" id="{938A3BF8-8957-7EF4-86A1-429E7CE8829A}"/>
                    </a:ext>
                  </a:extLst>
                </p:cNvPr>
                <p:cNvPicPr/>
                <p:nvPr/>
              </p:nvPicPr>
              <p:blipFill>
                <a:blip r:embed="rId48"/>
                <a:stretch>
                  <a:fillRect/>
                </a:stretch>
              </p:blipFill>
              <p:spPr>
                <a:xfrm>
                  <a:off x="12292984" y="2114280"/>
                  <a:ext cx="272520" cy="120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9">
            <p14:nvContentPartPr>
              <p14:cNvPr id="55" name="Ink 54">
                <a:extLst>
                  <a:ext uri="{FF2B5EF4-FFF2-40B4-BE49-F238E27FC236}">
                    <a16:creationId xmlns:a16="http://schemas.microsoft.com/office/drawing/2014/main" id="{5FBC81F6-C769-2F02-03D0-C67AD62FBAF1}"/>
                  </a:ext>
                </a:extLst>
              </p14:cNvPr>
              <p14:cNvContentPartPr/>
              <p14:nvPr/>
            </p14:nvContentPartPr>
            <p14:xfrm>
              <a:off x="7342984" y="419400"/>
              <a:ext cx="1255320" cy="731880"/>
            </p14:xfrm>
          </p:contentPart>
        </mc:Choice>
        <mc:Fallback xmlns="">
          <p:pic>
            <p:nvPicPr>
              <p:cNvPr id="55" name="Ink 54">
                <a:extLst>
                  <a:ext uri="{FF2B5EF4-FFF2-40B4-BE49-F238E27FC236}">
                    <a16:creationId xmlns:a16="http://schemas.microsoft.com/office/drawing/2014/main" id="{5FBC81F6-C769-2F02-03D0-C67AD62FBAF1}"/>
                  </a:ext>
                </a:extLst>
              </p:cNvPr>
              <p:cNvPicPr/>
              <p:nvPr/>
            </p:nvPicPr>
            <p:blipFill>
              <a:blip r:embed="rId50"/>
              <a:stretch>
                <a:fillRect/>
              </a:stretch>
            </p:blipFill>
            <p:spPr>
              <a:xfrm>
                <a:off x="7334344" y="410400"/>
                <a:ext cx="1272960" cy="7495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6" name="Ink 55">
                <a:extLst>
                  <a:ext uri="{FF2B5EF4-FFF2-40B4-BE49-F238E27FC236}">
                    <a16:creationId xmlns:a16="http://schemas.microsoft.com/office/drawing/2014/main" id="{2DCB3544-2286-C286-7B4E-2CD11CA27F33}"/>
                  </a:ext>
                </a:extLst>
              </p14:cNvPr>
              <p14:cNvContentPartPr/>
              <p14:nvPr/>
            </p14:nvContentPartPr>
            <p14:xfrm>
              <a:off x="7801984" y="3982680"/>
              <a:ext cx="32400" cy="17640"/>
            </p14:xfrm>
          </p:contentPart>
        </mc:Choice>
        <mc:Fallback xmlns="">
          <p:pic>
            <p:nvPicPr>
              <p:cNvPr id="56" name="Ink 55">
                <a:extLst>
                  <a:ext uri="{FF2B5EF4-FFF2-40B4-BE49-F238E27FC236}">
                    <a16:creationId xmlns:a16="http://schemas.microsoft.com/office/drawing/2014/main" id="{2DCB3544-2286-C286-7B4E-2CD11CA27F33}"/>
                  </a:ext>
                </a:extLst>
              </p:cNvPr>
              <p:cNvPicPr/>
              <p:nvPr/>
            </p:nvPicPr>
            <p:blipFill>
              <a:blip r:embed="rId52"/>
              <a:stretch>
                <a:fillRect/>
              </a:stretch>
            </p:blipFill>
            <p:spPr>
              <a:xfrm>
                <a:off x="7793344" y="3973680"/>
                <a:ext cx="5004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71" name="Ink 70">
                <a:extLst>
                  <a:ext uri="{FF2B5EF4-FFF2-40B4-BE49-F238E27FC236}">
                    <a16:creationId xmlns:a16="http://schemas.microsoft.com/office/drawing/2014/main" id="{ECDAC5CD-2DD0-A593-0D8F-EB01C054CC4D}"/>
                  </a:ext>
                </a:extLst>
              </p14:cNvPr>
              <p14:cNvContentPartPr/>
              <p14:nvPr/>
            </p14:nvContentPartPr>
            <p14:xfrm>
              <a:off x="6765184" y="5749560"/>
              <a:ext cx="534960" cy="61920"/>
            </p14:xfrm>
          </p:contentPart>
        </mc:Choice>
        <mc:Fallback xmlns="">
          <p:pic>
            <p:nvPicPr>
              <p:cNvPr id="71" name="Ink 70">
                <a:extLst>
                  <a:ext uri="{FF2B5EF4-FFF2-40B4-BE49-F238E27FC236}">
                    <a16:creationId xmlns:a16="http://schemas.microsoft.com/office/drawing/2014/main" id="{ECDAC5CD-2DD0-A593-0D8F-EB01C054CC4D}"/>
                  </a:ext>
                </a:extLst>
              </p:cNvPr>
              <p:cNvPicPr/>
              <p:nvPr/>
            </p:nvPicPr>
            <p:blipFill>
              <a:blip r:embed="rId54"/>
              <a:stretch>
                <a:fillRect/>
              </a:stretch>
            </p:blipFill>
            <p:spPr>
              <a:xfrm>
                <a:off x="6756184" y="5740560"/>
                <a:ext cx="55260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2" name="Ink 71">
                <a:extLst>
                  <a:ext uri="{FF2B5EF4-FFF2-40B4-BE49-F238E27FC236}">
                    <a16:creationId xmlns:a16="http://schemas.microsoft.com/office/drawing/2014/main" id="{8BD5F259-C2CF-4EEC-6422-76ADFE0E7A5E}"/>
                  </a:ext>
                </a:extLst>
              </p14:cNvPr>
              <p14:cNvContentPartPr/>
              <p14:nvPr/>
            </p14:nvContentPartPr>
            <p14:xfrm>
              <a:off x="6624064" y="6115320"/>
              <a:ext cx="435600" cy="68400"/>
            </p14:xfrm>
          </p:contentPart>
        </mc:Choice>
        <mc:Fallback xmlns="">
          <p:pic>
            <p:nvPicPr>
              <p:cNvPr id="72" name="Ink 71">
                <a:extLst>
                  <a:ext uri="{FF2B5EF4-FFF2-40B4-BE49-F238E27FC236}">
                    <a16:creationId xmlns:a16="http://schemas.microsoft.com/office/drawing/2014/main" id="{8BD5F259-C2CF-4EEC-6422-76ADFE0E7A5E}"/>
                  </a:ext>
                </a:extLst>
              </p:cNvPr>
              <p:cNvPicPr/>
              <p:nvPr/>
            </p:nvPicPr>
            <p:blipFill>
              <a:blip r:embed="rId56"/>
              <a:stretch>
                <a:fillRect/>
              </a:stretch>
            </p:blipFill>
            <p:spPr>
              <a:xfrm>
                <a:off x="6615424" y="6106680"/>
                <a:ext cx="45324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73" name="Ink 72">
                <a:extLst>
                  <a:ext uri="{FF2B5EF4-FFF2-40B4-BE49-F238E27FC236}">
                    <a16:creationId xmlns:a16="http://schemas.microsoft.com/office/drawing/2014/main" id="{6861F816-3609-F822-1D34-F1A1A2B3CB4C}"/>
                  </a:ext>
                </a:extLst>
              </p14:cNvPr>
              <p14:cNvContentPartPr/>
              <p14:nvPr/>
            </p14:nvContentPartPr>
            <p14:xfrm>
              <a:off x="9074224" y="6802920"/>
              <a:ext cx="676080" cy="560520"/>
            </p14:xfrm>
          </p:contentPart>
        </mc:Choice>
        <mc:Fallback xmlns="">
          <p:pic>
            <p:nvPicPr>
              <p:cNvPr id="73" name="Ink 72">
                <a:extLst>
                  <a:ext uri="{FF2B5EF4-FFF2-40B4-BE49-F238E27FC236}">
                    <a16:creationId xmlns:a16="http://schemas.microsoft.com/office/drawing/2014/main" id="{6861F816-3609-F822-1D34-F1A1A2B3CB4C}"/>
                  </a:ext>
                </a:extLst>
              </p:cNvPr>
              <p:cNvPicPr/>
              <p:nvPr/>
            </p:nvPicPr>
            <p:blipFill>
              <a:blip r:embed="rId58"/>
              <a:stretch>
                <a:fillRect/>
              </a:stretch>
            </p:blipFill>
            <p:spPr>
              <a:xfrm>
                <a:off x="9065224" y="6793920"/>
                <a:ext cx="693720" cy="5781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74" name="Ink 73">
                <a:extLst>
                  <a:ext uri="{FF2B5EF4-FFF2-40B4-BE49-F238E27FC236}">
                    <a16:creationId xmlns:a16="http://schemas.microsoft.com/office/drawing/2014/main" id="{6ADCE56F-B6B4-7795-FA54-C6F57433D0C3}"/>
                  </a:ext>
                </a:extLst>
              </p14:cNvPr>
              <p14:cNvContentPartPr/>
              <p14:nvPr/>
            </p14:nvContentPartPr>
            <p14:xfrm>
              <a:off x="7870744" y="5634000"/>
              <a:ext cx="5760" cy="9000"/>
            </p14:xfrm>
          </p:contentPart>
        </mc:Choice>
        <mc:Fallback xmlns="">
          <p:pic>
            <p:nvPicPr>
              <p:cNvPr id="74" name="Ink 73">
                <a:extLst>
                  <a:ext uri="{FF2B5EF4-FFF2-40B4-BE49-F238E27FC236}">
                    <a16:creationId xmlns:a16="http://schemas.microsoft.com/office/drawing/2014/main" id="{6ADCE56F-B6B4-7795-FA54-C6F57433D0C3}"/>
                  </a:ext>
                </a:extLst>
              </p:cNvPr>
              <p:cNvPicPr/>
              <p:nvPr/>
            </p:nvPicPr>
            <p:blipFill>
              <a:blip r:embed="rId60"/>
              <a:stretch>
                <a:fillRect/>
              </a:stretch>
            </p:blipFill>
            <p:spPr>
              <a:xfrm>
                <a:off x="7862104" y="5625000"/>
                <a:ext cx="234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75" name="Ink 74">
                <a:extLst>
                  <a:ext uri="{FF2B5EF4-FFF2-40B4-BE49-F238E27FC236}">
                    <a16:creationId xmlns:a16="http://schemas.microsoft.com/office/drawing/2014/main" id="{1374ECC5-3FAA-52DB-83F1-EAF7B3530947}"/>
                  </a:ext>
                </a:extLst>
              </p14:cNvPr>
              <p14:cNvContentPartPr/>
              <p14:nvPr/>
            </p14:nvContentPartPr>
            <p14:xfrm>
              <a:off x="7827544" y="5742720"/>
              <a:ext cx="44280" cy="21600"/>
            </p14:xfrm>
          </p:contentPart>
        </mc:Choice>
        <mc:Fallback xmlns="">
          <p:pic>
            <p:nvPicPr>
              <p:cNvPr id="75" name="Ink 74">
                <a:extLst>
                  <a:ext uri="{FF2B5EF4-FFF2-40B4-BE49-F238E27FC236}">
                    <a16:creationId xmlns:a16="http://schemas.microsoft.com/office/drawing/2014/main" id="{1374ECC5-3FAA-52DB-83F1-EAF7B3530947}"/>
                  </a:ext>
                </a:extLst>
              </p:cNvPr>
              <p:cNvPicPr/>
              <p:nvPr/>
            </p:nvPicPr>
            <p:blipFill>
              <a:blip r:embed="rId62"/>
              <a:stretch>
                <a:fillRect/>
              </a:stretch>
            </p:blipFill>
            <p:spPr>
              <a:xfrm>
                <a:off x="7818544" y="5734080"/>
                <a:ext cx="6192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79" name="Ink 78">
                <a:extLst>
                  <a:ext uri="{FF2B5EF4-FFF2-40B4-BE49-F238E27FC236}">
                    <a16:creationId xmlns:a16="http://schemas.microsoft.com/office/drawing/2014/main" id="{745D8D67-2D14-E0FD-FE6D-FA7C9B3C1B03}"/>
                  </a:ext>
                </a:extLst>
              </p14:cNvPr>
              <p14:cNvContentPartPr/>
              <p14:nvPr/>
            </p14:nvContentPartPr>
            <p14:xfrm>
              <a:off x="8120584" y="4188960"/>
              <a:ext cx="1311840" cy="1145160"/>
            </p14:xfrm>
          </p:contentPart>
        </mc:Choice>
        <mc:Fallback xmlns="">
          <p:pic>
            <p:nvPicPr>
              <p:cNvPr id="79" name="Ink 78">
                <a:extLst>
                  <a:ext uri="{FF2B5EF4-FFF2-40B4-BE49-F238E27FC236}">
                    <a16:creationId xmlns:a16="http://schemas.microsoft.com/office/drawing/2014/main" id="{745D8D67-2D14-E0FD-FE6D-FA7C9B3C1B03}"/>
                  </a:ext>
                </a:extLst>
              </p:cNvPr>
              <p:cNvPicPr/>
              <p:nvPr/>
            </p:nvPicPr>
            <p:blipFill>
              <a:blip r:embed="rId64"/>
              <a:stretch>
                <a:fillRect/>
              </a:stretch>
            </p:blipFill>
            <p:spPr>
              <a:xfrm>
                <a:off x="8111944" y="4180320"/>
                <a:ext cx="1329480" cy="1162800"/>
              </a:xfrm>
              <a:prstGeom prst="rect">
                <a:avLst/>
              </a:prstGeom>
            </p:spPr>
          </p:pic>
        </mc:Fallback>
      </mc:AlternateContent>
      <p:grpSp>
        <p:nvGrpSpPr>
          <p:cNvPr id="85" name="Group 84">
            <a:extLst>
              <a:ext uri="{FF2B5EF4-FFF2-40B4-BE49-F238E27FC236}">
                <a16:creationId xmlns:a16="http://schemas.microsoft.com/office/drawing/2014/main" id="{ED286C28-9641-4DEA-40B7-365EC686574C}"/>
              </a:ext>
            </a:extLst>
          </p:cNvPr>
          <p:cNvGrpSpPr/>
          <p:nvPr/>
        </p:nvGrpSpPr>
        <p:grpSpPr>
          <a:xfrm>
            <a:off x="6403024" y="4099680"/>
            <a:ext cx="2903400" cy="1378440"/>
            <a:chOff x="6403024" y="4099680"/>
            <a:chExt cx="2903400" cy="1378440"/>
          </a:xfrm>
        </p:grpSpPr>
        <mc:AlternateContent xmlns:mc="http://schemas.openxmlformats.org/markup-compatibility/2006" xmlns:p14="http://schemas.microsoft.com/office/powerpoint/2010/main">
          <mc:Choice Requires="p14">
            <p:contentPart p14:bwMode="auto" r:id="rId65">
              <p14:nvContentPartPr>
                <p14:cNvPr id="57" name="Ink 56">
                  <a:extLst>
                    <a:ext uri="{FF2B5EF4-FFF2-40B4-BE49-F238E27FC236}">
                      <a16:creationId xmlns:a16="http://schemas.microsoft.com/office/drawing/2014/main" id="{AE198455-233E-8AA5-48ED-B890A39A8D50}"/>
                    </a:ext>
                  </a:extLst>
                </p14:cNvPr>
                <p14:cNvContentPartPr/>
                <p14:nvPr/>
              </p14:nvContentPartPr>
              <p14:xfrm>
                <a:off x="7399864" y="4113360"/>
                <a:ext cx="752760" cy="554400"/>
              </p14:xfrm>
            </p:contentPart>
          </mc:Choice>
          <mc:Fallback xmlns="">
            <p:pic>
              <p:nvPicPr>
                <p:cNvPr id="57" name="Ink 56">
                  <a:extLst>
                    <a:ext uri="{FF2B5EF4-FFF2-40B4-BE49-F238E27FC236}">
                      <a16:creationId xmlns:a16="http://schemas.microsoft.com/office/drawing/2014/main" id="{AE198455-233E-8AA5-48ED-B890A39A8D50}"/>
                    </a:ext>
                  </a:extLst>
                </p:cNvPr>
                <p:cNvPicPr/>
                <p:nvPr/>
              </p:nvPicPr>
              <p:blipFill>
                <a:blip r:embed="rId66"/>
                <a:stretch>
                  <a:fillRect/>
                </a:stretch>
              </p:blipFill>
              <p:spPr>
                <a:xfrm>
                  <a:off x="7390864" y="4104360"/>
                  <a:ext cx="770400" cy="5720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8" name="Ink 57">
                  <a:extLst>
                    <a:ext uri="{FF2B5EF4-FFF2-40B4-BE49-F238E27FC236}">
                      <a16:creationId xmlns:a16="http://schemas.microsoft.com/office/drawing/2014/main" id="{3A5AFB3D-6388-F636-C0BC-296EFFE59574}"/>
                    </a:ext>
                  </a:extLst>
                </p14:cNvPr>
                <p14:cNvContentPartPr/>
                <p14:nvPr/>
              </p14:nvContentPartPr>
              <p14:xfrm>
                <a:off x="6403024" y="4600080"/>
                <a:ext cx="212760" cy="200160"/>
              </p14:xfrm>
            </p:contentPart>
          </mc:Choice>
          <mc:Fallback xmlns="">
            <p:pic>
              <p:nvPicPr>
                <p:cNvPr id="58" name="Ink 57">
                  <a:extLst>
                    <a:ext uri="{FF2B5EF4-FFF2-40B4-BE49-F238E27FC236}">
                      <a16:creationId xmlns:a16="http://schemas.microsoft.com/office/drawing/2014/main" id="{3A5AFB3D-6388-F636-C0BC-296EFFE59574}"/>
                    </a:ext>
                  </a:extLst>
                </p:cNvPr>
                <p:cNvPicPr/>
                <p:nvPr/>
              </p:nvPicPr>
              <p:blipFill>
                <a:blip r:embed="rId68"/>
                <a:stretch>
                  <a:fillRect/>
                </a:stretch>
              </p:blipFill>
              <p:spPr>
                <a:xfrm>
                  <a:off x="6394024" y="4591080"/>
                  <a:ext cx="23040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9" name="Ink 58">
                  <a:extLst>
                    <a:ext uri="{FF2B5EF4-FFF2-40B4-BE49-F238E27FC236}">
                      <a16:creationId xmlns:a16="http://schemas.microsoft.com/office/drawing/2014/main" id="{CE5B3C2A-3828-7590-45DD-433AC331BA11}"/>
                    </a:ext>
                  </a:extLst>
                </p14:cNvPr>
                <p14:cNvContentPartPr/>
                <p14:nvPr/>
              </p14:nvContentPartPr>
              <p14:xfrm>
                <a:off x="6632704" y="4483440"/>
                <a:ext cx="282960" cy="196920"/>
              </p14:xfrm>
            </p:contentPart>
          </mc:Choice>
          <mc:Fallback xmlns="">
            <p:pic>
              <p:nvPicPr>
                <p:cNvPr id="59" name="Ink 58">
                  <a:extLst>
                    <a:ext uri="{FF2B5EF4-FFF2-40B4-BE49-F238E27FC236}">
                      <a16:creationId xmlns:a16="http://schemas.microsoft.com/office/drawing/2014/main" id="{CE5B3C2A-3828-7590-45DD-433AC331BA11}"/>
                    </a:ext>
                  </a:extLst>
                </p:cNvPr>
                <p:cNvPicPr/>
                <p:nvPr/>
              </p:nvPicPr>
              <p:blipFill>
                <a:blip r:embed="rId70"/>
                <a:stretch>
                  <a:fillRect/>
                </a:stretch>
              </p:blipFill>
              <p:spPr>
                <a:xfrm>
                  <a:off x="6624064" y="4474440"/>
                  <a:ext cx="30060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60" name="Ink 59">
                  <a:extLst>
                    <a:ext uri="{FF2B5EF4-FFF2-40B4-BE49-F238E27FC236}">
                      <a16:creationId xmlns:a16="http://schemas.microsoft.com/office/drawing/2014/main" id="{3721A4B8-EE26-706D-2C76-173A17ACEA29}"/>
                    </a:ext>
                  </a:extLst>
                </p14:cNvPr>
                <p14:cNvContentPartPr/>
                <p14:nvPr/>
              </p14:nvContentPartPr>
              <p14:xfrm>
                <a:off x="6800464" y="4327920"/>
                <a:ext cx="26280" cy="51840"/>
              </p14:xfrm>
            </p:contentPart>
          </mc:Choice>
          <mc:Fallback xmlns="">
            <p:pic>
              <p:nvPicPr>
                <p:cNvPr id="60" name="Ink 59">
                  <a:extLst>
                    <a:ext uri="{FF2B5EF4-FFF2-40B4-BE49-F238E27FC236}">
                      <a16:creationId xmlns:a16="http://schemas.microsoft.com/office/drawing/2014/main" id="{3721A4B8-EE26-706D-2C76-173A17ACEA29}"/>
                    </a:ext>
                  </a:extLst>
                </p:cNvPr>
                <p:cNvPicPr/>
                <p:nvPr/>
              </p:nvPicPr>
              <p:blipFill>
                <a:blip r:embed="rId72"/>
                <a:stretch>
                  <a:fillRect/>
                </a:stretch>
              </p:blipFill>
              <p:spPr>
                <a:xfrm>
                  <a:off x="6791464" y="4318920"/>
                  <a:ext cx="4392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61" name="Ink 60">
                  <a:extLst>
                    <a:ext uri="{FF2B5EF4-FFF2-40B4-BE49-F238E27FC236}">
                      <a16:creationId xmlns:a16="http://schemas.microsoft.com/office/drawing/2014/main" id="{8D69F520-BC6F-8611-6054-E9F7E14E2391}"/>
                    </a:ext>
                  </a:extLst>
                </p14:cNvPr>
                <p14:cNvContentPartPr/>
                <p14:nvPr/>
              </p14:nvContentPartPr>
              <p14:xfrm>
                <a:off x="6849064" y="4202640"/>
                <a:ext cx="217800" cy="260640"/>
              </p14:xfrm>
            </p:contentPart>
          </mc:Choice>
          <mc:Fallback xmlns="">
            <p:pic>
              <p:nvPicPr>
                <p:cNvPr id="61" name="Ink 60">
                  <a:extLst>
                    <a:ext uri="{FF2B5EF4-FFF2-40B4-BE49-F238E27FC236}">
                      <a16:creationId xmlns:a16="http://schemas.microsoft.com/office/drawing/2014/main" id="{8D69F520-BC6F-8611-6054-E9F7E14E2391}"/>
                    </a:ext>
                  </a:extLst>
                </p:cNvPr>
                <p:cNvPicPr/>
                <p:nvPr/>
              </p:nvPicPr>
              <p:blipFill>
                <a:blip r:embed="rId74"/>
                <a:stretch>
                  <a:fillRect/>
                </a:stretch>
              </p:blipFill>
              <p:spPr>
                <a:xfrm>
                  <a:off x="6840424" y="4193640"/>
                  <a:ext cx="23544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64" name="Ink 63">
                  <a:extLst>
                    <a:ext uri="{FF2B5EF4-FFF2-40B4-BE49-F238E27FC236}">
                      <a16:creationId xmlns:a16="http://schemas.microsoft.com/office/drawing/2014/main" id="{9A1EE917-D459-6C40-B7B1-99A806BA6E4B}"/>
                    </a:ext>
                  </a:extLst>
                </p14:cNvPr>
                <p14:cNvContentPartPr/>
                <p14:nvPr/>
              </p14:nvContentPartPr>
              <p14:xfrm>
                <a:off x="6963904" y="4099680"/>
                <a:ext cx="358920" cy="266040"/>
              </p14:xfrm>
            </p:contentPart>
          </mc:Choice>
          <mc:Fallback xmlns="">
            <p:pic>
              <p:nvPicPr>
                <p:cNvPr id="64" name="Ink 63">
                  <a:extLst>
                    <a:ext uri="{FF2B5EF4-FFF2-40B4-BE49-F238E27FC236}">
                      <a16:creationId xmlns:a16="http://schemas.microsoft.com/office/drawing/2014/main" id="{9A1EE917-D459-6C40-B7B1-99A806BA6E4B}"/>
                    </a:ext>
                  </a:extLst>
                </p:cNvPr>
                <p:cNvPicPr/>
                <p:nvPr/>
              </p:nvPicPr>
              <p:blipFill>
                <a:blip r:embed="rId76"/>
                <a:stretch>
                  <a:fillRect/>
                </a:stretch>
              </p:blipFill>
              <p:spPr>
                <a:xfrm>
                  <a:off x="6955264" y="4090680"/>
                  <a:ext cx="37656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65" name="Ink 64">
                  <a:extLst>
                    <a:ext uri="{FF2B5EF4-FFF2-40B4-BE49-F238E27FC236}">
                      <a16:creationId xmlns:a16="http://schemas.microsoft.com/office/drawing/2014/main" id="{9E807C48-6F20-48A5-7AB8-9B6568501AE0}"/>
                    </a:ext>
                  </a:extLst>
                </p14:cNvPr>
                <p14:cNvContentPartPr/>
                <p14:nvPr/>
              </p14:nvContentPartPr>
              <p14:xfrm>
                <a:off x="6695704" y="4732560"/>
                <a:ext cx="276120" cy="279000"/>
              </p14:xfrm>
            </p:contentPart>
          </mc:Choice>
          <mc:Fallback xmlns="">
            <p:pic>
              <p:nvPicPr>
                <p:cNvPr id="65" name="Ink 64">
                  <a:extLst>
                    <a:ext uri="{FF2B5EF4-FFF2-40B4-BE49-F238E27FC236}">
                      <a16:creationId xmlns:a16="http://schemas.microsoft.com/office/drawing/2014/main" id="{9E807C48-6F20-48A5-7AB8-9B6568501AE0}"/>
                    </a:ext>
                  </a:extLst>
                </p:cNvPr>
                <p:cNvPicPr/>
                <p:nvPr/>
              </p:nvPicPr>
              <p:blipFill>
                <a:blip r:embed="rId78"/>
                <a:stretch>
                  <a:fillRect/>
                </a:stretch>
              </p:blipFill>
              <p:spPr>
                <a:xfrm>
                  <a:off x="6686704" y="4723560"/>
                  <a:ext cx="293760" cy="2966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66" name="Ink 65">
                  <a:extLst>
                    <a:ext uri="{FF2B5EF4-FFF2-40B4-BE49-F238E27FC236}">
                      <a16:creationId xmlns:a16="http://schemas.microsoft.com/office/drawing/2014/main" id="{4B5036CD-8BF3-4CA2-3FA6-4B0557D165AA}"/>
                    </a:ext>
                  </a:extLst>
                </p14:cNvPr>
                <p14:cNvContentPartPr/>
                <p14:nvPr/>
              </p14:nvContentPartPr>
              <p14:xfrm>
                <a:off x="6891904" y="4762440"/>
                <a:ext cx="43920" cy="12240"/>
              </p14:xfrm>
            </p:contentPart>
          </mc:Choice>
          <mc:Fallback xmlns="">
            <p:pic>
              <p:nvPicPr>
                <p:cNvPr id="66" name="Ink 65">
                  <a:extLst>
                    <a:ext uri="{FF2B5EF4-FFF2-40B4-BE49-F238E27FC236}">
                      <a16:creationId xmlns:a16="http://schemas.microsoft.com/office/drawing/2014/main" id="{4B5036CD-8BF3-4CA2-3FA6-4B0557D165AA}"/>
                    </a:ext>
                  </a:extLst>
                </p:cNvPr>
                <p:cNvPicPr/>
                <p:nvPr/>
              </p:nvPicPr>
              <p:blipFill>
                <a:blip r:embed="rId80"/>
                <a:stretch>
                  <a:fillRect/>
                </a:stretch>
              </p:blipFill>
              <p:spPr>
                <a:xfrm>
                  <a:off x="6882904" y="4753800"/>
                  <a:ext cx="6156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7" name="Ink 66">
                  <a:extLst>
                    <a:ext uri="{FF2B5EF4-FFF2-40B4-BE49-F238E27FC236}">
                      <a16:creationId xmlns:a16="http://schemas.microsoft.com/office/drawing/2014/main" id="{BA39B7C8-B3A6-D0B5-6381-0B67B427F7AD}"/>
                    </a:ext>
                  </a:extLst>
                </p14:cNvPr>
                <p14:cNvContentPartPr/>
                <p14:nvPr/>
              </p14:nvContentPartPr>
              <p14:xfrm>
                <a:off x="6994504" y="4743720"/>
                <a:ext cx="118800" cy="191160"/>
              </p14:xfrm>
            </p:contentPart>
          </mc:Choice>
          <mc:Fallback xmlns="">
            <p:pic>
              <p:nvPicPr>
                <p:cNvPr id="67" name="Ink 66">
                  <a:extLst>
                    <a:ext uri="{FF2B5EF4-FFF2-40B4-BE49-F238E27FC236}">
                      <a16:creationId xmlns:a16="http://schemas.microsoft.com/office/drawing/2014/main" id="{BA39B7C8-B3A6-D0B5-6381-0B67B427F7AD}"/>
                    </a:ext>
                  </a:extLst>
                </p:cNvPr>
                <p:cNvPicPr/>
                <p:nvPr/>
              </p:nvPicPr>
              <p:blipFill>
                <a:blip r:embed="rId82"/>
                <a:stretch>
                  <a:fillRect/>
                </a:stretch>
              </p:blipFill>
              <p:spPr>
                <a:xfrm>
                  <a:off x="6985504" y="4735080"/>
                  <a:ext cx="13644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8" name="Ink 67">
                  <a:extLst>
                    <a:ext uri="{FF2B5EF4-FFF2-40B4-BE49-F238E27FC236}">
                      <a16:creationId xmlns:a16="http://schemas.microsoft.com/office/drawing/2014/main" id="{0F9A8D63-9A03-2E92-125C-505F0CC23C0B}"/>
                    </a:ext>
                  </a:extLst>
                </p14:cNvPr>
                <p14:cNvContentPartPr/>
                <p14:nvPr/>
              </p14:nvContentPartPr>
              <p14:xfrm>
                <a:off x="7025464" y="4415040"/>
                <a:ext cx="415800" cy="386280"/>
              </p14:xfrm>
            </p:contentPart>
          </mc:Choice>
          <mc:Fallback xmlns="">
            <p:pic>
              <p:nvPicPr>
                <p:cNvPr id="68" name="Ink 67">
                  <a:extLst>
                    <a:ext uri="{FF2B5EF4-FFF2-40B4-BE49-F238E27FC236}">
                      <a16:creationId xmlns:a16="http://schemas.microsoft.com/office/drawing/2014/main" id="{0F9A8D63-9A03-2E92-125C-505F0CC23C0B}"/>
                    </a:ext>
                  </a:extLst>
                </p:cNvPr>
                <p:cNvPicPr/>
                <p:nvPr/>
              </p:nvPicPr>
              <p:blipFill>
                <a:blip r:embed="rId84"/>
                <a:stretch>
                  <a:fillRect/>
                </a:stretch>
              </p:blipFill>
              <p:spPr>
                <a:xfrm>
                  <a:off x="7016464" y="4406040"/>
                  <a:ext cx="433440" cy="4039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0" name="Ink 69">
                  <a:extLst>
                    <a:ext uri="{FF2B5EF4-FFF2-40B4-BE49-F238E27FC236}">
                      <a16:creationId xmlns:a16="http://schemas.microsoft.com/office/drawing/2014/main" id="{0F8A02DD-08C6-3045-2D37-ADD4B3409732}"/>
                    </a:ext>
                  </a:extLst>
                </p14:cNvPr>
                <p14:cNvContentPartPr/>
                <p14:nvPr/>
              </p14:nvContentPartPr>
              <p14:xfrm>
                <a:off x="6757624" y="5443920"/>
                <a:ext cx="687600" cy="34200"/>
              </p14:xfrm>
            </p:contentPart>
          </mc:Choice>
          <mc:Fallback xmlns="">
            <p:pic>
              <p:nvPicPr>
                <p:cNvPr id="70" name="Ink 69">
                  <a:extLst>
                    <a:ext uri="{FF2B5EF4-FFF2-40B4-BE49-F238E27FC236}">
                      <a16:creationId xmlns:a16="http://schemas.microsoft.com/office/drawing/2014/main" id="{0F8A02DD-08C6-3045-2D37-ADD4B3409732}"/>
                    </a:ext>
                  </a:extLst>
                </p:cNvPr>
                <p:cNvPicPr/>
                <p:nvPr/>
              </p:nvPicPr>
              <p:blipFill>
                <a:blip r:embed="rId86"/>
                <a:stretch>
                  <a:fillRect/>
                </a:stretch>
              </p:blipFill>
              <p:spPr>
                <a:xfrm>
                  <a:off x="6748984" y="5434920"/>
                  <a:ext cx="70524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6" name="Ink 75">
                  <a:extLst>
                    <a:ext uri="{FF2B5EF4-FFF2-40B4-BE49-F238E27FC236}">
                      <a16:creationId xmlns:a16="http://schemas.microsoft.com/office/drawing/2014/main" id="{867A357E-6D34-CB04-B874-CCEFFE138CE7}"/>
                    </a:ext>
                  </a:extLst>
                </p14:cNvPr>
                <p14:cNvContentPartPr/>
                <p14:nvPr/>
              </p14:nvContentPartPr>
              <p14:xfrm>
                <a:off x="7603264" y="4279320"/>
                <a:ext cx="1274760" cy="1127160"/>
              </p14:xfrm>
            </p:contentPart>
          </mc:Choice>
          <mc:Fallback xmlns="">
            <p:pic>
              <p:nvPicPr>
                <p:cNvPr id="76" name="Ink 75">
                  <a:extLst>
                    <a:ext uri="{FF2B5EF4-FFF2-40B4-BE49-F238E27FC236}">
                      <a16:creationId xmlns:a16="http://schemas.microsoft.com/office/drawing/2014/main" id="{867A357E-6D34-CB04-B874-CCEFFE138CE7}"/>
                    </a:ext>
                  </a:extLst>
                </p:cNvPr>
                <p:cNvPicPr/>
                <p:nvPr/>
              </p:nvPicPr>
              <p:blipFill>
                <a:blip r:embed="rId88"/>
                <a:stretch>
                  <a:fillRect/>
                </a:stretch>
              </p:blipFill>
              <p:spPr>
                <a:xfrm>
                  <a:off x="7594624" y="4270680"/>
                  <a:ext cx="1292400" cy="11448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7" name="Ink 76">
                  <a:extLst>
                    <a:ext uri="{FF2B5EF4-FFF2-40B4-BE49-F238E27FC236}">
                      <a16:creationId xmlns:a16="http://schemas.microsoft.com/office/drawing/2014/main" id="{50431502-8859-9A51-F338-CDF70BB7E92F}"/>
                    </a:ext>
                  </a:extLst>
                </p14:cNvPr>
                <p14:cNvContentPartPr/>
                <p14:nvPr/>
              </p14:nvContentPartPr>
              <p14:xfrm>
                <a:off x="8515504" y="4360680"/>
                <a:ext cx="284760" cy="252000"/>
              </p14:xfrm>
            </p:contentPart>
          </mc:Choice>
          <mc:Fallback xmlns="">
            <p:pic>
              <p:nvPicPr>
                <p:cNvPr id="77" name="Ink 76">
                  <a:extLst>
                    <a:ext uri="{FF2B5EF4-FFF2-40B4-BE49-F238E27FC236}">
                      <a16:creationId xmlns:a16="http://schemas.microsoft.com/office/drawing/2014/main" id="{50431502-8859-9A51-F338-CDF70BB7E92F}"/>
                    </a:ext>
                  </a:extLst>
                </p:cNvPr>
                <p:cNvPicPr/>
                <p:nvPr/>
              </p:nvPicPr>
              <p:blipFill>
                <a:blip r:embed="rId90"/>
                <a:stretch>
                  <a:fillRect/>
                </a:stretch>
              </p:blipFill>
              <p:spPr>
                <a:xfrm>
                  <a:off x="8506504" y="4352040"/>
                  <a:ext cx="30240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84" name="Ink 83">
                  <a:extLst>
                    <a:ext uri="{FF2B5EF4-FFF2-40B4-BE49-F238E27FC236}">
                      <a16:creationId xmlns:a16="http://schemas.microsoft.com/office/drawing/2014/main" id="{6EFB9929-160D-3CED-888D-49E5FCB0562D}"/>
                    </a:ext>
                  </a:extLst>
                </p14:cNvPr>
                <p14:cNvContentPartPr/>
                <p14:nvPr/>
              </p14:nvContentPartPr>
              <p14:xfrm>
                <a:off x="9094384" y="4239360"/>
                <a:ext cx="212040" cy="286560"/>
              </p14:xfrm>
            </p:contentPart>
          </mc:Choice>
          <mc:Fallback xmlns="">
            <p:pic>
              <p:nvPicPr>
                <p:cNvPr id="84" name="Ink 83">
                  <a:extLst>
                    <a:ext uri="{FF2B5EF4-FFF2-40B4-BE49-F238E27FC236}">
                      <a16:creationId xmlns:a16="http://schemas.microsoft.com/office/drawing/2014/main" id="{6EFB9929-160D-3CED-888D-49E5FCB0562D}"/>
                    </a:ext>
                  </a:extLst>
                </p:cNvPr>
                <p:cNvPicPr/>
                <p:nvPr/>
              </p:nvPicPr>
              <p:blipFill>
                <a:blip r:embed="rId92"/>
                <a:stretch>
                  <a:fillRect/>
                </a:stretch>
              </p:blipFill>
              <p:spPr>
                <a:xfrm>
                  <a:off x="9085744" y="4230360"/>
                  <a:ext cx="229680" cy="304200"/>
                </a:xfrm>
                <a:prstGeom prst="rect">
                  <a:avLst/>
                </a:prstGeom>
              </p:spPr>
            </p:pic>
          </mc:Fallback>
        </mc:AlternateContent>
      </p:grpSp>
      <p:grpSp>
        <p:nvGrpSpPr>
          <p:cNvPr id="89" name="Group 88">
            <a:extLst>
              <a:ext uri="{FF2B5EF4-FFF2-40B4-BE49-F238E27FC236}">
                <a16:creationId xmlns:a16="http://schemas.microsoft.com/office/drawing/2014/main" id="{DD8A69D7-CAFE-631C-DFD3-194B750C0C24}"/>
              </a:ext>
            </a:extLst>
          </p:cNvPr>
          <p:cNvGrpSpPr/>
          <p:nvPr/>
        </p:nvGrpSpPr>
        <p:grpSpPr>
          <a:xfrm>
            <a:off x="8361784" y="5638320"/>
            <a:ext cx="470160" cy="295200"/>
            <a:chOff x="8361784" y="5638320"/>
            <a:chExt cx="470160" cy="295200"/>
          </a:xfrm>
        </p:grpSpPr>
        <mc:AlternateContent xmlns:mc="http://schemas.openxmlformats.org/markup-compatibility/2006" xmlns:p14="http://schemas.microsoft.com/office/powerpoint/2010/main">
          <mc:Choice Requires="p14">
            <p:contentPart p14:bwMode="auto" r:id="rId93">
              <p14:nvContentPartPr>
                <p14:cNvPr id="81" name="Ink 80">
                  <a:extLst>
                    <a:ext uri="{FF2B5EF4-FFF2-40B4-BE49-F238E27FC236}">
                      <a16:creationId xmlns:a16="http://schemas.microsoft.com/office/drawing/2014/main" id="{75DF7C13-417C-5B6F-BF09-9752E03D3D54}"/>
                    </a:ext>
                  </a:extLst>
                </p14:cNvPr>
                <p14:cNvContentPartPr/>
                <p14:nvPr/>
              </p14:nvContentPartPr>
              <p14:xfrm>
                <a:off x="8390944" y="5662080"/>
                <a:ext cx="114480" cy="69120"/>
              </p14:xfrm>
            </p:contentPart>
          </mc:Choice>
          <mc:Fallback xmlns="">
            <p:pic>
              <p:nvPicPr>
                <p:cNvPr id="81" name="Ink 80">
                  <a:extLst>
                    <a:ext uri="{FF2B5EF4-FFF2-40B4-BE49-F238E27FC236}">
                      <a16:creationId xmlns:a16="http://schemas.microsoft.com/office/drawing/2014/main" id="{75DF7C13-417C-5B6F-BF09-9752E03D3D54}"/>
                    </a:ext>
                  </a:extLst>
                </p:cNvPr>
                <p:cNvPicPr/>
                <p:nvPr/>
              </p:nvPicPr>
              <p:blipFill>
                <a:blip r:embed="rId94"/>
                <a:stretch>
                  <a:fillRect/>
                </a:stretch>
              </p:blipFill>
              <p:spPr>
                <a:xfrm>
                  <a:off x="8382304" y="5653080"/>
                  <a:ext cx="13212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82" name="Ink 81">
                  <a:extLst>
                    <a:ext uri="{FF2B5EF4-FFF2-40B4-BE49-F238E27FC236}">
                      <a16:creationId xmlns:a16="http://schemas.microsoft.com/office/drawing/2014/main" id="{293BF835-486C-1187-6056-E72A276124CA}"/>
                    </a:ext>
                  </a:extLst>
                </p14:cNvPr>
                <p14:cNvContentPartPr/>
                <p14:nvPr/>
              </p14:nvContentPartPr>
              <p14:xfrm>
                <a:off x="8361784" y="5638320"/>
                <a:ext cx="105120" cy="123480"/>
              </p14:xfrm>
            </p:contentPart>
          </mc:Choice>
          <mc:Fallback xmlns="">
            <p:pic>
              <p:nvPicPr>
                <p:cNvPr id="82" name="Ink 81">
                  <a:extLst>
                    <a:ext uri="{FF2B5EF4-FFF2-40B4-BE49-F238E27FC236}">
                      <a16:creationId xmlns:a16="http://schemas.microsoft.com/office/drawing/2014/main" id="{293BF835-486C-1187-6056-E72A276124CA}"/>
                    </a:ext>
                  </a:extLst>
                </p:cNvPr>
                <p:cNvPicPr/>
                <p:nvPr/>
              </p:nvPicPr>
              <p:blipFill>
                <a:blip r:embed="rId96"/>
                <a:stretch>
                  <a:fillRect/>
                </a:stretch>
              </p:blipFill>
              <p:spPr>
                <a:xfrm>
                  <a:off x="8353144" y="5629680"/>
                  <a:ext cx="1227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86" name="Ink 85">
                  <a:extLst>
                    <a:ext uri="{FF2B5EF4-FFF2-40B4-BE49-F238E27FC236}">
                      <a16:creationId xmlns:a16="http://schemas.microsoft.com/office/drawing/2014/main" id="{25ED16D4-A3DA-919F-5414-F1EC9332B823}"/>
                    </a:ext>
                  </a:extLst>
                </p14:cNvPr>
                <p14:cNvContentPartPr/>
                <p14:nvPr/>
              </p14:nvContentPartPr>
              <p14:xfrm>
                <a:off x="8679664" y="5721480"/>
                <a:ext cx="152280" cy="212040"/>
              </p14:xfrm>
            </p:contentPart>
          </mc:Choice>
          <mc:Fallback xmlns="">
            <p:pic>
              <p:nvPicPr>
                <p:cNvPr id="86" name="Ink 85">
                  <a:extLst>
                    <a:ext uri="{FF2B5EF4-FFF2-40B4-BE49-F238E27FC236}">
                      <a16:creationId xmlns:a16="http://schemas.microsoft.com/office/drawing/2014/main" id="{25ED16D4-A3DA-919F-5414-F1EC9332B823}"/>
                    </a:ext>
                  </a:extLst>
                </p:cNvPr>
                <p:cNvPicPr/>
                <p:nvPr/>
              </p:nvPicPr>
              <p:blipFill>
                <a:blip r:embed="rId98"/>
                <a:stretch>
                  <a:fillRect/>
                </a:stretch>
              </p:blipFill>
              <p:spPr>
                <a:xfrm>
                  <a:off x="8670664" y="5712480"/>
                  <a:ext cx="16992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87" name="Ink 86">
                  <a:extLst>
                    <a:ext uri="{FF2B5EF4-FFF2-40B4-BE49-F238E27FC236}">
                      <a16:creationId xmlns:a16="http://schemas.microsoft.com/office/drawing/2014/main" id="{574A33BB-5B75-DA0A-6E77-F6172C815936}"/>
                    </a:ext>
                  </a:extLst>
                </p14:cNvPr>
                <p14:cNvContentPartPr/>
                <p14:nvPr/>
              </p14:nvContentPartPr>
              <p14:xfrm>
                <a:off x="8676784" y="5804280"/>
                <a:ext cx="132480" cy="108720"/>
              </p14:xfrm>
            </p:contentPart>
          </mc:Choice>
          <mc:Fallback xmlns="">
            <p:pic>
              <p:nvPicPr>
                <p:cNvPr id="87" name="Ink 86">
                  <a:extLst>
                    <a:ext uri="{FF2B5EF4-FFF2-40B4-BE49-F238E27FC236}">
                      <a16:creationId xmlns:a16="http://schemas.microsoft.com/office/drawing/2014/main" id="{574A33BB-5B75-DA0A-6E77-F6172C815936}"/>
                    </a:ext>
                  </a:extLst>
                </p:cNvPr>
                <p:cNvPicPr/>
                <p:nvPr/>
              </p:nvPicPr>
              <p:blipFill>
                <a:blip r:embed="rId100"/>
                <a:stretch>
                  <a:fillRect/>
                </a:stretch>
              </p:blipFill>
              <p:spPr>
                <a:xfrm>
                  <a:off x="8668144" y="5795280"/>
                  <a:ext cx="150120" cy="126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1">
            <p14:nvContentPartPr>
              <p14:cNvPr id="88" name="Ink 87">
                <a:extLst>
                  <a:ext uri="{FF2B5EF4-FFF2-40B4-BE49-F238E27FC236}">
                    <a16:creationId xmlns:a16="http://schemas.microsoft.com/office/drawing/2014/main" id="{ACD09F67-18B2-DD17-6C3F-31678568FBA1}"/>
                  </a:ext>
                </a:extLst>
              </p14:cNvPr>
              <p14:cNvContentPartPr/>
              <p14:nvPr/>
            </p14:nvContentPartPr>
            <p14:xfrm>
              <a:off x="9585784" y="4231080"/>
              <a:ext cx="252000" cy="255240"/>
            </p14:xfrm>
          </p:contentPart>
        </mc:Choice>
        <mc:Fallback xmlns="">
          <p:pic>
            <p:nvPicPr>
              <p:cNvPr id="88" name="Ink 87">
                <a:extLst>
                  <a:ext uri="{FF2B5EF4-FFF2-40B4-BE49-F238E27FC236}">
                    <a16:creationId xmlns:a16="http://schemas.microsoft.com/office/drawing/2014/main" id="{ACD09F67-18B2-DD17-6C3F-31678568FBA1}"/>
                  </a:ext>
                </a:extLst>
              </p:cNvPr>
              <p:cNvPicPr/>
              <p:nvPr/>
            </p:nvPicPr>
            <p:blipFill>
              <a:blip r:embed="rId102"/>
              <a:stretch>
                <a:fillRect/>
              </a:stretch>
            </p:blipFill>
            <p:spPr>
              <a:xfrm>
                <a:off x="9576784" y="4222440"/>
                <a:ext cx="26964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92" name="Ink 91">
                <a:extLst>
                  <a:ext uri="{FF2B5EF4-FFF2-40B4-BE49-F238E27FC236}">
                    <a16:creationId xmlns:a16="http://schemas.microsoft.com/office/drawing/2014/main" id="{3AEC0589-2837-E628-DD92-91EFD91D2345}"/>
                  </a:ext>
                </a:extLst>
              </p14:cNvPr>
              <p14:cNvContentPartPr/>
              <p14:nvPr/>
            </p14:nvContentPartPr>
            <p14:xfrm>
              <a:off x="10268704" y="4085640"/>
              <a:ext cx="251640" cy="241560"/>
            </p14:xfrm>
          </p:contentPart>
        </mc:Choice>
        <mc:Fallback xmlns="">
          <p:pic>
            <p:nvPicPr>
              <p:cNvPr id="92" name="Ink 91">
                <a:extLst>
                  <a:ext uri="{FF2B5EF4-FFF2-40B4-BE49-F238E27FC236}">
                    <a16:creationId xmlns:a16="http://schemas.microsoft.com/office/drawing/2014/main" id="{3AEC0589-2837-E628-DD92-91EFD91D2345}"/>
                  </a:ext>
                </a:extLst>
              </p:cNvPr>
              <p:cNvPicPr/>
              <p:nvPr/>
            </p:nvPicPr>
            <p:blipFill>
              <a:blip r:embed="rId104"/>
              <a:stretch>
                <a:fillRect/>
              </a:stretch>
            </p:blipFill>
            <p:spPr>
              <a:xfrm>
                <a:off x="10259704" y="4076640"/>
                <a:ext cx="269280" cy="259200"/>
              </a:xfrm>
              <a:prstGeom prst="rect">
                <a:avLst/>
              </a:prstGeom>
            </p:spPr>
          </p:pic>
        </mc:Fallback>
      </mc:AlternateContent>
      <p:grpSp>
        <p:nvGrpSpPr>
          <p:cNvPr id="96" name="Group 95">
            <a:extLst>
              <a:ext uri="{FF2B5EF4-FFF2-40B4-BE49-F238E27FC236}">
                <a16:creationId xmlns:a16="http://schemas.microsoft.com/office/drawing/2014/main" id="{8C87D7CB-C721-414D-AC23-B6AE0460AF7A}"/>
              </a:ext>
            </a:extLst>
          </p:cNvPr>
          <p:cNvGrpSpPr/>
          <p:nvPr/>
        </p:nvGrpSpPr>
        <p:grpSpPr>
          <a:xfrm>
            <a:off x="9196984" y="5625000"/>
            <a:ext cx="601200" cy="246240"/>
            <a:chOff x="9196984" y="5625000"/>
            <a:chExt cx="601200" cy="246240"/>
          </a:xfrm>
        </p:grpSpPr>
        <mc:AlternateContent xmlns:mc="http://schemas.openxmlformats.org/markup-compatibility/2006" xmlns:p14="http://schemas.microsoft.com/office/powerpoint/2010/main">
          <mc:Choice Requires="p14">
            <p:contentPart p14:bwMode="auto" r:id="rId105">
              <p14:nvContentPartPr>
                <p14:cNvPr id="90" name="Ink 89">
                  <a:extLst>
                    <a:ext uri="{FF2B5EF4-FFF2-40B4-BE49-F238E27FC236}">
                      <a16:creationId xmlns:a16="http://schemas.microsoft.com/office/drawing/2014/main" id="{7D57AE24-A34A-F30A-98F3-856113FD7F0D}"/>
                    </a:ext>
                  </a:extLst>
                </p14:cNvPr>
                <p14:cNvContentPartPr/>
                <p14:nvPr/>
              </p14:nvContentPartPr>
              <p14:xfrm>
                <a:off x="9207064" y="5654160"/>
                <a:ext cx="146160" cy="148320"/>
              </p14:xfrm>
            </p:contentPart>
          </mc:Choice>
          <mc:Fallback xmlns="">
            <p:pic>
              <p:nvPicPr>
                <p:cNvPr id="90" name="Ink 89">
                  <a:extLst>
                    <a:ext uri="{FF2B5EF4-FFF2-40B4-BE49-F238E27FC236}">
                      <a16:creationId xmlns:a16="http://schemas.microsoft.com/office/drawing/2014/main" id="{7D57AE24-A34A-F30A-98F3-856113FD7F0D}"/>
                    </a:ext>
                  </a:extLst>
                </p:cNvPr>
                <p:cNvPicPr/>
                <p:nvPr/>
              </p:nvPicPr>
              <p:blipFill>
                <a:blip r:embed="rId106"/>
                <a:stretch>
                  <a:fillRect/>
                </a:stretch>
              </p:blipFill>
              <p:spPr>
                <a:xfrm>
                  <a:off x="9198064" y="5645160"/>
                  <a:ext cx="16380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91" name="Ink 90">
                  <a:extLst>
                    <a:ext uri="{FF2B5EF4-FFF2-40B4-BE49-F238E27FC236}">
                      <a16:creationId xmlns:a16="http://schemas.microsoft.com/office/drawing/2014/main" id="{27125342-143D-CE3A-688F-384844978CA1}"/>
                    </a:ext>
                  </a:extLst>
                </p14:cNvPr>
                <p14:cNvContentPartPr/>
                <p14:nvPr/>
              </p14:nvContentPartPr>
              <p14:xfrm>
                <a:off x="9196984" y="5689800"/>
                <a:ext cx="167040" cy="131040"/>
              </p14:xfrm>
            </p:contentPart>
          </mc:Choice>
          <mc:Fallback xmlns="">
            <p:pic>
              <p:nvPicPr>
                <p:cNvPr id="91" name="Ink 90">
                  <a:extLst>
                    <a:ext uri="{FF2B5EF4-FFF2-40B4-BE49-F238E27FC236}">
                      <a16:creationId xmlns:a16="http://schemas.microsoft.com/office/drawing/2014/main" id="{27125342-143D-CE3A-688F-384844978CA1}"/>
                    </a:ext>
                  </a:extLst>
                </p:cNvPr>
                <p:cNvPicPr/>
                <p:nvPr/>
              </p:nvPicPr>
              <p:blipFill>
                <a:blip r:embed="rId108"/>
                <a:stretch>
                  <a:fillRect/>
                </a:stretch>
              </p:blipFill>
              <p:spPr>
                <a:xfrm>
                  <a:off x="9188344" y="5680800"/>
                  <a:ext cx="18468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94" name="Ink 93">
                  <a:extLst>
                    <a:ext uri="{FF2B5EF4-FFF2-40B4-BE49-F238E27FC236}">
                      <a16:creationId xmlns:a16="http://schemas.microsoft.com/office/drawing/2014/main" id="{7036ACDD-0FBE-8599-AEE4-666713BA95FC}"/>
                    </a:ext>
                  </a:extLst>
                </p14:cNvPr>
                <p14:cNvContentPartPr/>
                <p14:nvPr/>
              </p14:nvContentPartPr>
              <p14:xfrm>
                <a:off x="9545464" y="5625000"/>
                <a:ext cx="252720" cy="234360"/>
              </p14:xfrm>
            </p:contentPart>
          </mc:Choice>
          <mc:Fallback xmlns="">
            <p:pic>
              <p:nvPicPr>
                <p:cNvPr id="94" name="Ink 93">
                  <a:extLst>
                    <a:ext uri="{FF2B5EF4-FFF2-40B4-BE49-F238E27FC236}">
                      <a16:creationId xmlns:a16="http://schemas.microsoft.com/office/drawing/2014/main" id="{7036ACDD-0FBE-8599-AEE4-666713BA95FC}"/>
                    </a:ext>
                  </a:extLst>
                </p:cNvPr>
                <p:cNvPicPr/>
                <p:nvPr/>
              </p:nvPicPr>
              <p:blipFill>
                <a:blip r:embed="rId110"/>
                <a:stretch>
                  <a:fillRect/>
                </a:stretch>
              </p:blipFill>
              <p:spPr>
                <a:xfrm>
                  <a:off x="9536824" y="5616360"/>
                  <a:ext cx="27036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95" name="Ink 94">
                  <a:extLst>
                    <a:ext uri="{FF2B5EF4-FFF2-40B4-BE49-F238E27FC236}">
                      <a16:creationId xmlns:a16="http://schemas.microsoft.com/office/drawing/2014/main" id="{D0E7B01C-61C6-AB45-ACC1-A3B1907583DB}"/>
                    </a:ext>
                  </a:extLst>
                </p14:cNvPr>
                <p14:cNvContentPartPr/>
                <p14:nvPr/>
              </p14:nvContentPartPr>
              <p14:xfrm>
                <a:off x="9522424" y="5732640"/>
                <a:ext cx="165960" cy="138600"/>
              </p14:xfrm>
            </p:contentPart>
          </mc:Choice>
          <mc:Fallback xmlns="">
            <p:pic>
              <p:nvPicPr>
                <p:cNvPr id="95" name="Ink 94">
                  <a:extLst>
                    <a:ext uri="{FF2B5EF4-FFF2-40B4-BE49-F238E27FC236}">
                      <a16:creationId xmlns:a16="http://schemas.microsoft.com/office/drawing/2014/main" id="{D0E7B01C-61C6-AB45-ACC1-A3B1907583DB}"/>
                    </a:ext>
                  </a:extLst>
                </p:cNvPr>
                <p:cNvPicPr/>
                <p:nvPr/>
              </p:nvPicPr>
              <p:blipFill>
                <a:blip r:embed="rId112"/>
                <a:stretch>
                  <a:fillRect/>
                </a:stretch>
              </p:blipFill>
              <p:spPr>
                <a:xfrm>
                  <a:off x="9513424" y="5724000"/>
                  <a:ext cx="183600" cy="156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3">
            <p14:nvContentPartPr>
              <p14:cNvPr id="97" name="Ink 96">
                <a:extLst>
                  <a:ext uri="{FF2B5EF4-FFF2-40B4-BE49-F238E27FC236}">
                    <a16:creationId xmlns:a16="http://schemas.microsoft.com/office/drawing/2014/main" id="{08F219CB-C04F-BD93-AB78-D5E67CFB950C}"/>
                  </a:ext>
                </a:extLst>
              </p14:cNvPr>
              <p14:cNvContentPartPr/>
              <p14:nvPr/>
            </p14:nvContentPartPr>
            <p14:xfrm>
              <a:off x="10740304" y="3984840"/>
              <a:ext cx="347400" cy="392760"/>
            </p14:xfrm>
          </p:contentPart>
        </mc:Choice>
        <mc:Fallback xmlns="">
          <p:pic>
            <p:nvPicPr>
              <p:cNvPr id="97" name="Ink 96">
                <a:extLst>
                  <a:ext uri="{FF2B5EF4-FFF2-40B4-BE49-F238E27FC236}">
                    <a16:creationId xmlns:a16="http://schemas.microsoft.com/office/drawing/2014/main" id="{08F219CB-C04F-BD93-AB78-D5E67CFB950C}"/>
                  </a:ext>
                </a:extLst>
              </p:cNvPr>
              <p:cNvPicPr/>
              <p:nvPr/>
            </p:nvPicPr>
            <p:blipFill>
              <a:blip r:embed="rId114"/>
              <a:stretch>
                <a:fillRect/>
              </a:stretch>
            </p:blipFill>
            <p:spPr>
              <a:xfrm>
                <a:off x="10731304" y="3975840"/>
                <a:ext cx="365040" cy="4104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98" name="Ink 97">
                <a:extLst>
                  <a:ext uri="{FF2B5EF4-FFF2-40B4-BE49-F238E27FC236}">
                    <a16:creationId xmlns:a16="http://schemas.microsoft.com/office/drawing/2014/main" id="{4E28878A-8299-4DE6-C6FD-8A8CA29B72A6}"/>
                  </a:ext>
                </a:extLst>
              </p14:cNvPr>
              <p14:cNvContentPartPr/>
              <p14:nvPr/>
            </p14:nvContentPartPr>
            <p14:xfrm>
              <a:off x="3013264" y="5851080"/>
              <a:ext cx="201600" cy="232920"/>
            </p14:xfrm>
          </p:contentPart>
        </mc:Choice>
        <mc:Fallback xmlns="">
          <p:pic>
            <p:nvPicPr>
              <p:cNvPr id="98" name="Ink 97">
                <a:extLst>
                  <a:ext uri="{FF2B5EF4-FFF2-40B4-BE49-F238E27FC236}">
                    <a16:creationId xmlns:a16="http://schemas.microsoft.com/office/drawing/2014/main" id="{4E28878A-8299-4DE6-C6FD-8A8CA29B72A6}"/>
                  </a:ext>
                </a:extLst>
              </p:cNvPr>
              <p:cNvPicPr/>
              <p:nvPr/>
            </p:nvPicPr>
            <p:blipFill>
              <a:blip r:embed="rId116"/>
              <a:stretch>
                <a:fillRect/>
              </a:stretch>
            </p:blipFill>
            <p:spPr>
              <a:xfrm>
                <a:off x="3004264" y="5842080"/>
                <a:ext cx="219240" cy="250560"/>
              </a:xfrm>
              <a:prstGeom prst="rect">
                <a:avLst/>
              </a:prstGeom>
            </p:spPr>
          </p:pic>
        </mc:Fallback>
      </mc:AlternateContent>
      <p:grpSp>
        <p:nvGrpSpPr>
          <p:cNvPr id="118" name="Group 117">
            <a:extLst>
              <a:ext uri="{FF2B5EF4-FFF2-40B4-BE49-F238E27FC236}">
                <a16:creationId xmlns:a16="http://schemas.microsoft.com/office/drawing/2014/main" id="{CACB9823-F13F-FB4C-A6A0-CFE6EE1ACC7E}"/>
              </a:ext>
            </a:extLst>
          </p:cNvPr>
          <p:cNvGrpSpPr/>
          <p:nvPr/>
        </p:nvGrpSpPr>
        <p:grpSpPr>
          <a:xfrm>
            <a:off x="2891944" y="5518440"/>
            <a:ext cx="2891880" cy="1036080"/>
            <a:chOff x="2891944" y="5518440"/>
            <a:chExt cx="2891880" cy="1036080"/>
          </a:xfrm>
        </p:grpSpPr>
        <mc:AlternateContent xmlns:mc="http://schemas.openxmlformats.org/markup-compatibility/2006" xmlns:p14="http://schemas.microsoft.com/office/powerpoint/2010/main">
          <mc:Choice Requires="p14">
            <p:contentPart p14:bwMode="auto" r:id="rId117">
              <p14:nvContentPartPr>
                <p14:cNvPr id="99" name="Ink 98">
                  <a:extLst>
                    <a:ext uri="{FF2B5EF4-FFF2-40B4-BE49-F238E27FC236}">
                      <a16:creationId xmlns:a16="http://schemas.microsoft.com/office/drawing/2014/main" id="{5C5FE2D2-08D2-4F2C-A828-E5AEE164DCFE}"/>
                    </a:ext>
                  </a:extLst>
                </p14:cNvPr>
                <p14:cNvContentPartPr/>
                <p14:nvPr/>
              </p14:nvContentPartPr>
              <p14:xfrm>
                <a:off x="3246184" y="5920920"/>
                <a:ext cx="178560" cy="184680"/>
              </p14:xfrm>
            </p:contentPart>
          </mc:Choice>
          <mc:Fallback xmlns="">
            <p:pic>
              <p:nvPicPr>
                <p:cNvPr id="99" name="Ink 98">
                  <a:extLst>
                    <a:ext uri="{FF2B5EF4-FFF2-40B4-BE49-F238E27FC236}">
                      <a16:creationId xmlns:a16="http://schemas.microsoft.com/office/drawing/2014/main" id="{5C5FE2D2-08D2-4F2C-A828-E5AEE164DCFE}"/>
                    </a:ext>
                  </a:extLst>
                </p:cNvPr>
                <p:cNvPicPr/>
                <p:nvPr/>
              </p:nvPicPr>
              <p:blipFill>
                <a:blip r:embed="rId118"/>
                <a:stretch>
                  <a:fillRect/>
                </a:stretch>
              </p:blipFill>
              <p:spPr>
                <a:xfrm>
                  <a:off x="3237544" y="5912280"/>
                  <a:ext cx="19620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00" name="Ink 99">
                  <a:extLst>
                    <a:ext uri="{FF2B5EF4-FFF2-40B4-BE49-F238E27FC236}">
                      <a16:creationId xmlns:a16="http://schemas.microsoft.com/office/drawing/2014/main" id="{C92EFF52-6944-1415-CAEA-4AEBAAD95042}"/>
                    </a:ext>
                  </a:extLst>
                </p14:cNvPr>
                <p14:cNvContentPartPr/>
                <p14:nvPr/>
              </p14:nvContentPartPr>
              <p14:xfrm>
                <a:off x="3490984" y="6027840"/>
                <a:ext cx="108360" cy="91800"/>
              </p14:xfrm>
            </p:contentPart>
          </mc:Choice>
          <mc:Fallback xmlns="">
            <p:pic>
              <p:nvPicPr>
                <p:cNvPr id="100" name="Ink 99">
                  <a:extLst>
                    <a:ext uri="{FF2B5EF4-FFF2-40B4-BE49-F238E27FC236}">
                      <a16:creationId xmlns:a16="http://schemas.microsoft.com/office/drawing/2014/main" id="{C92EFF52-6944-1415-CAEA-4AEBAAD95042}"/>
                    </a:ext>
                  </a:extLst>
                </p:cNvPr>
                <p:cNvPicPr/>
                <p:nvPr/>
              </p:nvPicPr>
              <p:blipFill>
                <a:blip r:embed="rId120"/>
                <a:stretch>
                  <a:fillRect/>
                </a:stretch>
              </p:blipFill>
              <p:spPr>
                <a:xfrm>
                  <a:off x="3482344" y="6019200"/>
                  <a:ext cx="12600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01" name="Ink 100">
                  <a:extLst>
                    <a:ext uri="{FF2B5EF4-FFF2-40B4-BE49-F238E27FC236}">
                      <a16:creationId xmlns:a16="http://schemas.microsoft.com/office/drawing/2014/main" id="{2D8708D5-BC6D-C64D-2F65-A9D83BD75155}"/>
                    </a:ext>
                  </a:extLst>
                </p14:cNvPr>
                <p14:cNvContentPartPr/>
                <p14:nvPr/>
              </p14:nvContentPartPr>
              <p14:xfrm>
                <a:off x="3722104" y="5975640"/>
                <a:ext cx="101160" cy="123840"/>
              </p14:xfrm>
            </p:contentPart>
          </mc:Choice>
          <mc:Fallback xmlns="">
            <p:pic>
              <p:nvPicPr>
                <p:cNvPr id="101" name="Ink 100">
                  <a:extLst>
                    <a:ext uri="{FF2B5EF4-FFF2-40B4-BE49-F238E27FC236}">
                      <a16:creationId xmlns:a16="http://schemas.microsoft.com/office/drawing/2014/main" id="{2D8708D5-BC6D-C64D-2F65-A9D83BD75155}"/>
                    </a:ext>
                  </a:extLst>
                </p:cNvPr>
                <p:cNvPicPr/>
                <p:nvPr/>
              </p:nvPicPr>
              <p:blipFill>
                <a:blip r:embed="rId122"/>
                <a:stretch>
                  <a:fillRect/>
                </a:stretch>
              </p:blipFill>
              <p:spPr>
                <a:xfrm>
                  <a:off x="3713104" y="5967000"/>
                  <a:ext cx="11880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02" name="Ink 101">
                  <a:extLst>
                    <a:ext uri="{FF2B5EF4-FFF2-40B4-BE49-F238E27FC236}">
                      <a16:creationId xmlns:a16="http://schemas.microsoft.com/office/drawing/2014/main" id="{3FDFB969-7452-BC1A-A89C-6458862C080A}"/>
                    </a:ext>
                  </a:extLst>
                </p14:cNvPr>
                <p14:cNvContentPartPr/>
                <p14:nvPr/>
              </p14:nvContentPartPr>
              <p14:xfrm>
                <a:off x="3973744" y="5990400"/>
                <a:ext cx="136080" cy="117000"/>
              </p14:xfrm>
            </p:contentPart>
          </mc:Choice>
          <mc:Fallback xmlns="">
            <p:pic>
              <p:nvPicPr>
                <p:cNvPr id="102" name="Ink 101">
                  <a:extLst>
                    <a:ext uri="{FF2B5EF4-FFF2-40B4-BE49-F238E27FC236}">
                      <a16:creationId xmlns:a16="http://schemas.microsoft.com/office/drawing/2014/main" id="{3FDFB969-7452-BC1A-A89C-6458862C080A}"/>
                    </a:ext>
                  </a:extLst>
                </p:cNvPr>
                <p:cNvPicPr/>
                <p:nvPr/>
              </p:nvPicPr>
              <p:blipFill>
                <a:blip r:embed="rId124"/>
                <a:stretch>
                  <a:fillRect/>
                </a:stretch>
              </p:blipFill>
              <p:spPr>
                <a:xfrm>
                  <a:off x="3965104" y="5981760"/>
                  <a:ext cx="15372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03" name="Ink 102">
                  <a:extLst>
                    <a:ext uri="{FF2B5EF4-FFF2-40B4-BE49-F238E27FC236}">
                      <a16:creationId xmlns:a16="http://schemas.microsoft.com/office/drawing/2014/main" id="{F970DCC4-052E-96E9-D81D-138CA94537E2}"/>
                    </a:ext>
                  </a:extLst>
                </p14:cNvPr>
                <p14:cNvContentPartPr/>
                <p14:nvPr/>
              </p14:nvContentPartPr>
              <p14:xfrm>
                <a:off x="4205944" y="6051960"/>
                <a:ext cx="128160" cy="109080"/>
              </p14:xfrm>
            </p:contentPart>
          </mc:Choice>
          <mc:Fallback xmlns="">
            <p:pic>
              <p:nvPicPr>
                <p:cNvPr id="103" name="Ink 102">
                  <a:extLst>
                    <a:ext uri="{FF2B5EF4-FFF2-40B4-BE49-F238E27FC236}">
                      <a16:creationId xmlns:a16="http://schemas.microsoft.com/office/drawing/2014/main" id="{F970DCC4-052E-96E9-D81D-138CA94537E2}"/>
                    </a:ext>
                  </a:extLst>
                </p:cNvPr>
                <p:cNvPicPr/>
                <p:nvPr/>
              </p:nvPicPr>
              <p:blipFill>
                <a:blip r:embed="rId126"/>
                <a:stretch>
                  <a:fillRect/>
                </a:stretch>
              </p:blipFill>
              <p:spPr>
                <a:xfrm>
                  <a:off x="4197304" y="6042960"/>
                  <a:ext cx="14580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4" name="Ink 103">
                  <a:extLst>
                    <a:ext uri="{FF2B5EF4-FFF2-40B4-BE49-F238E27FC236}">
                      <a16:creationId xmlns:a16="http://schemas.microsoft.com/office/drawing/2014/main" id="{D1555AAB-A721-7C50-F809-31FA4275C387}"/>
                    </a:ext>
                  </a:extLst>
                </p14:cNvPr>
                <p14:cNvContentPartPr/>
                <p14:nvPr/>
              </p14:nvContentPartPr>
              <p14:xfrm>
                <a:off x="4433464" y="6016680"/>
                <a:ext cx="125640" cy="100800"/>
              </p14:xfrm>
            </p:contentPart>
          </mc:Choice>
          <mc:Fallback xmlns="">
            <p:pic>
              <p:nvPicPr>
                <p:cNvPr id="104" name="Ink 103">
                  <a:extLst>
                    <a:ext uri="{FF2B5EF4-FFF2-40B4-BE49-F238E27FC236}">
                      <a16:creationId xmlns:a16="http://schemas.microsoft.com/office/drawing/2014/main" id="{D1555AAB-A721-7C50-F809-31FA4275C387}"/>
                    </a:ext>
                  </a:extLst>
                </p:cNvPr>
                <p:cNvPicPr/>
                <p:nvPr/>
              </p:nvPicPr>
              <p:blipFill>
                <a:blip r:embed="rId128"/>
                <a:stretch>
                  <a:fillRect/>
                </a:stretch>
              </p:blipFill>
              <p:spPr>
                <a:xfrm>
                  <a:off x="4424464" y="6007680"/>
                  <a:ext cx="14328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5" name="Ink 104">
                  <a:extLst>
                    <a:ext uri="{FF2B5EF4-FFF2-40B4-BE49-F238E27FC236}">
                      <a16:creationId xmlns:a16="http://schemas.microsoft.com/office/drawing/2014/main" id="{F60B003C-56F3-D929-6A67-AA1C8BB2ABF1}"/>
                    </a:ext>
                  </a:extLst>
                </p14:cNvPr>
                <p14:cNvContentPartPr/>
                <p14:nvPr/>
              </p14:nvContentPartPr>
              <p14:xfrm>
                <a:off x="4686184" y="5994000"/>
                <a:ext cx="109080" cy="87120"/>
              </p14:xfrm>
            </p:contentPart>
          </mc:Choice>
          <mc:Fallback xmlns="">
            <p:pic>
              <p:nvPicPr>
                <p:cNvPr id="105" name="Ink 104">
                  <a:extLst>
                    <a:ext uri="{FF2B5EF4-FFF2-40B4-BE49-F238E27FC236}">
                      <a16:creationId xmlns:a16="http://schemas.microsoft.com/office/drawing/2014/main" id="{F60B003C-56F3-D929-6A67-AA1C8BB2ABF1}"/>
                    </a:ext>
                  </a:extLst>
                </p:cNvPr>
                <p:cNvPicPr/>
                <p:nvPr/>
              </p:nvPicPr>
              <p:blipFill>
                <a:blip r:embed="rId130"/>
                <a:stretch>
                  <a:fillRect/>
                </a:stretch>
              </p:blipFill>
              <p:spPr>
                <a:xfrm>
                  <a:off x="4677544" y="5985000"/>
                  <a:ext cx="12672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07" name="Ink 106">
                  <a:extLst>
                    <a:ext uri="{FF2B5EF4-FFF2-40B4-BE49-F238E27FC236}">
                      <a16:creationId xmlns:a16="http://schemas.microsoft.com/office/drawing/2014/main" id="{7D1372F8-6FC9-9E8B-3AAA-201579BE8E78}"/>
                    </a:ext>
                  </a:extLst>
                </p14:cNvPr>
                <p14:cNvContentPartPr/>
                <p14:nvPr/>
              </p14:nvContentPartPr>
              <p14:xfrm>
                <a:off x="2891944" y="6077880"/>
                <a:ext cx="2000160" cy="476640"/>
              </p14:xfrm>
            </p:contentPart>
          </mc:Choice>
          <mc:Fallback xmlns="">
            <p:pic>
              <p:nvPicPr>
                <p:cNvPr id="107" name="Ink 106">
                  <a:extLst>
                    <a:ext uri="{FF2B5EF4-FFF2-40B4-BE49-F238E27FC236}">
                      <a16:creationId xmlns:a16="http://schemas.microsoft.com/office/drawing/2014/main" id="{7D1372F8-6FC9-9E8B-3AAA-201579BE8E78}"/>
                    </a:ext>
                  </a:extLst>
                </p:cNvPr>
                <p:cNvPicPr/>
                <p:nvPr/>
              </p:nvPicPr>
              <p:blipFill>
                <a:blip r:embed="rId132"/>
                <a:stretch>
                  <a:fillRect/>
                </a:stretch>
              </p:blipFill>
              <p:spPr>
                <a:xfrm>
                  <a:off x="2883304" y="6068880"/>
                  <a:ext cx="2017800" cy="49428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8" name="Ink 107">
                  <a:extLst>
                    <a:ext uri="{FF2B5EF4-FFF2-40B4-BE49-F238E27FC236}">
                      <a16:creationId xmlns:a16="http://schemas.microsoft.com/office/drawing/2014/main" id="{20AEC3D0-B3AA-67A5-C69E-D6656499024A}"/>
                    </a:ext>
                  </a:extLst>
                </p14:cNvPr>
                <p14:cNvContentPartPr/>
                <p14:nvPr/>
              </p14:nvContentPartPr>
              <p14:xfrm>
                <a:off x="3788704" y="5834160"/>
                <a:ext cx="363600" cy="314280"/>
              </p14:xfrm>
            </p:contentPart>
          </mc:Choice>
          <mc:Fallback xmlns="">
            <p:pic>
              <p:nvPicPr>
                <p:cNvPr id="108" name="Ink 107">
                  <a:extLst>
                    <a:ext uri="{FF2B5EF4-FFF2-40B4-BE49-F238E27FC236}">
                      <a16:creationId xmlns:a16="http://schemas.microsoft.com/office/drawing/2014/main" id="{20AEC3D0-B3AA-67A5-C69E-D6656499024A}"/>
                    </a:ext>
                  </a:extLst>
                </p:cNvPr>
                <p:cNvPicPr/>
                <p:nvPr/>
              </p:nvPicPr>
              <p:blipFill>
                <a:blip r:embed="rId134"/>
                <a:stretch>
                  <a:fillRect/>
                </a:stretch>
              </p:blipFill>
              <p:spPr>
                <a:xfrm>
                  <a:off x="3780064" y="5825520"/>
                  <a:ext cx="38124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9" name="Ink 108">
                  <a:extLst>
                    <a:ext uri="{FF2B5EF4-FFF2-40B4-BE49-F238E27FC236}">
                      <a16:creationId xmlns:a16="http://schemas.microsoft.com/office/drawing/2014/main" id="{A5AB4AEC-3DEA-33C2-D006-25EC19CCC3D6}"/>
                    </a:ext>
                  </a:extLst>
                </p14:cNvPr>
                <p14:cNvContentPartPr/>
                <p14:nvPr/>
              </p14:nvContentPartPr>
              <p14:xfrm>
                <a:off x="4317904" y="5649120"/>
                <a:ext cx="16560" cy="168120"/>
              </p14:xfrm>
            </p:contentPart>
          </mc:Choice>
          <mc:Fallback xmlns="">
            <p:pic>
              <p:nvPicPr>
                <p:cNvPr id="109" name="Ink 108">
                  <a:extLst>
                    <a:ext uri="{FF2B5EF4-FFF2-40B4-BE49-F238E27FC236}">
                      <a16:creationId xmlns:a16="http://schemas.microsoft.com/office/drawing/2014/main" id="{A5AB4AEC-3DEA-33C2-D006-25EC19CCC3D6}"/>
                    </a:ext>
                  </a:extLst>
                </p:cNvPr>
                <p:cNvPicPr/>
                <p:nvPr/>
              </p:nvPicPr>
              <p:blipFill>
                <a:blip r:embed="rId136"/>
                <a:stretch>
                  <a:fillRect/>
                </a:stretch>
              </p:blipFill>
              <p:spPr>
                <a:xfrm>
                  <a:off x="4308904" y="5640480"/>
                  <a:ext cx="3420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10" name="Ink 109">
                  <a:extLst>
                    <a:ext uri="{FF2B5EF4-FFF2-40B4-BE49-F238E27FC236}">
                      <a16:creationId xmlns:a16="http://schemas.microsoft.com/office/drawing/2014/main" id="{22567B07-854A-B720-CBC4-B0C17697FE32}"/>
                    </a:ext>
                  </a:extLst>
                </p14:cNvPr>
                <p14:cNvContentPartPr/>
                <p14:nvPr/>
              </p14:nvContentPartPr>
              <p14:xfrm>
                <a:off x="4278304" y="5710320"/>
                <a:ext cx="133560" cy="63000"/>
              </p14:xfrm>
            </p:contentPart>
          </mc:Choice>
          <mc:Fallback xmlns="">
            <p:pic>
              <p:nvPicPr>
                <p:cNvPr id="110" name="Ink 109">
                  <a:extLst>
                    <a:ext uri="{FF2B5EF4-FFF2-40B4-BE49-F238E27FC236}">
                      <a16:creationId xmlns:a16="http://schemas.microsoft.com/office/drawing/2014/main" id="{22567B07-854A-B720-CBC4-B0C17697FE32}"/>
                    </a:ext>
                  </a:extLst>
                </p:cNvPr>
                <p:cNvPicPr/>
                <p:nvPr/>
              </p:nvPicPr>
              <p:blipFill>
                <a:blip r:embed="rId138"/>
                <a:stretch>
                  <a:fillRect/>
                </a:stretch>
              </p:blipFill>
              <p:spPr>
                <a:xfrm>
                  <a:off x="4269664" y="5701320"/>
                  <a:ext cx="15120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11" name="Ink 110">
                  <a:extLst>
                    <a:ext uri="{FF2B5EF4-FFF2-40B4-BE49-F238E27FC236}">
                      <a16:creationId xmlns:a16="http://schemas.microsoft.com/office/drawing/2014/main" id="{C4AC1485-925E-B3BE-C315-C86CF0470175}"/>
                    </a:ext>
                  </a:extLst>
                </p14:cNvPr>
                <p14:cNvContentPartPr/>
                <p14:nvPr/>
              </p14:nvContentPartPr>
              <p14:xfrm>
                <a:off x="4280824" y="5622480"/>
                <a:ext cx="155880" cy="205560"/>
              </p14:xfrm>
            </p:contentPart>
          </mc:Choice>
          <mc:Fallback xmlns="">
            <p:pic>
              <p:nvPicPr>
                <p:cNvPr id="111" name="Ink 110">
                  <a:extLst>
                    <a:ext uri="{FF2B5EF4-FFF2-40B4-BE49-F238E27FC236}">
                      <a16:creationId xmlns:a16="http://schemas.microsoft.com/office/drawing/2014/main" id="{C4AC1485-925E-B3BE-C315-C86CF0470175}"/>
                    </a:ext>
                  </a:extLst>
                </p:cNvPr>
                <p:cNvPicPr/>
                <p:nvPr/>
              </p:nvPicPr>
              <p:blipFill>
                <a:blip r:embed="rId140"/>
                <a:stretch>
                  <a:fillRect/>
                </a:stretch>
              </p:blipFill>
              <p:spPr>
                <a:xfrm>
                  <a:off x="4271824" y="5613840"/>
                  <a:ext cx="17352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13" name="Ink 112">
                  <a:extLst>
                    <a:ext uri="{FF2B5EF4-FFF2-40B4-BE49-F238E27FC236}">
                      <a16:creationId xmlns:a16="http://schemas.microsoft.com/office/drawing/2014/main" id="{F6725E6B-4234-E5B4-D0F2-261E3F13CF79}"/>
                    </a:ext>
                  </a:extLst>
                </p14:cNvPr>
                <p14:cNvContentPartPr/>
                <p14:nvPr/>
              </p14:nvContentPartPr>
              <p14:xfrm>
                <a:off x="4493224" y="5518440"/>
                <a:ext cx="189360" cy="277920"/>
              </p14:xfrm>
            </p:contentPart>
          </mc:Choice>
          <mc:Fallback xmlns="">
            <p:pic>
              <p:nvPicPr>
                <p:cNvPr id="113" name="Ink 112">
                  <a:extLst>
                    <a:ext uri="{FF2B5EF4-FFF2-40B4-BE49-F238E27FC236}">
                      <a16:creationId xmlns:a16="http://schemas.microsoft.com/office/drawing/2014/main" id="{F6725E6B-4234-E5B4-D0F2-261E3F13CF79}"/>
                    </a:ext>
                  </a:extLst>
                </p:cNvPr>
                <p:cNvPicPr/>
                <p:nvPr/>
              </p:nvPicPr>
              <p:blipFill>
                <a:blip r:embed="rId142"/>
                <a:stretch>
                  <a:fillRect/>
                </a:stretch>
              </p:blipFill>
              <p:spPr>
                <a:xfrm>
                  <a:off x="4484584" y="5509800"/>
                  <a:ext cx="20700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14" name="Ink 113">
                  <a:extLst>
                    <a:ext uri="{FF2B5EF4-FFF2-40B4-BE49-F238E27FC236}">
                      <a16:creationId xmlns:a16="http://schemas.microsoft.com/office/drawing/2014/main" id="{FB4E38D0-DD7A-D26D-27BE-62F291C0A118}"/>
                    </a:ext>
                  </a:extLst>
                </p14:cNvPr>
                <p14:cNvContentPartPr/>
                <p14:nvPr/>
              </p14:nvContentPartPr>
              <p14:xfrm>
                <a:off x="4770424" y="5520240"/>
                <a:ext cx="169920" cy="171360"/>
              </p14:xfrm>
            </p:contentPart>
          </mc:Choice>
          <mc:Fallback xmlns="">
            <p:pic>
              <p:nvPicPr>
                <p:cNvPr id="114" name="Ink 113">
                  <a:extLst>
                    <a:ext uri="{FF2B5EF4-FFF2-40B4-BE49-F238E27FC236}">
                      <a16:creationId xmlns:a16="http://schemas.microsoft.com/office/drawing/2014/main" id="{FB4E38D0-DD7A-D26D-27BE-62F291C0A118}"/>
                    </a:ext>
                  </a:extLst>
                </p:cNvPr>
                <p:cNvPicPr/>
                <p:nvPr/>
              </p:nvPicPr>
              <p:blipFill>
                <a:blip r:embed="rId144"/>
                <a:stretch>
                  <a:fillRect/>
                </a:stretch>
              </p:blipFill>
              <p:spPr>
                <a:xfrm>
                  <a:off x="4761784" y="5511240"/>
                  <a:ext cx="18756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15" name="Ink 114">
                  <a:extLst>
                    <a:ext uri="{FF2B5EF4-FFF2-40B4-BE49-F238E27FC236}">
                      <a16:creationId xmlns:a16="http://schemas.microsoft.com/office/drawing/2014/main" id="{DCF133F4-9C28-CCBE-11B7-53DF03DC4431}"/>
                    </a:ext>
                  </a:extLst>
                </p14:cNvPr>
                <p14:cNvContentPartPr/>
                <p14:nvPr/>
              </p14:nvContentPartPr>
              <p14:xfrm>
                <a:off x="4747024" y="5601240"/>
                <a:ext cx="101880" cy="33840"/>
              </p14:xfrm>
            </p:contentPart>
          </mc:Choice>
          <mc:Fallback xmlns="">
            <p:pic>
              <p:nvPicPr>
                <p:cNvPr id="115" name="Ink 114">
                  <a:extLst>
                    <a:ext uri="{FF2B5EF4-FFF2-40B4-BE49-F238E27FC236}">
                      <a16:creationId xmlns:a16="http://schemas.microsoft.com/office/drawing/2014/main" id="{DCF133F4-9C28-CCBE-11B7-53DF03DC4431}"/>
                    </a:ext>
                  </a:extLst>
                </p:cNvPr>
                <p:cNvPicPr/>
                <p:nvPr/>
              </p:nvPicPr>
              <p:blipFill>
                <a:blip r:embed="rId146"/>
                <a:stretch>
                  <a:fillRect/>
                </a:stretch>
              </p:blipFill>
              <p:spPr>
                <a:xfrm>
                  <a:off x="4738384" y="5592240"/>
                  <a:ext cx="11952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16" name="Ink 115">
                  <a:extLst>
                    <a:ext uri="{FF2B5EF4-FFF2-40B4-BE49-F238E27FC236}">
                      <a16:creationId xmlns:a16="http://schemas.microsoft.com/office/drawing/2014/main" id="{ED24C09E-2EAF-660F-8EC2-BC8733F06CA2}"/>
                    </a:ext>
                  </a:extLst>
                </p14:cNvPr>
                <p14:cNvContentPartPr/>
                <p14:nvPr/>
              </p14:nvContentPartPr>
              <p14:xfrm>
                <a:off x="5126464" y="5579640"/>
                <a:ext cx="510480" cy="274680"/>
              </p14:xfrm>
            </p:contentPart>
          </mc:Choice>
          <mc:Fallback xmlns="">
            <p:pic>
              <p:nvPicPr>
                <p:cNvPr id="116" name="Ink 115">
                  <a:extLst>
                    <a:ext uri="{FF2B5EF4-FFF2-40B4-BE49-F238E27FC236}">
                      <a16:creationId xmlns:a16="http://schemas.microsoft.com/office/drawing/2014/main" id="{ED24C09E-2EAF-660F-8EC2-BC8733F06CA2}"/>
                    </a:ext>
                  </a:extLst>
                </p:cNvPr>
                <p:cNvPicPr/>
                <p:nvPr/>
              </p:nvPicPr>
              <p:blipFill>
                <a:blip r:embed="rId148"/>
                <a:stretch>
                  <a:fillRect/>
                </a:stretch>
              </p:blipFill>
              <p:spPr>
                <a:xfrm>
                  <a:off x="5117464" y="5571000"/>
                  <a:ext cx="52812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17" name="Ink 116">
                  <a:extLst>
                    <a:ext uri="{FF2B5EF4-FFF2-40B4-BE49-F238E27FC236}">
                      <a16:creationId xmlns:a16="http://schemas.microsoft.com/office/drawing/2014/main" id="{91D1EBA5-606E-4579-C5D7-54AC661DABE2}"/>
                    </a:ext>
                  </a:extLst>
                </p14:cNvPr>
                <p14:cNvContentPartPr/>
                <p14:nvPr/>
              </p14:nvContentPartPr>
              <p14:xfrm>
                <a:off x="5710024" y="5546520"/>
                <a:ext cx="73800" cy="36360"/>
              </p14:xfrm>
            </p:contentPart>
          </mc:Choice>
          <mc:Fallback xmlns="">
            <p:pic>
              <p:nvPicPr>
                <p:cNvPr id="117" name="Ink 116">
                  <a:extLst>
                    <a:ext uri="{FF2B5EF4-FFF2-40B4-BE49-F238E27FC236}">
                      <a16:creationId xmlns:a16="http://schemas.microsoft.com/office/drawing/2014/main" id="{91D1EBA5-606E-4579-C5D7-54AC661DABE2}"/>
                    </a:ext>
                  </a:extLst>
                </p:cNvPr>
                <p:cNvPicPr/>
                <p:nvPr/>
              </p:nvPicPr>
              <p:blipFill>
                <a:blip r:embed="rId150"/>
                <a:stretch>
                  <a:fillRect/>
                </a:stretch>
              </p:blipFill>
              <p:spPr>
                <a:xfrm>
                  <a:off x="5701024" y="5537520"/>
                  <a:ext cx="91440" cy="54000"/>
                </a:xfrm>
                <a:prstGeom prst="rect">
                  <a:avLst/>
                </a:prstGeom>
              </p:spPr>
            </p:pic>
          </mc:Fallback>
        </mc:AlternateContent>
      </p:grpSp>
      <p:grpSp>
        <p:nvGrpSpPr>
          <p:cNvPr id="127" name="Group 126">
            <a:extLst>
              <a:ext uri="{FF2B5EF4-FFF2-40B4-BE49-F238E27FC236}">
                <a16:creationId xmlns:a16="http://schemas.microsoft.com/office/drawing/2014/main" id="{CCCFA01B-2A7F-66BA-736B-5444F9FE9091}"/>
              </a:ext>
            </a:extLst>
          </p:cNvPr>
          <p:cNvGrpSpPr/>
          <p:nvPr/>
        </p:nvGrpSpPr>
        <p:grpSpPr>
          <a:xfrm>
            <a:off x="5015224" y="6055560"/>
            <a:ext cx="1213920" cy="592200"/>
            <a:chOff x="5015224" y="6055560"/>
            <a:chExt cx="1213920" cy="592200"/>
          </a:xfrm>
        </p:grpSpPr>
        <mc:AlternateContent xmlns:mc="http://schemas.openxmlformats.org/markup-compatibility/2006" xmlns:p14="http://schemas.microsoft.com/office/powerpoint/2010/main">
          <mc:Choice Requires="p14">
            <p:contentPart p14:bwMode="auto" r:id="rId151">
              <p14:nvContentPartPr>
                <p14:cNvPr id="119" name="Ink 118">
                  <a:extLst>
                    <a:ext uri="{FF2B5EF4-FFF2-40B4-BE49-F238E27FC236}">
                      <a16:creationId xmlns:a16="http://schemas.microsoft.com/office/drawing/2014/main" id="{0043F94C-5806-D425-3DCB-4E37EF90245D}"/>
                    </a:ext>
                  </a:extLst>
                </p14:cNvPr>
                <p14:cNvContentPartPr/>
                <p14:nvPr/>
              </p14:nvContentPartPr>
              <p14:xfrm>
                <a:off x="5015224" y="6303960"/>
                <a:ext cx="456120" cy="110160"/>
              </p14:xfrm>
            </p:contentPart>
          </mc:Choice>
          <mc:Fallback xmlns="">
            <p:pic>
              <p:nvPicPr>
                <p:cNvPr id="119" name="Ink 118">
                  <a:extLst>
                    <a:ext uri="{FF2B5EF4-FFF2-40B4-BE49-F238E27FC236}">
                      <a16:creationId xmlns:a16="http://schemas.microsoft.com/office/drawing/2014/main" id="{0043F94C-5806-D425-3DCB-4E37EF90245D}"/>
                    </a:ext>
                  </a:extLst>
                </p:cNvPr>
                <p:cNvPicPr/>
                <p:nvPr/>
              </p:nvPicPr>
              <p:blipFill>
                <a:blip r:embed="rId152"/>
                <a:stretch>
                  <a:fillRect/>
                </a:stretch>
              </p:blipFill>
              <p:spPr>
                <a:xfrm>
                  <a:off x="5006224" y="6294960"/>
                  <a:ext cx="47376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20" name="Ink 119">
                  <a:extLst>
                    <a:ext uri="{FF2B5EF4-FFF2-40B4-BE49-F238E27FC236}">
                      <a16:creationId xmlns:a16="http://schemas.microsoft.com/office/drawing/2014/main" id="{9EAC8DFA-2FE4-9A55-AD79-9A07CAA01063}"/>
                    </a:ext>
                  </a:extLst>
                </p14:cNvPr>
                <p14:cNvContentPartPr/>
                <p14:nvPr/>
              </p14:nvContentPartPr>
              <p14:xfrm>
                <a:off x="5406184" y="6291720"/>
                <a:ext cx="13680" cy="103320"/>
              </p14:xfrm>
            </p:contentPart>
          </mc:Choice>
          <mc:Fallback xmlns="">
            <p:pic>
              <p:nvPicPr>
                <p:cNvPr id="120" name="Ink 119">
                  <a:extLst>
                    <a:ext uri="{FF2B5EF4-FFF2-40B4-BE49-F238E27FC236}">
                      <a16:creationId xmlns:a16="http://schemas.microsoft.com/office/drawing/2014/main" id="{9EAC8DFA-2FE4-9A55-AD79-9A07CAA01063}"/>
                    </a:ext>
                  </a:extLst>
                </p:cNvPr>
                <p:cNvPicPr/>
                <p:nvPr/>
              </p:nvPicPr>
              <p:blipFill>
                <a:blip r:embed="rId154"/>
                <a:stretch>
                  <a:fillRect/>
                </a:stretch>
              </p:blipFill>
              <p:spPr>
                <a:xfrm>
                  <a:off x="5397184" y="6282720"/>
                  <a:ext cx="3132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22" name="Ink 121">
                  <a:extLst>
                    <a:ext uri="{FF2B5EF4-FFF2-40B4-BE49-F238E27FC236}">
                      <a16:creationId xmlns:a16="http://schemas.microsoft.com/office/drawing/2014/main" id="{A5E96594-D832-221B-8C41-6E68018F84BC}"/>
                    </a:ext>
                  </a:extLst>
                </p14:cNvPr>
                <p14:cNvContentPartPr/>
                <p14:nvPr/>
              </p14:nvContentPartPr>
              <p14:xfrm>
                <a:off x="5633344" y="6217920"/>
                <a:ext cx="31680" cy="149400"/>
              </p14:xfrm>
            </p:contentPart>
          </mc:Choice>
          <mc:Fallback xmlns="">
            <p:pic>
              <p:nvPicPr>
                <p:cNvPr id="122" name="Ink 121">
                  <a:extLst>
                    <a:ext uri="{FF2B5EF4-FFF2-40B4-BE49-F238E27FC236}">
                      <a16:creationId xmlns:a16="http://schemas.microsoft.com/office/drawing/2014/main" id="{A5E96594-D832-221B-8C41-6E68018F84BC}"/>
                    </a:ext>
                  </a:extLst>
                </p:cNvPr>
                <p:cNvPicPr/>
                <p:nvPr/>
              </p:nvPicPr>
              <p:blipFill>
                <a:blip r:embed="rId156"/>
                <a:stretch>
                  <a:fillRect/>
                </a:stretch>
              </p:blipFill>
              <p:spPr>
                <a:xfrm>
                  <a:off x="5624344" y="6208920"/>
                  <a:ext cx="4932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23" name="Ink 122">
                  <a:extLst>
                    <a:ext uri="{FF2B5EF4-FFF2-40B4-BE49-F238E27FC236}">
                      <a16:creationId xmlns:a16="http://schemas.microsoft.com/office/drawing/2014/main" id="{2330A7D5-270D-4EDE-1E07-A090B6AB1B63}"/>
                    </a:ext>
                  </a:extLst>
                </p14:cNvPr>
                <p14:cNvContentPartPr/>
                <p14:nvPr/>
              </p14:nvContentPartPr>
              <p14:xfrm>
                <a:off x="5726584" y="6184800"/>
                <a:ext cx="75600" cy="117720"/>
              </p14:xfrm>
            </p:contentPart>
          </mc:Choice>
          <mc:Fallback xmlns="">
            <p:pic>
              <p:nvPicPr>
                <p:cNvPr id="123" name="Ink 122">
                  <a:extLst>
                    <a:ext uri="{FF2B5EF4-FFF2-40B4-BE49-F238E27FC236}">
                      <a16:creationId xmlns:a16="http://schemas.microsoft.com/office/drawing/2014/main" id="{2330A7D5-270D-4EDE-1E07-A090B6AB1B63}"/>
                    </a:ext>
                  </a:extLst>
                </p:cNvPr>
                <p:cNvPicPr/>
                <p:nvPr/>
              </p:nvPicPr>
              <p:blipFill>
                <a:blip r:embed="rId158"/>
                <a:stretch>
                  <a:fillRect/>
                </a:stretch>
              </p:blipFill>
              <p:spPr>
                <a:xfrm>
                  <a:off x="5717944" y="6175800"/>
                  <a:ext cx="9324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24" name="Ink 123">
                  <a:extLst>
                    <a:ext uri="{FF2B5EF4-FFF2-40B4-BE49-F238E27FC236}">
                      <a16:creationId xmlns:a16="http://schemas.microsoft.com/office/drawing/2014/main" id="{1E8D25D3-FB76-1D68-766F-E4D2103E9B9E}"/>
                    </a:ext>
                  </a:extLst>
                </p14:cNvPr>
                <p14:cNvContentPartPr/>
                <p14:nvPr/>
              </p14:nvContentPartPr>
              <p14:xfrm>
                <a:off x="5825584" y="6055560"/>
                <a:ext cx="195120" cy="168840"/>
              </p14:xfrm>
            </p:contentPart>
          </mc:Choice>
          <mc:Fallback xmlns="">
            <p:pic>
              <p:nvPicPr>
                <p:cNvPr id="124" name="Ink 123">
                  <a:extLst>
                    <a:ext uri="{FF2B5EF4-FFF2-40B4-BE49-F238E27FC236}">
                      <a16:creationId xmlns:a16="http://schemas.microsoft.com/office/drawing/2014/main" id="{1E8D25D3-FB76-1D68-766F-E4D2103E9B9E}"/>
                    </a:ext>
                  </a:extLst>
                </p:cNvPr>
                <p:cNvPicPr/>
                <p:nvPr/>
              </p:nvPicPr>
              <p:blipFill>
                <a:blip r:embed="rId160"/>
                <a:stretch>
                  <a:fillRect/>
                </a:stretch>
              </p:blipFill>
              <p:spPr>
                <a:xfrm>
                  <a:off x="5816584" y="6046920"/>
                  <a:ext cx="21276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25" name="Ink 124">
                  <a:extLst>
                    <a:ext uri="{FF2B5EF4-FFF2-40B4-BE49-F238E27FC236}">
                      <a16:creationId xmlns:a16="http://schemas.microsoft.com/office/drawing/2014/main" id="{B514D04D-DA55-9300-AF2E-1616E2F65299}"/>
                    </a:ext>
                  </a:extLst>
                </p14:cNvPr>
                <p14:cNvContentPartPr/>
                <p14:nvPr/>
              </p14:nvContentPartPr>
              <p14:xfrm>
                <a:off x="5650624" y="6489360"/>
                <a:ext cx="150120" cy="158400"/>
              </p14:xfrm>
            </p:contentPart>
          </mc:Choice>
          <mc:Fallback xmlns="">
            <p:pic>
              <p:nvPicPr>
                <p:cNvPr id="125" name="Ink 124">
                  <a:extLst>
                    <a:ext uri="{FF2B5EF4-FFF2-40B4-BE49-F238E27FC236}">
                      <a16:creationId xmlns:a16="http://schemas.microsoft.com/office/drawing/2014/main" id="{B514D04D-DA55-9300-AF2E-1616E2F65299}"/>
                    </a:ext>
                  </a:extLst>
                </p:cNvPr>
                <p:cNvPicPr/>
                <p:nvPr/>
              </p:nvPicPr>
              <p:blipFill>
                <a:blip r:embed="rId162"/>
                <a:stretch>
                  <a:fillRect/>
                </a:stretch>
              </p:blipFill>
              <p:spPr>
                <a:xfrm>
                  <a:off x="5641984" y="6480360"/>
                  <a:ext cx="16776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26" name="Ink 125">
                  <a:extLst>
                    <a:ext uri="{FF2B5EF4-FFF2-40B4-BE49-F238E27FC236}">
                      <a16:creationId xmlns:a16="http://schemas.microsoft.com/office/drawing/2014/main" id="{51371D11-5910-AC79-47EC-D6CF93EA0B10}"/>
                    </a:ext>
                  </a:extLst>
                </p14:cNvPr>
                <p14:cNvContentPartPr/>
                <p14:nvPr/>
              </p14:nvContentPartPr>
              <p14:xfrm>
                <a:off x="5837464" y="6285960"/>
                <a:ext cx="391680" cy="284040"/>
              </p14:xfrm>
            </p:contentPart>
          </mc:Choice>
          <mc:Fallback xmlns="">
            <p:pic>
              <p:nvPicPr>
                <p:cNvPr id="126" name="Ink 125">
                  <a:extLst>
                    <a:ext uri="{FF2B5EF4-FFF2-40B4-BE49-F238E27FC236}">
                      <a16:creationId xmlns:a16="http://schemas.microsoft.com/office/drawing/2014/main" id="{51371D11-5910-AC79-47EC-D6CF93EA0B10}"/>
                    </a:ext>
                  </a:extLst>
                </p:cNvPr>
                <p:cNvPicPr/>
                <p:nvPr/>
              </p:nvPicPr>
              <p:blipFill>
                <a:blip r:embed="rId164"/>
                <a:stretch>
                  <a:fillRect/>
                </a:stretch>
              </p:blipFill>
              <p:spPr>
                <a:xfrm>
                  <a:off x="5828824" y="6276960"/>
                  <a:ext cx="409320" cy="301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5">
            <p14:nvContentPartPr>
              <p14:cNvPr id="128" name="Ink 127">
                <a:extLst>
                  <a:ext uri="{FF2B5EF4-FFF2-40B4-BE49-F238E27FC236}">
                    <a16:creationId xmlns:a16="http://schemas.microsoft.com/office/drawing/2014/main" id="{D2E4BA38-A1D0-91A6-6763-730C00A8371F}"/>
                  </a:ext>
                </a:extLst>
              </p14:cNvPr>
              <p14:cNvContentPartPr/>
              <p14:nvPr/>
            </p14:nvContentPartPr>
            <p14:xfrm>
              <a:off x="1471744" y="6654240"/>
              <a:ext cx="92520" cy="8280"/>
            </p14:xfrm>
          </p:contentPart>
        </mc:Choice>
        <mc:Fallback xmlns="">
          <p:pic>
            <p:nvPicPr>
              <p:cNvPr id="128" name="Ink 127">
                <a:extLst>
                  <a:ext uri="{FF2B5EF4-FFF2-40B4-BE49-F238E27FC236}">
                    <a16:creationId xmlns:a16="http://schemas.microsoft.com/office/drawing/2014/main" id="{D2E4BA38-A1D0-91A6-6763-730C00A8371F}"/>
                  </a:ext>
                </a:extLst>
              </p:cNvPr>
              <p:cNvPicPr/>
              <p:nvPr/>
            </p:nvPicPr>
            <p:blipFill>
              <a:blip r:embed="rId166"/>
              <a:stretch>
                <a:fillRect/>
              </a:stretch>
            </p:blipFill>
            <p:spPr>
              <a:xfrm>
                <a:off x="1463104" y="6645240"/>
                <a:ext cx="1101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29" name="Ink 128">
                <a:extLst>
                  <a:ext uri="{FF2B5EF4-FFF2-40B4-BE49-F238E27FC236}">
                    <a16:creationId xmlns:a16="http://schemas.microsoft.com/office/drawing/2014/main" id="{7430FF2A-87AB-C225-8502-0BB3E2CDADFC}"/>
                  </a:ext>
                </a:extLst>
              </p14:cNvPr>
              <p14:cNvContentPartPr/>
              <p14:nvPr/>
            </p14:nvContentPartPr>
            <p14:xfrm>
              <a:off x="2354464" y="6772320"/>
              <a:ext cx="875880" cy="161280"/>
            </p14:xfrm>
          </p:contentPart>
        </mc:Choice>
        <mc:Fallback xmlns="">
          <p:pic>
            <p:nvPicPr>
              <p:cNvPr id="129" name="Ink 128">
                <a:extLst>
                  <a:ext uri="{FF2B5EF4-FFF2-40B4-BE49-F238E27FC236}">
                    <a16:creationId xmlns:a16="http://schemas.microsoft.com/office/drawing/2014/main" id="{7430FF2A-87AB-C225-8502-0BB3E2CDADFC}"/>
                  </a:ext>
                </a:extLst>
              </p:cNvPr>
              <p:cNvPicPr/>
              <p:nvPr/>
            </p:nvPicPr>
            <p:blipFill>
              <a:blip r:embed="rId168"/>
              <a:stretch>
                <a:fillRect/>
              </a:stretch>
            </p:blipFill>
            <p:spPr>
              <a:xfrm>
                <a:off x="2345824" y="6763680"/>
                <a:ext cx="893520" cy="178920"/>
              </a:xfrm>
              <a:prstGeom prst="rect">
                <a:avLst/>
              </a:prstGeom>
            </p:spPr>
          </p:pic>
        </mc:Fallback>
      </mc:AlternateContent>
    </p:spTree>
    <p:extLst>
      <p:ext uri="{BB962C8B-B14F-4D97-AF65-F5344CB8AC3E}">
        <p14:creationId xmlns:p14="http://schemas.microsoft.com/office/powerpoint/2010/main" val="1906078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scatter chart&#10;&#10;Description automatically generated">
            <a:extLst>
              <a:ext uri="{FF2B5EF4-FFF2-40B4-BE49-F238E27FC236}">
                <a16:creationId xmlns:a16="http://schemas.microsoft.com/office/drawing/2014/main" id="{78B9F42C-A56A-B9B0-7369-31BE96EE9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1537" y="892467"/>
            <a:ext cx="2589751" cy="3089120"/>
          </a:xfrm>
          <a:prstGeom prst="rect">
            <a:avLst/>
          </a:prstGeom>
        </p:spPr>
      </p:pic>
      <p:pic>
        <p:nvPicPr>
          <p:cNvPr id="17" name="Picture 16">
            <a:extLst>
              <a:ext uri="{FF2B5EF4-FFF2-40B4-BE49-F238E27FC236}">
                <a16:creationId xmlns:a16="http://schemas.microsoft.com/office/drawing/2014/main" id="{85FDD195-7F01-601C-7F2A-CA3C1BF24DC5}"/>
              </a:ext>
            </a:extLst>
          </p:cNvPr>
          <p:cNvPicPr>
            <a:picLocks noChangeAspect="1"/>
          </p:cNvPicPr>
          <p:nvPr/>
        </p:nvPicPr>
        <p:blipFill rotWithShape="1">
          <a:blip r:embed="rId3"/>
          <a:srcRect t="64444" r="66171" b="11093"/>
          <a:stretch/>
        </p:blipFill>
        <p:spPr>
          <a:xfrm>
            <a:off x="1782206" y="5936569"/>
            <a:ext cx="2583166" cy="1430848"/>
          </a:xfrm>
          <a:prstGeom prst="rect">
            <a:avLst/>
          </a:prstGeom>
        </p:spPr>
      </p:pic>
      <p:pic>
        <p:nvPicPr>
          <p:cNvPr id="16" name="Picture 15">
            <a:extLst>
              <a:ext uri="{FF2B5EF4-FFF2-40B4-BE49-F238E27FC236}">
                <a16:creationId xmlns:a16="http://schemas.microsoft.com/office/drawing/2014/main" id="{64EDC040-B5D6-73BC-556F-9200F621D4AC}"/>
              </a:ext>
            </a:extLst>
          </p:cNvPr>
          <p:cNvPicPr>
            <a:picLocks noChangeAspect="1"/>
          </p:cNvPicPr>
          <p:nvPr/>
        </p:nvPicPr>
        <p:blipFill rotWithShape="1">
          <a:blip r:embed="rId4"/>
          <a:srcRect b="17629"/>
          <a:stretch/>
        </p:blipFill>
        <p:spPr>
          <a:xfrm>
            <a:off x="285460" y="686662"/>
            <a:ext cx="3869119" cy="2390272"/>
          </a:xfrm>
          <a:prstGeom prst="rect">
            <a:avLst/>
          </a:prstGeom>
        </p:spPr>
      </p:pic>
      <p:sp>
        <p:nvSpPr>
          <p:cNvPr id="5" name="TextBox 4">
            <a:extLst>
              <a:ext uri="{FF2B5EF4-FFF2-40B4-BE49-F238E27FC236}">
                <a16:creationId xmlns:a16="http://schemas.microsoft.com/office/drawing/2014/main" id="{ACA84C46-612F-7E74-EDE9-8D9620DBECE8}"/>
              </a:ext>
            </a:extLst>
          </p:cNvPr>
          <p:cNvSpPr txBox="1"/>
          <p:nvPr/>
        </p:nvSpPr>
        <p:spPr>
          <a:xfrm>
            <a:off x="319881" y="-27917"/>
            <a:ext cx="12479688" cy="485646"/>
          </a:xfrm>
          <a:prstGeom prst="rect">
            <a:avLst/>
          </a:prstGeom>
          <a:noFill/>
        </p:spPr>
        <p:txBody>
          <a:bodyPr wrap="square" rtlCol="0">
            <a:spAutoFit/>
          </a:bodyPr>
          <a:lstStyle/>
          <a:p>
            <a:r>
              <a:rPr lang="en-US" sz="2556" dirty="0"/>
              <a:t>Newer Sequencing Methods-Illumina Dye Sequencing – Next Generation High Throughput</a:t>
            </a:r>
          </a:p>
        </p:txBody>
      </p:sp>
      <p:sp>
        <p:nvSpPr>
          <p:cNvPr id="12" name="TextBox 11">
            <a:extLst>
              <a:ext uri="{FF2B5EF4-FFF2-40B4-BE49-F238E27FC236}">
                <a16:creationId xmlns:a16="http://schemas.microsoft.com/office/drawing/2014/main" id="{B5056294-65C7-C032-39D5-2C640FFC8FF2}"/>
              </a:ext>
            </a:extLst>
          </p:cNvPr>
          <p:cNvSpPr txBox="1"/>
          <p:nvPr/>
        </p:nvSpPr>
        <p:spPr>
          <a:xfrm>
            <a:off x="4119886" y="421571"/>
            <a:ext cx="8777659" cy="420115"/>
          </a:xfrm>
          <a:prstGeom prst="rect">
            <a:avLst/>
          </a:prstGeom>
          <a:noFill/>
        </p:spPr>
        <p:txBody>
          <a:bodyPr wrap="none" rtlCol="0">
            <a:spAutoFit/>
          </a:bodyPr>
          <a:lstStyle/>
          <a:p>
            <a:r>
              <a:rPr lang="en-US" sz="2130" dirty="0"/>
              <a:t>B. Sequencing by synthesis – Fluorescent labeling &amp; </a:t>
            </a:r>
            <a:r>
              <a:rPr lang="en-US" sz="2130" i="1" dirty="0"/>
              <a:t>reversible</a:t>
            </a:r>
            <a:r>
              <a:rPr lang="en-US" sz="2130" dirty="0"/>
              <a:t> 3’-OH blocking </a:t>
            </a:r>
          </a:p>
        </p:txBody>
      </p:sp>
      <p:sp>
        <p:nvSpPr>
          <p:cNvPr id="15" name="TextBox 14">
            <a:extLst>
              <a:ext uri="{FF2B5EF4-FFF2-40B4-BE49-F238E27FC236}">
                <a16:creationId xmlns:a16="http://schemas.microsoft.com/office/drawing/2014/main" id="{A511917B-9B1B-C993-A0A9-1073ED08B675}"/>
              </a:ext>
            </a:extLst>
          </p:cNvPr>
          <p:cNvSpPr txBox="1"/>
          <p:nvPr/>
        </p:nvSpPr>
        <p:spPr>
          <a:xfrm>
            <a:off x="98718" y="519024"/>
            <a:ext cx="2562176" cy="420115"/>
          </a:xfrm>
          <a:prstGeom prst="rect">
            <a:avLst/>
          </a:prstGeom>
          <a:noFill/>
        </p:spPr>
        <p:txBody>
          <a:bodyPr wrap="none" rtlCol="0">
            <a:spAutoFit/>
          </a:bodyPr>
          <a:lstStyle/>
          <a:p>
            <a:r>
              <a:rPr lang="en-US" sz="2130" dirty="0"/>
              <a:t>A. Obtaining the DNA</a:t>
            </a:r>
          </a:p>
        </p:txBody>
      </p:sp>
      <p:pic>
        <p:nvPicPr>
          <p:cNvPr id="6" name="Picture 5">
            <a:extLst>
              <a:ext uri="{FF2B5EF4-FFF2-40B4-BE49-F238E27FC236}">
                <a16:creationId xmlns:a16="http://schemas.microsoft.com/office/drawing/2014/main" id="{5D91E1EF-58FD-0BAB-8527-DA29F4688E9E}"/>
              </a:ext>
            </a:extLst>
          </p:cNvPr>
          <p:cNvPicPr>
            <a:picLocks noChangeAspect="1"/>
          </p:cNvPicPr>
          <p:nvPr/>
        </p:nvPicPr>
        <p:blipFill rotWithShape="1">
          <a:blip r:embed="rId5"/>
          <a:srcRect t="22223" b="8888"/>
          <a:stretch/>
        </p:blipFill>
        <p:spPr>
          <a:xfrm>
            <a:off x="7124514" y="798509"/>
            <a:ext cx="5770311" cy="2981328"/>
          </a:xfrm>
          <a:prstGeom prst="rect">
            <a:avLst/>
          </a:prstGeom>
        </p:spPr>
      </p:pic>
      <p:sp>
        <p:nvSpPr>
          <p:cNvPr id="9" name="TextBox 8">
            <a:extLst>
              <a:ext uri="{FF2B5EF4-FFF2-40B4-BE49-F238E27FC236}">
                <a16:creationId xmlns:a16="http://schemas.microsoft.com/office/drawing/2014/main" id="{4803E295-3C39-C7F3-98D1-01CD4D670711}"/>
              </a:ext>
            </a:extLst>
          </p:cNvPr>
          <p:cNvSpPr txBox="1"/>
          <p:nvPr/>
        </p:nvSpPr>
        <p:spPr>
          <a:xfrm>
            <a:off x="222157" y="2912347"/>
            <a:ext cx="4143215" cy="3379067"/>
          </a:xfrm>
          <a:prstGeom prst="rect">
            <a:avLst/>
          </a:prstGeom>
          <a:noFill/>
        </p:spPr>
        <p:txBody>
          <a:bodyPr wrap="square" rtlCol="0">
            <a:spAutoFit/>
          </a:bodyPr>
          <a:lstStyle/>
          <a:p>
            <a:pPr marL="304324" indent="-304324">
              <a:buFont typeface="Arial" panose="020B0604020202020204" pitchFamily="34" charset="0"/>
              <a:buChar char="•"/>
            </a:pPr>
            <a:r>
              <a:rPr lang="en-US" sz="1917" dirty="0"/>
              <a:t>The entire genome can be sequenced.</a:t>
            </a:r>
          </a:p>
          <a:p>
            <a:pPr marL="304324" indent="-304324">
              <a:buFont typeface="Arial" panose="020B0604020202020204" pitchFamily="34" charset="0"/>
              <a:buChar char="•"/>
            </a:pPr>
            <a:r>
              <a:rPr lang="en-US" sz="1917" dirty="0"/>
              <a:t>The DNA is fragmented into small 100 base pieces.</a:t>
            </a:r>
          </a:p>
          <a:p>
            <a:pPr marL="304324" indent="-304324">
              <a:buFont typeface="Arial" panose="020B0604020202020204" pitchFamily="34" charset="0"/>
              <a:buChar char="•"/>
            </a:pPr>
            <a:r>
              <a:rPr lang="en-US" sz="1917" dirty="0"/>
              <a:t>Synthetic DNA is added to the ends (sites for primers for sequencing)</a:t>
            </a:r>
          </a:p>
          <a:p>
            <a:pPr marL="304324" indent="-304324">
              <a:buFont typeface="Arial" panose="020B0604020202020204" pitchFamily="34" charset="0"/>
              <a:buChar char="•"/>
            </a:pPr>
            <a:r>
              <a:rPr lang="en-US" sz="1917" dirty="0"/>
              <a:t>Different fragments are bound to different location on </a:t>
            </a:r>
            <a:r>
              <a:rPr lang="en-US" sz="2052" dirty="0"/>
              <a:t>a solid surface (chip).</a:t>
            </a:r>
          </a:p>
          <a:p>
            <a:pPr marL="304324" indent="-304324">
              <a:buFont typeface="Arial" panose="020B0604020202020204" pitchFamily="34" charset="0"/>
              <a:buChar char="•"/>
            </a:pPr>
            <a:r>
              <a:rPr lang="en-US" sz="1917" dirty="0"/>
              <a:t>All fragments are sequenced at the same time on the chip.</a:t>
            </a:r>
          </a:p>
        </p:txBody>
      </p:sp>
      <p:sp>
        <p:nvSpPr>
          <p:cNvPr id="13" name="TextBox 12">
            <a:extLst>
              <a:ext uri="{FF2B5EF4-FFF2-40B4-BE49-F238E27FC236}">
                <a16:creationId xmlns:a16="http://schemas.microsoft.com/office/drawing/2014/main" id="{BDD91DAE-A409-CBB5-684D-8708F117B94D}"/>
              </a:ext>
            </a:extLst>
          </p:cNvPr>
          <p:cNvSpPr txBox="1"/>
          <p:nvPr/>
        </p:nvSpPr>
        <p:spPr>
          <a:xfrm>
            <a:off x="4430841" y="3656048"/>
            <a:ext cx="8277404" cy="1272400"/>
          </a:xfrm>
          <a:prstGeom prst="rect">
            <a:avLst/>
          </a:prstGeom>
          <a:noFill/>
        </p:spPr>
        <p:txBody>
          <a:bodyPr wrap="square" rtlCol="0">
            <a:spAutoFit/>
          </a:bodyPr>
          <a:lstStyle/>
          <a:p>
            <a:pPr marL="365189" indent="-365189">
              <a:buFont typeface="+mj-lt"/>
              <a:buAutoNum type="arabicPeriod"/>
            </a:pPr>
            <a:r>
              <a:rPr lang="en-US" sz="1917" dirty="0"/>
              <a:t>Only one base is added at a time (3’-OH is blocked)</a:t>
            </a:r>
          </a:p>
          <a:p>
            <a:pPr marL="365189" indent="-365189">
              <a:buFont typeface="+mj-lt"/>
              <a:buAutoNum type="arabicPeriod"/>
            </a:pPr>
            <a:r>
              <a:rPr lang="en-US" sz="1917" dirty="0"/>
              <a:t>The base that is added is determined by the color of the fluorescent base.</a:t>
            </a:r>
          </a:p>
          <a:p>
            <a:pPr marL="365189" indent="-365189">
              <a:buFont typeface="+mj-lt"/>
              <a:buAutoNum type="arabicPeriod"/>
            </a:pPr>
            <a:r>
              <a:rPr lang="en-US" sz="1917" dirty="0"/>
              <a:t>3’-OH blocking group and the fluorescent group are removed prior to the next addition. ~100 cycles can be performed.</a:t>
            </a:r>
          </a:p>
        </p:txBody>
      </p:sp>
      <p:cxnSp>
        <p:nvCxnSpPr>
          <p:cNvPr id="19" name="Straight Arrow Connector 18">
            <a:extLst>
              <a:ext uri="{FF2B5EF4-FFF2-40B4-BE49-F238E27FC236}">
                <a16:creationId xmlns:a16="http://schemas.microsoft.com/office/drawing/2014/main" id="{D9FD0AE8-7EF0-2E64-03E6-30F591DC2346}"/>
              </a:ext>
            </a:extLst>
          </p:cNvPr>
          <p:cNvCxnSpPr/>
          <p:nvPr/>
        </p:nvCxnSpPr>
        <p:spPr>
          <a:xfrm>
            <a:off x="2154555" y="1316500"/>
            <a:ext cx="286705" cy="208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628EA87-BB4A-2A2A-52FE-1CF8A0452ABB}"/>
              </a:ext>
            </a:extLst>
          </p:cNvPr>
          <p:cNvCxnSpPr/>
          <p:nvPr/>
        </p:nvCxnSpPr>
        <p:spPr>
          <a:xfrm>
            <a:off x="2070585" y="1554065"/>
            <a:ext cx="243453" cy="260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41C9898-A2E8-0E03-F045-5ED5649D9029}"/>
              </a:ext>
            </a:extLst>
          </p:cNvPr>
          <p:cNvGrpSpPr/>
          <p:nvPr/>
        </p:nvGrpSpPr>
        <p:grpSpPr>
          <a:xfrm>
            <a:off x="2677983" y="1512560"/>
            <a:ext cx="973812" cy="79264"/>
            <a:chOff x="2514600" y="1371600"/>
            <a:chExt cx="914400" cy="74428"/>
          </a:xfrm>
        </p:grpSpPr>
        <p:cxnSp>
          <p:nvCxnSpPr>
            <p:cNvPr id="23" name="Straight Connector 22">
              <a:extLst>
                <a:ext uri="{FF2B5EF4-FFF2-40B4-BE49-F238E27FC236}">
                  <a16:creationId xmlns:a16="http://schemas.microsoft.com/office/drawing/2014/main" id="{58640583-3C88-9271-F642-187DC81CF845}"/>
                </a:ext>
              </a:extLst>
            </p:cNvPr>
            <p:cNvCxnSpPr/>
            <p:nvPr/>
          </p:nvCxnSpPr>
          <p:spPr>
            <a:xfrm>
              <a:off x="2514600" y="1371600"/>
              <a:ext cx="9144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308A59-4E92-AEAE-854C-E8CC8FAB10D9}"/>
                </a:ext>
              </a:extLst>
            </p:cNvPr>
            <p:cNvCxnSpPr/>
            <p:nvPr/>
          </p:nvCxnSpPr>
          <p:spPr>
            <a:xfrm>
              <a:off x="2514600" y="1446028"/>
              <a:ext cx="9144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621B56A-0B06-FEDD-9F30-67963D1BF561}"/>
              </a:ext>
            </a:extLst>
          </p:cNvPr>
          <p:cNvGrpSpPr/>
          <p:nvPr/>
        </p:nvGrpSpPr>
        <p:grpSpPr>
          <a:xfrm>
            <a:off x="2515681" y="1846571"/>
            <a:ext cx="973812" cy="71744"/>
            <a:chOff x="2362200" y="1685233"/>
            <a:chExt cx="914400" cy="67367"/>
          </a:xfrm>
        </p:grpSpPr>
        <p:cxnSp>
          <p:nvCxnSpPr>
            <p:cNvPr id="25" name="Straight Connector 24">
              <a:extLst>
                <a:ext uri="{FF2B5EF4-FFF2-40B4-BE49-F238E27FC236}">
                  <a16:creationId xmlns:a16="http://schemas.microsoft.com/office/drawing/2014/main" id="{C7CCD082-CF64-E0E1-5CE2-1F8C276278A5}"/>
                </a:ext>
              </a:extLst>
            </p:cNvPr>
            <p:cNvCxnSpPr/>
            <p:nvPr/>
          </p:nvCxnSpPr>
          <p:spPr>
            <a:xfrm>
              <a:off x="2362200" y="1685233"/>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0711482-71F3-C3A5-EFAD-708B3ED73488}"/>
                </a:ext>
              </a:extLst>
            </p:cNvPr>
            <p:cNvCxnSpPr/>
            <p:nvPr/>
          </p:nvCxnSpPr>
          <p:spPr>
            <a:xfrm>
              <a:off x="2362200" y="1752600"/>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Freeform: Shape 29">
            <a:extLst>
              <a:ext uri="{FF2B5EF4-FFF2-40B4-BE49-F238E27FC236}">
                <a16:creationId xmlns:a16="http://schemas.microsoft.com/office/drawing/2014/main" id="{05A90830-C35C-EA74-36A0-0CBF4114ECE8}"/>
              </a:ext>
            </a:extLst>
          </p:cNvPr>
          <p:cNvSpPr/>
          <p:nvPr/>
        </p:nvSpPr>
        <p:spPr>
          <a:xfrm>
            <a:off x="3595178" y="1325724"/>
            <a:ext cx="303605" cy="820946"/>
          </a:xfrm>
          <a:custGeom>
            <a:avLst/>
            <a:gdLst>
              <a:gd name="connsiteX0" fmla="*/ 122275 w 285082"/>
              <a:gd name="connsiteY0" fmla="*/ 0 h 770860"/>
              <a:gd name="connsiteX1" fmla="*/ 276447 w 285082"/>
              <a:gd name="connsiteY1" fmla="*/ 223284 h 770860"/>
              <a:gd name="connsiteX2" fmla="*/ 244549 w 285082"/>
              <a:gd name="connsiteY2" fmla="*/ 457200 h 770860"/>
              <a:gd name="connsiteX3" fmla="*/ 69112 w 285082"/>
              <a:gd name="connsiteY3" fmla="*/ 707065 h 770860"/>
              <a:gd name="connsiteX4" fmla="*/ 0 w 285082"/>
              <a:gd name="connsiteY4" fmla="*/ 770860 h 77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82" h="770860">
                <a:moveTo>
                  <a:pt x="122275" y="0"/>
                </a:moveTo>
                <a:cubicBezTo>
                  <a:pt x="189171" y="73542"/>
                  <a:pt x="256068" y="147084"/>
                  <a:pt x="276447" y="223284"/>
                </a:cubicBezTo>
                <a:cubicBezTo>
                  <a:pt x="296826" y="299484"/>
                  <a:pt x="279105" y="376570"/>
                  <a:pt x="244549" y="457200"/>
                </a:cubicBezTo>
                <a:cubicBezTo>
                  <a:pt x="209993" y="537830"/>
                  <a:pt x="109870" y="654788"/>
                  <a:pt x="69112" y="707065"/>
                </a:cubicBezTo>
                <a:cubicBezTo>
                  <a:pt x="28354" y="759342"/>
                  <a:pt x="14177" y="765101"/>
                  <a:pt x="0" y="770860"/>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31" name="Freeform: Shape 30">
            <a:extLst>
              <a:ext uri="{FF2B5EF4-FFF2-40B4-BE49-F238E27FC236}">
                <a16:creationId xmlns:a16="http://schemas.microsoft.com/office/drawing/2014/main" id="{4F154DA9-D86B-3801-5376-124F0A98DFBA}"/>
              </a:ext>
            </a:extLst>
          </p:cNvPr>
          <p:cNvSpPr/>
          <p:nvPr/>
        </p:nvSpPr>
        <p:spPr>
          <a:xfrm>
            <a:off x="3453636" y="1666729"/>
            <a:ext cx="1404101" cy="4414821"/>
          </a:xfrm>
          <a:custGeom>
            <a:avLst/>
            <a:gdLst>
              <a:gd name="connsiteX0" fmla="*/ 0 w 1318437"/>
              <a:gd name="connsiteY0" fmla="*/ 3954087 h 3954087"/>
              <a:gd name="connsiteX1" fmla="*/ 473149 w 1318437"/>
              <a:gd name="connsiteY1" fmla="*/ 3900924 h 3954087"/>
              <a:gd name="connsiteX2" fmla="*/ 776177 w 1318437"/>
              <a:gd name="connsiteY2" fmla="*/ 3778650 h 3954087"/>
              <a:gd name="connsiteX3" fmla="*/ 781493 w 1318437"/>
              <a:gd name="connsiteY3" fmla="*/ 3262971 h 3954087"/>
              <a:gd name="connsiteX4" fmla="*/ 786810 w 1318437"/>
              <a:gd name="connsiteY4" fmla="*/ 2162501 h 3954087"/>
              <a:gd name="connsiteX5" fmla="*/ 792126 w 1318437"/>
              <a:gd name="connsiteY5" fmla="*/ 1046083 h 3954087"/>
              <a:gd name="connsiteX6" fmla="*/ 818707 w 1318437"/>
              <a:gd name="connsiteY6" fmla="*/ 222059 h 3954087"/>
              <a:gd name="connsiteX7" fmla="*/ 919717 w 1318437"/>
              <a:gd name="connsiteY7" fmla="*/ 46622 h 3954087"/>
              <a:gd name="connsiteX8" fmla="*/ 1073889 w 1318437"/>
              <a:gd name="connsiteY8" fmla="*/ 4092 h 3954087"/>
              <a:gd name="connsiteX9" fmla="*/ 1318437 w 1318437"/>
              <a:gd name="connsiteY9" fmla="*/ 4092 h 395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8437" h="3954087">
                <a:moveTo>
                  <a:pt x="0" y="3954087"/>
                </a:moveTo>
                <a:cubicBezTo>
                  <a:pt x="171893" y="3942125"/>
                  <a:pt x="343786" y="3930163"/>
                  <a:pt x="473149" y="3900924"/>
                </a:cubicBezTo>
                <a:cubicBezTo>
                  <a:pt x="602512" y="3871685"/>
                  <a:pt x="724786" y="3884975"/>
                  <a:pt x="776177" y="3778650"/>
                </a:cubicBezTo>
                <a:cubicBezTo>
                  <a:pt x="827568" y="3672324"/>
                  <a:pt x="779721" y="3532329"/>
                  <a:pt x="781493" y="3262971"/>
                </a:cubicBezTo>
                <a:cubicBezTo>
                  <a:pt x="783265" y="2993613"/>
                  <a:pt x="785038" y="2531982"/>
                  <a:pt x="786810" y="2162501"/>
                </a:cubicBezTo>
                <a:cubicBezTo>
                  <a:pt x="788582" y="1793020"/>
                  <a:pt x="786810" y="1369490"/>
                  <a:pt x="792126" y="1046083"/>
                </a:cubicBezTo>
                <a:cubicBezTo>
                  <a:pt x="797442" y="722676"/>
                  <a:pt x="797442" y="388636"/>
                  <a:pt x="818707" y="222059"/>
                </a:cubicBezTo>
                <a:cubicBezTo>
                  <a:pt x="839972" y="55482"/>
                  <a:pt x="877187" y="82950"/>
                  <a:pt x="919717" y="46622"/>
                </a:cubicBezTo>
                <a:cubicBezTo>
                  <a:pt x="962247" y="10294"/>
                  <a:pt x="1007436" y="11180"/>
                  <a:pt x="1073889" y="4092"/>
                </a:cubicBezTo>
                <a:cubicBezTo>
                  <a:pt x="1140342" y="-2996"/>
                  <a:pt x="1229389" y="548"/>
                  <a:pt x="1318437" y="4092"/>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18" name="TextBox 17">
            <a:extLst>
              <a:ext uri="{FF2B5EF4-FFF2-40B4-BE49-F238E27FC236}">
                <a16:creationId xmlns:a16="http://schemas.microsoft.com/office/drawing/2014/main" id="{41AC0C44-4698-0675-48A2-8919E81624B3}"/>
              </a:ext>
            </a:extLst>
          </p:cNvPr>
          <p:cNvSpPr txBox="1"/>
          <p:nvPr/>
        </p:nvSpPr>
        <p:spPr>
          <a:xfrm>
            <a:off x="10756250" y="798510"/>
            <a:ext cx="1566454" cy="408125"/>
          </a:xfrm>
          <a:prstGeom prst="rect">
            <a:avLst/>
          </a:prstGeom>
          <a:noFill/>
        </p:spPr>
        <p:txBody>
          <a:bodyPr wrap="none" rtlCol="0">
            <a:spAutoFit/>
          </a:bodyPr>
          <a:lstStyle/>
          <a:p>
            <a:r>
              <a:rPr lang="en-US" sz="2052" dirty="0"/>
              <a:t>Addition of T</a:t>
            </a:r>
          </a:p>
        </p:txBody>
      </p:sp>
      <p:sp>
        <p:nvSpPr>
          <p:cNvPr id="7" name="Date Placeholder 6">
            <a:extLst>
              <a:ext uri="{FF2B5EF4-FFF2-40B4-BE49-F238E27FC236}">
                <a16:creationId xmlns:a16="http://schemas.microsoft.com/office/drawing/2014/main" id="{F99C3B3F-600E-317F-C5C3-CC4574C06526}"/>
              </a:ext>
            </a:extLst>
          </p:cNvPr>
          <p:cNvSpPr>
            <a:spLocks noGrp="1"/>
          </p:cNvSpPr>
          <p:nvPr>
            <p:ph type="dt" sz="half" idx="10"/>
          </p:nvPr>
        </p:nvSpPr>
        <p:spPr/>
        <p:txBody>
          <a:bodyPr/>
          <a:lstStyle/>
          <a:p>
            <a:fld id="{F1A18121-EE96-403A-99B8-13C9C55852C3}" type="datetime1">
              <a:rPr lang="en-US" smtClean="0"/>
              <a:t>2/5/2025</a:t>
            </a:fld>
            <a:endParaRPr lang="en-US"/>
          </a:p>
        </p:txBody>
      </p:sp>
      <p:sp>
        <p:nvSpPr>
          <p:cNvPr id="8" name="Footer Placeholder 7">
            <a:extLst>
              <a:ext uri="{FF2B5EF4-FFF2-40B4-BE49-F238E27FC236}">
                <a16:creationId xmlns:a16="http://schemas.microsoft.com/office/drawing/2014/main" id="{6A65CCFB-FE8C-1889-4D25-A21A601D7860}"/>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8565D9B4-DABB-BFF8-9BDC-392201DF1210}"/>
              </a:ext>
            </a:extLst>
          </p:cNvPr>
          <p:cNvSpPr>
            <a:spLocks noGrp="1"/>
          </p:cNvSpPr>
          <p:nvPr>
            <p:ph type="sldNum" sz="quarter" idx="12"/>
          </p:nvPr>
        </p:nvSpPr>
        <p:spPr/>
        <p:txBody>
          <a:bodyPr/>
          <a:lstStyle/>
          <a:p>
            <a:fld id="{DC3BB032-4020-48F4-953B-341806DC4A2B}" type="slidenum">
              <a:rPr lang="en-US" smtClean="0"/>
              <a:t>21</a:t>
            </a:fld>
            <a:endParaRPr lang="en-US"/>
          </a:p>
        </p:txBody>
      </p:sp>
      <p:grpSp>
        <p:nvGrpSpPr>
          <p:cNvPr id="63" name="Group 62">
            <a:extLst>
              <a:ext uri="{FF2B5EF4-FFF2-40B4-BE49-F238E27FC236}">
                <a16:creationId xmlns:a16="http://schemas.microsoft.com/office/drawing/2014/main" id="{458C8E0E-275E-708C-8C61-6E3D367C6745}"/>
              </a:ext>
            </a:extLst>
          </p:cNvPr>
          <p:cNvGrpSpPr/>
          <p:nvPr/>
        </p:nvGrpSpPr>
        <p:grpSpPr>
          <a:xfrm>
            <a:off x="5063824" y="4944007"/>
            <a:ext cx="5077800" cy="1718640"/>
            <a:chOff x="5063824" y="4944007"/>
            <a:chExt cx="5077800" cy="1718640"/>
          </a:xfrm>
        </p:grpSpPr>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C36FC807-AED9-2FCA-F5C0-5BCD7521E20E}"/>
                    </a:ext>
                  </a:extLst>
                </p14:cNvPr>
                <p14:cNvContentPartPr/>
                <p14:nvPr/>
              </p14:nvContentPartPr>
              <p14:xfrm>
                <a:off x="5448664" y="5870287"/>
                <a:ext cx="79920" cy="257400"/>
              </p14:xfrm>
            </p:contentPart>
          </mc:Choice>
          <mc:Fallback xmlns="">
            <p:pic>
              <p:nvPicPr>
                <p:cNvPr id="2" name="Ink 1">
                  <a:extLst>
                    <a:ext uri="{FF2B5EF4-FFF2-40B4-BE49-F238E27FC236}">
                      <a16:creationId xmlns:a16="http://schemas.microsoft.com/office/drawing/2014/main" id="{C36FC807-AED9-2FCA-F5C0-5BCD7521E20E}"/>
                    </a:ext>
                  </a:extLst>
                </p:cNvPr>
                <p:cNvPicPr/>
                <p:nvPr/>
              </p:nvPicPr>
              <p:blipFill>
                <a:blip r:embed="rId7"/>
                <a:stretch>
                  <a:fillRect/>
                </a:stretch>
              </p:blipFill>
              <p:spPr>
                <a:xfrm>
                  <a:off x="5440024" y="5861647"/>
                  <a:ext cx="9756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5D8C1FF1-E15A-47BA-0027-8416A00042E0}"/>
                    </a:ext>
                  </a:extLst>
                </p14:cNvPr>
                <p14:cNvContentPartPr/>
                <p14:nvPr/>
              </p14:nvContentPartPr>
              <p14:xfrm>
                <a:off x="5611024" y="5818087"/>
                <a:ext cx="127080" cy="178200"/>
              </p14:xfrm>
            </p:contentPart>
          </mc:Choice>
          <mc:Fallback xmlns="">
            <p:pic>
              <p:nvPicPr>
                <p:cNvPr id="3" name="Ink 2">
                  <a:extLst>
                    <a:ext uri="{FF2B5EF4-FFF2-40B4-BE49-F238E27FC236}">
                      <a16:creationId xmlns:a16="http://schemas.microsoft.com/office/drawing/2014/main" id="{5D8C1FF1-E15A-47BA-0027-8416A00042E0}"/>
                    </a:ext>
                  </a:extLst>
                </p:cNvPr>
                <p:cNvPicPr/>
                <p:nvPr/>
              </p:nvPicPr>
              <p:blipFill>
                <a:blip r:embed="rId9"/>
                <a:stretch>
                  <a:fillRect/>
                </a:stretch>
              </p:blipFill>
              <p:spPr>
                <a:xfrm>
                  <a:off x="5602024" y="5809087"/>
                  <a:ext cx="14472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D5B13149-68A3-EBBD-56C8-091469988A85}"/>
                    </a:ext>
                  </a:extLst>
                </p14:cNvPr>
                <p14:cNvContentPartPr/>
                <p14:nvPr/>
              </p14:nvContentPartPr>
              <p14:xfrm>
                <a:off x="5825584" y="5910967"/>
                <a:ext cx="62640" cy="154440"/>
              </p14:xfrm>
            </p:contentPart>
          </mc:Choice>
          <mc:Fallback xmlns="">
            <p:pic>
              <p:nvPicPr>
                <p:cNvPr id="4" name="Ink 3">
                  <a:extLst>
                    <a:ext uri="{FF2B5EF4-FFF2-40B4-BE49-F238E27FC236}">
                      <a16:creationId xmlns:a16="http://schemas.microsoft.com/office/drawing/2014/main" id="{D5B13149-68A3-EBBD-56C8-091469988A85}"/>
                    </a:ext>
                  </a:extLst>
                </p:cNvPr>
                <p:cNvPicPr/>
                <p:nvPr/>
              </p:nvPicPr>
              <p:blipFill>
                <a:blip r:embed="rId11"/>
                <a:stretch>
                  <a:fillRect/>
                </a:stretch>
              </p:blipFill>
              <p:spPr>
                <a:xfrm>
                  <a:off x="5816584" y="5901967"/>
                  <a:ext cx="8028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35D0E64C-7102-1C52-F85A-6D804C1406D0}"/>
                    </a:ext>
                  </a:extLst>
                </p14:cNvPr>
                <p14:cNvContentPartPr/>
                <p14:nvPr/>
              </p14:nvContentPartPr>
              <p14:xfrm>
                <a:off x="5897224" y="5723047"/>
                <a:ext cx="117360" cy="131760"/>
              </p14:xfrm>
            </p:contentPart>
          </mc:Choice>
          <mc:Fallback xmlns="">
            <p:pic>
              <p:nvPicPr>
                <p:cNvPr id="10" name="Ink 9">
                  <a:extLst>
                    <a:ext uri="{FF2B5EF4-FFF2-40B4-BE49-F238E27FC236}">
                      <a16:creationId xmlns:a16="http://schemas.microsoft.com/office/drawing/2014/main" id="{35D0E64C-7102-1C52-F85A-6D804C1406D0}"/>
                    </a:ext>
                  </a:extLst>
                </p:cNvPr>
                <p:cNvPicPr/>
                <p:nvPr/>
              </p:nvPicPr>
              <p:blipFill>
                <a:blip r:embed="rId13"/>
                <a:stretch>
                  <a:fillRect/>
                </a:stretch>
              </p:blipFill>
              <p:spPr>
                <a:xfrm>
                  <a:off x="5888584" y="5714407"/>
                  <a:ext cx="13500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4A6CAE44-89B1-F485-D614-EFE59ABC1A72}"/>
                    </a:ext>
                  </a:extLst>
                </p14:cNvPr>
                <p14:cNvContentPartPr/>
                <p14:nvPr/>
              </p14:nvContentPartPr>
              <p14:xfrm>
                <a:off x="6086224" y="5590567"/>
                <a:ext cx="96480" cy="149040"/>
              </p14:xfrm>
            </p:contentPart>
          </mc:Choice>
          <mc:Fallback xmlns="">
            <p:pic>
              <p:nvPicPr>
                <p:cNvPr id="14" name="Ink 13">
                  <a:extLst>
                    <a:ext uri="{FF2B5EF4-FFF2-40B4-BE49-F238E27FC236}">
                      <a16:creationId xmlns:a16="http://schemas.microsoft.com/office/drawing/2014/main" id="{4A6CAE44-89B1-F485-D614-EFE59ABC1A72}"/>
                    </a:ext>
                  </a:extLst>
                </p:cNvPr>
                <p:cNvPicPr/>
                <p:nvPr/>
              </p:nvPicPr>
              <p:blipFill>
                <a:blip r:embed="rId15"/>
                <a:stretch>
                  <a:fillRect/>
                </a:stretch>
              </p:blipFill>
              <p:spPr>
                <a:xfrm>
                  <a:off x="6077584" y="5581567"/>
                  <a:ext cx="11412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5F2F32FF-4004-B8ED-22D5-C61771189E61}"/>
                    </a:ext>
                  </a:extLst>
                </p14:cNvPr>
                <p14:cNvContentPartPr/>
                <p14:nvPr/>
              </p14:nvContentPartPr>
              <p14:xfrm>
                <a:off x="6251464" y="5513167"/>
                <a:ext cx="160200" cy="136440"/>
              </p14:xfrm>
            </p:contentPart>
          </mc:Choice>
          <mc:Fallback xmlns="">
            <p:pic>
              <p:nvPicPr>
                <p:cNvPr id="20" name="Ink 19">
                  <a:extLst>
                    <a:ext uri="{FF2B5EF4-FFF2-40B4-BE49-F238E27FC236}">
                      <a16:creationId xmlns:a16="http://schemas.microsoft.com/office/drawing/2014/main" id="{5F2F32FF-4004-B8ED-22D5-C61771189E61}"/>
                    </a:ext>
                  </a:extLst>
                </p:cNvPr>
                <p:cNvPicPr/>
                <p:nvPr/>
              </p:nvPicPr>
              <p:blipFill>
                <a:blip r:embed="rId17"/>
                <a:stretch>
                  <a:fillRect/>
                </a:stretch>
              </p:blipFill>
              <p:spPr>
                <a:xfrm>
                  <a:off x="6242824" y="5504167"/>
                  <a:ext cx="1778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Ink 28">
                  <a:extLst>
                    <a:ext uri="{FF2B5EF4-FFF2-40B4-BE49-F238E27FC236}">
                      <a16:creationId xmlns:a16="http://schemas.microsoft.com/office/drawing/2014/main" id="{35673E70-9A15-6D31-6901-52A97D977D36}"/>
                    </a:ext>
                  </a:extLst>
                </p14:cNvPr>
                <p14:cNvContentPartPr/>
                <p14:nvPr/>
              </p14:nvContentPartPr>
              <p14:xfrm>
                <a:off x="6869224" y="5500927"/>
                <a:ext cx="136080" cy="285840"/>
              </p14:xfrm>
            </p:contentPart>
          </mc:Choice>
          <mc:Fallback xmlns="">
            <p:pic>
              <p:nvPicPr>
                <p:cNvPr id="29" name="Ink 28">
                  <a:extLst>
                    <a:ext uri="{FF2B5EF4-FFF2-40B4-BE49-F238E27FC236}">
                      <a16:creationId xmlns:a16="http://schemas.microsoft.com/office/drawing/2014/main" id="{35673E70-9A15-6D31-6901-52A97D977D36}"/>
                    </a:ext>
                  </a:extLst>
                </p:cNvPr>
                <p:cNvPicPr/>
                <p:nvPr/>
              </p:nvPicPr>
              <p:blipFill>
                <a:blip r:embed="rId19"/>
                <a:stretch>
                  <a:fillRect/>
                </a:stretch>
              </p:blipFill>
              <p:spPr>
                <a:xfrm>
                  <a:off x="6860584" y="5492287"/>
                  <a:ext cx="15372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2" name="Ink 31">
                  <a:extLst>
                    <a:ext uri="{FF2B5EF4-FFF2-40B4-BE49-F238E27FC236}">
                      <a16:creationId xmlns:a16="http://schemas.microsoft.com/office/drawing/2014/main" id="{E5B5A11C-4F4B-DDB4-8374-680F316A02B9}"/>
                    </a:ext>
                  </a:extLst>
                </p14:cNvPr>
                <p14:cNvContentPartPr/>
                <p14:nvPr/>
              </p14:nvContentPartPr>
              <p14:xfrm>
                <a:off x="7041304" y="5304007"/>
                <a:ext cx="204120" cy="237960"/>
              </p14:xfrm>
            </p:contentPart>
          </mc:Choice>
          <mc:Fallback xmlns="">
            <p:pic>
              <p:nvPicPr>
                <p:cNvPr id="32" name="Ink 31">
                  <a:extLst>
                    <a:ext uri="{FF2B5EF4-FFF2-40B4-BE49-F238E27FC236}">
                      <a16:creationId xmlns:a16="http://schemas.microsoft.com/office/drawing/2014/main" id="{E5B5A11C-4F4B-DDB4-8374-680F316A02B9}"/>
                    </a:ext>
                  </a:extLst>
                </p:cNvPr>
                <p:cNvPicPr/>
                <p:nvPr/>
              </p:nvPicPr>
              <p:blipFill>
                <a:blip r:embed="rId21"/>
                <a:stretch>
                  <a:fillRect/>
                </a:stretch>
              </p:blipFill>
              <p:spPr>
                <a:xfrm>
                  <a:off x="7032664" y="5295007"/>
                  <a:ext cx="22176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3" name="Ink 32">
                  <a:extLst>
                    <a:ext uri="{FF2B5EF4-FFF2-40B4-BE49-F238E27FC236}">
                      <a16:creationId xmlns:a16="http://schemas.microsoft.com/office/drawing/2014/main" id="{95B83C14-35AA-BF26-2BB2-ECAC29AD3DF0}"/>
                    </a:ext>
                  </a:extLst>
                </p14:cNvPr>
                <p14:cNvContentPartPr/>
                <p14:nvPr/>
              </p14:nvContentPartPr>
              <p14:xfrm>
                <a:off x="7283224" y="5237767"/>
                <a:ext cx="266760" cy="190080"/>
              </p14:xfrm>
            </p:contentPart>
          </mc:Choice>
          <mc:Fallback xmlns="">
            <p:pic>
              <p:nvPicPr>
                <p:cNvPr id="33" name="Ink 32">
                  <a:extLst>
                    <a:ext uri="{FF2B5EF4-FFF2-40B4-BE49-F238E27FC236}">
                      <a16:creationId xmlns:a16="http://schemas.microsoft.com/office/drawing/2014/main" id="{95B83C14-35AA-BF26-2BB2-ECAC29AD3DF0}"/>
                    </a:ext>
                  </a:extLst>
                </p:cNvPr>
                <p:cNvPicPr/>
                <p:nvPr/>
              </p:nvPicPr>
              <p:blipFill>
                <a:blip r:embed="rId23"/>
                <a:stretch>
                  <a:fillRect/>
                </a:stretch>
              </p:blipFill>
              <p:spPr>
                <a:xfrm>
                  <a:off x="7274224" y="5228767"/>
                  <a:ext cx="28440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4" name="Ink 33">
                  <a:extLst>
                    <a:ext uri="{FF2B5EF4-FFF2-40B4-BE49-F238E27FC236}">
                      <a16:creationId xmlns:a16="http://schemas.microsoft.com/office/drawing/2014/main" id="{C9DDEF13-DC9E-34B3-3C23-0DAA6C70B711}"/>
                    </a:ext>
                  </a:extLst>
                </p14:cNvPr>
                <p14:cNvContentPartPr/>
                <p14:nvPr/>
              </p14:nvContentPartPr>
              <p14:xfrm>
                <a:off x="7604344" y="5028607"/>
                <a:ext cx="226080" cy="195120"/>
              </p14:xfrm>
            </p:contentPart>
          </mc:Choice>
          <mc:Fallback xmlns="">
            <p:pic>
              <p:nvPicPr>
                <p:cNvPr id="34" name="Ink 33">
                  <a:extLst>
                    <a:ext uri="{FF2B5EF4-FFF2-40B4-BE49-F238E27FC236}">
                      <a16:creationId xmlns:a16="http://schemas.microsoft.com/office/drawing/2014/main" id="{C9DDEF13-DC9E-34B3-3C23-0DAA6C70B711}"/>
                    </a:ext>
                  </a:extLst>
                </p:cNvPr>
                <p:cNvPicPr/>
                <p:nvPr/>
              </p:nvPicPr>
              <p:blipFill>
                <a:blip r:embed="rId25"/>
                <a:stretch>
                  <a:fillRect/>
                </a:stretch>
              </p:blipFill>
              <p:spPr>
                <a:xfrm>
                  <a:off x="7595704" y="5019967"/>
                  <a:ext cx="24372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5" name="Ink 34">
                  <a:extLst>
                    <a:ext uri="{FF2B5EF4-FFF2-40B4-BE49-F238E27FC236}">
                      <a16:creationId xmlns:a16="http://schemas.microsoft.com/office/drawing/2014/main" id="{C1B56FD7-6614-4637-19CC-B88753A3B5FD}"/>
                    </a:ext>
                  </a:extLst>
                </p14:cNvPr>
                <p14:cNvContentPartPr/>
                <p14:nvPr/>
              </p14:nvContentPartPr>
              <p14:xfrm>
                <a:off x="7589584" y="5594887"/>
                <a:ext cx="98640" cy="222120"/>
              </p14:xfrm>
            </p:contentPart>
          </mc:Choice>
          <mc:Fallback xmlns="">
            <p:pic>
              <p:nvPicPr>
                <p:cNvPr id="35" name="Ink 34">
                  <a:extLst>
                    <a:ext uri="{FF2B5EF4-FFF2-40B4-BE49-F238E27FC236}">
                      <a16:creationId xmlns:a16="http://schemas.microsoft.com/office/drawing/2014/main" id="{C1B56FD7-6614-4637-19CC-B88753A3B5FD}"/>
                    </a:ext>
                  </a:extLst>
                </p:cNvPr>
                <p:cNvPicPr/>
                <p:nvPr/>
              </p:nvPicPr>
              <p:blipFill>
                <a:blip r:embed="rId27"/>
                <a:stretch>
                  <a:fillRect/>
                </a:stretch>
              </p:blipFill>
              <p:spPr>
                <a:xfrm>
                  <a:off x="7580944" y="5586247"/>
                  <a:ext cx="1162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6" name="Ink 35">
                  <a:extLst>
                    <a:ext uri="{FF2B5EF4-FFF2-40B4-BE49-F238E27FC236}">
                      <a16:creationId xmlns:a16="http://schemas.microsoft.com/office/drawing/2014/main" id="{4B748AFA-4A20-EA5C-990F-CC52AAB134CA}"/>
                    </a:ext>
                  </a:extLst>
                </p14:cNvPr>
                <p14:cNvContentPartPr/>
                <p14:nvPr/>
              </p14:nvContentPartPr>
              <p14:xfrm>
                <a:off x="7472224" y="5550247"/>
                <a:ext cx="422280" cy="212760"/>
              </p14:xfrm>
            </p:contentPart>
          </mc:Choice>
          <mc:Fallback xmlns="">
            <p:pic>
              <p:nvPicPr>
                <p:cNvPr id="36" name="Ink 35">
                  <a:extLst>
                    <a:ext uri="{FF2B5EF4-FFF2-40B4-BE49-F238E27FC236}">
                      <a16:creationId xmlns:a16="http://schemas.microsoft.com/office/drawing/2014/main" id="{4B748AFA-4A20-EA5C-990F-CC52AAB134CA}"/>
                    </a:ext>
                  </a:extLst>
                </p:cNvPr>
                <p:cNvPicPr/>
                <p:nvPr/>
              </p:nvPicPr>
              <p:blipFill>
                <a:blip r:embed="rId29"/>
                <a:stretch>
                  <a:fillRect/>
                </a:stretch>
              </p:blipFill>
              <p:spPr>
                <a:xfrm>
                  <a:off x="7463224" y="5541247"/>
                  <a:ext cx="43992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7" name="Ink 36">
                  <a:extLst>
                    <a:ext uri="{FF2B5EF4-FFF2-40B4-BE49-F238E27FC236}">
                      <a16:creationId xmlns:a16="http://schemas.microsoft.com/office/drawing/2014/main" id="{4C9B672B-E50F-7E95-2AD5-45C90E4D9B59}"/>
                    </a:ext>
                  </a:extLst>
                </p14:cNvPr>
                <p14:cNvContentPartPr/>
                <p14:nvPr/>
              </p14:nvContentPartPr>
              <p14:xfrm>
                <a:off x="7918264" y="5344327"/>
                <a:ext cx="360720" cy="374040"/>
              </p14:xfrm>
            </p:contentPart>
          </mc:Choice>
          <mc:Fallback xmlns="">
            <p:pic>
              <p:nvPicPr>
                <p:cNvPr id="37" name="Ink 36">
                  <a:extLst>
                    <a:ext uri="{FF2B5EF4-FFF2-40B4-BE49-F238E27FC236}">
                      <a16:creationId xmlns:a16="http://schemas.microsoft.com/office/drawing/2014/main" id="{4C9B672B-E50F-7E95-2AD5-45C90E4D9B59}"/>
                    </a:ext>
                  </a:extLst>
                </p:cNvPr>
                <p:cNvPicPr/>
                <p:nvPr/>
              </p:nvPicPr>
              <p:blipFill>
                <a:blip r:embed="rId31"/>
                <a:stretch>
                  <a:fillRect/>
                </a:stretch>
              </p:blipFill>
              <p:spPr>
                <a:xfrm>
                  <a:off x="7909264" y="5335327"/>
                  <a:ext cx="378360" cy="3916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8" name="Ink 37">
                  <a:extLst>
                    <a:ext uri="{FF2B5EF4-FFF2-40B4-BE49-F238E27FC236}">
                      <a16:creationId xmlns:a16="http://schemas.microsoft.com/office/drawing/2014/main" id="{F6100F4D-72D4-1F4C-9067-AEDB892C6FD9}"/>
                    </a:ext>
                  </a:extLst>
                </p14:cNvPr>
                <p14:cNvContentPartPr/>
                <p14:nvPr/>
              </p14:nvContentPartPr>
              <p14:xfrm>
                <a:off x="8262064" y="5109607"/>
                <a:ext cx="114480" cy="255240"/>
              </p14:xfrm>
            </p:contentPart>
          </mc:Choice>
          <mc:Fallback xmlns="">
            <p:pic>
              <p:nvPicPr>
                <p:cNvPr id="38" name="Ink 37">
                  <a:extLst>
                    <a:ext uri="{FF2B5EF4-FFF2-40B4-BE49-F238E27FC236}">
                      <a16:creationId xmlns:a16="http://schemas.microsoft.com/office/drawing/2014/main" id="{F6100F4D-72D4-1F4C-9067-AEDB892C6FD9}"/>
                    </a:ext>
                  </a:extLst>
                </p:cNvPr>
                <p:cNvPicPr/>
                <p:nvPr/>
              </p:nvPicPr>
              <p:blipFill>
                <a:blip r:embed="rId33"/>
                <a:stretch>
                  <a:fillRect/>
                </a:stretch>
              </p:blipFill>
              <p:spPr>
                <a:xfrm>
                  <a:off x="8253424" y="5100607"/>
                  <a:ext cx="13212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1" name="Ink 40">
                  <a:extLst>
                    <a:ext uri="{FF2B5EF4-FFF2-40B4-BE49-F238E27FC236}">
                      <a16:creationId xmlns:a16="http://schemas.microsoft.com/office/drawing/2014/main" id="{9039ECEA-757B-3D6D-7142-C56986736D7F}"/>
                    </a:ext>
                  </a:extLst>
                </p14:cNvPr>
                <p14:cNvContentPartPr/>
                <p14:nvPr/>
              </p14:nvContentPartPr>
              <p14:xfrm>
                <a:off x="8428024" y="4948687"/>
                <a:ext cx="200880" cy="343080"/>
              </p14:xfrm>
            </p:contentPart>
          </mc:Choice>
          <mc:Fallback xmlns="">
            <p:pic>
              <p:nvPicPr>
                <p:cNvPr id="41" name="Ink 40">
                  <a:extLst>
                    <a:ext uri="{FF2B5EF4-FFF2-40B4-BE49-F238E27FC236}">
                      <a16:creationId xmlns:a16="http://schemas.microsoft.com/office/drawing/2014/main" id="{9039ECEA-757B-3D6D-7142-C56986736D7F}"/>
                    </a:ext>
                  </a:extLst>
                </p:cNvPr>
                <p:cNvPicPr/>
                <p:nvPr/>
              </p:nvPicPr>
              <p:blipFill>
                <a:blip r:embed="rId35"/>
                <a:stretch>
                  <a:fillRect/>
                </a:stretch>
              </p:blipFill>
              <p:spPr>
                <a:xfrm>
                  <a:off x="8419024" y="4940047"/>
                  <a:ext cx="218520" cy="3607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2" name="Ink 41">
                  <a:extLst>
                    <a:ext uri="{FF2B5EF4-FFF2-40B4-BE49-F238E27FC236}">
                      <a16:creationId xmlns:a16="http://schemas.microsoft.com/office/drawing/2014/main" id="{83AC4C17-6278-1FFB-D8EF-FF5FF20D3383}"/>
                    </a:ext>
                  </a:extLst>
                </p14:cNvPr>
                <p14:cNvContentPartPr/>
                <p14:nvPr/>
              </p14:nvContentPartPr>
              <p14:xfrm>
                <a:off x="8507944" y="5036887"/>
                <a:ext cx="109800" cy="30960"/>
              </p14:xfrm>
            </p:contentPart>
          </mc:Choice>
          <mc:Fallback xmlns="">
            <p:pic>
              <p:nvPicPr>
                <p:cNvPr id="42" name="Ink 41">
                  <a:extLst>
                    <a:ext uri="{FF2B5EF4-FFF2-40B4-BE49-F238E27FC236}">
                      <a16:creationId xmlns:a16="http://schemas.microsoft.com/office/drawing/2014/main" id="{83AC4C17-6278-1FFB-D8EF-FF5FF20D3383}"/>
                    </a:ext>
                  </a:extLst>
                </p:cNvPr>
                <p:cNvPicPr/>
                <p:nvPr/>
              </p:nvPicPr>
              <p:blipFill>
                <a:blip r:embed="rId37"/>
                <a:stretch>
                  <a:fillRect/>
                </a:stretch>
              </p:blipFill>
              <p:spPr>
                <a:xfrm>
                  <a:off x="8498944" y="5027887"/>
                  <a:ext cx="12744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3" name="Ink 42">
                  <a:extLst>
                    <a:ext uri="{FF2B5EF4-FFF2-40B4-BE49-F238E27FC236}">
                      <a16:creationId xmlns:a16="http://schemas.microsoft.com/office/drawing/2014/main" id="{32B059B5-AEBF-6E97-02A6-D972C226474D}"/>
                    </a:ext>
                  </a:extLst>
                </p14:cNvPr>
                <p14:cNvContentPartPr/>
                <p14:nvPr/>
              </p14:nvContentPartPr>
              <p14:xfrm>
                <a:off x="8669944" y="5033647"/>
                <a:ext cx="160920" cy="108720"/>
              </p14:xfrm>
            </p:contentPart>
          </mc:Choice>
          <mc:Fallback xmlns="">
            <p:pic>
              <p:nvPicPr>
                <p:cNvPr id="43" name="Ink 42">
                  <a:extLst>
                    <a:ext uri="{FF2B5EF4-FFF2-40B4-BE49-F238E27FC236}">
                      <a16:creationId xmlns:a16="http://schemas.microsoft.com/office/drawing/2014/main" id="{32B059B5-AEBF-6E97-02A6-D972C226474D}"/>
                    </a:ext>
                  </a:extLst>
                </p:cNvPr>
                <p:cNvPicPr/>
                <p:nvPr/>
              </p:nvPicPr>
              <p:blipFill>
                <a:blip r:embed="rId39"/>
                <a:stretch>
                  <a:fillRect/>
                </a:stretch>
              </p:blipFill>
              <p:spPr>
                <a:xfrm>
                  <a:off x="8661304" y="5025007"/>
                  <a:ext cx="17856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4" name="Ink 43">
                  <a:extLst>
                    <a:ext uri="{FF2B5EF4-FFF2-40B4-BE49-F238E27FC236}">
                      <a16:creationId xmlns:a16="http://schemas.microsoft.com/office/drawing/2014/main" id="{4C4D5EBB-AD1D-36D9-D1F4-8DFAB4F1C382}"/>
                    </a:ext>
                  </a:extLst>
                </p14:cNvPr>
                <p14:cNvContentPartPr/>
                <p14:nvPr/>
              </p14:nvContentPartPr>
              <p14:xfrm>
                <a:off x="8960464" y="4944007"/>
                <a:ext cx="82440" cy="34560"/>
              </p14:xfrm>
            </p:contentPart>
          </mc:Choice>
          <mc:Fallback xmlns="">
            <p:pic>
              <p:nvPicPr>
                <p:cNvPr id="44" name="Ink 43">
                  <a:extLst>
                    <a:ext uri="{FF2B5EF4-FFF2-40B4-BE49-F238E27FC236}">
                      <a16:creationId xmlns:a16="http://schemas.microsoft.com/office/drawing/2014/main" id="{4C4D5EBB-AD1D-36D9-D1F4-8DFAB4F1C382}"/>
                    </a:ext>
                  </a:extLst>
                </p:cNvPr>
                <p:cNvPicPr/>
                <p:nvPr/>
              </p:nvPicPr>
              <p:blipFill>
                <a:blip r:embed="rId41"/>
                <a:stretch>
                  <a:fillRect/>
                </a:stretch>
              </p:blipFill>
              <p:spPr>
                <a:xfrm>
                  <a:off x="8951824" y="4935007"/>
                  <a:ext cx="10008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6" name="Ink 45">
                  <a:extLst>
                    <a:ext uri="{FF2B5EF4-FFF2-40B4-BE49-F238E27FC236}">
                      <a16:creationId xmlns:a16="http://schemas.microsoft.com/office/drawing/2014/main" id="{72B7BB49-65E5-FC41-1813-CFDEDD49B599}"/>
                    </a:ext>
                  </a:extLst>
                </p14:cNvPr>
                <p14:cNvContentPartPr/>
                <p14:nvPr/>
              </p14:nvContentPartPr>
              <p14:xfrm>
                <a:off x="7720264" y="6346927"/>
                <a:ext cx="381240" cy="200160"/>
              </p14:xfrm>
            </p:contentPart>
          </mc:Choice>
          <mc:Fallback xmlns="">
            <p:pic>
              <p:nvPicPr>
                <p:cNvPr id="46" name="Ink 45">
                  <a:extLst>
                    <a:ext uri="{FF2B5EF4-FFF2-40B4-BE49-F238E27FC236}">
                      <a16:creationId xmlns:a16="http://schemas.microsoft.com/office/drawing/2014/main" id="{72B7BB49-65E5-FC41-1813-CFDEDD49B599}"/>
                    </a:ext>
                  </a:extLst>
                </p:cNvPr>
                <p:cNvPicPr/>
                <p:nvPr/>
              </p:nvPicPr>
              <p:blipFill>
                <a:blip r:embed="rId43"/>
                <a:stretch>
                  <a:fillRect/>
                </a:stretch>
              </p:blipFill>
              <p:spPr>
                <a:xfrm>
                  <a:off x="7711264" y="6338287"/>
                  <a:ext cx="39888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7" name="Ink 46">
                  <a:extLst>
                    <a:ext uri="{FF2B5EF4-FFF2-40B4-BE49-F238E27FC236}">
                      <a16:creationId xmlns:a16="http://schemas.microsoft.com/office/drawing/2014/main" id="{C3E72F33-DAAE-A72F-D816-CE91A91C352F}"/>
                    </a:ext>
                  </a:extLst>
                </p14:cNvPr>
                <p14:cNvContentPartPr/>
                <p14:nvPr/>
              </p14:nvContentPartPr>
              <p14:xfrm>
                <a:off x="7856704" y="6471847"/>
                <a:ext cx="318960" cy="190800"/>
              </p14:xfrm>
            </p:contentPart>
          </mc:Choice>
          <mc:Fallback xmlns="">
            <p:pic>
              <p:nvPicPr>
                <p:cNvPr id="47" name="Ink 46">
                  <a:extLst>
                    <a:ext uri="{FF2B5EF4-FFF2-40B4-BE49-F238E27FC236}">
                      <a16:creationId xmlns:a16="http://schemas.microsoft.com/office/drawing/2014/main" id="{C3E72F33-DAAE-A72F-D816-CE91A91C352F}"/>
                    </a:ext>
                  </a:extLst>
                </p:cNvPr>
                <p:cNvPicPr/>
                <p:nvPr/>
              </p:nvPicPr>
              <p:blipFill>
                <a:blip r:embed="rId45"/>
                <a:stretch>
                  <a:fillRect/>
                </a:stretch>
              </p:blipFill>
              <p:spPr>
                <a:xfrm>
                  <a:off x="7848064" y="6462847"/>
                  <a:ext cx="3366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8" name="Ink 47">
                  <a:extLst>
                    <a:ext uri="{FF2B5EF4-FFF2-40B4-BE49-F238E27FC236}">
                      <a16:creationId xmlns:a16="http://schemas.microsoft.com/office/drawing/2014/main" id="{0D69DCE8-C03C-35E6-BBF5-C5D1266F0FD4}"/>
                    </a:ext>
                  </a:extLst>
                </p14:cNvPr>
                <p14:cNvContentPartPr/>
                <p14:nvPr/>
              </p14:nvContentPartPr>
              <p14:xfrm>
                <a:off x="7988464" y="6271327"/>
                <a:ext cx="273600" cy="288360"/>
              </p14:xfrm>
            </p:contentPart>
          </mc:Choice>
          <mc:Fallback xmlns="">
            <p:pic>
              <p:nvPicPr>
                <p:cNvPr id="48" name="Ink 47">
                  <a:extLst>
                    <a:ext uri="{FF2B5EF4-FFF2-40B4-BE49-F238E27FC236}">
                      <a16:creationId xmlns:a16="http://schemas.microsoft.com/office/drawing/2014/main" id="{0D69DCE8-C03C-35E6-BBF5-C5D1266F0FD4}"/>
                    </a:ext>
                  </a:extLst>
                </p:cNvPr>
                <p:cNvPicPr/>
                <p:nvPr/>
              </p:nvPicPr>
              <p:blipFill>
                <a:blip r:embed="rId47"/>
                <a:stretch>
                  <a:fillRect/>
                </a:stretch>
              </p:blipFill>
              <p:spPr>
                <a:xfrm>
                  <a:off x="7979464" y="6262687"/>
                  <a:ext cx="29124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9" name="Ink 48">
                  <a:extLst>
                    <a:ext uri="{FF2B5EF4-FFF2-40B4-BE49-F238E27FC236}">
                      <a16:creationId xmlns:a16="http://schemas.microsoft.com/office/drawing/2014/main" id="{754EBD4A-42B1-983F-BEAF-D9102B9A8B99}"/>
                    </a:ext>
                  </a:extLst>
                </p14:cNvPr>
                <p14:cNvContentPartPr/>
                <p14:nvPr/>
              </p14:nvContentPartPr>
              <p14:xfrm>
                <a:off x="8007184" y="6319567"/>
                <a:ext cx="188640" cy="233280"/>
              </p14:xfrm>
            </p:contentPart>
          </mc:Choice>
          <mc:Fallback xmlns="">
            <p:pic>
              <p:nvPicPr>
                <p:cNvPr id="49" name="Ink 48">
                  <a:extLst>
                    <a:ext uri="{FF2B5EF4-FFF2-40B4-BE49-F238E27FC236}">
                      <a16:creationId xmlns:a16="http://schemas.microsoft.com/office/drawing/2014/main" id="{754EBD4A-42B1-983F-BEAF-D9102B9A8B99}"/>
                    </a:ext>
                  </a:extLst>
                </p:cNvPr>
                <p:cNvPicPr/>
                <p:nvPr/>
              </p:nvPicPr>
              <p:blipFill>
                <a:blip r:embed="rId49"/>
                <a:stretch>
                  <a:fillRect/>
                </a:stretch>
              </p:blipFill>
              <p:spPr>
                <a:xfrm>
                  <a:off x="7998184" y="6310567"/>
                  <a:ext cx="20628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1" name="Ink 50">
                  <a:extLst>
                    <a:ext uri="{FF2B5EF4-FFF2-40B4-BE49-F238E27FC236}">
                      <a16:creationId xmlns:a16="http://schemas.microsoft.com/office/drawing/2014/main" id="{0BA5A827-8226-FF77-035A-D58584EAB134}"/>
                    </a:ext>
                  </a:extLst>
                </p14:cNvPr>
                <p14:cNvContentPartPr/>
                <p14:nvPr/>
              </p14:nvContentPartPr>
              <p14:xfrm>
                <a:off x="8582464" y="6171247"/>
                <a:ext cx="26280" cy="219240"/>
              </p14:xfrm>
            </p:contentPart>
          </mc:Choice>
          <mc:Fallback xmlns="">
            <p:pic>
              <p:nvPicPr>
                <p:cNvPr id="51" name="Ink 50">
                  <a:extLst>
                    <a:ext uri="{FF2B5EF4-FFF2-40B4-BE49-F238E27FC236}">
                      <a16:creationId xmlns:a16="http://schemas.microsoft.com/office/drawing/2014/main" id="{0BA5A827-8226-FF77-035A-D58584EAB134}"/>
                    </a:ext>
                  </a:extLst>
                </p:cNvPr>
                <p:cNvPicPr/>
                <p:nvPr/>
              </p:nvPicPr>
              <p:blipFill>
                <a:blip r:embed="rId51"/>
                <a:stretch>
                  <a:fillRect/>
                </a:stretch>
              </p:blipFill>
              <p:spPr>
                <a:xfrm>
                  <a:off x="8573824" y="6162247"/>
                  <a:ext cx="4392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2" name="Ink 51">
                  <a:extLst>
                    <a:ext uri="{FF2B5EF4-FFF2-40B4-BE49-F238E27FC236}">
                      <a16:creationId xmlns:a16="http://schemas.microsoft.com/office/drawing/2014/main" id="{A5C412CC-E6EB-31D1-7F0F-1007CAC981DD}"/>
                    </a:ext>
                  </a:extLst>
                </p14:cNvPr>
                <p14:cNvContentPartPr/>
                <p14:nvPr/>
              </p14:nvContentPartPr>
              <p14:xfrm>
                <a:off x="8722504" y="6143887"/>
                <a:ext cx="111600" cy="118440"/>
              </p14:xfrm>
            </p:contentPart>
          </mc:Choice>
          <mc:Fallback xmlns="">
            <p:pic>
              <p:nvPicPr>
                <p:cNvPr id="52" name="Ink 51">
                  <a:extLst>
                    <a:ext uri="{FF2B5EF4-FFF2-40B4-BE49-F238E27FC236}">
                      <a16:creationId xmlns:a16="http://schemas.microsoft.com/office/drawing/2014/main" id="{A5C412CC-E6EB-31D1-7F0F-1007CAC981DD}"/>
                    </a:ext>
                  </a:extLst>
                </p:cNvPr>
                <p:cNvPicPr/>
                <p:nvPr/>
              </p:nvPicPr>
              <p:blipFill>
                <a:blip r:embed="rId53"/>
                <a:stretch>
                  <a:fillRect/>
                </a:stretch>
              </p:blipFill>
              <p:spPr>
                <a:xfrm>
                  <a:off x="8713504" y="6134887"/>
                  <a:ext cx="12924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3" name="Ink 52">
                  <a:extLst>
                    <a:ext uri="{FF2B5EF4-FFF2-40B4-BE49-F238E27FC236}">
                      <a16:creationId xmlns:a16="http://schemas.microsoft.com/office/drawing/2014/main" id="{FF263FA3-6D1C-EAD2-0AA6-02D3DE82AC9C}"/>
                    </a:ext>
                  </a:extLst>
                </p14:cNvPr>
                <p14:cNvContentPartPr/>
                <p14:nvPr/>
              </p14:nvContentPartPr>
              <p14:xfrm>
                <a:off x="8890984" y="5990887"/>
                <a:ext cx="155160" cy="148680"/>
              </p14:xfrm>
            </p:contentPart>
          </mc:Choice>
          <mc:Fallback xmlns="">
            <p:pic>
              <p:nvPicPr>
                <p:cNvPr id="53" name="Ink 52">
                  <a:extLst>
                    <a:ext uri="{FF2B5EF4-FFF2-40B4-BE49-F238E27FC236}">
                      <a16:creationId xmlns:a16="http://schemas.microsoft.com/office/drawing/2014/main" id="{FF263FA3-6D1C-EAD2-0AA6-02D3DE82AC9C}"/>
                    </a:ext>
                  </a:extLst>
                </p:cNvPr>
                <p:cNvPicPr/>
                <p:nvPr/>
              </p:nvPicPr>
              <p:blipFill>
                <a:blip r:embed="rId55"/>
                <a:stretch>
                  <a:fillRect/>
                </a:stretch>
              </p:blipFill>
              <p:spPr>
                <a:xfrm>
                  <a:off x="8881984" y="5981887"/>
                  <a:ext cx="17280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4" name="Ink 53">
                  <a:extLst>
                    <a:ext uri="{FF2B5EF4-FFF2-40B4-BE49-F238E27FC236}">
                      <a16:creationId xmlns:a16="http://schemas.microsoft.com/office/drawing/2014/main" id="{2FF9B4FF-64FF-0DD4-1F04-D3A4F7FD1CB6}"/>
                    </a:ext>
                  </a:extLst>
                </p14:cNvPr>
                <p14:cNvContentPartPr/>
                <p14:nvPr/>
              </p14:nvContentPartPr>
              <p14:xfrm>
                <a:off x="9274384" y="5817367"/>
                <a:ext cx="130680" cy="90360"/>
              </p14:xfrm>
            </p:contentPart>
          </mc:Choice>
          <mc:Fallback xmlns="">
            <p:pic>
              <p:nvPicPr>
                <p:cNvPr id="54" name="Ink 53">
                  <a:extLst>
                    <a:ext uri="{FF2B5EF4-FFF2-40B4-BE49-F238E27FC236}">
                      <a16:creationId xmlns:a16="http://schemas.microsoft.com/office/drawing/2014/main" id="{2FF9B4FF-64FF-0DD4-1F04-D3A4F7FD1CB6}"/>
                    </a:ext>
                  </a:extLst>
                </p:cNvPr>
                <p:cNvPicPr/>
                <p:nvPr/>
              </p:nvPicPr>
              <p:blipFill>
                <a:blip r:embed="rId57"/>
                <a:stretch>
                  <a:fillRect/>
                </a:stretch>
              </p:blipFill>
              <p:spPr>
                <a:xfrm>
                  <a:off x="9265744" y="5808367"/>
                  <a:ext cx="14832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5" name="Ink 54">
                  <a:extLst>
                    <a:ext uri="{FF2B5EF4-FFF2-40B4-BE49-F238E27FC236}">
                      <a16:creationId xmlns:a16="http://schemas.microsoft.com/office/drawing/2014/main" id="{CF874B21-FD75-BFCB-7436-8FEDA72425FC}"/>
                    </a:ext>
                  </a:extLst>
                </p14:cNvPr>
                <p14:cNvContentPartPr/>
                <p14:nvPr/>
              </p14:nvContentPartPr>
              <p14:xfrm>
                <a:off x="9469504" y="5581927"/>
                <a:ext cx="243360" cy="236880"/>
              </p14:xfrm>
            </p:contentPart>
          </mc:Choice>
          <mc:Fallback xmlns="">
            <p:pic>
              <p:nvPicPr>
                <p:cNvPr id="55" name="Ink 54">
                  <a:extLst>
                    <a:ext uri="{FF2B5EF4-FFF2-40B4-BE49-F238E27FC236}">
                      <a16:creationId xmlns:a16="http://schemas.microsoft.com/office/drawing/2014/main" id="{CF874B21-FD75-BFCB-7436-8FEDA72425FC}"/>
                    </a:ext>
                  </a:extLst>
                </p:cNvPr>
                <p:cNvPicPr/>
                <p:nvPr/>
              </p:nvPicPr>
              <p:blipFill>
                <a:blip r:embed="rId59"/>
                <a:stretch>
                  <a:fillRect/>
                </a:stretch>
              </p:blipFill>
              <p:spPr>
                <a:xfrm>
                  <a:off x="9460504" y="5573287"/>
                  <a:ext cx="26100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6" name="Ink 55">
                  <a:extLst>
                    <a:ext uri="{FF2B5EF4-FFF2-40B4-BE49-F238E27FC236}">
                      <a16:creationId xmlns:a16="http://schemas.microsoft.com/office/drawing/2014/main" id="{67797956-2E34-BCA4-2A60-99C69552283C}"/>
                    </a:ext>
                  </a:extLst>
                </p14:cNvPr>
                <p14:cNvContentPartPr/>
                <p14:nvPr/>
              </p14:nvContentPartPr>
              <p14:xfrm>
                <a:off x="9717184" y="5478247"/>
                <a:ext cx="123840" cy="138240"/>
              </p14:xfrm>
            </p:contentPart>
          </mc:Choice>
          <mc:Fallback xmlns="">
            <p:pic>
              <p:nvPicPr>
                <p:cNvPr id="56" name="Ink 55">
                  <a:extLst>
                    <a:ext uri="{FF2B5EF4-FFF2-40B4-BE49-F238E27FC236}">
                      <a16:creationId xmlns:a16="http://schemas.microsoft.com/office/drawing/2014/main" id="{67797956-2E34-BCA4-2A60-99C69552283C}"/>
                    </a:ext>
                  </a:extLst>
                </p:cNvPr>
                <p:cNvPicPr/>
                <p:nvPr/>
              </p:nvPicPr>
              <p:blipFill>
                <a:blip r:embed="rId61"/>
                <a:stretch>
                  <a:fillRect/>
                </a:stretch>
              </p:blipFill>
              <p:spPr>
                <a:xfrm>
                  <a:off x="9708544" y="5469247"/>
                  <a:ext cx="14148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7" name="Ink 56">
                  <a:extLst>
                    <a:ext uri="{FF2B5EF4-FFF2-40B4-BE49-F238E27FC236}">
                      <a16:creationId xmlns:a16="http://schemas.microsoft.com/office/drawing/2014/main" id="{922E5AF6-771F-5AA0-0173-C729B3D5D648}"/>
                    </a:ext>
                  </a:extLst>
                </p14:cNvPr>
                <p14:cNvContentPartPr/>
                <p14:nvPr/>
              </p14:nvContentPartPr>
              <p14:xfrm>
                <a:off x="9915544" y="5347207"/>
                <a:ext cx="145080" cy="136080"/>
              </p14:xfrm>
            </p:contentPart>
          </mc:Choice>
          <mc:Fallback xmlns="">
            <p:pic>
              <p:nvPicPr>
                <p:cNvPr id="57" name="Ink 56">
                  <a:extLst>
                    <a:ext uri="{FF2B5EF4-FFF2-40B4-BE49-F238E27FC236}">
                      <a16:creationId xmlns:a16="http://schemas.microsoft.com/office/drawing/2014/main" id="{922E5AF6-771F-5AA0-0173-C729B3D5D648}"/>
                    </a:ext>
                  </a:extLst>
                </p:cNvPr>
                <p:cNvPicPr/>
                <p:nvPr/>
              </p:nvPicPr>
              <p:blipFill>
                <a:blip r:embed="rId63"/>
                <a:stretch>
                  <a:fillRect/>
                </a:stretch>
              </p:blipFill>
              <p:spPr>
                <a:xfrm>
                  <a:off x="9906904" y="5338567"/>
                  <a:ext cx="16272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0" name="Ink 59">
                  <a:extLst>
                    <a:ext uri="{FF2B5EF4-FFF2-40B4-BE49-F238E27FC236}">
                      <a16:creationId xmlns:a16="http://schemas.microsoft.com/office/drawing/2014/main" id="{BC6E5589-38E0-9796-F49F-EFC7CC79D7CF}"/>
                    </a:ext>
                  </a:extLst>
                </p14:cNvPr>
                <p14:cNvContentPartPr/>
                <p14:nvPr/>
              </p14:nvContentPartPr>
              <p14:xfrm>
                <a:off x="9778024" y="5679847"/>
                <a:ext cx="363600" cy="290160"/>
              </p14:xfrm>
            </p:contentPart>
          </mc:Choice>
          <mc:Fallback xmlns="">
            <p:pic>
              <p:nvPicPr>
                <p:cNvPr id="60" name="Ink 59">
                  <a:extLst>
                    <a:ext uri="{FF2B5EF4-FFF2-40B4-BE49-F238E27FC236}">
                      <a16:creationId xmlns:a16="http://schemas.microsoft.com/office/drawing/2014/main" id="{BC6E5589-38E0-9796-F49F-EFC7CC79D7CF}"/>
                    </a:ext>
                  </a:extLst>
                </p:cNvPr>
                <p:cNvPicPr/>
                <p:nvPr/>
              </p:nvPicPr>
              <p:blipFill>
                <a:blip r:embed="rId65"/>
                <a:stretch>
                  <a:fillRect/>
                </a:stretch>
              </p:blipFill>
              <p:spPr>
                <a:xfrm>
                  <a:off x="9769024" y="5670847"/>
                  <a:ext cx="38124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2" name="Ink 61">
                  <a:extLst>
                    <a:ext uri="{FF2B5EF4-FFF2-40B4-BE49-F238E27FC236}">
                      <a16:creationId xmlns:a16="http://schemas.microsoft.com/office/drawing/2014/main" id="{B1CFA5E4-F6C0-2060-0AB9-7447C8C15FD0}"/>
                    </a:ext>
                  </a:extLst>
                </p14:cNvPr>
                <p14:cNvContentPartPr/>
                <p14:nvPr/>
              </p14:nvContentPartPr>
              <p14:xfrm>
                <a:off x="5063824" y="5237407"/>
                <a:ext cx="1590120" cy="1117080"/>
              </p14:xfrm>
            </p:contentPart>
          </mc:Choice>
          <mc:Fallback xmlns="">
            <p:pic>
              <p:nvPicPr>
                <p:cNvPr id="62" name="Ink 61">
                  <a:extLst>
                    <a:ext uri="{FF2B5EF4-FFF2-40B4-BE49-F238E27FC236}">
                      <a16:creationId xmlns:a16="http://schemas.microsoft.com/office/drawing/2014/main" id="{B1CFA5E4-F6C0-2060-0AB9-7447C8C15FD0}"/>
                    </a:ext>
                  </a:extLst>
                </p:cNvPr>
                <p:cNvPicPr/>
                <p:nvPr/>
              </p:nvPicPr>
              <p:blipFill>
                <a:blip r:embed="rId67"/>
                <a:stretch>
                  <a:fillRect/>
                </a:stretch>
              </p:blipFill>
              <p:spPr>
                <a:xfrm>
                  <a:off x="5054824" y="5228767"/>
                  <a:ext cx="1607760" cy="1134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8">
            <p14:nvContentPartPr>
              <p14:cNvPr id="64" name="Ink 63">
                <a:extLst>
                  <a:ext uri="{FF2B5EF4-FFF2-40B4-BE49-F238E27FC236}">
                    <a16:creationId xmlns:a16="http://schemas.microsoft.com/office/drawing/2014/main" id="{D3E706DE-C9CC-0C9A-0D13-68DB20B2C072}"/>
                  </a:ext>
                </a:extLst>
              </p14:cNvPr>
              <p14:cNvContentPartPr/>
              <p14:nvPr/>
            </p14:nvContentPartPr>
            <p14:xfrm>
              <a:off x="399664" y="769807"/>
              <a:ext cx="1844640" cy="833040"/>
            </p14:xfrm>
          </p:contentPart>
        </mc:Choice>
        <mc:Fallback xmlns="">
          <p:pic>
            <p:nvPicPr>
              <p:cNvPr id="64" name="Ink 63">
                <a:extLst>
                  <a:ext uri="{FF2B5EF4-FFF2-40B4-BE49-F238E27FC236}">
                    <a16:creationId xmlns:a16="http://schemas.microsoft.com/office/drawing/2014/main" id="{D3E706DE-C9CC-0C9A-0D13-68DB20B2C072}"/>
                  </a:ext>
                </a:extLst>
              </p:cNvPr>
              <p:cNvPicPr/>
              <p:nvPr/>
            </p:nvPicPr>
            <p:blipFill>
              <a:blip r:embed="rId69"/>
              <a:stretch>
                <a:fillRect/>
              </a:stretch>
            </p:blipFill>
            <p:spPr>
              <a:xfrm>
                <a:off x="391024" y="761167"/>
                <a:ext cx="1862280" cy="850680"/>
              </a:xfrm>
              <a:prstGeom prst="rect">
                <a:avLst/>
              </a:prstGeom>
            </p:spPr>
          </p:pic>
        </mc:Fallback>
      </mc:AlternateContent>
      <p:grpSp>
        <p:nvGrpSpPr>
          <p:cNvPr id="81" name="Group 80">
            <a:extLst>
              <a:ext uri="{FF2B5EF4-FFF2-40B4-BE49-F238E27FC236}">
                <a16:creationId xmlns:a16="http://schemas.microsoft.com/office/drawing/2014/main" id="{A40508FC-C94E-8700-5DF6-FFA587AED9D4}"/>
              </a:ext>
            </a:extLst>
          </p:cNvPr>
          <p:cNvGrpSpPr/>
          <p:nvPr/>
        </p:nvGrpSpPr>
        <p:grpSpPr>
          <a:xfrm>
            <a:off x="2672344" y="366967"/>
            <a:ext cx="1542600" cy="720720"/>
            <a:chOff x="2672344" y="366967"/>
            <a:chExt cx="1542600" cy="720720"/>
          </a:xfrm>
        </p:grpSpPr>
        <mc:AlternateContent xmlns:mc="http://schemas.openxmlformats.org/markup-compatibility/2006" xmlns:p14="http://schemas.microsoft.com/office/powerpoint/2010/main">
          <mc:Choice Requires="p14">
            <p:contentPart p14:bwMode="auto" r:id="rId70">
              <p14:nvContentPartPr>
                <p14:cNvPr id="65" name="Ink 64">
                  <a:extLst>
                    <a:ext uri="{FF2B5EF4-FFF2-40B4-BE49-F238E27FC236}">
                      <a16:creationId xmlns:a16="http://schemas.microsoft.com/office/drawing/2014/main" id="{716E4374-4D7C-CD37-7B14-A21D696C7648}"/>
                    </a:ext>
                  </a:extLst>
                </p14:cNvPr>
                <p14:cNvContentPartPr/>
                <p14:nvPr/>
              </p14:nvContentPartPr>
              <p14:xfrm>
                <a:off x="2702944" y="807247"/>
                <a:ext cx="54000" cy="144720"/>
              </p14:xfrm>
            </p:contentPart>
          </mc:Choice>
          <mc:Fallback xmlns="">
            <p:pic>
              <p:nvPicPr>
                <p:cNvPr id="65" name="Ink 64">
                  <a:extLst>
                    <a:ext uri="{FF2B5EF4-FFF2-40B4-BE49-F238E27FC236}">
                      <a16:creationId xmlns:a16="http://schemas.microsoft.com/office/drawing/2014/main" id="{716E4374-4D7C-CD37-7B14-A21D696C7648}"/>
                    </a:ext>
                  </a:extLst>
                </p:cNvPr>
                <p:cNvPicPr/>
                <p:nvPr/>
              </p:nvPicPr>
              <p:blipFill>
                <a:blip r:embed="rId71"/>
                <a:stretch>
                  <a:fillRect/>
                </a:stretch>
              </p:blipFill>
              <p:spPr>
                <a:xfrm>
                  <a:off x="2693944" y="798247"/>
                  <a:ext cx="7164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6" name="Ink 65">
                  <a:extLst>
                    <a:ext uri="{FF2B5EF4-FFF2-40B4-BE49-F238E27FC236}">
                      <a16:creationId xmlns:a16="http://schemas.microsoft.com/office/drawing/2014/main" id="{47180D00-E1A7-16A6-8D43-6622911A61E6}"/>
                    </a:ext>
                  </a:extLst>
                </p14:cNvPr>
                <p14:cNvContentPartPr/>
                <p14:nvPr/>
              </p14:nvContentPartPr>
              <p14:xfrm>
                <a:off x="2672344" y="706807"/>
                <a:ext cx="119880" cy="146520"/>
              </p14:xfrm>
            </p:contentPart>
          </mc:Choice>
          <mc:Fallback xmlns="">
            <p:pic>
              <p:nvPicPr>
                <p:cNvPr id="66" name="Ink 65">
                  <a:extLst>
                    <a:ext uri="{FF2B5EF4-FFF2-40B4-BE49-F238E27FC236}">
                      <a16:creationId xmlns:a16="http://schemas.microsoft.com/office/drawing/2014/main" id="{47180D00-E1A7-16A6-8D43-6622911A61E6}"/>
                    </a:ext>
                  </a:extLst>
                </p:cNvPr>
                <p:cNvPicPr/>
                <p:nvPr/>
              </p:nvPicPr>
              <p:blipFill>
                <a:blip r:embed="rId73"/>
                <a:stretch>
                  <a:fillRect/>
                </a:stretch>
              </p:blipFill>
              <p:spPr>
                <a:xfrm>
                  <a:off x="2663704" y="697807"/>
                  <a:ext cx="13752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7" name="Ink 66">
                  <a:extLst>
                    <a:ext uri="{FF2B5EF4-FFF2-40B4-BE49-F238E27FC236}">
                      <a16:creationId xmlns:a16="http://schemas.microsoft.com/office/drawing/2014/main" id="{DEE0F24B-7D2A-7842-41D1-0FEBE38D9F13}"/>
                    </a:ext>
                  </a:extLst>
                </p14:cNvPr>
                <p14:cNvContentPartPr/>
                <p14:nvPr/>
              </p14:nvContentPartPr>
              <p14:xfrm>
                <a:off x="2709784" y="804007"/>
                <a:ext cx="98640" cy="102600"/>
              </p14:xfrm>
            </p:contentPart>
          </mc:Choice>
          <mc:Fallback xmlns="">
            <p:pic>
              <p:nvPicPr>
                <p:cNvPr id="67" name="Ink 66">
                  <a:extLst>
                    <a:ext uri="{FF2B5EF4-FFF2-40B4-BE49-F238E27FC236}">
                      <a16:creationId xmlns:a16="http://schemas.microsoft.com/office/drawing/2014/main" id="{DEE0F24B-7D2A-7842-41D1-0FEBE38D9F13}"/>
                    </a:ext>
                  </a:extLst>
                </p:cNvPr>
                <p:cNvPicPr/>
                <p:nvPr/>
              </p:nvPicPr>
              <p:blipFill>
                <a:blip r:embed="rId75"/>
                <a:stretch>
                  <a:fillRect/>
                </a:stretch>
              </p:blipFill>
              <p:spPr>
                <a:xfrm>
                  <a:off x="2701144" y="795367"/>
                  <a:ext cx="11628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8" name="Ink 67">
                  <a:extLst>
                    <a:ext uri="{FF2B5EF4-FFF2-40B4-BE49-F238E27FC236}">
                      <a16:creationId xmlns:a16="http://schemas.microsoft.com/office/drawing/2014/main" id="{E342E4AC-4564-2134-1747-A36CD34DA114}"/>
                    </a:ext>
                  </a:extLst>
                </p14:cNvPr>
                <p14:cNvContentPartPr/>
                <p14:nvPr/>
              </p14:nvContentPartPr>
              <p14:xfrm>
                <a:off x="2896264" y="688087"/>
                <a:ext cx="47880" cy="182880"/>
              </p14:xfrm>
            </p:contentPart>
          </mc:Choice>
          <mc:Fallback xmlns="">
            <p:pic>
              <p:nvPicPr>
                <p:cNvPr id="68" name="Ink 67">
                  <a:extLst>
                    <a:ext uri="{FF2B5EF4-FFF2-40B4-BE49-F238E27FC236}">
                      <a16:creationId xmlns:a16="http://schemas.microsoft.com/office/drawing/2014/main" id="{E342E4AC-4564-2134-1747-A36CD34DA114}"/>
                    </a:ext>
                  </a:extLst>
                </p:cNvPr>
                <p:cNvPicPr/>
                <p:nvPr/>
              </p:nvPicPr>
              <p:blipFill>
                <a:blip r:embed="rId77"/>
                <a:stretch>
                  <a:fillRect/>
                </a:stretch>
              </p:blipFill>
              <p:spPr>
                <a:xfrm>
                  <a:off x="2887264" y="679087"/>
                  <a:ext cx="6552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9" name="Ink 68">
                  <a:extLst>
                    <a:ext uri="{FF2B5EF4-FFF2-40B4-BE49-F238E27FC236}">
                      <a16:creationId xmlns:a16="http://schemas.microsoft.com/office/drawing/2014/main" id="{21FA1F96-D18C-DD79-CCC8-5EA766724D79}"/>
                    </a:ext>
                  </a:extLst>
                </p14:cNvPr>
                <p14:cNvContentPartPr/>
                <p14:nvPr/>
              </p14:nvContentPartPr>
              <p14:xfrm>
                <a:off x="3003904" y="639127"/>
                <a:ext cx="122760" cy="101520"/>
              </p14:xfrm>
            </p:contentPart>
          </mc:Choice>
          <mc:Fallback xmlns="">
            <p:pic>
              <p:nvPicPr>
                <p:cNvPr id="69" name="Ink 68">
                  <a:extLst>
                    <a:ext uri="{FF2B5EF4-FFF2-40B4-BE49-F238E27FC236}">
                      <a16:creationId xmlns:a16="http://schemas.microsoft.com/office/drawing/2014/main" id="{21FA1F96-D18C-DD79-CCC8-5EA766724D79}"/>
                    </a:ext>
                  </a:extLst>
                </p:cNvPr>
                <p:cNvPicPr/>
                <p:nvPr/>
              </p:nvPicPr>
              <p:blipFill>
                <a:blip r:embed="rId79"/>
                <a:stretch>
                  <a:fillRect/>
                </a:stretch>
              </p:blipFill>
              <p:spPr>
                <a:xfrm>
                  <a:off x="2995264" y="630487"/>
                  <a:ext cx="14040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70" name="Ink 69">
                  <a:extLst>
                    <a:ext uri="{FF2B5EF4-FFF2-40B4-BE49-F238E27FC236}">
                      <a16:creationId xmlns:a16="http://schemas.microsoft.com/office/drawing/2014/main" id="{CF30C9D9-67AF-D0D4-902A-BA6002CB6F2C}"/>
                    </a:ext>
                  </a:extLst>
                </p14:cNvPr>
                <p14:cNvContentPartPr/>
                <p14:nvPr/>
              </p14:nvContentPartPr>
              <p14:xfrm>
                <a:off x="3099664" y="579007"/>
                <a:ext cx="150480" cy="209520"/>
              </p14:xfrm>
            </p:contentPart>
          </mc:Choice>
          <mc:Fallback xmlns="">
            <p:pic>
              <p:nvPicPr>
                <p:cNvPr id="70" name="Ink 69">
                  <a:extLst>
                    <a:ext uri="{FF2B5EF4-FFF2-40B4-BE49-F238E27FC236}">
                      <a16:creationId xmlns:a16="http://schemas.microsoft.com/office/drawing/2014/main" id="{CF30C9D9-67AF-D0D4-902A-BA6002CB6F2C}"/>
                    </a:ext>
                  </a:extLst>
                </p:cNvPr>
                <p:cNvPicPr/>
                <p:nvPr/>
              </p:nvPicPr>
              <p:blipFill>
                <a:blip r:embed="rId81"/>
                <a:stretch>
                  <a:fillRect/>
                </a:stretch>
              </p:blipFill>
              <p:spPr>
                <a:xfrm>
                  <a:off x="3091024" y="570367"/>
                  <a:ext cx="16812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71" name="Ink 70">
                  <a:extLst>
                    <a:ext uri="{FF2B5EF4-FFF2-40B4-BE49-F238E27FC236}">
                      <a16:creationId xmlns:a16="http://schemas.microsoft.com/office/drawing/2014/main" id="{ED03F27D-70F9-5314-6952-18193960BB4B}"/>
                    </a:ext>
                  </a:extLst>
                </p14:cNvPr>
                <p14:cNvContentPartPr/>
                <p14:nvPr/>
              </p14:nvContentPartPr>
              <p14:xfrm>
                <a:off x="3239344" y="366967"/>
                <a:ext cx="403200" cy="274680"/>
              </p14:xfrm>
            </p:contentPart>
          </mc:Choice>
          <mc:Fallback xmlns="">
            <p:pic>
              <p:nvPicPr>
                <p:cNvPr id="71" name="Ink 70">
                  <a:extLst>
                    <a:ext uri="{FF2B5EF4-FFF2-40B4-BE49-F238E27FC236}">
                      <a16:creationId xmlns:a16="http://schemas.microsoft.com/office/drawing/2014/main" id="{ED03F27D-70F9-5314-6952-18193960BB4B}"/>
                    </a:ext>
                  </a:extLst>
                </p:cNvPr>
                <p:cNvPicPr/>
                <p:nvPr/>
              </p:nvPicPr>
              <p:blipFill>
                <a:blip r:embed="rId83"/>
                <a:stretch>
                  <a:fillRect/>
                </a:stretch>
              </p:blipFill>
              <p:spPr>
                <a:xfrm>
                  <a:off x="3230344" y="358327"/>
                  <a:ext cx="42084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72" name="Ink 71">
                  <a:extLst>
                    <a:ext uri="{FF2B5EF4-FFF2-40B4-BE49-F238E27FC236}">
                      <a16:creationId xmlns:a16="http://schemas.microsoft.com/office/drawing/2014/main" id="{FE300D36-ADE7-4E66-39FB-ABD6BA4E041F}"/>
                    </a:ext>
                  </a:extLst>
                </p14:cNvPr>
                <p14:cNvContentPartPr/>
                <p14:nvPr/>
              </p14:nvContentPartPr>
              <p14:xfrm>
                <a:off x="3544984" y="388207"/>
                <a:ext cx="161280" cy="48600"/>
              </p14:xfrm>
            </p:contentPart>
          </mc:Choice>
          <mc:Fallback xmlns="">
            <p:pic>
              <p:nvPicPr>
                <p:cNvPr id="72" name="Ink 71">
                  <a:extLst>
                    <a:ext uri="{FF2B5EF4-FFF2-40B4-BE49-F238E27FC236}">
                      <a16:creationId xmlns:a16="http://schemas.microsoft.com/office/drawing/2014/main" id="{FE300D36-ADE7-4E66-39FB-ABD6BA4E041F}"/>
                    </a:ext>
                  </a:extLst>
                </p:cNvPr>
                <p:cNvPicPr/>
                <p:nvPr/>
              </p:nvPicPr>
              <p:blipFill>
                <a:blip r:embed="rId85"/>
                <a:stretch>
                  <a:fillRect/>
                </a:stretch>
              </p:blipFill>
              <p:spPr>
                <a:xfrm>
                  <a:off x="3536344" y="379207"/>
                  <a:ext cx="17892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74" name="Ink 73">
                  <a:extLst>
                    <a:ext uri="{FF2B5EF4-FFF2-40B4-BE49-F238E27FC236}">
                      <a16:creationId xmlns:a16="http://schemas.microsoft.com/office/drawing/2014/main" id="{E486F1E1-3C93-CDDE-C70F-0102EAC6A71E}"/>
                    </a:ext>
                  </a:extLst>
                </p14:cNvPr>
                <p14:cNvContentPartPr/>
                <p14:nvPr/>
              </p14:nvContentPartPr>
              <p14:xfrm>
                <a:off x="3302704" y="915607"/>
                <a:ext cx="150840" cy="172080"/>
              </p14:xfrm>
            </p:contentPart>
          </mc:Choice>
          <mc:Fallback xmlns="">
            <p:pic>
              <p:nvPicPr>
                <p:cNvPr id="74" name="Ink 73">
                  <a:extLst>
                    <a:ext uri="{FF2B5EF4-FFF2-40B4-BE49-F238E27FC236}">
                      <a16:creationId xmlns:a16="http://schemas.microsoft.com/office/drawing/2014/main" id="{E486F1E1-3C93-CDDE-C70F-0102EAC6A71E}"/>
                    </a:ext>
                  </a:extLst>
                </p:cNvPr>
                <p:cNvPicPr/>
                <p:nvPr/>
              </p:nvPicPr>
              <p:blipFill>
                <a:blip r:embed="rId87"/>
                <a:stretch>
                  <a:fillRect/>
                </a:stretch>
              </p:blipFill>
              <p:spPr>
                <a:xfrm>
                  <a:off x="3293704" y="906967"/>
                  <a:ext cx="16848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75" name="Ink 74">
                  <a:extLst>
                    <a:ext uri="{FF2B5EF4-FFF2-40B4-BE49-F238E27FC236}">
                      <a16:creationId xmlns:a16="http://schemas.microsoft.com/office/drawing/2014/main" id="{4627FF0E-BDF5-6E07-C1DE-0C5E3DD47227}"/>
                    </a:ext>
                  </a:extLst>
                </p14:cNvPr>
                <p14:cNvContentPartPr/>
                <p14:nvPr/>
              </p14:nvContentPartPr>
              <p14:xfrm>
                <a:off x="3517264" y="845407"/>
                <a:ext cx="41760" cy="154080"/>
              </p14:xfrm>
            </p:contentPart>
          </mc:Choice>
          <mc:Fallback xmlns="">
            <p:pic>
              <p:nvPicPr>
                <p:cNvPr id="75" name="Ink 74">
                  <a:extLst>
                    <a:ext uri="{FF2B5EF4-FFF2-40B4-BE49-F238E27FC236}">
                      <a16:creationId xmlns:a16="http://schemas.microsoft.com/office/drawing/2014/main" id="{4627FF0E-BDF5-6E07-C1DE-0C5E3DD47227}"/>
                    </a:ext>
                  </a:extLst>
                </p:cNvPr>
                <p:cNvPicPr/>
                <p:nvPr/>
              </p:nvPicPr>
              <p:blipFill>
                <a:blip r:embed="rId89"/>
                <a:stretch>
                  <a:fillRect/>
                </a:stretch>
              </p:blipFill>
              <p:spPr>
                <a:xfrm>
                  <a:off x="3508264" y="836407"/>
                  <a:ext cx="5940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76" name="Ink 75">
                  <a:extLst>
                    <a:ext uri="{FF2B5EF4-FFF2-40B4-BE49-F238E27FC236}">
                      <a16:creationId xmlns:a16="http://schemas.microsoft.com/office/drawing/2014/main" id="{C5075B78-EF39-D3F7-D1C8-D242AADF9DE2}"/>
                    </a:ext>
                  </a:extLst>
                </p14:cNvPr>
                <p14:cNvContentPartPr/>
                <p14:nvPr/>
              </p14:nvContentPartPr>
              <p14:xfrm>
                <a:off x="3586384" y="833527"/>
                <a:ext cx="88920" cy="93960"/>
              </p14:xfrm>
            </p:contentPart>
          </mc:Choice>
          <mc:Fallback xmlns="">
            <p:pic>
              <p:nvPicPr>
                <p:cNvPr id="76" name="Ink 75">
                  <a:extLst>
                    <a:ext uri="{FF2B5EF4-FFF2-40B4-BE49-F238E27FC236}">
                      <a16:creationId xmlns:a16="http://schemas.microsoft.com/office/drawing/2014/main" id="{C5075B78-EF39-D3F7-D1C8-D242AADF9DE2}"/>
                    </a:ext>
                  </a:extLst>
                </p:cNvPr>
                <p:cNvPicPr/>
                <p:nvPr/>
              </p:nvPicPr>
              <p:blipFill>
                <a:blip r:embed="rId91"/>
                <a:stretch>
                  <a:fillRect/>
                </a:stretch>
              </p:blipFill>
              <p:spPr>
                <a:xfrm>
                  <a:off x="3577384" y="824527"/>
                  <a:ext cx="10656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77" name="Ink 76">
                  <a:extLst>
                    <a:ext uri="{FF2B5EF4-FFF2-40B4-BE49-F238E27FC236}">
                      <a16:creationId xmlns:a16="http://schemas.microsoft.com/office/drawing/2014/main" id="{4BCE2945-7483-A10A-684B-E4282907F231}"/>
                    </a:ext>
                  </a:extLst>
                </p14:cNvPr>
                <p14:cNvContentPartPr/>
                <p14:nvPr/>
              </p14:nvContentPartPr>
              <p14:xfrm>
                <a:off x="3726064" y="705727"/>
                <a:ext cx="121680" cy="114120"/>
              </p14:xfrm>
            </p:contentPart>
          </mc:Choice>
          <mc:Fallback xmlns="">
            <p:pic>
              <p:nvPicPr>
                <p:cNvPr id="77" name="Ink 76">
                  <a:extLst>
                    <a:ext uri="{FF2B5EF4-FFF2-40B4-BE49-F238E27FC236}">
                      <a16:creationId xmlns:a16="http://schemas.microsoft.com/office/drawing/2014/main" id="{4BCE2945-7483-A10A-684B-E4282907F231}"/>
                    </a:ext>
                  </a:extLst>
                </p:cNvPr>
                <p:cNvPicPr/>
                <p:nvPr/>
              </p:nvPicPr>
              <p:blipFill>
                <a:blip r:embed="rId93"/>
                <a:stretch>
                  <a:fillRect/>
                </a:stretch>
              </p:blipFill>
              <p:spPr>
                <a:xfrm>
                  <a:off x="3717424" y="697087"/>
                  <a:ext cx="13932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78" name="Ink 77">
                  <a:extLst>
                    <a:ext uri="{FF2B5EF4-FFF2-40B4-BE49-F238E27FC236}">
                      <a16:creationId xmlns:a16="http://schemas.microsoft.com/office/drawing/2014/main" id="{B9E28E09-0631-73D3-CB8C-224708BC18C3}"/>
                    </a:ext>
                  </a:extLst>
                </p14:cNvPr>
                <p14:cNvContentPartPr/>
                <p14:nvPr/>
              </p14:nvContentPartPr>
              <p14:xfrm>
                <a:off x="3741544" y="940447"/>
                <a:ext cx="95040" cy="95040"/>
              </p14:xfrm>
            </p:contentPart>
          </mc:Choice>
          <mc:Fallback xmlns="">
            <p:pic>
              <p:nvPicPr>
                <p:cNvPr id="78" name="Ink 77">
                  <a:extLst>
                    <a:ext uri="{FF2B5EF4-FFF2-40B4-BE49-F238E27FC236}">
                      <a16:creationId xmlns:a16="http://schemas.microsoft.com/office/drawing/2014/main" id="{B9E28E09-0631-73D3-CB8C-224708BC18C3}"/>
                    </a:ext>
                  </a:extLst>
                </p:cNvPr>
                <p:cNvPicPr/>
                <p:nvPr/>
              </p:nvPicPr>
              <p:blipFill>
                <a:blip r:embed="rId95"/>
                <a:stretch>
                  <a:fillRect/>
                </a:stretch>
              </p:blipFill>
              <p:spPr>
                <a:xfrm>
                  <a:off x="3732544" y="931447"/>
                  <a:ext cx="11268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79" name="Ink 78">
                  <a:extLst>
                    <a:ext uri="{FF2B5EF4-FFF2-40B4-BE49-F238E27FC236}">
                      <a16:creationId xmlns:a16="http://schemas.microsoft.com/office/drawing/2014/main" id="{EB66E7AB-1A7F-CD03-5C52-0D199E5755E6}"/>
                    </a:ext>
                  </a:extLst>
                </p14:cNvPr>
                <p14:cNvContentPartPr/>
                <p14:nvPr/>
              </p14:nvContentPartPr>
              <p14:xfrm>
                <a:off x="3876184" y="816247"/>
                <a:ext cx="208080" cy="181440"/>
              </p14:xfrm>
            </p:contentPart>
          </mc:Choice>
          <mc:Fallback xmlns="">
            <p:pic>
              <p:nvPicPr>
                <p:cNvPr id="79" name="Ink 78">
                  <a:extLst>
                    <a:ext uri="{FF2B5EF4-FFF2-40B4-BE49-F238E27FC236}">
                      <a16:creationId xmlns:a16="http://schemas.microsoft.com/office/drawing/2014/main" id="{EB66E7AB-1A7F-CD03-5C52-0D199E5755E6}"/>
                    </a:ext>
                  </a:extLst>
                </p:cNvPr>
                <p:cNvPicPr/>
                <p:nvPr/>
              </p:nvPicPr>
              <p:blipFill>
                <a:blip r:embed="rId97"/>
                <a:stretch>
                  <a:fillRect/>
                </a:stretch>
              </p:blipFill>
              <p:spPr>
                <a:xfrm>
                  <a:off x="3867544" y="807247"/>
                  <a:ext cx="22572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80" name="Ink 79">
                  <a:extLst>
                    <a:ext uri="{FF2B5EF4-FFF2-40B4-BE49-F238E27FC236}">
                      <a16:creationId xmlns:a16="http://schemas.microsoft.com/office/drawing/2014/main" id="{025D4F1E-6C6D-5E90-CDA0-A2791A3FFF51}"/>
                    </a:ext>
                  </a:extLst>
                </p14:cNvPr>
                <p14:cNvContentPartPr/>
                <p14:nvPr/>
              </p14:nvContentPartPr>
              <p14:xfrm>
                <a:off x="4122424" y="741727"/>
                <a:ext cx="92520" cy="110160"/>
              </p14:xfrm>
            </p:contentPart>
          </mc:Choice>
          <mc:Fallback xmlns="">
            <p:pic>
              <p:nvPicPr>
                <p:cNvPr id="80" name="Ink 79">
                  <a:extLst>
                    <a:ext uri="{FF2B5EF4-FFF2-40B4-BE49-F238E27FC236}">
                      <a16:creationId xmlns:a16="http://schemas.microsoft.com/office/drawing/2014/main" id="{025D4F1E-6C6D-5E90-CDA0-A2791A3FFF51}"/>
                    </a:ext>
                  </a:extLst>
                </p:cNvPr>
                <p:cNvPicPr/>
                <p:nvPr/>
              </p:nvPicPr>
              <p:blipFill>
                <a:blip r:embed="rId99"/>
                <a:stretch>
                  <a:fillRect/>
                </a:stretch>
              </p:blipFill>
              <p:spPr>
                <a:xfrm>
                  <a:off x="4113784" y="733087"/>
                  <a:ext cx="110160" cy="127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0">
            <p14:nvContentPartPr>
              <p14:cNvPr id="82" name="Ink 81">
                <a:extLst>
                  <a:ext uri="{FF2B5EF4-FFF2-40B4-BE49-F238E27FC236}">
                    <a16:creationId xmlns:a16="http://schemas.microsoft.com/office/drawing/2014/main" id="{D917A44D-79E4-F55C-BB7D-1F5EF4C90455}"/>
                  </a:ext>
                </a:extLst>
              </p14:cNvPr>
              <p14:cNvContentPartPr/>
              <p14:nvPr/>
            </p14:nvContentPartPr>
            <p14:xfrm>
              <a:off x="684064" y="2190367"/>
              <a:ext cx="751680" cy="420480"/>
            </p14:xfrm>
          </p:contentPart>
        </mc:Choice>
        <mc:Fallback xmlns="">
          <p:pic>
            <p:nvPicPr>
              <p:cNvPr id="82" name="Ink 81">
                <a:extLst>
                  <a:ext uri="{FF2B5EF4-FFF2-40B4-BE49-F238E27FC236}">
                    <a16:creationId xmlns:a16="http://schemas.microsoft.com/office/drawing/2014/main" id="{D917A44D-79E4-F55C-BB7D-1F5EF4C90455}"/>
                  </a:ext>
                </a:extLst>
              </p:cNvPr>
              <p:cNvPicPr/>
              <p:nvPr/>
            </p:nvPicPr>
            <p:blipFill>
              <a:blip r:embed="rId101"/>
              <a:stretch>
                <a:fillRect/>
              </a:stretch>
            </p:blipFill>
            <p:spPr>
              <a:xfrm>
                <a:off x="675064" y="2181367"/>
                <a:ext cx="769320" cy="4381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83" name="Ink 82">
                <a:extLst>
                  <a:ext uri="{FF2B5EF4-FFF2-40B4-BE49-F238E27FC236}">
                    <a16:creationId xmlns:a16="http://schemas.microsoft.com/office/drawing/2014/main" id="{2AF2A633-7803-8A72-36E0-6C054A039B76}"/>
                  </a:ext>
                </a:extLst>
              </p14:cNvPr>
              <p14:cNvContentPartPr/>
              <p14:nvPr/>
            </p14:nvContentPartPr>
            <p14:xfrm>
              <a:off x="2932264" y="2103607"/>
              <a:ext cx="901080" cy="513360"/>
            </p14:xfrm>
          </p:contentPart>
        </mc:Choice>
        <mc:Fallback xmlns="">
          <p:pic>
            <p:nvPicPr>
              <p:cNvPr id="83" name="Ink 82">
                <a:extLst>
                  <a:ext uri="{FF2B5EF4-FFF2-40B4-BE49-F238E27FC236}">
                    <a16:creationId xmlns:a16="http://schemas.microsoft.com/office/drawing/2014/main" id="{2AF2A633-7803-8A72-36E0-6C054A039B76}"/>
                  </a:ext>
                </a:extLst>
              </p:cNvPr>
              <p:cNvPicPr/>
              <p:nvPr/>
            </p:nvPicPr>
            <p:blipFill>
              <a:blip r:embed="rId103"/>
              <a:stretch>
                <a:fillRect/>
              </a:stretch>
            </p:blipFill>
            <p:spPr>
              <a:xfrm>
                <a:off x="2923624" y="2094967"/>
                <a:ext cx="918720" cy="531000"/>
              </a:xfrm>
              <a:prstGeom prst="rect">
                <a:avLst/>
              </a:prstGeom>
            </p:spPr>
          </p:pic>
        </mc:Fallback>
      </mc:AlternateContent>
      <p:grpSp>
        <p:nvGrpSpPr>
          <p:cNvPr id="90" name="Group 89">
            <a:extLst>
              <a:ext uri="{FF2B5EF4-FFF2-40B4-BE49-F238E27FC236}">
                <a16:creationId xmlns:a16="http://schemas.microsoft.com/office/drawing/2014/main" id="{6582021F-1D69-8886-A61A-3BFEB0CD973C}"/>
              </a:ext>
            </a:extLst>
          </p:cNvPr>
          <p:cNvGrpSpPr/>
          <p:nvPr/>
        </p:nvGrpSpPr>
        <p:grpSpPr>
          <a:xfrm>
            <a:off x="315784" y="6314887"/>
            <a:ext cx="1456920" cy="573840"/>
            <a:chOff x="315784" y="6314887"/>
            <a:chExt cx="1456920" cy="573840"/>
          </a:xfrm>
        </p:grpSpPr>
        <mc:AlternateContent xmlns:mc="http://schemas.openxmlformats.org/markup-compatibility/2006" xmlns:p14="http://schemas.microsoft.com/office/powerpoint/2010/main">
          <mc:Choice Requires="p14">
            <p:contentPart p14:bwMode="auto" r:id="rId104">
              <p14:nvContentPartPr>
                <p14:cNvPr id="84" name="Ink 83">
                  <a:extLst>
                    <a:ext uri="{FF2B5EF4-FFF2-40B4-BE49-F238E27FC236}">
                      <a16:creationId xmlns:a16="http://schemas.microsoft.com/office/drawing/2014/main" id="{3FDB5055-E15F-D357-0ED1-6DED8BF915F1}"/>
                    </a:ext>
                  </a:extLst>
                </p14:cNvPr>
                <p14:cNvContentPartPr/>
                <p14:nvPr/>
              </p14:nvContentPartPr>
              <p14:xfrm>
                <a:off x="1221544" y="6681367"/>
                <a:ext cx="445320" cy="31320"/>
              </p14:xfrm>
            </p:contentPart>
          </mc:Choice>
          <mc:Fallback xmlns="">
            <p:pic>
              <p:nvPicPr>
                <p:cNvPr id="84" name="Ink 83">
                  <a:extLst>
                    <a:ext uri="{FF2B5EF4-FFF2-40B4-BE49-F238E27FC236}">
                      <a16:creationId xmlns:a16="http://schemas.microsoft.com/office/drawing/2014/main" id="{3FDB5055-E15F-D357-0ED1-6DED8BF915F1}"/>
                    </a:ext>
                  </a:extLst>
                </p:cNvPr>
                <p:cNvPicPr/>
                <p:nvPr/>
              </p:nvPicPr>
              <p:blipFill>
                <a:blip r:embed="rId105"/>
                <a:stretch>
                  <a:fillRect/>
                </a:stretch>
              </p:blipFill>
              <p:spPr>
                <a:xfrm>
                  <a:off x="1212904" y="6672727"/>
                  <a:ext cx="46296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5" name="Ink 84">
                  <a:extLst>
                    <a:ext uri="{FF2B5EF4-FFF2-40B4-BE49-F238E27FC236}">
                      <a16:creationId xmlns:a16="http://schemas.microsoft.com/office/drawing/2014/main" id="{CD79B1BE-CEB5-8721-9245-1EC6B370A7F3}"/>
                    </a:ext>
                  </a:extLst>
                </p14:cNvPr>
                <p14:cNvContentPartPr/>
                <p14:nvPr/>
              </p14:nvContentPartPr>
              <p14:xfrm>
                <a:off x="1638064" y="6607927"/>
                <a:ext cx="134640" cy="194040"/>
              </p14:xfrm>
            </p:contentPart>
          </mc:Choice>
          <mc:Fallback xmlns="">
            <p:pic>
              <p:nvPicPr>
                <p:cNvPr id="85" name="Ink 84">
                  <a:extLst>
                    <a:ext uri="{FF2B5EF4-FFF2-40B4-BE49-F238E27FC236}">
                      <a16:creationId xmlns:a16="http://schemas.microsoft.com/office/drawing/2014/main" id="{CD79B1BE-CEB5-8721-9245-1EC6B370A7F3}"/>
                    </a:ext>
                  </a:extLst>
                </p:cNvPr>
                <p:cNvPicPr/>
                <p:nvPr/>
              </p:nvPicPr>
              <p:blipFill>
                <a:blip r:embed="rId107"/>
                <a:stretch>
                  <a:fillRect/>
                </a:stretch>
              </p:blipFill>
              <p:spPr>
                <a:xfrm>
                  <a:off x="1629424" y="6598927"/>
                  <a:ext cx="15228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6" name="Ink 85">
                  <a:extLst>
                    <a:ext uri="{FF2B5EF4-FFF2-40B4-BE49-F238E27FC236}">
                      <a16:creationId xmlns:a16="http://schemas.microsoft.com/office/drawing/2014/main" id="{A7EFF5D7-2FC5-569E-03D7-3FA766B56DAE}"/>
                    </a:ext>
                  </a:extLst>
                </p14:cNvPr>
                <p14:cNvContentPartPr/>
                <p14:nvPr/>
              </p14:nvContentPartPr>
              <p14:xfrm>
                <a:off x="315784" y="6636367"/>
                <a:ext cx="341280" cy="252360"/>
              </p14:xfrm>
            </p:contentPart>
          </mc:Choice>
          <mc:Fallback xmlns="">
            <p:pic>
              <p:nvPicPr>
                <p:cNvPr id="86" name="Ink 85">
                  <a:extLst>
                    <a:ext uri="{FF2B5EF4-FFF2-40B4-BE49-F238E27FC236}">
                      <a16:creationId xmlns:a16="http://schemas.microsoft.com/office/drawing/2014/main" id="{A7EFF5D7-2FC5-569E-03D7-3FA766B56DAE}"/>
                    </a:ext>
                  </a:extLst>
                </p:cNvPr>
                <p:cNvPicPr/>
                <p:nvPr/>
              </p:nvPicPr>
              <p:blipFill>
                <a:blip r:embed="rId109"/>
                <a:stretch>
                  <a:fillRect/>
                </a:stretch>
              </p:blipFill>
              <p:spPr>
                <a:xfrm>
                  <a:off x="307144" y="6627367"/>
                  <a:ext cx="35892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7" name="Ink 86">
                  <a:extLst>
                    <a:ext uri="{FF2B5EF4-FFF2-40B4-BE49-F238E27FC236}">
                      <a16:creationId xmlns:a16="http://schemas.microsoft.com/office/drawing/2014/main" id="{4DA37B44-0939-947F-5600-D267C0F3276B}"/>
                    </a:ext>
                  </a:extLst>
                </p14:cNvPr>
                <p14:cNvContentPartPr/>
                <p14:nvPr/>
              </p14:nvContentPartPr>
              <p14:xfrm>
                <a:off x="549064" y="6498127"/>
                <a:ext cx="253800" cy="189000"/>
              </p14:xfrm>
            </p:contentPart>
          </mc:Choice>
          <mc:Fallback xmlns="">
            <p:pic>
              <p:nvPicPr>
                <p:cNvPr id="87" name="Ink 86">
                  <a:extLst>
                    <a:ext uri="{FF2B5EF4-FFF2-40B4-BE49-F238E27FC236}">
                      <a16:creationId xmlns:a16="http://schemas.microsoft.com/office/drawing/2014/main" id="{4DA37B44-0939-947F-5600-D267C0F3276B}"/>
                    </a:ext>
                  </a:extLst>
                </p:cNvPr>
                <p:cNvPicPr/>
                <p:nvPr/>
              </p:nvPicPr>
              <p:blipFill>
                <a:blip r:embed="rId111"/>
                <a:stretch>
                  <a:fillRect/>
                </a:stretch>
              </p:blipFill>
              <p:spPr>
                <a:xfrm>
                  <a:off x="540424" y="6489487"/>
                  <a:ext cx="27144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88" name="Ink 87">
                  <a:extLst>
                    <a:ext uri="{FF2B5EF4-FFF2-40B4-BE49-F238E27FC236}">
                      <a16:creationId xmlns:a16="http://schemas.microsoft.com/office/drawing/2014/main" id="{97EE2181-89E2-15E5-692F-0DA2D594D54A}"/>
                    </a:ext>
                  </a:extLst>
                </p14:cNvPr>
                <p14:cNvContentPartPr/>
                <p14:nvPr/>
              </p14:nvContentPartPr>
              <p14:xfrm>
                <a:off x="655264" y="6425767"/>
                <a:ext cx="21600" cy="22320"/>
              </p14:xfrm>
            </p:contentPart>
          </mc:Choice>
          <mc:Fallback xmlns="">
            <p:pic>
              <p:nvPicPr>
                <p:cNvPr id="88" name="Ink 87">
                  <a:extLst>
                    <a:ext uri="{FF2B5EF4-FFF2-40B4-BE49-F238E27FC236}">
                      <a16:creationId xmlns:a16="http://schemas.microsoft.com/office/drawing/2014/main" id="{97EE2181-89E2-15E5-692F-0DA2D594D54A}"/>
                    </a:ext>
                  </a:extLst>
                </p:cNvPr>
                <p:cNvPicPr/>
                <p:nvPr/>
              </p:nvPicPr>
              <p:blipFill>
                <a:blip r:embed="rId113"/>
                <a:stretch>
                  <a:fillRect/>
                </a:stretch>
              </p:blipFill>
              <p:spPr>
                <a:xfrm>
                  <a:off x="646264" y="6416767"/>
                  <a:ext cx="3924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9" name="Ink 88">
                  <a:extLst>
                    <a:ext uri="{FF2B5EF4-FFF2-40B4-BE49-F238E27FC236}">
                      <a16:creationId xmlns:a16="http://schemas.microsoft.com/office/drawing/2014/main" id="{0EF4FD82-E94F-DF70-64F6-2A1410C14D11}"/>
                    </a:ext>
                  </a:extLst>
                </p14:cNvPr>
                <p14:cNvContentPartPr/>
                <p14:nvPr/>
              </p14:nvContentPartPr>
              <p14:xfrm>
                <a:off x="835984" y="6314887"/>
                <a:ext cx="168120" cy="253440"/>
              </p14:xfrm>
            </p:contentPart>
          </mc:Choice>
          <mc:Fallback xmlns="">
            <p:pic>
              <p:nvPicPr>
                <p:cNvPr id="89" name="Ink 88">
                  <a:extLst>
                    <a:ext uri="{FF2B5EF4-FFF2-40B4-BE49-F238E27FC236}">
                      <a16:creationId xmlns:a16="http://schemas.microsoft.com/office/drawing/2014/main" id="{0EF4FD82-E94F-DF70-64F6-2A1410C14D11}"/>
                    </a:ext>
                  </a:extLst>
                </p:cNvPr>
                <p:cNvPicPr/>
                <p:nvPr/>
              </p:nvPicPr>
              <p:blipFill>
                <a:blip r:embed="rId115"/>
                <a:stretch>
                  <a:fillRect/>
                </a:stretch>
              </p:blipFill>
              <p:spPr>
                <a:xfrm>
                  <a:off x="827344" y="6305887"/>
                  <a:ext cx="185760" cy="271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6">
            <p14:nvContentPartPr>
              <p14:cNvPr id="91" name="Ink 90">
                <a:extLst>
                  <a:ext uri="{FF2B5EF4-FFF2-40B4-BE49-F238E27FC236}">
                    <a16:creationId xmlns:a16="http://schemas.microsoft.com/office/drawing/2014/main" id="{7DA2FB55-1B32-4B7C-2ED3-4F6AF9D7675C}"/>
                  </a:ext>
                </a:extLst>
              </p14:cNvPr>
              <p14:cNvContentPartPr/>
              <p14:nvPr/>
            </p14:nvContentPartPr>
            <p14:xfrm>
              <a:off x="2016424" y="6289327"/>
              <a:ext cx="610920" cy="626400"/>
            </p14:xfrm>
          </p:contentPart>
        </mc:Choice>
        <mc:Fallback xmlns="">
          <p:pic>
            <p:nvPicPr>
              <p:cNvPr id="91" name="Ink 90">
                <a:extLst>
                  <a:ext uri="{FF2B5EF4-FFF2-40B4-BE49-F238E27FC236}">
                    <a16:creationId xmlns:a16="http://schemas.microsoft.com/office/drawing/2014/main" id="{7DA2FB55-1B32-4B7C-2ED3-4F6AF9D7675C}"/>
                  </a:ext>
                </a:extLst>
              </p:cNvPr>
              <p:cNvPicPr/>
              <p:nvPr/>
            </p:nvPicPr>
            <p:blipFill>
              <a:blip r:embed="rId117"/>
              <a:stretch>
                <a:fillRect/>
              </a:stretch>
            </p:blipFill>
            <p:spPr>
              <a:xfrm>
                <a:off x="2007424" y="6280687"/>
                <a:ext cx="628560" cy="6440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92" name="Ink 91">
                <a:extLst>
                  <a:ext uri="{FF2B5EF4-FFF2-40B4-BE49-F238E27FC236}">
                    <a16:creationId xmlns:a16="http://schemas.microsoft.com/office/drawing/2014/main" id="{D1D01C57-B522-48F9-3BD5-881F7F75385C}"/>
                  </a:ext>
                </a:extLst>
              </p14:cNvPr>
              <p14:cNvContentPartPr/>
              <p14:nvPr/>
            </p14:nvContentPartPr>
            <p14:xfrm>
              <a:off x="2936224" y="6013567"/>
              <a:ext cx="464400" cy="625320"/>
            </p14:xfrm>
          </p:contentPart>
        </mc:Choice>
        <mc:Fallback xmlns="">
          <p:pic>
            <p:nvPicPr>
              <p:cNvPr id="92" name="Ink 91">
                <a:extLst>
                  <a:ext uri="{FF2B5EF4-FFF2-40B4-BE49-F238E27FC236}">
                    <a16:creationId xmlns:a16="http://schemas.microsoft.com/office/drawing/2014/main" id="{D1D01C57-B522-48F9-3BD5-881F7F75385C}"/>
                  </a:ext>
                </a:extLst>
              </p:cNvPr>
              <p:cNvPicPr/>
              <p:nvPr/>
            </p:nvPicPr>
            <p:blipFill>
              <a:blip r:embed="rId119"/>
              <a:stretch>
                <a:fillRect/>
              </a:stretch>
            </p:blipFill>
            <p:spPr>
              <a:xfrm>
                <a:off x="2927584" y="6004927"/>
                <a:ext cx="482040" cy="64296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93" name="Ink 92">
                <a:extLst>
                  <a:ext uri="{FF2B5EF4-FFF2-40B4-BE49-F238E27FC236}">
                    <a16:creationId xmlns:a16="http://schemas.microsoft.com/office/drawing/2014/main" id="{56B68677-2E18-1D68-5C52-5B29FDEF5F27}"/>
                  </a:ext>
                </a:extLst>
              </p14:cNvPr>
              <p14:cNvContentPartPr/>
              <p14:nvPr/>
            </p14:nvContentPartPr>
            <p14:xfrm>
              <a:off x="3546784" y="6094567"/>
              <a:ext cx="572400" cy="701280"/>
            </p14:xfrm>
          </p:contentPart>
        </mc:Choice>
        <mc:Fallback xmlns="">
          <p:pic>
            <p:nvPicPr>
              <p:cNvPr id="93" name="Ink 92">
                <a:extLst>
                  <a:ext uri="{FF2B5EF4-FFF2-40B4-BE49-F238E27FC236}">
                    <a16:creationId xmlns:a16="http://schemas.microsoft.com/office/drawing/2014/main" id="{56B68677-2E18-1D68-5C52-5B29FDEF5F27}"/>
                  </a:ext>
                </a:extLst>
              </p:cNvPr>
              <p:cNvPicPr/>
              <p:nvPr/>
            </p:nvPicPr>
            <p:blipFill>
              <a:blip r:embed="rId121"/>
              <a:stretch>
                <a:fillRect/>
              </a:stretch>
            </p:blipFill>
            <p:spPr>
              <a:xfrm>
                <a:off x="3538144" y="6085567"/>
                <a:ext cx="590040" cy="71892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94" name="Ink 93">
                <a:extLst>
                  <a:ext uri="{FF2B5EF4-FFF2-40B4-BE49-F238E27FC236}">
                    <a16:creationId xmlns:a16="http://schemas.microsoft.com/office/drawing/2014/main" id="{F378A191-E3E4-078B-493C-D87EA74866B3}"/>
                  </a:ext>
                </a:extLst>
              </p14:cNvPr>
              <p14:cNvContentPartPr/>
              <p14:nvPr/>
            </p14:nvContentPartPr>
            <p14:xfrm>
              <a:off x="7502464" y="669727"/>
              <a:ext cx="1861560" cy="1198440"/>
            </p14:xfrm>
          </p:contentPart>
        </mc:Choice>
        <mc:Fallback xmlns="">
          <p:pic>
            <p:nvPicPr>
              <p:cNvPr id="94" name="Ink 93">
                <a:extLst>
                  <a:ext uri="{FF2B5EF4-FFF2-40B4-BE49-F238E27FC236}">
                    <a16:creationId xmlns:a16="http://schemas.microsoft.com/office/drawing/2014/main" id="{F378A191-E3E4-078B-493C-D87EA74866B3}"/>
                  </a:ext>
                </a:extLst>
              </p:cNvPr>
              <p:cNvPicPr/>
              <p:nvPr/>
            </p:nvPicPr>
            <p:blipFill>
              <a:blip r:embed="rId123"/>
              <a:stretch>
                <a:fillRect/>
              </a:stretch>
            </p:blipFill>
            <p:spPr>
              <a:xfrm>
                <a:off x="7493824" y="660727"/>
                <a:ext cx="1879200" cy="1216080"/>
              </a:xfrm>
              <a:prstGeom prst="rect">
                <a:avLst/>
              </a:prstGeom>
            </p:spPr>
          </p:pic>
        </mc:Fallback>
      </mc:AlternateContent>
      <p:grpSp>
        <p:nvGrpSpPr>
          <p:cNvPr id="110" name="Group 109">
            <a:extLst>
              <a:ext uri="{FF2B5EF4-FFF2-40B4-BE49-F238E27FC236}">
                <a16:creationId xmlns:a16="http://schemas.microsoft.com/office/drawing/2014/main" id="{77B8A095-CC65-0567-DD59-805D39A34DA7}"/>
              </a:ext>
            </a:extLst>
          </p:cNvPr>
          <p:cNvGrpSpPr/>
          <p:nvPr/>
        </p:nvGrpSpPr>
        <p:grpSpPr>
          <a:xfrm>
            <a:off x="5351824" y="685567"/>
            <a:ext cx="1485720" cy="1256040"/>
            <a:chOff x="5351824" y="685567"/>
            <a:chExt cx="1485720" cy="1256040"/>
          </a:xfrm>
        </p:grpSpPr>
        <mc:AlternateContent xmlns:mc="http://schemas.openxmlformats.org/markup-compatibility/2006" xmlns:p14="http://schemas.microsoft.com/office/powerpoint/2010/main">
          <mc:Choice Requires="p14">
            <p:contentPart p14:bwMode="auto" r:id="rId124">
              <p14:nvContentPartPr>
                <p14:cNvPr id="95" name="Ink 94">
                  <a:extLst>
                    <a:ext uri="{FF2B5EF4-FFF2-40B4-BE49-F238E27FC236}">
                      <a16:creationId xmlns:a16="http://schemas.microsoft.com/office/drawing/2014/main" id="{4247E4F0-DD21-1492-DEEC-7D5522976E53}"/>
                    </a:ext>
                  </a:extLst>
                </p14:cNvPr>
                <p14:cNvContentPartPr/>
                <p14:nvPr/>
              </p14:nvContentPartPr>
              <p14:xfrm>
                <a:off x="5351824" y="888607"/>
                <a:ext cx="607320" cy="838440"/>
              </p14:xfrm>
            </p:contentPart>
          </mc:Choice>
          <mc:Fallback xmlns="">
            <p:pic>
              <p:nvPicPr>
                <p:cNvPr id="95" name="Ink 94">
                  <a:extLst>
                    <a:ext uri="{FF2B5EF4-FFF2-40B4-BE49-F238E27FC236}">
                      <a16:creationId xmlns:a16="http://schemas.microsoft.com/office/drawing/2014/main" id="{4247E4F0-DD21-1492-DEEC-7D5522976E53}"/>
                    </a:ext>
                  </a:extLst>
                </p:cNvPr>
                <p:cNvPicPr/>
                <p:nvPr/>
              </p:nvPicPr>
              <p:blipFill>
                <a:blip r:embed="rId125"/>
                <a:stretch>
                  <a:fillRect/>
                </a:stretch>
              </p:blipFill>
              <p:spPr>
                <a:xfrm>
                  <a:off x="5343184" y="879607"/>
                  <a:ext cx="624960" cy="85608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6" name="Ink 95">
                  <a:extLst>
                    <a:ext uri="{FF2B5EF4-FFF2-40B4-BE49-F238E27FC236}">
                      <a16:creationId xmlns:a16="http://schemas.microsoft.com/office/drawing/2014/main" id="{1EB77D49-2F86-E6B6-CB30-F8136B67675B}"/>
                    </a:ext>
                  </a:extLst>
                </p14:cNvPr>
                <p14:cNvContentPartPr/>
                <p14:nvPr/>
              </p14:nvContentPartPr>
              <p14:xfrm>
                <a:off x="6001624" y="1051327"/>
                <a:ext cx="68400" cy="218520"/>
              </p14:xfrm>
            </p:contentPart>
          </mc:Choice>
          <mc:Fallback xmlns="">
            <p:pic>
              <p:nvPicPr>
                <p:cNvPr id="96" name="Ink 95">
                  <a:extLst>
                    <a:ext uri="{FF2B5EF4-FFF2-40B4-BE49-F238E27FC236}">
                      <a16:creationId xmlns:a16="http://schemas.microsoft.com/office/drawing/2014/main" id="{1EB77D49-2F86-E6B6-CB30-F8136B67675B}"/>
                    </a:ext>
                  </a:extLst>
                </p:cNvPr>
                <p:cNvPicPr/>
                <p:nvPr/>
              </p:nvPicPr>
              <p:blipFill>
                <a:blip r:embed="rId127"/>
                <a:stretch>
                  <a:fillRect/>
                </a:stretch>
              </p:blipFill>
              <p:spPr>
                <a:xfrm>
                  <a:off x="5992984" y="1042327"/>
                  <a:ext cx="8604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7" name="Ink 96">
                  <a:extLst>
                    <a:ext uri="{FF2B5EF4-FFF2-40B4-BE49-F238E27FC236}">
                      <a16:creationId xmlns:a16="http://schemas.microsoft.com/office/drawing/2014/main" id="{7DFB948A-ABA6-F8B2-6BE6-37BA79E87854}"/>
                    </a:ext>
                  </a:extLst>
                </p14:cNvPr>
                <p14:cNvContentPartPr/>
                <p14:nvPr/>
              </p14:nvContentPartPr>
              <p14:xfrm>
                <a:off x="5921704" y="1010287"/>
                <a:ext cx="201240" cy="131760"/>
              </p14:xfrm>
            </p:contentPart>
          </mc:Choice>
          <mc:Fallback xmlns="">
            <p:pic>
              <p:nvPicPr>
                <p:cNvPr id="97" name="Ink 96">
                  <a:extLst>
                    <a:ext uri="{FF2B5EF4-FFF2-40B4-BE49-F238E27FC236}">
                      <a16:creationId xmlns:a16="http://schemas.microsoft.com/office/drawing/2014/main" id="{7DFB948A-ABA6-F8B2-6BE6-37BA79E87854}"/>
                    </a:ext>
                  </a:extLst>
                </p:cNvPr>
                <p:cNvPicPr/>
                <p:nvPr/>
              </p:nvPicPr>
              <p:blipFill>
                <a:blip r:embed="rId129"/>
                <a:stretch>
                  <a:fillRect/>
                </a:stretch>
              </p:blipFill>
              <p:spPr>
                <a:xfrm>
                  <a:off x="5912704" y="1001647"/>
                  <a:ext cx="21888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98" name="Ink 97">
                  <a:extLst>
                    <a:ext uri="{FF2B5EF4-FFF2-40B4-BE49-F238E27FC236}">
                      <a16:creationId xmlns:a16="http://schemas.microsoft.com/office/drawing/2014/main" id="{F037CEB5-9AC5-5240-0551-C52B6E0B230D}"/>
                    </a:ext>
                  </a:extLst>
                </p14:cNvPr>
                <p14:cNvContentPartPr/>
                <p14:nvPr/>
              </p14:nvContentPartPr>
              <p14:xfrm>
                <a:off x="6140584" y="1076887"/>
                <a:ext cx="115200" cy="100440"/>
              </p14:xfrm>
            </p:contentPart>
          </mc:Choice>
          <mc:Fallback xmlns="">
            <p:pic>
              <p:nvPicPr>
                <p:cNvPr id="98" name="Ink 97">
                  <a:extLst>
                    <a:ext uri="{FF2B5EF4-FFF2-40B4-BE49-F238E27FC236}">
                      <a16:creationId xmlns:a16="http://schemas.microsoft.com/office/drawing/2014/main" id="{F037CEB5-9AC5-5240-0551-C52B6E0B230D}"/>
                    </a:ext>
                  </a:extLst>
                </p:cNvPr>
                <p:cNvPicPr/>
                <p:nvPr/>
              </p:nvPicPr>
              <p:blipFill>
                <a:blip r:embed="rId131"/>
                <a:stretch>
                  <a:fillRect/>
                </a:stretch>
              </p:blipFill>
              <p:spPr>
                <a:xfrm>
                  <a:off x="6131584" y="1068247"/>
                  <a:ext cx="13284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99" name="Ink 98">
                  <a:extLst>
                    <a:ext uri="{FF2B5EF4-FFF2-40B4-BE49-F238E27FC236}">
                      <a16:creationId xmlns:a16="http://schemas.microsoft.com/office/drawing/2014/main" id="{9FAE374A-4E28-260E-80B6-EB7E2ADAE301}"/>
                    </a:ext>
                  </a:extLst>
                </p14:cNvPr>
                <p14:cNvContentPartPr/>
                <p14:nvPr/>
              </p14:nvContentPartPr>
              <p14:xfrm>
                <a:off x="6256144" y="955567"/>
                <a:ext cx="230040" cy="195120"/>
              </p14:xfrm>
            </p:contentPart>
          </mc:Choice>
          <mc:Fallback xmlns="">
            <p:pic>
              <p:nvPicPr>
                <p:cNvPr id="99" name="Ink 98">
                  <a:extLst>
                    <a:ext uri="{FF2B5EF4-FFF2-40B4-BE49-F238E27FC236}">
                      <a16:creationId xmlns:a16="http://schemas.microsoft.com/office/drawing/2014/main" id="{9FAE374A-4E28-260E-80B6-EB7E2ADAE301}"/>
                    </a:ext>
                  </a:extLst>
                </p:cNvPr>
                <p:cNvPicPr/>
                <p:nvPr/>
              </p:nvPicPr>
              <p:blipFill>
                <a:blip r:embed="rId133"/>
                <a:stretch>
                  <a:fillRect/>
                </a:stretch>
              </p:blipFill>
              <p:spPr>
                <a:xfrm>
                  <a:off x="6247504" y="946927"/>
                  <a:ext cx="24768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0" name="Ink 99">
                  <a:extLst>
                    <a:ext uri="{FF2B5EF4-FFF2-40B4-BE49-F238E27FC236}">
                      <a16:creationId xmlns:a16="http://schemas.microsoft.com/office/drawing/2014/main" id="{9F09A308-85F3-C038-97CA-8149B3269212}"/>
                    </a:ext>
                  </a:extLst>
                </p14:cNvPr>
                <p14:cNvContentPartPr/>
                <p14:nvPr/>
              </p14:nvContentPartPr>
              <p14:xfrm>
                <a:off x="6454504" y="805447"/>
                <a:ext cx="101160" cy="171360"/>
              </p14:xfrm>
            </p:contentPart>
          </mc:Choice>
          <mc:Fallback xmlns="">
            <p:pic>
              <p:nvPicPr>
                <p:cNvPr id="100" name="Ink 99">
                  <a:extLst>
                    <a:ext uri="{FF2B5EF4-FFF2-40B4-BE49-F238E27FC236}">
                      <a16:creationId xmlns:a16="http://schemas.microsoft.com/office/drawing/2014/main" id="{9F09A308-85F3-C038-97CA-8149B3269212}"/>
                    </a:ext>
                  </a:extLst>
                </p:cNvPr>
                <p:cNvPicPr/>
                <p:nvPr/>
              </p:nvPicPr>
              <p:blipFill>
                <a:blip r:embed="rId135"/>
                <a:stretch>
                  <a:fillRect/>
                </a:stretch>
              </p:blipFill>
              <p:spPr>
                <a:xfrm>
                  <a:off x="6445864" y="796807"/>
                  <a:ext cx="11880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1" name="Ink 100">
                  <a:extLst>
                    <a:ext uri="{FF2B5EF4-FFF2-40B4-BE49-F238E27FC236}">
                      <a16:creationId xmlns:a16="http://schemas.microsoft.com/office/drawing/2014/main" id="{CBBF2F68-3D21-7341-FAB9-1D5DA8B4CC5C}"/>
                    </a:ext>
                  </a:extLst>
                </p14:cNvPr>
                <p14:cNvContentPartPr/>
                <p14:nvPr/>
              </p14:nvContentPartPr>
              <p14:xfrm>
                <a:off x="6563944" y="685567"/>
                <a:ext cx="187560" cy="289080"/>
              </p14:xfrm>
            </p:contentPart>
          </mc:Choice>
          <mc:Fallback xmlns="">
            <p:pic>
              <p:nvPicPr>
                <p:cNvPr id="101" name="Ink 100">
                  <a:extLst>
                    <a:ext uri="{FF2B5EF4-FFF2-40B4-BE49-F238E27FC236}">
                      <a16:creationId xmlns:a16="http://schemas.microsoft.com/office/drawing/2014/main" id="{CBBF2F68-3D21-7341-FAB9-1D5DA8B4CC5C}"/>
                    </a:ext>
                  </a:extLst>
                </p:cNvPr>
                <p:cNvPicPr/>
                <p:nvPr/>
              </p:nvPicPr>
              <p:blipFill>
                <a:blip r:embed="rId137"/>
                <a:stretch>
                  <a:fillRect/>
                </a:stretch>
              </p:blipFill>
              <p:spPr>
                <a:xfrm>
                  <a:off x="6555304" y="676567"/>
                  <a:ext cx="20520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2" name="Ink 101">
                  <a:extLst>
                    <a:ext uri="{FF2B5EF4-FFF2-40B4-BE49-F238E27FC236}">
                      <a16:creationId xmlns:a16="http://schemas.microsoft.com/office/drawing/2014/main" id="{87301868-A91F-54EB-B189-C78441AA9E20}"/>
                    </a:ext>
                  </a:extLst>
                </p14:cNvPr>
                <p14:cNvContentPartPr/>
                <p14:nvPr/>
              </p14:nvContentPartPr>
              <p14:xfrm>
                <a:off x="6693544" y="736687"/>
                <a:ext cx="144000" cy="40320"/>
              </p14:xfrm>
            </p:contentPart>
          </mc:Choice>
          <mc:Fallback xmlns="">
            <p:pic>
              <p:nvPicPr>
                <p:cNvPr id="102" name="Ink 101">
                  <a:extLst>
                    <a:ext uri="{FF2B5EF4-FFF2-40B4-BE49-F238E27FC236}">
                      <a16:creationId xmlns:a16="http://schemas.microsoft.com/office/drawing/2014/main" id="{87301868-A91F-54EB-B189-C78441AA9E20}"/>
                    </a:ext>
                  </a:extLst>
                </p:cNvPr>
                <p:cNvPicPr/>
                <p:nvPr/>
              </p:nvPicPr>
              <p:blipFill>
                <a:blip r:embed="rId139"/>
                <a:stretch>
                  <a:fillRect/>
                </a:stretch>
              </p:blipFill>
              <p:spPr>
                <a:xfrm>
                  <a:off x="6684904" y="727687"/>
                  <a:ext cx="16164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3" name="Ink 102">
                  <a:extLst>
                    <a:ext uri="{FF2B5EF4-FFF2-40B4-BE49-F238E27FC236}">
                      <a16:creationId xmlns:a16="http://schemas.microsoft.com/office/drawing/2014/main" id="{F8E161A7-AA78-6212-76FC-4C2712A7932E}"/>
                    </a:ext>
                  </a:extLst>
                </p14:cNvPr>
                <p14:cNvContentPartPr/>
                <p14:nvPr/>
              </p14:nvContentPartPr>
              <p14:xfrm>
                <a:off x="5909104" y="1749007"/>
                <a:ext cx="190440" cy="192600"/>
              </p14:xfrm>
            </p:contentPart>
          </mc:Choice>
          <mc:Fallback xmlns="">
            <p:pic>
              <p:nvPicPr>
                <p:cNvPr id="103" name="Ink 102">
                  <a:extLst>
                    <a:ext uri="{FF2B5EF4-FFF2-40B4-BE49-F238E27FC236}">
                      <a16:creationId xmlns:a16="http://schemas.microsoft.com/office/drawing/2014/main" id="{F8E161A7-AA78-6212-76FC-4C2712A7932E}"/>
                    </a:ext>
                  </a:extLst>
                </p:cNvPr>
                <p:cNvPicPr/>
                <p:nvPr/>
              </p:nvPicPr>
              <p:blipFill>
                <a:blip r:embed="rId141"/>
                <a:stretch>
                  <a:fillRect/>
                </a:stretch>
              </p:blipFill>
              <p:spPr>
                <a:xfrm>
                  <a:off x="5900104" y="1740007"/>
                  <a:ext cx="20808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04" name="Ink 103">
                  <a:extLst>
                    <a:ext uri="{FF2B5EF4-FFF2-40B4-BE49-F238E27FC236}">
                      <a16:creationId xmlns:a16="http://schemas.microsoft.com/office/drawing/2014/main" id="{8B8A004B-BAEC-2552-50AA-1EEB3C40A1F5}"/>
                    </a:ext>
                  </a:extLst>
                </p14:cNvPr>
                <p14:cNvContentPartPr/>
                <p14:nvPr/>
              </p14:nvContentPartPr>
              <p14:xfrm>
                <a:off x="6100984" y="1644967"/>
                <a:ext cx="108720" cy="127800"/>
              </p14:xfrm>
            </p:contentPart>
          </mc:Choice>
          <mc:Fallback xmlns="">
            <p:pic>
              <p:nvPicPr>
                <p:cNvPr id="104" name="Ink 103">
                  <a:extLst>
                    <a:ext uri="{FF2B5EF4-FFF2-40B4-BE49-F238E27FC236}">
                      <a16:creationId xmlns:a16="http://schemas.microsoft.com/office/drawing/2014/main" id="{8B8A004B-BAEC-2552-50AA-1EEB3C40A1F5}"/>
                    </a:ext>
                  </a:extLst>
                </p:cNvPr>
                <p:cNvPicPr/>
                <p:nvPr/>
              </p:nvPicPr>
              <p:blipFill>
                <a:blip r:embed="rId143"/>
                <a:stretch>
                  <a:fillRect/>
                </a:stretch>
              </p:blipFill>
              <p:spPr>
                <a:xfrm>
                  <a:off x="6092344" y="1636327"/>
                  <a:ext cx="12636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07" name="Ink 106">
                  <a:extLst>
                    <a:ext uri="{FF2B5EF4-FFF2-40B4-BE49-F238E27FC236}">
                      <a16:creationId xmlns:a16="http://schemas.microsoft.com/office/drawing/2014/main" id="{A910B678-AD14-40BE-B42F-F35929355B1E}"/>
                    </a:ext>
                  </a:extLst>
                </p14:cNvPr>
                <p14:cNvContentPartPr/>
                <p14:nvPr/>
              </p14:nvContentPartPr>
              <p14:xfrm>
                <a:off x="6081184" y="1602487"/>
                <a:ext cx="111600" cy="84240"/>
              </p14:xfrm>
            </p:contentPart>
          </mc:Choice>
          <mc:Fallback xmlns="">
            <p:pic>
              <p:nvPicPr>
                <p:cNvPr id="107" name="Ink 106">
                  <a:extLst>
                    <a:ext uri="{FF2B5EF4-FFF2-40B4-BE49-F238E27FC236}">
                      <a16:creationId xmlns:a16="http://schemas.microsoft.com/office/drawing/2014/main" id="{A910B678-AD14-40BE-B42F-F35929355B1E}"/>
                    </a:ext>
                  </a:extLst>
                </p:cNvPr>
                <p:cNvPicPr/>
                <p:nvPr/>
              </p:nvPicPr>
              <p:blipFill>
                <a:blip r:embed="rId145"/>
                <a:stretch>
                  <a:fillRect/>
                </a:stretch>
              </p:blipFill>
              <p:spPr>
                <a:xfrm>
                  <a:off x="6072544" y="1593487"/>
                  <a:ext cx="12924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08" name="Ink 107">
                  <a:extLst>
                    <a:ext uri="{FF2B5EF4-FFF2-40B4-BE49-F238E27FC236}">
                      <a16:creationId xmlns:a16="http://schemas.microsoft.com/office/drawing/2014/main" id="{14EFC9FA-23B2-E2C5-1078-2D508E4314A0}"/>
                    </a:ext>
                  </a:extLst>
                </p14:cNvPr>
                <p14:cNvContentPartPr/>
                <p14:nvPr/>
              </p14:nvContentPartPr>
              <p14:xfrm>
                <a:off x="6230584" y="1471087"/>
                <a:ext cx="105480" cy="197640"/>
              </p14:xfrm>
            </p:contentPart>
          </mc:Choice>
          <mc:Fallback xmlns="">
            <p:pic>
              <p:nvPicPr>
                <p:cNvPr id="108" name="Ink 107">
                  <a:extLst>
                    <a:ext uri="{FF2B5EF4-FFF2-40B4-BE49-F238E27FC236}">
                      <a16:creationId xmlns:a16="http://schemas.microsoft.com/office/drawing/2014/main" id="{14EFC9FA-23B2-E2C5-1078-2D508E4314A0}"/>
                    </a:ext>
                  </a:extLst>
                </p:cNvPr>
                <p:cNvPicPr/>
                <p:nvPr/>
              </p:nvPicPr>
              <p:blipFill>
                <a:blip r:embed="rId147"/>
                <a:stretch>
                  <a:fillRect/>
                </a:stretch>
              </p:blipFill>
              <p:spPr>
                <a:xfrm>
                  <a:off x="6221584" y="1462447"/>
                  <a:ext cx="12312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09" name="Ink 108">
                  <a:extLst>
                    <a:ext uri="{FF2B5EF4-FFF2-40B4-BE49-F238E27FC236}">
                      <a16:creationId xmlns:a16="http://schemas.microsoft.com/office/drawing/2014/main" id="{4546C283-A4A3-D911-5487-53547CB705FE}"/>
                    </a:ext>
                  </a:extLst>
                </p14:cNvPr>
                <p14:cNvContentPartPr/>
                <p14:nvPr/>
              </p14:nvContentPartPr>
              <p14:xfrm>
                <a:off x="6319144" y="1218007"/>
                <a:ext cx="165960" cy="316800"/>
              </p14:xfrm>
            </p:contentPart>
          </mc:Choice>
          <mc:Fallback xmlns="">
            <p:pic>
              <p:nvPicPr>
                <p:cNvPr id="109" name="Ink 108">
                  <a:extLst>
                    <a:ext uri="{FF2B5EF4-FFF2-40B4-BE49-F238E27FC236}">
                      <a16:creationId xmlns:a16="http://schemas.microsoft.com/office/drawing/2014/main" id="{4546C283-A4A3-D911-5487-53547CB705FE}"/>
                    </a:ext>
                  </a:extLst>
                </p:cNvPr>
                <p:cNvPicPr/>
                <p:nvPr/>
              </p:nvPicPr>
              <p:blipFill>
                <a:blip r:embed="rId149"/>
                <a:stretch>
                  <a:fillRect/>
                </a:stretch>
              </p:blipFill>
              <p:spPr>
                <a:xfrm>
                  <a:off x="6310144" y="1209367"/>
                  <a:ext cx="183600" cy="334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0">
            <p14:nvContentPartPr>
              <p14:cNvPr id="111" name="Ink 110">
                <a:extLst>
                  <a:ext uri="{FF2B5EF4-FFF2-40B4-BE49-F238E27FC236}">
                    <a16:creationId xmlns:a16="http://schemas.microsoft.com/office/drawing/2014/main" id="{1E812341-FB18-5096-3F14-3C8122FBF987}"/>
                  </a:ext>
                </a:extLst>
              </p14:cNvPr>
              <p14:cNvContentPartPr/>
              <p14:nvPr/>
            </p14:nvContentPartPr>
            <p14:xfrm>
              <a:off x="7574464" y="3307447"/>
              <a:ext cx="1493640" cy="372600"/>
            </p14:xfrm>
          </p:contentPart>
        </mc:Choice>
        <mc:Fallback xmlns="">
          <p:pic>
            <p:nvPicPr>
              <p:cNvPr id="111" name="Ink 110">
                <a:extLst>
                  <a:ext uri="{FF2B5EF4-FFF2-40B4-BE49-F238E27FC236}">
                    <a16:creationId xmlns:a16="http://schemas.microsoft.com/office/drawing/2014/main" id="{1E812341-FB18-5096-3F14-3C8122FBF987}"/>
                  </a:ext>
                </a:extLst>
              </p:cNvPr>
              <p:cNvPicPr/>
              <p:nvPr/>
            </p:nvPicPr>
            <p:blipFill>
              <a:blip r:embed="rId151"/>
              <a:stretch>
                <a:fillRect/>
              </a:stretch>
            </p:blipFill>
            <p:spPr>
              <a:xfrm>
                <a:off x="7565464" y="3298447"/>
                <a:ext cx="151128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20" name="Ink 119">
                <a:extLst>
                  <a:ext uri="{FF2B5EF4-FFF2-40B4-BE49-F238E27FC236}">
                    <a16:creationId xmlns:a16="http://schemas.microsoft.com/office/drawing/2014/main" id="{A6FB171B-4A77-08B4-D1B6-FB53B73599E3}"/>
                  </a:ext>
                </a:extLst>
              </p14:cNvPr>
              <p14:cNvContentPartPr/>
              <p14:nvPr/>
            </p14:nvContentPartPr>
            <p14:xfrm>
              <a:off x="7742224" y="644887"/>
              <a:ext cx="1266840" cy="635760"/>
            </p14:xfrm>
          </p:contentPart>
        </mc:Choice>
        <mc:Fallback xmlns="">
          <p:pic>
            <p:nvPicPr>
              <p:cNvPr id="120" name="Ink 119">
                <a:extLst>
                  <a:ext uri="{FF2B5EF4-FFF2-40B4-BE49-F238E27FC236}">
                    <a16:creationId xmlns:a16="http://schemas.microsoft.com/office/drawing/2014/main" id="{A6FB171B-4A77-08B4-D1B6-FB53B73599E3}"/>
                  </a:ext>
                </a:extLst>
              </p:cNvPr>
              <p:cNvPicPr/>
              <p:nvPr/>
            </p:nvPicPr>
            <p:blipFill>
              <a:blip r:embed="rId153"/>
              <a:stretch>
                <a:fillRect/>
              </a:stretch>
            </p:blipFill>
            <p:spPr>
              <a:xfrm>
                <a:off x="7733584" y="635887"/>
                <a:ext cx="1284480" cy="6534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21" name="Ink 120">
                <a:extLst>
                  <a:ext uri="{FF2B5EF4-FFF2-40B4-BE49-F238E27FC236}">
                    <a16:creationId xmlns:a16="http://schemas.microsoft.com/office/drawing/2014/main" id="{180D6D6D-497D-DC14-ED83-6770751B2118}"/>
                  </a:ext>
                </a:extLst>
              </p14:cNvPr>
              <p14:cNvContentPartPr/>
              <p14:nvPr/>
            </p14:nvContentPartPr>
            <p14:xfrm>
              <a:off x="10508464" y="2393767"/>
              <a:ext cx="603720" cy="348120"/>
            </p14:xfrm>
          </p:contentPart>
        </mc:Choice>
        <mc:Fallback xmlns="">
          <p:pic>
            <p:nvPicPr>
              <p:cNvPr id="121" name="Ink 120">
                <a:extLst>
                  <a:ext uri="{FF2B5EF4-FFF2-40B4-BE49-F238E27FC236}">
                    <a16:creationId xmlns:a16="http://schemas.microsoft.com/office/drawing/2014/main" id="{180D6D6D-497D-DC14-ED83-6770751B2118}"/>
                  </a:ext>
                </a:extLst>
              </p:cNvPr>
              <p:cNvPicPr/>
              <p:nvPr/>
            </p:nvPicPr>
            <p:blipFill>
              <a:blip r:embed="rId155"/>
              <a:stretch>
                <a:fillRect/>
              </a:stretch>
            </p:blipFill>
            <p:spPr>
              <a:xfrm>
                <a:off x="10499824" y="2385127"/>
                <a:ext cx="621360" cy="365760"/>
              </a:xfrm>
              <a:prstGeom prst="rect">
                <a:avLst/>
              </a:prstGeom>
            </p:spPr>
          </p:pic>
        </mc:Fallback>
      </mc:AlternateContent>
      <p:grpSp>
        <p:nvGrpSpPr>
          <p:cNvPr id="124" name="Group 123">
            <a:extLst>
              <a:ext uri="{FF2B5EF4-FFF2-40B4-BE49-F238E27FC236}">
                <a16:creationId xmlns:a16="http://schemas.microsoft.com/office/drawing/2014/main" id="{792E880A-5247-05C2-58B1-51BB2CF2F484}"/>
              </a:ext>
            </a:extLst>
          </p:cNvPr>
          <p:cNvGrpSpPr/>
          <p:nvPr/>
        </p:nvGrpSpPr>
        <p:grpSpPr>
          <a:xfrm>
            <a:off x="6550264" y="3293767"/>
            <a:ext cx="1108080" cy="636840"/>
            <a:chOff x="6550264" y="3293767"/>
            <a:chExt cx="1108080" cy="636840"/>
          </a:xfrm>
        </p:grpSpPr>
        <mc:AlternateContent xmlns:mc="http://schemas.openxmlformats.org/markup-compatibility/2006" xmlns:p14="http://schemas.microsoft.com/office/powerpoint/2010/main">
          <mc:Choice Requires="p14">
            <p:contentPart p14:bwMode="auto" r:id="rId156">
              <p14:nvContentPartPr>
                <p14:cNvPr id="112" name="Ink 111">
                  <a:extLst>
                    <a:ext uri="{FF2B5EF4-FFF2-40B4-BE49-F238E27FC236}">
                      <a16:creationId xmlns:a16="http://schemas.microsoft.com/office/drawing/2014/main" id="{799457D3-D665-E353-6106-4DAA02A596E6}"/>
                    </a:ext>
                  </a:extLst>
                </p14:cNvPr>
                <p14:cNvContentPartPr/>
                <p14:nvPr/>
              </p14:nvContentPartPr>
              <p14:xfrm>
                <a:off x="7486264" y="3293767"/>
                <a:ext cx="172080" cy="61920"/>
              </p14:xfrm>
            </p:contentPart>
          </mc:Choice>
          <mc:Fallback xmlns="">
            <p:pic>
              <p:nvPicPr>
                <p:cNvPr id="112" name="Ink 111">
                  <a:extLst>
                    <a:ext uri="{FF2B5EF4-FFF2-40B4-BE49-F238E27FC236}">
                      <a16:creationId xmlns:a16="http://schemas.microsoft.com/office/drawing/2014/main" id="{799457D3-D665-E353-6106-4DAA02A596E6}"/>
                    </a:ext>
                  </a:extLst>
                </p:cNvPr>
                <p:cNvPicPr/>
                <p:nvPr/>
              </p:nvPicPr>
              <p:blipFill>
                <a:blip r:embed="rId157"/>
                <a:stretch>
                  <a:fillRect/>
                </a:stretch>
              </p:blipFill>
              <p:spPr>
                <a:xfrm>
                  <a:off x="7477264" y="3285127"/>
                  <a:ext cx="18972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3" name="Ink 112">
                  <a:extLst>
                    <a:ext uri="{FF2B5EF4-FFF2-40B4-BE49-F238E27FC236}">
                      <a16:creationId xmlns:a16="http://schemas.microsoft.com/office/drawing/2014/main" id="{A07E2DAC-4586-7B12-3313-B317E6A29946}"/>
                    </a:ext>
                  </a:extLst>
                </p14:cNvPr>
                <p14:cNvContentPartPr/>
                <p14:nvPr/>
              </p14:nvContentPartPr>
              <p14:xfrm>
                <a:off x="7291864" y="3360367"/>
                <a:ext cx="125640" cy="115920"/>
              </p14:xfrm>
            </p:contentPart>
          </mc:Choice>
          <mc:Fallback xmlns="">
            <p:pic>
              <p:nvPicPr>
                <p:cNvPr id="113" name="Ink 112">
                  <a:extLst>
                    <a:ext uri="{FF2B5EF4-FFF2-40B4-BE49-F238E27FC236}">
                      <a16:creationId xmlns:a16="http://schemas.microsoft.com/office/drawing/2014/main" id="{A07E2DAC-4586-7B12-3313-B317E6A29946}"/>
                    </a:ext>
                  </a:extLst>
                </p:cNvPr>
                <p:cNvPicPr/>
                <p:nvPr/>
              </p:nvPicPr>
              <p:blipFill>
                <a:blip r:embed="rId159"/>
                <a:stretch>
                  <a:fillRect/>
                </a:stretch>
              </p:blipFill>
              <p:spPr>
                <a:xfrm>
                  <a:off x="7283224" y="3351727"/>
                  <a:ext cx="14328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15" name="Ink 114">
                  <a:extLst>
                    <a:ext uri="{FF2B5EF4-FFF2-40B4-BE49-F238E27FC236}">
                      <a16:creationId xmlns:a16="http://schemas.microsoft.com/office/drawing/2014/main" id="{F8C44798-0245-B2B9-1B2F-B8DFC7A6EB6A}"/>
                    </a:ext>
                  </a:extLst>
                </p14:cNvPr>
                <p14:cNvContentPartPr/>
                <p14:nvPr/>
              </p14:nvContentPartPr>
              <p14:xfrm>
                <a:off x="7117624" y="3500407"/>
                <a:ext cx="93960" cy="49680"/>
              </p14:xfrm>
            </p:contentPart>
          </mc:Choice>
          <mc:Fallback xmlns="">
            <p:pic>
              <p:nvPicPr>
                <p:cNvPr id="115" name="Ink 114">
                  <a:extLst>
                    <a:ext uri="{FF2B5EF4-FFF2-40B4-BE49-F238E27FC236}">
                      <a16:creationId xmlns:a16="http://schemas.microsoft.com/office/drawing/2014/main" id="{F8C44798-0245-B2B9-1B2F-B8DFC7A6EB6A}"/>
                    </a:ext>
                  </a:extLst>
                </p:cNvPr>
                <p:cNvPicPr/>
                <p:nvPr/>
              </p:nvPicPr>
              <p:blipFill>
                <a:blip r:embed="rId161"/>
                <a:stretch>
                  <a:fillRect/>
                </a:stretch>
              </p:blipFill>
              <p:spPr>
                <a:xfrm>
                  <a:off x="7108624" y="3491407"/>
                  <a:ext cx="11160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16" name="Ink 115">
                  <a:extLst>
                    <a:ext uri="{FF2B5EF4-FFF2-40B4-BE49-F238E27FC236}">
                      <a16:creationId xmlns:a16="http://schemas.microsoft.com/office/drawing/2014/main" id="{ECEBA28A-A158-1907-21C0-A67801428234}"/>
                    </a:ext>
                  </a:extLst>
                </p14:cNvPr>
                <p14:cNvContentPartPr/>
                <p14:nvPr/>
              </p14:nvContentPartPr>
              <p14:xfrm>
                <a:off x="6670144" y="3567727"/>
                <a:ext cx="173160" cy="152280"/>
              </p14:xfrm>
            </p:contentPart>
          </mc:Choice>
          <mc:Fallback xmlns="">
            <p:pic>
              <p:nvPicPr>
                <p:cNvPr id="116" name="Ink 115">
                  <a:extLst>
                    <a:ext uri="{FF2B5EF4-FFF2-40B4-BE49-F238E27FC236}">
                      <a16:creationId xmlns:a16="http://schemas.microsoft.com/office/drawing/2014/main" id="{ECEBA28A-A158-1907-21C0-A67801428234}"/>
                    </a:ext>
                  </a:extLst>
                </p:cNvPr>
                <p:cNvPicPr/>
                <p:nvPr/>
              </p:nvPicPr>
              <p:blipFill>
                <a:blip r:embed="rId163"/>
                <a:stretch>
                  <a:fillRect/>
                </a:stretch>
              </p:blipFill>
              <p:spPr>
                <a:xfrm>
                  <a:off x="6661504" y="3559087"/>
                  <a:ext cx="19080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17" name="Ink 116">
                  <a:extLst>
                    <a:ext uri="{FF2B5EF4-FFF2-40B4-BE49-F238E27FC236}">
                      <a16:creationId xmlns:a16="http://schemas.microsoft.com/office/drawing/2014/main" id="{8A0C4771-4046-8BA1-21DC-734D5EF26DCD}"/>
                    </a:ext>
                  </a:extLst>
                </p14:cNvPr>
                <p14:cNvContentPartPr/>
                <p14:nvPr/>
              </p14:nvContentPartPr>
              <p14:xfrm>
                <a:off x="6828544" y="3492847"/>
                <a:ext cx="137160" cy="169200"/>
              </p14:xfrm>
            </p:contentPart>
          </mc:Choice>
          <mc:Fallback xmlns="">
            <p:pic>
              <p:nvPicPr>
                <p:cNvPr id="117" name="Ink 116">
                  <a:extLst>
                    <a:ext uri="{FF2B5EF4-FFF2-40B4-BE49-F238E27FC236}">
                      <a16:creationId xmlns:a16="http://schemas.microsoft.com/office/drawing/2014/main" id="{8A0C4771-4046-8BA1-21DC-734D5EF26DCD}"/>
                    </a:ext>
                  </a:extLst>
                </p:cNvPr>
                <p:cNvPicPr/>
                <p:nvPr/>
              </p:nvPicPr>
              <p:blipFill>
                <a:blip r:embed="rId165"/>
                <a:stretch>
                  <a:fillRect/>
                </a:stretch>
              </p:blipFill>
              <p:spPr>
                <a:xfrm>
                  <a:off x="6819544" y="3483847"/>
                  <a:ext cx="15480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18" name="Ink 117">
                  <a:extLst>
                    <a:ext uri="{FF2B5EF4-FFF2-40B4-BE49-F238E27FC236}">
                      <a16:creationId xmlns:a16="http://schemas.microsoft.com/office/drawing/2014/main" id="{2614B8BA-7315-AF8E-7526-4C6DA2C2C949}"/>
                    </a:ext>
                  </a:extLst>
                </p14:cNvPr>
                <p14:cNvContentPartPr/>
                <p14:nvPr/>
              </p14:nvContentPartPr>
              <p14:xfrm>
                <a:off x="6987664" y="3603367"/>
                <a:ext cx="95040" cy="132480"/>
              </p14:xfrm>
            </p:contentPart>
          </mc:Choice>
          <mc:Fallback xmlns="">
            <p:pic>
              <p:nvPicPr>
                <p:cNvPr id="118" name="Ink 117">
                  <a:extLst>
                    <a:ext uri="{FF2B5EF4-FFF2-40B4-BE49-F238E27FC236}">
                      <a16:creationId xmlns:a16="http://schemas.microsoft.com/office/drawing/2014/main" id="{2614B8BA-7315-AF8E-7526-4C6DA2C2C949}"/>
                    </a:ext>
                  </a:extLst>
                </p:cNvPr>
                <p:cNvPicPr/>
                <p:nvPr/>
              </p:nvPicPr>
              <p:blipFill>
                <a:blip r:embed="rId167"/>
                <a:stretch>
                  <a:fillRect/>
                </a:stretch>
              </p:blipFill>
              <p:spPr>
                <a:xfrm>
                  <a:off x="6978664" y="3594367"/>
                  <a:ext cx="11268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2" name="Ink 121">
                  <a:extLst>
                    <a:ext uri="{FF2B5EF4-FFF2-40B4-BE49-F238E27FC236}">
                      <a16:creationId xmlns:a16="http://schemas.microsoft.com/office/drawing/2014/main" id="{20E4C2ED-A70D-8008-3F34-1588F0A85C55}"/>
                    </a:ext>
                  </a:extLst>
                </p14:cNvPr>
                <p14:cNvContentPartPr/>
                <p14:nvPr/>
              </p14:nvContentPartPr>
              <p14:xfrm>
                <a:off x="6550264" y="3420127"/>
                <a:ext cx="561960" cy="336600"/>
              </p14:xfrm>
            </p:contentPart>
          </mc:Choice>
          <mc:Fallback xmlns="">
            <p:pic>
              <p:nvPicPr>
                <p:cNvPr id="122" name="Ink 121">
                  <a:extLst>
                    <a:ext uri="{FF2B5EF4-FFF2-40B4-BE49-F238E27FC236}">
                      <a16:creationId xmlns:a16="http://schemas.microsoft.com/office/drawing/2014/main" id="{20E4C2ED-A70D-8008-3F34-1588F0A85C55}"/>
                    </a:ext>
                  </a:extLst>
                </p:cNvPr>
                <p:cNvPicPr/>
                <p:nvPr/>
              </p:nvPicPr>
              <p:blipFill>
                <a:blip r:embed="rId169"/>
                <a:stretch>
                  <a:fillRect/>
                </a:stretch>
              </p:blipFill>
              <p:spPr>
                <a:xfrm>
                  <a:off x="6541264" y="3411487"/>
                  <a:ext cx="57960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3" name="Ink 122">
                  <a:extLst>
                    <a:ext uri="{FF2B5EF4-FFF2-40B4-BE49-F238E27FC236}">
                      <a16:creationId xmlns:a16="http://schemas.microsoft.com/office/drawing/2014/main" id="{F60192F5-6430-B47B-22D3-C795B07C1932}"/>
                    </a:ext>
                  </a:extLst>
                </p14:cNvPr>
                <p14:cNvContentPartPr/>
                <p14:nvPr/>
              </p14:nvContentPartPr>
              <p14:xfrm>
                <a:off x="6634864" y="3321487"/>
                <a:ext cx="323280" cy="609120"/>
              </p14:xfrm>
            </p:contentPart>
          </mc:Choice>
          <mc:Fallback xmlns="">
            <p:pic>
              <p:nvPicPr>
                <p:cNvPr id="123" name="Ink 122">
                  <a:extLst>
                    <a:ext uri="{FF2B5EF4-FFF2-40B4-BE49-F238E27FC236}">
                      <a16:creationId xmlns:a16="http://schemas.microsoft.com/office/drawing/2014/main" id="{F60192F5-6430-B47B-22D3-C795B07C1932}"/>
                    </a:ext>
                  </a:extLst>
                </p:cNvPr>
                <p:cNvPicPr/>
                <p:nvPr/>
              </p:nvPicPr>
              <p:blipFill>
                <a:blip r:embed="rId171"/>
                <a:stretch>
                  <a:fillRect/>
                </a:stretch>
              </p:blipFill>
              <p:spPr>
                <a:xfrm>
                  <a:off x="6626224" y="3312847"/>
                  <a:ext cx="340920" cy="626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2">
            <p14:nvContentPartPr>
              <p14:cNvPr id="125" name="Ink 124">
                <a:extLst>
                  <a:ext uri="{FF2B5EF4-FFF2-40B4-BE49-F238E27FC236}">
                    <a16:creationId xmlns:a16="http://schemas.microsoft.com/office/drawing/2014/main" id="{995F870F-DAF0-F172-8448-63B3DAF3F7A8}"/>
                  </a:ext>
                </a:extLst>
              </p14:cNvPr>
              <p14:cNvContentPartPr/>
              <p14:nvPr/>
            </p14:nvContentPartPr>
            <p14:xfrm>
              <a:off x="11540584" y="2893807"/>
              <a:ext cx="482760" cy="361080"/>
            </p14:xfrm>
          </p:contentPart>
        </mc:Choice>
        <mc:Fallback xmlns="">
          <p:pic>
            <p:nvPicPr>
              <p:cNvPr id="125" name="Ink 124">
                <a:extLst>
                  <a:ext uri="{FF2B5EF4-FFF2-40B4-BE49-F238E27FC236}">
                    <a16:creationId xmlns:a16="http://schemas.microsoft.com/office/drawing/2014/main" id="{995F870F-DAF0-F172-8448-63B3DAF3F7A8}"/>
                  </a:ext>
                </a:extLst>
              </p:cNvPr>
              <p:cNvPicPr/>
              <p:nvPr/>
            </p:nvPicPr>
            <p:blipFill>
              <a:blip r:embed="rId173"/>
              <a:stretch>
                <a:fillRect/>
              </a:stretch>
            </p:blipFill>
            <p:spPr>
              <a:xfrm>
                <a:off x="11531584" y="2884807"/>
                <a:ext cx="500400" cy="37872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26" name="Ink 125">
                <a:extLst>
                  <a:ext uri="{FF2B5EF4-FFF2-40B4-BE49-F238E27FC236}">
                    <a16:creationId xmlns:a16="http://schemas.microsoft.com/office/drawing/2014/main" id="{94324F7B-4536-9EBB-421B-9E3F9D5B1C1E}"/>
                  </a:ext>
                </a:extLst>
              </p14:cNvPr>
              <p14:cNvContentPartPr/>
              <p14:nvPr/>
            </p14:nvContentPartPr>
            <p14:xfrm>
              <a:off x="11669104" y="3236527"/>
              <a:ext cx="1061280" cy="369720"/>
            </p14:xfrm>
          </p:contentPart>
        </mc:Choice>
        <mc:Fallback xmlns="">
          <p:pic>
            <p:nvPicPr>
              <p:cNvPr id="126" name="Ink 125">
                <a:extLst>
                  <a:ext uri="{FF2B5EF4-FFF2-40B4-BE49-F238E27FC236}">
                    <a16:creationId xmlns:a16="http://schemas.microsoft.com/office/drawing/2014/main" id="{94324F7B-4536-9EBB-421B-9E3F9D5B1C1E}"/>
                  </a:ext>
                </a:extLst>
              </p:cNvPr>
              <p:cNvPicPr/>
              <p:nvPr/>
            </p:nvPicPr>
            <p:blipFill>
              <a:blip r:embed="rId175"/>
              <a:stretch>
                <a:fillRect/>
              </a:stretch>
            </p:blipFill>
            <p:spPr>
              <a:xfrm>
                <a:off x="11660104" y="3227527"/>
                <a:ext cx="1078920" cy="387360"/>
              </a:xfrm>
              <a:prstGeom prst="rect">
                <a:avLst/>
              </a:prstGeom>
            </p:spPr>
          </p:pic>
        </mc:Fallback>
      </mc:AlternateContent>
    </p:spTree>
    <p:extLst>
      <p:ext uri="{BB962C8B-B14F-4D97-AF65-F5344CB8AC3E}">
        <p14:creationId xmlns:p14="http://schemas.microsoft.com/office/powerpoint/2010/main" val="3713345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CB45A-ED8B-59ED-44E3-D6843FFC950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55F462E-D151-D9E5-E671-DB9F68E1B459}"/>
              </a:ext>
            </a:extLst>
          </p:cNvPr>
          <p:cNvSpPr txBox="1"/>
          <p:nvPr/>
        </p:nvSpPr>
        <p:spPr>
          <a:xfrm>
            <a:off x="5349081" y="32670"/>
            <a:ext cx="3429000" cy="485646"/>
          </a:xfrm>
          <a:prstGeom prst="rect">
            <a:avLst/>
          </a:prstGeom>
          <a:noFill/>
        </p:spPr>
        <p:txBody>
          <a:bodyPr wrap="square" rtlCol="0">
            <a:spAutoFit/>
          </a:bodyPr>
          <a:lstStyle/>
          <a:p>
            <a:pPr algn="ctr"/>
            <a:r>
              <a:rPr lang="en-US" sz="2556" dirty="0"/>
              <a:t>Next Generation - Data</a:t>
            </a:r>
          </a:p>
        </p:txBody>
      </p:sp>
      <p:graphicFrame>
        <p:nvGraphicFramePr>
          <p:cNvPr id="14" name="Table 14">
            <a:extLst>
              <a:ext uri="{FF2B5EF4-FFF2-40B4-BE49-F238E27FC236}">
                <a16:creationId xmlns:a16="http://schemas.microsoft.com/office/drawing/2014/main" id="{8A09C6E0-E431-D23C-E7D6-AD932EC3C762}"/>
              </a:ext>
            </a:extLst>
          </p:cNvPr>
          <p:cNvGraphicFramePr>
            <a:graphicFrameLocks noGrp="1"/>
          </p:cNvGraphicFramePr>
          <p:nvPr>
            <p:extLst>
              <p:ext uri="{D42A27DB-BD31-4B8C-83A1-F6EECF244321}">
                <p14:modId xmlns:p14="http://schemas.microsoft.com/office/powerpoint/2010/main" val="890784252"/>
              </p:ext>
            </p:extLst>
          </p:nvPr>
        </p:nvGraphicFramePr>
        <p:xfrm>
          <a:off x="4706759" y="5421176"/>
          <a:ext cx="7222440" cy="1255360"/>
        </p:xfrm>
        <a:graphic>
          <a:graphicData uri="http://schemas.openxmlformats.org/drawingml/2006/table">
            <a:tbl>
              <a:tblPr firstRow="1" bandRow="1">
                <a:tableStyleId>{5C22544A-7EE6-4342-B048-85BDC9FD1C3A}</a:tableStyleId>
              </a:tblPr>
              <a:tblGrid>
                <a:gridCol w="2407480">
                  <a:extLst>
                    <a:ext uri="{9D8B030D-6E8A-4147-A177-3AD203B41FA5}">
                      <a16:colId xmlns:a16="http://schemas.microsoft.com/office/drawing/2014/main" val="2467730862"/>
                    </a:ext>
                  </a:extLst>
                </a:gridCol>
                <a:gridCol w="2407480">
                  <a:extLst>
                    <a:ext uri="{9D8B030D-6E8A-4147-A177-3AD203B41FA5}">
                      <a16:colId xmlns:a16="http://schemas.microsoft.com/office/drawing/2014/main" val="3952133631"/>
                    </a:ext>
                  </a:extLst>
                </a:gridCol>
                <a:gridCol w="2407480">
                  <a:extLst>
                    <a:ext uri="{9D8B030D-6E8A-4147-A177-3AD203B41FA5}">
                      <a16:colId xmlns:a16="http://schemas.microsoft.com/office/drawing/2014/main" val="529736229"/>
                    </a:ext>
                  </a:extLst>
                </a:gridCol>
              </a:tblGrid>
              <a:tr h="476310">
                <a:tc>
                  <a:txBody>
                    <a:bodyPr/>
                    <a:lstStyle/>
                    <a:p>
                      <a:r>
                        <a:rPr lang="en-US" sz="1900" dirty="0"/>
                        <a:t>Method</a:t>
                      </a:r>
                    </a:p>
                  </a:txBody>
                  <a:tcPr marL="97381" marR="97381" marT="48691" marB="48691"/>
                </a:tc>
                <a:tc>
                  <a:txBody>
                    <a:bodyPr/>
                    <a:lstStyle/>
                    <a:p>
                      <a:r>
                        <a:rPr lang="en-US" sz="1900" dirty="0"/>
                        <a:t>Read Length</a:t>
                      </a:r>
                    </a:p>
                  </a:txBody>
                  <a:tcPr marL="97381" marR="97381" marT="48691" marB="48691"/>
                </a:tc>
                <a:tc>
                  <a:txBody>
                    <a:bodyPr/>
                    <a:lstStyle/>
                    <a:p>
                      <a:r>
                        <a:rPr lang="en-US" sz="1900" dirty="0"/>
                        <a:t>Samples Processed</a:t>
                      </a:r>
                    </a:p>
                  </a:txBody>
                  <a:tcPr marL="97381" marR="97381" marT="48691" marB="48691"/>
                </a:tc>
                <a:extLst>
                  <a:ext uri="{0D108BD9-81ED-4DB2-BD59-A6C34878D82A}">
                    <a16:rowId xmlns:a16="http://schemas.microsoft.com/office/drawing/2014/main" val="2281871966"/>
                  </a:ext>
                </a:extLst>
              </a:tr>
              <a:tr h="389525">
                <a:tc>
                  <a:txBody>
                    <a:bodyPr/>
                    <a:lstStyle/>
                    <a:p>
                      <a:r>
                        <a:rPr lang="en-US" sz="1900" dirty="0"/>
                        <a:t>Sanger</a:t>
                      </a:r>
                    </a:p>
                  </a:txBody>
                  <a:tcPr marL="97381" marR="97381" marT="48691" marB="48691"/>
                </a:tc>
                <a:tc>
                  <a:txBody>
                    <a:bodyPr/>
                    <a:lstStyle/>
                    <a:p>
                      <a:r>
                        <a:rPr lang="en-US" sz="1900" dirty="0"/>
                        <a:t>~1000</a:t>
                      </a:r>
                    </a:p>
                  </a:txBody>
                  <a:tcPr marL="97381" marR="97381" marT="48691" marB="48691"/>
                </a:tc>
                <a:tc>
                  <a:txBody>
                    <a:bodyPr/>
                    <a:lstStyle/>
                    <a:p>
                      <a:r>
                        <a:rPr lang="en-US" sz="1900" dirty="0"/>
                        <a:t>1</a:t>
                      </a:r>
                    </a:p>
                  </a:txBody>
                  <a:tcPr marL="97381" marR="97381" marT="48691" marB="48691"/>
                </a:tc>
                <a:extLst>
                  <a:ext uri="{0D108BD9-81ED-4DB2-BD59-A6C34878D82A}">
                    <a16:rowId xmlns:a16="http://schemas.microsoft.com/office/drawing/2014/main" val="1943315296"/>
                  </a:ext>
                </a:extLst>
              </a:tr>
              <a:tr h="389525">
                <a:tc>
                  <a:txBody>
                    <a:bodyPr/>
                    <a:lstStyle/>
                    <a:p>
                      <a:r>
                        <a:rPr lang="en-US" sz="1900" dirty="0"/>
                        <a:t>Illumina</a:t>
                      </a:r>
                    </a:p>
                  </a:txBody>
                  <a:tcPr marL="97381" marR="97381" marT="48691" marB="48691"/>
                </a:tc>
                <a:tc>
                  <a:txBody>
                    <a:bodyPr/>
                    <a:lstStyle/>
                    <a:p>
                      <a:r>
                        <a:rPr lang="en-US" sz="1900" dirty="0"/>
                        <a:t>~200</a:t>
                      </a:r>
                    </a:p>
                  </a:txBody>
                  <a:tcPr marL="97381" marR="97381" marT="48691" marB="48691"/>
                </a:tc>
                <a:tc>
                  <a:txBody>
                    <a:bodyPr/>
                    <a:lstStyle/>
                    <a:p>
                      <a:r>
                        <a:rPr lang="en-US" sz="1900" dirty="0"/>
                        <a:t>~10,000s</a:t>
                      </a:r>
                    </a:p>
                  </a:txBody>
                  <a:tcPr marL="97381" marR="97381" marT="48691" marB="48691"/>
                </a:tc>
                <a:extLst>
                  <a:ext uri="{0D108BD9-81ED-4DB2-BD59-A6C34878D82A}">
                    <a16:rowId xmlns:a16="http://schemas.microsoft.com/office/drawing/2014/main" val="2978627142"/>
                  </a:ext>
                </a:extLst>
              </a:tr>
            </a:tbl>
          </a:graphicData>
        </a:graphic>
      </p:graphicFrame>
      <p:sp>
        <p:nvSpPr>
          <p:cNvPr id="7" name="Date Placeholder 6">
            <a:extLst>
              <a:ext uri="{FF2B5EF4-FFF2-40B4-BE49-F238E27FC236}">
                <a16:creationId xmlns:a16="http://schemas.microsoft.com/office/drawing/2014/main" id="{DE4E306B-1314-8684-15BB-F8A92ACB2011}"/>
              </a:ext>
            </a:extLst>
          </p:cNvPr>
          <p:cNvSpPr>
            <a:spLocks noGrp="1"/>
          </p:cNvSpPr>
          <p:nvPr>
            <p:ph type="dt" sz="half" idx="10"/>
          </p:nvPr>
        </p:nvSpPr>
        <p:spPr/>
        <p:txBody>
          <a:bodyPr/>
          <a:lstStyle/>
          <a:p>
            <a:fld id="{B392C3C9-7A0E-414C-9A3E-1EAA6D076D3B}" type="datetime1">
              <a:rPr lang="en-US" smtClean="0"/>
              <a:t>2/5/2025</a:t>
            </a:fld>
            <a:endParaRPr lang="en-US"/>
          </a:p>
        </p:txBody>
      </p:sp>
      <p:sp>
        <p:nvSpPr>
          <p:cNvPr id="8" name="Footer Placeholder 7">
            <a:extLst>
              <a:ext uri="{FF2B5EF4-FFF2-40B4-BE49-F238E27FC236}">
                <a16:creationId xmlns:a16="http://schemas.microsoft.com/office/drawing/2014/main" id="{66C88A9F-C04F-21F5-8C2C-1F04C4D546B3}"/>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AD59C205-8543-7811-C112-3D06B49AF436}"/>
              </a:ext>
            </a:extLst>
          </p:cNvPr>
          <p:cNvSpPr>
            <a:spLocks noGrp="1"/>
          </p:cNvSpPr>
          <p:nvPr>
            <p:ph type="sldNum" sz="quarter" idx="12"/>
          </p:nvPr>
        </p:nvSpPr>
        <p:spPr/>
        <p:txBody>
          <a:bodyPr/>
          <a:lstStyle/>
          <a:p>
            <a:fld id="{DC3BB032-4020-48F4-953B-341806DC4A2B}" type="slidenum">
              <a:rPr lang="en-US" smtClean="0"/>
              <a:t>22</a:t>
            </a:fld>
            <a:endParaRPr lang="en-US"/>
          </a:p>
        </p:txBody>
      </p:sp>
      <p:graphicFrame>
        <p:nvGraphicFramePr>
          <p:cNvPr id="20" name="Object 19">
            <a:extLst>
              <a:ext uri="{FF2B5EF4-FFF2-40B4-BE49-F238E27FC236}">
                <a16:creationId xmlns:a16="http://schemas.microsoft.com/office/drawing/2014/main" id="{44515BA5-96B4-0D44-B332-64BAAF512911}"/>
              </a:ext>
            </a:extLst>
          </p:cNvPr>
          <p:cNvGraphicFramePr>
            <a:graphicFrameLocks noChangeAspect="1"/>
          </p:cNvGraphicFramePr>
          <p:nvPr>
            <p:extLst>
              <p:ext uri="{D42A27DB-BD31-4B8C-83A1-F6EECF244321}">
                <p14:modId xmlns:p14="http://schemas.microsoft.com/office/powerpoint/2010/main" val="1512031368"/>
              </p:ext>
            </p:extLst>
          </p:nvPr>
        </p:nvGraphicFramePr>
        <p:xfrm>
          <a:off x="4627563" y="2571750"/>
          <a:ext cx="7056437" cy="1992313"/>
        </p:xfrm>
        <a:graphic>
          <a:graphicData uri="http://schemas.openxmlformats.org/presentationml/2006/ole">
            <mc:AlternateContent xmlns:mc="http://schemas.openxmlformats.org/markup-compatibility/2006">
              <mc:Choice xmlns:v="urn:schemas-microsoft-com:vml" Requires="v">
                <p:oleObj name="MDLDrawObject Class" r:id="rId2" imgW="7638347" imgH="2114156" progId="MDLDrawOLE.MDLDrawObject.1">
                  <p:embed/>
                </p:oleObj>
              </mc:Choice>
              <mc:Fallback>
                <p:oleObj name="MDLDrawObject Class" r:id="rId2" imgW="7638347" imgH="2114156" progId="MDLDrawOLE.MDLDrawObject.1">
                  <p:embed/>
                  <p:pic>
                    <p:nvPicPr>
                      <p:cNvPr id="19" name="Object 18">
                        <a:extLst>
                          <a:ext uri="{FF2B5EF4-FFF2-40B4-BE49-F238E27FC236}">
                            <a16:creationId xmlns:a16="http://schemas.microsoft.com/office/drawing/2014/main" id="{D477E86B-542B-8542-0E00-34EE6F7BDFCC}"/>
                          </a:ext>
                        </a:extLst>
                      </p:cNvPr>
                      <p:cNvPicPr>
                        <a:picLocks noChangeAspect="1" noChangeArrowheads="1"/>
                      </p:cNvPicPr>
                      <p:nvPr/>
                    </p:nvPicPr>
                    <p:blipFill>
                      <a:blip r:embed="rId3"/>
                      <a:srcRect/>
                      <a:stretch>
                        <a:fillRect/>
                      </a:stretch>
                    </p:blipFill>
                    <p:spPr bwMode="auto">
                      <a:xfrm>
                        <a:off x="4627563" y="2571750"/>
                        <a:ext cx="7056437" cy="1992313"/>
                      </a:xfrm>
                      <a:prstGeom prst="rect">
                        <a:avLst/>
                      </a:prstGeom>
                      <a:noFill/>
                    </p:spPr>
                  </p:pic>
                </p:oleObj>
              </mc:Fallback>
            </mc:AlternateContent>
          </a:graphicData>
        </a:graphic>
      </p:graphicFrame>
      <p:grpSp>
        <p:nvGrpSpPr>
          <p:cNvPr id="43" name="Group 42">
            <a:extLst>
              <a:ext uri="{FF2B5EF4-FFF2-40B4-BE49-F238E27FC236}">
                <a16:creationId xmlns:a16="http://schemas.microsoft.com/office/drawing/2014/main" id="{AB95EE62-47D3-9B14-ED2D-736F04C9DCC3}"/>
              </a:ext>
            </a:extLst>
          </p:cNvPr>
          <p:cNvGrpSpPr/>
          <p:nvPr/>
        </p:nvGrpSpPr>
        <p:grpSpPr>
          <a:xfrm>
            <a:off x="853281" y="2578143"/>
            <a:ext cx="2756129" cy="4320915"/>
            <a:chOff x="853281" y="1305313"/>
            <a:chExt cx="2756129" cy="4320915"/>
          </a:xfrm>
        </p:grpSpPr>
        <p:pic>
          <p:nvPicPr>
            <p:cNvPr id="17" name="Picture 16">
              <a:extLst>
                <a:ext uri="{FF2B5EF4-FFF2-40B4-BE49-F238E27FC236}">
                  <a16:creationId xmlns:a16="http://schemas.microsoft.com/office/drawing/2014/main" id="{B1ED833C-6066-C58A-4F44-8AD9D4BA3FC3}"/>
                </a:ext>
              </a:extLst>
            </p:cNvPr>
            <p:cNvPicPr>
              <a:picLocks noChangeAspect="1"/>
            </p:cNvPicPr>
            <p:nvPr/>
          </p:nvPicPr>
          <p:blipFill rotWithShape="1">
            <a:blip r:embed="rId4"/>
            <a:srcRect t="64444" r="66171" b="11093"/>
            <a:stretch/>
          </p:blipFill>
          <p:spPr>
            <a:xfrm>
              <a:off x="853281" y="1305313"/>
              <a:ext cx="2583166" cy="1430848"/>
            </a:xfrm>
            <a:prstGeom prst="rect">
              <a:avLst/>
            </a:prstGeom>
          </p:spPr>
        </p:pic>
        <p:sp>
          <p:nvSpPr>
            <p:cNvPr id="2" name="TextBox 1">
              <a:extLst>
                <a:ext uri="{FF2B5EF4-FFF2-40B4-BE49-F238E27FC236}">
                  <a16:creationId xmlns:a16="http://schemas.microsoft.com/office/drawing/2014/main" id="{5A6C6535-DE30-5F65-9DC8-E94A74E5E812}"/>
                </a:ext>
              </a:extLst>
            </p:cNvPr>
            <p:cNvSpPr txBox="1"/>
            <p:nvPr/>
          </p:nvSpPr>
          <p:spPr>
            <a:xfrm>
              <a:off x="1081881" y="2763906"/>
              <a:ext cx="383438" cy="2862322"/>
            </a:xfrm>
            <a:prstGeom prst="rect">
              <a:avLst/>
            </a:prstGeom>
            <a:noFill/>
          </p:spPr>
          <p:txBody>
            <a:bodyPr wrap="none" rtlCol="0">
              <a:spAutoFit/>
            </a:bodyPr>
            <a:lstStyle/>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G</a:t>
              </a:r>
            </a:p>
            <a:p>
              <a:pPr algn="ctr"/>
              <a:r>
                <a:rPr lang="en-US" sz="2000" dirty="0">
                  <a:latin typeface="Arial" panose="020B0604020202020204" pitchFamily="34" charset="0"/>
                  <a:cs typeface="Arial" panose="020B0604020202020204" pitchFamily="34" charset="0"/>
                </a:rPr>
                <a:t>A</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G</a:t>
              </a:r>
            </a:p>
          </p:txBody>
        </p:sp>
        <p:sp>
          <p:nvSpPr>
            <p:cNvPr id="3" name="TextBox 2">
              <a:extLst>
                <a:ext uri="{FF2B5EF4-FFF2-40B4-BE49-F238E27FC236}">
                  <a16:creationId xmlns:a16="http://schemas.microsoft.com/office/drawing/2014/main" id="{C02CA06E-2ECE-F00A-875B-C2B39245AFA6}"/>
                </a:ext>
              </a:extLst>
            </p:cNvPr>
            <p:cNvSpPr txBox="1"/>
            <p:nvPr/>
          </p:nvSpPr>
          <p:spPr>
            <a:xfrm>
              <a:off x="1970177" y="2030626"/>
              <a:ext cx="383438" cy="2862322"/>
            </a:xfrm>
            <a:prstGeom prst="rect">
              <a:avLst/>
            </a:prstGeom>
            <a:noFill/>
          </p:spPr>
          <p:txBody>
            <a:bodyPr wrap="none" rtlCol="0">
              <a:spAutoFit/>
            </a:bodyPr>
            <a:lstStyle/>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G</a:t>
              </a:r>
            </a:p>
            <a:p>
              <a:pPr algn="ctr"/>
              <a:r>
                <a:rPr lang="en-US" sz="2000" dirty="0">
                  <a:latin typeface="Arial" panose="020B0604020202020204" pitchFamily="34" charset="0"/>
                  <a:cs typeface="Arial" panose="020B0604020202020204" pitchFamily="34" charset="0"/>
                </a:rPr>
                <a:t>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t>
              </a:r>
              <a:br>
                <a:rPr lang="en-US" sz="2000" dirty="0">
                  <a:latin typeface="Arial" panose="020B0604020202020204" pitchFamily="34" charset="0"/>
                  <a:cs typeface="Arial" panose="020B0604020202020204" pitchFamily="34" charset="0"/>
                </a:rPr>
              </a:br>
              <a:r>
                <a:rPr lang="en-US" sz="2000" dirty="0" err="1">
                  <a:latin typeface="Arial" panose="020B0604020202020204" pitchFamily="34" charset="0"/>
                  <a:cs typeface="Arial" panose="020B0604020202020204" pitchFamily="34" charset="0"/>
                </a:rPr>
                <a:t>C</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a:t>
              </a:r>
            </a:p>
          </p:txBody>
        </p:sp>
        <p:sp>
          <p:nvSpPr>
            <p:cNvPr id="4" name="TextBox 3">
              <a:extLst>
                <a:ext uri="{FF2B5EF4-FFF2-40B4-BE49-F238E27FC236}">
                  <a16:creationId xmlns:a16="http://schemas.microsoft.com/office/drawing/2014/main" id="{C980A392-BF95-3104-94AA-66AF5FA58C9A}"/>
                </a:ext>
              </a:extLst>
            </p:cNvPr>
            <p:cNvSpPr txBox="1"/>
            <p:nvPr/>
          </p:nvSpPr>
          <p:spPr>
            <a:xfrm>
              <a:off x="2959835" y="2571967"/>
              <a:ext cx="383438" cy="2862322"/>
            </a:xfrm>
            <a:prstGeom prst="rect">
              <a:avLst/>
            </a:prstGeom>
            <a:noFill/>
          </p:spPr>
          <p:txBody>
            <a:bodyPr wrap="none" rtlCol="0">
              <a:spAutoFit/>
            </a:bodyPr>
            <a:lstStyle/>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G</a:t>
              </a:r>
            </a:p>
            <a:p>
              <a:pPr algn="ctr"/>
              <a:r>
                <a:rPr lang="en-US" sz="2000" dirty="0">
                  <a:latin typeface="Arial" panose="020B0604020202020204" pitchFamily="34" charset="0"/>
                  <a:cs typeface="Arial" panose="020B0604020202020204" pitchFamily="34" charset="0"/>
                </a:rPr>
                <a:t>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t>
              </a:r>
            </a:p>
          </p:txBody>
        </p:sp>
        <p:sp>
          <p:nvSpPr>
            <p:cNvPr id="29" name="TextBox 28">
              <a:extLst>
                <a:ext uri="{FF2B5EF4-FFF2-40B4-BE49-F238E27FC236}">
                  <a16:creationId xmlns:a16="http://schemas.microsoft.com/office/drawing/2014/main" id="{80F48CBC-F3F2-30E6-884F-D16BD1BFC312}"/>
                </a:ext>
              </a:extLst>
            </p:cNvPr>
            <p:cNvSpPr txBox="1"/>
            <p:nvPr/>
          </p:nvSpPr>
          <p:spPr>
            <a:xfrm>
              <a:off x="1353200" y="2763906"/>
              <a:ext cx="370615" cy="1631216"/>
            </a:xfrm>
            <a:prstGeom prst="rect">
              <a:avLst/>
            </a:prstGeom>
            <a:noFill/>
          </p:spPr>
          <p:txBody>
            <a:bodyPr wrap="none" rtlCol="0">
              <a:spAutoFit/>
            </a:bodyPr>
            <a:lstStyle/>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C</a:t>
              </a:r>
            </a:p>
          </p:txBody>
        </p:sp>
        <p:sp>
          <p:nvSpPr>
            <p:cNvPr id="32" name="TextBox 31">
              <a:extLst>
                <a:ext uri="{FF2B5EF4-FFF2-40B4-BE49-F238E27FC236}">
                  <a16:creationId xmlns:a16="http://schemas.microsoft.com/office/drawing/2014/main" id="{D4A41072-2BEB-F2ED-D59B-D3331DFB97E4}"/>
                </a:ext>
              </a:extLst>
            </p:cNvPr>
            <p:cNvSpPr txBox="1"/>
            <p:nvPr/>
          </p:nvSpPr>
          <p:spPr>
            <a:xfrm>
              <a:off x="2210699" y="2020737"/>
              <a:ext cx="370615" cy="1631216"/>
            </a:xfrm>
            <a:prstGeom prst="rect">
              <a:avLst/>
            </a:prstGeom>
            <a:noFill/>
          </p:spPr>
          <p:txBody>
            <a:bodyPr wrap="none" rtlCol="0">
              <a:spAutoFit/>
            </a:bodyPr>
            <a:lstStyle/>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C</a:t>
              </a:r>
            </a:p>
          </p:txBody>
        </p:sp>
        <p:sp>
          <p:nvSpPr>
            <p:cNvPr id="33" name="TextBox 32">
              <a:extLst>
                <a:ext uri="{FF2B5EF4-FFF2-40B4-BE49-F238E27FC236}">
                  <a16:creationId xmlns:a16="http://schemas.microsoft.com/office/drawing/2014/main" id="{8DC206FD-4084-BD50-819B-46849BF7CDB6}"/>
                </a:ext>
              </a:extLst>
            </p:cNvPr>
            <p:cNvSpPr txBox="1"/>
            <p:nvPr/>
          </p:nvSpPr>
          <p:spPr>
            <a:xfrm>
              <a:off x="3238795" y="2570858"/>
              <a:ext cx="370615" cy="1631216"/>
            </a:xfrm>
            <a:prstGeom prst="rect">
              <a:avLst/>
            </a:prstGeom>
            <a:noFill/>
          </p:spPr>
          <p:txBody>
            <a:bodyPr wrap="none" rtlCol="0">
              <a:spAutoFit/>
            </a:bodyPr>
            <a:lstStyle/>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C</a:t>
              </a:r>
            </a:p>
          </p:txBody>
        </p:sp>
        <p:cxnSp>
          <p:nvCxnSpPr>
            <p:cNvPr id="35" name="Straight Arrow Connector 34">
              <a:extLst>
                <a:ext uri="{FF2B5EF4-FFF2-40B4-BE49-F238E27FC236}">
                  <a16:creationId xmlns:a16="http://schemas.microsoft.com/office/drawing/2014/main" id="{8E477943-C678-9C2C-5E36-04615183A562}"/>
                </a:ext>
              </a:extLst>
            </p:cNvPr>
            <p:cNvCxnSpPr/>
            <p:nvPr/>
          </p:nvCxnSpPr>
          <p:spPr>
            <a:xfrm flipV="1">
              <a:off x="1353200" y="2408237"/>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923DBA1-45BF-34F4-E19A-072AB7F9E3DC}"/>
                </a:ext>
              </a:extLst>
            </p:cNvPr>
            <p:cNvCxnSpPr/>
            <p:nvPr/>
          </p:nvCxnSpPr>
          <p:spPr>
            <a:xfrm flipH="1" flipV="1">
              <a:off x="3139281" y="2178361"/>
              <a:ext cx="197122" cy="306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40" name="Picture 39">
            <a:extLst>
              <a:ext uri="{FF2B5EF4-FFF2-40B4-BE49-F238E27FC236}">
                <a16:creationId xmlns:a16="http://schemas.microsoft.com/office/drawing/2014/main" id="{A2C4AAF3-01E3-EC23-D29F-306D15FB481D}"/>
              </a:ext>
            </a:extLst>
          </p:cNvPr>
          <p:cNvPicPr>
            <a:picLocks noChangeAspect="1"/>
          </p:cNvPicPr>
          <p:nvPr/>
        </p:nvPicPr>
        <p:blipFill rotWithShape="1">
          <a:blip r:embed="rId5"/>
          <a:srcRect t="22223" b="8888"/>
          <a:stretch/>
        </p:blipFill>
        <p:spPr>
          <a:xfrm>
            <a:off x="6263481" y="478743"/>
            <a:ext cx="5770311" cy="2981328"/>
          </a:xfrm>
          <a:prstGeom prst="rect">
            <a:avLst/>
          </a:prstGeom>
        </p:spPr>
      </p:pic>
      <p:sp>
        <p:nvSpPr>
          <p:cNvPr id="41" name="TextBox 40">
            <a:extLst>
              <a:ext uri="{FF2B5EF4-FFF2-40B4-BE49-F238E27FC236}">
                <a16:creationId xmlns:a16="http://schemas.microsoft.com/office/drawing/2014/main" id="{DF33DD85-52F4-3CE4-077A-DCAC8F8F459E}"/>
              </a:ext>
            </a:extLst>
          </p:cNvPr>
          <p:cNvSpPr txBox="1"/>
          <p:nvPr/>
        </p:nvSpPr>
        <p:spPr>
          <a:xfrm>
            <a:off x="4510881" y="5021066"/>
            <a:ext cx="4414991"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Comparison of Sanger and Next-Gen</a:t>
            </a:r>
          </a:p>
        </p:txBody>
      </p:sp>
      <p:sp>
        <p:nvSpPr>
          <p:cNvPr id="44" name="TextBox 43">
            <a:extLst>
              <a:ext uri="{FF2B5EF4-FFF2-40B4-BE49-F238E27FC236}">
                <a16:creationId xmlns:a16="http://schemas.microsoft.com/office/drawing/2014/main" id="{F9AAB658-4EA3-D289-1E0E-FEAA2AFFE2B5}"/>
              </a:ext>
            </a:extLst>
          </p:cNvPr>
          <p:cNvSpPr txBox="1"/>
          <p:nvPr/>
        </p:nvSpPr>
        <p:spPr>
          <a:xfrm>
            <a:off x="186704" y="216570"/>
            <a:ext cx="5359920" cy="2554545"/>
          </a:xfrm>
          <a:prstGeom prst="rect">
            <a:avLst/>
          </a:prstGeom>
          <a:noFill/>
        </p:spPr>
        <p:txBody>
          <a:bodyPr wrap="square" rtlCol="0">
            <a:spAutoFit/>
          </a:bodyPr>
          <a:lstStyle/>
          <a:p>
            <a:pPr marL="457200" indent="-457200">
              <a:buAutoNum type="arabicPeriod"/>
            </a:pPr>
            <a:r>
              <a:rPr lang="en-US" sz="2000" dirty="0">
                <a:latin typeface="Arial" panose="020B0604020202020204" pitchFamily="34" charset="0"/>
                <a:cs typeface="Arial" panose="020B0604020202020204" pitchFamily="34" charset="0"/>
              </a:rPr>
              <a:t>Primer anneals</a:t>
            </a:r>
          </a:p>
          <a:p>
            <a:pPr marL="457200" indent="-457200">
              <a:buAutoNum type="arabicPeriod"/>
            </a:pPr>
            <a:r>
              <a:rPr lang="en-US" sz="2000" dirty="0">
                <a:latin typeface="Arial" panose="020B0604020202020204" pitchFamily="34" charset="0"/>
                <a:cs typeface="Arial" panose="020B0604020202020204" pitchFamily="34" charset="0"/>
              </a:rPr>
              <a:t>Add dNTPs (3’blocked) + Polymerase</a:t>
            </a:r>
          </a:p>
          <a:p>
            <a:pPr marL="457200" indent="-457200">
              <a:buAutoNum type="arabicPeriod"/>
            </a:pPr>
            <a:r>
              <a:rPr lang="en-US" sz="2000" dirty="0">
                <a:latin typeface="Arial" panose="020B0604020202020204" pitchFamily="34" charset="0"/>
                <a:cs typeface="Arial" panose="020B0604020202020204" pitchFamily="34" charset="0"/>
              </a:rPr>
              <a:t>Wash to remove unincorporated dNTPs</a:t>
            </a:r>
          </a:p>
          <a:p>
            <a:pPr marL="457200" indent="-457200">
              <a:buAutoNum type="arabicPeriod"/>
            </a:pPr>
            <a:r>
              <a:rPr lang="en-US" sz="2000" dirty="0">
                <a:latin typeface="Arial" panose="020B0604020202020204" pitchFamily="34" charset="0"/>
                <a:cs typeface="Arial" panose="020B0604020202020204" pitchFamily="34" charset="0"/>
              </a:rPr>
              <a:t>Detect which base was added to each cluster using fluorescent emission</a:t>
            </a:r>
          </a:p>
          <a:p>
            <a:pPr marL="457200" indent="-457200">
              <a:buAutoNum type="arabicPeriod"/>
            </a:pPr>
            <a:r>
              <a:rPr lang="en-US" sz="2000" dirty="0">
                <a:latin typeface="Arial" panose="020B0604020202020204" pitchFamily="34" charset="0"/>
                <a:cs typeface="Arial" panose="020B0604020202020204" pitchFamily="34" charset="0"/>
              </a:rPr>
              <a:t>Unblock 3’-OH to allow the next base to add.</a:t>
            </a:r>
          </a:p>
          <a:p>
            <a:r>
              <a:rPr lang="en-US" sz="2000" dirty="0">
                <a:latin typeface="Arial" panose="020B0604020202020204" pitchFamily="34" charset="0"/>
                <a:cs typeface="Arial" panose="020B0604020202020204" pitchFamily="34" charset="0"/>
              </a:rPr>
              <a:t>Repeat.</a:t>
            </a:r>
          </a:p>
        </p:txBody>
      </p:sp>
      <p:cxnSp>
        <p:nvCxnSpPr>
          <p:cNvPr id="46" name="Straight Arrow Connector 45">
            <a:extLst>
              <a:ext uri="{FF2B5EF4-FFF2-40B4-BE49-F238E27FC236}">
                <a16:creationId xmlns:a16="http://schemas.microsoft.com/office/drawing/2014/main" id="{3249757A-9F0B-8954-3050-9E519FE6F1DC}"/>
              </a:ext>
            </a:extLst>
          </p:cNvPr>
          <p:cNvCxnSpPr/>
          <p:nvPr/>
        </p:nvCxnSpPr>
        <p:spPr>
          <a:xfrm>
            <a:off x="1615281" y="3293567"/>
            <a:ext cx="2895600" cy="101967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Freeform: Shape 46">
            <a:extLst>
              <a:ext uri="{FF2B5EF4-FFF2-40B4-BE49-F238E27FC236}">
                <a16:creationId xmlns:a16="http://schemas.microsoft.com/office/drawing/2014/main" id="{DAC56CF4-3637-16D0-26C7-C22778B8517B}"/>
              </a:ext>
            </a:extLst>
          </p:cNvPr>
          <p:cNvSpPr/>
          <p:nvPr/>
        </p:nvSpPr>
        <p:spPr>
          <a:xfrm>
            <a:off x="2265082" y="2537673"/>
            <a:ext cx="2868706" cy="1388868"/>
          </a:xfrm>
          <a:custGeom>
            <a:avLst/>
            <a:gdLst>
              <a:gd name="connsiteX0" fmla="*/ 0 w 2868706"/>
              <a:gd name="connsiteY0" fmla="*/ 115880 h 1388868"/>
              <a:gd name="connsiteX1" fmla="*/ 382494 w 2868706"/>
              <a:gd name="connsiteY1" fmla="*/ 26233 h 1388868"/>
              <a:gd name="connsiteX2" fmla="*/ 1804894 w 2868706"/>
              <a:gd name="connsiteY2" fmla="*/ 528256 h 1388868"/>
              <a:gd name="connsiteX3" fmla="*/ 2868706 w 2868706"/>
              <a:gd name="connsiteY3" fmla="*/ 1388868 h 1388868"/>
            </a:gdLst>
            <a:ahLst/>
            <a:cxnLst>
              <a:cxn ang="0">
                <a:pos x="connsiteX0" y="connsiteY0"/>
              </a:cxn>
              <a:cxn ang="0">
                <a:pos x="connsiteX1" y="connsiteY1"/>
              </a:cxn>
              <a:cxn ang="0">
                <a:pos x="connsiteX2" y="connsiteY2"/>
              </a:cxn>
              <a:cxn ang="0">
                <a:pos x="connsiteX3" y="connsiteY3"/>
              </a:cxn>
            </a:cxnLst>
            <a:rect l="l" t="t" r="r" b="b"/>
            <a:pathLst>
              <a:path w="2868706" h="1388868">
                <a:moveTo>
                  <a:pt x="0" y="115880"/>
                </a:moveTo>
                <a:cubicBezTo>
                  <a:pt x="40839" y="36692"/>
                  <a:pt x="81678" y="-42496"/>
                  <a:pt x="382494" y="26233"/>
                </a:cubicBezTo>
                <a:cubicBezTo>
                  <a:pt x="683310" y="94962"/>
                  <a:pt x="1390525" y="301150"/>
                  <a:pt x="1804894" y="528256"/>
                </a:cubicBezTo>
                <a:cubicBezTo>
                  <a:pt x="2219263" y="755362"/>
                  <a:pt x="2543984" y="1072115"/>
                  <a:pt x="2868706" y="1388868"/>
                </a:cubicBezTo>
              </a:path>
            </a:pathLst>
          </a:custGeom>
          <a:noFill/>
          <a:ln w="22225">
            <a:solidFill>
              <a:schemeClr val="tx1"/>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68E2F5E6-EA06-9644-94E0-992C898F6548}"/>
              </a:ext>
            </a:extLst>
          </p:cNvPr>
          <p:cNvCxnSpPr/>
          <p:nvPr/>
        </p:nvCxnSpPr>
        <p:spPr>
          <a:xfrm>
            <a:off x="3139281" y="3176488"/>
            <a:ext cx="2209800" cy="113674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489270F-47D0-5FD8-9243-C56242DBFAC1}"/>
              </a:ext>
            </a:extLst>
          </p:cNvPr>
          <p:cNvSpPr txBox="1"/>
          <p:nvPr/>
        </p:nvSpPr>
        <p:spPr>
          <a:xfrm>
            <a:off x="3803788" y="4564063"/>
            <a:ext cx="1034001" cy="307777"/>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Cluster A:</a:t>
            </a:r>
          </a:p>
        </p:txBody>
      </p:sp>
      <p:sp>
        <p:nvSpPr>
          <p:cNvPr id="9" name="TextBox 8">
            <a:extLst>
              <a:ext uri="{FF2B5EF4-FFF2-40B4-BE49-F238E27FC236}">
                <a16:creationId xmlns:a16="http://schemas.microsoft.com/office/drawing/2014/main" id="{CFBA5BE9-58E2-F9D4-6360-A55D758744EC}"/>
              </a:ext>
            </a:extLst>
          </p:cNvPr>
          <p:cNvSpPr txBox="1"/>
          <p:nvPr/>
        </p:nvSpPr>
        <p:spPr>
          <a:xfrm>
            <a:off x="1273600" y="2589211"/>
            <a:ext cx="356188"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A</a:t>
            </a:r>
          </a:p>
        </p:txBody>
      </p:sp>
      <p:sp>
        <p:nvSpPr>
          <p:cNvPr id="10" name="TextBox 9">
            <a:extLst>
              <a:ext uri="{FF2B5EF4-FFF2-40B4-BE49-F238E27FC236}">
                <a16:creationId xmlns:a16="http://schemas.microsoft.com/office/drawing/2014/main" id="{D661BC31-F00C-2411-09E5-67449B87CE94}"/>
              </a:ext>
            </a:extLst>
          </p:cNvPr>
          <p:cNvSpPr txBox="1"/>
          <p:nvPr/>
        </p:nvSpPr>
        <p:spPr>
          <a:xfrm>
            <a:off x="1997427" y="2316042"/>
            <a:ext cx="356188"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B</a:t>
            </a:r>
          </a:p>
        </p:txBody>
      </p:sp>
      <p:sp>
        <p:nvSpPr>
          <p:cNvPr id="12" name="TextBox 11">
            <a:extLst>
              <a:ext uri="{FF2B5EF4-FFF2-40B4-BE49-F238E27FC236}">
                <a16:creationId xmlns:a16="http://schemas.microsoft.com/office/drawing/2014/main" id="{2BB99C0C-6A71-E0F9-AB53-5CB585225837}"/>
              </a:ext>
            </a:extLst>
          </p:cNvPr>
          <p:cNvSpPr txBox="1"/>
          <p:nvPr/>
        </p:nvSpPr>
        <p:spPr>
          <a:xfrm>
            <a:off x="2680004" y="2589211"/>
            <a:ext cx="370615"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C</a:t>
            </a:r>
          </a:p>
        </p:txBody>
      </p:sp>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91618F17-AABA-6A46-EE81-892AE52F9D30}"/>
                  </a:ext>
                </a:extLst>
              </p14:cNvPr>
              <p14:cNvContentPartPr/>
              <p14:nvPr/>
            </p14:nvContentPartPr>
            <p14:xfrm>
              <a:off x="998704" y="4216320"/>
              <a:ext cx="41040" cy="1253520"/>
            </p14:xfrm>
          </p:contentPart>
        </mc:Choice>
        <mc:Fallback xmlns="">
          <p:pic>
            <p:nvPicPr>
              <p:cNvPr id="19" name="Ink 18">
                <a:extLst>
                  <a:ext uri="{FF2B5EF4-FFF2-40B4-BE49-F238E27FC236}">
                    <a16:creationId xmlns:a16="http://schemas.microsoft.com/office/drawing/2014/main" id="{91618F17-AABA-6A46-EE81-892AE52F9D30}"/>
                  </a:ext>
                </a:extLst>
              </p:cNvPr>
              <p:cNvPicPr/>
              <p:nvPr/>
            </p:nvPicPr>
            <p:blipFill>
              <a:blip r:embed="rId7"/>
              <a:stretch>
                <a:fillRect/>
              </a:stretch>
            </p:blipFill>
            <p:spPr>
              <a:xfrm>
                <a:off x="990064" y="4207680"/>
                <a:ext cx="58680" cy="1271160"/>
              </a:xfrm>
              <a:prstGeom prst="rect">
                <a:avLst/>
              </a:prstGeom>
            </p:spPr>
          </p:pic>
        </mc:Fallback>
      </mc:AlternateContent>
      <p:grpSp>
        <p:nvGrpSpPr>
          <p:cNvPr id="24" name="Group 23">
            <a:extLst>
              <a:ext uri="{FF2B5EF4-FFF2-40B4-BE49-F238E27FC236}">
                <a16:creationId xmlns:a16="http://schemas.microsoft.com/office/drawing/2014/main" id="{14CEAAED-2978-A257-70FF-D4908F567955}"/>
              </a:ext>
            </a:extLst>
          </p:cNvPr>
          <p:cNvGrpSpPr/>
          <p:nvPr/>
        </p:nvGrpSpPr>
        <p:grpSpPr>
          <a:xfrm>
            <a:off x="974224" y="2613240"/>
            <a:ext cx="2416680" cy="4314240"/>
            <a:chOff x="974224" y="2613240"/>
            <a:chExt cx="2416680" cy="4314240"/>
          </a:xfrm>
        </p:grpSpPr>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F78ADAB4-90CB-06F4-0991-14F7B413B1DB}"/>
                    </a:ext>
                  </a:extLst>
                </p14:cNvPr>
                <p14:cNvContentPartPr/>
                <p14:nvPr/>
              </p14:nvContentPartPr>
              <p14:xfrm>
                <a:off x="1038664" y="2883600"/>
                <a:ext cx="608760" cy="715680"/>
              </p14:xfrm>
            </p:contentPart>
          </mc:Choice>
          <mc:Fallback xmlns="">
            <p:pic>
              <p:nvPicPr>
                <p:cNvPr id="13" name="Ink 12">
                  <a:extLst>
                    <a:ext uri="{FF2B5EF4-FFF2-40B4-BE49-F238E27FC236}">
                      <a16:creationId xmlns:a16="http://schemas.microsoft.com/office/drawing/2014/main" id="{F78ADAB4-90CB-06F4-0991-14F7B413B1DB}"/>
                    </a:ext>
                  </a:extLst>
                </p:cNvPr>
                <p:cNvPicPr/>
                <p:nvPr/>
              </p:nvPicPr>
              <p:blipFill>
                <a:blip r:embed="rId9"/>
                <a:stretch>
                  <a:fillRect/>
                </a:stretch>
              </p:blipFill>
              <p:spPr>
                <a:xfrm>
                  <a:off x="1029664" y="2874600"/>
                  <a:ext cx="626400" cy="733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56F58D1E-EA55-867F-E9AE-4991738B067E}"/>
                    </a:ext>
                  </a:extLst>
                </p14:cNvPr>
                <p14:cNvContentPartPr/>
                <p14:nvPr/>
              </p14:nvContentPartPr>
              <p14:xfrm>
                <a:off x="2006704" y="2613240"/>
                <a:ext cx="504000" cy="648360"/>
              </p14:xfrm>
            </p:contentPart>
          </mc:Choice>
          <mc:Fallback xmlns="">
            <p:pic>
              <p:nvPicPr>
                <p:cNvPr id="15" name="Ink 14">
                  <a:extLst>
                    <a:ext uri="{FF2B5EF4-FFF2-40B4-BE49-F238E27FC236}">
                      <a16:creationId xmlns:a16="http://schemas.microsoft.com/office/drawing/2014/main" id="{56F58D1E-EA55-867F-E9AE-4991738B067E}"/>
                    </a:ext>
                  </a:extLst>
                </p:cNvPr>
                <p:cNvPicPr/>
                <p:nvPr/>
              </p:nvPicPr>
              <p:blipFill>
                <a:blip r:embed="rId11"/>
                <a:stretch>
                  <a:fillRect/>
                </a:stretch>
              </p:blipFill>
              <p:spPr>
                <a:xfrm>
                  <a:off x="1997704" y="2604240"/>
                  <a:ext cx="521640" cy="66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C13B18ED-9DA1-01D5-50C8-3FB2733AF8CE}"/>
                    </a:ext>
                  </a:extLst>
                </p14:cNvPr>
                <p14:cNvContentPartPr/>
                <p14:nvPr/>
              </p14:nvContentPartPr>
              <p14:xfrm>
                <a:off x="2574424" y="2693160"/>
                <a:ext cx="576360" cy="655920"/>
              </p14:xfrm>
            </p:contentPart>
          </mc:Choice>
          <mc:Fallback xmlns="">
            <p:pic>
              <p:nvPicPr>
                <p:cNvPr id="16" name="Ink 15">
                  <a:extLst>
                    <a:ext uri="{FF2B5EF4-FFF2-40B4-BE49-F238E27FC236}">
                      <a16:creationId xmlns:a16="http://schemas.microsoft.com/office/drawing/2014/main" id="{C13B18ED-9DA1-01D5-50C8-3FB2733AF8CE}"/>
                    </a:ext>
                  </a:extLst>
                </p:cNvPr>
                <p:cNvPicPr/>
                <p:nvPr/>
              </p:nvPicPr>
              <p:blipFill>
                <a:blip r:embed="rId13"/>
                <a:stretch>
                  <a:fillRect/>
                </a:stretch>
              </p:blipFill>
              <p:spPr>
                <a:xfrm>
                  <a:off x="2565784" y="2684520"/>
                  <a:ext cx="594000" cy="673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30AB64BD-9776-EF4B-E0EE-7CB88CEB788A}"/>
                    </a:ext>
                  </a:extLst>
                </p14:cNvPr>
                <p14:cNvContentPartPr/>
                <p14:nvPr/>
              </p14:nvContentPartPr>
              <p14:xfrm>
                <a:off x="974224" y="4090680"/>
                <a:ext cx="524880" cy="2836800"/>
              </p14:xfrm>
            </p:contentPart>
          </mc:Choice>
          <mc:Fallback xmlns="">
            <p:pic>
              <p:nvPicPr>
                <p:cNvPr id="21" name="Ink 20">
                  <a:extLst>
                    <a:ext uri="{FF2B5EF4-FFF2-40B4-BE49-F238E27FC236}">
                      <a16:creationId xmlns:a16="http://schemas.microsoft.com/office/drawing/2014/main" id="{30AB64BD-9776-EF4B-E0EE-7CB88CEB788A}"/>
                    </a:ext>
                  </a:extLst>
                </p:cNvPr>
                <p:cNvPicPr/>
                <p:nvPr/>
              </p:nvPicPr>
              <p:blipFill>
                <a:blip r:embed="rId15"/>
                <a:stretch>
                  <a:fillRect/>
                </a:stretch>
              </p:blipFill>
              <p:spPr>
                <a:xfrm>
                  <a:off x="965224" y="4082040"/>
                  <a:ext cx="542520" cy="2854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920AEC86-AAF6-8603-82AF-18B94F05A958}"/>
                    </a:ext>
                  </a:extLst>
                </p14:cNvPr>
                <p14:cNvContentPartPr/>
                <p14:nvPr/>
              </p14:nvContentPartPr>
              <p14:xfrm>
                <a:off x="2018584" y="3373200"/>
                <a:ext cx="353880" cy="2808720"/>
              </p14:xfrm>
            </p:contentPart>
          </mc:Choice>
          <mc:Fallback xmlns="">
            <p:pic>
              <p:nvPicPr>
                <p:cNvPr id="22" name="Ink 21">
                  <a:extLst>
                    <a:ext uri="{FF2B5EF4-FFF2-40B4-BE49-F238E27FC236}">
                      <a16:creationId xmlns:a16="http://schemas.microsoft.com/office/drawing/2014/main" id="{920AEC86-AAF6-8603-82AF-18B94F05A958}"/>
                    </a:ext>
                  </a:extLst>
                </p:cNvPr>
                <p:cNvPicPr/>
                <p:nvPr/>
              </p:nvPicPr>
              <p:blipFill>
                <a:blip r:embed="rId17"/>
                <a:stretch>
                  <a:fillRect/>
                </a:stretch>
              </p:blipFill>
              <p:spPr>
                <a:xfrm>
                  <a:off x="2009944" y="3364200"/>
                  <a:ext cx="371520" cy="2826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EA4B87D5-7819-ED73-9D56-8765947DBA2D}"/>
                    </a:ext>
                  </a:extLst>
                </p14:cNvPr>
                <p14:cNvContentPartPr/>
                <p14:nvPr/>
              </p14:nvContentPartPr>
              <p14:xfrm>
                <a:off x="2944864" y="3826080"/>
                <a:ext cx="446040" cy="2862360"/>
              </p14:xfrm>
            </p:contentPart>
          </mc:Choice>
          <mc:Fallback xmlns="">
            <p:pic>
              <p:nvPicPr>
                <p:cNvPr id="23" name="Ink 22">
                  <a:extLst>
                    <a:ext uri="{FF2B5EF4-FFF2-40B4-BE49-F238E27FC236}">
                      <a16:creationId xmlns:a16="http://schemas.microsoft.com/office/drawing/2014/main" id="{EA4B87D5-7819-ED73-9D56-8765947DBA2D}"/>
                    </a:ext>
                  </a:extLst>
                </p:cNvPr>
                <p:cNvPicPr/>
                <p:nvPr/>
              </p:nvPicPr>
              <p:blipFill>
                <a:blip r:embed="rId19"/>
                <a:stretch>
                  <a:fillRect/>
                </a:stretch>
              </p:blipFill>
              <p:spPr>
                <a:xfrm>
                  <a:off x="2935864" y="3817440"/>
                  <a:ext cx="463680" cy="2880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25" name="Ink 24">
                <a:extLst>
                  <a:ext uri="{FF2B5EF4-FFF2-40B4-BE49-F238E27FC236}">
                    <a16:creationId xmlns:a16="http://schemas.microsoft.com/office/drawing/2014/main" id="{0A4C22B5-8D1B-76AB-05ED-295A8BA122C4}"/>
                  </a:ext>
                </a:extLst>
              </p14:cNvPr>
              <p14:cNvContentPartPr/>
              <p14:nvPr/>
            </p14:nvContentPartPr>
            <p14:xfrm>
              <a:off x="1239904" y="5733360"/>
              <a:ext cx="27000" cy="1103400"/>
            </p14:xfrm>
          </p:contentPart>
        </mc:Choice>
        <mc:Fallback xmlns="">
          <p:pic>
            <p:nvPicPr>
              <p:cNvPr id="25" name="Ink 24">
                <a:extLst>
                  <a:ext uri="{FF2B5EF4-FFF2-40B4-BE49-F238E27FC236}">
                    <a16:creationId xmlns:a16="http://schemas.microsoft.com/office/drawing/2014/main" id="{0A4C22B5-8D1B-76AB-05ED-295A8BA122C4}"/>
                  </a:ext>
                </a:extLst>
              </p:cNvPr>
              <p:cNvPicPr/>
              <p:nvPr/>
            </p:nvPicPr>
            <p:blipFill>
              <a:blip r:embed="rId21"/>
              <a:stretch>
                <a:fillRect/>
              </a:stretch>
            </p:blipFill>
            <p:spPr>
              <a:xfrm>
                <a:off x="1168264" y="5589720"/>
                <a:ext cx="170640" cy="13910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6" name="Ink 25">
                <a:extLst>
                  <a:ext uri="{FF2B5EF4-FFF2-40B4-BE49-F238E27FC236}">
                    <a16:creationId xmlns:a16="http://schemas.microsoft.com/office/drawing/2014/main" id="{0B3A46B4-F907-74FA-09E4-B6B13234E9F7}"/>
                  </a:ext>
                </a:extLst>
              </p14:cNvPr>
              <p14:cNvContentPartPr/>
              <p14:nvPr/>
            </p14:nvContentPartPr>
            <p14:xfrm>
              <a:off x="2089504" y="5003640"/>
              <a:ext cx="48960" cy="1022040"/>
            </p14:xfrm>
          </p:contentPart>
        </mc:Choice>
        <mc:Fallback xmlns="">
          <p:pic>
            <p:nvPicPr>
              <p:cNvPr id="26" name="Ink 25">
                <a:extLst>
                  <a:ext uri="{FF2B5EF4-FFF2-40B4-BE49-F238E27FC236}">
                    <a16:creationId xmlns:a16="http://schemas.microsoft.com/office/drawing/2014/main" id="{0B3A46B4-F907-74FA-09E4-B6B13234E9F7}"/>
                  </a:ext>
                </a:extLst>
              </p:cNvPr>
              <p:cNvPicPr/>
              <p:nvPr/>
            </p:nvPicPr>
            <p:blipFill>
              <a:blip r:embed="rId23"/>
              <a:stretch>
                <a:fillRect/>
              </a:stretch>
            </p:blipFill>
            <p:spPr>
              <a:xfrm>
                <a:off x="2017504" y="4859640"/>
                <a:ext cx="192600" cy="13096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7" name="Ink 26">
                <a:extLst>
                  <a:ext uri="{FF2B5EF4-FFF2-40B4-BE49-F238E27FC236}">
                    <a16:creationId xmlns:a16="http://schemas.microsoft.com/office/drawing/2014/main" id="{9105FB7A-9D40-6D05-6497-489F3DA8EE4E}"/>
                  </a:ext>
                </a:extLst>
              </p14:cNvPr>
              <p14:cNvContentPartPr/>
              <p14:nvPr/>
            </p14:nvContentPartPr>
            <p14:xfrm>
              <a:off x="3108304" y="5523120"/>
              <a:ext cx="45000" cy="873720"/>
            </p14:xfrm>
          </p:contentPart>
        </mc:Choice>
        <mc:Fallback xmlns="">
          <p:pic>
            <p:nvPicPr>
              <p:cNvPr id="27" name="Ink 26">
                <a:extLst>
                  <a:ext uri="{FF2B5EF4-FFF2-40B4-BE49-F238E27FC236}">
                    <a16:creationId xmlns:a16="http://schemas.microsoft.com/office/drawing/2014/main" id="{9105FB7A-9D40-6D05-6497-489F3DA8EE4E}"/>
                  </a:ext>
                </a:extLst>
              </p:cNvPr>
              <p:cNvPicPr/>
              <p:nvPr/>
            </p:nvPicPr>
            <p:blipFill>
              <a:blip r:embed="rId25"/>
              <a:stretch>
                <a:fillRect/>
              </a:stretch>
            </p:blipFill>
            <p:spPr>
              <a:xfrm>
                <a:off x="3036664" y="5379120"/>
                <a:ext cx="188640" cy="1161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8" name="Ink 27">
                <a:extLst>
                  <a:ext uri="{FF2B5EF4-FFF2-40B4-BE49-F238E27FC236}">
                    <a16:creationId xmlns:a16="http://schemas.microsoft.com/office/drawing/2014/main" id="{35E166C4-DCBC-8E4F-C018-62D4AFBEF665}"/>
                  </a:ext>
                </a:extLst>
              </p14:cNvPr>
              <p14:cNvContentPartPr/>
              <p14:nvPr/>
            </p14:nvContentPartPr>
            <p14:xfrm>
              <a:off x="1207864" y="4245840"/>
              <a:ext cx="54000" cy="1226520"/>
            </p14:xfrm>
          </p:contentPart>
        </mc:Choice>
        <mc:Fallback xmlns="">
          <p:pic>
            <p:nvPicPr>
              <p:cNvPr id="28" name="Ink 27">
                <a:extLst>
                  <a:ext uri="{FF2B5EF4-FFF2-40B4-BE49-F238E27FC236}">
                    <a16:creationId xmlns:a16="http://schemas.microsoft.com/office/drawing/2014/main" id="{35E166C4-DCBC-8E4F-C018-62D4AFBEF665}"/>
                  </a:ext>
                </a:extLst>
              </p:cNvPr>
              <p:cNvPicPr/>
              <p:nvPr/>
            </p:nvPicPr>
            <p:blipFill>
              <a:blip r:embed="rId27"/>
              <a:stretch>
                <a:fillRect/>
              </a:stretch>
            </p:blipFill>
            <p:spPr>
              <a:xfrm>
                <a:off x="1136224" y="4101840"/>
                <a:ext cx="197640" cy="15141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0" name="Ink 29">
                <a:extLst>
                  <a:ext uri="{FF2B5EF4-FFF2-40B4-BE49-F238E27FC236}">
                    <a16:creationId xmlns:a16="http://schemas.microsoft.com/office/drawing/2014/main" id="{50447BFF-5F57-A458-A130-0DAEA35FB75E}"/>
                  </a:ext>
                </a:extLst>
              </p14:cNvPr>
              <p14:cNvContentPartPr/>
              <p14:nvPr/>
            </p14:nvContentPartPr>
            <p14:xfrm>
              <a:off x="2106784" y="3475080"/>
              <a:ext cx="84960" cy="1187640"/>
            </p14:xfrm>
          </p:contentPart>
        </mc:Choice>
        <mc:Fallback xmlns="">
          <p:pic>
            <p:nvPicPr>
              <p:cNvPr id="30" name="Ink 29">
                <a:extLst>
                  <a:ext uri="{FF2B5EF4-FFF2-40B4-BE49-F238E27FC236}">
                    <a16:creationId xmlns:a16="http://schemas.microsoft.com/office/drawing/2014/main" id="{50447BFF-5F57-A458-A130-0DAEA35FB75E}"/>
                  </a:ext>
                </a:extLst>
              </p:cNvPr>
              <p:cNvPicPr/>
              <p:nvPr/>
            </p:nvPicPr>
            <p:blipFill>
              <a:blip r:embed="rId29"/>
              <a:stretch>
                <a:fillRect/>
              </a:stretch>
            </p:blipFill>
            <p:spPr>
              <a:xfrm>
                <a:off x="2035144" y="3331440"/>
                <a:ext cx="228600" cy="14752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1" name="Ink 30">
                <a:extLst>
                  <a:ext uri="{FF2B5EF4-FFF2-40B4-BE49-F238E27FC236}">
                    <a16:creationId xmlns:a16="http://schemas.microsoft.com/office/drawing/2014/main" id="{06608709-BC6A-4ED8-7D87-F6BF87FEF7FE}"/>
                  </a:ext>
                </a:extLst>
              </p14:cNvPr>
              <p14:cNvContentPartPr/>
              <p14:nvPr/>
            </p14:nvContentPartPr>
            <p14:xfrm>
              <a:off x="3035944" y="4048920"/>
              <a:ext cx="92160" cy="1330200"/>
            </p14:xfrm>
          </p:contentPart>
        </mc:Choice>
        <mc:Fallback xmlns="">
          <p:pic>
            <p:nvPicPr>
              <p:cNvPr id="31" name="Ink 30">
                <a:extLst>
                  <a:ext uri="{FF2B5EF4-FFF2-40B4-BE49-F238E27FC236}">
                    <a16:creationId xmlns:a16="http://schemas.microsoft.com/office/drawing/2014/main" id="{06608709-BC6A-4ED8-7D87-F6BF87FEF7FE}"/>
                  </a:ext>
                </a:extLst>
              </p:cNvPr>
              <p:cNvPicPr/>
              <p:nvPr/>
            </p:nvPicPr>
            <p:blipFill>
              <a:blip r:embed="rId31"/>
              <a:stretch>
                <a:fillRect/>
              </a:stretch>
            </p:blipFill>
            <p:spPr>
              <a:xfrm>
                <a:off x="2963944" y="3904920"/>
                <a:ext cx="235800" cy="1617840"/>
              </a:xfrm>
              <a:prstGeom prst="rect">
                <a:avLst/>
              </a:prstGeom>
            </p:spPr>
          </p:pic>
        </mc:Fallback>
      </mc:AlternateContent>
      <p:grpSp>
        <p:nvGrpSpPr>
          <p:cNvPr id="50" name="Group 49">
            <a:extLst>
              <a:ext uri="{FF2B5EF4-FFF2-40B4-BE49-F238E27FC236}">
                <a16:creationId xmlns:a16="http://schemas.microsoft.com/office/drawing/2014/main" id="{90DBB693-FFEC-6271-381D-C8ACE1CBB896}"/>
              </a:ext>
            </a:extLst>
          </p:cNvPr>
          <p:cNvGrpSpPr/>
          <p:nvPr/>
        </p:nvGrpSpPr>
        <p:grpSpPr>
          <a:xfrm>
            <a:off x="3542464" y="2247120"/>
            <a:ext cx="1552680" cy="1738080"/>
            <a:chOff x="3542464" y="2247120"/>
            <a:chExt cx="1552680" cy="1738080"/>
          </a:xfrm>
        </p:grpSpPr>
        <mc:AlternateContent xmlns:mc="http://schemas.openxmlformats.org/markup-compatibility/2006" xmlns:p14="http://schemas.microsoft.com/office/powerpoint/2010/main">
          <mc:Choice Requires="p14">
            <p:contentPart p14:bwMode="auto" r:id="rId32">
              <p14:nvContentPartPr>
                <p14:cNvPr id="34" name="Ink 33">
                  <a:extLst>
                    <a:ext uri="{FF2B5EF4-FFF2-40B4-BE49-F238E27FC236}">
                      <a16:creationId xmlns:a16="http://schemas.microsoft.com/office/drawing/2014/main" id="{892A88EA-B7DC-FF39-CF59-FA5ACBB2EF69}"/>
                    </a:ext>
                  </a:extLst>
                </p14:cNvPr>
                <p14:cNvContentPartPr/>
                <p14:nvPr/>
              </p14:nvContentPartPr>
              <p14:xfrm>
                <a:off x="3542464" y="3337200"/>
                <a:ext cx="524160" cy="648000"/>
              </p14:xfrm>
            </p:contentPart>
          </mc:Choice>
          <mc:Fallback xmlns="">
            <p:pic>
              <p:nvPicPr>
                <p:cNvPr id="34" name="Ink 33">
                  <a:extLst>
                    <a:ext uri="{FF2B5EF4-FFF2-40B4-BE49-F238E27FC236}">
                      <a16:creationId xmlns:a16="http://schemas.microsoft.com/office/drawing/2014/main" id="{892A88EA-B7DC-FF39-CF59-FA5ACBB2EF69}"/>
                    </a:ext>
                  </a:extLst>
                </p:cNvPr>
                <p:cNvPicPr/>
                <p:nvPr/>
              </p:nvPicPr>
              <p:blipFill>
                <a:blip r:embed="rId33"/>
                <a:stretch>
                  <a:fillRect/>
                </a:stretch>
              </p:blipFill>
              <p:spPr>
                <a:xfrm>
                  <a:off x="3533824" y="3328200"/>
                  <a:ext cx="541800" cy="6656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6" name="Ink 35">
                  <a:extLst>
                    <a:ext uri="{FF2B5EF4-FFF2-40B4-BE49-F238E27FC236}">
                      <a16:creationId xmlns:a16="http://schemas.microsoft.com/office/drawing/2014/main" id="{49EAED11-B182-ECA1-4EE6-EF6D06D1C124}"/>
                    </a:ext>
                  </a:extLst>
                </p14:cNvPr>
                <p14:cNvContentPartPr/>
                <p14:nvPr/>
              </p14:nvContentPartPr>
              <p14:xfrm>
                <a:off x="4115584" y="2860560"/>
                <a:ext cx="131040" cy="404640"/>
              </p14:xfrm>
            </p:contentPart>
          </mc:Choice>
          <mc:Fallback xmlns="">
            <p:pic>
              <p:nvPicPr>
                <p:cNvPr id="36" name="Ink 35">
                  <a:extLst>
                    <a:ext uri="{FF2B5EF4-FFF2-40B4-BE49-F238E27FC236}">
                      <a16:creationId xmlns:a16="http://schemas.microsoft.com/office/drawing/2014/main" id="{49EAED11-B182-ECA1-4EE6-EF6D06D1C124}"/>
                    </a:ext>
                  </a:extLst>
                </p:cNvPr>
                <p:cNvPicPr/>
                <p:nvPr/>
              </p:nvPicPr>
              <p:blipFill>
                <a:blip r:embed="rId35"/>
                <a:stretch>
                  <a:fillRect/>
                </a:stretch>
              </p:blipFill>
              <p:spPr>
                <a:xfrm>
                  <a:off x="4106584" y="2851920"/>
                  <a:ext cx="148680" cy="4222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7" name="Ink 36">
                  <a:extLst>
                    <a:ext uri="{FF2B5EF4-FFF2-40B4-BE49-F238E27FC236}">
                      <a16:creationId xmlns:a16="http://schemas.microsoft.com/office/drawing/2014/main" id="{37313991-C321-5F33-8EFE-6500C7EC3807}"/>
                    </a:ext>
                  </a:extLst>
                </p14:cNvPr>
                <p14:cNvContentPartPr/>
                <p14:nvPr/>
              </p14:nvContentPartPr>
              <p14:xfrm>
                <a:off x="4289824" y="2780640"/>
                <a:ext cx="70920" cy="215280"/>
              </p14:xfrm>
            </p:contentPart>
          </mc:Choice>
          <mc:Fallback xmlns="">
            <p:pic>
              <p:nvPicPr>
                <p:cNvPr id="37" name="Ink 36">
                  <a:extLst>
                    <a:ext uri="{FF2B5EF4-FFF2-40B4-BE49-F238E27FC236}">
                      <a16:creationId xmlns:a16="http://schemas.microsoft.com/office/drawing/2014/main" id="{37313991-C321-5F33-8EFE-6500C7EC3807}"/>
                    </a:ext>
                  </a:extLst>
                </p:cNvPr>
                <p:cNvPicPr/>
                <p:nvPr/>
              </p:nvPicPr>
              <p:blipFill>
                <a:blip r:embed="rId37"/>
                <a:stretch>
                  <a:fillRect/>
                </a:stretch>
              </p:blipFill>
              <p:spPr>
                <a:xfrm>
                  <a:off x="4280824" y="2772000"/>
                  <a:ext cx="8856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8" name="Ink 37">
                  <a:extLst>
                    <a:ext uri="{FF2B5EF4-FFF2-40B4-BE49-F238E27FC236}">
                      <a16:creationId xmlns:a16="http://schemas.microsoft.com/office/drawing/2014/main" id="{C019776D-C80D-6999-FEF1-F810382BB48D}"/>
                    </a:ext>
                  </a:extLst>
                </p14:cNvPr>
                <p14:cNvContentPartPr/>
                <p14:nvPr/>
              </p14:nvContentPartPr>
              <p14:xfrm>
                <a:off x="4396024" y="2752200"/>
                <a:ext cx="85680" cy="115200"/>
              </p14:xfrm>
            </p:contentPart>
          </mc:Choice>
          <mc:Fallback xmlns="">
            <p:pic>
              <p:nvPicPr>
                <p:cNvPr id="38" name="Ink 37">
                  <a:extLst>
                    <a:ext uri="{FF2B5EF4-FFF2-40B4-BE49-F238E27FC236}">
                      <a16:creationId xmlns:a16="http://schemas.microsoft.com/office/drawing/2014/main" id="{C019776D-C80D-6999-FEF1-F810382BB48D}"/>
                    </a:ext>
                  </a:extLst>
                </p:cNvPr>
                <p:cNvPicPr/>
                <p:nvPr/>
              </p:nvPicPr>
              <p:blipFill>
                <a:blip r:embed="rId39"/>
                <a:stretch>
                  <a:fillRect/>
                </a:stretch>
              </p:blipFill>
              <p:spPr>
                <a:xfrm>
                  <a:off x="4387024" y="2743200"/>
                  <a:ext cx="10332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2" name="Ink 41">
                  <a:extLst>
                    <a:ext uri="{FF2B5EF4-FFF2-40B4-BE49-F238E27FC236}">
                      <a16:creationId xmlns:a16="http://schemas.microsoft.com/office/drawing/2014/main" id="{37265352-3479-DB92-1E69-5AF755D8D326}"/>
                    </a:ext>
                  </a:extLst>
                </p14:cNvPr>
                <p14:cNvContentPartPr/>
                <p14:nvPr/>
              </p14:nvContentPartPr>
              <p14:xfrm>
                <a:off x="4480624" y="2538000"/>
                <a:ext cx="206640" cy="244800"/>
              </p14:xfrm>
            </p:contentPart>
          </mc:Choice>
          <mc:Fallback xmlns="">
            <p:pic>
              <p:nvPicPr>
                <p:cNvPr id="42" name="Ink 41">
                  <a:extLst>
                    <a:ext uri="{FF2B5EF4-FFF2-40B4-BE49-F238E27FC236}">
                      <a16:creationId xmlns:a16="http://schemas.microsoft.com/office/drawing/2014/main" id="{37265352-3479-DB92-1E69-5AF755D8D326}"/>
                    </a:ext>
                  </a:extLst>
                </p:cNvPr>
                <p:cNvPicPr/>
                <p:nvPr/>
              </p:nvPicPr>
              <p:blipFill>
                <a:blip r:embed="rId41"/>
                <a:stretch>
                  <a:fillRect/>
                </a:stretch>
              </p:blipFill>
              <p:spPr>
                <a:xfrm>
                  <a:off x="4471984" y="2529360"/>
                  <a:ext cx="22428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5" name="Ink 44">
                  <a:extLst>
                    <a:ext uri="{FF2B5EF4-FFF2-40B4-BE49-F238E27FC236}">
                      <a16:creationId xmlns:a16="http://schemas.microsoft.com/office/drawing/2014/main" id="{3D01564A-1ECD-E62C-3EE6-8500092A4F37}"/>
                    </a:ext>
                  </a:extLst>
                </p14:cNvPr>
                <p14:cNvContentPartPr/>
                <p14:nvPr/>
              </p14:nvContentPartPr>
              <p14:xfrm>
                <a:off x="4717504" y="2282400"/>
                <a:ext cx="246960" cy="268560"/>
              </p14:xfrm>
            </p:contentPart>
          </mc:Choice>
          <mc:Fallback xmlns="">
            <p:pic>
              <p:nvPicPr>
                <p:cNvPr id="45" name="Ink 44">
                  <a:extLst>
                    <a:ext uri="{FF2B5EF4-FFF2-40B4-BE49-F238E27FC236}">
                      <a16:creationId xmlns:a16="http://schemas.microsoft.com/office/drawing/2014/main" id="{3D01564A-1ECD-E62C-3EE6-8500092A4F37}"/>
                    </a:ext>
                  </a:extLst>
                </p:cNvPr>
                <p:cNvPicPr/>
                <p:nvPr/>
              </p:nvPicPr>
              <p:blipFill>
                <a:blip r:embed="rId43"/>
                <a:stretch>
                  <a:fillRect/>
                </a:stretch>
              </p:blipFill>
              <p:spPr>
                <a:xfrm>
                  <a:off x="4708864" y="2273760"/>
                  <a:ext cx="26460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8" name="Ink 47">
                  <a:extLst>
                    <a:ext uri="{FF2B5EF4-FFF2-40B4-BE49-F238E27FC236}">
                      <a16:creationId xmlns:a16="http://schemas.microsoft.com/office/drawing/2014/main" id="{CB56D10D-94F3-E3AD-E98F-E81A6E21E62C}"/>
                    </a:ext>
                  </a:extLst>
                </p14:cNvPr>
                <p14:cNvContentPartPr/>
                <p14:nvPr/>
              </p14:nvContentPartPr>
              <p14:xfrm>
                <a:off x="5090824" y="2247120"/>
                <a:ext cx="4320" cy="11880"/>
              </p14:xfrm>
            </p:contentPart>
          </mc:Choice>
          <mc:Fallback xmlns="">
            <p:pic>
              <p:nvPicPr>
                <p:cNvPr id="48" name="Ink 47">
                  <a:extLst>
                    <a:ext uri="{FF2B5EF4-FFF2-40B4-BE49-F238E27FC236}">
                      <a16:creationId xmlns:a16="http://schemas.microsoft.com/office/drawing/2014/main" id="{CB56D10D-94F3-E3AD-E98F-E81A6E21E62C}"/>
                    </a:ext>
                  </a:extLst>
                </p:cNvPr>
                <p:cNvPicPr/>
                <p:nvPr/>
              </p:nvPicPr>
              <p:blipFill>
                <a:blip r:embed="rId45"/>
                <a:stretch>
                  <a:fillRect/>
                </a:stretch>
              </p:blipFill>
              <p:spPr>
                <a:xfrm>
                  <a:off x="5082184" y="2238480"/>
                  <a:ext cx="21960" cy="29520"/>
                </a:xfrm>
                <a:prstGeom prst="rect">
                  <a:avLst/>
                </a:prstGeom>
              </p:spPr>
            </p:pic>
          </mc:Fallback>
        </mc:AlternateContent>
      </p:grpSp>
      <p:grpSp>
        <p:nvGrpSpPr>
          <p:cNvPr id="57" name="Group 56">
            <a:extLst>
              <a:ext uri="{FF2B5EF4-FFF2-40B4-BE49-F238E27FC236}">
                <a16:creationId xmlns:a16="http://schemas.microsoft.com/office/drawing/2014/main" id="{A7CAC564-8AAF-3A6E-AB76-230E85904335}"/>
              </a:ext>
            </a:extLst>
          </p:cNvPr>
          <p:cNvGrpSpPr/>
          <p:nvPr/>
        </p:nvGrpSpPr>
        <p:grpSpPr>
          <a:xfrm>
            <a:off x="7259824" y="3355920"/>
            <a:ext cx="1035360" cy="545400"/>
            <a:chOff x="7259824" y="3355920"/>
            <a:chExt cx="1035360" cy="545400"/>
          </a:xfrm>
        </p:grpSpPr>
        <mc:AlternateContent xmlns:mc="http://schemas.openxmlformats.org/markup-compatibility/2006" xmlns:p14="http://schemas.microsoft.com/office/powerpoint/2010/main">
          <mc:Choice Requires="p14">
            <p:contentPart p14:bwMode="auto" r:id="rId46">
              <p14:nvContentPartPr>
                <p14:cNvPr id="51" name="Ink 50">
                  <a:extLst>
                    <a:ext uri="{FF2B5EF4-FFF2-40B4-BE49-F238E27FC236}">
                      <a16:creationId xmlns:a16="http://schemas.microsoft.com/office/drawing/2014/main" id="{AADB5879-2566-8804-7DB7-BD261126D05F}"/>
                    </a:ext>
                  </a:extLst>
                </p14:cNvPr>
                <p14:cNvContentPartPr/>
                <p14:nvPr/>
              </p14:nvContentPartPr>
              <p14:xfrm>
                <a:off x="7323184" y="3452760"/>
                <a:ext cx="47160" cy="311760"/>
              </p14:xfrm>
            </p:contentPart>
          </mc:Choice>
          <mc:Fallback xmlns="">
            <p:pic>
              <p:nvPicPr>
                <p:cNvPr id="51" name="Ink 50">
                  <a:extLst>
                    <a:ext uri="{FF2B5EF4-FFF2-40B4-BE49-F238E27FC236}">
                      <a16:creationId xmlns:a16="http://schemas.microsoft.com/office/drawing/2014/main" id="{AADB5879-2566-8804-7DB7-BD261126D05F}"/>
                    </a:ext>
                  </a:extLst>
                </p:cNvPr>
                <p:cNvPicPr/>
                <p:nvPr/>
              </p:nvPicPr>
              <p:blipFill>
                <a:blip r:embed="rId47"/>
                <a:stretch>
                  <a:fillRect/>
                </a:stretch>
              </p:blipFill>
              <p:spPr>
                <a:xfrm>
                  <a:off x="7314184" y="3443760"/>
                  <a:ext cx="6480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2" name="Ink 51">
                  <a:extLst>
                    <a:ext uri="{FF2B5EF4-FFF2-40B4-BE49-F238E27FC236}">
                      <a16:creationId xmlns:a16="http://schemas.microsoft.com/office/drawing/2014/main" id="{D74C76BC-7E42-274D-CE34-4CB5654E4C9D}"/>
                    </a:ext>
                  </a:extLst>
                </p14:cNvPr>
                <p14:cNvContentPartPr/>
                <p14:nvPr/>
              </p14:nvContentPartPr>
              <p14:xfrm>
                <a:off x="7259824" y="3440520"/>
                <a:ext cx="166320" cy="196920"/>
              </p14:xfrm>
            </p:contentPart>
          </mc:Choice>
          <mc:Fallback xmlns="">
            <p:pic>
              <p:nvPicPr>
                <p:cNvPr id="52" name="Ink 51">
                  <a:extLst>
                    <a:ext uri="{FF2B5EF4-FFF2-40B4-BE49-F238E27FC236}">
                      <a16:creationId xmlns:a16="http://schemas.microsoft.com/office/drawing/2014/main" id="{D74C76BC-7E42-274D-CE34-4CB5654E4C9D}"/>
                    </a:ext>
                  </a:extLst>
                </p:cNvPr>
                <p:cNvPicPr/>
                <p:nvPr/>
              </p:nvPicPr>
              <p:blipFill>
                <a:blip r:embed="rId49"/>
                <a:stretch>
                  <a:fillRect/>
                </a:stretch>
              </p:blipFill>
              <p:spPr>
                <a:xfrm>
                  <a:off x="7251184" y="3431880"/>
                  <a:ext cx="18396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3" name="Ink 52">
                  <a:extLst>
                    <a:ext uri="{FF2B5EF4-FFF2-40B4-BE49-F238E27FC236}">
                      <a16:creationId xmlns:a16="http://schemas.microsoft.com/office/drawing/2014/main" id="{4C2014EF-1691-DF3E-3C3A-46C5F1FC87FB}"/>
                    </a:ext>
                  </a:extLst>
                </p14:cNvPr>
                <p14:cNvContentPartPr/>
                <p14:nvPr/>
              </p14:nvContentPartPr>
              <p14:xfrm>
                <a:off x="7504984" y="3542400"/>
                <a:ext cx="337680" cy="169560"/>
              </p14:xfrm>
            </p:contentPart>
          </mc:Choice>
          <mc:Fallback xmlns="">
            <p:pic>
              <p:nvPicPr>
                <p:cNvPr id="53" name="Ink 52">
                  <a:extLst>
                    <a:ext uri="{FF2B5EF4-FFF2-40B4-BE49-F238E27FC236}">
                      <a16:creationId xmlns:a16="http://schemas.microsoft.com/office/drawing/2014/main" id="{4C2014EF-1691-DF3E-3C3A-46C5F1FC87FB}"/>
                    </a:ext>
                  </a:extLst>
                </p:cNvPr>
                <p:cNvPicPr/>
                <p:nvPr/>
              </p:nvPicPr>
              <p:blipFill>
                <a:blip r:embed="rId51"/>
                <a:stretch>
                  <a:fillRect/>
                </a:stretch>
              </p:blipFill>
              <p:spPr>
                <a:xfrm>
                  <a:off x="7495984" y="3533400"/>
                  <a:ext cx="35532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4" name="Ink 53">
                  <a:extLst>
                    <a:ext uri="{FF2B5EF4-FFF2-40B4-BE49-F238E27FC236}">
                      <a16:creationId xmlns:a16="http://schemas.microsoft.com/office/drawing/2014/main" id="{E134AE8E-5D41-7833-42A4-12CCE6C123D0}"/>
                    </a:ext>
                  </a:extLst>
                </p14:cNvPr>
                <p14:cNvContentPartPr/>
                <p14:nvPr/>
              </p14:nvContentPartPr>
              <p14:xfrm>
                <a:off x="7879024" y="3355920"/>
                <a:ext cx="416160" cy="266760"/>
              </p14:xfrm>
            </p:contentPart>
          </mc:Choice>
          <mc:Fallback xmlns="">
            <p:pic>
              <p:nvPicPr>
                <p:cNvPr id="54" name="Ink 53">
                  <a:extLst>
                    <a:ext uri="{FF2B5EF4-FFF2-40B4-BE49-F238E27FC236}">
                      <a16:creationId xmlns:a16="http://schemas.microsoft.com/office/drawing/2014/main" id="{E134AE8E-5D41-7833-42A4-12CCE6C123D0}"/>
                    </a:ext>
                  </a:extLst>
                </p:cNvPr>
                <p:cNvPicPr/>
                <p:nvPr/>
              </p:nvPicPr>
              <p:blipFill>
                <a:blip r:embed="rId53"/>
                <a:stretch>
                  <a:fillRect/>
                </a:stretch>
              </p:blipFill>
              <p:spPr>
                <a:xfrm>
                  <a:off x="7870024" y="3346920"/>
                  <a:ext cx="43380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6" name="Ink 55">
                  <a:extLst>
                    <a:ext uri="{FF2B5EF4-FFF2-40B4-BE49-F238E27FC236}">
                      <a16:creationId xmlns:a16="http://schemas.microsoft.com/office/drawing/2014/main" id="{2CECE63B-5073-9520-6133-8207B83C5D13}"/>
                    </a:ext>
                  </a:extLst>
                </p14:cNvPr>
                <p14:cNvContentPartPr/>
                <p14:nvPr/>
              </p14:nvContentPartPr>
              <p14:xfrm>
                <a:off x="7376104" y="3703320"/>
                <a:ext cx="859320" cy="198000"/>
              </p14:xfrm>
            </p:contentPart>
          </mc:Choice>
          <mc:Fallback xmlns="">
            <p:pic>
              <p:nvPicPr>
                <p:cNvPr id="56" name="Ink 55">
                  <a:extLst>
                    <a:ext uri="{FF2B5EF4-FFF2-40B4-BE49-F238E27FC236}">
                      <a16:creationId xmlns:a16="http://schemas.microsoft.com/office/drawing/2014/main" id="{2CECE63B-5073-9520-6133-8207B83C5D13}"/>
                    </a:ext>
                  </a:extLst>
                </p:cNvPr>
                <p:cNvPicPr/>
                <p:nvPr/>
              </p:nvPicPr>
              <p:blipFill>
                <a:blip r:embed="rId55"/>
                <a:stretch>
                  <a:fillRect/>
                </a:stretch>
              </p:blipFill>
              <p:spPr>
                <a:xfrm>
                  <a:off x="7367104" y="3694680"/>
                  <a:ext cx="876960" cy="215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58" name="Ink 57">
                <a:extLst>
                  <a:ext uri="{FF2B5EF4-FFF2-40B4-BE49-F238E27FC236}">
                    <a16:creationId xmlns:a16="http://schemas.microsoft.com/office/drawing/2014/main" id="{EE5899AF-77AB-3CB2-60F8-BC4E9BBEBCDD}"/>
                  </a:ext>
                </a:extLst>
              </p14:cNvPr>
              <p14:cNvContentPartPr/>
              <p14:nvPr/>
            </p14:nvContentPartPr>
            <p14:xfrm>
              <a:off x="3902824" y="4486320"/>
              <a:ext cx="888480" cy="477000"/>
            </p14:xfrm>
          </p:contentPart>
        </mc:Choice>
        <mc:Fallback xmlns="">
          <p:pic>
            <p:nvPicPr>
              <p:cNvPr id="58" name="Ink 57">
                <a:extLst>
                  <a:ext uri="{FF2B5EF4-FFF2-40B4-BE49-F238E27FC236}">
                    <a16:creationId xmlns:a16="http://schemas.microsoft.com/office/drawing/2014/main" id="{EE5899AF-77AB-3CB2-60F8-BC4E9BBEBCDD}"/>
                  </a:ext>
                </a:extLst>
              </p:cNvPr>
              <p:cNvPicPr/>
              <p:nvPr/>
            </p:nvPicPr>
            <p:blipFill>
              <a:blip r:embed="rId57"/>
              <a:stretch>
                <a:fillRect/>
              </a:stretch>
            </p:blipFill>
            <p:spPr>
              <a:xfrm>
                <a:off x="3894184" y="4477320"/>
                <a:ext cx="906120" cy="4946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9" name="Ink 58">
                <a:extLst>
                  <a:ext uri="{FF2B5EF4-FFF2-40B4-BE49-F238E27FC236}">
                    <a16:creationId xmlns:a16="http://schemas.microsoft.com/office/drawing/2014/main" id="{7AB73153-56AD-2137-5615-C6EE77127917}"/>
                  </a:ext>
                </a:extLst>
              </p14:cNvPr>
              <p14:cNvContentPartPr/>
              <p14:nvPr/>
            </p14:nvContentPartPr>
            <p14:xfrm>
              <a:off x="4635064" y="4181400"/>
              <a:ext cx="504000" cy="483120"/>
            </p14:xfrm>
          </p:contentPart>
        </mc:Choice>
        <mc:Fallback xmlns="">
          <p:pic>
            <p:nvPicPr>
              <p:cNvPr id="59" name="Ink 58">
                <a:extLst>
                  <a:ext uri="{FF2B5EF4-FFF2-40B4-BE49-F238E27FC236}">
                    <a16:creationId xmlns:a16="http://schemas.microsoft.com/office/drawing/2014/main" id="{7AB73153-56AD-2137-5615-C6EE77127917}"/>
                  </a:ext>
                </a:extLst>
              </p:cNvPr>
              <p:cNvPicPr/>
              <p:nvPr/>
            </p:nvPicPr>
            <p:blipFill>
              <a:blip r:embed="rId59"/>
              <a:stretch>
                <a:fillRect/>
              </a:stretch>
            </p:blipFill>
            <p:spPr>
              <a:xfrm>
                <a:off x="4626424" y="4172760"/>
                <a:ext cx="521640" cy="5007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60" name="Ink 59">
                <a:extLst>
                  <a:ext uri="{FF2B5EF4-FFF2-40B4-BE49-F238E27FC236}">
                    <a16:creationId xmlns:a16="http://schemas.microsoft.com/office/drawing/2014/main" id="{8E12F554-B0A3-CAA4-B008-D454EFD21170}"/>
                  </a:ext>
                </a:extLst>
              </p14:cNvPr>
              <p14:cNvContentPartPr/>
              <p14:nvPr/>
            </p14:nvContentPartPr>
            <p14:xfrm>
              <a:off x="5472424" y="2963160"/>
              <a:ext cx="66600" cy="45720"/>
            </p14:xfrm>
          </p:contentPart>
        </mc:Choice>
        <mc:Fallback xmlns="">
          <p:pic>
            <p:nvPicPr>
              <p:cNvPr id="60" name="Ink 59">
                <a:extLst>
                  <a:ext uri="{FF2B5EF4-FFF2-40B4-BE49-F238E27FC236}">
                    <a16:creationId xmlns:a16="http://schemas.microsoft.com/office/drawing/2014/main" id="{8E12F554-B0A3-CAA4-B008-D454EFD21170}"/>
                  </a:ext>
                </a:extLst>
              </p:cNvPr>
              <p:cNvPicPr/>
              <p:nvPr/>
            </p:nvPicPr>
            <p:blipFill>
              <a:blip r:embed="rId61"/>
              <a:stretch>
                <a:fillRect/>
              </a:stretch>
            </p:blipFill>
            <p:spPr>
              <a:xfrm>
                <a:off x="5463424" y="2954160"/>
                <a:ext cx="84240" cy="63360"/>
              </a:xfrm>
              <a:prstGeom prst="rect">
                <a:avLst/>
              </a:prstGeom>
            </p:spPr>
          </p:pic>
        </mc:Fallback>
      </mc:AlternateContent>
      <p:grpSp>
        <p:nvGrpSpPr>
          <p:cNvPr id="64" name="Group 63">
            <a:extLst>
              <a:ext uri="{FF2B5EF4-FFF2-40B4-BE49-F238E27FC236}">
                <a16:creationId xmlns:a16="http://schemas.microsoft.com/office/drawing/2014/main" id="{A37518F5-6F3E-D0ED-0AA5-F436CAF3C2E8}"/>
              </a:ext>
            </a:extLst>
          </p:cNvPr>
          <p:cNvGrpSpPr/>
          <p:nvPr/>
        </p:nvGrpSpPr>
        <p:grpSpPr>
          <a:xfrm>
            <a:off x="4982104" y="4563000"/>
            <a:ext cx="385200" cy="381960"/>
            <a:chOff x="4982104" y="4563000"/>
            <a:chExt cx="385200" cy="381960"/>
          </a:xfrm>
        </p:grpSpPr>
        <mc:AlternateContent xmlns:mc="http://schemas.openxmlformats.org/markup-compatibility/2006" xmlns:p14="http://schemas.microsoft.com/office/powerpoint/2010/main">
          <mc:Choice Requires="p14">
            <p:contentPart p14:bwMode="auto" r:id="rId62">
              <p14:nvContentPartPr>
                <p14:cNvPr id="61" name="Ink 60">
                  <a:extLst>
                    <a:ext uri="{FF2B5EF4-FFF2-40B4-BE49-F238E27FC236}">
                      <a16:creationId xmlns:a16="http://schemas.microsoft.com/office/drawing/2014/main" id="{8FD32107-F655-9F44-5F70-DC28FECB4EF0}"/>
                    </a:ext>
                  </a:extLst>
                </p14:cNvPr>
                <p14:cNvContentPartPr/>
                <p14:nvPr/>
              </p14:nvContentPartPr>
              <p14:xfrm>
                <a:off x="4982104" y="4563000"/>
                <a:ext cx="138600" cy="237600"/>
              </p14:xfrm>
            </p:contentPart>
          </mc:Choice>
          <mc:Fallback xmlns="">
            <p:pic>
              <p:nvPicPr>
                <p:cNvPr id="61" name="Ink 60">
                  <a:extLst>
                    <a:ext uri="{FF2B5EF4-FFF2-40B4-BE49-F238E27FC236}">
                      <a16:creationId xmlns:a16="http://schemas.microsoft.com/office/drawing/2014/main" id="{8FD32107-F655-9F44-5F70-DC28FECB4EF0}"/>
                    </a:ext>
                  </a:extLst>
                </p:cNvPr>
                <p:cNvPicPr/>
                <p:nvPr/>
              </p:nvPicPr>
              <p:blipFill>
                <a:blip r:embed="rId63"/>
                <a:stretch>
                  <a:fillRect/>
                </a:stretch>
              </p:blipFill>
              <p:spPr>
                <a:xfrm>
                  <a:off x="4973464" y="4554000"/>
                  <a:ext cx="15624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2" name="Ink 61">
                  <a:extLst>
                    <a:ext uri="{FF2B5EF4-FFF2-40B4-BE49-F238E27FC236}">
                      <a16:creationId xmlns:a16="http://schemas.microsoft.com/office/drawing/2014/main" id="{4EE4ADCB-8AEA-9A3F-39FC-9BA7DA725891}"/>
                    </a:ext>
                  </a:extLst>
                </p14:cNvPr>
                <p14:cNvContentPartPr/>
                <p14:nvPr/>
              </p14:nvContentPartPr>
              <p14:xfrm>
                <a:off x="5257144" y="4799160"/>
                <a:ext cx="47160" cy="145800"/>
              </p14:xfrm>
            </p:contentPart>
          </mc:Choice>
          <mc:Fallback xmlns="">
            <p:pic>
              <p:nvPicPr>
                <p:cNvPr id="62" name="Ink 61">
                  <a:extLst>
                    <a:ext uri="{FF2B5EF4-FFF2-40B4-BE49-F238E27FC236}">
                      <a16:creationId xmlns:a16="http://schemas.microsoft.com/office/drawing/2014/main" id="{4EE4ADCB-8AEA-9A3F-39FC-9BA7DA725891}"/>
                    </a:ext>
                  </a:extLst>
                </p:cNvPr>
                <p:cNvPicPr/>
                <p:nvPr/>
              </p:nvPicPr>
              <p:blipFill>
                <a:blip r:embed="rId65"/>
                <a:stretch>
                  <a:fillRect/>
                </a:stretch>
              </p:blipFill>
              <p:spPr>
                <a:xfrm>
                  <a:off x="5248504" y="4790520"/>
                  <a:ext cx="6480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3" name="Ink 62">
                  <a:extLst>
                    <a:ext uri="{FF2B5EF4-FFF2-40B4-BE49-F238E27FC236}">
                      <a16:creationId xmlns:a16="http://schemas.microsoft.com/office/drawing/2014/main" id="{5CC5BA95-039E-AD3E-0723-FA2C5D3EB90E}"/>
                    </a:ext>
                  </a:extLst>
                </p14:cNvPr>
                <p14:cNvContentPartPr/>
                <p14:nvPr/>
              </p14:nvContentPartPr>
              <p14:xfrm>
                <a:off x="5156344" y="4755240"/>
                <a:ext cx="210960" cy="99000"/>
              </p14:xfrm>
            </p:contentPart>
          </mc:Choice>
          <mc:Fallback xmlns="">
            <p:pic>
              <p:nvPicPr>
                <p:cNvPr id="63" name="Ink 62">
                  <a:extLst>
                    <a:ext uri="{FF2B5EF4-FFF2-40B4-BE49-F238E27FC236}">
                      <a16:creationId xmlns:a16="http://schemas.microsoft.com/office/drawing/2014/main" id="{5CC5BA95-039E-AD3E-0723-FA2C5D3EB90E}"/>
                    </a:ext>
                  </a:extLst>
                </p:cNvPr>
                <p:cNvPicPr/>
                <p:nvPr/>
              </p:nvPicPr>
              <p:blipFill>
                <a:blip r:embed="rId67"/>
                <a:stretch>
                  <a:fillRect/>
                </a:stretch>
              </p:blipFill>
              <p:spPr>
                <a:xfrm>
                  <a:off x="5147344" y="4746240"/>
                  <a:ext cx="228600" cy="116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8">
            <p14:nvContentPartPr>
              <p14:cNvPr id="65" name="Ink 64">
                <a:extLst>
                  <a:ext uri="{FF2B5EF4-FFF2-40B4-BE49-F238E27FC236}">
                    <a16:creationId xmlns:a16="http://schemas.microsoft.com/office/drawing/2014/main" id="{5C42184B-C7B2-8F55-A1F7-64BFEABF3929}"/>
                  </a:ext>
                </a:extLst>
              </p14:cNvPr>
              <p14:cNvContentPartPr/>
              <p14:nvPr/>
            </p14:nvContentPartPr>
            <p14:xfrm>
              <a:off x="6460984" y="4165200"/>
              <a:ext cx="482760" cy="431280"/>
            </p14:xfrm>
          </p:contentPart>
        </mc:Choice>
        <mc:Fallback xmlns="">
          <p:pic>
            <p:nvPicPr>
              <p:cNvPr id="65" name="Ink 64">
                <a:extLst>
                  <a:ext uri="{FF2B5EF4-FFF2-40B4-BE49-F238E27FC236}">
                    <a16:creationId xmlns:a16="http://schemas.microsoft.com/office/drawing/2014/main" id="{5C42184B-C7B2-8F55-A1F7-64BFEABF3929}"/>
                  </a:ext>
                </a:extLst>
              </p:cNvPr>
              <p:cNvPicPr/>
              <p:nvPr/>
            </p:nvPicPr>
            <p:blipFill>
              <a:blip r:embed="rId69"/>
              <a:stretch>
                <a:fillRect/>
              </a:stretch>
            </p:blipFill>
            <p:spPr>
              <a:xfrm>
                <a:off x="6451984" y="4156560"/>
                <a:ext cx="500400" cy="4489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6" name="Ink 65">
                <a:extLst>
                  <a:ext uri="{FF2B5EF4-FFF2-40B4-BE49-F238E27FC236}">
                    <a16:creationId xmlns:a16="http://schemas.microsoft.com/office/drawing/2014/main" id="{8563B84B-002D-A321-7F01-94EDAEBBE705}"/>
                  </a:ext>
                </a:extLst>
              </p14:cNvPr>
              <p14:cNvContentPartPr/>
              <p14:nvPr/>
            </p14:nvContentPartPr>
            <p14:xfrm>
              <a:off x="6701464" y="4737240"/>
              <a:ext cx="190440" cy="159120"/>
            </p14:xfrm>
          </p:contentPart>
        </mc:Choice>
        <mc:Fallback xmlns="">
          <p:pic>
            <p:nvPicPr>
              <p:cNvPr id="66" name="Ink 65">
                <a:extLst>
                  <a:ext uri="{FF2B5EF4-FFF2-40B4-BE49-F238E27FC236}">
                    <a16:creationId xmlns:a16="http://schemas.microsoft.com/office/drawing/2014/main" id="{8563B84B-002D-A321-7F01-94EDAEBBE705}"/>
                  </a:ext>
                </a:extLst>
              </p:cNvPr>
              <p:cNvPicPr/>
              <p:nvPr/>
            </p:nvPicPr>
            <p:blipFill>
              <a:blip r:embed="rId71"/>
              <a:stretch>
                <a:fillRect/>
              </a:stretch>
            </p:blipFill>
            <p:spPr>
              <a:xfrm>
                <a:off x="6692824" y="4728600"/>
                <a:ext cx="20808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7" name="Ink 66">
                <a:extLst>
                  <a:ext uri="{FF2B5EF4-FFF2-40B4-BE49-F238E27FC236}">
                    <a16:creationId xmlns:a16="http://schemas.microsoft.com/office/drawing/2014/main" id="{42D8759D-914D-236C-DC9C-20406439AEB8}"/>
                  </a:ext>
                </a:extLst>
              </p14:cNvPr>
              <p14:cNvContentPartPr/>
              <p14:nvPr/>
            </p14:nvContentPartPr>
            <p14:xfrm>
              <a:off x="8169184" y="4171680"/>
              <a:ext cx="597960" cy="474480"/>
            </p14:xfrm>
          </p:contentPart>
        </mc:Choice>
        <mc:Fallback xmlns="">
          <p:pic>
            <p:nvPicPr>
              <p:cNvPr id="67" name="Ink 66">
                <a:extLst>
                  <a:ext uri="{FF2B5EF4-FFF2-40B4-BE49-F238E27FC236}">
                    <a16:creationId xmlns:a16="http://schemas.microsoft.com/office/drawing/2014/main" id="{42D8759D-914D-236C-DC9C-20406439AEB8}"/>
                  </a:ext>
                </a:extLst>
              </p:cNvPr>
              <p:cNvPicPr/>
              <p:nvPr/>
            </p:nvPicPr>
            <p:blipFill>
              <a:blip r:embed="rId73"/>
              <a:stretch>
                <a:fillRect/>
              </a:stretch>
            </p:blipFill>
            <p:spPr>
              <a:xfrm>
                <a:off x="8160544" y="4162680"/>
                <a:ext cx="615600" cy="492120"/>
              </a:xfrm>
              <a:prstGeom prst="rect">
                <a:avLst/>
              </a:prstGeom>
            </p:spPr>
          </p:pic>
        </mc:Fallback>
      </mc:AlternateContent>
      <p:grpSp>
        <p:nvGrpSpPr>
          <p:cNvPr id="70" name="Group 69">
            <a:extLst>
              <a:ext uri="{FF2B5EF4-FFF2-40B4-BE49-F238E27FC236}">
                <a16:creationId xmlns:a16="http://schemas.microsoft.com/office/drawing/2014/main" id="{DFBAC2FF-93B2-64E6-4E9E-EF38625F0425}"/>
              </a:ext>
            </a:extLst>
          </p:cNvPr>
          <p:cNvGrpSpPr/>
          <p:nvPr/>
        </p:nvGrpSpPr>
        <p:grpSpPr>
          <a:xfrm>
            <a:off x="8418304" y="4737600"/>
            <a:ext cx="178920" cy="223200"/>
            <a:chOff x="8418304" y="4737600"/>
            <a:chExt cx="178920" cy="223200"/>
          </a:xfrm>
        </p:grpSpPr>
        <mc:AlternateContent xmlns:mc="http://schemas.openxmlformats.org/markup-compatibility/2006" xmlns:p14="http://schemas.microsoft.com/office/powerpoint/2010/main">
          <mc:Choice Requires="p14">
            <p:contentPart p14:bwMode="auto" r:id="rId74">
              <p14:nvContentPartPr>
                <p14:cNvPr id="68" name="Ink 67">
                  <a:extLst>
                    <a:ext uri="{FF2B5EF4-FFF2-40B4-BE49-F238E27FC236}">
                      <a16:creationId xmlns:a16="http://schemas.microsoft.com/office/drawing/2014/main" id="{26B9B2B7-8918-DE6F-ED1B-25B7F2D6FF0C}"/>
                    </a:ext>
                  </a:extLst>
                </p14:cNvPr>
                <p14:cNvContentPartPr/>
                <p14:nvPr/>
              </p14:nvContentPartPr>
              <p14:xfrm>
                <a:off x="8418304" y="4737600"/>
                <a:ext cx="176400" cy="223200"/>
              </p14:xfrm>
            </p:contentPart>
          </mc:Choice>
          <mc:Fallback xmlns="">
            <p:pic>
              <p:nvPicPr>
                <p:cNvPr id="68" name="Ink 67">
                  <a:extLst>
                    <a:ext uri="{FF2B5EF4-FFF2-40B4-BE49-F238E27FC236}">
                      <a16:creationId xmlns:a16="http://schemas.microsoft.com/office/drawing/2014/main" id="{26B9B2B7-8918-DE6F-ED1B-25B7F2D6FF0C}"/>
                    </a:ext>
                  </a:extLst>
                </p:cNvPr>
                <p:cNvPicPr/>
                <p:nvPr/>
              </p:nvPicPr>
              <p:blipFill>
                <a:blip r:embed="rId75"/>
                <a:stretch>
                  <a:fillRect/>
                </a:stretch>
              </p:blipFill>
              <p:spPr>
                <a:xfrm>
                  <a:off x="8409304" y="4728600"/>
                  <a:ext cx="19404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9" name="Ink 68">
                  <a:extLst>
                    <a:ext uri="{FF2B5EF4-FFF2-40B4-BE49-F238E27FC236}">
                      <a16:creationId xmlns:a16="http://schemas.microsoft.com/office/drawing/2014/main" id="{186BC0C2-733B-223D-2323-1599C10B54F4}"/>
                    </a:ext>
                  </a:extLst>
                </p14:cNvPr>
                <p14:cNvContentPartPr/>
                <p14:nvPr/>
              </p14:nvContentPartPr>
              <p14:xfrm>
                <a:off x="8449264" y="4835880"/>
                <a:ext cx="147960" cy="54360"/>
              </p14:xfrm>
            </p:contentPart>
          </mc:Choice>
          <mc:Fallback xmlns="">
            <p:pic>
              <p:nvPicPr>
                <p:cNvPr id="69" name="Ink 68">
                  <a:extLst>
                    <a:ext uri="{FF2B5EF4-FFF2-40B4-BE49-F238E27FC236}">
                      <a16:creationId xmlns:a16="http://schemas.microsoft.com/office/drawing/2014/main" id="{186BC0C2-733B-223D-2323-1599C10B54F4}"/>
                    </a:ext>
                  </a:extLst>
                </p:cNvPr>
                <p:cNvPicPr/>
                <p:nvPr/>
              </p:nvPicPr>
              <p:blipFill>
                <a:blip r:embed="rId77"/>
                <a:stretch>
                  <a:fillRect/>
                </a:stretch>
              </p:blipFill>
              <p:spPr>
                <a:xfrm>
                  <a:off x="8440264" y="4827240"/>
                  <a:ext cx="1656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8">
            <p14:nvContentPartPr>
              <p14:cNvPr id="74" name="Ink 73">
                <a:extLst>
                  <a:ext uri="{FF2B5EF4-FFF2-40B4-BE49-F238E27FC236}">
                    <a16:creationId xmlns:a16="http://schemas.microsoft.com/office/drawing/2014/main" id="{79A2244D-6A58-2A91-9636-A314569F19AD}"/>
                  </a:ext>
                </a:extLst>
              </p14:cNvPr>
              <p14:cNvContentPartPr/>
              <p14:nvPr/>
            </p14:nvContentPartPr>
            <p14:xfrm>
              <a:off x="4397824" y="4910760"/>
              <a:ext cx="21240" cy="10440"/>
            </p14:xfrm>
          </p:contentPart>
        </mc:Choice>
        <mc:Fallback xmlns="">
          <p:pic>
            <p:nvPicPr>
              <p:cNvPr id="74" name="Ink 73">
                <a:extLst>
                  <a:ext uri="{FF2B5EF4-FFF2-40B4-BE49-F238E27FC236}">
                    <a16:creationId xmlns:a16="http://schemas.microsoft.com/office/drawing/2014/main" id="{79A2244D-6A58-2A91-9636-A314569F19AD}"/>
                  </a:ext>
                </a:extLst>
              </p:cNvPr>
              <p:cNvPicPr/>
              <p:nvPr/>
            </p:nvPicPr>
            <p:blipFill>
              <a:blip r:embed="rId79"/>
              <a:stretch>
                <a:fillRect/>
              </a:stretch>
            </p:blipFill>
            <p:spPr>
              <a:xfrm>
                <a:off x="4389184" y="4902120"/>
                <a:ext cx="38880" cy="28080"/>
              </a:xfrm>
              <a:prstGeom prst="rect">
                <a:avLst/>
              </a:prstGeom>
            </p:spPr>
          </p:pic>
        </mc:Fallback>
      </mc:AlternateContent>
      <p:grpSp>
        <p:nvGrpSpPr>
          <p:cNvPr id="81" name="Group 80">
            <a:extLst>
              <a:ext uri="{FF2B5EF4-FFF2-40B4-BE49-F238E27FC236}">
                <a16:creationId xmlns:a16="http://schemas.microsoft.com/office/drawing/2014/main" id="{6040C1FE-148F-C22D-9836-3CCC9A2BA4E0}"/>
              </a:ext>
            </a:extLst>
          </p:cNvPr>
          <p:cNvGrpSpPr/>
          <p:nvPr/>
        </p:nvGrpSpPr>
        <p:grpSpPr>
          <a:xfrm>
            <a:off x="11754424" y="4659840"/>
            <a:ext cx="1092960" cy="402480"/>
            <a:chOff x="11754424" y="4659840"/>
            <a:chExt cx="1092960" cy="402480"/>
          </a:xfrm>
        </p:grpSpPr>
        <mc:AlternateContent xmlns:mc="http://schemas.openxmlformats.org/markup-compatibility/2006" xmlns:p14="http://schemas.microsoft.com/office/powerpoint/2010/main">
          <mc:Choice Requires="p14">
            <p:contentPart p14:bwMode="auto" r:id="rId80">
              <p14:nvContentPartPr>
                <p14:cNvPr id="75" name="Ink 74">
                  <a:extLst>
                    <a:ext uri="{FF2B5EF4-FFF2-40B4-BE49-F238E27FC236}">
                      <a16:creationId xmlns:a16="http://schemas.microsoft.com/office/drawing/2014/main" id="{46EF1869-091B-6AD3-8025-046296EAFF05}"/>
                    </a:ext>
                  </a:extLst>
                </p14:cNvPr>
                <p14:cNvContentPartPr/>
                <p14:nvPr/>
              </p14:nvContentPartPr>
              <p14:xfrm>
                <a:off x="11881864" y="4804560"/>
                <a:ext cx="63000" cy="257760"/>
              </p14:xfrm>
            </p:contentPart>
          </mc:Choice>
          <mc:Fallback xmlns="">
            <p:pic>
              <p:nvPicPr>
                <p:cNvPr id="75" name="Ink 74">
                  <a:extLst>
                    <a:ext uri="{FF2B5EF4-FFF2-40B4-BE49-F238E27FC236}">
                      <a16:creationId xmlns:a16="http://schemas.microsoft.com/office/drawing/2014/main" id="{46EF1869-091B-6AD3-8025-046296EAFF05}"/>
                    </a:ext>
                  </a:extLst>
                </p:cNvPr>
                <p:cNvPicPr/>
                <p:nvPr/>
              </p:nvPicPr>
              <p:blipFill>
                <a:blip r:embed="rId81"/>
                <a:stretch>
                  <a:fillRect/>
                </a:stretch>
              </p:blipFill>
              <p:spPr>
                <a:xfrm>
                  <a:off x="11873224" y="4795920"/>
                  <a:ext cx="8064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76" name="Ink 75">
                  <a:extLst>
                    <a:ext uri="{FF2B5EF4-FFF2-40B4-BE49-F238E27FC236}">
                      <a16:creationId xmlns:a16="http://schemas.microsoft.com/office/drawing/2014/main" id="{B862D26F-55BB-A25C-5819-CB40986429E3}"/>
                    </a:ext>
                  </a:extLst>
                </p14:cNvPr>
                <p14:cNvContentPartPr/>
                <p14:nvPr/>
              </p14:nvContentPartPr>
              <p14:xfrm>
                <a:off x="11754424" y="4780080"/>
                <a:ext cx="287640" cy="139320"/>
              </p14:xfrm>
            </p:contentPart>
          </mc:Choice>
          <mc:Fallback xmlns="">
            <p:pic>
              <p:nvPicPr>
                <p:cNvPr id="76" name="Ink 75">
                  <a:extLst>
                    <a:ext uri="{FF2B5EF4-FFF2-40B4-BE49-F238E27FC236}">
                      <a16:creationId xmlns:a16="http://schemas.microsoft.com/office/drawing/2014/main" id="{B862D26F-55BB-A25C-5819-CB40986429E3}"/>
                    </a:ext>
                  </a:extLst>
                </p:cNvPr>
                <p:cNvPicPr/>
                <p:nvPr/>
              </p:nvPicPr>
              <p:blipFill>
                <a:blip r:embed="rId83"/>
                <a:stretch>
                  <a:fillRect/>
                </a:stretch>
              </p:blipFill>
              <p:spPr>
                <a:xfrm>
                  <a:off x="11745424" y="4771080"/>
                  <a:ext cx="30528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77" name="Ink 76">
                  <a:extLst>
                    <a:ext uri="{FF2B5EF4-FFF2-40B4-BE49-F238E27FC236}">
                      <a16:creationId xmlns:a16="http://schemas.microsoft.com/office/drawing/2014/main" id="{66209F23-DDD2-49EC-BDE2-412C1420A937}"/>
                    </a:ext>
                  </a:extLst>
                </p14:cNvPr>
                <p14:cNvContentPartPr/>
                <p14:nvPr/>
              </p14:nvContentPartPr>
              <p14:xfrm>
                <a:off x="12122344" y="4767840"/>
                <a:ext cx="248040" cy="198720"/>
              </p14:xfrm>
            </p:contentPart>
          </mc:Choice>
          <mc:Fallback xmlns="">
            <p:pic>
              <p:nvPicPr>
                <p:cNvPr id="77" name="Ink 76">
                  <a:extLst>
                    <a:ext uri="{FF2B5EF4-FFF2-40B4-BE49-F238E27FC236}">
                      <a16:creationId xmlns:a16="http://schemas.microsoft.com/office/drawing/2014/main" id="{66209F23-DDD2-49EC-BDE2-412C1420A937}"/>
                    </a:ext>
                  </a:extLst>
                </p:cNvPr>
                <p:cNvPicPr/>
                <p:nvPr/>
              </p:nvPicPr>
              <p:blipFill>
                <a:blip r:embed="rId85"/>
                <a:stretch>
                  <a:fillRect/>
                </a:stretch>
              </p:blipFill>
              <p:spPr>
                <a:xfrm>
                  <a:off x="12113704" y="4759200"/>
                  <a:ext cx="26568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78" name="Ink 77">
                  <a:extLst>
                    <a:ext uri="{FF2B5EF4-FFF2-40B4-BE49-F238E27FC236}">
                      <a16:creationId xmlns:a16="http://schemas.microsoft.com/office/drawing/2014/main" id="{ABB06CE1-B0E2-A55E-56E1-EB9BA59FE4E9}"/>
                    </a:ext>
                  </a:extLst>
                </p14:cNvPr>
                <p14:cNvContentPartPr/>
                <p14:nvPr/>
              </p14:nvContentPartPr>
              <p14:xfrm>
                <a:off x="12381544" y="4678920"/>
                <a:ext cx="189720" cy="254880"/>
              </p14:xfrm>
            </p:contentPart>
          </mc:Choice>
          <mc:Fallback xmlns="">
            <p:pic>
              <p:nvPicPr>
                <p:cNvPr id="78" name="Ink 77">
                  <a:extLst>
                    <a:ext uri="{FF2B5EF4-FFF2-40B4-BE49-F238E27FC236}">
                      <a16:creationId xmlns:a16="http://schemas.microsoft.com/office/drawing/2014/main" id="{ABB06CE1-B0E2-A55E-56E1-EB9BA59FE4E9}"/>
                    </a:ext>
                  </a:extLst>
                </p:cNvPr>
                <p:cNvPicPr/>
                <p:nvPr/>
              </p:nvPicPr>
              <p:blipFill>
                <a:blip r:embed="rId87"/>
                <a:stretch>
                  <a:fillRect/>
                </a:stretch>
              </p:blipFill>
              <p:spPr>
                <a:xfrm>
                  <a:off x="12372544" y="4670280"/>
                  <a:ext cx="20736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79" name="Ink 78">
                  <a:extLst>
                    <a:ext uri="{FF2B5EF4-FFF2-40B4-BE49-F238E27FC236}">
                      <a16:creationId xmlns:a16="http://schemas.microsoft.com/office/drawing/2014/main" id="{58151D7A-C1FC-C925-783C-4EC804A278A9}"/>
                    </a:ext>
                  </a:extLst>
                </p14:cNvPr>
                <p14:cNvContentPartPr/>
                <p14:nvPr/>
              </p14:nvContentPartPr>
              <p14:xfrm>
                <a:off x="12394864" y="4774680"/>
                <a:ext cx="175320" cy="79200"/>
              </p14:xfrm>
            </p:contentPart>
          </mc:Choice>
          <mc:Fallback xmlns="">
            <p:pic>
              <p:nvPicPr>
                <p:cNvPr id="79" name="Ink 78">
                  <a:extLst>
                    <a:ext uri="{FF2B5EF4-FFF2-40B4-BE49-F238E27FC236}">
                      <a16:creationId xmlns:a16="http://schemas.microsoft.com/office/drawing/2014/main" id="{58151D7A-C1FC-C925-783C-4EC804A278A9}"/>
                    </a:ext>
                  </a:extLst>
                </p:cNvPr>
                <p:cNvPicPr/>
                <p:nvPr/>
              </p:nvPicPr>
              <p:blipFill>
                <a:blip r:embed="rId89"/>
                <a:stretch>
                  <a:fillRect/>
                </a:stretch>
              </p:blipFill>
              <p:spPr>
                <a:xfrm>
                  <a:off x="12385864" y="4765680"/>
                  <a:ext cx="19296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80" name="Ink 79">
                  <a:extLst>
                    <a:ext uri="{FF2B5EF4-FFF2-40B4-BE49-F238E27FC236}">
                      <a16:creationId xmlns:a16="http://schemas.microsoft.com/office/drawing/2014/main" id="{5CFADCD0-E690-CA8A-4388-B2E34BDE376B}"/>
                    </a:ext>
                  </a:extLst>
                </p14:cNvPr>
                <p14:cNvContentPartPr/>
                <p14:nvPr/>
              </p14:nvContentPartPr>
              <p14:xfrm>
                <a:off x="12649744" y="4659840"/>
                <a:ext cx="197640" cy="167400"/>
              </p14:xfrm>
            </p:contentPart>
          </mc:Choice>
          <mc:Fallback xmlns="">
            <p:pic>
              <p:nvPicPr>
                <p:cNvPr id="80" name="Ink 79">
                  <a:extLst>
                    <a:ext uri="{FF2B5EF4-FFF2-40B4-BE49-F238E27FC236}">
                      <a16:creationId xmlns:a16="http://schemas.microsoft.com/office/drawing/2014/main" id="{5CFADCD0-E690-CA8A-4388-B2E34BDE376B}"/>
                    </a:ext>
                  </a:extLst>
                </p:cNvPr>
                <p:cNvPicPr/>
                <p:nvPr/>
              </p:nvPicPr>
              <p:blipFill>
                <a:blip r:embed="rId91"/>
                <a:stretch>
                  <a:fillRect/>
                </a:stretch>
              </p:blipFill>
              <p:spPr>
                <a:xfrm>
                  <a:off x="12640744" y="4650840"/>
                  <a:ext cx="215280" cy="185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2">
            <p14:nvContentPartPr>
              <p14:cNvPr id="95" name="Ink 94">
                <a:extLst>
                  <a:ext uri="{FF2B5EF4-FFF2-40B4-BE49-F238E27FC236}">
                    <a16:creationId xmlns:a16="http://schemas.microsoft.com/office/drawing/2014/main" id="{A82781BB-4A6E-A95A-A287-851CE1583D97}"/>
                  </a:ext>
                </a:extLst>
              </p14:cNvPr>
              <p14:cNvContentPartPr/>
              <p14:nvPr/>
            </p14:nvContentPartPr>
            <p14:xfrm>
              <a:off x="5647384" y="4741200"/>
              <a:ext cx="202680" cy="168480"/>
            </p14:xfrm>
          </p:contentPart>
        </mc:Choice>
        <mc:Fallback xmlns="">
          <p:pic>
            <p:nvPicPr>
              <p:cNvPr id="95" name="Ink 94">
                <a:extLst>
                  <a:ext uri="{FF2B5EF4-FFF2-40B4-BE49-F238E27FC236}">
                    <a16:creationId xmlns:a16="http://schemas.microsoft.com/office/drawing/2014/main" id="{A82781BB-4A6E-A95A-A287-851CE1583D97}"/>
                  </a:ext>
                </a:extLst>
              </p:cNvPr>
              <p:cNvPicPr/>
              <p:nvPr/>
            </p:nvPicPr>
            <p:blipFill>
              <a:blip r:embed="rId93"/>
              <a:stretch>
                <a:fillRect/>
              </a:stretch>
            </p:blipFill>
            <p:spPr>
              <a:xfrm>
                <a:off x="5638384" y="4732200"/>
                <a:ext cx="22032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96" name="Ink 95">
                <a:extLst>
                  <a:ext uri="{FF2B5EF4-FFF2-40B4-BE49-F238E27FC236}">
                    <a16:creationId xmlns:a16="http://schemas.microsoft.com/office/drawing/2014/main" id="{BDD087AC-2273-2DBD-6097-66EF6D571E66}"/>
                  </a:ext>
                </a:extLst>
              </p14:cNvPr>
              <p14:cNvContentPartPr/>
              <p14:nvPr/>
            </p14:nvContentPartPr>
            <p14:xfrm>
              <a:off x="6950584" y="4748400"/>
              <a:ext cx="284040" cy="187560"/>
            </p14:xfrm>
          </p:contentPart>
        </mc:Choice>
        <mc:Fallback xmlns="">
          <p:pic>
            <p:nvPicPr>
              <p:cNvPr id="96" name="Ink 95">
                <a:extLst>
                  <a:ext uri="{FF2B5EF4-FFF2-40B4-BE49-F238E27FC236}">
                    <a16:creationId xmlns:a16="http://schemas.microsoft.com/office/drawing/2014/main" id="{BDD087AC-2273-2DBD-6097-66EF6D571E66}"/>
                  </a:ext>
                </a:extLst>
              </p:cNvPr>
              <p:cNvPicPr/>
              <p:nvPr/>
            </p:nvPicPr>
            <p:blipFill>
              <a:blip r:embed="rId95"/>
              <a:stretch>
                <a:fillRect/>
              </a:stretch>
            </p:blipFill>
            <p:spPr>
              <a:xfrm>
                <a:off x="6941944" y="4739760"/>
                <a:ext cx="30168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97" name="Ink 96">
                <a:extLst>
                  <a:ext uri="{FF2B5EF4-FFF2-40B4-BE49-F238E27FC236}">
                    <a16:creationId xmlns:a16="http://schemas.microsoft.com/office/drawing/2014/main" id="{4A23D514-0FF1-166E-04FD-743BB51EB9EA}"/>
                  </a:ext>
                </a:extLst>
              </p14:cNvPr>
              <p14:cNvContentPartPr/>
              <p14:nvPr/>
            </p14:nvContentPartPr>
            <p14:xfrm>
              <a:off x="8956504" y="4719240"/>
              <a:ext cx="306720" cy="200520"/>
            </p14:xfrm>
          </p:contentPart>
        </mc:Choice>
        <mc:Fallback xmlns="">
          <p:pic>
            <p:nvPicPr>
              <p:cNvPr id="97" name="Ink 96">
                <a:extLst>
                  <a:ext uri="{FF2B5EF4-FFF2-40B4-BE49-F238E27FC236}">
                    <a16:creationId xmlns:a16="http://schemas.microsoft.com/office/drawing/2014/main" id="{4A23D514-0FF1-166E-04FD-743BB51EB9EA}"/>
                  </a:ext>
                </a:extLst>
              </p:cNvPr>
              <p:cNvPicPr/>
              <p:nvPr/>
            </p:nvPicPr>
            <p:blipFill>
              <a:blip r:embed="rId97"/>
              <a:stretch>
                <a:fillRect/>
              </a:stretch>
            </p:blipFill>
            <p:spPr>
              <a:xfrm>
                <a:off x="8947864" y="4710240"/>
                <a:ext cx="324360" cy="218160"/>
              </a:xfrm>
              <a:prstGeom prst="rect">
                <a:avLst/>
              </a:prstGeom>
            </p:spPr>
          </p:pic>
        </mc:Fallback>
      </mc:AlternateContent>
      <p:grpSp>
        <p:nvGrpSpPr>
          <p:cNvPr id="99" name="Group 98">
            <a:extLst>
              <a:ext uri="{FF2B5EF4-FFF2-40B4-BE49-F238E27FC236}">
                <a16:creationId xmlns:a16="http://schemas.microsoft.com/office/drawing/2014/main" id="{250C3B3B-9334-FAE3-4688-11E72EB0FDBF}"/>
              </a:ext>
            </a:extLst>
          </p:cNvPr>
          <p:cNvGrpSpPr/>
          <p:nvPr/>
        </p:nvGrpSpPr>
        <p:grpSpPr>
          <a:xfrm>
            <a:off x="9918424" y="4181400"/>
            <a:ext cx="877320" cy="730800"/>
            <a:chOff x="9918424" y="4181400"/>
            <a:chExt cx="877320" cy="730800"/>
          </a:xfrm>
        </p:grpSpPr>
        <mc:AlternateContent xmlns:mc="http://schemas.openxmlformats.org/markup-compatibility/2006" xmlns:p14="http://schemas.microsoft.com/office/powerpoint/2010/main">
          <mc:Choice Requires="p14">
            <p:contentPart p14:bwMode="auto" r:id="rId98">
              <p14:nvContentPartPr>
                <p14:cNvPr id="71" name="Ink 70">
                  <a:extLst>
                    <a:ext uri="{FF2B5EF4-FFF2-40B4-BE49-F238E27FC236}">
                      <a16:creationId xmlns:a16="http://schemas.microsoft.com/office/drawing/2014/main" id="{339204AD-5451-26A9-8CF8-D722F80B1568}"/>
                    </a:ext>
                  </a:extLst>
                </p14:cNvPr>
                <p14:cNvContentPartPr/>
                <p14:nvPr/>
              </p14:nvContentPartPr>
              <p14:xfrm>
                <a:off x="9918424" y="4181400"/>
                <a:ext cx="520920" cy="479520"/>
              </p14:xfrm>
            </p:contentPart>
          </mc:Choice>
          <mc:Fallback xmlns="">
            <p:pic>
              <p:nvPicPr>
                <p:cNvPr id="71" name="Ink 70">
                  <a:extLst>
                    <a:ext uri="{FF2B5EF4-FFF2-40B4-BE49-F238E27FC236}">
                      <a16:creationId xmlns:a16="http://schemas.microsoft.com/office/drawing/2014/main" id="{339204AD-5451-26A9-8CF8-D722F80B1568}"/>
                    </a:ext>
                  </a:extLst>
                </p:cNvPr>
                <p:cNvPicPr/>
                <p:nvPr/>
              </p:nvPicPr>
              <p:blipFill>
                <a:blip r:embed="rId99"/>
                <a:stretch>
                  <a:fillRect/>
                </a:stretch>
              </p:blipFill>
              <p:spPr>
                <a:xfrm>
                  <a:off x="9909784" y="4172400"/>
                  <a:ext cx="538560" cy="4971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2" name="Ink 71">
                  <a:extLst>
                    <a:ext uri="{FF2B5EF4-FFF2-40B4-BE49-F238E27FC236}">
                      <a16:creationId xmlns:a16="http://schemas.microsoft.com/office/drawing/2014/main" id="{736AA721-8DD2-7F2F-909C-1A1893CFC171}"/>
                    </a:ext>
                  </a:extLst>
                </p14:cNvPr>
                <p14:cNvContentPartPr/>
                <p14:nvPr/>
              </p14:nvContentPartPr>
              <p14:xfrm>
                <a:off x="10187704" y="4738680"/>
                <a:ext cx="247680" cy="173520"/>
              </p14:xfrm>
            </p:contentPart>
          </mc:Choice>
          <mc:Fallback xmlns="">
            <p:pic>
              <p:nvPicPr>
                <p:cNvPr id="72" name="Ink 71">
                  <a:extLst>
                    <a:ext uri="{FF2B5EF4-FFF2-40B4-BE49-F238E27FC236}">
                      <a16:creationId xmlns:a16="http://schemas.microsoft.com/office/drawing/2014/main" id="{736AA721-8DD2-7F2F-909C-1A1893CFC171}"/>
                    </a:ext>
                  </a:extLst>
                </p:cNvPr>
                <p:cNvPicPr/>
                <p:nvPr/>
              </p:nvPicPr>
              <p:blipFill>
                <a:blip r:embed="rId101"/>
                <a:stretch>
                  <a:fillRect/>
                </a:stretch>
              </p:blipFill>
              <p:spPr>
                <a:xfrm>
                  <a:off x="10179064" y="4729680"/>
                  <a:ext cx="26532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98" name="Ink 97">
                  <a:extLst>
                    <a:ext uri="{FF2B5EF4-FFF2-40B4-BE49-F238E27FC236}">
                      <a16:creationId xmlns:a16="http://schemas.microsoft.com/office/drawing/2014/main" id="{DD74CE94-DAE4-1DC9-4A10-66F519D916D0}"/>
                    </a:ext>
                  </a:extLst>
                </p14:cNvPr>
                <p14:cNvContentPartPr/>
                <p14:nvPr/>
              </p14:nvContentPartPr>
              <p14:xfrm>
                <a:off x="10595224" y="4701240"/>
                <a:ext cx="200520" cy="83160"/>
              </p14:xfrm>
            </p:contentPart>
          </mc:Choice>
          <mc:Fallback xmlns="">
            <p:pic>
              <p:nvPicPr>
                <p:cNvPr id="98" name="Ink 97">
                  <a:extLst>
                    <a:ext uri="{FF2B5EF4-FFF2-40B4-BE49-F238E27FC236}">
                      <a16:creationId xmlns:a16="http://schemas.microsoft.com/office/drawing/2014/main" id="{DD74CE94-DAE4-1DC9-4A10-66F519D916D0}"/>
                    </a:ext>
                  </a:extLst>
                </p:cNvPr>
                <p:cNvPicPr/>
                <p:nvPr/>
              </p:nvPicPr>
              <p:blipFill>
                <a:blip r:embed="rId103"/>
                <a:stretch>
                  <a:fillRect/>
                </a:stretch>
              </p:blipFill>
              <p:spPr>
                <a:xfrm>
                  <a:off x="10586224" y="4692240"/>
                  <a:ext cx="218160" cy="100800"/>
                </a:xfrm>
                <a:prstGeom prst="rect">
                  <a:avLst/>
                </a:prstGeom>
              </p:spPr>
            </p:pic>
          </mc:Fallback>
        </mc:AlternateContent>
      </p:grpSp>
      <p:grpSp>
        <p:nvGrpSpPr>
          <p:cNvPr id="101" name="Group 100">
            <a:extLst>
              <a:ext uri="{FF2B5EF4-FFF2-40B4-BE49-F238E27FC236}">
                <a16:creationId xmlns:a16="http://schemas.microsoft.com/office/drawing/2014/main" id="{BD015E4B-3982-15E4-70EF-9A969E89AB83}"/>
              </a:ext>
            </a:extLst>
          </p:cNvPr>
          <p:cNvGrpSpPr/>
          <p:nvPr/>
        </p:nvGrpSpPr>
        <p:grpSpPr>
          <a:xfrm>
            <a:off x="146584" y="5049000"/>
            <a:ext cx="1711800" cy="1954080"/>
            <a:chOff x="146584" y="5049000"/>
            <a:chExt cx="1711800" cy="1954080"/>
          </a:xfrm>
        </p:grpSpPr>
        <mc:AlternateContent xmlns:mc="http://schemas.openxmlformats.org/markup-compatibility/2006" xmlns:p14="http://schemas.microsoft.com/office/powerpoint/2010/main">
          <mc:Choice Requires="p14">
            <p:contentPart p14:bwMode="auto" r:id="rId104">
              <p14:nvContentPartPr>
                <p14:cNvPr id="82" name="Ink 81">
                  <a:extLst>
                    <a:ext uri="{FF2B5EF4-FFF2-40B4-BE49-F238E27FC236}">
                      <a16:creationId xmlns:a16="http://schemas.microsoft.com/office/drawing/2014/main" id="{54341EDC-295D-6A74-B295-4634741552EF}"/>
                    </a:ext>
                  </a:extLst>
                </p14:cNvPr>
                <p14:cNvContentPartPr/>
                <p14:nvPr/>
              </p14:nvContentPartPr>
              <p14:xfrm>
                <a:off x="1576144" y="5748120"/>
                <a:ext cx="41040" cy="131760"/>
              </p14:xfrm>
            </p:contentPart>
          </mc:Choice>
          <mc:Fallback xmlns="">
            <p:pic>
              <p:nvPicPr>
                <p:cNvPr id="82" name="Ink 81">
                  <a:extLst>
                    <a:ext uri="{FF2B5EF4-FFF2-40B4-BE49-F238E27FC236}">
                      <a16:creationId xmlns:a16="http://schemas.microsoft.com/office/drawing/2014/main" id="{54341EDC-295D-6A74-B295-4634741552EF}"/>
                    </a:ext>
                  </a:extLst>
                </p:cNvPr>
                <p:cNvPicPr/>
                <p:nvPr/>
              </p:nvPicPr>
              <p:blipFill>
                <a:blip r:embed="rId105"/>
                <a:stretch>
                  <a:fillRect/>
                </a:stretch>
              </p:blipFill>
              <p:spPr>
                <a:xfrm>
                  <a:off x="1567144" y="5739120"/>
                  <a:ext cx="5868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3" name="Ink 82">
                  <a:extLst>
                    <a:ext uri="{FF2B5EF4-FFF2-40B4-BE49-F238E27FC236}">
                      <a16:creationId xmlns:a16="http://schemas.microsoft.com/office/drawing/2014/main" id="{2FDFDA16-B829-D063-2D9A-B9AEB3E5D8B1}"/>
                    </a:ext>
                  </a:extLst>
                </p14:cNvPr>
                <p14:cNvContentPartPr/>
                <p14:nvPr/>
              </p14:nvContentPartPr>
              <p14:xfrm>
                <a:off x="1507024" y="5711400"/>
                <a:ext cx="133920" cy="80640"/>
              </p14:xfrm>
            </p:contentPart>
          </mc:Choice>
          <mc:Fallback xmlns="">
            <p:pic>
              <p:nvPicPr>
                <p:cNvPr id="83" name="Ink 82">
                  <a:extLst>
                    <a:ext uri="{FF2B5EF4-FFF2-40B4-BE49-F238E27FC236}">
                      <a16:creationId xmlns:a16="http://schemas.microsoft.com/office/drawing/2014/main" id="{2FDFDA16-B829-D063-2D9A-B9AEB3E5D8B1}"/>
                    </a:ext>
                  </a:extLst>
                </p:cNvPr>
                <p:cNvPicPr/>
                <p:nvPr/>
              </p:nvPicPr>
              <p:blipFill>
                <a:blip r:embed="rId107"/>
                <a:stretch>
                  <a:fillRect/>
                </a:stretch>
              </p:blipFill>
              <p:spPr>
                <a:xfrm>
                  <a:off x="1498384" y="5702400"/>
                  <a:ext cx="1515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4" name="Ink 83">
                  <a:extLst>
                    <a:ext uri="{FF2B5EF4-FFF2-40B4-BE49-F238E27FC236}">
                      <a16:creationId xmlns:a16="http://schemas.microsoft.com/office/drawing/2014/main" id="{C0726429-A622-350E-4C05-EEA396FB502B}"/>
                    </a:ext>
                  </a:extLst>
                </p14:cNvPr>
                <p14:cNvContentPartPr/>
                <p14:nvPr/>
              </p14:nvContentPartPr>
              <p14:xfrm>
                <a:off x="1568224" y="5956920"/>
                <a:ext cx="129960" cy="117000"/>
              </p14:xfrm>
            </p:contentPart>
          </mc:Choice>
          <mc:Fallback xmlns="">
            <p:pic>
              <p:nvPicPr>
                <p:cNvPr id="84" name="Ink 83">
                  <a:extLst>
                    <a:ext uri="{FF2B5EF4-FFF2-40B4-BE49-F238E27FC236}">
                      <a16:creationId xmlns:a16="http://schemas.microsoft.com/office/drawing/2014/main" id="{C0726429-A622-350E-4C05-EEA396FB502B}"/>
                    </a:ext>
                  </a:extLst>
                </p:cNvPr>
                <p:cNvPicPr/>
                <p:nvPr/>
              </p:nvPicPr>
              <p:blipFill>
                <a:blip r:embed="rId109"/>
                <a:stretch>
                  <a:fillRect/>
                </a:stretch>
              </p:blipFill>
              <p:spPr>
                <a:xfrm>
                  <a:off x="1559224" y="5948280"/>
                  <a:ext cx="14760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5" name="Ink 84">
                  <a:extLst>
                    <a:ext uri="{FF2B5EF4-FFF2-40B4-BE49-F238E27FC236}">
                      <a16:creationId xmlns:a16="http://schemas.microsoft.com/office/drawing/2014/main" id="{8F393DEF-4E50-6F35-E6D9-12D3A3471902}"/>
                    </a:ext>
                  </a:extLst>
                </p14:cNvPr>
                <p14:cNvContentPartPr/>
                <p14:nvPr/>
              </p14:nvContentPartPr>
              <p14:xfrm>
                <a:off x="1576504" y="6245280"/>
                <a:ext cx="133200" cy="149760"/>
              </p14:xfrm>
            </p:contentPart>
          </mc:Choice>
          <mc:Fallback xmlns="">
            <p:pic>
              <p:nvPicPr>
                <p:cNvPr id="85" name="Ink 84">
                  <a:extLst>
                    <a:ext uri="{FF2B5EF4-FFF2-40B4-BE49-F238E27FC236}">
                      <a16:creationId xmlns:a16="http://schemas.microsoft.com/office/drawing/2014/main" id="{8F393DEF-4E50-6F35-E6D9-12D3A3471902}"/>
                    </a:ext>
                  </a:extLst>
                </p:cNvPr>
                <p:cNvPicPr/>
                <p:nvPr/>
              </p:nvPicPr>
              <p:blipFill>
                <a:blip r:embed="rId111"/>
                <a:stretch>
                  <a:fillRect/>
                </a:stretch>
              </p:blipFill>
              <p:spPr>
                <a:xfrm>
                  <a:off x="1567864" y="6236280"/>
                  <a:ext cx="15084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86" name="Ink 85">
                  <a:extLst>
                    <a:ext uri="{FF2B5EF4-FFF2-40B4-BE49-F238E27FC236}">
                      <a16:creationId xmlns:a16="http://schemas.microsoft.com/office/drawing/2014/main" id="{05AC50ED-EED7-3E01-2CDD-9746056DE2F4}"/>
                    </a:ext>
                  </a:extLst>
                </p14:cNvPr>
                <p14:cNvContentPartPr/>
                <p14:nvPr/>
              </p14:nvContentPartPr>
              <p14:xfrm>
                <a:off x="1612864" y="6298920"/>
                <a:ext cx="86400" cy="38520"/>
              </p14:xfrm>
            </p:contentPart>
          </mc:Choice>
          <mc:Fallback xmlns="">
            <p:pic>
              <p:nvPicPr>
                <p:cNvPr id="86" name="Ink 85">
                  <a:extLst>
                    <a:ext uri="{FF2B5EF4-FFF2-40B4-BE49-F238E27FC236}">
                      <a16:creationId xmlns:a16="http://schemas.microsoft.com/office/drawing/2014/main" id="{05AC50ED-EED7-3E01-2CDD-9746056DE2F4}"/>
                    </a:ext>
                  </a:extLst>
                </p:cNvPr>
                <p:cNvPicPr/>
                <p:nvPr/>
              </p:nvPicPr>
              <p:blipFill>
                <a:blip r:embed="rId113"/>
                <a:stretch>
                  <a:fillRect/>
                </a:stretch>
              </p:blipFill>
              <p:spPr>
                <a:xfrm>
                  <a:off x="1603864" y="6290280"/>
                  <a:ext cx="10404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7" name="Ink 86">
                  <a:extLst>
                    <a:ext uri="{FF2B5EF4-FFF2-40B4-BE49-F238E27FC236}">
                      <a16:creationId xmlns:a16="http://schemas.microsoft.com/office/drawing/2014/main" id="{577B825F-4213-9AA8-754A-7B976AC98E60}"/>
                    </a:ext>
                  </a:extLst>
                </p14:cNvPr>
                <p14:cNvContentPartPr/>
                <p14:nvPr/>
              </p14:nvContentPartPr>
              <p14:xfrm>
                <a:off x="1675504" y="6630120"/>
                <a:ext cx="182880" cy="153000"/>
              </p14:xfrm>
            </p:contentPart>
          </mc:Choice>
          <mc:Fallback xmlns="">
            <p:pic>
              <p:nvPicPr>
                <p:cNvPr id="87" name="Ink 86">
                  <a:extLst>
                    <a:ext uri="{FF2B5EF4-FFF2-40B4-BE49-F238E27FC236}">
                      <a16:creationId xmlns:a16="http://schemas.microsoft.com/office/drawing/2014/main" id="{577B825F-4213-9AA8-754A-7B976AC98E60}"/>
                    </a:ext>
                  </a:extLst>
                </p:cNvPr>
                <p:cNvPicPr/>
                <p:nvPr/>
              </p:nvPicPr>
              <p:blipFill>
                <a:blip r:embed="rId115"/>
                <a:stretch>
                  <a:fillRect/>
                </a:stretch>
              </p:blipFill>
              <p:spPr>
                <a:xfrm>
                  <a:off x="1666504" y="6621480"/>
                  <a:ext cx="20052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9" name="Ink 88">
                  <a:extLst>
                    <a:ext uri="{FF2B5EF4-FFF2-40B4-BE49-F238E27FC236}">
                      <a16:creationId xmlns:a16="http://schemas.microsoft.com/office/drawing/2014/main" id="{D492EF95-C880-AD52-F974-ABF41A48269C}"/>
                    </a:ext>
                  </a:extLst>
                </p14:cNvPr>
                <p14:cNvContentPartPr/>
                <p14:nvPr/>
              </p14:nvContentPartPr>
              <p14:xfrm>
                <a:off x="791704" y="5634360"/>
                <a:ext cx="383760" cy="1295640"/>
              </p14:xfrm>
            </p:contentPart>
          </mc:Choice>
          <mc:Fallback xmlns="">
            <p:pic>
              <p:nvPicPr>
                <p:cNvPr id="89" name="Ink 88">
                  <a:extLst>
                    <a:ext uri="{FF2B5EF4-FFF2-40B4-BE49-F238E27FC236}">
                      <a16:creationId xmlns:a16="http://schemas.microsoft.com/office/drawing/2014/main" id="{D492EF95-C880-AD52-F974-ABF41A48269C}"/>
                    </a:ext>
                  </a:extLst>
                </p:cNvPr>
                <p:cNvPicPr/>
                <p:nvPr/>
              </p:nvPicPr>
              <p:blipFill>
                <a:blip r:embed="rId117"/>
                <a:stretch>
                  <a:fillRect/>
                </a:stretch>
              </p:blipFill>
              <p:spPr>
                <a:xfrm>
                  <a:off x="783064" y="5625360"/>
                  <a:ext cx="401400" cy="13132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90" name="Ink 89">
                  <a:extLst>
                    <a:ext uri="{FF2B5EF4-FFF2-40B4-BE49-F238E27FC236}">
                      <a16:creationId xmlns:a16="http://schemas.microsoft.com/office/drawing/2014/main" id="{3228CC2D-1628-84FE-6444-327DDD505440}"/>
                    </a:ext>
                  </a:extLst>
                </p14:cNvPr>
                <p14:cNvContentPartPr/>
                <p14:nvPr/>
              </p14:nvContentPartPr>
              <p14:xfrm>
                <a:off x="146584" y="6040080"/>
                <a:ext cx="328680" cy="327600"/>
              </p14:xfrm>
            </p:contentPart>
          </mc:Choice>
          <mc:Fallback xmlns="">
            <p:pic>
              <p:nvPicPr>
                <p:cNvPr id="90" name="Ink 89">
                  <a:extLst>
                    <a:ext uri="{FF2B5EF4-FFF2-40B4-BE49-F238E27FC236}">
                      <a16:creationId xmlns:a16="http://schemas.microsoft.com/office/drawing/2014/main" id="{3228CC2D-1628-84FE-6444-327DDD505440}"/>
                    </a:ext>
                  </a:extLst>
                </p:cNvPr>
                <p:cNvPicPr/>
                <p:nvPr/>
              </p:nvPicPr>
              <p:blipFill>
                <a:blip r:embed="rId119"/>
                <a:stretch>
                  <a:fillRect/>
                </a:stretch>
              </p:blipFill>
              <p:spPr>
                <a:xfrm>
                  <a:off x="137944" y="6031080"/>
                  <a:ext cx="34632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91" name="Ink 90">
                  <a:extLst>
                    <a:ext uri="{FF2B5EF4-FFF2-40B4-BE49-F238E27FC236}">
                      <a16:creationId xmlns:a16="http://schemas.microsoft.com/office/drawing/2014/main" id="{2926BF58-8D2C-F367-A8F5-028B1E87DC16}"/>
                    </a:ext>
                  </a:extLst>
                </p14:cNvPr>
                <p14:cNvContentPartPr/>
                <p14:nvPr/>
              </p14:nvContentPartPr>
              <p14:xfrm>
                <a:off x="401464" y="5763600"/>
                <a:ext cx="106560" cy="188640"/>
              </p14:xfrm>
            </p:contentPart>
          </mc:Choice>
          <mc:Fallback xmlns="">
            <p:pic>
              <p:nvPicPr>
                <p:cNvPr id="91" name="Ink 90">
                  <a:extLst>
                    <a:ext uri="{FF2B5EF4-FFF2-40B4-BE49-F238E27FC236}">
                      <a16:creationId xmlns:a16="http://schemas.microsoft.com/office/drawing/2014/main" id="{2926BF58-8D2C-F367-A8F5-028B1E87DC16}"/>
                    </a:ext>
                  </a:extLst>
                </p:cNvPr>
                <p:cNvPicPr/>
                <p:nvPr/>
              </p:nvPicPr>
              <p:blipFill>
                <a:blip r:embed="rId121"/>
                <a:stretch>
                  <a:fillRect/>
                </a:stretch>
              </p:blipFill>
              <p:spPr>
                <a:xfrm>
                  <a:off x="392464" y="5754600"/>
                  <a:ext cx="12420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92" name="Ink 91">
                  <a:extLst>
                    <a:ext uri="{FF2B5EF4-FFF2-40B4-BE49-F238E27FC236}">
                      <a16:creationId xmlns:a16="http://schemas.microsoft.com/office/drawing/2014/main" id="{89563748-6CBA-E1A1-CB4F-5EC5A9A13B2D}"/>
                    </a:ext>
                  </a:extLst>
                </p14:cNvPr>
                <p14:cNvContentPartPr/>
                <p14:nvPr/>
              </p14:nvContentPartPr>
              <p14:xfrm>
                <a:off x="468064" y="5491800"/>
                <a:ext cx="308160" cy="405000"/>
              </p14:xfrm>
            </p:contentPart>
          </mc:Choice>
          <mc:Fallback xmlns="">
            <p:pic>
              <p:nvPicPr>
                <p:cNvPr id="92" name="Ink 91">
                  <a:extLst>
                    <a:ext uri="{FF2B5EF4-FFF2-40B4-BE49-F238E27FC236}">
                      <a16:creationId xmlns:a16="http://schemas.microsoft.com/office/drawing/2014/main" id="{89563748-6CBA-E1A1-CB4F-5EC5A9A13B2D}"/>
                    </a:ext>
                  </a:extLst>
                </p:cNvPr>
                <p:cNvPicPr/>
                <p:nvPr/>
              </p:nvPicPr>
              <p:blipFill>
                <a:blip r:embed="rId123"/>
                <a:stretch>
                  <a:fillRect/>
                </a:stretch>
              </p:blipFill>
              <p:spPr>
                <a:xfrm>
                  <a:off x="459424" y="5482800"/>
                  <a:ext cx="325800" cy="4226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93" name="Ink 92">
                  <a:extLst>
                    <a:ext uri="{FF2B5EF4-FFF2-40B4-BE49-F238E27FC236}">
                      <a16:creationId xmlns:a16="http://schemas.microsoft.com/office/drawing/2014/main" id="{8DFC33B9-B2B4-AE62-987C-D24D9FC97713}"/>
                    </a:ext>
                  </a:extLst>
                </p14:cNvPr>
                <p14:cNvContentPartPr/>
                <p14:nvPr/>
              </p14:nvContentPartPr>
              <p14:xfrm>
                <a:off x="758584" y="5049000"/>
                <a:ext cx="263520" cy="426600"/>
              </p14:xfrm>
            </p:contentPart>
          </mc:Choice>
          <mc:Fallback xmlns="">
            <p:pic>
              <p:nvPicPr>
                <p:cNvPr id="93" name="Ink 92">
                  <a:extLst>
                    <a:ext uri="{FF2B5EF4-FFF2-40B4-BE49-F238E27FC236}">
                      <a16:creationId xmlns:a16="http://schemas.microsoft.com/office/drawing/2014/main" id="{8DFC33B9-B2B4-AE62-987C-D24D9FC97713}"/>
                    </a:ext>
                  </a:extLst>
                </p:cNvPr>
                <p:cNvPicPr/>
                <p:nvPr/>
              </p:nvPicPr>
              <p:blipFill>
                <a:blip r:embed="rId125"/>
                <a:stretch>
                  <a:fillRect/>
                </a:stretch>
              </p:blipFill>
              <p:spPr>
                <a:xfrm>
                  <a:off x="749944" y="5040000"/>
                  <a:ext cx="281160" cy="4442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00" name="Ink 99">
                  <a:extLst>
                    <a:ext uri="{FF2B5EF4-FFF2-40B4-BE49-F238E27FC236}">
                      <a16:creationId xmlns:a16="http://schemas.microsoft.com/office/drawing/2014/main" id="{4EC0D3BA-B7AB-87AF-D310-46CD2185346C}"/>
                    </a:ext>
                  </a:extLst>
                </p14:cNvPr>
                <p14:cNvContentPartPr/>
                <p14:nvPr/>
              </p14:nvContentPartPr>
              <p14:xfrm>
                <a:off x="1050544" y="5645880"/>
                <a:ext cx="533160" cy="1357200"/>
              </p14:xfrm>
            </p:contentPart>
          </mc:Choice>
          <mc:Fallback xmlns="">
            <p:pic>
              <p:nvPicPr>
                <p:cNvPr id="100" name="Ink 99">
                  <a:extLst>
                    <a:ext uri="{FF2B5EF4-FFF2-40B4-BE49-F238E27FC236}">
                      <a16:creationId xmlns:a16="http://schemas.microsoft.com/office/drawing/2014/main" id="{4EC0D3BA-B7AB-87AF-D310-46CD2185346C}"/>
                    </a:ext>
                  </a:extLst>
                </p:cNvPr>
                <p:cNvPicPr/>
                <p:nvPr/>
              </p:nvPicPr>
              <p:blipFill>
                <a:blip r:embed="rId127"/>
                <a:stretch>
                  <a:fillRect/>
                </a:stretch>
              </p:blipFill>
              <p:spPr>
                <a:xfrm>
                  <a:off x="1041904" y="5636880"/>
                  <a:ext cx="550800" cy="1374840"/>
                </a:xfrm>
                <a:prstGeom prst="rect">
                  <a:avLst/>
                </a:prstGeom>
              </p:spPr>
            </p:pic>
          </mc:Fallback>
        </mc:AlternateContent>
      </p:grpSp>
    </p:spTree>
    <p:extLst>
      <p:ext uri="{BB962C8B-B14F-4D97-AF65-F5344CB8AC3E}">
        <p14:creationId xmlns:p14="http://schemas.microsoft.com/office/powerpoint/2010/main" val="4263771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FF41F9-4EEB-4E66-9D7F-0A7461B7792F}"/>
              </a:ext>
            </a:extLst>
          </p:cNvPr>
          <p:cNvPicPr>
            <a:picLocks noChangeAspect="1"/>
          </p:cNvPicPr>
          <p:nvPr/>
        </p:nvPicPr>
        <p:blipFill>
          <a:blip r:embed="rId2"/>
          <a:stretch>
            <a:fillRect/>
          </a:stretch>
        </p:blipFill>
        <p:spPr>
          <a:xfrm>
            <a:off x="7440802" y="517743"/>
            <a:ext cx="2448095" cy="1968678"/>
          </a:xfrm>
          <a:prstGeom prst="rect">
            <a:avLst/>
          </a:prstGeom>
        </p:spPr>
      </p:pic>
      <p:pic>
        <p:nvPicPr>
          <p:cNvPr id="6" name="Picture 5">
            <a:extLst>
              <a:ext uri="{FF2B5EF4-FFF2-40B4-BE49-F238E27FC236}">
                <a16:creationId xmlns:a16="http://schemas.microsoft.com/office/drawing/2014/main" id="{E99DB6A3-BCBB-4239-B459-E2B1D783A963}"/>
              </a:ext>
            </a:extLst>
          </p:cNvPr>
          <p:cNvPicPr>
            <a:picLocks noChangeAspect="1"/>
          </p:cNvPicPr>
          <p:nvPr/>
        </p:nvPicPr>
        <p:blipFill>
          <a:blip r:embed="rId3"/>
          <a:stretch>
            <a:fillRect/>
          </a:stretch>
        </p:blipFill>
        <p:spPr>
          <a:xfrm>
            <a:off x="9857930" y="342956"/>
            <a:ext cx="2844457" cy="2205565"/>
          </a:xfrm>
          <a:prstGeom prst="rect">
            <a:avLst/>
          </a:prstGeom>
        </p:spPr>
      </p:pic>
      <p:sp>
        <p:nvSpPr>
          <p:cNvPr id="5" name="TextBox 4">
            <a:extLst>
              <a:ext uri="{FF2B5EF4-FFF2-40B4-BE49-F238E27FC236}">
                <a16:creationId xmlns:a16="http://schemas.microsoft.com/office/drawing/2014/main" id="{2AC7DE3F-703B-4078-A343-FDC71484A57A}"/>
              </a:ext>
            </a:extLst>
          </p:cNvPr>
          <p:cNvSpPr txBox="1"/>
          <p:nvPr/>
        </p:nvSpPr>
        <p:spPr>
          <a:xfrm>
            <a:off x="2459071" y="17804"/>
            <a:ext cx="8284384" cy="523220"/>
          </a:xfrm>
          <a:prstGeom prst="rect">
            <a:avLst/>
          </a:prstGeom>
          <a:noFill/>
        </p:spPr>
        <p:txBody>
          <a:bodyPr wrap="none" rtlCol="0">
            <a:spAutoFit/>
          </a:bodyPr>
          <a:lstStyle/>
          <a:p>
            <a:r>
              <a:rPr lang="en-US" sz="2706" dirty="0"/>
              <a:t>Genotyping at the Molecular Level </a:t>
            </a:r>
            <a:r>
              <a:rPr lang="en-US" sz="2800" dirty="0"/>
              <a:t>with</a:t>
            </a:r>
            <a:r>
              <a:rPr lang="en-US" sz="2706" dirty="0"/>
              <a:t> DNA Sequencing.</a:t>
            </a:r>
          </a:p>
        </p:txBody>
      </p:sp>
      <p:sp>
        <p:nvSpPr>
          <p:cNvPr id="7" name="TextBox 6">
            <a:extLst>
              <a:ext uri="{FF2B5EF4-FFF2-40B4-BE49-F238E27FC236}">
                <a16:creationId xmlns:a16="http://schemas.microsoft.com/office/drawing/2014/main" id="{7A149C22-6E9C-49B2-A818-3AF0149AC5E9}"/>
              </a:ext>
            </a:extLst>
          </p:cNvPr>
          <p:cNvSpPr txBox="1"/>
          <p:nvPr/>
        </p:nvSpPr>
        <p:spPr>
          <a:xfrm>
            <a:off x="18612" y="515238"/>
            <a:ext cx="5743111" cy="1862433"/>
          </a:xfrm>
          <a:prstGeom prst="rect">
            <a:avLst/>
          </a:prstGeom>
          <a:noFill/>
        </p:spPr>
        <p:txBody>
          <a:bodyPr wrap="square" rtlCol="0">
            <a:spAutoFit/>
          </a:bodyPr>
          <a:lstStyle/>
          <a:p>
            <a:pPr marL="276197" indent="-276197">
              <a:buFont typeface="Arial" panose="020B0604020202020204" pitchFamily="34" charset="0"/>
              <a:buChar char="•"/>
            </a:pPr>
            <a:r>
              <a:rPr lang="en-US" sz="1917" dirty="0"/>
              <a:t>Sickle cell anemia is caused by a single mutation in the beta chain of hemoglobin</a:t>
            </a:r>
          </a:p>
          <a:p>
            <a:pPr marL="276197" indent="-276197">
              <a:buFont typeface="Arial" panose="020B0604020202020204" pitchFamily="34" charset="0"/>
              <a:buChar char="•"/>
            </a:pPr>
            <a:r>
              <a:rPr lang="en-US" sz="1917" dirty="0"/>
              <a:t>This mutation causes the hemoglobin to form long polymers that distort the shape of the red blood cell.</a:t>
            </a:r>
          </a:p>
          <a:p>
            <a:pPr marL="276197" indent="-276197">
              <a:buFont typeface="Arial" panose="020B0604020202020204" pitchFamily="34" charset="0"/>
              <a:buChar char="•"/>
            </a:pPr>
            <a:r>
              <a:rPr lang="en-US" sz="1917" dirty="0"/>
              <a:t>Determining whether someone has the mutation can be useful for treatment.</a:t>
            </a:r>
          </a:p>
        </p:txBody>
      </p:sp>
      <p:sp>
        <p:nvSpPr>
          <p:cNvPr id="17" name="TextBox 16">
            <a:extLst>
              <a:ext uri="{FF2B5EF4-FFF2-40B4-BE49-F238E27FC236}">
                <a16:creationId xmlns:a16="http://schemas.microsoft.com/office/drawing/2014/main" id="{8F722B9C-E022-4B31-B337-8BACE5DA4670}"/>
              </a:ext>
            </a:extLst>
          </p:cNvPr>
          <p:cNvSpPr txBox="1"/>
          <p:nvPr/>
        </p:nvSpPr>
        <p:spPr>
          <a:xfrm>
            <a:off x="31718" y="2352399"/>
            <a:ext cx="6159826" cy="977383"/>
          </a:xfrm>
          <a:prstGeom prst="rect">
            <a:avLst/>
          </a:prstGeom>
          <a:noFill/>
        </p:spPr>
        <p:txBody>
          <a:bodyPr wrap="square" rtlCol="0">
            <a:spAutoFit/>
          </a:bodyPr>
          <a:lstStyle/>
          <a:p>
            <a:r>
              <a:rPr lang="en-US" sz="1917" dirty="0"/>
              <a:t>The 5’ end of the Hb gene is shown on the right (</a:t>
            </a:r>
            <a:r>
              <a:rPr lang="en-US" sz="1917" dirty="0">
                <a:highlight>
                  <a:srgbClr val="00FF00"/>
                </a:highlight>
              </a:rPr>
              <a:t>ATG</a:t>
            </a:r>
            <a:r>
              <a:rPr lang="en-US" sz="1917" dirty="0"/>
              <a:t>=start). Using </a:t>
            </a:r>
            <a:r>
              <a:rPr lang="en-US" sz="1917" dirty="0">
                <a:highlight>
                  <a:srgbClr val="FF00FF"/>
                </a:highlight>
              </a:rPr>
              <a:t>GGTGCCAG</a:t>
            </a:r>
            <a:r>
              <a:rPr lang="en-US" sz="1917" dirty="0"/>
              <a:t> as a sequencing primer gives the following sequences for the normal and mutant genes:</a:t>
            </a:r>
          </a:p>
        </p:txBody>
      </p:sp>
      <p:sp>
        <p:nvSpPr>
          <p:cNvPr id="19" name="Rectangle 18">
            <a:extLst>
              <a:ext uri="{FF2B5EF4-FFF2-40B4-BE49-F238E27FC236}">
                <a16:creationId xmlns:a16="http://schemas.microsoft.com/office/drawing/2014/main" id="{819AC5AD-C852-40FA-A913-277095DED0FB}"/>
              </a:ext>
            </a:extLst>
          </p:cNvPr>
          <p:cNvSpPr/>
          <p:nvPr/>
        </p:nvSpPr>
        <p:spPr>
          <a:xfrm>
            <a:off x="6439068" y="2948265"/>
            <a:ext cx="6139340" cy="616836"/>
          </a:xfrm>
          <a:prstGeom prst="rect">
            <a:avLst/>
          </a:prstGeom>
        </p:spPr>
        <p:txBody>
          <a:bodyPr wrap="square">
            <a:spAutoFit/>
          </a:bodyPr>
          <a:lstStyle/>
          <a:p>
            <a:r>
              <a:rPr lang="en-US" sz="1704" b="1" cap="all" dirty="0" err="1">
                <a:highlight>
                  <a:srgbClr val="FF00FF"/>
                </a:highlight>
                <a:latin typeface="Courier New" panose="02070309020205020404" pitchFamily="49" charset="0"/>
                <a:cs typeface="Courier New" panose="02070309020205020404" pitchFamily="49" charset="0"/>
              </a:rPr>
              <a:t>GGTGCCAG</a:t>
            </a:r>
            <a:r>
              <a:rPr lang="en-US" sz="1704" b="1" cap="all" dirty="0" err="1">
                <a:latin typeface="Courier New" panose="02070309020205020404" pitchFamily="49" charset="0"/>
              </a:rPr>
              <a:t>agg</a:t>
            </a:r>
            <a:r>
              <a:rPr lang="en-US" sz="1704" b="1" cap="all" dirty="0" err="1">
                <a:highlight>
                  <a:srgbClr val="00FF00"/>
                </a:highlight>
                <a:latin typeface="Courier New" panose="02070309020205020404" pitchFamily="49" charset="0"/>
              </a:rPr>
              <a:t>atg</a:t>
            </a:r>
            <a:r>
              <a:rPr lang="en-US" sz="1704" b="1" cap="all" dirty="0" err="1">
                <a:latin typeface="Courier New" panose="02070309020205020404" pitchFamily="49" charset="0"/>
              </a:rPr>
              <a:t>gtgcacctgactcctgaggagaagtc</a:t>
            </a:r>
            <a:r>
              <a:rPr lang="en-US" sz="1704" b="1" cap="all" dirty="0">
                <a:latin typeface="Courier New" panose="02070309020205020404" pitchFamily="49" charset="0"/>
              </a:rPr>
              <a:t>..</a:t>
            </a:r>
            <a:endParaRPr lang="en-US" sz="1704" b="1" cap="all" dirty="0">
              <a:latin typeface="Courier New" panose="02070309020205020404" pitchFamily="49" charset="0"/>
              <a:cs typeface="Courier New" panose="02070309020205020404" pitchFamily="49" charset="0"/>
            </a:endParaRPr>
          </a:p>
          <a:p>
            <a:r>
              <a:rPr lang="en-US" sz="1704" cap="all" dirty="0" err="1">
                <a:latin typeface="Courier New" panose="02070309020205020404" pitchFamily="49" charset="0"/>
                <a:cs typeface="Courier New" panose="02070309020205020404" pitchFamily="49" charset="0"/>
              </a:rPr>
              <a:t>CCACGGTCtcctaccacgtggactgaggactcctcttcag</a:t>
            </a:r>
            <a:r>
              <a:rPr lang="en-US" sz="1704" cap="all" dirty="0">
                <a:latin typeface="Courier New" panose="02070309020205020404" pitchFamily="49" charset="0"/>
                <a:cs typeface="Courier New" panose="02070309020205020404" pitchFamily="49" charset="0"/>
              </a:rPr>
              <a:t>..</a:t>
            </a:r>
          </a:p>
        </p:txBody>
      </p:sp>
      <p:sp>
        <p:nvSpPr>
          <p:cNvPr id="33" name="TextBox 32">
            <a:extLst>
              <a:ext uri="{FF2B5EF4-FFF2-40B4-BE49-F238E27FC236}">
                <a16:creationId xmlns:a16="http://schemas.microsoft.com/office/drawing/2014/main" id="{FF549C66-6878-41A2-BC4F-75603DF2ADBF}"/>
              </a:ext>
            </a:extLst>
          </p:cNvPr>
          <p:cNvSpPr txBox="1"/>
          <p:nvPr/>
        </p:nvSpPr>
        <p:spPr>
          <a:xfrm>
            <a:off x="7384624" y="2525244"/>
            <a:ext cx="3661130" cy="387350"/>
          </a:xfrm>
          <a:prstGeom prst="rect">
            <a:avLst/>
          </a:prstGeom>
          <a:noFill/>
        </p:spPr>
        <p:txBody>
          <a:bodyPr wrap="none" rtlCol="0">
            <a:spAutoFit/>
          </a:bodyPr>
          <a:lstStyle/>
          <a:p>
            <a:r>
              <a:rPr lang="en-US" sz="1917" dirty="0"/>
              <a:t>First dd-base added by polymerase</a:t>
            </a:r>
          </a:p>
        </p:txBody>
      </p:sp>
      <p:cxnSp>
        <p:nvCxnSpPr>
          <p:cNvPr id="35" name="Straight Arrow Connector 34">
            <a:extLst>
              <a:ext uri="{FF2B5EF4-FFF2-40B4-BE49-F238E27FC236}">
                <a16:creationId xmlns:a16="http://schemas.microsoft.com/office/drawing/2014/main" id="{435FD7A1-95AB-4B64-9EBD-809C88296546}"/>
              </a:ext>
            </a:extLst>
          </p:cNvPr>
          <p:cNvCxnSpPr/>
          <p:nvPr/>
        </p:nvCxnSpPr>
        <p:spPr>
          <a:xfrm>
            <a:off x="7631816" y="2809606"/>
            <a:ext cx="0" cy="2179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E1FF025-D65C-F71C-E1A7-87FF8F3197B3}"/>
              </a:ext>
            </a:extLst>
          </p:cNvPr>
          <p:cNvGrpSpPr/>
          <p:nvPr/>
        </p:nvGrpSpPr>
        <p:grpSpPr>
          <a:xfrm>
            <a:off x="94037" y="3419914"/>
            <a:ext cx="9676800" cy="3529070"/>
            <a:chOff x="2476163" y="3289386"/>
            <a:chExt cx="9676800" cy="3529070"/>
          </a:xfrm>
        </p:grpSpPr>
        <p:pic>
          <p:nvPicPr>
            <p:cNvPr id="15" name="Picture 14">
              <a:extLst>
                <a:ext uri="{FF2B5EF4-FFF2-40B4-BE49-F238E27FC236}">
                  <a16:creationId xmlns:a16="http://schemas.microsoft.com/office/drawing/2014/main" id="{EFC270D1-5A01-43AC-9FB0-9F9CEAC53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189"/>
            <a:stretch/>
          </p:blipFill>
          <p:spPr>
            <a:xfrm>
              <a:off x="2822563" y="4068314"/>
              <a:ext cx="6737962" cy="975732"/>
            </a:xfrm>
            <a:prstGeom prst="rect">
              <a:avLst/>
            </a:prstGeom>
          </p:spPr>
        </p:pic>
        <p:pic>
          <p:nvPicPr>
            <p:cNvPr id="18" name="Picture 17">
              <a:extLst>
                <a:ext uri="{FF2B5EF4-FFF2-40B4-BE49-F238E27FC236}">
                  <a16:creationId xmlns:a16="http://schemas.microsoft.com/office/drawing/2014/main" id="{90413D42-F57C-434C-8BA9-D784F4D44E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385"/>
            <a:stretch/>
          </p:blipFill>
          <p:spPr>
            <a:xfrm>
              <a:off x="2840241" y="5757980"/>
              <a:ext cx="6759402" cy="1060476"/>
            </a:xfrm>
            <a:prstGeom prst="rect">
              <a:avLst/>
            </a:prstGeom>
          </p:spPr>
        </p:pic>
        <p:sp>
          <p:nvSpPr>
            <p:cNvPr id="9" name="TextBox 8">
              <a:extLst>
                <a:ext uri="{FF2B5EF4-FFF2-40B4-BE49-F238E27FC236}">
                  <a16:creationId xmlns:a16="http://schemas.microsoft.com/office/drawing/2014/main" id="{99CEC422-093F-42BE-BB2A-6833557E072F}"/>
                </a:ext>
              </a:extLst>
            </p:cNvPr>
            <p:cNvSpPr txBox="1"/>
            <p:nvPr/>
          </p:nvSpPr>
          <p:spPr>
            <a:xfrm>
              <a:off x="2574029" y="3289386"/>
              <a:ext cx="6844251" cy="387350"/>
            </a:xfrm>
            <a:prstGeom prst="rect">
              <a:avLst/>
            </a:prstGeom>
            <a:noFill/>
          </p:spPr>
          <p:txBody>
            <a:bodyPr wrap="square" rtlCol="0">
              <a:spAutoFit/>
            </a:bodyPr>
            <a:lstStyle/>
            <a:p>
              <a:r>
                <a:rPr lang="en-US" sz="1917" dirty="0"/>
                <a:t>Sequencing data for the normal beta chain is:</a:t>
              </a:r>
            </a:p>
          </p:txBody>
        </p:sp>
        <p:sp>
          <p:nvSpPr>
            <p:cNvPr id="10" name="Rectangle 9">
              <a:extLst>
                <a:ext uri="{FF2B5EF4-FFF2-40B4-BE49-F238E27FC236}">
                  <a16:creationId xmlns:a16="http://schemas.microsoft.com/office/drawing/2014/main" id="{BEF498BC-70FC-4FA8-9765-02126683C6E4}"/>
                </a:ext>
              </a:extLst>
            </p:cNvPr>
            <p:cNvSpPr/>
            <p:nvPr/>
          </p:nvSpPr>
          <p:spPr>
            <a:xfrm>
              <a:off x="2476163" y="5034170"/>
              <a:ext cx="7450252" cy="387350"/>
            </a:xfrm>
            <a:prstGeom prst="rect">
              <a:avLst/>
            </a:prstGeom>
          </p:spPr>
          <p:txBody>
            <a:bodyPr wrap="square">
              <a:spAutoFit/>
            </a:bodyPr>
            <a:lstStyle/>
            <a:p>
              <a:r>
                <a:rPr lang="en-US" sz="1917" dirty="0"/>
                <a:t>Sequencing data for the mutation:</a:t>
              </a:r>
            </a:p>
          </p:txBody>
        </p:sp>
        <p:sp>
          <p:nvSpPr>
            <p:cNvPr id="11" name="Rectangle 10">
              <a:extLst>
                <a:ext uri="{FF2B5EF4-FFF2-40B4-BE49-F238E27FC236}">
                  <a16:creationId xmlns:a16="http://schemas.microsoft.com/office/drawing/2014/main" id="{C0CFFF80-FB40-4DB9-A841-9773F5B57F01}"/>
                </a:ext>
              </a:extLst>
            </p:cNvPr>
            <p:cNvSpPr/>
            <p:nvPr/>
          </p:nvSpPr>
          <p:spPr>
            <a:xfrm>
              <a:off x="3083007" y="3725426"/>
              <a:ext cx="9069956" cy="568104"/>
            </a:xfrm>
            <a:prstGeom prst="rect">
              <a:avLst/>
            </a:prstGeom>
          </p:spPr>
          <p:txBody>
            <a:bodyPr wrap="square">
              <a:spAutoFit/>
            </a:bodyPr>
            <a:lstStyle/>
            <a:p>
              <a:r>
                <a:rPr lang="en-US" sz="1546" b="1" cap="all" spc="195" dirty="0" err="1">
                  <a:latin typeface="Courier New" panose="02070309020205020404" pitchFamily="49" charset="0"/>
                </a:rPr>
                <a:t>aggatggtgcacctgactcct</a:t>
              </a:r>
              <a:r>
                <a:rPr lang="en-US" sz="1546" b="1" cap="all" spc="195" dirty="0" err="1">
                  <a:highlight>
                    <a:srgbClr val="FFFF00"/>
                  </a:highlight>
                  <a:latin typeface="Courier New" panose="02070309020205020404" pitchFamily="49" charset="0"/>
                </a:rPr>
                <a:t>gag</a:t>
              </a:r>
              <a:r>
                <a:rPr lang="en-US" sz="1546" b="1" cap="all" spc="195" dirty="0" err="1">
                  <a:latin typeface="Courier New" panose="02070309020205020404" pitchFamily="49" charset="0"/>
                </a:rPr>
                <a:t>gagaagtctgccgttact</a:t>
              </a:r>
              <a:r>
                <a:rPr lang="en-US" sz="1546" b="1" cap="all" spc="195" dirty="0">
                  <a:latin typeface="Courier New" panose="02070309020205020404" pitchFamily="49" charset="0"/>
                </a:rPr>
                <a:t>...</a:t>
              </a:r>
            </a:p>
            <a:p>
              <a:r>
                <a:rPr lang="en-US" sz="1546" b="1" cap="all" spc="195" dirty="0">
                  <a:latin typeface="Courier New" panose="02070309020205020404" pitchFamily="49" charset="0"/>
                </a:rPr>
                <a:t>   </a:t>
              </a:r>
              <a:r>
                <a:rPr lang="en-US" sz="1546" b="1" spc="195" dirty="0" err="1">
                  <a:latin typeface="Courier New" panose="02070309020205020404" pitchFamily="49" charset="0"/>
                </a:rPr>
                <a:t>MetValHisLeuThrPro</a:t>
              </a:r>
              <a:r>
                <a:rPr lang="en-US" sz="1546" b="1" spc="195" dirty="0" err="1">
                  <a:highlight>
                    <a:srgbClr val="FFFF00"/>
                  </a:highlight>
                  <a:latin typeface="Courier New" panose="02070309020205020404" pitchFamily="49" charset="0"/>
                </a:rPr>
                <a:t>Glu</a:t>
              </a:r>
              <a:r>
                <a:rPr lang="en-US" sz="1546" b="1" spc="195" dirty="0" err="1">
                  <a:latin typeface="Courier New" panose="02070309020205020404" pitchFamily="49" charset="0"/>
                </a:rPr>
                <a:t>GluLysSerAlaValThr</a:t>
              </a:r>
              <a:r>
                <a:rPr lang="en-US" sz="1546" b="1" spc="195" dirty="0">
                  <a:latin typeface="Courier New" panose="02070309020205020404" pitchFamily="49" charset="0"/>
                </a:rPr>
                <a:t>...</a:t>
              </a:r>
              <a:endParaRPr lang="en-US" sz="1546" b="1" spc="195" dirty="0"/>
            </a:p>
          </p:txBody>
        </p:sp>
        <p:sp>
          <p:nvSpPr>
            <p:cNvPr id="12" name="Rectangle 11">
              <a:extLst>
                <a:ext uri="{FF2B5EF4-FFF2-40B4-BE49-F238E27FC236}">
                  <a16:creationId xmlns:a16="http://schemas.microsoft.com/office/drawing/2014/main" id="{7572B396-3359-4FD5-AF62-03AD5ACB2D31}"/>
                </a:ext>
              </a:extLst>
            </p:cNvPr>
            <p:cNvSpPr/>
            <p:nvPr/>
          </p:nvSpPr>
          <p:spPr>
            <a:xfrm>
              <a:off x="3187954" y="5430066"/>
              <a:ext cx="8525137" cy="568104"/>
            </a:xfrm>
            <a:prstGeom prst="rect">
              <a:avLst/>
            </a:prstGeom>
          </p:spPr>
          <p:txBody>
            <a:bodyPr wrap="square">
              <a:spAutoFit/>
            </a:bodyPr>
            <a:lstStyle/>
            <a:p>
              <a:r>
                <a:rPr lang="en-US" sz="1546" b="1" cap="all" spc="195" dirty="0" err="1">
                  <a:latin typeface="Courier New" panose="02070309020205020404" pitchFamily="49" charset="0"/>
                </a:rPr>
                <a:t>Aggatggtgcacctgactcct</a:t>
              </a:r>
              <a:r>
                <a:rPr lang="en-US" sz="1546" b="1" cap="all" spc="195" dirty="0" err="1">
                  <a:highlight>
                    <a:srgbClr val="FFFF00"/>
                  </a:highlight>
                  <a:latin typeface="Courier New" panose="02070309020205020404" pitchFamily="49" charset="0"/>
                </a:rPr>
                <a:t>gtg</a:t>
              </a:r>
              <a:r>
                <a:rPr lang="en-US" sz="1546" b="1" cap="all" spc="195" dirty="0" err="1">
                  <a:latin typeface="Courier New" panose="02070309020205020404" pitchFamily="49" charset="0"/>
                </a:rPr>
                <a:t>gagaagtctgccgttact</a:t>
              </a:r>
              <a:r>
                <a:rPr lang="en-US" sz="1546" b="1" cap="all" spc="195" dirty="0">
                  <a:latin typeface="Courier New" panose="02070309020205020404" pitchFamily="49" charset="0"/>
                </a:rPr>
                <a:t>...</a:t>
              </a:r>
            </a:p>
            <a:p>
              <a:r>
                <a:rPr lang="en-US" sz="1546" b="1" spc="195" dirty="0">
                  <a:latin typeface="Courier New" panose="02070309020205020404" pitchFamily="49" charset="0"/>
                </a:rPr>
                <a:t>   </a:t>
              </a:r>
              <a:r>
                <a:rPr lang="en-US" sz="1546" b="1" spc="195" dirty="0" err="1">
                  <a:latin typeface="Courier New" panose="02070309020205020404" pitchFamily="49" charset="0"/>
                </a:rPr>
                <a:t>MetValHisLeuThrPro</a:t>
              </a:r>
              <a:r>
                <a:rPr lang="en-US" sz="1546" b="1" spc="195" dirty="0" err="1">
                  <a:highlight>
                    <a:srgbClr val="FFFF00"/>
                  </a:highlight>
                  <a:latin typeface="Courier New" panose="02070309020205020404" pitchFamily="49" charset="0"/>
                </a:rPr>
                <a:t>Val</a:t>
              </a:r>
              <a:r>
                <a:rPr lang="en-US" sz="1546" b="1" spc="195" dirty="0" err="1">
                  <a:latin typeface="Courier New" panose="02070309020205020404" pitchFamily="49" charset="0"/>
                </a:rPr>
                <a:t>GluLysSerAlaValThr</a:t>
              </a:r>
              <a:r>
                <a:rPr lang="en-US" sz="1546" b="1" spc="195" dirty="0">
                  <a:latin typeface="Courier New" panose="02070309020205020404" pitchFamily="49" charset="0"/>
                </a:rPr>
                <a:t>...</a:t>
              </a:r>
              <a:endParaRPr lang="en-US" sz="1546" b="1" cap="all" spc="195" dirty="0"/>
            </a:p>
          </p:txBody>
        </p:sp>
        <p:sp>
          <p:nvSpPr>
            <p:cNvPr id="22" name="Rectangle 21">
              <a:extLst>
                <a:ext uri="{FF2B5EF4-FFF2-40B4-BE49-F238E27FC236}">
                  <a16:creationId xmlns:a16="http://schemas.microsoft.com/office/drawing/2014/main" id="{6DFF7B57-F17F-4F05-A46F-4399FAA9AADA}"/>
                </a:ext>
              </a:extLst>
            </p:cNvPr>
            <p:cNvSpPr/>
            <p:nvPr/>
          </p:nvSpPr>
          <p:spPr>
            <a:xfrm>
              <a:off x="6239294" y="5427428"/>
              <a:ext cx="415089" cy="12063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pic>
          <p:nvPicPr>
            <p:cNvPr id="24" name="Picture 23">
              <a:extLst>
                <a:ext uri="{FF2B5EF4-FFF2-40B4-BE49-F238E27FC236}">
                  <a16:creationId xmlns:a16="http://schemas.microsoft.com/office/drawing/2014/main" id="{144BD0A1-AFE9-428D-A93F-DC0BD7DA85A3}"/>
                </a:ext>
              </a:extLst>
            </p:cNvPr>
            <p:cNvPicPr>
              <a:picLocks noChangeAspect="1"/>
            </p:cNvPicPr>
            <p:nvPr/>
          </p:nvPicPr>
          <p:blipFill rotWithShape="1">
            <a:blip r:embed="rId5"/>
            <a:srcRect t="8373" b="8659"/>
            <a:stretch/>
          </p:blipFill>
          <p:spPr>
            <a:xfrm>
              <a:off x="9546483" y="3606825"/>
              <a:ext cx="2050832" cy="1276683"/>
            </a:xfrm>
            <a:prstGeom prst="rect">
              <a:avLst/>
            </a:prstGeom>
          </p:spPr>
        </p:pic>
        <p:sp>
          <p:nvSpPr>
            <p:cNvPr id="25" name="Oval 24">
              <a:extLst>
                <a:ext uri="{FF2B5EF4-FFF2-40B4-BE49-F238E27FC236}">
                  <a16:creationId xmlns:a16="http://schemas.microsoft.com/office/drawing/2014/main" id="{E45CDD21-BC55-4918-9541-3901186FAD3A}"/>
                </a:ext>
              </a:extLst>
            </p:cNvPr>
            <p:cNvSpPr/>
            <p:nvPr/>
          </p:nvSpPr>
          <p:spPr>
            <a:xfrm>
              <a:off x="10494308" y="4725924"/>
              <a:ext cx="279966" cy="1187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sp>
          <p:nvSpPr>
            <p:cNvPr id="26" name="Oval 25">
              <a:extLst>
                <a:ext uri="{FF2B5EF4-FFF2-40B4-BE49-F238E27FC236}">
                  <a16:creationId xmlns:a16="http://schemas.microsoft.com/office/drawing/2014/main" id="{902778AB-9891-43B9-AE9D-335629D826E1}"/>
                </a:ext>
              </a:extLst>
            </p:cNvPr>
            <p:cNvSpPr/>
            <p:nvPr/>
          </p:nvSpPr>
          <p:spPr>
            <a:xfrm>
              <a:off x="9646449" y="4725924"/>
              <a:ext cx="279966" cy="11876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cxnSp>
          <p:nvCxnSpPr>
            <p:cNvPr id="14" name="Straight Arrow Connector 13">
              <a:extLst>
                <a:ext uri="{FF2B5EF4-FFF2-40B4-BE49-F238E27FC236}">
                  <a16:creationId xmlns:a16="http://schemas.microsoft.com/office/drawing/2014/main" id="{198DD62E-FE2D-4816-BE82-67613B0D7653}"/>
                </a:ext>
              </a:extLst>
            </p:cNvPr>
            <p:cNvCxnSpPr>
              <a:endCxn id="26" idx="2"/>
            </p:cNvCxnSpPr>
            <p:nvPr/>
          </p:nvCxnSpPr>
          <p:spPr>
            <a:xfrm flipV="1">
              <a:off x="6638845" y="4785305"/>
              <a:ext cx="3007605" cy="63778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8926BEB-8399-4EDC-B077-952822D397C8}"/>
                </a:ext>
              </a:extLst>
            </p:cNvPr>
            <p:cNvCxnSpPr>
              <a:endCxn id="25" idx="1"/>
            </p:cNvCxnSpPr>
            <p:nvPr/>
          </p:nvCxnSpPr>
          <p:spPr>
            <a:xfrm>
              <a:off x="6573210" y="3756863"/>
              <a:ext cx="3962098" cy="98645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1E3E1408-A265-A7C8-6792-954AC983902F}"/>
              </a:ext>
            </a:extLst>
          </p:cNvPr>
          <p:cNvSpPr txBox="1"/>
          <p:nvPr/>
        </p:nvSpPr>
        <p:spPr>
          <a:xfrm>
            <a:off x="7420057" y="5247428"/>
            <a:ext cx="1860509" cy="1588192"/>
          </a:xfrm>
          <a:prstGeom prst="rect">
            <a:avLst/>
          </a:prstGeom>
          <a:noFill/>
        </p:spPr>
        <p:txBody>
          <a:bodyPr wrap="none" rtlCol="0">
            <a:spAutoFit/>
          </a:bodyPr>
          <a:lstStyle/>
          <a:p>
            <a:r>
              <a:rPr lang="en-US" sz="2052" dirty="0"/>
              <a:t>F</a:t>
            </a:r>
            <a:r>
              <a:rPr lang="en-US" sz="1917" dirty="0"/>
              <a:t>alse color code:</a:t>
            </a:r>
          </a:p>
          <a:p>
            <a:r>
              <a:rPr lang="en-US" sz="1917" dirty="0"/>
              <a:t>A=</a:t>
            </a:r>
            <a:r>
              <a:rPr lang="en-US" sz="1917" dirty="0">
                <a:solidFill>
                  <a:srgbClr val="00B050"/>
                </a:solidFill>
              </a:rPr>
              <a:t>Green</a:t>
            </a:r>
          </a:p>
          <a:p>
            <a:r>
              <a:rPr lang="en-US" sz="1917" dirty="0"/>
              <a:t>G=Black</a:t>
            </a:r>
          </a:p>
          <a:p>
            <a:r>
              <a:rPr lang="en-US" sz="1917" dirty="0"/>
              <a:t>T=</a:t>
            </a:r>
            <a:r>
              <a:rPr lang="en-US" sz="1917" dirty="0">
                <a:solidFill>
                  <a:srgbClr val="FF0000"/>
                </a:solidFill>
              </a:rPr>
              <a:t>Red</a:t>
            </a:r>
          </a:p>
          <a:p>
            <a:r>
              <a:rPr lang="en-US" sz="1917" dirty="0"/>
              <a:t>C=</a:t>
            </a:r>
            <a:r>
              <a:rPr lang="en-US" sz="1917" dirty="0">
                <a:solidFill>
                  <a:srgbClr val="0070C0"/>
                </a:solidFill>
              </a:rPr>
              <a:t>Blue</a:t>
            </a:r>
          </a:p>
        </p:txBody>
      </p:sp>
      <p:sp>
        <p:nvSpPr>
          <p:cNvPr id="20" name="Rectangle 19">
            <a:extLst>
              <a:ext uri="{FF2B5EF4-FFF2-40B4-BE49-F238E27FC236}">
                <a16:creationId xmlns:a16="http://schemas.microsoft.com/office/drawing/2014/main" id="{4CE63178-B750-4F63-82AF-02AA6C413CCD}"/>
              </a:ext>
            </a:extLst>
          </p:cNvPr>
          <p:cNvSpPr/>
          <p:nvPr/>
        </p:nvSpPr>
        <p:spPr>
          <a:xfrm>
            <a:off x="3748881" y="3838062"/>
            <a:ext cx="430851" cy="12063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pic>
        <p:nvPicPr>
          <p:cNvPr id="23" name="Picture 22" descr="A colorful spirals of protein&#10;&#10;Description automatically generated with medium confidence">
            <a:extLst>
              <a:ext uri="{FF2B5EF4-FFF2-40B4-BE49-F238E27FC236}">
                <a16:creationId xmlns:a16="http://schemas.microsoft.com/office/drawing/2014/main" id="{585D2FAC-6253-B9D0-A0E2-C8CDB28C51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10030215" y="3964845"/>
            <a:ext cx="1338282" cy="1107052"/>
          </a:xfrm>
          <a:prstGeom prst="rect">
            <a:avLst/>
          </a:prstGeom>
        </p:spPr>
      </p:pic>
      <p:sp>
        <p:nvSpPr>
          <p:cNvPr id="27" name="TextBox 26">
            <a:extLst>
              <a:ext uri="{FF2B5EF4-FFF2-40B4-BE49-F238E27FC236}">
                <a16:creationId xmlns:a16="http://schemas.microsoft.com/office/drawing/2014/main" id="{D5D85D41-7E9F-D465-EE6E-D3E5C87593CD}"/>
              </a:ext>
            </a:extLst>
          </p:cNvPr>
          <p:cNvSpPr txBox="1"/>
          <p:nvPr/>
        </p:nvSpPr>
        <p:spPr>
          <a:xfrm>
            <a:off x="11092893" y="4187154"/>
            <a:ext cx="90646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Glu6</a:t>
            </a:r>
          </a:p>
        </p:txBody>
      </p:sp>
      <p:pic>
        <p:nvPicPr>
          <p:cNvPr id="28" name="Picture 27" descr="A colorful spirals of protein&#10;&#10;Description automatically generated with medium confidence">
            <a:extLst>
              <a:ext uri="{FF2B5EF4-FFF2-40B4-BE49-F238E27FC236}">
                <a16:creationId xmlns:a16="http://schemas.microsoft.com/office/drawing/2014/main" id="{E6FD0879-E814-555A-79CC-74BCDED443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8844818" y="5664085"/>
            <a:ext cx="1338282" cy="1107052"/>
          </a:xfrm>
          <a:prstGeom prst="rect">
            <a:avLst/>
          </a:prstGeom>
        </p:spPr>
      </p:pic>
      <p:pic>
        <p:nvPicPr>
          <p:cNvPr id="29" name="Picture 28" descr="A colorful spirals of protein&#10;&#10;Description automatically generated with medium confidence">
            <a:extLst>
              <a:ext uri="{FF2B5EF4-FFF2-40B4-BE49-F238E27FC236}">
                <a16:creationId xmlns:a16="http://schemas.microsoft.com/office/drawing/2014/main" id="{B687341D-2291-4298-F8A5-0D7577F023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9960271" y="5664085"/>
            <a:ext cx="1338282" cy="1107052"/>
          </a:xfrm>
          <a:prstGeom prst="rect">
            <a:avLst/>
          </a:prstGeom>
        </p:spPr>
      </p:pic>
      <p:pic>
        <p:nvPicPr>
          <p:cNvPr id="30" name="Picture 29" descr="A colorful spirals of protein&#10;&#10;Description automatically generated with medium confidence">
            <a:extLst>
              <a:ext uri="{FF2B5EF4-FFF2-40B4-BE49-F238E27FC236}">
                <a16:creationId xmlns:a16="http://schemas.microsoft.com/office/drawing/2014/main" id="{D4FDEA6E-530C-206D-C4B8-96889C88B7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11075724" y="5664085"/>
            <a:ext cx="1338282" cy="1107052"/>
          </a:xfrm>
          <a:prstGeom prst="rect">
            <a:avLst/>
          </a:prstGeom>
        </p:spPr>
      </p:pic>
      <p:sp>
        <p:nvSpPr>
          <p:cNvPr id="31" name="TextBox 30">
            <a:extLst>
              <a:ext uri="{FF2B5EF4-FFF2-40B4-BE49-F238E27FC236}">
                <a16:creationId xmlns:a16="http://schemas.microsoft.com/office/drawing/2014/main" id="{A55016A6-B377-1B06-C684-AF223E772DF5}"/>
              </a:ext>
            </a:extLst>
          </p:cNvPr>
          <p:cNvSpPr txBox="1"/>
          <p:nvPr/>
        </p:nvSpPr>
        <p:spPr>
          <a:xfrm>
            <a:off x="12066592" y="5821974"/>
            <a:ext cx="90646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Val6</a:t>
            </a:r>
          </a:p>
        </p:txBody>
      </p:sp>
      <p:sp>
        <p:nvSpPr>
          <p:cNvPr id="32" name="Date Placeholder 31">
            <a:extLst>
              <a:ext uri="{FF2B5EF4-FFF2-40B4-BE49-F238E27FC236}">
                <a16:creationId xmlns:a16="http://schemas.microsoft.com/office/drawing/2014/main" id="{4C39D154-D3DD-8EB3-61AE-391FF3F6616D}"/>
              </a:ext>
            </a:extLst>
          </p:cNvPr>
          <p:cNvSpPr>
            <a:spLocks noGrp="1"/>
          </p:cNvSpPr>
          <p:nvPr>
            <p:ph type="dt" sz="half" idx="10"/>
          </p:nvPr>
        </p:nvSpPr>
        <p:spPr/>
        <p:txBody>
          <a:bodyPr/>
          <a:lstStyle/>
          <a:p>
            <a:fld id="{64FA435E-91DE-4E7A-96A4-B1AAC7EA854C}" type="datetime1">
              <a:rPr lang="en-US" smtClean="0"/>
              <a:t>2/5/2025</a:t>
            </a:fld>
            <a:endParaRPr lang="en-US"/>
          </a:p>
        </p:txBody>
      </p:sp>
      <p:sp>
        <p:nvSpPr>
          <p:cNvPr id="34" name="Footer Placeholder 33">
            <a:extLst>
              <a:ext uri="{FF2B5EF4-FFF2-40B4-BE49-F238E27FC236}">
                <a16:creationId xmlns:a16="http://schemas.microsoft.com/office/drawing/2014/main" id="{52F21677-1852-553B-0553-055347B96B17}"/>
              </a:ext>
            </a:extLst>
          </p:cNvPr>
          <p:cNvSpPr>
            <a:spLocks noGrp="1"/>
          </p:cNvSpPr>
          <p:nvPr>
            <p:ph type="ftr" sz="quarter" idx="11"/>
          </p:nvPr>
        </p:nvSpPr>
        <p:spPr/>
        <p:txBody>
          <a:bodyPr/>
          <a:lstStyle/>
          <a:p>
            <a:r>
              <a:rPr lang="en-US"/>
              <a:t>Drugs and Disease Spring 2025 - Lecture 4</a:t>
            </a:r>
          </a:p>
        </p:txBody>
      </p:sp>
      <p:sp>
        <p:nvSpPr>
          <p:cNvPr id="36" name="Slide Number Placeholder 35">
            <a:extLst>
              <a:ext uri="{FF2B5EF4-FFF2-40B4-BE49-F238E27FC236}">
                <a16:creationId xmlns:a16="http://schemas.microsoft.com/office/drawing/2014/main" id="{3D6DFF47-7BFD-B737-8BEE-99C716472516}"/>
              </a:ext>
            </a:extLst>
          </p:cNvPr>
          <p:cNvSpPr>
            <a:spLocks noGrp="1"/>
          </p:cNvSpPr>
          <p:nvPr>
            <p:ph type="sldNum" sz="quarter" idx="12"/>
          </p:nvPr>
        </p:nvSpPr>
        <p:spPr/>
        <p:txBody>
          <a:bodyPr/>
          <a:lstStyle/>
          <a:p>
            <a:fld id="{DC3BB032-4020-48F4-953B-341806DC4A2B}" type="slidenum">
              <a:rPr lang="en-US" smtClean="0"/>
              <a:t>23</a:t>
            </a:fld>
            <a:endParaRPr lang="en-US"/>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2DE36DDC-2CFA-7620-34EF-3DD4207E962A}"/>
                  </a:ext>
                </a:extLst>
              </p14:cNvPr>
              <p14:cNvContentPartPr/>
              <p14:nvPr/>
            </p14:nvContentPartPr>
            <p14:xfrm>
              <a:off x="6022504" y="2779602"/>
              <a:ext cx="6414120" cy="1005840"/>
            </p14:xfrm>
          </p:contentPart>
        </mc:Choice>
        <mc:Fallback xmlns="">
          <p:pic>
            <p:nvPicPr>
              <p:cNvPr id="2" name="Ink 1">
                <a:extLst>
                  <a:ext uri="{FF2B5EF4-FFF2-40B4-BE49-F238E27FC236}">
                    <a16:creationId xmlns:a16="http://schemas.microsoft.com/office/drawing/2014/main" id="{2DE36DDC-2CFA-7620-34EF-3DD4207E962A}"/>
                  </a:ext>
                </a:extLst>
              </p:cNvPr>
              <p:cNvPicPr/>
              <p:nvPr/>
            </p:nvPicPr>
            <p:blipFill>
              <a:blip r:embed="rId8"/>
              <a:stretch>
                <a:fillRect/>
              </a:stretch>
            </p:blipFill>
            <p:spPr>
              <a:xfrm>
                <a:off x="6013864" y="2770602"/>
                <a:ext cx="6431760" cy="1023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247774C5-EFBF-8924-CF32-38119235454F}"/>
                  </a:ext>
                </a:extLst>
              </p14:cNvPr>
              <p14:cNvContentPartPr/>
              <p14:nvPr/>
            </p14:nvContentPartPr>
            <p14:xfrm>
              <a:off x="12163024" y="2620482"/>
              <a:ext cx="527040" cy="396360"/>
            </p14:xfrm>
          </p:contentPart>
        </mc:Choice>
        <mc:Fallback xmlns="">
          <p:pic>
            <p:nvPicPr>
              <p:cNvPr id="3" name="Ink 2">
                <a:extLst>
                  <a:ext uri="{FF2B5EF4-FFF2-40B4-BE49-F238E27FC236}">
                    <a16:creationId xmlns:a16="http://schemas.microsoft.com/office/drawing/2014/main" id="{247774C5-EFBF-8924-CF32-38119235454F}"/>
                  </a:ext>
                </a:extLst>
              </p:cNvPr>
              <p:cNvPicPr/>
              <p:nvPr/>
            </p:nvPicPr>
            <p:blipFill>
              <a:blip r:embed="rId10"/>
              <a:stretch>
                <a:fillRect/>
              </a:stretch>
            </p:blipFill>
            <p:spPr>
              <a:xfrm>
                <a:off x="12154384" y="2611482"/>
                <a:ext cx="544680" cy="414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E687861E-CD04-8583-8F45-D1FC68DB5153}"/>
                  </a:ext>
                </a:extLst>
              </p14:cNvPr>
              <p14:cNvContentPartPr/>
              <p14:nvPr/>
            </p14:nvContentPartPr>
            <p14:xfrm>
              <a:off x="7890904" y="2971842"/>
              <a:ext cx="500760" cy="326520"/>
            </p14:xfrm>
          </p:contentPart>
        </mc:Choice>
        <mc:Fallback xmlns="">
          <p:pic>
            <p:nvPicPr>
              <p:cNvPr id="4" name="Ink 3">
                <a:extLst>
                  <a:ext uri="{FF2B5EF4-FFF2-40B4-BE49-F238E27FC236}">
                    <a16:creationId xmlns:a16="http://schemas.microsoft.com/office/drawing/2014/main" id="{E687861E-CD04-8583-8F45-D1FC68DB5153}"/>
                  </a:ext>
                </a:extLst>
              </p:cNvPr>
              <p:cNvPicPr/>
              <p:nvPr/>
            </p:nvPicPr>
            <p:blipFill>
              <a:blip r:embed="rId12"/>
              <a:stretch>
                <a:fillRect/>
              </a:stretch>
            </p:blipFill>
            <p:spPr>
              <a:xfrm>
                <a:off x="7882264" y="2963202"/>
                <a:ext cx="518400" cy="344160"/>
              </a:xfrm>
              <a:prstGeom prst="rect">
                <a:avLst/>
              </a:prstGeom>
            </p:spPr>
          </p:pic>
        </mc:Fallback>
      </mc:AlternateContent>
      <p:grpSp>
        <p:nvGrpSpPr>
          <p:cNvPr id="47" name="Group 46">
            <a:extLst>
              <a:ext uri="{FF2B5EF4-FFF2-40B4-BE49-F238E27FC236}">
                <a16:creationId xmlns:a16="http://schemas.microsoft.com/office/drawing/2014/main" id="{32354DF9-B2D5-DA54-FB27-B8B3431A58C9}"/>
              </a:ext>
            </a:extLst>
          </p:cNvPr>
          <p:cNvGrpSpPr/>
          <p:nvPr/>
        </p:nvGrpSpPr>
        <p:grpSpPr>
          <a:xfrm>
            <a:off x="6223384" y="1503402"/>
            <a:ext cx="1318320" cy="1805400"/>
            <a:chOff x="6223384" y="1503402"/>
            <a:chExt cx="1318320" cy="1805400"/>
          </a:xfrm>
        </p:grpSpPr>
        <mc:AlternateContent xmlns:mc="http://schemas.openxmlformats.org/markup-compatibility/2006" xmlns:p14="http://schemas.microsoft.com/office/powerpoint/2010/main">
          <mc:Choice Requires="p14">
            <p:contentPart p14:bwMode="auto" r:id="rId13">
              <p14:nvContentPartPr>
                <p14:cNvPr id="37" name="Ink 36">
                  <a:extLst>
                    <a:ext uri="{FF2B5EF4-FFF2-40B4-BE49-F238E27FC236}">
                      <a16:creationId xmlns:a16="http://schemas.microsoft.com/office/drawing/2014/main" id="{782662E7-3B90-A968-9A9E-07EF3B3AAB0F}"/>
                    </a:ext>
                  </a:extLst>
                </p14:cNvPr>
                <p14:cNvContentPartPr/>
                <p14:nvPr/>
              </p14:nvContentPartPr>
              <p14:xfrm>
                <a:off x="6537304" y="2920722"/>
                <a:ext cx="1004400" cy="388080"/>
              </p14:xfrm>
            </p:contentPart>
          </mc:Choice>
          <mc:Fallback xmlns="">
            <p:pic>
              <p:nvPicPr>
                <p:cNvPr id="37" name="Ink 36">
                  <a:extLst>
                    <a:ext uri="{FF2B5EF4-FFF2-40B4-BE49-F238E27FC236}">
                      <a16:creationId xmlns:a16="http://schemas.microsoft.com/office/drawing/2014/main" id="{782662E7-3B90-A968-9A9E-07EF3B3AAB0F}"/>
                    </a:ext>
                  </a:extLst>
                </p:cNvPr>
                <p:cNvPicPr/>
                <p:nvPr/>
              </p:nvPicPr>
              <p:blipFill>
                <a:blip r:embed="rId14"/>
                <a:stretch>
                  <a:fillRect/>
                </a:stretch>
              </p:blipFill>
              <p:spPr>
                <a:xfrm>
                  <a:off x="6528304" y="2911722"/>
                  <a:ext cx="1022040" cy="405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8" name="Ink 37">
                  <a:extLst>
                    <a:ext uri="{FF2B5EF4-FFF2-40B4-BE49-F238E27FC236}">
                      <a16:creationId xmlns:a16="http://schemas.microsoft.com/office/drawing/2014/main" id="{19D69422-7DFB-0F8D-46EF-31E3D0816647}"/>
                    </a:ext>
                  </a:extLst>
                </p14:cNvPr>
                <p14:cNvContentPartPr/>
                <p14:nvPr/>
              </p14:nvContentPartPr>
              <p14:xfrm>
                <a:off x="6590944" y="2405922"/>
                <a:ext cx="154440" cy="608760"/>
              </p14:xfrm>
            </p:contentPart>
          </mc:Choice>
          <mc:Fallback xmlns="">
            <p:pic>
              <p:nvPicPr>
                <p:cNvPr id="38" name="Ink 37">
                  <a:extLst>
                    <a:ext uri="{FF2B5EF4-FFF2-40B4-BE49-F238E27FC236}">
                      <a16:creationId xmlns:a16="http://schemas.microsoft.com/office/drawing/2014/main" id="{19D69422-7DFB-0F8D-46EF-31E3D0816647}"/>
                    </a:ext>
                  </a:extLst>
                </p:cNvPr>
                <p:cNvPicPr/>
                <p:nvPr/>
              </p:nvPicPr>
              <p:blipFill>
                <a:blip r:embed="rId16"/>
                <a:stretch>
                  <a:fillRect/>
                </a:stretch>
              </p:blipFill>
              <p:spPr>
                <a:xfrm>
                  <a:off x="6582304" y="2397282"/>
                  <a:ext cx="172080" cy="626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9" name="Ink 38">
                  <a:extLst>
                    <a:ext uri="{FF2B5EF4-FFF2-40B4-BE49-F238E27FC236}">
                      <a16:creationId xmlns:a16="http://schemas.microsoft.com/office/drawing/2014/main" id="{C5015433-CB5B-ED64-F1E8-869960ACA244}"/>
                    </a:ext>
                  </a:extLst>
                </p14:cNvPr>
                <p14:cNvContentPartPr/>
                <p14:nvPr/>
              </p14:nvContentPartPr>
              <p14:xfrm>
                <a:off x="6292144" y="2068242"/>
                <a:ext cx="122400" cy="265320"/>
              </p14:xfrm>
            </p:contentPart>
          </mc:Choice>
          <mc:Fallback xmlns="">
            <p:pic>
              <p:nvPicPr>
                <p:cNvPr id="39" name="Ink 38">
                  <a:extLst>
                    <a:ext uri="{FF2B5EF4-FFF2-40B4-BE49-F238E27FC236}">
                      <a16:creationId xmlns:a16="http://schemas.microsoft.com/office/drawing/2014/main" id="{C5015433-CB5B-ED64-F1E8-869960ACA244}"/>
                    </a:ext>
                  </a:extLst>
                </p:cNvPr>
                <p:cNvPicPr/>
                <p:nvPr/>
              </p:nvPicPr>
              <p:blipFill>
                <a:blip r:embed="rId18"/>
                <a:stretch>
                  <a:fillRect/>
                </a:stretch>
              </p:blipFill>
              <p:spPr>
                <a:xfrm>
                  <a:off x="6283504" y="2059602"/>
                  <a:ext cx="14004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0" name="Ink 39">
                  <a:extLst>
                    <a:ext uri="{FF2B5EF4-FFF2-40B4-BE49-F238E27FC236}">
                      <a16:creationId xmlns:a16="http://schemas.microsoft.com/office/drawing/2014/main" id="{FBD0B1A4-B6FB-1389-0898-4AAE964C0507}"/>
                    </a:ext>
                  </a:extLst>
                </p14:cNvPr>
                <p14:cNvContentPartPr/>
                <p14:nvPr/>
              </p14:nvContentPartPr>
              <p14:xfrm>
                <a:off x="6223384" y="1972122"/>
                <a:ext cx="163440" cy="170280"/>
              </p14:xfrm>
            </p:contentPart>
          </mc:Choice>
          <mc:Fallback xmlns="">
            <p:pic>
              <p:nvPicPr>
                <p:cNvPr id="40" name="Ink 39">
                  <a:extLst>
                    <a:ext uri="{FF2B5EF4-FFF2-40B4-BE49-F238E27FC236}">
                      <a16:creationId xmlns:a16="http://schemas.microsoft.com/office/drawing/2014/main" id="{FBD0B1A4-B6FB-1389-0898-4AAE964C0507}"/>
                    </a:ext>
                  </a:extLst>
                </p:cNvPr>
                <p:cNvPicPr/>
                <p:nvPr/>
              </p:nvPicPr>
              <p:blipFill>
                <a:blip r:embed="rId20"/>
                <a:stretch>
                  <a:fillRect/>
                </a:stretch>
              </p:blipFill>
              <p:spPr>
                <a:xfrm>
                  <a:off x="6214744" y="1963122"/>
                  <a:ext cx="18108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1" name="Ink 40">
                  <a:extLst>
                    <a:ext uri="{FF2B5EF4-FFF2-40B4-BE49-F238E27FC236}">
                      <a16:creationId xmlns:a16="http://schemas.microsoft.com/office/drawing/2014/main" id="{6BD8DF6B-6EE1-AA15-02CF-B6C83A0D0087}"/>
                    </a:ext>
                  </a:extLst>
                </p14:cNvPr>
                <p14:cNvContentPartPr/>
                <p14:nvPr/>
              </p14:nvContentPartPr>
              <p14:xfrm>
                <a:off x="6429664" y="1981482"/>
                <a:ext cx="80640" cy="171360"/>
              </p14:xfrm>
            </p:contentPart>
          </mc:Choice>
          <mc:Fallback xmlns="">
            <p:pic>
              <p:nvPicPr>
                <p:cNvPr id="41" name="Ink 40">
                  <a:extLst>
                    <a:ext uri="{FF2B5EF4-FFF2-40B4-BE49-F238E27FC236}">
                      <a16:creationId xmlns:a16="http://schemas.microsoft.com/office/drawing/2014/main" id="{6BD8DF6B-6EE1-AA15-02CF-B6C83A0D0087}"/>
                    </a:ext>
                  </a:extLst>
                </p:cNvPr>
                <p:cNvPicPr/>
                <p:nvPr/>
              </p:nvPicPr>
              <p:blipFill>
                <a:blip r:embed="rId22"/>
                <a:stretch>
                  <a:fillRect/>
                </a:stretch>
              </p:blipFill>
              <p:spPr>
                <a:xfrm>
                  <a:off x="6421024" y="1972482"/>
                  <a:ext cx="9828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2" name="Ink 41">
                  <a:extLst>
                    <a:ext uri="{FF2B5EF4-FFF2-40B4-BE49-F238E27FC236}">
                      <a16:creationId xmlns:a16="http://schemas.microsoft.com/office/drawing/2014/main" id="{9277FCE1-5322-5777-4CFB-33B9B4563A74}"/>
                    </a:ext>
                  </a:extLst>
                </p14:cNvPr>
                <p14:cNvContentPartPr/>
                <p14:nvPr/>
              </p14:nvContentPartPr>
              <p14:xfrm>
                <a:off x="6576544" y="1941522"/>
                <a:ext cx="41040" cy="111960"/>
              </p14:xfrm>
            </p:contentPart>
          </mc:Choice>
          <mc:Fallback xmlns="">
            <p:pic>
              <p:nvPicPr>
                <p:cNvPr id="42" name="Ink 41">
                  <a:extLst>
                    <a:ext uri="{FF2B5EF4-FFF2-40B4-BE49-F238E27FC236}">
                      <a16:creationId xmlns:a16="http://schemas.microsoft.com/office/drawing/2014/main" id="{9277FCE1-5322-5777-4CFB-33B9B4563A74}"/>
                    </a:ext>
                  </a:extLst>
                </p:cNvPr>
                <p:cNvPicPr/>
                <p:nvPr/>
              </p:nvPicPr>
              <p:blipFill>
                <a:blip r:embed="rId24"/>
                <a:stretch>
                  <a:fillRect/>
                </a:stretch>
              </p:blipFill>
              <p:spPr>
                <a:xfrm>
                  <a:off x="6567904" y="1932522"/>
                  <a:ext cx="5868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3" name="Ink 42">
                  <a:extLst>
                    <a:ext uri="{FF2B5EF4-FFF2-40B4-BE49-F238E27FC236}">
                      <a16:creationId xmlns:a16="http://schemas.microsoft.com/office/drawing/2014/main" id="{E2AB7853-4B7A-FF19-632E-19EF5B6522C3}"/>
                    </a:ext>
                  </a:extLst>
                </p14:cNvPr>
                <p14:cNvContentPartPr/>
                <p14:nvPr/>
              </p14:nvContentPartPr>
              <p14:xfrm>
                <a:off x="6518584" y="1861242"/>
                <a:ext cx="22320" cy="13680"/>
              </p14:xfrm>
            </p:contentPart>
          </mc:Choice>
          <mc:Fallback xmlns="">
            <p:pic>
              <p:nvPicPr>
                <p:cNvPr id="43" name="Ink 42">
                  <a:extLst>
                    <a:ext uri="{FF2B5EF4-FFF2-40B4-BE49-F238E27FC236}">
                      <a16:creationId xmlns:a16="http://schemas.microsoft.com/office/drawing/2014/main" id="{E2AB7853-4B7A-FF19-632E-19EF5B6522C3}"/>
                    </a:ext>
                  </a:extLst>
                </p:cNvPr>
                <p:cNvPicPr/>
                <p:nvPr/>
              </p:nvPicPr>
              <p:blipFill>
                <a:blip r:embed="rId26"/>
                <a:stretch>
                  <a:fillRect/>
                </a:stretch>
              </p:blipFill>
              <p:spPr>
                <a:xfrm>
                  <a:off x="6509944" y="1852602"/>
                  <a:ext cx="3996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4" name="Ink 43">
                  <a:extLst>
                    <a:ext uri="{FF2B5EF4-FFF2-40B4-BE49-F238E27FC236}">
                      <a16:creationId xmlns:a16="http://schemas.microsoft.com/office/drawing/2014/main" id="{115CDD4A-F92F-901B-F73C-1F4749FCC9A1}"/>
                    </a:ext>
                  </a:extLst>
                </p14:cNvPr>
                <p14:cNvContentPartPr/>
                <p14:nvPr/>
              </p14:nvContentPartPr>
              <p14:xfrm>
                <a:off x="6641704" y="1792122"/>
                <a:ext cx="193680" cy="169560"/>
              </p14:xfrm>
            </p:contentPart>
          </mc:Choice>
          <mc:Fallback xmlns="">
            <p:pic>
              <p:nvPicPr>
                <p:cNvPr id="44" name="Ink 43">
                  <a:extLst>
                    <a:ext uri="{FF2B5EF4-FFF2-40B4-BE49-F238E27FC236}">
                      <a16:creationId xmlns:a16="http://schemas.microsoft.com/office/drawing/2014/main" id="{115CDD4A-F92F-901B-F73C-1F4749FCC9A1}"/>
                    </a:ext>
                  </a:extLst>
                </p:cNvPr>
                <p:cNvPicPr/>
                <p:nvPr/>
              </p:nvPicPr>
              <p:blipFill>
                <a:blip r:embed="rId28"/>
                <a:stretch>
                  <a:fillRect/>
                </a:stretch>
              </p:blipFill>
              <p:spPr>
                <a:xfrm>
                  <a:off x="6632704" y="1783122"/>
                  <a:ext cx="21132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5" name="Ink 44">
                  <a:extLst>
                    <a:ext uri="{FF2B5EF4-FFF2-40B4-BE49-F238E27FC236}">
                      <a16:creationId xmlns:a16="http://schemas.microsoft.com/office/drawing/2014/main" id="{AD6D8E7D-0C6E-73E1-815C-831DEB262CF4}"/>
                    </a:ext>
                  </a:extLst>
                </p14:cNvPr>
                <p14:cNvContentPartPr/>
                <p14:nvPr/>
              </p14:nvContentPartPr>
              <p14:xfrm>
                <a:off x="6851224" y="1579362"/>
                <a:ext cx="270000" cy="205200"/>
              </p14:xfrm>
            </p:contentPart>
          </mc:Choice>
          <mc:Fallback xmlns="">
            <p:pic>
              <p:nvPicPr>
                <p:cNvPr id="45" name="Ink 44">
                  <a:extLst>
                    <a:ext uri="{FF2B5EF4-FFF2-40B4-BE49-F238E27FC236}">
                      <a16:creationId xmlns:a16="http://schemas.microsoft.com/office/drawing/2014/main" id="{AD6D8E7D-0C6E-73E1-815C-831DEB262CF4}"/>
                    </a:ext>
                  </a:extLst>
                </p:cNvPr>
                <p:cNvPicPr/>
                <p:nvPr/>
              </p:nvPicPr>
              <p:blipFill>
                <a:blip r:embed="rId30"/>
                <a:stretch>
                  <a:fillRect/>
                </a:stretch>
              </p:blipFill>
              <p:spPr>
                <a:xfrm>
                  <a:off x="6842224" y="1570362"/>
                  <a:ext cx="28764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6" name="Ink 45">
                  <a:extLst>
                    <a:ext uri="{FF2B5EF4-FFF2-40B4-BE49-F238E27FC236}">
                      <a16:creationId xmlns:a16="http://schemas.microsoft.com/office/drawing/2014/main" id="{15500DA3-E352-64E1-6FD0-9A0BE8CF6146}"/>
                    </a:ext>
                  </a:extLst>
                </p14:cNvPr>
                <p14:cNvContentPartPr/>
                <p14:nvPr/>
              </p14:nvContentPartPr>
              <p14:xfrm>
                <a:off x="7349464" y="1503402"/>
                <a:ext cx="7200" cy="15840"/>
              </p14:xfrm>
            </p:contentPart>
          </mc:Choice>
          <mc:Fallback xmlns="">
            <p:pic>
              <p:nvPicPr>
                <p:cNvPr id="46" name="Ink 45">
                  <a:extLst>
                    <a:ext uri="{FF2B5EF4-FFF2-40B4-BE49-F238E27FC236}">
                      <a16:creationId xmlns:a16="http://schemas.microsoft.com/office/drawing/2014/main" id="{15500DA3-E352-64E1-6FD0-9A0BE8CF6146}"/>
                    </a:ext>
                  </a:extLst>
                </p:cNvPr>
                <p:cNvPicPr/>
                <p:nvPr/>
              </p:nvPicPr>
              <p:blipFill>
                <a:blip r:embed="rId32"/>
                <a:stretch>
                  <a:fillRect/>
                </a:stretch>
              </p:blipFill>
              <p:spPr>
                <a:xfrm>
                  <a:off x="7340464" y="1494402"/>
                  <a:ext cx="24840" cy="33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48" name="Ink 47">
                <a:extLst>
                  <a:ext uri="{FF2B5EF4-FFF2-40B4-BE49-F238E27FC236}">
                    <a16:creationId xmlns:a16="http://schemas.microsoft.com/office/drawing/2014/main" id="{F61D0B6F-083B-D67C-C310-3DA451CD5886}"/>
                  </a:ext>
                </a:extLst>
              </p14:cNvPr>
              <p14:cNvContentPartPr/>
              <p14:nvPr/>
            </p14:nvContentPartPr>
            <p14:xfrm>
              <a:off x="7157584" y="3122682"/>
              <a:ext cx="360" cy="1800"/>
            </p14:xfrm>
          </p:contentPart>
        </mc:Choice>
        <mc:Fallback xmlns="">
          <p:pic>
            <p:nvPicPr>
              <p:cNvPr id="48" name="Ink 47">
                <a:extLst>
                  <a:ext uri="{FF2B5EF4-FFF2-40B4-BE49-F238E27FC236}">
                    <a16:creationId xmlns:a16="http://schemas.microsoft.com/office/drawing/2014/main" id="{F61D0B6F-083B-D67C-C310-3DA451CD5886}"/>
                  </a:ext>
                </a:extLst>
              </p:cNvPr>
              <p:cNvPicPr/>
              <p:nvPr/>
            </p:nvPicPr>
            <p:blipFill>
              <a:blip r:embed="rId34"/>
              <a:stretch>
                <a:fillRect/>
              </a:stretch>
            </p:blipFill>
            <p:spPr>
              <a:xfrm>
                <a:off x="7148944" y="3113682"/>
                <a:ext cx="1800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9" name="Ink 48">
                <a:extLst>
                  <a:ext uri="{FF2B5EF4-FFF2-40B4-BE49-F238E27FC236}">
                    <a16:creationId xmlns:a16="http://schemas.microsoft.com/office/drawing/2014/main" id="{BC1F29E3-FD09-BB7A-07B9-0FFCF69088C2}"/>
                  </a:ext>
                </a:extLst>
              </p14:cNvPr>
              <p14:cNvContentPartPr/>
              <p14:nvPr/>
            </p14:nvContentPartPr>
            <p14:xfrm>
              <a:off x="7578064" y="3276042"/>
              <a:ext cx="348480" cy="23040"/>
            </p14:xfrm>
          </p:contentPart>
        </mc:Choice>
        <mc:Fallback xmlns="">
          <p:pic>
            <p:nvPicPr>
              <p:cNvPr id="49" name="Ink 48">
                <a:extLst>
                  <a:ext uri="{FF2B5EF4-FFF2-40B4-BE49-F238E27FC236}">
                    <a16:creationId xmlns:a16="http://schemas.microsoft.com/office/drawing/2014/main" id="{BC1F29E3-FD09-BB7A-07B9-0FFCF69088C2}"/>
                  </a:ext>
                </a:extLst>
              </p:cNvPr>
              <p:cNvPicPr/>
              <p:nvPr/>
            </p:nvPicPr>
            <p:blipFill>
              <a:blip r:embed="rId36"/>
              <a:stretch>
                <a:fillRect/>
              </a:stretch>
            </p:blipFill>
            <p:spPr>
              <a:xfrm>
                <a:off x="7569424" y="3267402"/>
                <a:ext cx="3661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0" name="Ink 49">
                <a:extLst>
                  <a:ext uri="{FF2B5EF4-FFF2-40B4-BE49-F238E27FC236}">
                    <a16:creationId xmlns:a16="http://schemas.microsoft.com/office/drawing/2014/main" id="{E7164C32-81E0-7EB3-3147-90521679BB50}"/>
                  </a:ext>
                </a:extLst>
              </p14:cNvPr>
              <p14:cNvContentPartPr/>
              <p14:nvPr/>
            </p14:nvContentPartPr>
            <p14:xfrm>
              <a:off x="7547104" y="2921442"/>
              <a:ext cx="212400" cy="368280"/>
            </p14:xfrm>
          </p:contentPart>
        </mc:Choice>
        <mc:Fallback xmlns="">
          <p:pic>
            <p:nvPicPr>
              <p:cNvPr id="50" name="Ink 49">
                <a:extLst>
                  <a:ext uri="{FF2B5EF4-FFF2-40B4-BE49-F238E27FC236}">
                    <a16:creationId xmlns:a16="http://schemas.microsoft.com/office/drawing/2014/main" id="{E7164C32-81E0-7EB3-3147-90521679BB50}"/>
                  </a:ext>
                </a:extLst>
              </p:cNvPr>
              <p:cNvPicPr/>
              <p:nvPr/>
            </p:nvPicPr>
            <p:blipFill>
              <a:blip r:embed="rId38"/>
              <a:stretch>
                <a:fillRect/>
              </a:stretch>
            </p:blipFill>
            <p:spPr>
              <a:xfrm>
                <a:off x="7538104" y="2912802"/>
                <a:ext cx="23004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1" name="Ink 50">
                <a:extLst>
                  <a:ext uri="{FF2B5EF4-FFF2-40B4-BE49-F238E27FC236}">
                    <a16:creationId xmlns:a16="http://schemas.microsoft.com/office/drawing/2014/main" id="{D266621D-521D-DC82-8273-FD52D54AB4DB}"/>
                  </a:ext>
                </a:extLst>
              </p14:cNvPr>
              <p14:cNvContentPartPr/>
              <p14:nvPr/>
            </p14:nvContentPartPr>
            <p14:xfrm>
              <a:off x="364024" y="3722802"/>
              <a:ext cx="1726560" cy="63360"/>
            </p14:xfrm>
          </p:contentPart>
        </mc:Choice>
        <mc:Fallback xmlns="">
          <p:pic>
            <p:nvPicPr>
              <p:cNvPr id="51" name="Ink 50">
                <a:extLst>
                  <a:ext uri="{FF2B5EF4-FFF2-40B4-BE49-F238E27FC236}">
                    <a16:creationId xmlns:a16="http://schemas.microsoft.com/office/drawing/2014/main" id="{D266621D-521D-DC82-8273-FD52D54AB4DB}"/>
                  </a:ext>
                </a:extLst>
              </p:cNvPr>
              <p:cNvPicPr/>
              <p:nvPr/>
            </p:nvPicPr>
            <p:blipFill>
              <a:blip r:embed="rId40"/>
              <a:stretch>
                <a:fillRect/>
              </a:stretch>
            </p:blipFill>
            <p:spPr>
              <a:xfrm>
                <a:off x="355024" y="3714162"/>
                <a:ext cx="1744200" cy="81000"/>
              </a:xfrm>
              <a:prstGeom prst="rect">
                <a:avLst/>
              </a:prstGeom>
            </p:spPr>
          </p:pic>
        </mc:Fallback>
      </mc:AlternateContent>
      <p:grpSp>
        <p:nvGrpSpPr>
          <p:cNvPr id="54" name="Group 53">
            <a:extLst>
              <a:ext uri="{FF2B5EF4-FFF2-40B4-BE49-F238E27FC236}">
                <a16:creationId xmlns:a16="http://schemas.microsoft.com/office/drawing/2014/main" id="{BBE86D1B-C414-C743-311F-A6676B01B1D9}"/>
              </a:ext>
            </a:extLst>
          </p:cNvPr>
          <p:cNvGrpSpPr/>
          <p:nvPr/>
        </p:nvGrpSpPr>
        <p:grpSpPr>
          <a:xfrm>
            <a:off x="3700504" y="3809922"/>
            <a:ext cx="556560" cy="426600"/>
            <a:chOff x="3700504" y="3809922"/>
            <a:chExt cx="556560" cy="426600"/>
          </a:xfrm>
        </p:grpSpPr>
        <mc:AlternateContent xmlns:mc="http://schemas.openxmlformats.org/markup-compatibility/2006" xmlns:p14="http://schemas.microsoft.com/office/powerpoint/2010/main">
          <mc:Choice Requires="p14">
            <p:contentPart p14:bwMode="auto" r:id="rId41">
              <p14:nvContentPartPr>
                <p14:cNvPr id="52" name="Ink 51">
                  <a:extLst>
                    <a:ext uri="{FF2B5EF4-FFF2-40B4-BE49-F238E27FC236}">
                      <a16:creationId xmlns:a16="http://schemas.microsoft.com/office/drawing/2014/main" id="{B716E39F-9D9E-2790-0F57-89093220C56F}"/>
                    </a:ext>
                  </a:extLst>
                </p14:cNvPr>
                <p14:cNvContentPartPr/>
                <p14:nvPr/>
              </p14:nvContentPartPr>
              <p14:xfrm>
                <a:off x="4104064" y="3850962"/>
                <a:ext cx="13680" cy="5760"/>
              </p14:xfrm>
            </p:contentPart>
          </mc:Choice>
          <mc:Fallback xmlns="">
            <p:pic>
              <p:nvPicPr>
                <p:cNvPr id="52" name="Ink 51">
                  <a:extLst>
                    <a:ext uri="{FF2B5EF4-FFF2-40B4-BE49-F238E27FC236}">
                      <a16:creationId xmlns:a16="http://schemas.microsoft.com/office/drawing/2014/main" id="{B716E39F-9D9E-2790-0F57-89093220C56F}"/>
                    </a:ext>
                  </a:extLst>
                </p:cNvPr>
                <p:cNvPicPr/>
                <p:nvPr/>
              </p:nvPicPr>
              <p:blipFill>
                <a:blip r:embed="rId42"/>
                <a:stretch>
                  <a:fillRect/>
                </a:stretch>
              </p:blipFill>
              <p:spPr>
                <a:xfrm>
                  <a:off x="4095064" y="3842322"/>
                  <a:ext cx="3132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3" name="Ink 52">
                  <a:extLst>
                    <a:ext uri="{FF2B5EF4-FFF2-40B4-BE49-F238E27FC236}">
                      <a16:creationId xmlns:a16="http://schemas.microsoft.com/office/drawing/2014/main" id="{BFBBDD9B-7A14-3DFC-8D29-2D52B1C40BB2}"/>
                    </a:ext>
                  </a:extLst>
                </p14:cNvPr>
                <p14:cNvContentPartPr/>
                <p14:nvPr/>
              </p14:nvContentPartPr>
              <p14:xfrm>
                <a:off x="3700504" y="3809922"/>
                <a:ext cx="556560" cy="426600"/>
              </p14:xfrm>
            </p:contentPart>
          </mc:Choice>
          <mc:Fallback xmlns="">
            <p:pic>
              <p:nvPicPr>
                <p:cNvPr id="53" name="Ink 52">
                  <a:extLst>
                    <a:ext uri="{FF2B5EF4-FFF2-40B4-BE49-F238E27FC236}">
                      <a16:creationId xmlns:a16="http://schemas.microsoft.com/office/drawing/2014/main" id="{BFBBDD9B-7A14-3DFC-8D29-2D52B1C40BB2}"/>
                    </a:ext>
                  </a:extLst>
                </p:cNvPr>
                <p:cNvPicPr/>
                <p:nvPr/>
              </p:nvPicPr>
              <p:blipFill>
                <a:blip r:embed="rId44"/>
                <a:stretch>
                  <a:fillRect/>
                </a:stretch>
              </p:blipFill>
              <p:spPr>
                <a:xfrm>
                  <a:off x="3691504" y="3800922"/>
                  <a:ext cx="574200" cy="444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5">
            <p14:nvContentPartPr>
              <p14:cNvPr id="55" name="Ink 54">
                <a:extLst>
                  <a:ext uri="{FF2B5EF4-FFF2-40B4-BE49-F238E27FC236}">
                    <a16:creationId xmlns:a16="http://schemas.microsoft.com/office/drawing/2014/main" id="{D26A245B-EA09-3CAF-98B4-65CF60C6CFBF}"/>
                  </a:ext>
                </a:extLst>
              </p14:cNvPr>
              <p14:cNvContentPartPr/>
              <p14:nvPr/>
            </p14:nvContentPartPr>
            <p14:xfrm>
              <a:off x="332344" y="5479242"/>
              <a:ext cx="1222560" cy="88200"/>
            </p14:xfrm>
          </p:contentPart>
        </mc:Choice>
        <mc:Fallback xmlns="">
          <p:pic>
            <p:nvPicPr>
              <p:cNvPr id="55" name="Ink 54">
                <a:extLst>
                  <a:ext uri="{FF2B5EF4-FFF2-40B4-BE49-F238E27FC236}">
                    <a16:creationId xmlns:a16="http://schemas.microsoft.com/office/drawing/2014/main" id="{D26A245B-EA09-3CAF-98B4-65CF60C6CFBF}"/>
                  </a:ext>
                </a:extLst>
              </p:cNvPr>
              <p:cNvPicPr/>
              <p:nvPr/>
            </p:nvPicPr>
            <p:blipFill>
              <a:blip r:embed="rId46"/>
              <a:stretch>
                <a:fillRect/>
              </a:stretch>
            </p:blipFill>
            <p:spPr>
              <a:xfrm>
                <a:off x="323344" y="5470602"/>
                <a:ext cx="124020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6" name="Ink 55">
                <a:extLst>
                  <a:ext uri="{FF2B5EF4-FFF2-40B4-BE49-F238E27FC236}">
                    <a16:creationId xmlns:a16="http://schemas.microsoft.com/office/drawing/2014/main" id="{3147F10C-4F88-A59E-AF47-D8B95FBC46D2}"/>
                  </a:ext>
                </a:extLst>
              </p14:cNvPr>
              <p14:cNvContentPartPr/>
              <p14:nvPr/>
            </p14:nvContentPartPr>
            <p14:xfrm>
              <a:off x="3789064" y="5549082"/>
              <a:ext cx="524880" cy="301680"/>
            </p14:xfrm>
          </p:contentPart>
        </mc:Choice>
        <mc:Fallback xmlns="">
          <p:pic>
            <p:nvPicPr>
              <p:cNvPr id="56" name="Ink 55">
                <a:extLst>
                  <a:ext uri="{FF2B5EF4-FFF2-40B4-BE49-F238E27FC236}">
                    <a16:creationId xmlns:a16="http://schemas.microsoft.com/office/drawing/2014/main" id="{3147F10C-4F88-A59E-AF47-D8B95FBC46D2}"/>
                  </a:ext>
                </a:extLst>
              </p:cNvPr>
              <p:cNvPicPr/>
              <p:nvPr/>
            </p:nvPicPr>
            <p:blipFill>
              <a:blip r:embed="rId48"/>
              <a:stretch>
                <a:fillRect/>
              </a:stretch>
            </p:blipFill>
            <p:spPr>
              <a:xfrm>
                <a:off x="3780064" y="5540442"/>
                <a:ext cx="54252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7" name="Ink 56">
                <a:extLst>
                  <a:ext uri="{FF2B5EF4-FFF2-40B4-BE49-F238E27FC236}">
                    <a16:creationId xmlns:a16="http://schemas.microsoft.com/office/drawing/2014/main" id="{BE0C2658-2B9E-6ABC-369B-BEE2C8F7B08C}"/>
                  </a:ext>
                </a:extLst>
              </p14:cNvPr>
              <p14:cNvContentPartPr/>
              <p14:nvPr/>
            </p14:nvContentPartPr>
            <p14:xfrm>
              <a:off x="3779344" y="5731242"/>
              <a:ext cx="571320" cy="347400"/>
            </p14:xfrm>
          </p:contentPart>
        </mc:Choice>
        <mc:Fallback xmlns="">
          <p:pic>
            <p:nvPicPr>
              <p:cNvPr id="57" name="Ink 56">
                <a:extLst>
                  <a:ext uri="{FF2B5EF4-FFF2-40B4-BE49-F238E27FC236}">
                    <a16:creationId xmlns:a16="http://schemas.microsoft.com/office/drawing/2014/main" id="{BE0C2658-2B9E-6ABC-369B-BEE2C8F7B08C}"/>
                  </a:ext>
                </a:extLst>
              </p:cNvPr>
              <p:cNvPicPr/>
              <p:nvPr/>
            </p:nvPicPr>
            <p:blipFill>
              <a:blip r:embed="rId50"/>
              <a:stretch>
                <a:fillRect/>
              </a:stretch>
            </p:blipFill>
            <p:spPr>
              <a:xfrm>
                <a:off x="3770704" y="5722602"/>
                <a:ext cx="588960" cy="365040"/>
              </a:xfrm>
              <a:prstGeom prst="rect">
                <a:avLst/>
              </a:prstGeom>
            </p:spPr>
          </p:pic>
        </mc:Fallback>
      </mc:AlternateContent>
    </p:spTree>
    <p:extLst>
      <p:ext uri="{BB962C8B-B14F-4D97-AF65-F5344CB8AC3E}">
        <p14:creationId xmlns:p14="http://schemas.microsoft.com/office/powerpoint/2010/main" val="320996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ecture.png">
            <a:extLst>
              <a:ext uri="{FF2B5EF4-FFF2-40B4-BE49-F238E27FC236}">
                <a16:creationId xmlns:a16="http://schemas.microsoft.com/office/drawing/2014/main" id="{FF0C66AE-6C8A-4203-80C4-2542789B6FEC}"/>
              </a:ext>
            </a:extLst>
          </p:cNvPr>
          <p:cNvPicPr/>
          <p:nvPr/>
        </p:nvPicPr>
        <p:blipFill rotWithShape="1">
          <a:blip r:embed="rId2" cstate="print"/>
          <a:srcRect t="69878"/>
          <a:stretch/>
        </p:blipFill>
        <p:spPr>
          <a:xfrm>
            <a:off x="162302" y="5581952"/>
            <a:ext cx="10932896" cy="1012574"/>
          </a:xfrm>
          <a:prstGeom prst="rect">
            <a:avLst/>
          </a:prstGeom>
        </p:spPr>
      </p:pic>
      <p:sp>
        <p:nvSpPr>
          <p:cNvPr id="4" name="TextBox 3">
            <a:extLst>
              <a:ext uri="{FF2B5EF4-FFF2-40B4-BE49-F238E27FC236}">
                <a16:creationId xmlns:a16="http://schemas.microsoft.com/office/drawing/2014/main" id="{9D7B0922-3490-4B4F-B70B-CF25DF881095}"/>
              </a:ext>
            </a:extLst>
          </p:cNvPr>
          <p:cNvSpPr txBox="1"/>
          <p:nvPr/>
        </p:nvSpPr>
        <p:spPr>
          <a:xfrm>
            <a:off x="4722076" y="42697"/>
            <a:ext cx="3540008" cy="551241"/>
          </a:xfrm>
          <a:prstGeom prst="rect">
            <a:avLst/>
          </a:prstGeom>
          <a:noFill/>
        </p:spPr>
        <p:txBody>
          <a:bodyPr wrap="none" rtlCol="0">
            <a:spAutoFit/>
          </a:bodyPr>
          <a:lstStyle/>
          <a:p>
            <a:pPr defTabSz="775208"/>
            <a:r>
              <a:rPr lang="en-US" sz="2982" dirty="0">
                <a:solidFill>
                  <a:prstClr val="black"/>
                </a:solidFill>
                <a:latin typeface="Calibri"/>
              </a:rPr>
              <a:t>Sequencing Summary</a:t>
            </a:r>
          </a:p>
        </p:txBody>
      </p:sp>
      <p:sp>
        <p:nvSpPr>
          <p:cNvPr id="5" name="Rectangle 3">
            <a:extLst>
              <a:ext uri="{FF2B5EF4-FFF2-40B4-BE49-F238E27FC236}">
                <a16:creationId xmlns:a16="http://schemas.microsoft.com/office/drawing/2014/main" id="{0B801141-BC58-4097-866E-89F416F7DD94}"/>
              </a:ext>
            </a:extLst>
          </p:cNvPr>
          <p:cNvSpPr txBox="1">
            <a:spLocks noChangeArrowheads="1"/>
          </p:cNvSpPr>
          <p:nvPr/>
        </p:nvSpPr>
        <p:spPr bwMode="auto">
          <a:xfrm>
            <a:off x="121726" y="528383"/>
            <a:ext cx="12740709" cy="328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indent="0" defTabSz="775208" eaLnBrk="1" hangingPunct="1">
              <a:spcBef>
                <a:spcPts val="0"/>
              </a:spcBef>
              <a:buNone/>
            </a:pPr>
            <a:r>
              <a:rPr lang="en-US" altLang="en-US" sz="2000" b="1" dirty="0">
                <a:solidFill>
                  <a:prstClr val="black"/>
                </a:solidFill>
                <a:latin typeface="+mn-lt"/>
                <a:cs typeface="Arial" charset="0"/>
              </a:rPr>
              <a:t>Sanger Sequencing:</a:t>
            </a:r>
          </a:p>
          <a:p>
            <a:pPr marL="290703" indent="-290703" defTabSz="775208" eaLnBrk="1" hangingPunct="1">
              <a:spcBef>
                <a:spcPts val="0"/>
              </a:spcBef>
            </a:pPr>
            <a:r>
              <a:rPr lang="en-US" altLang="en-US" sz="2000" dirty="0">
                <a:solidFill>
                  <a:prstClr val="black"/>
                </a:solidFill>
                <a:latin typeface="+mn-lt"/>
                <a:cs typeface="Arial" charset="0"/>
              </a:rPr>
              <a:t>Gives the sequence that is complementary to the template strand = “top” strand, same strand at the primer.</a:t>
            </a:r>
          </a:p>
          <a:p>
            <a:pPr marL="290703" indent="-290703" defTabSz="775208" eaLnBrk="1" hangingPunct="1">
              <a:spcBef>
                <a:spcPts val="0"/>
              </a:spcBef>
            </a:pPr>
            <a:r>
              <a:rPr lang="en-US" altLang="en-US" sz="2000" dirty="0">
                <a:solidFill>
                  <a:prstClr val="black"/>
                </a:solidFill>
                <a:latin typeface="+mn-lt"/>
                <a:cs typeface="Arial" charset="0"/>
              </a:rPr>
              <a:t>The start of the sequencing information is defined by a primer that anneals to the template (therefore some of the sequence has to be known, how this is done will be described later)</a:t>
            </a:r>
          </a:p>
          <a:p>
            <a:pPr marL="290703" indent="-290703" defTabSz="775208" eaLnBrk="1" hangingPunct="1">
              <a:spcBef>
                <a:spcPts val="0"/>
              </a:spcBef>
            </a:pPr>
            <a:r>
              <a:rPr lang="en-US" altLang="en-US" sz="2000" dirty="0">
                <a:solidFill>
                  <a:srgbClr val="000000"/>
                </a:solidFill>
                <a:latin typeface="+mn-lt"/>
                <a:cs typeface="Arial" charset="0"/>
              </a:rPr>
              <a:t>Dideoxy sequencing is carried out by adding both </a:t>
            </a:r>
            <a:r>
              <a:rPr lang="en-US" altLang="en-US" sz="2000" dirty="0" err="1">
                <a:solidFill>
                  <a:srgbClr val="000000"/>
                </a:solidFill>
                <a:latin typeface="+mn-lt"/>
                <a:cs typeface="Arial" charset="0"/>
              </a:rPr>
              <a:t>dideoxynucleotide</a:t>
            </a:r>
            <a:r>
              <a:rPr lang="en-US" altLang="en-US" sz="2000" dirty="0">
                <a:solidFill>
                  <a:srgbClr val="000000"/>
                </a:solidFill>
                <a:latin typeface="+mn-lt"/>
                <a:cs typeface="Arial" charset="0"/>
              </a:rPr>
              <a:t> triphosphates (</a:t>
            </a:r>
            <a:r>
              <a:rPr lang="en-US" altLang="en-US" sz="2000" dirty="0" err="1">
                <a:solidFill>
                  <a:srgbClr val="000000"/>
                </a:solidFill>
                <a:latin typeface="+mn-lt"/>
                <a:cs typeface="Arial" charset="0"/>
              </a:rPr>
              <a:t>ddNTPs</a:t>
            </a:r>
            <a:r>
              <a:rPr lang="en-US" altLang="en-US" sz="2000" dirty="0">
                <a:solidFill>
                  <a:srgbClr val="000000"/>
                </a:solidFill>
                <a:latin typeface="+mn-lt"/>
                <a:cs typeface="Arial" charset="0"/>
              </a:rPr>
              <a:t>) and deoxyribonucleotide triphosphates (dNTPs) to the synthesis reactions, at a ratio of 1:100.  Most growing chains do not terminate.</a:t>
            </a:r>
          </a:p>
          <a:p>
            <a:pPr marL="290703" indent="-290703" defTabSz="775208" eaLnBrk="1" hangingPunct="1">
              <a:spcBef>
                <a:spcPts val="0"/>
              </a:spcBef>
            </a:pPr>
            <a:r>
              <a:rPr lang="en-US" altLang="en-US" sz="2000" dirty="0" err="1">
                <a:solidFill>
                  <a:srgbClr val="000000"/>
                </a:solidFill>
                <a:latin typeface="+mn-lt"/>
                <a:cs typeface="Arial" charset="0"/>
              </a:rPr>
              <a:t>ddNTPs</a:t>
            </a:r>
            <a:r>
              <a:rPr lang="en-US" altLang="en-US" sz="2000" dirty="0">
                <a:solidFill>
                  <a:srgbClr val="000000"/>
                </a:solidFill>
                <a:latin typeface="+mn-lt"/>
                <a:cs typeface="Arial" charset="0"/>
              </a:rPr>
              <a:t> are identical to dNTPs except that they lack the 3' hydroxyl group. Because of the missing 3’-OH, DNA polymerization stops once one </a:t>
            </a:r>
            <a:r>
              <a:rPr lang="en-US" altLang="en-US" sz="2000" dirty="0" err="1">
                <a:solidFill>
                  <a:srgbClr val="000000"/>
                </a:solidFill>
                <a:latin typeface="+mn-lt"/>
                <a:cs typeface="Arial" charset="0"/>
              </a:rPr>
              <a:t>ddNTP</a:t>
            </a:r>
            <a:r>
              <a:rPr lang="en-US" altLang="en-US" sz="2000" dirty="0">
                <a:solidFill>
                  <a:srgbClr val="000000"/>
                </a:solidFill>
                <a:latin typeface="+mn-lt"/>
                <a:cs typeface="Arial" charset="0"/>
              </a:rPr>
              <a:t> is added to a growing strand.</a:t>
            </a:r>
          </a:p>
          <a:p>
            <a:pPr marL="290703" indent="-290703" defTabSz="775208" eaLnBrk="1" hangingPunct="1">
              <a:spcBef>
                <a:spcPts val="0"/>
              </a:spcBef>
            </a:pPr>
            <a:r>
              <a:rPr lang="en-US" altLang="en-US" sz="2000" dirty="0">
                <a:solidFill>
                  <a:srgbClr val="000000"/>
                </a:solidFill>
                <a:latin typeface="+mn-lt"/>
                <a:cs typeface="Arial" charset="0"/>
              </a:rPr>
              <a:t>The type of the added base is determined by “color coding” each base.</a:t>
            </a:r>
          </a:p>
          <a:p>
            <a:pPr marL="290703" indent="-290703" defTabSz="775208" eaLnBrk="1" hangingPunct="1">
              <a:spcBef>
                <a:spcPts val="0"/>
              </a:spcBef>
            </a:pPr>
            <a:r>
              <a:rPr lang="en-US" altLang="en-US" sz="2000" dirty="0">
                <a:solidFill>
                  <a:srgbClr val="000000"/>
                </a:solidFill>
                <a:latin typeface="+mn-lt"/>
                <a:cs typeface="Arial" charset="0"/>
              </a:rPr>
              <a:t>The location of added bases is determined by measuring the size of the DNA fragment that was terminated by the </a:t>
            </a:r>
            <a:r>
              <a:rPr lang="en-US" altLang="en-US" sz="2000" dirty="0" err="1">
                <a:solidFill>
                  <a:srgbClr val="000000"/>
                </a:solidFill>
                <a:latin typeface="+mn-lt"/>
                <a:cs typeface="Arial" charset="0"/>
              </a:rPr>
              <a:t>ddNTP</a:t>
            </a:r>
            <a:r>
              <a:rPr lang="en-US" altLang="en-US" sz="2000" dirty="0">
                <a:solidFill>
                  <a:srgbClr val="000000"/>
                </a:solidFill>
                <a:latin typeface="+mn-lt"/>
                <a:cs typeface="Arial" charset="0"/>
              </a:rPr>
              <a:t>.</a:t>
            </a:r>
          </a:p>
          <a:p>
            <a:pPr marL="290703" indent="-290703" defTabSz="775208" eaLnBrk="1" hangingPunct="1">
              <a:spcBef>
                <a:spcPts val="0"/>
              </a:spcBef>
            </a:pPr>
            <a:r>
              <a:rPr lang="en-US" altLang="en-US" sz="2000" dirty="0">
                <a:solidFill>
                  <a:srgbClr val="000000"/>
                </a:solidFill>
                <a:latin typeface="+mn-lt"/>
                <a:cs typeface="Arial" charset="0"/>
              </a:rPr>
              <a:t>It is possible to sequence approximately 1000 bases by this method.</a:t>
            </a:r>
            <a:endParaRPr lang="en-US" altLang="en-US" sz="3600" dirty="0">
              <a:solidFill>
                <a:prstClr val="black"/>
              </a:solidFill>
              <a:latin typeface="+mn-lt"/>
              <a:cs typeface="Arial" charset="0"/>
            </a:endParaRPr>
          </a:p>
        </p:txBody>
      </p:sp>
      <p:pic>
        <p:nvPicPr>
          <p:cNvPr id="7" name="Picture 6">
            <a:extLst>
              <a:ext uri="{FF2B5EF4-FFF2-40B4-BE49-F238E27FC236}">
                <a16:creationId xmlns:a16="http://schemas.microsoft.com/office/drawing/2014/main" id="{3F1AF08B-5280-4367-8029-570951D62D75}"/>
              </a:ext>
            </a:extLst>
          </p:cNvPr>
          <p:cNvPicPr>
            <a:picLocks noChangeAspect="1"/>
          </p:cNvPicPr>
          <p:nvPr/>
        </p:nvPicPr>
        <p:blipFill rotWithShape="1">
          <a:blip r:embed="rId3"/>
          <a:srcRect l="33364" r="45248" b="80110"/>
          <a:stretch/>
        </p:blipFill>
        <p:spPr>
          <a:xfrm>
            <a:off x="11181652" y="5716621"/>
            <a:ext cx="1717561" cy="743236"/>
          </a:xfrm>
          <a:prstGeom prst="rect">
            <a:avLst/>
          </a:prstGeom>
        </p:spPr>
      </p:pic>
      <p:sp>
        <p:nvSpPr>
          <p:cNvPr id="9" name="TextBox 8">
            <a:extLst>
              <a:ext uri="{FF2B5EF4-FFF2-40B4-BE49-F238E27FC236}">
                <a16:creationId xmlns:a16="http://schemas.microsoft.com/office/drawing/2014/main" id="{7116F933-9E71-4357-BEB2-59AAF7A83C15}"/>
              </a:ext>
            </a:extLst>
          </p:cNvPr>
          <p:cNvSpPr txBox="1"/>
          <p:nvPr/>
        </p:nvSpPr>
        <p:spPr>
          <a:xfrm>
            <a:off x="649208" y="6462330"/>
            <a:ext cx="9212778" cy="375809"/>
          </a:xfrm>
          <a:prstGeom prst="rect">
            <a:avLst/>
          </a:prstGeom>
          <a:noFill/>
        </p:spPr>
        <p:txBody>
          <a:bodyPr wrap="none" rtlCol="0">
            <a:spAutoFit/>
          </a:bodyPr>
          <a:lstStyle/>
          <a:p>
            <a:pPr defTabSz="775208"/>
            <a:r>
              <a:rPr lang="en-US" sz="1842" cap="all" dirty="0" err="1">
                <a:solidFill>
                  <a:prstClr val="black"/>
                </a:solidFill>
                <a:latin typeface="Courier New" panose="02070309020205020404" pitchFamily="49" charset="0"/>
                <a:cs typeface="Courier New" panose="02070309020205020404" pitchFamily="49" charset="0"/>
              </a:rPr>
              <a:t>gcagatgatacagtattagaagaaatgaGtttgccaggaaGatggaaaccaaaaatgata</a:t>
            </a:r>
            <a:r>
              <a:rPr lang="en-US" sz="1842" cap="all" dirty="0">
                <a:solidFill>
                  <a:prstClr val="black"/>
                </a:solidFill>
                <a:latin typeface="Courier New" panose="02070309020205020404" pitchFamily="49" charset="0"/>
                <a:cs typeface="Courier New" panose="02070309020205020404" pitchFamily="49" charset="0"/>
              </a:rPr>
              <a:t>....</a:t>
            </a:r>
            <a:endParaRPr lang="en-US" sz="1842" dirty="0">
              <a:solidFill>
                <a:prstClr val="black"/>
              </a:solidFill>
              <a:latin typeface="Courier New" panose="02070309020205020404" pitchFamily="49" charset="0"/>
              <a:cs typeface="Courier New" panose="02070309020205020404" pitchFamily="49"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D04F365D-1D1D-48A7-8B37-C70E4A8E49CD}"/>
                  </a:ext>
                </a:extLst>
              </p14:cNvPr>
              <p14:cNvContentPartPr/>
              <p14:nvPr/>
            </p14:nvContentPartPr>
            <p14:xfrm>
              <a:off x="5787276" y="2631861"/>
              <a:ext cx="15233" cy="8864"/>
            </p14:xfrm>
          </p:contentPart>
        </mc:Choice>
        <mc:Fallback xmlns="">
          <p:pic>
            <p:nvPicPr>
              <p:cNvPr id="15" name="Ink 14">
                <a:extLst>
                  <a:ext uri="{FF2B5EF4-FFF2-40B4-BE49-F238E27FC236}">
                    <a16:creationId xmlns:a16="http://schemas.microsoft.com/office/drawing/2014/main" id="{D04F365D-1D1D-48A7-8B37-C70E4A8E49CD}"/>
                  </a:ext>
                </a:extLst>
              </p:cNvPr>
              <p:cNvPicPr/>
              <p:nvPr/>
            </p:nvPicPr>
            <p:blipFill>
              <a:blip r:embed="rId5"/>
              <a:stretch>
                <a:fillRect/>
              </a:stretch>
            </p:blipFill>
            <p:spPr>
              <a:xfrm>
                <a:off x="5778420" y="2622997"/>
                <a:ext cx="32592" cy="26237"/>
              </a:xfrm>
              <a:prstGeom prst="rect">
                <a:avLst/>
              </a:prstGeom>
            </p:spPr>
          </p:pic>
        </mc:Fallback>
      </mc:AlternateContent>
      <p:sp>
        <p:nvSpPr>
          <p:cNvPr id="12" name="TextBox 11">
            <a:extLst>
              <a:ext uri="{FF2B5EF4-FFF2-40B4-BE49-F238E27FC236}">
                <a16:creationId xmlns:a16="http://schemas.microsoft.com/office/drawing/2014/main" id="{01B874FE-3B93-226D-D3DC-DAEC02D1426E}"/>
              </a:ext>
            </a:extLst>
          </p:cNvPr>
          <p:cNvSpPr txBox="1"/>
          <p:nvPr/>
        </p:nvSpPr>
        <p:spPr>
          <a:xfrm>
            <a:off x="136625" y="4231913"/>
            <a:ext cx="6449779" cy="1015663"/>
          </a:xfrm>
          <a:prstGeom prst="rect">
            <a:avLst/>
          </a:prstGeom>
          <a:noFill/>
        </p:spPr>
        <p:txBody>
          <a:bodyPr wrap="none" rtlCol="0">
            <a:spAutoFit/>
          </a:bodyPr>
          <a:lstStyle/>
          <a:p>
            <a:r>
              <a:rPr lang="en-US" sz="2000" b="1" dirty="0"/>
              <a:t>Next Gen-Sequencing:</a:t>
            </a:r>
          </a:p>
          <a:p>
            <a:pPr marL="304324" indent="-304324">
              <a:buFont typeface="Arial" panose="020B0604020202020204" pitchFamily="34" charset="0"/>
              <a:buChar char="•"/>
            </a:pPr>
            <a:r>
              <a:rPr lang="en-US" sz="2000" dirty="0"/>
              <a:t>Simultaneous sequencing of a large number of fragments</a:t>
            </a:r>
          </a:p>
          <a:p>
            <a:pPr marL="304324" indent="-304324">
              <a:buFont typeface="Arial" panose="020B0604020202020204" pitchFamily="34" charset="0"/>
              <a:buChar char="•"/>
            </a:pPr>
            <a:r>
              <a:rPr lang="en-US" sz="2000" dirty="0"/>
              <a:t>Shorter “reads” 100 versus 1000 bases/template</a:t>
            </a:r>
          </a:p>
        </p:txBody>
      </p:sp>
      <p:sp>
        <p:nvSpPr>
          <p:cNvPr id="2" name="Date Placeholder 1">
            <a:extLst>
              <a:ext uri="{FF2B5EF4-FFF2-40B4-BE49-F238E27FC236}">
                <a16:creationId xmlns:a16="http://schemas.microsoft.com/office/drawing/2014/main" id="{F0D695F9-697D-EEDA-EE20-A90CF13845C2}"/>
              </a:ext>
            </a:extLst>
          </p:cNvPr>
          <p:cNvSpPr>
            <a:spLocks noGrp="1"/>
          </p:cNvSpPr>
          <p:nvPr>
            <p:ph type="dt" sz="half" idx="10"/>
          </p:nvPr>
        </p:nvSpPr>
        <p:spPr/>
        <p:txBody>
          <a:bodyPr/>
          <a:lstStyle/>
          <a:p>
            <a:fld id="{B1442C6A-2ED6-456C-AF41-80A0F48DEF5F}" type="datetime1">
              <a:rPr lang="en-US" smtClean="0"/>
              <a:t>2/5/2025</a:t>
            </a:fld>
            <a:endParaRPr lang="en-US"/>
          </a:p>
        </p:txBody>
      </p:sp>
      <p:sp>
        <p:nvSpPr>
          <p:cNvPr id="3" name="Footer Placeholder 2">
            <a:extLst>
              <a:ext uri="{FF2B5EF4-FFF2-40B4-BE49-F238E27FC236}">
                <a16:creationId xmlns:a16="http://schemas.microsoft.com/office/drawing/2014/main" id="{10E6A8E1-4784-8B63-8762-0720AEAAB399}"/>
              </a:ext>
            </a:extLst>
          </p:cNvPr>
          <p:cNvSpPr>
            <a:spLocks noGrp="1"/>
          </p:cNvSpPr>
          <p:nvPr>
            <p:ph type="ftr" sz="quarter" idx="11"/>
          </p:nvPr>
        </p:nvSpPr>
        <p:spPr/>
        <p:txBody>
          <a:bodyPr/>
          <a:lstStyle/>
          <a:p>
            <a:r>
              <a:rPr lang="en-US"/>
              <a:t>Drugs and Disease Spring 2025 - Lecture 4</a:t>
            </a:r>
          </a:p>
        </p:txBody>
      </p:sp>
      <p:sp>
        <p:nvSpPr>
          <p:cNvPr id="13" name="Slide Number Placeholder 12">
            <a:extLst>
              <a:ext uri="{FF2B5EF4-FFF2-40B4-BE49-F238E27FC236}">
                <a16:creationId xmlns:a16="http://schemas.microsoft.com/office/drawing/2014/main" id="{7ECD8B8D-6716-EAA1-75F7-8213FC2123E4}"/>
              </a:ext>
            </a:extLst>
          </p:cNvPr>
          <p:cNvSpPr>
            <a:spLocks noGrp="1"/>
          </p:cNvSpPr>
          <p:nvPr>
            <p:ph type="sldNum" sz="quarter" idx="12"/>
          </p:nvPr>
        </p:nvSpPr>
        <p:spPr/>
        <p:txBody>
          <a:bodyPr/>
          <a:lstStyle/>
          <a:p>
            <a:fld id="{DC3BB032-4020-48F4-953B-341806DC4A2B}" type="slidenum">
              <a:rPr lang="en-US" smtClean="0"/>
              <a:t>24</a:t>
            </a:fld>
            <a:endParaRPr lang="en-US"/>
          </a:p>
        </p:txBody>
      </p:sp>
      <p:grpSp>
        <p:nvGrpSpPr>
          <p:cNvPr id="29" name="Group 28">
            <a:extLst>
              <a:ext uri="{FF2B5EF4-FFF2-40B4-BE49-F238E27FC236}">
                <a16:creationId xmlns:a16="http://schemas.microsoft.com/office/drawing/2014/main" id="{FE20A2A1-C215-E3C9-80B5-8D5E51C0C97D}"/>
              </a:ext>
            </a:extLst>
          </p:cNvPr>
          <p:cNvGrpSpPr/>
          <p:nvPr/>
        </p:nvGrpSpPr>
        <p:grpSpPr>
          <a:xfrm>
            <a:off x="8627824" y="4458960"/>
            <a:ext cx="1794960" cy="1002600"/>
            <a:chOff x="8627824" y="4458960"/>
            <a:chExt cx="1794960" cy="1002600"/>
          </a:xfrm>
        </p:grpSpPr>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7E6EA883-2E26-64A2-5DAC-35BD08455D76}"/>
                    </a:ext>
                  </a:extLst>
                </p14:cNvPr>
                <p14:cNvContentPartPr/>
                <p14:nvPr/>
              </p14:nvContentPartPr>
              <p14:xfrm>
                <a:off x="8627824" y="4549320"/>
                <a:ext cx="208080" cy="412920"/>
              </p14:xfrm>
            </p:contentPart>
          </mc:Choice>
          <mc:Fallback xmlns="">
            <p:pic>
              <p:nvPicPr>
                <p:cNvPr id="8" name="Ink 7">
                  <a:extLst>
                    <a:ext uri="{FF2B5EF4-FFF2-40B4-BE49-F238E27FC236}">
                      <a16:creationId xmlns:a16="http://schemas.microsoft.com/office/drawing/2014/main" id="{7E6EA883-2E26-64A2-5DAC-35BD08455D76}"/>
                    </a:ext>
                  </a:extLst>
                </p:cNvPr>
                <p:cNvPicPr/>
                <p:nvPr/>
              </p:nvPicPr>
              <p:blipFill>
                <a:blip r:embed="rId7"/>
                <a:stretch>
                  <a:fillRect/>
                </a:stretch>
              </p:blipFill>
              <p:spPr>
                <a:xfrm>
                  <a:off x="8619184" y="4540680"/>
                  <a:ext cx="225720" cy="430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A8BE4A26-4EA3-763C-BFEF-3913658CBEE9}"/>
                    </a:ext>
                  </a:extLst>
                </p14:cNvPr>
                <p14:cNvContentPartPr/>
                <p14:nvPr/>
              </p14:nvContentPartPr>
              <p14:xfrm>
                <a:off x="8925904" y="4613040"/>
                <a:ext cx="33840" cy="9720"/>
              </p14:xfrm>
            </p:contentPart>
          </mc:Choice>
          <mc:Fallback xmlns="">
            <p:pic>
              <p:nvPicPr>
                <p:cNvPr id="10" name="Ink 9">
                  <a:extLst>
                    <a:ext uri="{FF2B5EF4-FFF2-40B4-BE49-F238E27FC236}">
                      <a16:creationId xmlns:a16="http://schemas.microsoft.com/office/drawing/2014/main" id="{A8BE4A26-4EA3-763C-BFEF-3913658CBEE9}"/>
                    </a:ext>
                  </a:extLst>
                </p:cNvPr>
                <p:cNvPicPr/>
                <p:nvPr/>
              </p:nvPicPr>
              <p:blipFill>
                <a:blip r:embed="rId9"/>
                <a:stretch>
                  <a:fillRect/>
                </a:stretch>
              </p:blipFill>
              <p:spPr>
                <a:xfrm>
                  <a:off x="8916904" y="4604040"/>
                  <a:ext cx="5148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E17C7735-DB0F-5DE7-F427-15E2550AF70A}"/>
                    </a:ext>
                  </a:extLst>
                </p14:cNvPr>
                <p14:cNvContentPartPr/>
                <p14:nvPr/>
              </p14:nvContentPartPr>
              <p14:xfrm>
                <a:off x="9029944" y="4753080"/>
                <a:ext cx="21600" cy="41760"/>
              </p14:xfrm>
            </p:contentPart>
          </mc:Choice>
          <mc:Fallback xmlns="">
            <p:pic>
              <p:nvPicPr>
                <p:cNvPr id="11" name="Ink 10">
                  <a:extLst>
                    <a:ext uri="{FF2B5EF4-FFF2-40B4-BE49-F238E27FC236}">
                      <a16:creationId xmlns:a16="http://schemas.microsoft.com/office/drawing/2014/main" id="{E17C7735-DB0F-5DE7-F427-15E2550AF70A}"/>
                    </a:ext>
                  </a:extLst>
                </p:cNvPr>
                <p:cNvPicPr/>
                <p:nvPr/>
              </p:nvPicPr>
              <p:blipFill>
                <a:blip r:embed="rId11"/>
                <a:stretch>
                  <a:fillRect/>
                </a:stretch>
              </p:blipFill>
              <p:spPr>
                <a:xfrm>
                  <a:off x="9021304" y="4744440"/>
                  <a:ext cx="3924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66EF68B7-6FC2-02A2-0C21-9E1571B785FA}"/>
                    </a:ext>
                  </a:extLst>
                </p14:cNvPr>
                <p14:cNvContentPartPr/>
                <p14:nvPr/>
              </p14:nvContentPartPr>
              <p14:xfrm>
                <a:off x="9129664" y="4458960"/>
                <a:ext cx="185400" cy="249120"/>
              </p14:xfrm>
            </p:contentPart>
          </mc:Choice>
          <mc:Fallback xmlns="">
            <p:pic>
              <p:nvPicPr>
                <p:cNvPr id="14" name="Ink 13">
                  <a:extLst>
                    <a:ext uri="{FF2B5EF4-FFF2-40B4-BE49-F238E27FC236}">
                      <a16:creationId xmlns:a16="http://schemas.microsoft.com/office/drawing/2014/main" id="{66EF68B7-6FC2-02A2-0C21-9E1571B785FA}"/>
                    </a:ext>
                  </a:extLst>
                </p:cNvPr>
                <p:cNvPicPr/>
                <p:nvPr/>
              </p:nvPicPr>
              <p:blipFill>
                <a:blip r:embed="rId13"/>
                <a:stretch>
                  <a:fillRect/>
                </a:stretch>
              </p:blipFill>
              <p:spPr>
                <a:xfrm>
                  <a:off x="9121024" y="4449960"/>
                  <a:ext cx="20304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0F82FC6C-F663-EF9C-16B8-F402FCADB791}"/>
                    </a:ext>
                  </a:extLst>
                </p14:cNvPr>
                <p14:cNvContentPartPr/>
                <p14:nvPr/>
              </p14:nvContentPartPr>
              <p14:xfrm>
                <a:off x="9296344" y="4482000"/>
                <a:ext cx="201600" cy="166320"/>
              </p14:xfrm>
            </p:contentPart>
          </mc:Choice>
          <mc:Fallback xmlns="">
            <p:pic>
              <p:nvPicPr>
                <p:cNvPr id="16" name="Ink 15">
                  <a:extLst>
                    <a:ext uri="{FF2B5EF4-FFF2-40B4-BE49-F238E27FC236}">
                      <a16:creationId xmlns:a16="http://schemas.microsoft.com/office/drawing/2014/main" id="{0F82FC6C-F663-EF9C-16B8-F402FCADB791}"/>
                    </a:ext>
                  </a:extLst>
                </p:cNvPr>
                <p:cNvPicPr/>
                <p:nvPr/>
              </p:nvPicPr>
              <p:blipFill>
                <a:blip r:embed="rId15"/>
                <a:stretch>
                  <a:fillRect/>
                </a:stretch>
              </p:blipFill>
              <p:spPr>
                <a:xfrm>
                  <a:off x="9287704" y="4473000"/>
                  <a:ext cx="21924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ABB57CC3-197C-8469-624C-6A1117AB238D}"/>
                    </a:ext>
                  </a:extLst>
                </p14:cNvPr>
                <p14:cNvContentPartPr/>
                <p14:nvPr/>
              </p14:nvContentPartPr>
              <p14:xfrm>
                <a:off x="9002584" y="5274720"/>
                <a:ext cx="176040" cy="117720"/>
              </p14:xfrm>
            </p:contentPart>
          </mc:Choice>
          <mc:Fallback xmlns="">
            <p:pic>
              <p:nvPicPr>
                <p:cNvPr id="17" name="Ink 16">
                  <a:extLst>
                    <a:ext uri="{FF2B5EF4-FFF2-40B4-BE49-F238E27FC236}">
                      <a16:creationId xmlns:a16="http://schemas.microsoft.com/office/drawing/2014/main" id="{ABB57CC3-197C-8469-624C-6A1117AB238D}"/>
                    </a:ext>
                  </a:extLst>
                </p:cNvPr>
                <p:cNvPicPr/>
                <p:nvPr/>
              </p:nvPicPr>
              <p:blipFill>
                <a:blip r:embed="rId17"/>
                <a:stretch>
                  <a:fillRect/>
                </a:stretch>
              </p:blipFill>
              <p:spPr>
                <a:xfrm>
                  <a:off x="8993944" y="5265720"/>
                  <a:ext cx="19368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4D54056B-A528-D38C-F7C5-9E70334B79B5}"/>
                    </a:ext>
                  </a:extLst>
                </p14:cNvPr>
                <p14:cNvContentPartPr/>
                <p14:nvPr/>
              </p14:nvContentPartPr>
              <p14:xfrm>
                <a:off x="9138304" y="5197680"/>
                <a:ext cx="129960" cy="110160"/>
              </p14:xfrm>
            </p:contentPart>
          </mc:Choice>
          <mc:Fallback xmlns="">
            <p:pic>
              <p:nvPicPr>
                <p:cNvPr id="18" name="Ink 17">
                  <a:extLst>
                    <a:ext uri="{FF2B5EF4-FFF2-40B4-BE49-F238E27FC236}">
                      <a16:creationId xmlns:a16="http://schemas.microsoft.com/office/drawing/2014/main" id="{4D54056B-A528-D38C-F7C5-9E70334B79B5}"/>
                    </a:ext>
                  </a:extLst>
                </p:cNvPr>
                <p:cNvPicPr/>
                <p:nvPr/>
              </p:nvPicPr>
              <p:blipFill>
                <a:blip r:embed="rId19"/>
                <a:stretch>
                  <a:fillRect/>
                </a:stretch>
              </p:blipFill>
              <p:spPr>
                <a:xfrm>
                  <a:off x="9129304" y="5188680"/>
                  <a:ext cx="1476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90D42ED5-E7BC-9178-A471-6D20A7F97679}"/>
                    </a:ext>
                  </a:extLst>
                </p14:cNvPr>
                <p14:cNvContentPartPr/>
                <p14:nvPr/>
              </p14:nvContentPartPr>
              <p14:xfrm>
                <a:off x="9373024" y="5069160"/>
                <a:ext cx="183960" cy="218160"/>
              </p14:xfrm>
            </p:contentPart>
          </mc:Choice>
          <mc:Fallback xmlns="">
            <p:pic>
              <p:nvPicPr>
                <p:cNvPr id="19" name="Ink 18">
                  <a:extLst>
                    <a:ext uri="{FF2B5EF4-FFF2-40B4-BE49-F238E27FC236}">
                      <a16:creationId xmlns:a16="http://schemas.microsoft.com/office/drawing/2014/main" id="{90D42ED5-E7BC-9178-A471-6D20A7F97679}"/>
                    </a:ext>
                  </a:extLst>
                </p:cNvPr>
                <p:cNvPicPr/>
                <p:nvPr/>
              </p:nvPicPr>
              <p:blipFill>
                <a:blip r:embed="rId21"/>
                <a:stretch>
                  <a:fillRect/>
                </a:stretch>
              </p:blipFill>
              <p:spPr>
                <a:xfrm>
                  <a:off x="9364384" y="5060160"/>
                  <a:ext cx="20160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 name="Ink 19">
                  <a:extLst>
                    <a:ext uri="{FF2B5EF4-FFF2-40B4-BE49-F238E27FC236}">
                      <a16:creationId xmlns:a16="http://schemas.microsoft.com/office/drawing/2014/main" id="{5C94F1B2-BDC0-3A27-38D4-354C19219DEA}"/>
                    </a:ext>
                  </a:extLst>
                </p14:cNvPr>
                <p14:cNvContentPartPr/>
                <p14:nvPr/>
              </p14:nvContentPartPr>
              <p14:xfrm>
                <a:off x="9603064" y="5095080"/>
                <a:ext cx="27000" cy="16920"/>
              </p14:xfrm>
            </p:contentPart>
          </mc:Choice>
          <mc:Fallback xmlns="">
            <p:pic>
              <p:nvPicPr>
                <p:cNvPr id="20" name="Ink 19">
                  <a:extLst>
                    <a:ext uri="{FF2B5EF4-FFF2-40B4-BE49-F238E27FC236}">
                      <a16:creationId xmlns:a16="http://schemas.microsoft.com/office/drawing/2014/main" id="{5C94F1B2-BDC0-3A27-38D4-354C19219DEA}"/>
                    </a:ext>
                  </a:extLst>
                </p:cNvPr>
                <p:cNvPicPr/>
                <p:nvPr/>
              </p:nvPicPr>
              <p:blipFill>
                <a:blip r:embed="rId23"/>
                <a:stretch>
                  <a:fillRect/>
                </a:stretch>
              </p:blipFill>
              <p:spPr>
                <a:xfrm>
                  <a:off x="9594064" y="5086440"/>
                  <a:ext cx="4464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id="{EE996F97-1F25-6853-0F48-6A9A98EFE1A8}"/>
                    </a:ext>
                  </a:extLst>
                </p14:cNvPr>
                <p14:cNvContentPartPr/>
                <p14:nvPr/>
              </p14:nvContentPartPr>
              <p14:xfrm>
                <a:off x="9670384" y="5195880"/>
                <a:ext cx="26280" cy="34920"/>
              </p14:xfrm>
            </p:contentPart>
          </mc:Choice>
          <mc:Fallback xmlns="">
            <p:pic>
              <p:nvPicPr>
                <p:cNvPr id="21" name="Ink 20">
                  <a:extLst>
                    <a:ext uri="{FF2B5EF4-FFF2-40B4-BE49-F238E27FC236}">
                      <a16:creationId xmlns:a16="http://schemas.microsoft.com/office/drawing/2014/main" id="{EE996F97-1F25-6853-0F48-6A9A98EFE1A8}"/>
                    </a:ext>
                  </a:extLst>
                </p:cNvPr>
                <p:cNvPicPr/>
                <p:nvPr/>
              </p:nvPicPr>
              <p:blipFill>
                <a:blip r:embed="rId25"/>
                <a:stretch>
                  <a:fillRect/>
                </a:stretch>
              </p:blipFill>
              <p:spPr>
                <a:xfrm>
                  <a:off x="9661384" y="5187240"/>
                  <a:ext cx="4392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Ink 21">
                  <a:extLst>
                    <a:ext uri="{FF2B5EF4-FFF2-40B4-BE49-F238E27FC236}">
                      <a16:creationId xmlns:a16="http://schemas.microsoft.com/office/drawing/2014/main" id="{0DB95607-15E9-90A0-1FCD-3AC7B2036155}"/>
                    </a:ext>
                  </a:extLst>
                </p14:cNvPr>
                <p14:cNvContentPartPr/>
                <p14:nvPr/>
              </p14:nvContentPartPr>
              <p14:xfrm>
                <a:off x="9703144" y="4991760"/>
                <a:ext cx="153720" cy="211320"/>
              </p14:xfrm>
            </p:contentPart>
          </mc:Choice>
          <mc:Fallback xmlns="">
            <p:pic>
              <p:nvPicPr>
                <p:cNvPr id="22" name="Ink 21">
                  <a:extLst>
                    <a:ext uri="{FF2B5EF4-FFF2-40B4-BE49-F238E27FC236}">
                      <a16:creationId xmlns:a16="http://schemas.microsoft.com/office/drawing/2014/main" id="{0DB95607-15E9-90A0-1FCD-3AC7B2036155}"/>
                    </a:ext>
                  </a:extLst>
                </p:cNvPr>
                <p:cNvPicPr/>
                <p:nvPr/>
              </p:nvPicPr>
              <p:blipFill>
                <a:blip r:embed="rId27"/>
                <a:stretch>
                  <a:fillRect/>
                </a:stretch>
              </p:blipFill>
              <p:spPr>
                <a:xfrm>
                  <a:off x="9694144" y="4983120"/>
                  <a:ext cx="17136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 name="Ink 22">
                  <a:extLst>
                    <a:ext uri="{FF2B5EF4-FFF2-40B4-BE49-F238E27FC236}">
                      <a16:creationId xmlns:a16="http://schemas.microsoft.com/office/drawing/2014/main" id="{C1C4BE45-5AD5-BD21-1978-686FC1F85A2C}"/>
                    </a:ext>
                  </a:extLst>
                </p14:cNvPr>
                <p14:cNvContentPartPr/>
                <p14:nvPr/>
              </p14:nvContentPartPr>
              <p14:xfrm>
                <a:off x="9892144" y="4883400"/>
                <a:ext cx="92880" cy="63000"/>
              </p14:xfrm>
            </p:contentPart>
          </mc:Choice>
          <mc:Fallback xmlns="">
            <p:pic>
              <p:nvPicPr>
                <p:cNvPr id="23" name="Ink 22">
                  <a:extLst>
                    <a:ext uri="{FF2B5EF4-FFF2-40B4-BE49-F238E27FC236}">
                      <a16:creationId xmlns:a16="http://schemas.microsoft.com/office/drawing/2014/main" id="{C1C4BE45-5AD5-BD21-1978-686FC1F85A2C}"/>
                    </a:ext>
                  </a:extLst>
                </p:cNvPr>
                <p:cNvPicPr/>
                <p:nvPr/>
              </p:nvPicPr>
              <p:blipFill>
                <a:blip r:embed="rId29"/>
                <a:stretch>
                  <a:fillRect/>
                </a:stretch>
              </p:blipFill>
              <p:spPr>
                <a:xfrm>
                  <a:off x="9883144" y="4874760"/>
                  <a:ext cx="11052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Ink 23">
                  <a:extLst>
                    <a:ext uri="{FF2B5EF4-FFF2-40B4-BE49-F238E27FC236}">
                      <a16:creationId xmlns:a16="http://schemas.microsoft.com/office/drawing/2014/main" id="{0E36B866-C244-B170-930C-5CAA54FB6B99}"/>
                    </a:ext>
                  </a:extLst>
                </p14:cNvPr>
                <p14:cNvContentPartPr/>
                <p14:nvPr/>
              </p14:nvContentPartPr>
              <p14:xfrm>
                <a:off x="9879904" y="4967640"/>
                <a:ext cx="137160" cy="160560"/>
              </p14:xfrm>
            </p:contentPart>
          </mc:Choice>
          <mc:Fallback xmlns="">
            <p:pic>
              <p:nvPicPr>
                <p:cNvPr id="24" name="Ink 23">
                  <a:extLst>
                    <a:ext uri="{FF2B5EF4-FFF2-40B4-BE49-F238E27FC236}">
                      <a16:creationId xmlns:a16="http://schemas.microsoft.com/office/drawing/2014/main" id="{0E36B866-C244-B170-930C-5CAA54FB6B99}"/>
                    </a:ext>
                  </a:extLst>
                </p:cNvPr>
                <p:cNvPicPr/>
                <p:nvPr/>
              </p:nvPicPr>
              <p:blipFill>
                <a:blip r:embed="rId31"/>
                <a:stretch>
                  <a:fillRect/>
                </a:stretch>
              </p:blipFill>
              <p:spPr>
                <a:xfrm>
                  <a:off x="9870904" y="4958640"/>
                  <a:ext cx="15480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5" name="Ink 24">
                  <a:extLst>
                    <a:ext uri="{FF2B5EF4-FFF2-40B4-BE49-F238E27FC236}">
                      <a16:creationId xmlns:a16="http://schemas.microsoft.com/office/drawing/2014/main" id="{5371471D-B513-80E6-E8AF-C84250AEB1E6}"/>
                    </a:ext>
                  </a:extLst>
                </p14:cNvPr>
                <p14:cNvContentPartPr/>
                <p14:nvPr/>
              </p14:nvContentPartPr>
              <p14:xfrm>
                <a:off x="10057744" y="5203800"/>
                <a:ext cx="12960" cy="12240"/>
              </p14:xfrm>
            </p:contentPart>
          </mc:Choice>
          <mc:Fallback xmlns="">
            <p:pic>
              <p:nvPicPr>
                <p:cNvPr id="25" name="Ink 24">
                  <a:extLst>
                    <a:ext uri="{FF2B5EF4-FFF2-40B4-BE49-F238E27FC236}">
                      <a16:creationId xmlns:a16="http://schemas.microsoft.com/office/drawing/2014/main" id="{5371471D-B513-80E6-E8AF-C84250AEB1E6}"/>
                    </a:ext>
                  </a:extLst>
                </p:cNvPr>
                <p:cNvPicPr/>
                <p:nvPr/>
              </p:nvPicPr>
              <p:blipFill>
                <a:blip r:embed="rId33"/>
                <a:stretch>
                  <a:fillRect/>
                </a:stretch>
              </p:blipFill>
              <p:spPr>
                <a:xfrm>
                  <a:off x="10048744" y="5195160"/>
                  <a:ext cx="306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1FF716B6-0A63-7511-C870-DEB366C77A95}"/>
                    </a:ext>
                  </a:extLst>
                </p14:cNvPr>
                <p14:cNvContentPartPr/>
                <p14:nvPr/>
              </p14:nvContentPartPr>
              <p14:xfrm>
                <a:off x="9160624" y="4617360"/>
                <a:ext cx="1262160" cy="844200"/>
              </p14:xfrm>
            </p:contentPart>
          </mc:Choice>
          <mc:Fallback xmlns="">
            <p:pic>
              <p:nvPicPr>
                <p:cNvPr id="28" name="Ink 27">
                  <a:extLst>
                    <a:ext uri="{FF2B5EF4-FFF2-40B4-BE49-F238E27FC236}">
                      <a16:creationId xmlns:a16="http://schemas.microsoft.com/office/drawing/2014/main" id="{1FF716B6-0A63-7511-C870-DEB366C77A95}"/>
                    </a:ext>
                  </a:extLst>
                </p:cNvPr>
                <p:cNvPicPr/>
                <p:nvPr/>
              </p:nvPicPr>
              <p:blipFill>
                <a:blip r:embed="rId35"/>
                <a:stretch>
                  <a:fillRect/>
                </a:stretch>
              </p:blipFill>
              <p:spPr>
                <a:xfrm>
                  <a:off x="9151624" y="4608720"/>
                  <a:ext cx="1279800" cy="861840"/>
                </a:xfrm>
                <a:prstGeom prst="rect">
                  <a:avLst/>
                </a:prstGeom>
              </p:spPr>
            </p:pic>
          </mc:Fallback>
        </mc:AlternateContent>
      </p:grpSp>
    </p:spTree>
    <p:extLst>
      <p:ext uri="{BB962C8B-B14F-4D97-AF65-F5344CB8AC3E}">
        <p14:creationId xmlns:p14="http://schemas.microsoft.com/office/powerpoint/2010/main" val="1855383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596481" y="97778"/>
            <a:ext cx="6400800" cy="354012"/>
          </a:xfrm>
        </p:spPr>
        <p:txBody>
          <a:bodyPr>
            <a:noAutofit/>
          </a:bodyPr>
          <a:lstStyle/>
          <a:p>
            <a:r>
              <a:rPr lang="en-US" sz="2982" dirty="0"/>
              <a:t>Polymerase Chain Reaction - PCR</a:t>
            </a:r>
          </a:p>
        </p:txBody>
      </p:sp>
      <p:sp>
        <p:nvSpPr>
          <p:cNvPr id="5" name="Content Placeholder 4"/>
          <p:cNvSpPr>
            <a:spLocks noGrp="1"/>
          </p:cNvSpPr>
          <p:nvPr>
            <p:ph sz="half" idx="4294967295"/>
          </p:nvPr>
        </p:nvSpPr>
        <p:spPr>
          <a:xfrm>
            <a:off x="243681" y="731837"/>
            <a:ext cx="5327650" cy="3835400"/>
          </a:xfrm>
        </p:spPr>
        <p:txBody>
          <a:bodyPr>
            <a:noAutofit/>
          </a:bodyPr>
          <a:lstStyle/>
          <a:p>
            <a:r>
              <a:rPr lang="en-US" sz="1917" dirty="0"/>
              <a:t>In 1983, </a:t>
            </a:r>
            <a:r>
              <a:rPr lang="en-US" sz="1917" dirty="0" err="1"/>
              <a:t>Kary</a:t>
            </a:r>
            <a:r>
              <a:rPr lang="en-US" sz="1917" dirty="0"/>
              <a:t> Mullis developed the molecular biology technique that has since revolutionized genetic research, earning him the Nobel Prize in 1993.</a:t>
            </a:r>
          </a:p>
          <a:p>
            <a:r>
              <a:rPr lang="en-US" sz="1917" dirty="0"/>
              <a:t>PCR had an impact on four main areas of biotechnology: gene mapping, cloning, DNA sequencing, and gene detection (e.g. coronavirus).</a:t>
            </a:r>
          </a:p>
          <a:p>
            <a:r>
              <a:rPr lang="en-US" sz="1917" dirty="0"/>
              <a:t>PCR is now used as a medical diagnostic tool to detect specific mutations that may cause genetic disease, in criminal investigations and courts of law to identify suspects on a molecular level, and in the sequencing of the human genome.</a:t>
            </a:r>
          </a:p>
        </p:txBody>
      </p:sp>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8168481" y="1112837"/>
            <a:ext cx="3101975" cy="3240088"/>
          </a:xfrm>
        </p:spPr>
      </p:pic>
      <p:sp>
        <p:nvSpPr>
          <p:cNvPr id="8" name="TextBox 7">
            <a:extLst>
              <a:ext uri="{FF2B5EF4-FFF2-40B4-BE49-F238E27FC236}">
                <a16:creationId xmlns:a16="http://schemas.microsoft.com/office/drawing/2014/main" id="{55EB99EC-4FA1-4DD7-88C8-0EDF278EA5E7}"/>
              </a:ext>
            </a:extLst>
          </p:cNvPr>
          <p:cNvSpPr txBox="1"/>
          <p:nvPr/>
        </p:nvSpPr>
        <p:spPr>
          <a:xfrm>
            <a:off x="486906" y="5141766"/>
            <a:ext cx="8456694" cy="1355499"/>
          </a:xfrm>
          <a:prstGeom prst="rect">
            <a:avLst/>
          </a:prstGeom>
          <a:noFill/>
        </p:spPr>
        <p:txBody>
          <a:bodyPr wrap="square" rtlCol="0">
            <a:spAutoFit/>
          </a:bodyPr>
          <a:lstStyle/>
          <a:p>
            <a:r>
              <a:rPr lang="en-US" sz="2052" dirty="0">
                <a:solidFill>
                  <a:srgbClr val="C00000"/>
                </a:solidFill>
              </a:rPr>
              <a:t>Expectations:</a:t>
            </a:r>
          </a:p>
          <a:p>
            <a:pPr marL="485868" indent="-290703">
              <a:buAutoNum type="arabicPeriod"/>
            </a:pPr>
            <a:r>
              <a:rPr lang="en-US" sz="2052" dirty="0"/>
              <a:t>Be able to explain how PCR works to amplify a segment of DNA.</a:t>
            </a:r>
          </a:p>
          <a:p>
            <a:pPr marL="485868" indent="-290703">
              <a:buAutoNum type="arabicPeriod"/>
            </a:pPr>
            <a:r>
              <a:rPr lang="en-US" sz="2052" dirty="0"/>
              <a:t>Be able to give the left and right primers.</a:t>
            </a:r>
          </a:p>
          <a:p>
            <a:pPr marL="485868" indent="-290703">
              <a:buAutoNum type="arabicPeriod"/>
            </a:pPr>
            <a:r>
              <a:rPr lang="en-US" sz="2052" dirty="0"/>
              <a:t>Apply PCR approaches to determine genotype and detection of viruses.</a:t>
            </a:r>
          </a:p>
        </p:txBody>
      </p:sp>
      <p:sp>
        <p:nvSpPr>
          <p:cNvPr id="2" name="Date Placeholder 1">
            <a:extLst>
              <a:ext uri="{FF2B5EF4-FFF2-40B4-BE49-F238E27FC236}">
                <a16:creationId xmlns:a16="http://schemas.microsoft.com/office/drawing/2014/main" id="{7300654F-77F4-59D4-905C-5FE5F91CB7D4}"/>
              </a:ext>
            </a:extLst>
          </p:cNvPr>
          <p:cNvSpPr>
            <a:spLocks noGrp="1"/>
          </p:cNvSpPr>
          <p:nvPr>
            <p:ph type="dt" sz="half" idx="10"/>
          </p:nvPr>
        </p:nvSpPr>
        <p:spPr/>
        <p:txBody>
          <a:bodyPr/>
          <a:lstStyle/>
          <a:p>
            <a:fld id="{DDC41563-CCEB-4FE4-8103-A2BCC3AE1BFF}" type="datetime1">
              <a:rPr lang="en-US" smtClean="0"/>
              <a:t>2/5/2025</a:t>
            </a:fld>
            <a:endParaRPr lang="en-US"/>
          </a:p>
        </p:txBody>
      </p:sp>
      <p:sp>
        <p:nvSpPr>
          <p:cNvPr id="3" name="Footer Placeholder 2">
            <a:extLst>
              <a:ext uri="{FF2B5EF4-FFF2-40B4-BE49-F238E27FC236}">
                <a16:creationId xmlns:a16="http://schemas.microsoft.com/office/drawing/2014/main" id="{D5DD9A28-8BB8-8F65-A91B-D1EF304FC582}"/>
              </a:ext>
            </a:extLst>
          </p:cNvPr>
          <p:cNvSpPr>
            <a:spLocks noGrp="1"/>
          </p:cNvSpPr>
          <p:nvPr>
            <p:ph type="ftr" sz="quarter" idx="11"/>
          </p:nvPr>
        </p:nvSpPr>
        <p:spPr/>
        <p:txBody>
          <a:bodyPr/>
          <a:lstStyle/>
          <a:p>
            <a:r>
              <a:rPr lang="en-US"/>
              <a:t>Drugs and Disease Spring 2025 - Lecture 4</a:t>
            </a:r>
          </a:p>
        </p:txBody>
      </p:sp>
      <p:sp>
        <p:nvSpPr>
          <p:cNvPr id="6" name="Slide Number Placeholder 5">
            <a:extLst>
              <a:ext uri="{FF2B5EF4-FFF2-40B4-BE49-F238E27FC236}">
                <a16:creationId xmlns:a16="http://schemas.microsoft.com/office/drawing/2014/main" id="{63D7563E-B1B6-46DF-ED12-45C75E5C605E}"/>
              </a:ext>
            </a:extLst>
          </p:cNvPr>
          <p:cNvSpPr>
            <a:spLocks noGrp="1"/>
          </p:cNvSpPr>
          <p:nvPr>
            <p:ph type="sldNum" sz="quarter" idx="12"/>
          </p:nvPr>
        </p:nvSpPr>
        <p:spPr/>
        <p:txBody>
          <a:bodyPr/>
          <a:lstStyle/>
          <a:p>
            <a:fld id="{DC3BB032-4020-48F4-953B-341806DC4A2B}" type="slidenum">
              <a:rPr lang="en-US" smtClean="0"/>
              <a:t>25</a:t>
            </a:fld>
            <a:endParaRPr lang="en-US"/>
          </a:p>
        </p:txBody>
      </p:sp>
      <p:grpSp>
        <p:nvGrpSpPr>
          <p:cNvPr id="11" name="Group 10">
            <a:extLst>
              <a:ext uri="{FF2B5EF4-FFF2-40B4-BE49-F238E27FC236}">
                <a16:creationId xmlns:a16="http://schemas.microsoft.com/office/drawing/2014/main" id="{374D944F-E83F-5770-8084-98E85CFBD085}"/>
              </a:ext>
            </a:extLst>
          </p:cNvPr>
          <p:cNvGrpSpPr/>
          <p:nvPr/>
        </p:nvGrpSpPr>
        <p:grpSpPr>
          <a:xfrm>
            <a:off x="4314304" y="522487"/>
            <a:ext cx="5357880" cy="61920"/>
            <a:chOff x="4314304" y="522487"/>
            <a:chExt cx="5357880" cy="61920"/>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933CC71-4D75-53DA-08AF-361DFEF15AE1}"/>
                    </a:ext>
                  </a:extLst>
                </p14:cNvPr>
                <p14:cNvContentPartPr/>
                <p14:nvPr/>
              </p14:nvContentPartPr>
              <p14:xfrm>
                <a:off x="9031384" y="522487"/>
                <a:ext cx="640800" cy="39960"/>
              </p14:xfrm>
            </p:contentPart>
          </mc:Choice>
          <mc:Fallback xmlns="">
            <p:pic>
              <p:nvPicPr>
                <p:cNvPr id="9" name="Ink 8">
                  <a:extLst>
                    <a:ext uri="{FF2B5EF4-FFF2-40B4-BE49-F238E27FC236}">
                      <a16:creationId xmlns:a16="http://schemas.microsoft.com/office/drawing/2014/main" id="{5933CC71-4D75-53DA-08AF-361DFEF15AE1}"/>
                    </a:ext>
                  </a:extLst>
                </p:cNvPr>
                <p:cNvPicPr/>
                <p:nvPr/>
              </p:nvPicPr>
              <p:blipFill>
                <a:blip r:embed="rId5"/>
                <a:stretch>
                  <a:fillRect/>
                </a:stretch>
              </p:blipFill>
              <p:spPr>
                <a:xfrm>
                  <a:off x="9022384" y="513487"/>
                  <a:ext cx="65844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F9C57E0A-3620-9F76-7EC9-D063E6B4E6D5}"/>
                    </a:ext>
                  </a:extLst>
                </p14:cNvPr>
                <p14:cNvContentPartPr/>
                <p14:nvPr/>
              </p14:nvContentPartPr>
              <p14:xfrm>
                <a:off x="4314304" y="534007"/>
                <a:ext cx="4052160" cy="50400"/>
              </p14:xfrm>
            </p:contentPart>
          </mc:Choice>
          <mc:Fallback xmlns="">
            <p:pic>
              <p:nvPicPr>
                <p:cNvPr id="10" name="Ink 9">
                  <a:extLst>
                    <a:ext uri="{FF2B5EF4-FFF2-40B4-BE49-F238E27FC236}">
                      <a16:creationId xmlns:a16="http://schemas.microsoft.com/office/drawing/2014/main" id="{F9C57E0A-3620-9F76-7EC9-D063E6B4E6D5}"/>
                    </a:ext>
                  </a:extLst>
                </p:cNvPr>
                <p:cNvPicPr/>
                <p:nvPr/>
              </p:nvPicPr>
              <p:blipFill>
                <a:blip r:embed="rId7"/>
                <a:stretch>
                  <a:fillRect/>
                </a:stretch>
              </p:blipFill>
              <p:spPr>
                <a:xfrm>
                  <a:off x="4305664" y="525007"/>
                  <a:ext cx="4069800" cy="68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3F58CBEA-AB7B-6411-4B82-FC2E04A0504C}"/>
                  </a:ext>
                </a:extLst>
              </p14:cNvPr>
              <p14:cNvContentPartPr/>
              <p14:nvPr/>
            </p14:nvContentPartPr>
            <p14:xfrm>
              <a:off x="831664" y="768727"/>
              <a:ext cx="763920" cy="394560"/>
            </p14:xfrm>
          </p:contentPart>
        </mc:Choice>
        <mc:Fallback xmlns="">
          <p:pic>
            <p:nvPicPr>
              <p:cNvPr id="12" name="Ink 11">
                <a:extLst>
                  <a:ext uri="{FF2B5EF4-FFF2-40B4-BE49-F238E27FC236}">
                    <a16:creationId xmlns:a16="http://schemas.microsoft.com/office/drawing/2014/main" id="{3F58CBEA-AB7B-6411-4B82-FC2E04A0504C}"/>
                  </a:ext>
                </a:extLst>
              </p:cNvPr>
              <p:cNvPicPr/>
              <p:nvPr/>
            </p:nvPicPr>
            <p:blipFill>
              <a:blip r:embed="rId9"/>
              <a:stretch>
                <a:fillRect/>
              </a:stretch>
            </p:blipFill>
            <p:spPr>
              <a:xfrm>
                <a:off x="822664" y="759727"/>
                <a:ext cx="781560" cy="412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458AB968-BC07-8B58-740D-FD262C9E1823}"/>
                  </a:ext>
                </a:extLst>
              </p14:cNvPr>
              <p14:cNvContentPartPr/>
              <p14:nvPr/>
            </p14:nvContentPartPr>
            <p14:xfrm>
              <a:off x="2669464" y="1631287"/>
              <a:ext cx="672840" cy="436680"/>
            </p14:xfrm>
          </p:contentPart>
        </mc:Choice>
        <mc:Fallback xmlns="">
          <p:pic>
            <p:nvPicPr>
              <p:cNvPr id="13" name="Ink 12">
                <a:extLst>
                  <a:ext uri="{FF2B5EF4-FFF2-40B4-BE49-F238E27FC236}">
                    <a16:creationId xmlns:a16="http://schemas.microsoft.com/office/drawing/2014/main" id="{458AB968-BC07-8B58-740D-FD262C9E1823}"/>
                  </a:ext>
                </a:extLst>
              </p:cNvPr>
              <p:cNvPicPr/>
              <p:nvPr/>
            </p:nvPicPr>
            <p:blipFill>
              <a:blip r:embed="rId11"/>
              <a:stretch>
                <a:fillRect/>
              </a:stretch>
            </p:blipFill>
            <p:spPr>
              <a:xfrm>
                <a:off x="2660464" y="1622287"/>
                <a:ext cx="690480" cy="454320"/>
              </a:xfrm>
              <a:prstGeom prst="rect">
                <a:avLst/>
              </a:prstGeom>
            </p:spPr>
          </p:pic>
        </mc:Fallback>
      </mc:AlternateContent>
    </p:spTree>
    <p:extLst>
      <p:ext uri="{BB962C8B-B14F-4D97-AF65-F5344CB8AC3E}">
        <p14:creationId xmlns:p14="http://schemas.microsoft.com/office/powerpoint/2010/main" val="56100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77617" y="132044"/>
            <a:ext cx="5727700" cy="394369"/>
          </a:xfrm>
        </p:spPr>
        <p:txBody>
          <a:bodyPr>
            <a:noAutofit/>
          </a:bodyPr>
          <a:lstStyle/>
          <a:p>
            <a:r>
              <a:rPr lang="en-US" sz="2982" dirty="0"/>
              <a:t>Polymerase Chain Reaction</a:t>
            </a:r>
          </a:p>
        </p:txBody>
      </p:sp>
      <p:sp>
        <p:nvSpPr>
          <p:cNvPr id="5" name="Content Placeholder 4"/>
          <p:cNvSpPr>
            <a:spLocks noGrp="1"/>
          </p:cNvSpPr>
          <p:nvPr>
            <p:ph idx="4294967295"/>
          </p:nvPr>
        </p:nvSpPr>
        <p:spPr>
          <a:xfrm>
            <a:off x="0" y="587375"/>
            <a:ext cx="6415881" cy="5618163"/>
          </a:xfrm>
        </p:spPr>
        <p:txBody>
          <a:bodyPr>
            <a:noAutofit/>
          </a:bodyPr>
          <a:lstStyle/>
          <a:p>
            <a:pPr marL="276197" indent="-276197">
              <a:spcBef>
                <a:spcPts val="0"/>
              </a:spcBef>
            </a:pPr>
            <a:r>
              <a:rPr lang="en-US" sz="1800" dirty="0">
                <a:cs typeface="Arial" panose="020B0604020202020204" pitchFamily="34" charset="0"/>
              </a:rPr>
              <a:t>PCR is an </a:t>
            </a:r>
            <a:r>
              <a:rPr lang="en-US" sz="1800" i="1" dirty="0">
                <a:cs typeface="Arial" panose="020B0604020202020204" pitchFamily="34" charset="0"/>
              </a:rPr>
              <a:t>in vitro </a:t>
            </a:r>
            <a:r>
              <a:rPr lang="en-US" sz="1800" dirty="0">
                <a:cs typeface="Arial" panose="020B0604020202020204" pitchFamily="34" charset="0"/>
              </a:rPr>
              <a:t>DNA synthesis reaction in which a specific section of DNA is replicated over and over generating exponentially large amounts of a specific piece of DNA from trace amounts of starting material (template). </a:t>
            </a:r>
          </a:p>
          <a:p>
            <a:pPr marL="276197" indent="-276197">
              <a:spcBef>
                <a:spcPts val="0"/>
              </a:spcBef>
            </a:pPr>
            <a:r>
              <a:rPr lang="en-US" sz="1800" dirty="0">
                <a:cs typeface="Arial" panose="020B0604020202020204" pitchFamily="34" charset="0"/>
              </a:rPr>
              <a:t>Template can be trace amounts of DNA from a drop of blood, a single hair follicle, or a cheek cell.</a:t>
            </a:r>
          </a:p>
          <a:p>
            <a:pPr marL="276197" indent="-276197">
              <a:spcBef>
                <a:spcPts val="0"/>
              </a:spcBef>
            </a:pPr>
            <a:r>
              <a:rPr lang="en-US" sz="1800" dirty="0">
                <a:cs typeface="Arial" panose="020B0604020202020204" pitchFamily="34" charset="0"/>
              </a:rPr>
              <a:t>The region of DNA that is copied is specified by the sequence of two primers, which are short ssDNA  that initiate polymerase activity.  The primers are in vast excess over the DNA.</a:t>
            </a:r>
          </a:p>
          <a:p>
            <a:pPr marL="363204" indent="-363204" algn="just">
              <a:spcBef>
                <a:spcPts val="0"/>
              </a:spcBef>
              <a:buFont typeface="Symbol" panose="05050102010706020507" pitchFamily="18" charset="2"/>
              <a:buChar char=""/>
              <a:tabLst>
                <a:tab pos="242136" algn="l"/>
              </a:tabLst>
            </a:pPr>
            <a:r>
              <a:rPr lang="en-US" sz="1800" dirty="0">
                <a:ea typeface="Times" panose="02020603050405020304" pitchFamily="18" charset="0"/>
                <a:cs typeface="Arial" panose="020B0604020202020204" pitchFamily="34" charset="0"/>
              </a:rPr>
              <a:t>The location of the amplified segment is </a:t>
            </a:r>
            <a:r>
              <a:rPr lang="en-US" sz="1800" i="1" dirty="0">
                <a:ea typeface="Times" panose="02020603050405020304" pitchFamily="18" charset="0"/>
                <a:cs typeface="Arial" panose="020B0604020202020204" pitchFamily="34" charset="0"/>
              </a:rPr>
              <a:t>defined</a:t>
            </a:r>
            <a:r>
              <a:rPr lang="en-US" sz="1800" dirty="0">
                <a:ea typeface="Times" panose="02020603050405020304" pitchFamily="18" charset="0"/>
                <a:cs typeface="Arial" panose="020B0604020202020204" pitchFamily="34" charset="0"/>
              </a:rPr>
              <a:t> by two primers (</a:t>
            </a:r>
            <a:r>
              <a:rPr lang="en-US" sz="1800" dirty="0">
                <a:solidFill>
                  <a:srgbClr val="FF0000"/>
                </a:solidFill>
                <a:ea typeface="Times" panose="02020603050405020304" pitchFamily="18" charset="0"/>
                <a:cs typeface="Arial" panose="020B0604020202020204" pitchFamily="34" charset="0"/>
              </a:rPr>
              <a:t>left</a:t>
            </a:r>
            <a:r>
              <a:rPr lang="en-US" sz="1800" dirty="0">
                <a:ea typeface="Times" panose="02020603050405020304" pitchFamily="18" charset="0"/>
                <a:cs typeface="Arial" panose="020B0604020202020204" pitchFamily="34" charset="0"/>
              </a:rPr>
              <a:t> = </a:t>
            </a:r>
            <a:r>
              <a:rPr lang="en-US" sz="1800" dirty="0">
                <a:solidFill>
                  <a:srgbClr val="FF0000"/>
                </a:solidFill>
                <a:ea typeface="Times" panose="02020603050405020304" pitchFamily="18" charset="0"/>
                <a:cs typeface="Arial" panose="020B0604020202020204" pitchFamily="34" charset="0"/>
              </a:rPr>
              <a:t>upstream, </a:t>
            </a:r>
            <a:r>
              <a:rPr lang="en-US" sz="1800" dirty="0">
                <a:solidFill>
                  <a:srgbClr val="00B050"/>
                </a:solidFill>
                <a:ea typeface="Times" panose="02020603050405020304" pitchFamily="18" charset="0"/>
                <a:cs typeface="Arial" panose="020B0604020202020204" pitchFamily="34" charset="0"/>
              </a:rPr>
              <a:t>right =  downstream</a:t>
            </a:r>
            <a:r>
              <a:rPr lang="en-US" sz="1800" dirty="0">
                <a:ea typeface="Times" panose="02020603050405020304" pitchFamily="18" charset="0"/>
                <a:cs typeface="Arial" panose="020B0604020202020204" pitchFamily="34" charset="0"/>
              </a:rPr>
              <a:t>):</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they anneal to their templates according to Watson-Crick pairing rules (A-T, G-C),</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initiate polymerization from those sites,</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they are incorporated into the final PCR product.</a:t>
            </a:r>
          </a:p>
          <a:p>
            <a:pPr lvl="1" algn="just">
              <a:spcBef>
                <a:spcPts val="0"/>
              </a:spcBef>
              <a:tabLst>
                <a:tab pos="242136" algn="l"/>
              </a:tabLst>
            </a:pPr>
            <a:r>
              <a:rPr lang="en-US" sz="1800" dirty="0">
                <a:solidFill>
                  <a:srgbClr val="FF0000"/>
                </a:solidFill>
                <a:ea typeface="Times" panose="02020603050405020304" pitchFamily="18" charset="0"/>
                <a:cs typeface="Arial" panose="020B0604020202020204" pitchFamily="34" charset="0"/>
              </a:rPr>
              <a:t>Left primer = sequence of top strand at left boundary</a:t>
            </a:r>
          </a:p>
          <a:p>
            <a:pPr lvl="1" algn="just">
              <a:spcBef>
                <a:spcPts val="0"/>
              </a:spcBef>
              <a:tabLst>
                <a:tab pos="242136" algn="l"/>
              </a:tabLst>
            </a:pPr>
            <a:r>
              <a:rPr lang="en-US" sz="1800" dirty="0">
                <a:solidFill>
                  <a:srgbClr val="00B050"/>
                </a:solidFill>
                <a:ea typeface="Times" panose="02020603050405020304" pitchFamily="18" charset="0"/>
                <a:cs typeface="Arial" panose="020B0604020202020204" pitchFamily="34" charset="0"/>
              </a:rPr>
              <a:t>Right primer = sequence of bottom strand at right boundary</a:t>
            </a:r>
          </a:p>
          <a:p>
            <a:pPr algn="just">
              <a:spcBef>
                <a:spcPts val="0"/>
              </a:spcBef>
              <a:tabLst>
                <a:tab pos="242136" algn="l"/>
              </a:tabLst>
            </a:pPr>
            <a:r>
              <a:rPr lang="en-US" sz="1800" dirty="0">
                <a:solidFill>
                  <a:srgbClr val="C00000"/>
                </a:solidFill>
                <a:ea typeface="Times" panose="02020603050405020304" pitchFamily="18" charset="0"/>
                <a:cs typeface="Arial" panose="020B0604020202020204" pitchFamily="34" charset="0"/>
              </a:rPr>
              <a:t>The primers are DNA and are synthesized chemically, they can be any desired sequence.</a:t>
            </a:r>
          </a:p>
          <a:p>
            <a:pPr marL="276197" indent="-276197">
              <a:spcBef>
                <a:spcPts val="639"/>
              </a:spcBef>
            </a:pPr>
            <a:r>
              <a:rPr lang="en-US" sz="1800" dirty="0">
                <a:cs typeface="Arial" panose="020B0604020202020204" pitchFamily="34" charset="0"/>
              </a:rPr>
              <a:t>If there is no homology between the primers and the input DNA, then no PCR product will be formed.</a:t>
            </a:r>
          </a:p>
        </p:txBody>
      </p:sp>
      <p:sp>
        <p:nvSpPr>
          <p:cNvPr id="4" name="Rectangle 3">
            <a:extLst>
              <a:ext uri="{FF2B5EF4-FFF2-40B4-BE49-F238E27FC236}">
                <a16:creationId xmlns:a16="http://schemas.microsoft.com/office/drawing/2014/main" id="{8A203572-026F-4672-9100-12E1B84305DD}"/>
              </a:ext>
            </a:extLst>
          </p:cNvPr>
          <p:cNvSpPr/>
          <p:nvPr/>
        </p:nvSpPr>
        <p:spPr>
          <a:xfrm>
            <a:off x="6705601" y="5088049"/>
            <a:ext cx="6019799" cy="1754326"/>
          </a:xfrm>
          <a:prstGeom prst="rect">
            <a:avLst/>
          </a:prstGeom>
        </p:spPr>
        <p:txBody>
          <a:bodyPr wrap="square">
            <a:spAutoFit/>
          </a:bodyPr>
          <a:lstStyle/>
          <a:p>
            <a:r>
              <a:rPr lang="en-US" sz="1800" dirty="0"/>
              <a:t>Each  PCR cycle consists of three steps:</a:t>
            </a:r>
          </a:p>
          <a:p>
            <a:pPr marL="290728" indent="-290728">
              <a:buFont typeface="+mj-lt"/>
              <a:buAutoNum type="arabicPeriod"/>
            </a:pPr>
            <a:r>
              <a:rPr lang="en-US" sz="1800" dirty="0"/>
              <a:t>Denaturation of the DNA to make it single stranded (2 min  at 98 C)</a:t>
            </a:r>
          </a:p>
          <a:p>
            <a:pPr marL="290728" indent="-290728">
              <a:buFont typeface="+mj-lt"/>
              <a:buAutoNum type="arabicPeriod"/>
            </a:pPr>
            <a:r>
              <a:rPr lang="en-US" sz="1800" dirty="0"/>
              <a:t>Lowering of temperature to let the primers form double-stranded DNA (1 min  at 55 C)</a:t>
            </a:r>
          </a:p>
          <a:p>
            <a:pPr marL="290728" indent="-290728">
              <a:buFont typeface="+mj-lt"/>
              <a:buAutoNum type="arabicPeriod"/>
            </a:pPr>
            <a:r>
              <a:rPr lang="en-US" sz="1800" dirty="0"/>
              <a:t>Elongation by DNA polymerase (1 min/kb  at 78 C)</a:t>
            </a:r>
          </a:p>
        </p:txBody>
      </p:sp>
      <p:pic>
        <p:nvPicPr>
          <p:cNvPr id="11" name="Picture 10">
            <a:extLst>
              <a:ext uri="{FF2B5EF4-FFF2-40B4-BE49-F238E27FC236}">
                <a16:creationId xmlns:a16="http://schemas.microsoft.com/office/drawing/2014/main" id="{BC9ACC6F-F99D-4583-B1D3-3C71BA2EE9A1}"/>
              </a:ext>
            </a:extLst>
          </p:cNvPr>
          <p:cNvPicPr>
            <a:picLocks noChangeAspect="1"/>
          </p:cNvPicPr>
          <p:nvPr/>
        </p:nvPicPr>
        <p:blipFill rotWithShape="1">
          <a:blip r:embed="rId3"/>
          <a:srcRect l="22938" r="16967"/>
          <a:stretch/>
        </p:blipFill>
        <p:spPr>
          <a:xfrm>
            <a:off x="6796881" y="564900"/>
            <a:ext cx="1039419" cy="1513428"/>
          </a:xfrm>
          <a:prstGeom prst="rect">
            <a:avLst/>
          </a:prstGeom>
        </p:spPr>
      </p:pic>
      <p:graphicFrame>
        <p:nvGraphicFramePr>
          <p:cNvPr id="13" name="Object 12">
            <a:extLst>
              <a:ext uri="{FF2B5EF4-FFF2-40B4-BE49-F238E27FC236}">
                <a16:creationId xmlns:a16="http://schemas.microsoft.com/office/drawing/2014/main" id="{03ADD0BD-47FA-AA91-5593-F2E2C322D0FB}"/>
              </a:ext>
            </a:extLst>
          </p:cNvPr>
          <p:cNvGraphicFramePr>
            <a:graphicFrameLocks noChangeAspect="1"/>
          </p:cNvGraphicFramePr>
          <p:nvPr/>
        </p:nvGraphicFramePr>
        <p:xfrm>
          <a:off x="6939836" y="1242680"/>
          <a:ext cx="5395119" cy="3845369"/>
        </p:xfrm>
        <a:graphic>
          <a:graphicData uri="http://schemas.openxmlformats.org/presentationml/2006/ole">
            <mc:AlternateContent xmlns:mc="http://schemas.openxmlformats.org/markup-compatibility/2006">
              <mc:Choice xmlns:v="urn:schemas-microsoft-com:vml" Requires="v">
                <p:oleObj name="MDLDrawObject Class" r:id="rId4" imgW="3418495" imgH="2438137" progId="MDLDrawOLE.MDLDrawObject.1">
                  <p:embed/>
                </p:oleObj>
              </mc:Choice>
              <mc:Fallback>
                <p:oleObj name="MDLDrawObject Class" r:id="rId4" imgW="3418495" imgH="2438137" progId="MDLDrawOLE.MDLDrawObject.1">
                  <p:embed/>
                  <p:pic>
                    <p:nvPicPr>
                      <p:cNvPr id="13" name="Object 12">
                        <a:extLst>
                          <a:ext uri="{FF2B5EF4-FFF2-40B4-BE49-F238E27FC236}">
                            <a16:creationId xmlns:a16="http://schemas.microsoft.com/office/drawing/2014/main" id="{03ADD0BD-47FA-AA91-5593-F2E2C322D0FB}"/>
                          </a:ext>
                        </a:extLst>
                      </p:cNvPr>
                      <p:cNvPicPr>
                        <a:picLocks noChangeAspect="1" noChangeArrowheads="1"/>
                      </p:cNvPicPr>
                      <p:nvPr/>
                    </p:nvPicPr>
                    <p:blipFill>
                      <a:blip r:embed="rId5"/>
                      <a:srcRect/>
                      <a:stretch>
                        <a:fillRect/>
                      </a:stretch>
                    </p:blipFill>
                    <p:spPr bwMode="auto">
                      <a:xfrm>
                        <a:off x="6939836" y="1242680"/>
                        <a:ext cx="5395119" cy="3845369"/>
                      </a:xfrm>
                      <a:prstGeom prst="rect">
                        <a:avLst/>
                      </a:prstGeom>
                      <a:noFill/>
                    </p:spPr>
                  </p:pic>
                </p:oleObj>
              </mc:Fallback>
            </mc:AlternateContent>
          </a:graphicData>
        </a:graphic>
      </p:graphicFrame>
      <p:sp>
        <p:nvSpPr>
          <p:cNvPr id="3" name="Date Placeholder 2">
            <a:extLst>
              <a:ext uri="{FF2B5EF4-FFF2-40B4-BE49-F238E27FC236}">
                <a16:creationId xmlns:a16="http://schemas.microsoft.com/office/drawing/2014/main" id="{CD7C01FE-1048-F3C7-F1E9-BFC8846404D5}"/>
              </a:ext>
            </a:extLst>
          </p:cNvPr>
          <p:cNvSpPr>
            <a:spLocks noGrp="1"/>
          </p:cNvSpPr>
          <p:nvPr>
            <p:ph type="dt" sz="half" idx="10"/>
          </p:nvPr>
        </p:nvSpPr>
        <p:spPr/>
        <p:txBody>
          <a:bodyPr/>
          <a:lstStyle/>
          <a:p>
            <a:fld id="{8DD6B190-43ED-4DB8-9436-52E1AD158364}" type="datetime1">
              <a:rPr lang="en-US" smtClean="0"/>
              <a:t>2/5/2025</a:t>
            </a:fld>
            <a:endParaRPr lang="en-US"/>
          </a:p>
        </p:txBody>
      </p:sp>
      <p:sp>
        <p:nvSpPr>
          <p:cNvPr id="8" name="Footer Placeholder 7">
            <a:extLst>
              <a:ext uri="{FF2B5EF4-FFF2-40B4-BE49-F238E27FC236}">
                <a16:creationId xmlns:a16="http://schemas.microsoft.com/office/drawing/2014/main" id="{96CB0055-849A-FF13-92DC-C9645E841325}"/>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B3376090-F292-F937-7247-6F9B152F24D7}"/>
              </a:ext>
            </a:extLst>
          </p:cNvPr>
          <p:cNvSpPr>
            <a:spLocks noGrp="1"/>
          </p:cNvSpPr>
          <p:nvPr>
            <p:ph type="sldNum" sz="quarter" idx="12"/>
          </p:nvPr>
        </p:nvSpPr>
        <p:spPr/>
        <p:txBody>
          <a:bodyPr/>
          <a:lstStyle/>
          <a:p>
            <a:fld id="{DC3BB032-4020-48F4-953B-341806DC4A2B}" type="slidenum">
              <a:rPr lang="en-US" smtClean="0"/>
              <a:t>26</a:t>
            </a:fld>
            <a:endParaRPr lang="en-US"/>
          </a:p>
        </p:txBody>
      </p:sp>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28C8E1A7-06A6-3645-C905-6D14144AA9DC}"/>
                  </a:ext>
                </a:extLst>
              </p14:cNvPr>
              <p14:cNvContentPartPr/>
              <p14:nvPr/>
            </p14:nvContentPartPr>
            <p14:xfrm>
              <a:off x="8938504" y="2067120"/>
              <a:ext cx="741960" cy="384120"/>
            </p14:xfrm>
          </p:contentPart>
        </mc:Choice>
        <mc:Fallback xmlns="">
          <p:pic>
            <p:nvPicPr>
              <p:cNvPr id="16" name="Ink 15">
                <a:extLst>
                  <a:ext uri="{FF2B5EF4-FFF2-40B4-BE49-F238E27FC236}">
                    <a16:creationId xmlns:a16="http://schemas.microsoft.com/office/drawing/2014/main" id="{28C8E1A7-06A6-3645-C905-6D14144AA9DC}"/>
                  </a:ext>
                </a:extLst>
              </p:cNvPr>
              <p:cNvPicPr/>
              <p:nvPr/>
            </p:nvPicPr>
            <p:blipFill>
              <a:blip r:embed="rId7"/>
              <a:stretch>
                <a:fillRect/>
              </a:stretch>
            </p:blipFill>
            <p:spPr>
              <a:xfrm>
                <a:off x="8866864" y="1923120"/>
                <a:ext cx="885600" cy="671760"/>
              </a:xfrm>
              <a:prstGeom prst="rect">
                <a:avLst/>
              </a:prstGeom>
            </p:spPr>
          </p:pic>
        </mc:Fallback>
      </mc:AlternateContent>
      <p:grpSp>
        <p:nvGrpSpPr>
          <p:cNvPr id="28" name="Group 27">
            <a:extLst>
              <a:ext uri="{FF2B5EF4-FFF2-40B4-BE49-F238E27FC236}">
                <a16:creationId xmlns:a16="http://schemas.microsoft.com/office/drawing/2014/main" id="{4A72C833-55D1-8E28-C242-B199B38B9A4D}"/>
              </a:ext>
            </a:extLst>
          </p:cNvPr>
          <p:cNvGrpSpPr/>
          <p:nvPr/>
        </p:nvGrpSpPr>
        <p:grpSpPr>
          <a:xfrm>
            <a:off x="6962104" y="3779280"/>
            <a:ext cx="1978200" cy="1340280"/>
            <a:chOff x="6962104" y="3779280"/>
            <a:chExt cx="1978200" cy="1340280"/>
          </a:xfrm>
        </p:grpSpPr>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3F1FA8A3-E54C-C1A7-00AB-CF5B225C6867}"/>
                    </a:ext>
                  </a:extLst>
                </p14:cNvPr>
                <p14:cNvContentPartPr/>
                <p14:nvPr/>
              </p14:nvContentPartPr>
              <p14:xfrm>
                <a:off x="7807384" y="3779280"/>
                <a:ext cx="1132920" cy="699840"/>
              </p14:xfrm>
            </p:contentPart>
          </mc:Choice>
          <mc:Fallback xmlns="">
            <p:pic>
              <p:nvPicPr>
                <p:cNvPr id="17" name="Ink 16">
                  <a:extLst>
                    <a:ext uri="{FF2B5EF4-FFF2-40B4-BE49-F238E27FC236}">
                      <a16:creationId xmlns:a16="http://schemas.microsoft.com/office/drawing/2014/main" id="{3F1FA8A3-E54C-C1A7-00AB-CF5B225C6867}"/>
                    </a:ext>
                  </a:extLst>
                </p:cNvPr>
                <p:cNvPicPr/>
                <p:nvPr/>
              </p:nvPicPr>
              <p:blipFill>
                <a:blip r:embed="rId9"/>
                <a:stretch>
                  <a:fillRect/>
                </a:stretch>
              </p:blipFill>
              <p:spPr>
                <a:xfrm>
                  <a:off x="7798744" y="3770280"/>
                  <a:ext cx="1150560" cy="717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F0B4E549-936B-53F8-4BAA-DAA6F2CBC042}"/>
                    </a:ext>
                  </a:extLst>
                </p14:cNvPr>
                <p14:cNvContentPartPr/>
                <p14:nvPr/>
              </p14:nvContentPartPr>
              <p14:xfrm>
                <a:off x="7977664" y="4524120"/>
                <a:ext cx="210960" cy="193320"/>
              </p14:xfrm>
            </p:contentPart>
          </mc:Choice>
          <mc:Fallback xmlns="">
            <p:pic>
              <p:nvPicPr>
                <p:cNvPr id="18" name="Ink 17">
                  <a:extLst>
                    <a:ext uri="{FF2B5EF4-FFF2-40B4-BE49-F238E27FC236}">
                      <a16:creationId xmlns:a16="http://schemas.microsoft.com/office/drawing/2014/main" id="{F0B4E549-936B-53F8-4BAA-DAA6F2CBC042}"/>
                    </a:ext>
                  </a:extLst>
                </p:cNvPr>
                <p:cNvPicPr/>
                <p:nvPr/>
              </p:nvPicPr>
              <p:blipFill>
                <a:blip r:embed="rId11"/>
                <a:stretch>
                  <a:fillRect/>
                </a:stretch>
              </p:blipFill>
              <p:spPr>
                <a:xfrm>
                  <a:off x="7968664" y="4515120"/>
                  <a:ext cx="22860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79B006EF-8326-42DE-55C0-6E6DCBEAD58F}"/>
                    </a:ext>
                  </a:extLst>
                </p14:cNvPr>
                <p14:cNvContentPartPr/>
                <p14:nvPr/>
              </p14:nvContentPartPr>
              <p14:xfrm>
                <a:off x="7036264" y="4762800"/>
                <a:ext cx="61920" cy="222480"/>
              </p14:xfrm>
            </p:contentPart>
          </mc:Choice>
          <mc:Fallback xmlns="">
            <p:pic>
              <p:nvPicPr>
                <p:cNvPr id="19" name="Ink 18">
                  <a:extLst>
                    <a:ext uri="{FF2B5EF4-FFF2-40B4-BE49-F238E27FC236}">
                      <a16:creationId xmlns:a16="http://schemas.microsoft.com/office/drawing/2014/main" id="{79B006EF-8326-42DE-55C0-6E6DCBEAD58F}"/>
                    </a:ext>
                  </a:extLst>
                </p:cNvPr>
                <p:cNvPicPr/>
                <p:nvPr/>
              </p:nvPicPr>
              <p:blipFill>
                <a:blip r:embed="rId13"/>
                <a:stretch>
                  <a:fillRect/>
                </a:stretch>
              </p:blipFill>
              <p:spPr>
                <a:xfrm>
                  <a:off x="7027264" y="4754160"/>
                  <a:ext cx="7956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Ink 19">
                  <a:extLst>
                    <a:ext uri="{FF2B5EF4-FFF2-40B4-BE49-F238E27FC236}">
                      <a16:creationId xmlns:a16="http://schemas.microsoft.com/office/drawing/2014/main" id="{10117ECF-E61E-748A-082C-B943DD1A76D7}"/>
                    </a:ext>
                  </a:extLst>
                </p14:cNvPr>
                <p14:cNvContentPartPr/>
                <p14:nvPr/>
              </p14:nvContentPartPr>
              <p14:xfrm>
                <a:off x="6962104" y="4695120"/>
                <a:ext cx="194760" cy="186840"/>
              </p14:xfrm>
            </p:contentPart>
          </mc:Choice>
          <mc:Fallback xmlns="">
            <p:pic>
              <p:nvPicPr>
                <p:cNvPr id="20" name="Ink 19">
                  <a:extLst>
                    <a:ext uri="{FF2B5EF4-FFF2-40B4-BE49-F238E27FC236}">
                      <a16:creationId xmlns:a16="http://schemas.microsoft.com/office/drawing/2014/main" id="{10117ECF-E61E-748A-082C-B943DD1A76D7}"/>
                    </a:ext>
                  </a:extLst>
                </p:cNvPr>
                <p:cNvPicPr/>
                <p:nvPr/>
              </p:nvPicPr>
              <p:blipFill>
                <a:blip r:embed="rId15"/>
                <a:stretch>
                  <a:fillRect/>
                </a:stretch>
              </p:blipFill>
              <p:spPr>
                <a:xfrm>
                  <a:off x="6953104" y="4686480"/>
                  <a:ext cx="21240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6CFEAA66-25D9-FFF8-D8C5-D0C708DB3D74}"/>
                    </a:ext>
                  </a:extLst>
                </p14:cNvPr>
                <p14:cNvContentPartPr/>
                <p14:nvPr/>
              </p14:nvContentPartPr>
              <p14:xfrm>
                <a:off x="7203304" y="4691880"/>
                <a:ext cx="108360" cy="154440"/>
              </p14:xfrm>
            </p:contentPart>
          </mc:Choice>
          <mc:Fallback xmlns="">
            <p:pic>
              <p:nvPicPr>
                <p:cNvPr id="21" name="Ink 20">
                  <a:extLst>
                    <a:ext uri="{FF2B5EF4-FFF2-40B4-BE49-F238E27FC236}">
                      <a16:creationId xmlns:a16="http://schemas.microsoft.com/office/drawing/2014/main" id="{6CFEAA66-25D9-FFF8-D8C5-D0C708DB3D74}"/>
                    </a:ext>
                  </a:extLst>
                </p:cNvPr>
                <p:cNvPicPr/>
                <p:nvPr/>
              </p:nvPicPr>
              <p:blipFill>
                <a:blip r:embed="rId17"/>
                <a:stretch>
                  <a:fillRect/>
                </a:stretch>
              </p:blipFill>
              <p:spPr>
                <a:xfrm>
                  <a:off x="7194304" y="4682880"/>
                  <a:ext cx="12600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 name="Ink 21">
                  <a:extLst>
                    <a:ext uri="{FF2B5EF4-FFF2-40B4-BE49-F238E27FC236}">
                      <a16:creationId xmlns:a16="http://schemas.microsoft.com/office/drawing/2014/main" id="{FEA62041-A3C4-3420-2F8E-4B89D9098052}"/>
                    </a:ext>
                  </a:extLst>
                </p14:cNvPr>
                <p14:cNvContentPartPr/>
                <p14:nvPr/>
              </p14:nvContentPartPr>
              <p14:xfrm>
                <a:off x="7314544" y="4576680"/>
                <a:ext cx="178200" cy="242640"/>
              </p14:xfrm>
            </p:contentPart>
          </mc:Choice>
          <mc:Fallback xmlns="">
            <p:pic>
              <p:nvPicPr>
                <p:cNvPr id="22" name="Ink 21">
                  <a:extLst>
                    <a:ext uri="{FF2B5EF4-FFF2-40B4-BE49-F238E27FC236}">
                      <a16:creationId xmlns:a16="http://schemas.microsoft.com/office/drawing/2014/main" id="{FEA62041-A3C4-3420-2F8E-4B89D9098052}"/>
                    </a:ext>
                  </a:extLst>
                </p:cNvPr>
                <p:cNvPicPr/>
                <p:nvPr/>
              </p:nvPicPr>
              <p:blipFill>
                <a:blip r:embed="rId19"/>
                <a:stretch>
                  <a:fillRect/>
                </a:stretch>
              </p:blipFill>
              <p:spPr>
                <a:xfrm>
                  <a:off x="7305904" y="4568040"/>
                  <a:ext cx="19584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 name="Ink 22">
                  <a:extLst>
                    <a:ext uri="{FF2B5EF4-FFF2-40B4-BE49-F238E27FC236}">
                      <a16:creationId xmlns:a16="http://schemas.microsoft.com/office/drawing/2014/main" id="{E320ACAD-FEE3-FB30-DB66-53A19661633D}"/>
                    </a:ext>
                  </a:extLst>
                </p14:cNvPr>
                <p14:cNvContentPartPr/>
                <p14:nvPr/>
              </p14:nvContentPartPr>
              <p14:xfrm>
                <a:off x="7639624" y="4883760"/>
                <a:ext cx="154440" cy="235800"/>
              </p14:xfrm>
            </p:contentPart>
          </mc:Choice>
          <mc:Fallback xmlns="">
            <p:pic>
              <p:nvPicPr>
                <p:cNvPr id="23" name="Ink 22">
                  <a:extLst>
                    <a:ext uri="{FF2B5EF4-FFF2-40B4-BE49-F238E27FC236}">
                      <a16:creationId xmlns:a16="http://schemas.microsoft.com/office/drawing/2014/main" id="{E320ACAD-FEE3-FB30-DB66-53A19661633D}"/>
                    </a:ext>
                  </a:extLst>
                </p:cNvPr>
                <p:cNvPicPr/>
                <p:nvPr/>
              </p:nvPicPr>
              <p:blipFill>
                <a:blip r:embed="rId21"/>
                <a:stretch>
                  <a:fillRect/>
                </a:stretch>
              </p:blipFill>
              <p:spPr>
                <a:xfrm>
                  <a:off x="7630624" y="4874760"/>
                  <a:ext cx="17208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Ink 23">
                  <a:extLst>
                    <a:ext uri="{FF2B5EF4-FFF2-40B4-BE49-F238E27FC236}">
                      <a16:creationId xmlns:a16="http://schemas.microsoft.com/office/drawing/2014/main" id="{353488B2-8351-A8C0-89A2-A4A53E0E106F}"/>
                    </a:ext>
                  </a:extLst>
                </p14:cNvPr>
                <p14:cNvContentPartPr/>
                <p14:nvPr/>
              </p14:nvContentPartPr>
              <p14:xfrm>
                <a:off x="7803424" y="4851720"/>
                <a:ext cx="231840" cy="146160"/>
              </p14:xfrm>
            </p:contentPart>
          </mc:Choice>
          <mc:Fallback xmlns="">
            <p:pic>
              <p:nvPicPr>
                <p:cNvPr id="24" name="Ink 23">
                  <a:extLst>
                    <a:ext uri="{FF2B5EF4-FFF2-40B4-BE49-F238E27FC236}">
                      <a16:creationId xmlns:a16="http://schemas.microsoft.com/office/drawing/2014/main" id="{353488B2-8351-A8C0-89A2-A4A53E0E106F}"/>
                    </a:ext>
                  </a:extLst>
                </p:cNvPr>
                <p:cNvPicPr/>
                <p:nvPr/>
              </p:nvPicPr>
              <p:blipFill>
                <a:blip r:embed="rId23"/>
                <a:stretch>
                  <a:fillRect/>
                </a:stretch>
              </p:blipFill>
              <p:spPr>
                <a:xfrm>
                  <a:off x="7794424" y="4842720"/>
                  <a:ext cx="24948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Ink 25">
                  <a:extLst>
                    <a:ext uri="{FF2B5EF4-FFF2-40B4-BE49-F238E27FC236}">
                      <a16:creationId xmlns:a16="http://schemas.microsoft.com/office/drawing/2014/main" id="{3410CBC3-E429-400E-4643-C57C6DC1FFCB}"/>
                    </a:ext>
                  </a:extLst>
                </p14:cNvPr>
                <p14:cNvContentPartPr/>
                <p14:nvPr/>
              </p14:nvContentPartPr>
              <p14:xfrm>
                <a:off x="8093584" y="4516560"/>
                <a:ext cx="537840" cy="392760"/>
              </p14:xfrm>
            </p:contentPart>
          </mc:Choice>
          <mc:Fallback xmlns="">
            <p:pic>
              <p:nvPicPr>
                <p:cNvPr id="26" name="Ink 25">
                  <a:extLst>
                    <a:ext uri="{FF2B5EF4-FFF2-40B4-BE49-F238E27FC236}">
                      <a16:creationId xmlns:a16="http://schemas.microsoft.com/office/drawing/2014/main" id="{3410CBC3-E429-400E-4643-C57C6DC1FFCB}"/>
                    </a:ext>
                  </a:extLst>
                </p:cNvPr>
                <p:cNvPicPr/>
                <p:nvPr/>
              </p:nvPicPr>
              <p:blipFill>
                <a:blip r:embed="rId25"/>
                <a:stretch>
                  <a:fillRect/>
                </a:stretch>
              </p:blipFill>
              <p:spPr>
                <a:xfrm>
                  <a:off x="8084584" y="4507920"/>
                  <a:ext cx="555480" cy="4104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Ink 26">
                  <a:extLst>
                    <a:ext uri="{FF2B5EF4-FFF2-40B4-BE49-F238E27FC236}">
                      <a16:creationId xmlns:a16="http://schemas.microsoft.com/office/drawing/2014/main" id="{A503B1E5-6A0C-6762-39C9-E745280AE9A6}"/>
                    </a:ext>
                  </a:extLst>
                </p14:cNvPr>
                <p14:cNvContentPartPr/>
                <p14:nvPr/>
              </p14:nvContentPartPr>
              <p14:xfrm>
                <a:off x="8513704" y="4516200"/>
                <a:ext cx="303480" cy="128520"/>
              </p14:xfrm>
            </p:contentPart>
          </mc:Choice>
          <mc:Fallback xmlns="">
            <p:pic>
              <p:nvPicPr>
                <p:cNvPr id="27" name="Ink 26">
                  <a:extLst>
                    <a:ext uri="{FF2B5EF4-FFF2-40B4-BE49-F238E27FC236}">
                      <a16:creationId xmlns:a16="http://schemas.microsoft.com/office/drawing/2014/main" id="{A503B1E5-6A0C-6762-39C9-E745280AE9A6}"/>
                    </a:ext>
                  </a:extLst>
                </p:cNvPr>
                <p:cNvPicPr/>
                <p:nvPr/>
              </p:nvPicPr>
              <p:blipFill>
                <a:blip r:embed="rId27"/>
                <a:stretch>
                  <a:fillRect/>
                </a:stretch>
              </p:blipFill>
              <p:spPr>
                <a:xfrm>
                  <a:off x="8505064" y="4507200"/>
                  <a:ext cx="321120" cy="146160"/>
                </a:xfrm>
                <a:prstGeom prst="rect">
                  <a:avLst/>
                </a:prstGeom>
              </p:spPr>
            </p:pic>
          </mc:Fallback>
        </mc:AlternateContent>
      </p:grpSp>
      <p:grpSp>
        <p:nvGrpSpPr>
          <p:cNvPr id="63" name="Group 62">
            <a:extLst>
              <a:ext uri="{FF2B5EF4-FFF2-40B4-BE49-F238E27FC236}">
                <a16:creationId xmlns:a16="http://schemas.microsoft.com/office/drawing/2014/main" id="{1E97EC50-E3F0-7484-21A5-6AC559F4FE6E}"/>
              </a:ext>
            </a:extLst>
          </p:cNvPr>
          <p:cNvGrpSpPr/>
          <p:nvPr/>
        </p:nvGrpSpPr>
        <p:grpSpPr>
          <a:xfrm>
            <a:off x="7516144" y="165240"/>
            <a:ext cx="5567760" cy="3170880"/>
            <a:chOff x="7516144" y="165240"/>
            <a:chExt cx="5567760" cy="3170880"/>
          </a:xfrm>
        </p:grpSpPr>
        <mc:AlternateContent xmlns:mc="http://schemas.openxmlformats.org/markup-compatibility/2006" xmlns:p14="http://schemas.microsoft.com/office/powerpoint/2010/main">
          <mc:Choice Requires="p14">
            <p:contentPart p14:bwMode="auto" r:id="rId28">
              <p14:nvContentPartPr>
                <p14:cNvPr id="6" name="Ink 5">
                  <a:extLst>
                    <a:ext uri="{FF2B5EF4-FFF2-40B4-BE49-F238E27FC236}">
                      <a16:creationId xmlns:a16="http://schemas.microsoft.com/office/drawing/2014/main" id="{003D663D-6B1E-BB3B-64CC-9B487FB08CE6}"/>
                    </a:ext>
                  </a:extLst>
                </p14:cNvPr>
                <p14:cNvContentPartPr/>
                <p14:nvPr/>
              </p14:nvContentPartPr>
              <p14:xfrm>
                <a:off x="11894104" y="1963080"/>
                <a:ext cx="184320" cy="453960"/>
              </p14:xfrm>
            </p:contentPart>
          </mc:Choice>
          <mc:Fallback xmlns="">
            <p:pic>
              <p:nvPicPr>
                <p:cNvPr id="6" name="Ink 5">
                  <a:extLst>
                    <a:ext uri="{FF2B5EF4-FFF2-40B4-BE49-F238E27FC236}">
                      <a16:creationId xmlns:a16="http://schemas.microsoft.com/office/drawing/2014/main" id="{003D663D-6B1E-BB3B-64CC-9B487FB08CE6}"/>
                    </a:ext>
                  </a:extLst>
                </p:cNvPr>
                <p:cNvPicPr/>
                <p:nvPr/>
              </p:nvPicPr>
              <p:blipFill>
                <a:blip r:embed="rId29"/>
                <a:stretch>
                  <a:fillRect/>
                </a:stretch>
              </p:blipFill>
              <p:spPr>
                <a:xfrm>
                  <a:off x="11885104" y="1954080"/>
                  <a:ext cx="201960" cy="471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 name="Ink 6">
                  <a:extLst>
                    <a:ext uri="{FF2B5EF4-FFF2-40B4-BE49-F238E27FC236}">
                      <a16:creationId xmlns:a16="http://schemas.microsoft.com/office/drawing/2014/main" id="{1FBFE5D8-3CFF-A7EC-DA64-44B8A1A971B7}"/>
                    </a:ext>
                  </a:extLst>
                </p14:cNvPr>
                <p14:cNvContentPartPr/>
                <p14:nvPr/>
              </p14:nvContentPartPr>
              <p14:xfrm>
                <a:off x="12085264" y="1797120"/>
                <a:ext cx="48600" cy="169560"/>
              </p14:xfrm>
            </p:contentPart>
          </mc:Choice>
          <mc:Fallback xmlns="">
            <p:pic>
              <p:nvPicPr>
                <p:cNvPr id="7" name="Ink 6">
                  <a:extLst>
                    <a:ext uri="{FF2B5EF4-FFF2-40B4-BE49-F238E27FC236}">
                      <a16:creationId xmlns:a16="http://schemas.microsoft.com/office/drawing/2014/main" id="{1FBFE5D8-3CFF-A7EC-DA64-44B8A1A971B7}"/>
                    </a:ext>
                  </a:extLst>
                </p:cNvPr>
                <p:cNvPicPr/>
                <p:nvPr/>
              </p:nvPicPr>
              <p:blipFill>
                <a:blip r:embed="rId31"/>
                <a:stretch>
                  <a:fillRect/>
                </a:stretch>
              </p:blipFill>
              <p:spPr>
                <a:xfrm>
                  <a:off x="12076264" y="1788480"/>
                  <a:ext cx="6624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0" name="Ink 9">
                  <a:extLst>
                    <a:ext uri="{FF2B5EF4-FFF2-40B4-BE49-F238E27FC236}">
                      <a16:creationId xmlns:a16="http://schemas.microsoft.com/office/drawing/2014/main" id="{840FC1E0-1FBF-6104-1907-FA15B3946C40}"/>
                    </a:ext>
                  </a:extLst>
                </p14:cNvPr>
                <p14:cNvContentPartPr/>
                <p14:nvPr/>
              </p14:nvContentPartPr>
              <p14:xfrm>
                <a:off x="11966104" y="1767960"/>
                <a:ext cx="204480" cy="183240"/>
              </p14:xfrm>
            </p:contentPart>
          </mc:Choice>
          <mc:Fallback xmlns="">
            <p:pic>
              <p:nvPicPr>
                <p:cNvPr id="10" name="Ink 9">
                  <a:extLst>
                    <a:ext uri="{FF2B5EF4-FFF2-40B4-BE49-F238E27FC236}">
                      <a16:creationId xmlns:a16="http://schemas.microsoft.com/office/drawing/2014/main" id="{840FC1E0-1FBF-6104-1907-FA15B3946C40}"/>
                    </a:ext>
                  </a:extLst>
                </p:cNvPr>
                <p:cNvPicPr/>
                <p:nvPr/>
              </p:nvPicPr>
              <p:blipFill>
                <a:blip r:embed="rId33"/>
                <a:stretch>
                  <a:fillRect/>
                </a:stretch>
              </p:blipFill>
              <p:spPr>
                <a:xfrm>
                  <a:off x="11957104" y="1758960"/>
                  <a:ext cx="22212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2" name="Ink 11">
                  <a:extLst>
                    <a:ext uri="{FF2B5EF4-FFF2-40B4-BE49-F238E27FC236}">
                      <a16:creationId xmlns:a16="http://schemas.microsoft.com/office/drawing/2014/main" id="{6DF5087A-C3A5-8C4B-E7DE-4E7BFF577AAB}"/>
                    </a:ext>
                  </a:extLst>
                </p14:cNvPr>
                <p14:cNvContentPartPr/>
                <p14:nvPr/>
              </p14:nvContentPartPr>
              <p14:xfrm>
                <a:off x="12198304" y="1486440"/>
                <a:ext cx="293760" cy="356400"/>
              </p14:xfrm>
            </p:contentPart>
          </mc:Choice>
          <mc:Fallback xmlns="">
            <p:pic>
              <p:nvPicPr>
                <p:cNvPr id="12" name="Ink 11">
                  <a:extLst>
                    <a:ext uri="{FF2B5EF4-FFF2-40B4-BE49-F238E27FC236}">
                      <a16:creationId xmlns:a16="http://schemas.microsoft.com/office/drawing/2014/main" id="{6DF5087A-C3A5-8C4B-E7DE-4E7BFF577AAB}"/>
                    </a:ext>
                  </a:extLst>
                </p:cNvPr>
                <p:cNvPicPr/>
                <p:nvPr/>
              </p:nvPicPr>
              <p:blipFill>
                <a:blip r:embed="rId35"/>
                <a:stretch>
                  <a:fillRect/>
                </a:stretch>
              </p:blipFill>
              <p:spPr>
                <a:xfrm>
                  <a:off x="12189664" y="1477800"/>
                  <a:ext cx="311400" cy="3740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4" name="Ink 13">
                  <a:extLst>
                    <a:ext uri="{FF2B5EF4-FFF2-40B4-BE49-F238E27FC236}">
                      <a16:creationId xmlns:a16="http://schemas.microsoft.com/office/drawing/2014/main" id="{819A1905-945B-30C0-443F-1EE811C5B505}"/>
                    </a:ext>
                  </a:extLst>
                </p14:cNvPr>
                <p14:cNvContentPartPr/>
                <p14:nvPr/>
              </p14:nvContentPartPr>
              <p14:xfrm>
                <a:off x="12361384" y="1549440"/>
                <a:ext cx="137880" cy="122040"/>
              </p14:xfrm>
            </p:contentPart>
          </mc:Choice>
          <mc:Fallback xmlns="">
            <p:pic>
              <p:nvPicPr>
                <p:cNvPr id="14" name="Ink 13">
                  <a:extLst>
                    <a:ext uri="{FF2B5EF4-FFF2-40B4-BE49-F238E27FC236}">
                      <a16:creationId xmlns:a16="http://schemas.microsoft.com/office/drawing/2014/main" id="{819A1905-945B-30C0-443F-1EE811C5B505}"/>
                    </a:ext>
                  </a:extLst>
                </p:cNvPr>
                <p:cNvPicPr/>
                <p:nvPr/>
              </p:nvPicPr>
              <p:blipFill>
                <a:blip r:embed="rId37"/>
                <a:stretch>
                  <a:fillRect/>
                </a:stretch>
              </p:blipFill>
              <p:spPr>
                <a:xfrm>
                  <a:off x="12352384" y="1540800"/>
                  <a:ext cx="15552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9" name="Ink 28">
                  <a:extLst>
                    <a:ext uri="{FF2B5EF4-FFF2-40B4-BE49-F238E27FC236}">
                      <a16:creationId xmlns:a16="http://schemas.microsoft.com/office/drawing/2014/main" id="{4C235F50-0D34-0080-824E-57C72D337455}"/>
                    </a:ext>
                  </a:extLst>
                </p14:cNvPr>
                <p14:cNvContentPartPr/>
                <p14:nvPr/>
              </p14:nvContentPartPr>
              <p14:xfrm>
                <a:off x="12188944" y="1634040"/>
                <a:ext cx="537840" cy="444600"/>
              </p14:xfrm>
            </p:contentPart>
          </mc:Choice>
          <mc:Fallback xmlns="">
            <p:pic>
              <p:nvPicPr>
                <p:cNvPr id="29" name="Ink 28">
                  <a:extLst>
                    <a:ext uri="{FF2B5EF4-FFF2-40B4-BE49-F238E27FC236}">
                      <a16:creationId xmlns:a16="http://schemas.microsoft.com/office/drawing/2014/main" id="{4C235F50-0D34-0080-824E-57C72D337455}"/>
                    </a:ext>
                  </a:extLst>
                </p:cNvPr>
                <p:cNvPicPr/>
                <p:nvPr/>
              </p:nvPicPr>
              <p:blipFill>
                <a:blip r:embed="rId39"/>
                <a:stretch>
                  <a:fillRect/>
                </a:stretch>
              </p:blipFill>
              <p:spPr>
                <a:xfrm>
                  <a:off x="12180304" y="1625040"/>
                  <a:ext cx="555480" cy="4622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1" name="Ink 30">
                  <a:extLst>
                    <a:ext uri="{FF2B5EF4-FFF2-40B4-BE49-F238E27FC236}">
                      <a16:creationId xmlns:a16="http://schemas.microsoft.com/office/drawing/2014/main" id="{D0CB7A21-5DDB-0552-8C6D-F4CF6143B515}"/>
                    </a:ext>
                  </a:extLst>
                </p14:cNvPr>
                <p14:cNvContentPartPr/>
                <p14:nvPr/>
              </p14:nvContentPartPr>
              <p14:xfrm>
                <a:off x="12300544" y="2398680"/>
                <a:ext cx="30960" cy="174960"/>
              </p14:xfrm>
            </p:contentPart>
          </mc:Choice>
          <mc:Fallback xmlns="">
            <p:pic>
              <p:nvPicPr>
                <p:cNvPr id="31" name="Ink 30">
                  <a:extLst>
                    <a:ext uri="{FF2B5EF4-FFF2-40B4-BE49-F238E27FC236}">
                      <a16:creationId xmlns:a16="http://schemas.microsoft.com/office/drawing/2014/main" id="{D0CB7A21-5DDB-0552-8C6D-F4CF6143B515}"/>
                    </a:ext>
                  </a:extLst>
                </p:cNvPr>
                <p:cNvPicPr/>
                <p:nvPr/>
              </p:nvPicPr>
              <p:blipFill>
                <a:blip r:embed="rId41"/>
                <a:stretch>
                  <a:fillRect/>
                </a:stretch>
              </p:blipFill>
              <p:spPr>
                <a:xfrm>
                  <a:off x="12291904" y="2390040"/>
                  <a:ext cx="4860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2" name="Ink 31">
                  <a:extLst>
                    <a:ext uri="{FF2B5EF4-FFF2-40B4-BE49-F238E27FC236}">
                      <a16:creationId xmlns:a16="http://schemas.microsoft.com/office/drawing/2014/main" id="{3A1CDF77-78FA-E1A5-7540-CE31A08B71D1}"/>
                    </a:ext>
                  </a:extLst>
                </p14:cNvPr>
                <p14:cNvContentPartPr/>
                <p14:nvPr/>
              </p14:nvContentPartPr>
              <p14:xfrm>
                <a:off x="12182464" y="2283840"/>
                <a:ext cx="206640" cy="207360"/>
              </p14:xfrm>
            </p:contentPart>
          </mc:Choice>
          <mc:Fallback xmlns="">
            <p:pic>
              <p:nvPicPr>
                <p:cNvPr id="32" name="Ink 31">
                  <a:extLst>
                    <a:ext uri="{FF2B5EF4-FFF2-40B4-BE49-F238E27FC236}">
                      <a16:creationId xmlns:a16="http://schemas.microsoft.com/office/drawing/2014/main" id="{3A1CDF77-78FA-E1A5-7540-CE31A08B71D1}"/>
                    </a:ext>
                  </a:extLst>
                </p:cNvPr>
                <p:cNvPicPr/>
                <p:nvPr/>
              </p:nvPicPr>
              <p:blipFill>
                <a:blip r:embed="rId43"/>
                <a:stretch>
                  <a:fillRect/>
                </a:stretch>
              </p:blipFill>
              <p:spPr>
                <a:xfrm>
                  <a:off x="12173464" y="2275200"/>
                  <a:ext cx="22428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3" name="Ink 32">
                  <a:extLst>
                    <a:ext uri="{FF2B5EF4-FFF2-40B4-BE49-F238E27FC236}">
                      <a16:creationId xmlns:a16="http://schemas.microsoft.com/office/drawing/2014/main" id="{06A78806-C370-63AE-36FA-247AB27783DF}"/>
                    </a:ext>
                  </a:extLst>
                </p14:cNvPr>
                <p14:cNvContentPartPr/>
                <p14:nvPr/>
              </p14:nvContentPartPr>
              <p14:xfrm>
                <a:off x="12374344" y="2343600"/>
                <a:ext cx="148320" cy="123480"/>
              </p14:xfrm>
            </p:contentPart>
          </mc:Choice>
          <mc:Fallback xmlns="">
            <p:pic>
              <p:nvPicPr>
                <p:cNvPr id="33" name="Ink 32">
                  <a:extLst>
                    <a:ext uri="{FF2B5EF4-FFF2-40B4-BE49-F238E27FC236}">
                      <a16:creationId xmlns:a16="http://schemas.microsoft.com/office/drawing/2014/main" id="{06A78806-C370-63AE-36FA-247AB27783DF}"/>
                    </a:ext>
                  </a:extLst>
                </p:cNvPr>
                <p:cNvPicPr/>
                <p:nvPr/>
              </p:nvPicPr>
              <p:blipFill>
                <a:blip r:embed="rId45"/>
                <a:stretch>
                  <a:fillRect/>
                </a:stretch>
              </p:blipFill>
              <p:spPr>
                <a:xfrm>
                  <a:off x="12365704" y="2334960"/>
                  <a:ext cx="1659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4" name="Ink 33">
                  <a:extLst>
                    <a:ext uri="{FF2B5EF4-FFF2-40B4-BE49-F238E27FC236}">
                      <a16:creationId xmlns:a16="http://schemas.microsoft.com/office/drawing/2014/main" id="{B84E5076-86D1-1F53-4D9D-1EF1BA387FDA}"/>
                    </a:ext>
                  </a:extLst>
                </p14:cNvPr>
                <p14:cNvContentPartPr/>
                <p14:nvPr/>
              </p14:nvContentPartPr>
              <p14:xfrm>
                <a:off x="12511504" y="2188800"/>
                <a:ext cx="262080" cy="259560"/>
              </p14:xfrm>
            </p:contentPart>
          </mc:Choice>
          <mc:Fallback xmlns="">
            <p:pic>
              <p:nvPicPr>
                <p:cNvPr id="34" name="Ink 33">
                  <a:extLst>
                    <a:ext uri="{FF2B5EF4-FFF2-40B4-BE49-F238E27FC236}">
                      <a16:creationId xmlns:a16="http://schemas.microsoft.com/office/drawing/2014/main" id="{B84E5076-86D1-1F53-4D9D-1EF1BA387FDA}"/>
                    </a:ext>
                  </a:extLst>
                </p:cNvPr>
                <p:cNvPicPr/>
                <p:nvPr/>
              </p:nvPicPr>
              <p:blipFill>
                <a:blip r:embed="rId47"/>
                <a:stretch>
                  <a:fillRect/>
                </a:stretch>
              </p:blipFill>
              <p:spPr>
                <a:xfrm>
                  <a:off x="12502864" y="2180160"/>
                  <a:ext cx="27972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5" name="Ink 34">
                  <a:extLst>
                    <a:ext uri="{FF2B5EF4-FFF2-40B4-BE49-F238E27FC236}">
                      <a16:creationId xmlns:a16="http://schemas.microsoft.com/office/drawing/2014/main" id="{647D0DD6-67A7-9995-5722-FF6015C2C106}"/>
                    </a:ext>
                  </a:extLst>
                </p14:cNvPr>
                <p14:cNvContentPartPr/>
                <p14:nvPr/>
              </p14:nvContentPartPr>
              <p14:xfrm>
                <a:off x="12767464" y="1940760"/>
                <a:ext cx="79200" cy="244800"/>
              </p14:xfrm>
            </p:contentPart>
          </mc:Choice>
          <mc:Fallback xmlns="">
            <p:pic>
              <p:nvPicPr>
                <p:cNvPr id="35" name="Ink 34">
                  <a:extLst>
                    <a:ext uri="{FF2B5EF4-FFF2-40B4-BE49-F238E27FC236}">
                      <a16:creationId xmlns:a16="http://schemas.microsoft.com/office/drawing/2014/main" id="{647D0DD6-67A7-9995-5722-FF6015C2C106}"/>
                    </a:ext>
                  </a:extLst>
                </p:cNvPr>
                <p:cNvPicPr/>
                <p:nvPr/>
              </p:nvPicPr>
              <p:blipFill>
                <a:blip r:embed="rId49"/>
                <a:stretch>
                  <a:fillRect/>
                </a:stretch>
              </p:blipFill>
              <p:spPr>
                <a:xfrm>
                  <a:off x="12758464" y="1932120"/>
                  <a:ext cx="9684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6" name="Ink 35">
                  <a:extLst>
                    <a:ext uri="{FF2B5EF4-FFF2-40B4-BE49-F238E27FC236}">
                      <a16:creationId xmlns:a16="http://schemas.microsoft.com/office/drawing/2014/main" id="{CCF5AC88-6617-5D69-C8A6-2440B8D2B1DF}"/>
                    </a:ext>
                  </a:extLst>
                </p14:cNvPr>
                <p14:cNvContentPartPr/>
                <p14:nvPr/>
              </p14:nvContentPartPr>
              <p14:xfrm>
                <a:off x="12883744" y="1870200"/>
                <a:ext cx="200160" cy="294120"/>
              </p14:xfrm>
            </p:contentPart>
          </mc:Choice>
          <mc:Fallback xmlns="">
            <p:pic>
              <p:nvPicPr>
                <p:cNvPr id="36" name="Ink 35">
                  <a:extLst>
                    <a:ext uri="{FF2B5EF4-FFF2-40B4-BE49-F238E27FC236}">
                      <a16:creationId xmlns:a16="http://schemas.microsoft.com/office/drawing/2014/main" id="{CCF5AC88-6617-5D69-C8A6-2440B8D2B1DF}"/>
                    </a:ext>
                  </a:extLst>
                </p:cNvPr>
                <p:cNvPicPr/>
                <p:nvPr/>
              </p:nvPicPr>
              <p:blipFill>
                <a:blip r:embed="rId51"/>
                <a:stretch>
                  <a:fillRect/>
                </a:stretch>
              </p:blipFill>
              <p:spPr>
                <a:xfrm>
                  <a:off x="12874744" y="1861560"/>
                  <a:ext cx="217800" cy="3117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8" name="Ink 37">
                  <a:extLst>
                    <a:ext uri="{FF2B5EF4-FFF2-40B4-BE49-F238E27FC236}">
                      <a16:creationId xmlns:a16="http://schemas.microsoft.com/office/drawing/2014/main" id="{4B2BCEBA-43FC-299C-711C-BA93DC13C0C3}"/>
                    </a:ext>
                  </a:extLst>
                </p14:cNvPr>
                <p14:cNvContentPartPr/>
                <p14:nvPr/>
              </p14:nvContentPartPr>
              <p14:xfrm>
                <a:off x="7559344" y="912600"/>
                <a:ext cx="509040" cy="356760"/>
              </p14:xfrm>
            </p:contentPart>
          </mc:Choice>
          <mc:Fallback xmlns="">
            <p:pic>
              <p:nvPicPr>
                <p:cNvPr id="38" name="Ink 37">
                  <a:extLst>
                    <a:ext uri="{FF2B5EF4-FFF2-40B4-BE49-F238E27FC236}">
                      <a16:creationId xmlns:a16="http://schemas.microsoft.com/office/drawing/2014/main" id="{4B2BCEBA-43FC-299C-711C-BA93DC13C0C3}"/>
                    </a:ext>
                  </a:extLst>
                </p:cNvPr>
                <p:cNvPicPr/>
                <p:nvPr/>
              </p:nvPicPr>
              <p:blipFill>
                <a:blip r:embed="rId53"/>
                <a:stretch>
                  <a:fillRect/>
                </a:stretch>
              </p:blipFill>
              <p:spPr>
                <a:xfrm>
                  <a:off x="7550704" y="903600"/>
                  <a:ext cx="526680" cy="3744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9" name="Ink 38">
                  <a:extLst>
                    <a:ext uri="{FF2B5EF4-FFF2-40B4-BE49-F238E27FC236}">
                      <a16:creationId xmlns:a16="http://schemas.microsoft.com/office/drawing/2014/main" id="{3517163A-0A59-B639-4BFE-6CF2A90FCF5D}"/>
                    </a:ext>
                  </a:extLst>
                </p14:cNvPr>
                <p14:cNvContentPartPr/>
                <p14:nvPr/>
              </p14:nvContentPartPr>
              <p14:xfrm>
                <a:off x="7516144" y="1174320"/>
                <a:ext cx="176760" cy="139680"/>
              </p14:xfrm>
            </p:contentPart>
          </mc:Choice>
          <mc:Fallback xmlns="">
            <p:pic>
              <p:nvPicPr>
                <p:cNvPr id="39" name="Ink 38">
                  <a:extLst>
                    <a:ext uri="{FF2B5EF4-FFF2-40B4-BE49-F238E27FC236}">
                      <a16:creationId xmlns:a16="http://schemas.microsoft.com/office/drawing/2014/main" id="{3517163A-0A59-B639-4BFE-6CF2A90FCF5D}"/>
                    </a:ext>
                  </a:extLst>
                </p:cNvPr>
                <p:cNvPicPr/>
                <p:nvPr/>
              </p:nvPicPr>
              <p:blipFill>
                <a:blip r:embed="rId55"/>
                <a:stretch>
                  <a:fillRect/>
                </a:stretch>
              </p:blipFill>
              <p:spPr>
                <a:xfrm>
                  <a:off x="7507504" y="1165680"/>
                  <a:ext cx="19440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1" name="Ink 40">
                  <a:extLst>
                    <a:ext uri="{FF2B5EF4-FFF2-40B4-BE49-F238E27FC236}">
                      <a16:creationId xmlns:a16="http://schemas.microsoft.com/office/drawing/2014/main" id="{A6225668-4D9D-9214-DBC5-B328AEEFF180}"/>
                    </a:ext>
                  </a:extLst>
                </p14:cNvPr>
                <p14:cNvContentPartPr/>
                <p14:nvPr/>
              </p14:nvContentPartPr>
              <p14:xfrm>
                <a:off x="8316424" y="754200"/>
                <a:ext cx="209160" cy="294840"/>
              </p14:xfrm>
            </p:contentPart>
          </mc:Choice>
          <mc:Fallback xmlns="">
            <p:pic>
              <p:nvPicPr>
                <p:cNvPr id="41" name="Ink 40">
                  <a:extLst>
                    <a:ext uri="{FF2B5EF4-FFF2-40B4-BE49-F238E27FC236}">
                      <a16:creationId xmlns:a16="http://schemas.microsoft.com/office/drawing/2014/main" id="{A6225668-4D9D-9214-DBC5-B328AEEFF180}"/>
                    </a:ext>
                  </a:extLst>
                </p:cNvPr>
                <p:cNvPicPr/>
                <p:nvPr/>
              </p:nvPicPr>
              <p:blipFill>
                <a:blip r:embed="rId57"/>
                <a:stretch>
                  <a:fillRect/>
                </a:stretch>
              </p:blipFill>
              <p:spPr>
                <a:xfrm>
                  <a:off x="8307784" y="745200"/>
                  <a:ext cx="226800"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2" name="Ink 41">
                  <a:extLst>
                    <a:ext uri="{FF2B5EF4-FFF2-40B4-BE49-F238E27FC236}">
                      <a16:creationId xmlns:a16="http://schemas.microsoft.com/office/drawing/2014/main" id="{1893F4D0-ED9B-06CB-84C3-26B1EC45737D}"/>
                    </a:ext>
                  </a:extLst>
                </p14:cNvPr>
                <p14:cNvContentPartPr/>
                <p14:nvPr/>
              </p14:nvContentPartPr>
              <p14:xfrm>
                <a:off x="8545744" y="706680"/>
                <a:ext cx="174960" cy="211680"/>
              </p14:xfrm>
            </p:contentPart>
          </mc:Choice>
          <mc:Fallback xmlns="">
            <p:pic>
              <p:nvPicPr>
                <p:cNvPr id="42" name="Ink 41">
                  <a:extLst>
                    <a:ext uri="{FF2B5EF4-FFF2-40B4-BE49-F238E27FC236}">
                      <a16:creationId xmlns:a16="http://schemas.microsoft.com/office/drawing/2014/main" id="{1893F4D0-ED9B-06CB-84C3-26B1EC45737D}"/>
                    </a:ext>
                  </a:extLst>
                </p:cNvPr>
                <p:cNvPicPr/>
                <p:nvPr/>
              </p:nvPicPr>
              <p:blipFill>
                <a:blip r:embed="rId59"/>
                <a:stretch>
                  <a:fillRect/>
                </a:stretch>
              </p:blipFill>
              <p:spPr>
                <a:xfrm>
                  <a:off x="8537104" y="698040"/>
                  <a:ext cx="19260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3" name="Ink 42">
                  <a:extLst>
                    <a:ext uri="{FF2B5EF4-FFF2-40B4-BE49-F238E27FC236}">
                      <a16:creationId xmlns:a16="http://schemas.microsoft.com/office/drawing/2014/main" id="{181FE1C3-3D99-1E5D-3394-68AB6B81EE8E}"/>
                    </a:ext>
                  </a:extLst>
                </p14:cNvPr>
                <p14:cNvContentPartPr/>
                <p14:nvPr/>
              </p14:nvContentPartPr>
              <p14:xfrm>
                <a:off x="8713504" y="599400"/>
                <a:ext cx="169920" cy="188640"/>
              </p14:xfrm>
            </p:contentPart>
          </mc:Choice>
          <mc:Fallback xmlns="">
            <p:pic>
              <p:nvPicPr>
                <p:cNvPr id="43" name="Ink 42">
                  <a:extLst>
                    <a:ext uri="{FF2B5EF4-FFF2-40B4-BE49-F238E27FC236}">
                      <a16:creationId xmlns:a16="http://schemas.microsoft.com/office/drawing/2014/main" id="{181FE1C3-3D99-1E5D-3394-68AB6B81EE8E}"/>
                    </a:ext>
                  </a:extLst>
                </p:cNvPr>
                <p:cNvPicPr/>
                <p:nvPr/>
              </p:nvPicPr>
              <p:blipFill>
                <a:blip r:embed="rId61"/>
                <a:stretch>
                  <a:fillRect/>
                </a:stretch>
              </p:blipFill>
              <p:spPr>
                <a:xfrm>
                  <a:off x="8704504" y="590400"/>
                  <a:ext cx="18756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4" name="Ink 43">
                  <a:extLst>
                    <a:ext uri="{FF2B5EF4-FFF2-40B4-BE49-F238E27FC236}">
                      <a16:creationId xmlns:a16="http://schemas.microsoft.com/office/drawing/2014/main" id="{6A01BDFF-4532-C5BD-E9D5-FB1664F434FE}"/>
                    </a:ext>
                  </a:extLst>
                </p14:cNvPr>
                <p14:cNvContentPartPr/>
                <p14:nvPr/>
              </p14:nvContentPartPr>
              <p14:xfrm>
                <a:off x="8897464" y="525600"/>
                <a:ext cx="173520" cy="165600"/>
              </p14:xfrm>
            </p:contentPart>
          </mc:Choice>
          <mc:Fallback xmlns="">
            <p:pic>
              <p:nvPicPr>
                <p:cNvPr id="44" name="Ink 43">
                  <a:extLst>
                    <a:ext uri="{FF2B5EF4-FFF2-40B4-BE49-F238E27FC236}">
                      <a16:creationId xmlns:a16="http://schemas.microsoft.com/office/drawing/2014/main" id="{6A01BDFF-4532-C5BD-E9D5-FB1664F434FE}"/>
                    </a:ext>
                  </a:extLst>
                </p:cNvPr>
                <p:cNvPicPr/>
                <p:nvPr/>
              </p:nvPicPr>
              <p:blipFill>
                <a:blip r:embed="rId63"/>
                <a:stretch>
                  <a:fillRect/>
                </a:stretch>
              </p:blipFill>
              <p:spPr>
                <a:xfrm>
                  <a:off x="8888464" y="516960"/>
                  <a:ext cx="19116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5" name="Ink 44">
                  <a:extLst>
                    <a:ext uri="{FF2B5EF4-FFF2-40B4-BE49-F238E27FC236}">
                      <a16:creationId xmlns:a16="http://schemas.microsoft.com/office/drawing/2014/main" id="{4D2AE7E6-1CA6-6003-D01F-92D6252ABC18}"/>
                    </a:ext>
                  </a:extLst>
                </p14:cNvPr>
                <p14:cNvContentPartPr/>
                <p14:nvPr/>
              </p14:nvContentPartPr>
              <p14:xfrm>
                <a:off x="9104464" y="533880"/>
                <a:ext cx="120600" cy="122040"/>
              </p14:xfrm>
            </p:contentPart>
          </mc:Choice>
          <mc:Fallback xmlns="">
            <p:pic>
              <p:nvPicPr>
                <p:cNvPr id="45" name="Ink 44">
                  <a:extLst>
                    <a:ext uri="{FF2B5EF4-FFF2-40B4-BE49-F238E27FC236}">
                      <a16:creationId xmlns:a16="http://schemas.microsoft.com/office/drawing/2014/main" id="{4D2AE7E6-1CA6-6003-D01F-92D6252ABC18}"/>
                    </a:ext>
                  </a:extLst>
                </p:cNvPr>
                <p:cNvPicPr/>
                <p:nvPr/>
              </p:nvPicPr>
              <p:blipFill>
                <a:blip r:embed="rId65"/>
                <a:stretch>
                  <a:fillRect/>
                </a:stretch>
              </p:blipFill>
              <p:spPr>
                <a:xfrm>
                  <a:off x="9095464" y="525240"/>
                  <a:ext cx="13824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6" name="Ink 45">
                  <a:extLst>
                    <a:ext uri="{FF2B5EF4-FFF2-40B4-BE49-F238E27FC236}">
                      <a16:creationId xmlns:a16="http://schemas.microsoft.com/office/drawing/2014/main" id="{6250FB53-2773-D856-F673-096ADB502671}"/>
                    </a:ext>
                  </a:extLst>
                </p14:cNvPr>
                <p14:cNvContentPartPr/>
                <p14:nvPr/>
              </p14:nvContentPartPr>
              <p14:xfrm>
                <a:off x="9355024" y="458640"/>
                <a:ext cx="159840" cy="110520"/>
              </p14:xfrm>
            </p:contentPart>
          </mc:Choice>
          <mc:Fallback xmlns="">
            <p:pic>
              <p:nvPicPr>
                <p:cNvPr id="46" name="Ink 45">
                  <a:extLst>
                    <a:ext uri="{FF2B5EF4-FFF2-40B4-BE49-F238E27FC236}">
                      <a16:creationId xmlns:a16="http://schemas.microsoft.com/office/drawing/2014/main" id="{6250FB53-2773-D856-F673-096ADB502671}"/>
                    </a:ext>
                  </a:extLst>
                </p:cNvPr>
                <p:cNvPicPr/>
                <p:nvPr/>
              </p:nvPicPr>
              <p:blipFill>
                <a:blip r:embed="rId67"/>
                <a:stretch>
                  <a:fillRect/>
                </a:stretch>
              </p:blipFill>
              <p:spPr>
                <a:xfrm>
                  <a:off x="9346384" y="449640"/>
                  <a:ext cx="17748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7" name="Ink 46">
                  <a:extLst>
                    <a:ext uri="{FF2B5EF4-FFF2-40B4-BE49-F238E27FC236}">
                      <a16:creationId xmlns:a16="http://schemas.microsoft.com/office/drawing/2014/main" id="{F5D69001-4226-7B7B-545E-7F985508E55A}"/>
                    </a:ext>
                  </a:extLst>
                </p14:cNvPr>
                <p14:cNvContentPartPr/>
                <p14:nvPr/>
              </p14:nvContentPartPr>
              <p14:xfrm>
                <a:off x="9636904" y="327960"/>
                <a:ext cx="308520" cy="293040"/>
              </p14:xfrm>
            </p:contentPart>
          </mc:Choice>
          <mc:Fallback xmlns="">
            <p:pic>
              <p:nvPicPr>
                <p:cNvPr id="47" name="Ink 46">
                  <a:extLst>
                    <a:ext uri="{FF2B5EF4-FFF2-40B4-BE49-F238E27FC236}">
                      <a16:creationId xmlns:a16="http://schemas.microsoft.com/office/drawing/2014/main" id="{F5D69001-4226-7B7B-545E-7F985508E55A}"/>
                    </a:ext>
                  </a:extLst>
                </p:cNvPr>
                <p:cNvPicPr/>
                <p:nvPr/>
              </p:nvPicPr>
              <p:blipFill>
                <a:blip r:embed="rId69"/>
                <a:stretch>
                  <a:fillRect/>
                </a:stretch>
              </p:blipFill>
              <p:spPr>
                <a:xfrm>
                  <a:off x="9628264" y="319320"/>
                  <a:ext cx="326160" cy="3106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8" name="Ink 47">
                  <a:extLst>
                    <a:ext uri="{FF2B5EF4-FFF2-40B4-BE49-F238E27FC236}">
                      <a16:creationId xmlns:a16="http://schemas.microsoft.com/office/drawing/2014/main" id="{74E2D433-436A-52F9-F134-51AC4FDA9D3F}"/>
                    </a:ext>
                  </a:extLst>
                </p14:cNvPr>
                <p14:cNvContentPartPr/>
                <p14:nvPr/>
              </p14:nvContentPartPr>
              <p14:xfrm>
                <a:off x="9943624" y="165240"/>
                <a:ext cx="99720" cy="235440"/>
              </p14:xfrm>
            </p:contentPart>
          </mc:Choice>
          <mc:Fallback xmlns="">
            <p:pic>
              <p:nvPicPr>
                <p:cNvPr id="48" name="Ink 47">
                  <a:extLst>
                    <a:ext uri="{FF2B5EF4-FFF2-40B4-BE49-F238E27FC236}">
                      <a16:creationId xmlns:a16="http://schemas.microsoft.com/office/drawing/2014/main" id="{74E2D433-436A-52F9-F134-51AC4FDA9D3F}"/>
                    </a:ext>
                  </a:extLst>
                </p:cNvPr>
                <p:cNvPicPr/>
                <p:nvPr/>
              </p:nvPicPr>
              <p:blipFill>
                <a:blip r:embed="rId71"/>
                <a:stretch>
                  <a:fillRect/>
                </a:stretch>
              </p:blipFill>
              <p:spPr>
                <a:xfrm>
                  <a:off x="9934624" y="156600"/>
                  <a:ext cx="11736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9" name="Ink 48">
                  <a:extLst>
                    <a:ext uri="{FF2B5EF4-FFF2-40B4-BE49-F238E27FC236}">
                      <a16:creationId xmlns:a16="http://schemas.microsoft.com/office/drawing/2014/main" id="{F683DAA5-39A0-9D06-959A-2D679DE2B810}"/>
                    </a:ext>
                  </a:extLst>
                </p14:cNvPr>
                <p14:cNvContentPartPr/>
                <p14:nvPr/>
              </p14:nvContentPartPr>
              <p14:xfrm>
                <a:off x="10092664" y="314640"/>
                <a:ext cx="424800" cy="283680"/>
              </p14:xfrm>
            </p:contentPart>
          </mc:Choice>
          <mc:Fallback xmlns="">
            <p:pic>
              <p:nvPicPr>
                <p:cNvPr id="49" name="Ink 48">
                  <a:extLst>
                    <a:ext uri="{FF2B5EF4-FFF2-40B4-BE49-F238E27FC236}">
                      <a16:creationId xmlns:a16="http://schemas.microsoft.com/office/drawing/2014/main" id="{F683DAA5-39A0-9D06-959A-2D679DE2B810}"/>
                    </a:ext>
                  </a:extLst>
                </p:cNvPr>
                <p:cNvPicPr/>
                <p:nvPr/>
              </p:nvPicPr>
              <p:blipFill>
                <a:blip r:embed="rId73"/>
                <a:stretch>
                  <a:fillRect/>
                </a:stretch>
              </p:blipFill>
              <p:spPr>
                <a:xfrm>
                  <a:off x="10084024" y="306000"/>
                  <a:ext cx="44244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1" name="Ink 50">
                  <a:extLst>
                    <a:ext uri="{FF2B5EF4-FFF2-40B4-BE49-F238E27FC236}">
                      <a16:creationId xmlns:a16="http://schemas.microsoft.com/office/drawing/2014/main" id="{C6919193-38A6-2759-E788-9C7AF13CBC27}"/>
                    </a:ext>
                  </a:extLst>
                </p14:cNvPr>
                <p14:cNvContentPartPr/>
                <p14:nvPr/>
              </p14:nvContentPartPr>
              <p14:xfrm>
                <a:off x="8007184" y="1101960"/>
                <a:ext cx="1832760" cy="953640"/>
              </p14:xfrm>
            </p:contentPart>
          </mc:Choice>
          <mc:Fallback xmlns="">
            <p:pic>
              <p:nvPicPr>
                <p:cNvPr id="51" name="Ink 50">
                  <a:extLst>
                    <a:ext uri="{FF2B5EF4-FFF2-40B4-BE49-F238E27FC236}">
                      <a16:creationId xmlns:a16="http://schemas.microsoft.com/office/drawing/2014/main" id="{C6919193-38A6-2759-E788-9C7AF13CBC27}"/>
                    </a:ext>
                  </a:extLst>
                </p:cNvPr>
                <p:cNvPicPr/>
                <p:nvPr/>
              </p:nvPicPr>
              <p:blipFill>
                <a:blip r:embed="rId75"/>
                <a:stretch>
                  <a:fillRect/>
                </a:stretch>
              </p:blipFill>
              <p:spPr>
                <a:xfrm>
                  <a:off x="7998184" y="1092960"/>
                  <a:ext cx="1850400" cy="9712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2" name="Ink 51">
                  <a:extLst>
                    <a:ext uri="{FF2B5EF4-FFF2-40B4-BE49-F238E27FC236}">
                      <a16:creationId xmlns:a16="http://schemas.microsoft.com/office/drawing/2014/main" id="{9A4CA749-0850-24BE-BA60-60993C1F7D21}"/>
                    </a:ext>
                  </a:extLst>
                </p14:cNvPr>
                <p14:cNvContentPartPr/>
                <p14:nvPr/>
              </p14:nvContentPartPr>
              <p14:xfrm>
                <a:off x="10132624" y="2342880"/>
                <a:ext cx="1840680" cy="993240"/>
              </p14:xfrm>
            </p:contentPart>
          </mc:Choice>
          <mc:Fallback xmlns="">
            <p:pic>
              <p:nvPicPr>
                <p:cNvPr id="52" name="Ink 51">
                  <a:extLst>
                    <a:ext uri="{FF2B5EF4-FFF2-40B4-BE49-F238E27FC236}">
                      <a16:creationId xmlns:a16="http://schemas.microsoft.com/office/drawing/2014/main" id="{9A4CA749-0850-24BE-BA60-60993C1F7D21}"/>
                    </a:ext>
                  </a:extLst>
                </p:cNvPr>
                <p:cNvPicPr/>
                <p:nvPr/>
              </p:nvPicPr>
              <p:blipFill>
                <a:blip r:embed="rId77"/>
                <a:stretch>
                  <a:fillRect/>
                </a:stretch>
              </p:blipFill>
              <p:spPr>
                <a:xfrm>
                  <a:off x="10123624" y="2333880"/>
                  <a:ext cx="1858320" cy="10108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3" name="Ink 52">
                  <a:extLst>
                    <a:ext uri="{FF2B5EF4-FFF2-40B4-BE49-F238E27FC236}">
                      <a16:creationId xmlns:a16="http://schemas.microsoft.com/office/drawing/2014/main" id="{CCDC0289-13CD-2038-2618-D1BB1CEAE45E}"/>
                    </a:ext>
                  </a:extLst>
                </p14:cNvPr>
                <p14:cNvContentPartPr/>
                <p14:nvPr/>
              </p14:nvContentPartPr>
              <p14:xfrm>
                <a:off x="10280224" y="896040"/>
                <a:ext cx="147240" cy="301680"/>
              </p14:xfrm>
            </p:contentPart>
          </mc:Choice>
          <mc:Fallback xmlns="">
            <p:pic>
              <p:nvPicPr>
                <p:cNvPr id="53" name="Ink 52">
                  <a:extLst>
                    <a:ext uri="{FF2B5EF4-FFF2-40B4-BE49-F238E27FC236}">
                      <a16:creationId xmlns:a16="http://schemas.microsoft.com/office/drawing/2014/main" id="{CCDC0289-13CD-2038-2618-D1BB1CEAE45E}"/>
                    </a:ext>
                  </a:extLst>
                </p:cNvPr>
                <p:cNvPicPr/>
                <p:nvPr/>
              </p:nvPicPr>
              <p:blipFill>
                <a:blip r:embed="rId79"/>
                <a:stretch>
                  <a:fillRect/>
                </a:stretch>
              </p:blipFill>
              <p:spPr>
                <a:xfrm>
                  <a:off x="10271224" y="887040"/>
                  <a:ext cx="16488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4" name="Ink 53">
                  <a:extLst>
                    <a:ext uri="{FF2B5EF4-FFF2-40B4-BE49-F238E27FC236}">
                      <a16:creationId xmlns:a16="http://schemas.microsoft.com/office/drawing/2014/main" id="{8777932E-5FCB-6A2A-F108-0E524C0842EF}"/>
                    </a:ext>
                  </a:extLst>
                </p14:cNvPr>
                <p14:cNvContentPartPr/>
                <p14:nvPr/>
              </p14:nvContentPartPr>
              <p14:xfrm>
                <a:off x="10527904" y="961200"/>
                <a:ext cx="50040" cy="143280"/>
              </p14:xfrm>
            </p:contentPart>
          </mc:Choice>
          <mc:Fallback xmlns="">
            <p:pic>
              <p:nvPicPr>
                <p:cNvPr id="54" name="Ink 53">
                  <a:extLst>
                    <a:ext uri="{FF2B5EF4-FFF2-40B4-BE49-F238E27FC236}">
                      <a16:creationId xmlns:a16="http://schemas.microsoft.com/office/drawing/2014/main" id="{8777932E-5FCB-6A2A-F108-0E524C0842EF}"/>
                    </a:ext>
                  </a:extLst>
                </p:cNvPr>
                <p:cNvPicPr/>
                <p:nvPr/>
              </p:nvPicPr>
              <p:blipFill>
                <a:blip r:embed="rId81"/>
                <a:stretch>
                  <a:fillRect/>
                </a:stretch>
              </p:blipFill>
              <p:spPr>
                <a:xfrm>
                  <a:off x="10518904" y="952560"/>
                  <a:ext cx="6768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5" name="Ink 54">
                  <a:extLst>
                    <a:ext uri="{FF2B5EF4-FFF2-40B4-BE49-F238E27FC236}">
                      <a16:creationId xmlns:a16="http://schemas.microsoft.com/office/drawing/2014/main" id="{0382A462-D358-A7AC-7C94-90AE3326D611}"/>
                    </a:ext>
                  </a:extLst>
                </p14:cNvPr>
                <p14:cNvContentPartPr/>
                <p14:nvPr/>
              </p14:nvContentPartPr>
              <p14:xfrm>
                <a:off x="10646704" y="859680"/>
                <a:ext cx="73800" cy="160560"/>
              </p14:xfrm>
            </p:contentPart>
          </mc:Choice>
          <mc:Fallback xmlns="">
            <p:pic>
              <p:nvPicPr>
                <p:cNvPr id="55" name="Ink 54">
                  <a:extLst>
                    <a:ext uri="{FF2B5EF4-FFF2-40B4-BE49-F238E27FC236}">
                      <a16:creationId xmlns:a16="http://schemas.microsoft.com/office/drawing/2014/main" id="{0382A462-D358-A7AC-7C94-90AE3326D611}"/>
                    </a:ext>
                  </a:extLst>
                </p:cNvPr>
                <p:cNvPicPr/>
                <p:nvPr/>
              </p:nvPicPr>
              <p:blipFill>
                <a:blip r:embed="rId83"/>
                <a:stretch>
                  <a:fillRect/>
                </a:stretch>
              </p:blipFill>
              <p:spPr>
                <a:xfrm>
                  <a:off x="10637704" y="851040"/>
                  <a:ext cx="9144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6" name="Ink 55">
                  <a:extLst>
                    <a:ext uri="{FF2B5EF4-FFF2-40B4-BE49-F238E27FC236}">
                      <a16:creationId xmlns:a16="http://schemas.microsoft.com/office/drawing/2014/main" id="{3977B648-676E-B639-7B69-452E63F8FC2C}"/>
                    </a:ext>
                  </a:extLst>
                </p14:cNvPr>
                <p14:cNvContentPartPr/>
                <p14:nvPr/>
              </p14:nvContentPartPr>
              <p14:xfrm>
                <a:off x="10738144" y="798120"/>
                <a:ext cx="247320" cy="163440"/>
              </p14:xfrm>
            </p:contentPart>
          </mc:Choice>
          <mc:Fallback xmlns="">
            <p:pic>
              <p:nvPicPr>
                <p:cNvPr id="56" name="Ink 55">
                  <a:extLst>
                    <a:ext uri="{FF2B5EF4-FFF2-40B4-BE49-F238E27FC236}">
                      <a16:creationId xmlns:a16="http://schemas.microsoft.com/office/drawing/2014/main" id="{3977B648-676E-B639-7B69-452E63F8FC2C}"/>
                    </a:ext>
                  </a:extLst>
                </p:cNvPr>
                <p:cNvPicPr/>
                <p:nvPr/>
              </p:nvPicPr>
              <p:blipFill>
                <a:blip r:embed="rId85"/>
                <a:stretch>
                  <a:fillRect/>
                </a:stretch>
              </p:blipFill>
              <p:spPr>
                <a:xfrm>
                  <a:off x="10729144" y="789480"/>
                  <a:ext cx="26496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7" name="Ink 56">
                  <a:extLst>
                    <a:ext uri="{FF2B5EF4-FFF2-40B4-BE49-F238E27FC236}">
                      <a16:creationId xmlns:a16="http://schemas.microsoft.com/office/drawing/2014/main" id="{E500FB1A-1271-3BF2-82CF-08C366017A6E}"/>
                    </a:ext>
                  </a:extLst>
                </p14:cNvPr>
                <p14:cNvContentPartPr/>
                <p14:nvPr/>
              </p14:nvContentPartPr>
              <p14:xfrm>
                <a:off x="11033704" y="623520"/>
                <a:ext cx="304920" cy="218880"/>
              </p14:xfrm>
            </p:contentPart>
          </mc:Choice>
          <mc:Fallback xmlns="">
            <p:pic>
              <p:nvPicPr>
                <p:cNvPr id="57" name="Ink 56">
                  <a:extLst>
                    <a:ext uri="{FF2B5EF4-FFF2-40B4-BE49-F238E27FC236}">
                      <a16:creationId xmlns:a16="http://schemas.microsoft.com/office/drawing/2014/main" id="{E500FB1A-1271-3BF2-82CF-08C366017A6E}"/>
                    </a:ext>
                  </a:extLst>
                </p:cNvPr>
                <p:cNvPicPr/>
                <p:nvPr/>
              </p:nvPicPr>
              <p:blipFill>
                <a:blip r:embed="rId87"/>
                <a:stretch>
                  <a:fillRect/>
                </a:stretch>
              </p:blipFill>
              <p:spPr>
                <a:xfrm>
                  <a:off x="11024704" y="614520"/>
                  <a:ext cx="32256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8" name="Ink 57">
                  <a:extLst>
                    <a:ext uri="{FF2B5EF4-FFF2-40B4-BE49-F238E27FC236}">
                      <a16:creationId xmlns:a16="http://schemas.microsoft.com/office/drawing/2014/main" id="{7930D9AB-9362-7104-2DFD-ACB3BFFC3490}"/>
                    </a:ext>
                  </a:extLst>
                </p14:cNvPr>
                <p14:cNvContentPartPr/>
                <p14:nvPr/>
              </p14:nvContentPartPr>
              <p14:xfrm>
                <a:off x="11412784" y="545040"/>
                <a:ext cx="90000" cy="140760"/>
              </p14:xfrm>
            </p:contentPart>
          </mc:Choice>
          <mc:Fallback xmlns="">
            <p:pic>
              <p:nvPicPr>
                <p:cNvPr id="58" name="Ink 57">
                  <a:extLst>
                    <a:ext uri="{FF2B5EF4-FFF2-40B4-BE49-F238E27FC236}">
                      <a16:creationId xmlns:a16="http://schemas.microsoft.com/office/drawing/2014/main" id="{7930D9AB-9362-7104-2DFD-ACB3BFFC3490}"/>
                    </a:ext>
                  </a:extLst>
                </p:cNvPr>
                <p:cNvPicPr/>
                <p:nvPr/>
              </p:nvPicPr>
              <p:blipFill>
                <a:blip r:embed="rId89"/>
                <a:stretch>
                  <a:fillRect/>
                </a:stretch>
              </p:blipFill>
              <p:spPr>
                <a:xfrm>
                  <a:off x="11403784" y="536040"/>
                  <a:ext cx="10764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9" name="Ink 58">
                  <a:extLst>
                    <a:ext uri="{FF2B5EF4-FFF2-40B4-BE49-F238E27FC236}">
                      <a16:creationId xmlns:a16="http://schemas.microsoft.com/office/drawing/2014/main" id="{117AAB9F-7650-E60C-CB02-53E11E990899}"/>
                    </a:ext>
                  </a:extLst>
                </p14:cNvPr>
                <p14:cNvContentPartPr/>
                <p14:nvPr/>
              </p14:nvContentPartPr>
              <p14:xfrm>
                <a:off x="9841024" y="1108080"/>
                <a:ext cx="309240" cy="175680"/>
              </p14:xfrm>
            </p:contentPart>
          </mc:Choice>
          <mc:Fallback xmlns="">
            <p:pic>
              <p:nvPicPr>
                <p:cNvPr id="59" name="Ink 58">
                  <a:extLst>
                    <a:ext uri="{FF2B5EF4-FFF2-40B4-BE49-F238E27FC236}">
                      <a16:creationId xmlns:a16="http://schemas.microsoft.com/office/drawing/2014/main" id="{117AAB9F-7650-E60C-CB02-53E11E990899}"/>
                    </a:ext>
                  </a:extLst>
                </p:cNvPr>
                <p:cNvPicPr/>
                <p:nvPr/>
              </p:nvPicPr>
              <p:blipFill>
                <a:blip r:embed="rId91"/>
                <a:stretch>
                  <a:fillRect/>
                </a:stretch>
              </p:blipFill>
              <p:spPr>
                <a:xfrm>
                  <a:off x="9832024" y="1099080"/>
                  <a:ext cx="32688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0" name="Ink 59">
                  <a:extLst>
                    <a:ext uri="{FF2B5EF4-FFF2-40B4-BE49-F238E27FC236}">
                      <a16:creationId xmlns:a16="http://schemas.microsoft.com/office/drawing/2014/main" id="{19850564-348F-864B-412B-F03E34B05528}"/>
                    </a:ext>
                  </a:extLst>
                </p14:cNvPr>
                <p14:cNvContentPartPr/>
                <p14:nvPr/>
              </p14:nvContentPartPr>
              <p14:xfrm>
                <a:off x="9858664" y="1159200"/>
                <a:ext cx="183960" cy="187560"/>
              </p14:xfrm>
            </p:contentPart>
          </mc:Choice>
          <mc:Fallback xmlns="">
            <p:pic>
              <p:nvPicPr>
                <p:cNvPr id="60" name="Ink 59">
                  <a:extLst>
                    <a:ext uri="{FF2B5EF4-FFF2-40B4-BE49-F238E27FC236}">
                      <a16:creationId xmlns:a16="http://schemas.microsoft.com/office/drawing/2014/main" id="{19850564-348F-864B-412B-F03E34B05528}"/>
                    </a:ext>
                  </a:extLst>
                </p:cNvPr>
                <p:cNvPicPr/>
                <p:nvPr/>
              </p:nvPicPr>
              <p:blipFill>
                <a:blip r:embed="rId93"/>
                <a:stretch>
                  <a:fillRect/>
                </a:stretch>
              </p:blipFill>
              <p:spPr>
                <a:xfrm>
                  <a:off x="9850024" y="1150560"/>
                  <a:ext cx="20160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1" name="Ink 60">
                  <a:extLst>
                    <a:ext uri="{FF2B5EF4-FFF2-40B4-BE49-F238E27FC236}">
                      <a16:creationId xmlns:a16="http://schemas.microsoft.com/office/drawing/2014/main" id="{ABBE2817-56EB-44B8-7A16-19A987E62170}"/>
                    </a:ext>
                  </a:extLst>
                </p14:cNvPr>
                <p14:cNvContentPartPr/>
                <p14:nvPr/>
              </p14:nvContentPartPr>
              <p14:xfrm>
                <a:off x="10841824" y="1154880"/>
                <a:ext cx="256680" cy="1064880"/>
              </p14:xfrm>
            </p:contentPart>
          </mc:Choice>
          <mc:Fallback xmlns="">
            <p:pic>
              <p:nvPicPr>
                <p:cNvPr id="61" name="Ink 60">
                  <a:extLst>
                    <a:ext uri="{FF2B5EF4-FFF2-40B4-BE49-F238E27FC236}">
                      <a16:creationId xmlns:a16="http://schemas.microsoft.com/office/drawing/2014/main" id="{ABBE2817-56EB-44B8-7A16-19A987E62170}"/>
                    </a:ext>
                  </a:extLst>
                </p:cNvPr>
                <p:cNvPicPr/>
                <p:nvPr/>
              </p:nvPicPr>
              <p:blipFill>
                <a:blip r:embed="rId95"/>
                <a:stretch>
                  <a:fillRect/>
                </a:stretch>
              </p:blipFill>
              <p:spPr>
                <a:xfrm>
                  <a:off x="10832824" y="1145880"/>
                  <a:ext cx="274320" cy="10825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2" name="Ink 61">
                  <a:extLst>
                    <a:ext uri="{FF2B5EF4-FFF2-40B4-BE49-F238E27FC236}">
                      <a16:creationId xmlns:a16="http://schemas.microsoft.com/office/drawing/2014/main" id="{41F3B0CF-5086-E6C6-00B4-8C2A0D72F11E}"/>
                    </a:ext>
                  </a:extLst>
                </p14:cNvPr>
                <p14:cNvContentPartPr/>
                <p14:nvPr/>
              </p14:nvContentPartPr>
              <p14:xfrm>
                <a:off x="10816624" y="2102040"/>
                <a:ext cx="115920" cy="223200"/>
              </p14:xfrm>
            </p:contentPart>
          </mc:Choice>
          <mc:Fallback xmlns="">
            <p:pic>
              <p:nvPicPr>
                <p:cNvPr id="62" name="Ink 61">
                  <a:extLst>
                    <a:ext uri="{FF2B5EF4-FFF2-40B4-BE49-F238E27FC236}">
                      <a16:creationId xmlns:a16="http://schemas.microsoft.com/office/drawing/2014/main" id="{41F3B0CF-5086-E6C6-00B4-8C2A0D72F11E}"/>
                    </a:ext>
                  </a:extLst>
                </p:cNvPr>
                <p:cNvPicPr/>
                <p:nvPr/>
              </p:nvPicPr>
              <p:blipFill>
                <a:blip r:embed="rId97"/>
                <a:stretch>
                  <a:fillRect/>
                </a:stretch>
              </p:blipFill>
              <p:spPr>
                <a:xfrm>
                  <a:off x="10807984" y="2093400"/>
                  <a:ext cx="133560" cy="240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8">
            <p14:nvContentPartPr>
              <p14:cNvPr id="74" name="Ink 73">
                <a:extLst>
                  <a:ext uri="{FF2B5EF4-FFF2-40B4-BE49-F238E27FC236}">
                    <a16:creationId xmlns:a16="http://schemas.microsoft.com/office/drawing/2014/main" id="{3526C857-D6C7-F21E-9F64-931D59051E4B}"/>
                  </a:ext>
                </a:extLst>
              </p14:cNvPr>
              <p14:cNvContentPartPr/>
              <p14:nvPr/>
            </p14:nvContentPartPr>
            <p14:xfrm>
              <a:off x="10192384" y="4166640"/>
              <a:ext cx="1221840" cy="615960"/>
            </p14:xfrm>
          </p:contentPart>
        </mc:Choice>
        <mc:Fallback xmlns="">
          <p:pic>
            <p:nvPicPr>
              <p:cNvPr id="74" name="Ink 73">
                <a:extLst>
                  <a:ext uri="{FF2B5EF4-FFF2-40B4-BE49-F238E27FC236}">
                    <a16:creationId xmlns:a16="http://schemas.microsoft.com/office/drawing/2014/main" id="{3526C857-D6C7-F21E-9F64-931D59051E4B}"/>
                  </a:ext>
                </a:extLst>
              </p:cNvPr>
              <p:cNvPicPr/>
              <p:nvPr/>
            </p:nvPicPr>
            <p:blipFill>
              <a:blip r:embed="rId99"/>
              <a:stretch>
                <a:fillRect/>
              </a:stretch>
            </p:blipFill>
            <p:spPr>
              <a:xfrm>
                <a:off x="10183744" y="4157640"/>
                <a:ext cx="1239480" cy="633600"/>
              </a:xfrm>
              <a:prstGeom prst="rect">
                <a:avLst/>
              </a:prstGeom>
            </p:spPr>
          </p:pic>
        </mc:Fallback>
      </mc:AlternateContent>
      <p:grpSp>
        <p:nvGrpSpPr>
          <p:cNvPr id="82" name="Group 81">
            <a:extLst>
              <a:ext uri="{FF2B5EF4-FFF2-40B4-BE49-F238E27FC236}">
                <a16:creationId xmlns:a16="http://schemas.microsoft.com/office/drawing/2014/main" id="{4A304F28-141F-8CD6-3C0A-E275B4AAF693}"/>
              </a:ext>
            </a:extLst>
          </p:cNvPr>
          <p:cNvGrpSpPr/>
          <p:nvPr/>
        </p:nvGrpSpPr>
        <p:grpSpPr>
          <a:xfrm>
            <a:off x="10834624" y="3529800"/>
            <a:ext cx="2091960" cy="1527840"/>
            <a:chOff x="10834624" y="3529800"/>
            <a:chExt cx="2091960" cy="1527840"/>
          </a:xfrm>
        </p:grpSpPr>
        <mc:AlternateContent xmlns:mc="http://schemas.openxmlformats.org/markup-compatibility/2006" xmlns:p14="http://schemas.microsoft.com/office/powerpoint/2010/main">
          <mc:Choice Requires="p14">
            <p:contentPart p14:bwMode="auto" r:id="rId100">
              <p14:nvContentPartPr>
                <p14:cNvPr id="64" name="Ink 63">
                  <a:extLst>
                    <a:ext uri="{FF2B5EF4-FFF2-40B4-BE49-F238E27FC236}">
                      <a16:creationId xmlns:a16="http://schemas.microsoft.com/office/drawing/2014/main" id="{DB6D9425-1620-E8D1-7A6E-C832318D69B6}"/>
                    </a:ext>
                  </a:extLst>
                </p14:cNvPr>
                <p14:cNvContentPartPr/>
                <p14:nvPr/>
              </p14:nvContentPartPr>
              <p14:xfrm>
                <a:off x="11447704" y="3973320"/>
                <a:ext cx="560160" cy="289440"/>
              </p14:xfrm>
            </p:contentPart>
          </mc:Choice>
          <mc:Fallback xmlns="">
            <p:pic>
              <p:nvPicPr>
                <p:cNvPr id="64" name="Ink 63">
                  <a:extLst>
                    <a:ext uri="{FF2B5EF4-FFF2-40B4-BE49-F238E27FC236}">
                      <a16:creationId xmlns:a16="http://schemas.microsoft.com/office/drawing/2014/main" id="{DB6D9425-1620-E8D1-7A6E-C832318D69B6}"/>
                    </a:ext>
                  </a:extLst>
                </p:cNvPr>
                <p:cNvPicPr/>
                <p:nvPr/>
              </p:nvPicPr>
              <p:blipFill>
                <a:blip r:embed="rId101"/>
                <a:stretch>
                  <a:fillRect/>
                </a:stretch>
              </p:blipFill>
              <p:spPr>
                <a:xfrm>
                  <a:off x="11439064" y="3964680"/>
                  <a:ext cx="577800" cy="30708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5" name="Ink 64">
                  <a:extLst>
                    <a:ext uri="{FF2B5EF4-FFF2-40B4-BE49-F238E27FC236}">
                      <a16:creationId xmlns:a16="http://schemas.microsoft.com/office/drawing/2014/main" id="{CE98A9E7-361A-CC1D-7FE7-38390A539D41}"/>
                    </a:ext>
                  </a:extLst>
                </p14:cNvPr>
                <p14:cNvContentPartPr/>
                <p14:nvPr/>
              </p14:nvContentPartPr>
              <p14:xfrm>
                <a:off x="12092104" y="3839760"/>
                <a:ext cx="97920" cy="160920"/>
              </p14:xfrm>
            </p:contentPart>
          </mc:Choice>
          <mc:Fallback xmlns="">
            <p:pic>
              <p:nvPicPr>
                <p:cNvPr id="65" name="Ink 64">
                  <a:extLst>
                    <a:ext uri="{FF2B5EF4-FFF2-40B4-BE49-F238E27FC236}">
                      <a16:creationId xmlns:a16="http://schemas.microsoft.com/office/drawing/2014/main" id="{CE98A9E7-361A-CC1D-7FE7-38390A539D41}"/>
                    </a:ext>
                  </a:extLst>
                </p:cNvPr>
                <p:cNvPicPr/>
                <p:nvPr/>
              </p:nvPicPr>
              <p:blipFill>
                <a:blip r:embed="rId103"/>
                <a:stretch>
                  <a:fillRect/>
                </a:stretch>
              </p:blipFill>
              <p:spPr>
                <a:xfrm>
                  <a:off x="12083104" y="3831120"/>
                  <a:ext cx="11556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6" name="Ink 65">
                  <a:extLst>
                    <a:ext uri="{FF2B5EF4-FFF2-40B4-BE49-F238E27FC236}">
                      <a16:creationId xmlns:a16="http://schemas.microsoft.com/office/drawing/2014/main" id="{35BCF627-87ED-4946-316E-A9A986EC5DB7}"/>
                    </a:ext>
                  </a:extLst>
                </p14:cNvPr>
                <p14:cNvContentPartPr/>
                <p14:nvPr/>
              </p14:nvContentPartPr>
              <p14:xfrm>
                <a:off x="12233944" y="3857400"/>
                <a:ext cx="169200" cy="228600"/>
              </p14:xfrm>
            </p:contentPart>
          </mc:Choice>
          <mc:Fallback xmlns="">
            <p:pic>
              <p:nvPicPr>
                <p:cNvPr id="66" name="Ink 65">
                  <a:extLst>
                    <a:ext uri="{FF2B5EF4-FFF2-40B4-BE49-F238E27FC236}">
                      <a16:creationId xmlns:a16="http://schemas.microsoft.com/office/drawing/2014/main" id="{35BCF627-87ED-4946-316E-A9A986EC5DB7}"/>
                    </a:ext>
                  </a:extLst>
                </p:cNvPr>
                <p:cNvPicPr/>
                <p:nvPr/>
              </p:nvPicPr>
              <p:blipFill>
                <a:blip r:embed="rId105"/>
                <a:stretch>
                  <a:fillRect/>
                </a:stretch>
              </p:blipFill>
              <p:spPr>
                <a:xfrm>
                  <a:off x="12224944" y="3848760"/>
                  <a:ext cx="18684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7" name="Ink 66">
                  <a:extLst>
                    <a:ext uri="{FF2B5EF4-FFF2-40B4-BE49-F238E27FC236}">
                      <a16:creationId xmlns:a16="http://schemas.microsoft.com/office/drawing/2014/main" id="{75F50ED1-AFC1-F960-A780-19F440EA33D1}"/>
                    </a:ext>
                  </a:extLst>
                </p14:cNvPr>
                <p14:cNvContentPartPr/>
                <p14:nvPr/>
              </p14:nvContentPartPr>
              <p14:xfrm>
                <a:off x="12391264" y="3529800"/>
                <a:ext cx="337320" cy="352080"/>
              </p14:xfrm>
            </p:contentPart>
          </mc:Choice>
          <mc:Fallback xmlns="">
            <p:pic>
              <p:nvPicPr>
                <p:cNvPr id="67" name="Ink 66">
                  <a:extLst>
                    <a:ext uri="{FF2B5EF4-FFF2-40B4-BE49-F238E27FC236}">
                      <a16:creationId xmlns:a16="http://schemas.microsoft.com/office/drawing/2014/main" id="{75F50ED1-AFC1-F960-A780-19F440EA33D1}"/>
                    </a:ext>
                  </a:extLst>
                </p:cNvPr>
                <p:cNvPicPr/>
                <p:nvPr/>
              </p:nvPicPr>
              <p:blipFill>
                <a:blip r:embed="rId107"/>
                <a:stretch>
                  <a:fillRect/>
                </a:stretch>
              </p:blipFill>
              <p:spPr>
                <a:xfrm>
                  <a:off x="12382264" y="3521160"/>
                  <a:ext cx="354960" cy="36972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9" name="Ink 68">
                  <a:extLst>
                    <a:ext uri="{FF2B5EF4-FFF2-40B4-BE49-F238E27FC236}">
                      <a16:creationId xmlns:a16="http://schemas.microsoft.com/office/drawing/2014/main" id="{1918349A-FDBF-C2A2-FE1A-C149603D2719}"/>
                    </a:ext>
                  </a:extLst>
                </p14:cNvPr>
                <p14:cNvContentPartPr/>
                <p14:nvPr/>
              </p14:nvContentPartPr>
              <p14:xfrm>
                <a:off x="10834624" y="3538080"/>
                <a:ext cx="1188360" cy="465120"/>
              </p14:xfrm>
            </p:contentPart>
          </mc:Choice>
          <mc:Fallback xmlns="">
            <p:pic>
              <p:nvPicPr>
                <p:cNvPr id="69" name="Ink 68">
                  <a:extLst>
                    <a:ext uri="{FF2B5EF4-FFF2-40B4-BE49-F238E27FC236}">
                      <a16:creationId xmlns:a16="http://schemas.microsoft.com/office/drawing/2014/main" id="{1918349A-FDBF-C2A2-FE1A-C149603D2719}"/>
                    </a:ext>
                  </a:extLst>
                </p:cNvPr>
                <p:cNvPicPr/>
                <p:nvPr/>
              </p:nvPicPr>
              <p:blipFill>
                <a:blip r:embed="rId109"/>
                <a:stretch>
                  <a:fillRect/>
                </a:stretch>
              </p:blipFill>
              <p:spPr>
                <a:xfrm>
                  <a:off x="10825624" y="3529440"/>
                  <a:ext cx="1206000" cy="48276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1" name="Ink 70">
                  <a:extLst>
                    <a:ext uri="{FF2B5EF4-FFF2-40B4-BE49-F238E27FC236}">
                      <a16:creationId xmlns:a16="http://schemas.microsoft.com/office/drawing/2014/main" id="{CE068282-C1E2-4127-EF56-C84FF0EB7664}"/>
                    </a:ext>
                  </a:extLst>
                </p14:cNvPr>
                <p14:cNvContentPartPr/>
                <p14:nvPr/>
              </p14:nvContentPartPr>
              <p14:xfrm>
                <a:off x="11020384" y="3937320"/>
                <a:ext cx="152640" cy="42480"/>
              </p14:xfrm>
            </p:contentPart>
          </mc:Choice>
          <mc:Fallback xmlns="">
            <p:pic>
              <p:nvPicPr>
                <p:cNvPr id="71" name="Ink 70">
                  <a:extLst>
                    <a:ext uri="{FF2B5EF4-FFF2-40B4-BE49-F238E27FC236}">
                      <a16:creationId xmlns:a16="http://schemas.microsoft.com/office/drawing/2014/main" id="{CE068282-C1E2-4127-EF56-C84FF0EB7664}"/>
                    </a:ext>
                  </a:extLst>
                </p:cNvPr>
                <p:cNvPicPr/>
                <p:nvPr/>
              </p:nvPicPr>
              <p:blipFill>
                <a:blip r:embed="rId111"/>
                <a:stretch>
                  <a:fillRect/>
                </a:stretch>
              </p:blipFill>
              <p:spPr>
                <a:xfrm>
                  <a:off x="11011744" y="3928320"/>
                  <a:ext cx="17028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3" name="Ink 72">
                  <a:extLst>
                    <a:ext uri="{FF2B5EF4-FFF2-40B4-BE49-F238E27FC236}">
                      <a16:creationId xmlns:a16="http://schemas.microsoft.com/office/drawing/2014/main" id="{07BB4243-63BD-21B2-2C46-98682E959119}"/>
                    </a:ext>
                  </a:extLst>
                </p14:cNvPr>
                <p14:cNvContentPartPr/>
                <p14:nvPr/>
              </p14:nvContentPartPr>
              <p14:xfrm>
                <a:off x="11290384" y="4429080"/>
                <a:ext cx="1216440" cy="628560"/>
              </p14:xfrm>
            </p:contentPart>
          </mc:Choice>
          <mc:Fallback xmlns="">
            <p:pic>
              <p:nvPicPr>
                <p:cNvPr id="73" name="Ink 72">
                  <a:extLst>
                    <a:ext uri="{FF2B5EF4-FFF2-40B4-BE49-F238E27FC236}">
                      <a16:creationId xmlns:a16="http://schemas.microsoft.com/office/drawing/2014/main" id="{07BB4243-63BD-21B2-2C46-98682E959119}"/>
                    </a:ext>
                  </a:extLst>
                </p:cNvPr>
                <p:cNvPicPr/>
                <p:nvPr/>
              </p:nvPicPr>
              <p:blipFill>
                <a:blip r:embed="rId113"/>
                <a:stretch>
                  <a:fillRect/>
                </a:stretch>
              </p:blipFill>
              <p:spPr>
                <a:xfrm>
                  <a:off x="11281744" y="4420440"/>
                  <a:ext cx="1234080" cy="6462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5" name="Ink 74">
                  <a:extLst>
                    <a:ext uri="{FF2B5EF4-FFF2-40B4-BE49-F238E27FC236}">
                      <a16:creationId xmlns:a16="http://schemas.microsoft.com/office/drawing/2014/main" id="{54AEAA21-8F1A-C5FF-E977-96960ABA333B}"/>
                    </a:ext>
                  </a:extLst>
                </p14:cNvPr>
                <p14:cNvContentPartPr/>
                <p14:nvPr/>
              </p14:nvContentPartPr>
              <p14:xfrm>
                <a:off x="12111904" y="4199040"/>
                <a:ext cx="110880" cy="201600"/>
              </p14:xfrm>
            </p:contentPart>
          </mc:Choice>
          <mc:Fallback xmlns="">
            <p:pic>
              <p:nvPicPr>
                <p:cNvPr id="75" name="Ink 74">
                  <a:extLst>
                    <a:ext uri="{FF2B5EF4-FFF2-40B4-BE49-F238E27FC236}">
                      <a16:creationId xmlns:a16="http://schemas.microsoft.com/office/drawing/2014/main" id="{54AEAA21-8F1A-C5FF-E977-96960ABA333B}"/>
                    </a:ext>
                  </a:extLst>
                </p:cNvPr>
                <p:cNvPicPr/>
                <p:nvPr/>
              </p:nvPicPr>
              <p:blipFill>
                <a:blip r:embed="rId115"/>
                <a:stretch>
                  <a:fillRect/>
                </a:stretch>
              </p:blipFill>
              <p:spPr>
                <a:xfrm>
                  <a:off x="12102904" y="4190400"/>
                  <a:ext cx="12852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6" name="Ink 75">
                  <a:extLst>
                    <a:ext uri="{FF2B5EF4-FFF2-40B4-BE49-F238E27FC236}">
                      <a16:creationId xmlns:a16="http://schemas.microsoft.com/office/drawing/2014/main" id="{2959B40A-2226-353C-BD89-BC3E2EEF3090}"/>
                    </a:ext>
                  </a:extLst>
                </p14:cNvPr>
                <p14:cNvContentPartPr/>
                <p14:nvPr/>
              </p14:nvContentPartPr>
              <p14:xfrm>
                <a:off x="12291904" y="4220280"/>
                <a:ext cx="31680" cy="119160"/>
              </p14:xfrm>
            </p:contentPart>
          </mc:Choice>
          <mc:Fallback xmlns="">
            <p:pic>
              <p:nvPicPr>
                <p:cNvPr id="76" name="Ink 75">
                  <a:extLst>
                    <a:ext uri="{FF2B5EF4-FFF2-40B4-BE49-F238E27FC236}">
                      <a16:creationId xmlns:a16="http://schemas.microsoft.com/office/drawing/2014/main" id="{2959B40A-2226-353C-BD89-BC3E2EEF3090}"/>
                    </a:ext>
                  </a:extLst>
                </p:cNvPr>
                <p:cNvPicPr/>
                <p:nvPr/>
              </p:nvPicPr>
              <p:blipFill>
                <a:blip r:embed="rId117"/>
                <a:stretch>
                  <a:fillRect/>
                </a:stretch>
              </p:blipFill>
              <p:spPr>
                <a:xfrm>
                  <a:off x="12283264" y="4211640"/>
                  <a:ext cx="493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7" name="Ink 76">
                  <a:extLst>
                    <a:ext uri="{FF2B5EF4-FFF2-40B4-BE49-F238E27FC236}">
                      <a16:creationId xmlns:a16="http://schemas.microsoft.com/office/drawing/2014/main" id="{0E721A82-C292-518B-D486-C934A7AE13B5}"/>
                    </a:ext>
                  </a:extLst>
                </p14:cNvPr>
                <p14:cNvContentPartPr/>
                <p14:nvPr/>
              </p14:nvContentPartPr>
              <p14:xfrm>
                <a:off x="12341944" y="4185000"/>
                <a:ext cx="77400" cy="120960"/>
              </p14:xfrm>
            </p:contentPart>
          </mc:Choice>
          <mc:Fallback xmlns="">
            <p:pic>
              <p:nvPicPr>
                <p:cNvPr id="77" name="Ink 76">
                  <a:extLst>
                    <a:ext uri="{FF2B5EF4-FFF2-40B4-BE49-F238E27FC236}">
                      <a16:creationId xmlns:a16="http://schemas.microsoft.com/office/drawing/2014/main" id="{0E721A82-C292-518B-D486-C934A7AE13B5}"/>
                    </a:ext>
                  </a:extLst>
                </p:cNvPr>
                <p:cNvPicPr/>
                <p:nvPr/>
              </p:nvPicPr>
              <p:blipFill>
                <a:blip r:embed="rId119"/>
                <a:stretch>
                  <a:fillRect/>
                </a:stretch>
              </p:blipFill>
              <p:spPr>
                <a:xfrm>
                  <a:off x="12333304" y="4176000"/>
                  <a:ext cx="9504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8" name="Ink 77">
                  <a:extLst>
                    <a:ext uri="{FF2B5EF4-FFF2-40B4-BE49-F238E27FC236}">
                      <a16:creationId xmlns:a16="http://schemas.microsoft.com/office/drawing/2014/main" id="{5E54EE82-5BD3-C262-F710-3C973D832F1D}"/>
                    </a:ext>
                  </a:extLst>
                </p14:cNvPr>
                <p14:cNvContentPartPr/>
                <p14:nvPr/>
              </p14:nvContentPartPr>
              <p14:xfrm>
                <a:off x="12476944" y="4141080"/>
                <a:ext cx="65880" cy="45720"/>
              </p14:xfrm>
            </p:contentPart>
          </mc:Choice>
          <mc:Fallback xmlns="">
            <p:pic>
              <p:nvPicPr>
                <p:cNvPr id="78" name="Ink 77">
                  <a:extLst>
                    <a:ext uri="{FF2B5EF4-FFF2-40B4-BE49-F238E27FC236}">
                      <a16:creationId xmlns:a16="http://schemas.microsoft.com/office/drawing/2014/main" id="{5E54EE82-5BD3-C262-F710-3C973D832F1D}"/>
                    </a:ext>
                  </a:extLst>
                </p:cNvPr>
                <p:cNvPicPr/>
                <p:nvPr/>
              </p:nvPicPr>
              <p:blipFill>
                <a:blip r:embed="rId121"/>
                <a:stretch>
                  <a:fillRect/>
                </a:stretch>
              </p:blipFill>
              <p:spPr>
                <a:xfrm>
                  <a:off x="12467944" y="4132080"/>
                  <a:ext cx="8352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9" name="Ink 78">
                  <a:extLst>
                    <a:ext uri="{FF2B5EF4-FFF2-40B4-BE49-F238E27FC236}">
                      <a16:creationId xmlns:a16="http://schemas.microsoft.com/office/drawing/2014/main" id="{9220EEC0-C9AF-29EC-5609-8E3A14A75FEA}"/>
                    </a:ext>
                  </a:extLst>
                </p14:cNvPr>
                <p14:cNvContentPartPr/>
                <p14:nvPr/>
              </p14:nvContentPartPr>
              <p14:xfrm>
                <a:off x="12574504" y="4007880"/>
                <a:ext cx="95400" cy="159480"/>
              </p14:xfrm>
            </p:contentPart>
          </mc:Choice>
          <mc:Fallback xmlns="">
            <p:pic>
              <p:nvPicPr>
                <p:cNvPr id="79" name="Ink 78">
                  <a:extLst>
                    <a:ext uri="{FF2B5EF4-FFF2-40B4-BE49-F238E27FC236}">
                      <a16:creationId xmlns:a16="http://schemas.microsoft.com/office/drawing/2014/main" id="{9220EEC0-C9AF-29EC-5609-8E3A14A75FEA}"/>
                    </a:ext>
                  </a:extLst>
                </p:cNvPr>
                <p:cNvPicPr/>
                <p:nvPr/>
              </p:nvPicPr>
              <p:blipFill>
                <a:blip r:embed="rId123"/>
                <a:stretch>
                  <a:fillRect/>
                </a:stretch>
              </p:blipFill>
              <p:spPr>
                <a:xfrm>
                  <a:off x="12565504" y="3999240"/>
                  <a:ext cx="11304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0" name="Ink 79">
                  <a:extLst>
                    <a:ext uri="{FF2B5EF4-FFF2-40B4-BE49-F238E27FC236}">
                      <a16:creationId xmlns:a16="http://schemas.microsoft.com/office/drawing/2014/main" id="{F4799951-9E41-1034-7394-2FACBF276890}"/>
                    </a:ext>
                  </a:extLst>
                </p14:cNvPr>
                <p14:cNvContentPartPr/>
                <p14:nvPr/>
              </p14:nvContentPartPr>
              <p14:xfrm>
                <a:off x="12670264" y="4000680"/>
                <a:ext cx="97560" cy="79920"/>
              </p14:xfrm>
            </p:contentPart>
          </mc:Choice>
          <mc:Fallback xmlns="">
            <p:pic>
              <p:nvPicPr>
                <p:cNvPr id="80" name="Ink 79">
                  <a:extLst>
                    <a:ext uri="{FF2B5EF4-FFF2-40B4-BE49-F238E27FC236}">
                      <a16:creationId xmlns:a16="http://schemas.microsoft.com/office/drawing/2014/main" id="{F4799951-9E41-1034-7394-2FACBF276890}"/>
                    </a:ext>
                  </a:extLst>
                </p:cNvPr>
                <p:cNvPicPr/>
                <p:nvPr/>
              </p:nvPicPr>
              <p:blipFill>
                <a:blip r:embed="rId125"/>
                <a:stretch>
                  <a:fillRect/>
                </a:stretch>
              </p:blipFill>
              <p:spPr>
                <a:xfrm>
                  <a:off x="12661624" y="3992040"/>
                  <a:ext cx="11520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1" name="Ink 80">
                  <a:extLst>
                    <a:ext uri="{FF2B5EF4-FFF2-40B4-BE49-F238E27FC236}">
                      <a16:creationId xmlns:a16="http://schemas.microsoft.com/office/drawing/2014/main" id="{E13F8683-1B89-E166-7AE5-B6888A4EE9FA}"/>
                    </a:ext>
                  </a:extLst>
                </p14:cNvPr>
                <p14:cNvContentPartPr/>
                <p14:nvPr/>
              </p14:nvContentPartPr>
              <p14:xfrm>
                <a:off x="12758104" y="3859200"/>
                <a:ext cx="168480" cy="311400"/>
              </p14:xfrm>
            </p:contentPart>
          </mc:Choice>
          <mc:Fallback xmlns="">
            <p:pic>
              <p:nvPicPr>
                <p:cNvPr id="81" name="Ink 80">
                  <a:extLst>
                    <a:ext uri="{FF2B5EF4-FFF2-40B4-BE49-F238E27FC236}">
                      <a16:creationId xmlns:a16="http://schemas.microsoft.com/office/drawing/2014/main" id="{E13F8683-1B89-E166-7AE5-B6888A4EE9FA}"/>
                    </a:ext>
                  </a:extLst>
                </p:cNvPr>
                <p:cNvPicPr/>
                <p:nvPr/>
              </p:nvPicPr>
              <p:blipFill>
                <a:blip r:embed="rId127"/>
                <a:stretch>
                  <a:fillRect/>
                </a:stretch>
              </p:blipFill>
              <p:spPr>
                <a:xfrm>
                  <a:off x="12749104" y="3850200"/>
                  <a:ext cx="186120" cy="329040"/>
                </a:xfrm>
                <a:prstGeom prst="rect">
                  <a:avLst/>
                </a:prstGeom>
              </p:spPr>
            </p:pic>
          </mc:Fallback>
        </mc:AlternateContent>
      </p:grpSp>
      <p:grpSp>
        <p:nvGrpSpPr>
          <p:cNvPr id="88" name="Group 87">
            <a:extLst>
              <a:ext uri="{FF2B5EF4-FFF2-40B4-BE49-F238E27FC236}">
                <a16:creationId xmlns:a16="http://schemas.microsoft.com/office/drawing/2014/main" id="{0C435D3C-1649-8508-4DE8-7711D9483AA9}"/>
              </a:ext>
            </a:extLst>
          </p:cNvPr>
          <p:cNvGrpSpPr/>
          <p:nvPr/>
        </p:nvGrpSpPr>
        <p:grpSpPr>
          <a:xfrm>
            <a:off x="12152224" y="4804920"/>
            <a:ext cx="484560" cy="494280"/>
            <a:chOff x="12152224" y="4804920"/>
            <a:chExt cx="484560" cy="494280"/>
          </a:xfrm>
        </p:grpSpPr>
        <mc:AlternateContent xmlns:mc="http://schemas.openxmlformats.org/markup-compatibility/2006" xmlns:p14="http://schemas.microsoft.com/office/powerpoint/2010/main">
          <mc:Choice Requires="p14">
            <p:contentPart p14:bwMode="auto" r:id="rId128">
              <p14:nvContentPartPr>
                <p14:cNvPr id="83" name="Ink 82">
                  <a:extLst>
                    <a:ext uri="{FF2B5EF4-FFF2-40B4-BE49-F238E27FC236}">
                      <a16:creationId xmlns:a16="http://schemas.microsoft.com/office/drawing/2014/main" id="{008B956D-0825-FD13-5BE1-274F493C3295}"/>
                    </a:ext>
                  </a:extLst>
                </p14:cNvPr>
                <p14:cNvContentPartPr/>
                <p14:nvPr/>
              </p14:nvContentPartPr>
              <p14:xfrm>
                <a:off x="12152224" y="5174640"/>
                <a:ext cx="168480" cy="124560"/>
              </p14:xfrm>
            </p:contentPart>
          </mc:Choice>
          <mc:Fallback xmlns="">
            <p:pic>
              <p:nvPicPr>
                <p:cNvPr id="83" name="Ink 82">
                  <a:extLst>
                    <a:ext uri="{FF2B5EF4-FFF2-40B4-BE49-F238E27FC236}">
                      <a16:creationId xmlns:a16="http://schemas.microsoft.com/office/drawing/2014/main" id="{008B956D-0825-FD13-5BE1-274F493C3295}"/>
                    </a:ext>
                  </a:extLst>
                </p:cNvPr>
                <p:cNvPicPr/>
                <p:nvPr/>
              </p:nvPicPr>
              <p:blipFill>
                <a:blip r:embed="rId129"/>
                <a:stretch>
                  <a:fillRect/>
                </a:stretch>
              </p:blipFill>
              <p:spPr>
                <a:xfrm>
                  <a:off x="12143584" y="5165640"/>
                  <a:ext cx="18612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4" name="Ink 83">
                  <a:extLst>
                    <a:ext uri="{FF2B5EF4-FFF2-40B4-BE49-F238E27FC236}">
                      <a16:creationId xmlns:a16="http://schemas.microsoft.com/office/drawing/2014/main" id="{9E3FCA49-52D7-1492-D0C1-CDE3A60AAEE4}"/>
                    </a:ext>
                  </a:extLst>
                </p14:cNvPr>
                <p14:cNvContentPartPr/>
                <p14:nvPr/>
              </p14:nvContentPartPr>
              <p14:xfrm>
                <a:off x="12387304" y="5051520"/>
                <a:ext cx="157320" cy="237240"/>
              </p14:xfrm>
            </p:contentPart>
          </mc:Choice>
          <mc:Fallback xmlns="">
            <p:pic>
              <p:nvPicPr>
                <p:cNvPr id="84" name="Ink 83">
                  <a:extLst>
                    <a:ext uri="{FF2B5EF4-FFF2-40B4-BE49-F238E27FC236}">
                      <a16:creationId xmlns:a16="http://schemas.microsoft.com/office/drawing/2014/main" id="{9E3FCA49-52D7-1492-D0C1-CDE3A60AAEE4}"/>
                    </a:ext>
                  </a:extLst>
                </p:cNvPr>
                <p:cNvPicPr/>
                <p:nvPr/>
              </p:nvPicPr>
              <p:blipFill>
                <a:blip r:embed="rId131"/>
                <a:stretch>
                  <a:fillRect/>
                </a:stretch>
              </p:blipFill>
              <p:spPr>
                <a:xfrm>
                  <a:off x="12378664" y="5042880"/>
                  <a:ext cx="17496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5" name="Ink 84">
                  <a:extLst>
                    <a:ext uri="{FF2B5EF4-FFF2-40B4-BE49-F238E27FC236}">
                      <a16:creationId xmlns:a16="http://schemas.microsoft.com/office/drawing/2014/main" id="{A17303FC-FA37-4871-91AD-7011D3B40EC3}"/>
                    </a:ext>
                  </a:extLst>
                </p14:cNvPr>
                <p14:cNvContentPartPr/>
                <p14:nvPr/>
              </p14:nvContentPartPr>
              <p14:xfrm>
                <a:off x="12541744" y="4908960"/>
                <a:ext cx="28440" cy="105480"/>
              </p14:xfrm>
            </p:contentPart>
          </mc:Choice>
          <mc:Fallback xmlns="">
            <p:pic>
              <p:nvPicPr>
                <p:cNvPr id="85" name="Ink 84">
                  <a:extLst>
                    <a:ext uri="{FF2B5EF4-FFF2-40B4-BE49-F238E27FC236}">
                      <a16:creationId xmlns:a16="http://schemas.microsoft.com/office/drawing/2014/main" id="{A17303FC-FA37-4871-91AD-7011D3B40EC3}"/>
                    </a:ext>
                  </a:extLst>
                </p:cNvPr>
                <p:cNvPicPr/>
                <p:nvPr/>
              </p:nvPicPr>
              <p:blipFill>
                <a:blip r:embed="rId133"/>
                <a:stretch>
                  <a:fillRect/>
                </a:stretch>
              </p:blipFill>
              <p:spPr>
                <a:xfrm>
                  <a:off x="12532744" y="4899960"/>
                  <a:ext cx="4608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6" name="Ink 85">
                  <a:extLst>
                    <a:ext uri="{FF2B5EF4-FFF2-40B4-BE49-F238E27FC236}">
                      <a16:creationId xmlns:a16="http://schemas.microsoft.com/office/drawing/2014/main" id="{73A7D963-B761-3938-970F-C15D59F4670C}"/>
                    </a:ext>
                  </a:extLst>
                </p14:cNvPr>
                <p14:cNvContentPartPr/>
                <p14:nvPr/>
              </p14:nvContentPartPr>
              <p14:xfrm>
                <a:off x="12535624" y="4933080"/>
                <a:ext cx="96480" cy="24840"/>
              </p14:xfrm>
            </p:contentPart>
          </mc:Choice>
          <mc:Fallback xmlns="">
            <p:pic>
              <p:nvPicPr>
                <p:cNvPr id="86" name="Ink 85">
                  <a:extLst>
                    <a:ext uri="{FF2B5EF4-FFF2-40B4-BE49-F238E27FC236}">
                      <a16:creationId xmlns:a16="http://schemas.microsoft.com/office/drawing/2014/main" id="{73A7D963-B761-3938-970F-C15D59F4670C}"/>
                    </a:ext>
                  </a:extLst>
                </p:cNvPr>
                <p:cNvPicPr/>
                <p:nvPr/>
              </p:nvPicPr>
              <p:blipFill>
                <a:blip r:embed="rId135"/>
                <a:stretch>
                  <a:fillRect/>
                </a:stretch>
              </p:blipFill>
              <p:spPr>
                <a:xfrm>
                  <a:off x="12526984" y="4924080"/>
                  <a:ext cx="11412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7" name="Ink 86">
                  <a:extLst>
                    <a:ext uri="{FF2B5EF4-FFF2-40B4-BE49-F238E27FC236}">
                      <a16:creationId xmlns:a16="http://schemas.microsoft.com/office/drawing/2014/main" id="{EDA9FA54-CDD5-DD81-5F6D-D9597360E84F}"/>
                    </a:ext>
                  </a:extLst>
                </p14:cNvPr>
                <p14:cNvContentPartPr/>
                <p14:nvPr/>
              </p14:nvContentPartPr>
              <p14:xfrm>
                <a:off x="12613384" y="4804920"/>
                <a:ext cx="23400" cy="159840"/>
              </p14:xfrm>
            </p:contentPart>
          </mc:Choice>
          <mc:Fallback xmlns="">
            <p:pic>
              <p:nvPicPr>
                <p:cNvPr id="87" name="Ink 86">
                  <a:extLst>
                    <a:ext uri="{FF2B5EF4-FFF2-40B4-BE49-F238E27FC236}">
                      <a16:creationId xmlns:a16="http://schemas.microsoft.com/office/drawing/2014/main" id="{EDA9FA54-CDD5-DD81-5F6D-D9597360E84F}"/>
                    </a:ext>
                  </a:extLst>
                </p:cNvPr>
                <p:cNvPicPr/>
                <p:nvPr/>
              </p:nvPicPr>
              <p:blipFill>
                <a:blip r:embed="rId137"/>
                <a:stretch>
                  <a:fillRect/>
                </a:stretch>
              </p:blipFill>
              <p:spPr>
                <a:xfrm>
                  <a:off x="12604744" y="4795920"/>
                  <a:ext cx="41040" cy="177480"/>
                </a:xfrm>
                <a:prstGeom prst="rect">
                  <a:avLst/>
                </a:prstGeom>
              </p:spPr>
            </p:pic>
          </mc:Fallback>
        </mc:AlternateContent>
      </p:grpSp>
      <p:grpSp>
        <p:nvGrpSpPr>
          <p:cNvPr id="92" name="Group 91">
            <a:extLst>
              <a:ext uri="{FF2B5EF4-FFF2-40B4-BE49-F238E27FC236}">
                <a16:creationId xmlns:a16="http://schemas.microsoft.com/office/drawing/2014/main" id="{3A16A58B-1CC9-A6E2-644E-C8654CF53E60}"/>
              </a:ext>
            </a:extLst>
          </p:cNvPr>
          <p:cNvGrpSpPr/>
          <p:nvPr/>
        </p:nvGrpSpPr>
        <p:grpSpPr>
          <a:xfrm>
            <a:off x="9402184" y="760320"/>
            <a:ext cx="270000" cy="214920"/>
            <a:chOff x="9402184" y="760320"/>
            <a:chExt cx="270000" cy="214920"/>
          </a:xfrm>
        </p:grpSpPr>
        <mc:AlternateContent xmlns:mc="http://schemas.openxmlformats.org/markup-compatibility/2006" xmlns:p14="http://schemas.microsoft.com/office/powerpoint/2010/main">
          <mc:Choice Requires="p14">
            <p:contentPart p14:bwMode="auto" r:id="rId138">
              <p14:nvContentPartPr>
                <p14:cNvPr id="89" name="Ink 88">
                  <a:extLst>
                    <a:ext uri="{FF2B5EF4-FFF2-40B4-BE49-F238E27FC236}">
                      <a16:creationId xmlns:a16="http://schemas.microsoft.com/office/drawing/2014/main" id="{726B0AF1-714D-52BA-12B7-7803356E4E17}"/>
                    </a:ext>
                  </a:extLst>
                </p14:cNvPr>
                <p14:cNvContentPartPr/>
                <p14:nvPr/>
              </p14:nvContentPartPr>
              <p14:xfrm>
                <a:off x="9402184" y="825480"/>
                <a:ext cx="133560" cy="149760"/>
              </p14:xfrm>
            </p:contentPart>
          </mc:Choice>
          <mc:Fallback xmlns="">
            <p:pic>
              <p:nvPicPr>
                <p:cNvPr id="89" name="Ink 88">
                  <a:extLst>
                    <a:ext uri="{FF2B5EF4-FFF2-40B4-BE49-F238E27FC236}">
                      <a16:creationId xmlns:a16="http://schemas.microsoft.com/office/drawing/2014/main" id="{726B0AF1-714D-52BA-12B7-7803356E4E17}"/>
                    </a:ext>
                  </a:extLst>
                </p:cNvPr>
                <p:cNvPicPr/>
                <p:nvPr/>
              </p:nvPicPr>
              <p:blipFill>
                <a:blip r:embed="rId139"/>
                <a:stretch>
                  <a:fillRect/>
                </a:stretch>
              </p:blipFill>
              <p:spPr>
                <a:xfrm>
                  <a:off x="9393544" y="816840"/>
                  <a:ext cx="15120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0" name="Ink 89">
                  <a:extLst>
                    <a:ext uri="{FF2B5EF4-FFF2-40B4-BE49-F238E27FC236}">
                      <a16:creationId xmlns:a16="http://schemas.microsoft.com/office/drawing/2014/main" id="{C2C678A1-32B3-192E-6F78-59496D9AA8F7}"/>
                    </a:ext>
                  </a:extLst>
                </p14:cNvPr>
                <p14:cNvContentPartPr/>
                <p14:nvPr/>
              </p14:nvContentPartPr>
              <p14:xfrm>
                <a:off x="9554824" y="802440"/>
                <a:ext cx="60840" cy="108360"/>
              </p14:xfrm>
            </p:contentPart>
          </mc:Choice>
          <mc:Fallback xmlns="">
            <p:pic>
              <p:nvPicPr>
                <p:cNvPr id="90" name="Ink 89">
                  <a:extLst>
                    <a:ext uri="{FF2B5EF4-FFF2-40B4-BE49-F238E27FC236}">
                      <a16:creationId xmlns:a16="http://schemas.microsoft.com/office/drawing/2014/main" id="{C2C678A1-32B3-192E-6F78-59496D9AA8F7}"/>
                    </a:ext>
                  </a:extLst>
                </p:cNvPr>
                <p:cNvPicPr/>
                <p:nvPr/>
              </p:nvPicPr>
              <p:blipFill>
                <a:blip r:embed="rId141"/>
                <a:stretch>
                  <a:fillRect/>
                </a:stretch>
              </p:blipFill>
              <p:spPr>
                <a:xfrm>
                  <a:off x="9546184" y="793440"/>
                  <a:ext cx="7848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1" name="Ink 90">
                  <a:extLst>
                    <a:ext uri="{FF2B5EF4-FFF2-40B4-BE49-F238E27FC236}">
                      <a16:creationId xmlns:a16="http://schemas.microsoft.com/office/drawing/2014/main" id="{7B0A25B8-5C7E-7217-8153-111F3133C1B7}"/>
                    </a:ext>
                  </a:extLst>
                </p14:cNvPr>
                <p14:cNvContentPartPr/>
                <p14:nvPr/>
              </p14:nvContentPartPr>
              <p14:xfrm>
                <a:off x="9515584" y="760320"/>
                <a:ext cx="156600" cy="108000"/>
              </p14:xfrm>
            </p:contentPart>
          </mc:Choice>
          <mc:Fallback xmlns="">
            <p:pic>
              <p:nvPicPr>
                <p:cNvPr id="91" name="Ink 90">
                  <a:extLst>
                    <a:ext uri="{FF2B5EF4-FFF2-40B4-BE49-F238E27FC236}">
                      <a16:creationId xmlns:a16="http://schemas.microsoft.com/office/drawing/2014/main" id="{7B0A25B8-5C7E-7217-8153-111F3133C1B7}"/>
                    </a:ext>
                  </a:extLst>
                </p:cNvPr>
                <p:cNvPicPr/>
                <p:nvPr/>
              </p:nvPicPr>
              <p:blipFill>
                <a:blip r:embed="rId143"/>
                <a:stretch>
                  <a:fillRect/>
                </a:stretch>
              </p:blipFill>
              <p:spPr>
                <a:xfrm>
                  <a:off x="9506944" y="751320"/>
                  <a:ext cx="174240" cy="125640"/>
                </a:xfrm>
                <a:prstGeom prst="rect">
                  <a:avLst/>
                </a:prstGeom>
              </p:spPr>
            </p:pic>
          </mc:Fallback>
        </mc:AlternateContent>
      </p:grpSp>
      <p:grpSp>
        <p:nvGrpSpPr>
          <p:cNvPr id="95" name="Group 94">
            <a:extLst>
              <a:ext uri="{FF2B5EF4-FFF2-40B4-BE49-F238E27FC236}">
                <a16:creationId xmlns:a16="http://schemas.microsoft.com/office/drawing/2014/main" id="{48D9CFFE-EF4C-323A-6EFD-FC180EA8943D}"/>
              </a:ext>
            </a:extLst>
          </p:cNvPr>
          <p:cNvGrpSpPr/>
          <p:nvPr/>
        </p:nvGrpSpPr>
        <p:grpSpPr>
          <a:xfrm>
            <a:off x="8609464" y="1888560"/>
            <a:ext cx="587160" cy="297360"/>
            <a:chOff x="8609464" y="1888560"/>
            <a:chExt cx="587160" cy="297360"/>
          </a:xfrm>
        </p:grpSpPr>
        <mc:AlternateContent xmlns:mc="http://schemas.openxmlformats.org/markup-compatibility/2006" xmlns:p14="http://schemas.microsoft.com/office/powerpoint/2010/main">
          <mc:Choice Requires="p14">
            <p:contentPart p14:bwMode="auto" r:id="rId144">
              <p14:nvContentPartPr>
                <p14:cNvPr id="93" name="Ink 92">
                  <a:extLst>
                    <a:ext uri="{FF2B5EF4-FFF2-40B4-BE49-F238E27FC236}">
                      <a16:creationId xmlns:a16="http://schemas.microsoft.com/office/drawing/2014/main" id="{1A1567DB-7B18-CAF5-DAC5-30071CC50C27}"/>
                    </a:ext>
                  </a:extLst>
                </p14:cNvPr>
                <p14:cNvContentPartPr/>
                <p14:nvPr/>
              </p14:nvContentPartPr>
              <p14:xfrm>
                <a:off x="8609464" y="1888560"/>
                <a:ext cx="559080" cy="290160"/>
              </p14:xfrm>
            </p:contentPart>
          </mc:Choice>
          <mc:Fallback xmlns="">
            <p:pic>
              <p:nvPicPr>
                <p:cNvPr id="93" name="Ink 92">
                  <a:extLst>
                    <a:ext uri="{FF2B5EF4-FFF2-40B4-BE49-F238E27FC236}">
                      <a16:creationId xmlns:a16="http://schemas.microsoft.com/office/drawing/2014/main" id="{1A1567DB-7B18-CAF5-DAC5-30071CC50C27}"/>
                    </a:ext>
                  </a:extLst>
                </p:cNvPr>
                <p:cNvPicPr/>
                <p:nvPr/>
              </p:nvPicPr>
              <p:blipFill>
                <a:blip r:embed="rId145"/>
                <a:stretch>
                  <a:fillRect/>
                </a:stretch>
              </p:blipFill>
              <p:spPr>
                <a:xfrm>
                  <a:off x="8600464" y="1879920"/>
                  <a:ext cx="57672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4" name="Ink 93">
                  <a:extLst>
                    <a:ext uri="{FF2B5EF4-FFF2-40B4-BE49-F238E27FC236}">
                      <a16:creationId xmlns:a16="http://schemas.microsoft.com/office/drawing/2014/main" id="{B0ED7546-C2D9-2AF4-1589-8CF123E6C750}"/>
                    </a:ext>
                  </a:extLst>
                </p14:cNvPr>
                <p14:cNvContentPartPr/>
                <p14:nvPr/>
              </p14:nvContentPartPr>
              <p14:xfrm>
                <a:off x="9121744" y="2078280"/>
                <a:ext cx="74880" cy="107640"/>
              </p14:xfrm>
            </p:contentPart>
          </mc:Choice>
          <mc:Fallback xmlns="">
            <p:pic>
              <p:nvPicPr>
                <p:cNvPr id="94" name="Ink 93">
                  <a:extLst>
                    <a:ext uri="{FF2B5EF4-FFF2-40B4-BE49-F238E27FC236}">
                      <a16:creationId xmlns:a16="http://schemas.microsoft.com/office/drawing/2014/main" id="{B0ED7546-C2D9-2AF4-1589-8CF123E6C750}"/>
                    </a:ext>
                  </a:extLst>
                </p:cNvPr>
                <p:cNvPicPr/>
                <p:nvPr/>
              </p:nvPicPr>
              <p:blipFill>
                <a:blip r:embed="rId147"/>
                <a:stretch>
                  <a:fillRect/>
                </a:stretch>
              </p:blipFill>
              <p:spPr>
                <a:xfrm>
                  <a:off x="9112744" y="2069640"/>
                  <a:ext cx="92520" cy="125280"/>
                </a:xfrm>
                <a:prstGeom prst="rect">
                  <a:avLst/>
                </a:prstGeom>
              </p:spPr>
            </p:pic>
          </mc:Fallback>
        </mc:AlternateContent>
      </p:grpSp>
      <p:grpSp>
        <p:nvGrpSpPr>
          <p:cNvPr id="102" name="Group 101">
            <a:extLst>
              <a:ext uri="{FF2B5EF4-FFF2-40B4-BE49-F238E27FC236}">
                <a16:creationId xmlns:a16="http://schemas.microsoft.com/office/drawing/2014/main" id="{55001EE3-A3AE-5851-827E-81761A4B01D7}"/>
              </a:ext>
            </a:extLst>
          </p:cNvPr>
          <p:cNvGrpSpPr/>
          <p:nvPr/>
        </p:nvGrpSpPr>
        <p:grpSpPr>
          <a:xfrm>
            <a:off x="11963944" y="2840400"/>
            <a:ext cx="588240" cy="254520"/>
            <a:chOff x="11963944" y="2840400"/>
            <a:chExt cx="588240" cy="254520"/>
          </a:xfrm>
        </p:grpSpPr>
        <mc:AlternateContent xmlns:mc="http://schemas.openxmlformats.org/markup-compatibility/2006" xmlns:p14="http://schemas.microsoft.com/office/powerpoint/2010/main">
          <mc:Choice Requires="p14">
            <p:contentPart p14:bwMode="auto" r:id="rId148">
              <p14:nvContentPartPr>
                <p14:cNvPr id="96" name="Ink 95">
                  <a:extLst>
                    <a:ext uri="{FF2B5EF4-FFF2-40B4-BE49-F238E27FC236}">
                      <a16:creationId xmlns:a16="http://schemas.microsoft.com/office/drawing/2014/main" id="{CFC367BF-BD3D-9001-83CB-BA898BDF3161}"/>
                    </a:ext>
                  </a:extLst>
                </p14:cNvPr>
                <p14:cNvContentPartPr/>
                <p14:nvPr/>
              </p14:nvContentPartPr>
              <p14:xfrm>
                <a:off x="11963944" y="3065760"/>
                <a:ext cx="155880" cy="29160"/>
              </p14:xfrm>
            </p:contentPart>
          </mc:Choice>
          <mc:Fallback xmlns="">
            <p:pic>
              <p:nvPicPr>
                <p:cNvPr id="96" name="Ink 95">
                  <a:extLst>
                    <a:ext uri="{FF2B5EF4-FFF2-40B4-BE49-F238E27FC236}">
                      <a16:creationId xmlns:a16="http://schemas.microsoft.com/office/drawing/2014/main" id="{CFC367BF-BD3D-9001-83CB-BA898BDF3161}"/>
                    </a:ext>
                  </a:extLst>
                </p:cNvPr>
                <p:cNvPicPr/>
                <p:nvPr/>
              </p:nvPicPr>
              <p:blipFill>
                <a:blip r:embed="rId149"/>
                <a:stretch>
                  <a:fillRect/>
                </a:stretch>
              </p:blipFill>
              <p:spPr>
                <a:xfrm>
                  <a:off x="11955304" y="3057120"/>
                  <a:ext cx="17352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97" name="Ink 96">
                  <a:extLst>
                    <a:ext uri="{FF2B5EF4-FFF2-40B4-BE49-F238E27FC236}">
                      <a16:creationId xmlns:a16="http://schemas.microsoft.com/office/drawing/2014/main" id="{0EF41989-6900-48BA-D290-EA5A6EC69C5C}"/>
                    </a:ext>
                  </a:extLst>
                </p14:cNvPr>
                <p14:cNvContentPartPr/>
                <p14:nvPr/>
              </p14:nvContentPartPr>
              <p14:xfrm>
                <a:off x="12231064" y="2952360"/>
                <a:ext cx="52560" cy="132120"/>
              </p14:xfrm>
            </p:contentPart>
          </mc:Choice>
          <mc:Fallback xmlns="">
            <p:pic>
              <p:nvPicPr>
                <p:cNvPr id="97" name="Ink 96">
                  <a:extLst>
                    <a:ext uri="{FF2B5EF4-FFF2-40B4-BE49-F238E27FC236}">
                      <a16:creationId xmlns:a16="http://schemas.microsoft.com/office/drawing/2014/main" id="{0EF41989-6900-48BA-D290-EA5A6EC69C5C}"/>
                    </a:ext>
                  </a:extLst>
                </p:cNvPr>
                <p:cNvPicPr/>
                <p:nvPr/>
              </p:nvPicPr>
              <p:blipFill>
                <a:blip r:embed="rId151"/>
                <a:stretch>
                  <a:fillRect/>
                </a:stretch>
              </p:blipFill>
              <p:spPr>
                <a:xfrm>
                  <a:off x="12222424" y="2943720"/>
                  <a:ext cx="7020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98" name="Ink 97">
                  <a:extLst>
                    <a:ext uri="{FF2B5EF4-FFF2-40B4-BE49-F238E27FC236}">
                      <a16:creationId xmlns:a16="http://schemas.microsoft.com/office/drawing/2014/main" id="{232793EB-C6B7-5634-862D-3F3D4C5231E9}"/>
                    </a:ext>
                  </a:extLst>
                </p14:cNvPr>
                <p14:cNvContentPartPr/>
                <p14:nvPr/>
              </p14:nvContentPartPr>
              <p14:xfrm>
                <a:off x="12238624" y="2907720"/>
                <a:ext cx="160560" cy="114480"/>
              </p14:xfrm>
            </p:contentPart>
          </mc:Choice>
          <mc:Fallback xmlns="">
            <p:pic>
              <p:nvPicPr>
                <p:cNvPr id="98" name="Ink 97">
                  <a:extLst>
                    <a:ext uri="{FF2B5EF4-FFF2-40B4-BE49-F238E27FC236}">
                      <a16:creationId xmlns:a16="http://schemas.microsoft.com/office/drawing/2014/main" id="{232793EB-C6B7-5634-862D-3F3D4C5231E9}"/>
                    </a:ext>
                  </a:extLst>
                </p:cNvPr>
                <p:cNvPicPr/>
                <p:nvPr/>
              </p:nvPicPr>
              <p:blipFill>
                <a:blip r:embed="rId153"/>
                <a:stretch>
                  <a:fillRect/>
                </a:stretch>
              </p:blipFill>
              <p:spPr>
                <a:xfrm>
                  <a:off x="12229624" y="2899080"/>
                  <a:ext cx="17820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99" name="Ink 98">
                  <a:extLst>
                    <a:ext uri="{FF2B5EF4-FFF2-40B4-BE49-F238E27FC236}">
                      <a16:creationId xmlns:a16="http://schemas.microsoft.com/office/drawing/2014/main" id="{DFE113E4-3BA4-760B-C54F-866E9D3E10F4}"/>
                    </a:ext>
                  </a:extLst>
                </p14:cNvPr>
                <p14:cNvContentPartPr/>
                <p14:nvPr/>
              </p14:nvContentPartPr>
              <p14:xfrm>
                <a:off x="12444904" y="2860920"/>
                <a:ext cx="49680" cy="108360"/>
              </p14:xfrm>
            </p:contentPart>
          </mc:Choice>
          <mc:Fallback xmlns="">
            <p:pic>
              <p:nvPicPr>
                <p:cNvPr id="99" name="Ink 98">
                  <a:extLst>
                    <a:ext uri="{FF2B5EF4-FFF2-40B4-BE49-F238E27FC236}">
                      <a16:creationId xmlns:a16="http://schemas.microsoft.com/office/drawing/2014/main" id="{DFE113E4-3BA4-760B-C54F-866E9D3E10F4}"/>
                    </a:ext>
                  </a:extLst>
                </p:cNvPr>
                <p:cNvPicPr/>
                <p:nvPr/>
              </p:nvPicPr>
              <p:blipFill>
                <a:blip r:embed="rId155"/>
                <a:stretch>
                  <a:fillRect/>
                </a:stretch>
              </p:blipFill>
              <p:spPr>
                <a:xfrm>
                  <a:off x="12435904" y="2851920"/>
                  <a:ext cx="6732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00" name="Ink 99">
                  <a:extLst>
                    <a:ext uri="{FF2B5EF4-FFF2-40B4-BE49-F238E27FC236}">
                      <a16:creationId xmlns:a16="http://schemas.microsoft.com/office/drawing/2014/main" id="{DF1C455F-3855-5845-FB2E-C4E99ECE3F99}"/>
                    </a:ext>
                  </a:extLst>
                </p14:cNvPr>
                <p14:cNvContentPartPr/>
                <p14:nvPr/>
              </p14:nvContentPartPr>
              <p14:xfrm>
                <a:off x="12435544" y="2840400"/>
                <a:ext cx="82800" cy="84240"/>
              </p14:xfrm>
            </p:contentPart>
          </mc:Choice>
          <mc:Fallback xmlns="">
            <p:pic>
              <p:nvPicPr>
                <p:cNvPr id="100" name="Ink 99">
                  <a:extLst>
                    <a:ext uri="{FF2B5EF4-FFF2-40B4-BE49-F238E27FC236}">
                      <a16:creationId xmlns:a16="http://schemas.microsoft.com/office/drawing/2014/main" id="{DF1C455F-3855-5845-FB2E-C4E99ECE3F99}"/>
                    </a:ext>
                  </a:extLst>
                </p:cNvPr>
                <p:cNvPicPr/>
                <p:nvPr/>
              </p:nvPicPr>
              <p:blipFill>
                <a:blip r:embed="rId157"/>
                <a:stretch>
                  <a:fillRect/>
                </a:stretch>
              </p:blipFill>
              <p:spPr>
                <a:xfrm>
                  <a:off x="12426544" y="2831760"/>
                  <a:ext cx="10044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01" name="Ink 100">
                  <a:extLst>
                    <a:ext uri="{FF2B5EF4-FFF2-40B4-BE49-F238E27FC236}">
                      <a16:creationId xmlns:a16="http://schemas.microsoft.com/office/drawing/2014/main" id="{CA4396C7-B635-0FBB-CE7A-438DCF94E923}"/>
                    </a:ext>
                  </a:extLst>
                </p14:cNvPr>
                <p14:cNvContentPartPr/>
                <p14:nvPr/>
              </p14:nvContentPartPr>
              <p14:xfrm>
                <a:off x="12546424" y="2927520"/>
                <a:ext cx="5760" cy="10440"/>
              </p14:xfrm>
            </p:contentPart>
          </mc:Choice>
          <mc:Fallback xmlns="">
            <p:pic>
              <p:nvPicPr>
                <p:cNvPr id="101" name="Ink 100">
                  <a:extLst>
                    <a:ext uri="{FF2B5EF4-FFF2-40B4-BE49-F238E27FC236}">
                      <a16:creationId xmlns:a16="http://schemas.microsoft.com/office/drawing/2014/main" id="{CA4396C7-B635-0FBB-CE7A-438DCF94E923}"/>
                    </a:ext>
                  </a:extLst>
                </p:cNvPr>
                <p:cNvPicPr/>
                <p:nvPr/>
              </p:nvPicPr>
              <p:blipFill>
                <a:blip r:embed="rId159"/>
                <a:stretch>
                  <a:fillRect/>
                </a:stretch>
              </p:blipFill>
              <p:spPr>
                <a:xfrm>
                  <a:off x="12537424" y="2918880"/>
                  <a:ext cx="23400" cy="28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0">
            <p14:nvContentPartPr>
              <p14:cNvPr id="103" name="Ink 102">
                <a:extLst>
                  <a:ext uri="{FF2B5EF4-FFF2-40B4-BE49-F238E27FC236}">
                    <a16:creationId xmlns:a16="http://schemas.microsoft.com/office/drawing/2014/main" id="{60A71978-D511-83B8-C00E-FF4A609E16DD}"/>
                  </a:ext>
                </a:extLst>
              </p14:cNvPr>
              <p14:cNvContentPartPr/>
              <p14:nvPr/>
            </p14:nvContentPartPr>
            <p14:xfrm>
              <a:off x="9522424" y="2388600"/>
              <a:ext cx="934920" cy="392760"/>
            </p14:xfrm>
          </p:contentPart>
        </mc:Choice>
        <mc:Fallback xmlns="">
          <p:pic>
            <p:nvPicPr>
              <p:cNvPr id="103" name="Ink 102">
                <a:extLst>
                  <a:ext uri="{FF2B5EF4-FFF2-40B4-BE49-F238E27FC236}">
                    <a16:creationId xmlns:a16="http://schemas.microsoft.com/office/drawing/2014/main" id="{60A71978-D511-83B8-C00E-FF4A609E16DD}"/>
                  </a:ext>
                </a:extLst>
              </p:cNvPr>
              <p:cNvPicPr/>
              <p:nvPr/>
            </p:nvPicPr>
            <p:blipFill>
              <a:blip r:embed="rId161"/>
              <a:stretch>
                <a:fillRect/>
              </a:stretch>
            </p:blipFill>
            <p:spPr>
              <a:xfrm>
                <a:off x="9513784" y="2379600"/>
                <a:ext cx="952560" cy="4104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04" name="Ink 103">
                <a:extLst>
                  <a:ext uri="{FF2B5EF4-FFF2-40B4-BE49-F238E27FC236}">
                    <a16:creationId xmlns:a16="http://schemas.microsoft.com/office/drawing/2014/main" id="{15A3FEBE-F77F-8AE9-C3ED-8CD4588694EA}"/>
                  </a:ext>
                </a:extLst>
              </p14:cNvPr>
              <p14:cNvContentPartPr/>
              <p14:nvPr/>
            </p14:nvContentPartPr>
            <p14:xfrm>
              <a:off x="6520024" y="2015280"/>
              <a:ext cx="343800" cy="426960"/>
            </p14:xfrm>
          </p:contentPart>
        </mc:Choice>
        <mc:Fallback xmlns="">
          <p:pic>
            <p:nvPicPr>
              <p:cNvPr id="104" name="Ink 103">
                <a:extLst>
                  <a:ext uri="{FF2B5EF4-FFF2-40B4-BE49-F238E27FC236}">
                    <a16:creationId xmlns:a16="http://schemas.microsoft.com/office/drawing/2014/main" id="{15A3FEBE-F77F-8AE9-C3ED-8CD4588694EA}"/>
                  </a:ext>
                </a:extLst>
              </p:cNvPr>
              <p:cNvPicPr/>
              <p:nvPr/>
            </p:nvPicPr>
            <p:blipFill>
              <a:blip r:embed="rId163"/>
              <a:stretch>
                <a:fillRect/>
              </a:stretch>
            </p:blipFill>
            <p:spPr>
              <a:xfrm>
                <a:off x="6511024" y="2006280"/>
                <a:ext cx="361440" cy="4446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05" name="Ink 104">
                <a:extLst>
                  <a:ext uri="{FF2B5EF4-FFF2-40B4-BE49-F238E27FC236}">
                    <a16:creationId xmlns:a16="http://schemas.microsoft.com/office/drawing/2014/main" id="{E6FB79A3-CA92-1400-335E-58FAD3D1D715}"/>
                  </a:ext>
                </a:extLst>
              </p14:cNvPr>
              <p14:cNvContentPartPr/>
              <p14:nvPr/>
            </p14:nvContentPartPr>
            <p14:xfrm>
              <a:off x="9801784" y="628200"/>
              <a:ext cx="277560" cy="275760"/>
            </p14:xfrm>
          </p:contentPart>
        </mc:Choice>
        <mc:Fallback xmlns="">
          <p:pic>
            <p:nvPicPr>
              <p:cNvPr id="105" name="Ink 104">
                <a:extLst>
                  <a:ext uri="{FF2B5EF4-FFF2-40B4-BE49-F238E27FC236}">
                    <a16:creationId xmlns:a16="http://schemas.microsoft.com/office/drawing/2014/main" id="{E6FB79A3-CA92-1400-335E-58FAD3D1D715}"/>
                  </a:ext>
                </a:extLst>
              </p:cNvPr>
              <p:cNvPicPr/>
              <p:nvPr/>
            </p:nvPicPr>
            <p:blipFill>
              <a:blip r:embed="rId165"/>
              <a:stretch>
                <a:fillRect/>
              </a:stretch>
            </p:blipFill>
            <p:spPr>
              <a:xfrm>
                <a:off x="9793144" y="619200"/>
                <a:ext cx="29520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6" name="Ink 105">
                <a:extLst>
                  <a:ext uri="{FF2B5EF4-FFF2-40B4-BE49-F238E27FC236}">
                    <a16:creationId xmlns:a16="http://schemas.microsoft.com/office/drawing/2014/main" id="{6639BEB6-2E34-20F1-F06E-63BEEC0A32DE}"/>
                  </a:ext>
                </a:extLst>
              </p14:cNvPr>
              <p14:cNvContentPartPr/>
              <p14:nvPr/>
            </p14:nvContentPartPr>
            <p14:xfrm>
              <a:off x="12649744" y="2771280"/>
              <a:ext cx="202680" cy="160920"/>
            </p14:xfrm>
          </p:contentPart>
        </mc:Choice>
        <mc:Fallback xmlns="">
          <p:pic>
            <p:nvPicPr>
              <p:cNvPr id="106" name="Ink 105">
                <a:extLst>
                  <a:ext uri="{FF2B5EF4-FFF2-40B4-BE49-F238E27FC236}">
                    <a16:creationId xmlns:a16="http://schemas.microsoft.com/office/drawing/2014/main" id="{6639BEB6-2E34-20F1-F06E-63BEEC0A32DE}"/>
                  </a:ext>
                </a:extLst>
              </p:cNvPr>
              <p:cNvPicPr/>
              <p:nvPr/>
            </p:nvPicPr>
            <p:blipFill>
              <a:blip r:embed="rId167"/>
              <a:stretch>
                <a:fillRect/>
              </a:stretch>
            </p:blipFill>
            <p:spPr>
              <a:xfrm>
                <a:off x="12641104" y="2762640"/>
                <a:ext cx="22032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07" name="Ink 106">
                <a:extLst>
                  <a:ext uri="{FF2B5EF4-FFF2-40B4-BE49-F238E27FC236}">
                    <a16:creationId xmlns:a16="http://schemas.microsoft.com/office/drawing/2014/main" id="{16CCCAD2-DD47-AE1E-896D-740E7E52AFC3}"/>
                  </a:ext>
                </a:extLst>
              </p14:cNvPr>
              <p14:cNvContentPartPr/>
              <p14:nvPr/>
            </p14:nvContentPartPr>
            <p14:xfrm>
              <a:off x="6699304" y="3652200"/>
              <a:ext cx="2560320" cy="1569240"/>
            </p14:xfrm>
          </p:contentPart>
        </mc:Choice>
        <mc:Fallback xmlns="">
          <p:pic>
            <p:nvPicPr>
              <p:cNvPr id="107" name="Ink 106">
                <a:extLst>
                  <a:ext uri="{FF2B5EF4-FFF2-40B4-BE49-F238E27FC236}">
                    <a16:creationId xmlns:a16="http://schemas.microsoft.com/office/drawing/2014/main" id="{16CCCAD2-DD47-AE1E-896D-740E7E52AFC3}"/>
                  </a:ext>
                </a:extLst>
              </p:cNvPr>
              <p:cNvPicPr/>
              <p:nvPr/>
            </p:nvPicPr>
            <p:blipFill>
              <a:blip r:embed="rId169"/>
              <a:stretch>
                <a:fillRect/>
              </a:stretch>
            </p:blipFill>
            <p:spPr>
              <a:xfrm>
                <a:off x="6690664" y="3643200"/>
                <a:ext cx="2577960" cy="1586880"/>
              </a:xfrm>
              <a:prstGeom prst="rect">
                <a:avLst/>
              </a:prstGeom>
            </p:spPr>
          </p:pic>
        </mc:Fallback>
      </mc:AlternateContent>
    </p:spTree>
    <p:extLst>
      <p:ext uri="{BB962C8B-B14F-4D97-AF65-F5344CB8AC3E}">
        <p14:creationId xmlns:p14="http://schemas.microsoft.com/office/powerpoint/2010/main" val="1539602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3191"/>
          <a:stretch/>
        </p:blipFill>
        <p:spPr>
          <a:xfrm>
            <a:off x="6864154" y="875163"/>
            <a:ext cx="4349750" cy="3087688"/>
          </a:xfrm>
        </p:spPr>
      </p:pic>
      <p:sp>
        <p:nvSpPr>
          <p:cNvPr id="2" name="Title 1"/>
          <p:cNvSpPr>
            <a:spLocks noGrp="1"/>
          </p:cNvSpPr>
          <p:nvPr>
            <p:ph type="title" idx="4294967295"/>
          </p:nvPr>
        </p:nvSpPr>
        <p:spPr>
          <a:xfrm>
            <a:off x="4862205" y="127926"/>
            <a:ext cx="4670425" cy="331788"/>
          </a:xfrm>
        </p:spPr>
        <p:txBody>
          <a:bodyPr>
            <a:noAutofit/>
          </a:bodyPr>
          <a:lstStyle/>
          <a:p>
            <a:r>
              <a:rPr lang="en-US" sz="2982" dirty="0"/>
              <a:t>PCR – Primer Design</a:t>
            </a:r>
          </a:p>
        </p:txBody>
      </p:sp>
      <p:sp>
        <p:nvSpPr>
          <p:cNvPr id="4" name="Content Placeholder 3"/>
          <p:cNvSpPr>
            <a:spLocks noGrp="1"/>
          </p:cNvSpPr>
          <p:nvPr>
            <p:ph sz="half" idx="4294967295"/>
          </p:nvPr>
        </p:nvSpPr>
        <p:spPr>
          <a:xfrm>
            <a:off x="51071" y="459714"/>
            <a:ext cx="5630863" cy="6196012"/>
          </a:xfrm>
        </p:spPr>
        <p:txBody>
          <a:bodyPr>
            <a:noAutofit/>
          </a:bodyPr>
          <a:lstStyle/>
          <a:p>
            <a:pPr marL="351789" indent="-351789"/>
            <a:r>
              <a:rPr lang="en-US" sz="1800" dirty="0"/>
              <a:t>Before a region of DNA can be amplified, one must identify and determine the sequence of a piece of DNA upstream and downstream of the region of interest. </a:t>
            </a:r>
          </a:p>
          <a:p>
            <a:pPr marL="351789" indent="-351789"/>
            <a:r>
              <a:rPr lang="en-US" sz="1800" dirty="0"/>
              <a:t>These areas are then used to determine the sequence of oligonucleotide primers that will be synthesized and used as starting points for DNA replication. </a:t>
            </a:r>
          </a:p>
          <a:p>
            <a:pPr marL="351789" indent="-351789"/>
            <a:r>
              <a:rPr lang="en-US" sz="1800" dirty="0"/>
              <a:t>Primers are complimentary to the up- and down-stream regions of the sequence to be amplified, so they stick, or anneal, to those regions.</a:t>
            </a:r>
          </a:p>
          <a:p>
            <a:pPr marL="703579" lvl="1" indent="-351789">
              <a:buFont typeface="Arial" panose="020B0604020202020204" pitchFamily="34" charset="0"/>
              <a:buChar char="•"/>
            </a:pPr>
            <a:r>
              <a:rPr lang="en-US" sz="1800" dirty="0">
                <a:solidFill>
                  <a:srgbClr val="FF0000"/>
                </a:solidFill>
              </a:rPr>
              <a:t>Left primer = sequence of top strand on the left.  This primer will anneal to the bottom strand.</a:t>
            </a:r>
          </a:p>
          <a:p>
            <a:pPr marL="703579" lvl="1" indent="-351789">
              <a:buFont typeface="Arial" panose="020B0604020202020204" pitchFamily="34" charset="0"/>
              <a:buChar char="•"/>
            </a:pPr>
            <a:r>
              <a:rPr lang="en-US" sz="1800" dirty="0">
                <a:solidFill>
                  <a:srgbClr val="FF0000"/>
                </a:solidFill>
              </a:rPr>
              <a:t>Right primer = sequence of bottom strand on the right. This primer will anneal to the top strand.</a:t>
            </a:r>
          </a:p>
          <a:p>
            <a:pPr marL="351789" indent="-351789"/>
            <a:r>
              <a:rPr lang="en-US" sz="1800" dirty="0"/>
              <a:t>Primers are in large excess over the template DNA, they are never used up.</a:t>
            </a:r>
          </a:p>
          <a:p>
            <a:pPr marL="351789" indent="-351789"/>
            <a:r>
              <a:rPr lang="en-US" sz="1800" dirty="0"/>
              <a:t>The primers  are incorporated into the final PCR product.</a:t>
            </a:r>
          </a:p>
          <a:p>
            <a:pPr marL="351789" indent="-351789"/>
            <a:endParaRPr lang="en-US" sz="1800" dirty="0"/>
          </a:p>
        </p:txBody>
      </p:sp>
      <p:cxnSp>
        <p:nvCxnSpPr>
          <p:cNvPr id="10" name="Straight Arrow Connector 9">
            <a:extLst>
              <a:ext uri="{FF2B5EF4-FFF2-40B4-BE49-F238E27FC236}">
                <a16:creationId xmlns:a16="http://schemas.microsoft.com/office/drawing/2014/main" id="{F0E8F15F-5F06-4F0C-9597-F78AF312B731}"/>
              </a:ext>
            </a:extLst>
          </p:cNvPr>
          <p:cNvCxnSpPr>
            <a:cxnSpLocks/>
          </p:cNvCxnSpPr>
          <p:nvPr/>
        </p:nvCxnSpPr>
        <p:spPr>
          <a:xfrm>
            <a:off x="7350446" y="3482688"/>
            <a:ext cx="3377166"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FB7676E-4A69-4422-9829-BF14D8661CAD}"/>
              </a:ext>
            </a:extLst>
          </p:cNvPr>
          <p:cNvSpPr txBox="1"/>
          <p:nvPr/>
        </p:nvSpPr>
        <p:spPr>
          <a:xfrm>
            <a:off x="8154345" y="3322027"/>
            <a:ext cx="1416367" cy="300980"/>
          </a:xfrm>
          <a:prstGeom prst="rect">
            <a:avLst/>
          </a:prstGeom>
          <a:solidFill>
            <a:schemeClr val="bg1"/>
          </a:solidFill>
        </p:spPr>
        <p:txBody>
          <a:bodyPr wrap="square" rtlCol="0">
            <a:spAutoFit/>
          </a:bodyPr>
          <a:lstStyle/>
          <a:p>
            <a:r>
              <a:rPr lang="en-US" sz="1356" dirty="0"/>
              <a:t>Amplified region</a:t>
            </a:r>
          </a:p>
        </p:txBody>
      </p:sp>
      <p:cxnSp>
        <p:nvCxnSpPr>
          <p:cNvPr id="14" name="Straight Arrow Connector 13">
            <a:extLst>
              <a:ext uri="{FF2B5EF4-FFF2-40B4-BE49-F238E27FC236}">
                <a16:creationId xmlns:a16="http://schemas.microsoft.com/office/drawing/2014/main" id="{CEA8A3DB-12D4-450E-B6C0-3599EA47DBBA}"/>
              </a:ext>
            </a:extLst>
          </p:cNvPr>
          <p:cNvCxnSpPr/>
          <p:nvPr/>
        </p:nvCxnSpPr>
        <p:spPr>
          <a:xfrm flipH="1" flipV="1">
            <a:off x="5143153" y="4914131"/>
            <a:ext cx="616812" cy="516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A4D576-B935-4B9A-A2D1-3AC36F42E572}"/>
              </a:ext>
            </a:extLst>
          </p:cNvPr>
          <p:cNvSpPr txBox="1"/>
          <p:nvPr/>
        </p:nvSpPr>
        <p:spPr>
          <a:xfrm>
            <a:off x="5520934" y="5460281"/>
            <a:ext cx="2390086" cy="354584"/>
          </a:xfrm>
          <a:prstGeom prst="rect">
            <a:avLst/>
          </a:prstGeom>
          <a:noFill/>
        </p:spPr>
        <p:txBody>
          <a:bodyPr wrap="square" rtlCol="0">
            <a:spAutoFit/>
          </a:bodyPr>
          <a:lstStyle/>
          <a:p>
            <a:r>
              <a:rPr lang="en-US" sz="1704" b="1" dirty="0">
                <a:solidFill>
                  <a:srgbClr val="FF0000"/>
                </a:solidFill>
              </a:rPr>
              <a:t>Know these rules!</a:t>
            </a:r>
          </a:p>
        </p:txBody>
      </p:sp>
      <p:grpSp>
        <p:nvGrpSpPr>
          <p:cNvPr id="23" name="Group 22">
            <a:extLst>
              <a:ext uri="{FF2B5EF4-FFF2-40B4-BE49-F238E27FC236}">
                <a16:creationId xmlns:a16="http://schemas.microsoft.com/office/drawing/2014/main" id="{0CE61731-0733-47D2-9187-C9C711D200E6}"/>
              </a:ext>
            </a:extLst>
          </p:cNvPr>
          <p:cNvGrpSpPr/>
          <p:nvPr/>
        </p:nvGrpSpPr>
        <p:grpSpPr>
          <a:xfrm>
            <a:off x="7302229" y="4125698"/>
            <a:ext cx="4570482" cy="2355793"/>
            <a:chOff x="5138342" y="3716754"/>
            <a:chExt cx="4135320" cy="2437370"/>
          </a:xfrm>
        </p:grpSpPr>
        <p:sp>
          <p:nvSpPr>
            <p:cNvPr id="9" name="TextBox 8">
              <a:extLst>
                <a:ext uri="{FF2B5EF4-FFF2-40B4-BE49-F238E27FC236}">
                  <a16:creationId xmlns:a16="http://schemas.microsoft.com/office/drawing/2014/main" id="{415F5F11-0B9D-4560-8702-739FD83DD996}"/>
                </a:ext>
              </a:extLst>
            </p:cNvPr>
            <p:cNvSpPr txBox="1"/>
            <p:nvPr/>
          </p:nvSpPr>
          <p:spPr>
            <a:xfrm>
              <a:off x="5138342" y="4204089"/>
              <a:ext cx="4135320" cy="570263"/>
            </a:xfrm>
            <a:prstGeom prst="rect">
              <a:avLst/>
            </a:prstGeom>
            <a:noFill/>
          </p:spPr>
          <p:txBody>
            <a:bodyPr wrap="none" rtlCol="0">
              <a:spAutoFit/>
            </a:bodyPr>
            <a:lstStyle/>
            <a:p>
              <a:r>
                <a:rPr lang="en-US" sz="1491" dirty="0">
                  <a:latin typeface="Courier New" panose="02070309020205020404" pitchFamily="49" charset="0"/>
                  <a:cs typeface="Courier New" panose="02070309020205020404" pitchFamily="49" charset="0"/>
                </a:rPr>
                <a:t>5’--AAG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TAGTCGATGCGAATGTGCGGTGC—3’</a:t>
              </a:r>
            </a:p>
            <a:p>
              <a:r>
                <a:rPr lang="en-US" sz="1491" dirty="0">
                  <a:latin typeface="Courier New" panose="02070309020205020404" pitchFamily="49" charset="0"/>
                  <a:cs typeface="Courier New" panose="02070309020205020404" pitchFamily="49" charset="0"/>
                </a:rPr>
                <a:t>3’--TTCGACTGATCAGCTACGCTT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CCACG—5’</a:t>
              </a:r>
            </a:p>
          </p:txBody>
        </p:sp>
        <p:sp>
          <p:nvSpPr>
            <p:cNvPr id="11" name="TextBox 10">
              <a:extLst>
                <a:ext uri="{FF2B5EF4-FFF2-40B4-BE49-F238E27FC236}">
                  <a16:creationId xmlns:a16="http://schemas.microsoft.com/office/drawing/2014/main" id="{403B52C3-6758-4007-B510-386A5C85755E}"/>
                </a:ext>
              </a:extLst>
            </p:cNvPr>
            <p:cNvSpPr txBox="1"/>
            <p:nvPr/>
          </p:nvSpPr>
          <p:spPr>
            <a:xfrm>
              <a:off x="5694827" y="5515928"/>
              <a:ext cx="2902498" cy="638196"/>
            </a:xfrm>
            <a:prstGeom prst="rect">
              <a:avLst/>
            </a:prstGeom>
            <a:noFill/>
          </p:spPr>
          <p:txBody>
            <a:bodyPr wrap="none" rtlCol="0">
              <a:spAutoFit/>
            </a:bodyPr>
            <a:lstStyle/>
            <a:p>
              <a:r>
                <a:rPr lang="en-US" sz="1704" dirty="0">
                  <a:highlight>
                    <a:srgbClr val="FFFF00"/>
                  </a:highlight>
                  <a:latin typeface="Courier New" panose="02070309020205020404" pitchFamily="49" charset="0"/>
                  <a:cs typeface="Courier New" panose="02070309020205020404" pitchFamily="49" charset="0"/>
                </a:rPr>
                <a:t>CTGAC</a:t>
              </a:r>
              <a:r>
                <a:rPr lang="en-US" sz="1704" dirty="0">
                  <a:latin typeface="Courier New" panose="02070309020205020404" pitchFamily="49" charset="0"/>
                  <a:cs typeface="Courier New" panose="02070309020205020404" pitchFamily="49" charset="0"/>
                </a:rPr>
                <a:t>TAGTCGATGCGAATGTGC</a:t>
              </a:r>
            </a:p>
            <a:p>
              <a:r>
                <a:rPr lang="en-US" sz="1704" dirty="0">
                  <a:latin typeface="Courier New" panose="02070309020205020404" pitchFamily="49" charset="0"/>
                  <a:cs typeface="Courier New" panose="02070309020205020404" pitchFamily="49" charset="0"/>
                </a:rPr>
                <a:t>GACTGATCAGCTACGCTT</a:t>
              </a:r>
              <a:r>
                <a:rPr lang="en-US" sz="1704" b="1" dirty="0">
                  <a:highlight>
                    <a:srgbClr val="00FF00"/>
                  </a:highlight>
                  <a:latin typeface="Courier New" panose="02070309020205020404" pitchFamily="49" charset="0"/>
                  <a:cs typeface="Courier New" panose="02070309020205020404" pitchFamily="49" charset="0"/>
                </a:rPr>
                <a:t>ACACG</a:t>
              </a:r>
            </a:p>
          </p:txBody>
        </p:sp>
        <p:sp>
          <p:nvSpPr>
            <p:cNvPr id="13" name="Rectangle 12">
              <a:extLst>
                <a:ext uri="{FF2B5EF4-FFF2-40B4-BE49-F238E27FC236}">
                  <a16:creationId xmlns:a16="http://schemas.microsoft.com/office/drawing/2014/main" id="{570CAF7D-216D-4FC5-BD87-B5E0ABC34BEF}"/>
                </a:ext>
              </a:extLst>
            </p:cNvPr>
            <p:cNvSpPr/>
            <p:nvPr/>
          </p:nvSpPr>
          <p:spPr>
            <a:xfrm>
              <a:off x="5614036" y="4799825"/>
              <a:ext cx="828456" cy="332897"/>
            </a:xfrm>
            <a:prstGeom prst="rect">
              <a:avLst/>
            </a:prstGeom>
          </p:spPr>
          <p:txBody>
            <a:bodyPr wrap="none">
              <a:spAutoFit/>
            </a:bodyPr>
            <a:lstStyle/>
            <a:p>
              <a:r>
                <a:rPr lang="en-US" sz="1491" baseline="30000" dirty="0">
                  <a:highlight>
                    <a:srgbClr val="FFFF00"/>
                  </a:highlight>
                  <a:latin typeface="Courier New" panose="02070309020205020404" pitchFamily="49" charset="0"/>
                  <a:cs typeface="Courier New" panose="02070309020205020404" pitchFamily="49" charset="0"/>
                </a:rPr>
                <a:t>5’</a:t>
              </a:r>
              <a:r>
                <a:rPr lang="en-US" sz="1491" dirty="0">
                  <a:highlight>
                    <a:srgbClr val="FFFF00"/>
                  </a:highlight>
                  <a:latin typeface="Courier New" panose="02070309020205020404" pitchFamily="49" charset="0"/>
                  <a:cs typeface="Courier New" panose="02070309020205020404" pitchFamily="49" charset="0"/>
                </a:rPr>
                <a:t>CTGAC</a:t>
              </a:r>
              <a:endParaRPr lang="en-US" sz="1491" dirty="0">
                <a:highlight>
                  <a:srgbClr val="FFFF00"/>
                </a:highlight>
              </a:endParaRPr>
            </a:p>
          </p:txBody>
        </p:sp>
        <p:sp>
          <p:nvSpPr>
            <p:cNvPr id="15" name="Rectangle 14">
              <a:extLst>
                <a:ext uri="{FF2B5EF4-FFF2-40B4-BE49-F238E27FC236}">
                  <a16:creationId xmlns:a16="http://schemas.microsoft.com/office/drawing/2014/main" id="{7420EA19-913B-4DFD-919B-54B74B1315D7}"/>
                </a:ext>
              </a:extLst>
            </p:cNvPr>
            <p:cNvSpPr/>
            <p:nvPr/>
          </p:nvSpPr>
          <p:spPr>
            <a:xfrm>
              <a:off x="7237478" y="4844979"/>
              <a:ext cx="1942348" cy="332897"/>
            </a:xfrm>
            <a:prstGeom prst="rect">
              <a:avLst/>
            </a:prstGeom>
          </p:spPr>
          <p:txBody>
            <a:bodyPr wrap="none">
              <a:spAutoFit/>
            </a:bodyPr>
            <a:lstStyle/>
            <a:p>
              <a:r>
                <a:rPr lang="en-US" sz="1491" b="1" dirty="0">
                  <a:highlight>
                    <a:srgbClr val="00FF00"/>
                  </a:highlight>
                  <a:latin typeface="Courier New" panose="02070309020205020404" pitchFamily="49" charset="0"/>
                  <a:cs typeface="Courier New" panose="02070309020205020404" pitchFamily="49" charset="0"/>
                </a:rPr>
                <a:t>ACACG5’</a:t>
              </a:r>
              <a:r>
                <a:rPr lang="en-US" sz="1491" b="1" dirty="0">
                  <a:latin typeface="Courier New" panose="02070309020205020404" pitchFamily="49" charset="0"/>
                  <a:cs typeface="Courier New" panose="02070309020205020404" pitchFamily="49" charset="0"/>
                </a:rPr>
                <a:t> = </a:t>
              </a:r>
              <a:r>
                <a:rPr lang="en-US" sz="1491" b="1" dirty="0">
                  <a:highlight>
                    <a:srgbClr val="00FF00"/>
                  </a:highlight>
                  <a:latin typeface="Courier New" panose="02070309020205020404" pitchFamily="49" charset="0"/>
                  <a:cs typeface="Courier New" panose="02070309020205020404" pitchFamily="49" charset="0"/>
                </a:rPr>
                <a:t>5’GCACA</a:t>
              </a:r>
              <a:endParaRPr lang="en-US" sz="1491" b="1" dirty="0">
                <a:highlight>
                  <a:srgbClr val="00FF00"/>
                </a:highlight>
              </a:endParaRPr>
            </a:p>
          </p:txBody>
        </p:sp>
        <p:cxnSp>
          <p:nvCxnSpPr>
            <p:cNvPr id="18" name="Straight Arrow Connector 17">
              <a:extLst>
                <a:ext uri="{FF2B5EF4-FFF2-40B4-BE49-F238E27FC236}">
                  <a16:creationId xmlns:a16="http://schemas.microsoft.com/office/drawing/2014/main" id="{2A8572F5-0EAD-4DC6-A2EA-1F076A63FCB6}"/>
                </a:ext>
              </a:extLst>
            </p:cNvPr>
            <p:cNvCxnSpPr/>
            <p:nvPr/>
          </p:nvCxnSpPr>
          <p:spPr>
            <a:xfrm>
              <a:off x="6950710" y="4713923"/>
              <a:ext cx="0" cy="735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3AB7EBA-6856-499D-9F07-72679FB597DD}"/>
                </a:ext>
              </a:extLst>
            </p:cNvPr>
            <p:cNvSpPr/>
            <p:nvPr/>
          </p:nvSpPr>
          <p:spPr>
            <a:xfrm>
              <a:off x="5912891" y="4271855"/>
              <a:ext cx="518609" cy="17999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20" name="Oval 19">
              <a:extLst>
                <a:ext uri="{FF2B5EF4-FFF2-40B4-BE49-F238E27FC236}">
                  <a16:creationId xmlns:a16="http://schemas.microsoft.com/office/drawing/2014/main" id="{266C17E4-8B67-4665-AECD-B6B734D81C9E}"/>
                </a:ext>
              </a:extLst>
            </p:cNvPr>
            <p:cNvSpPr/>
            <p:nvPr/>
          </p:nvSpPr>
          <p:spPr>
            <a:xfrm>
              <a:off x="7743603" y="4537827"/>
              <a:ext cx="601504" cy="176096"/>
            </a:xfrm>
            <a:prstGeom prst="ellipse">
              <a:avLst/>
            </a:prstGeom>
            <a:no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16" name="Straight Arrow Connector 15">
              <a:extLst>
                <a:ext uri="{FF2B5EF4-FFF2-40B4-BE49-F238E27FC236}">
                  <a16:creationId xmlns:a16="http://schemas.microsoft.com/office/drawing/2014/main" id="{C4E71E28-C434-459C-B577-265B9957707F}"/>
                </a:ext>
              </a:extLst>
            </p:cNvPr>
            <p:cNvCxnSpPr>
              <a:cxnSpLocks/>
            </p:cNvCxnSpPr>
            <p:nvPr/>
          </p:nvCxnSpPr>
          <p:spPr>
            <a:xfrm>
              <a:off x="6046032" y="4192530"/>
              <a:ext cx="2191557"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62C0E4-B611-4A5A-A823-BB23DB7F1613}"/>
                </a:ext>
              </a:extLst>
            </p:cNvPr>
            <p:cNvSpPr txBox="1"/>
            <p:nvPr/>
          </p:nvSpPr>
          <p:spPr>
            <a:xfrm>
              <a:off x="6208741" y="3716754"/>
              <a:ext cx="1835613" cy="366863"/>
            </a:xfrm>
            <a:prstGeom prst="rect">
              <a:avLst/>
            </a:prstGeom>
            <a:solidFill>
              <a:schemeClr val="bg1"/>
            </a:solidFill>
          </p:spPr>
          <p:txBody>
            <a:bodyPr wrap="square" rtlCol="0">
              <a:spAutoFit/>
            </a:bodyPr>
            <a:lstStyle/>
            <a:p>
              <a:r>
                <a:rPr lang="en-US" sz="1704" dirty="0"/>
                <a:t>Amplified region</a:t>
              </a:r>
            </a:p>
          </p:txBody>
        </p:sp>
      </p:grpSp>
      <p:sp>
        <p:nvSpPr>
          <p:cNvPr id="12" name="TextBox 11">
            <a:extLst>
              <a:ext uri="{FF2B5EF4-FFF2-40B4-BE49-F238E27FC236}">
                <a16:creationId xmlns:a16="http://schemas.microsoft.com/office/drawing/2014/main" id="{5C6D55B2-29CA-46F1-9AD0-DC0D901FA472}"/>
              </a:ext>
            </a:extLst>
          </p:cNvPr>
          <p:cNvSpPr txBox="1"/>
          <p:nvPr/>
        </p:nvSpPr>
        <p:spPr>
          <a:xfrm>
            <a:off x="2794614" y="6416931"/>
            <a:ext cx="5116406" cy="551177"/>
          </a:xfrm>
          <a:prstGeom prst="rect">
            <a:avLst/>
          </a:prstGeom>
          <a:noFill/>
        </p:spPr>
        <p:txBody>
          <a:bodyPr wrap="square" rtlCol="0">
            <a:spAutoFit/>
          </a:bodyPr>
          <a:lstStyle/>
          <a:p>
            <a:r>
              <a:rPr lang="en-US" sz="1491" dirty="0"/>
              <a:t>Note: Actual primer lengths are 20-30 bases, in the illustrations here and on problem sets, much shorter primers are used.</a:t>
            </a:r>
          </a:p>
        </p:txBody>
      </p:sp>
      <p:sp>
        <p:nvSpPr>
          <p:cNvPr id="5" name="Date Placeholder 4">
            <a:extLst>
              <a:ext uri="{FF2B5EF4-FFF2-40B4-BE49-F238E27FC236}">
                <a16:creationId xmlns:a16="http://schemas.microsoft.com/office/drawing/2014/main" id="{FAF640CB-31CF-EBA7-2479-28E51B0BA662}"/>
              </a:ext>
            </a:extLst>
          </p:cNvPr>
          <p:cNvSpPr>
            <a:spLocks noGrp="1"/>
          </p:cNvSpPr>
          <p:nvPr>
            <p:ph type="dt" sz="half" idx="10"/>
          </p:nvPr>
        </p:nvSpPr>
        <p:spPr/>
        <p:txBody>
          <a:bodyPr/>
          <a:lstStyle/>
          <a:p>
            <a:fld id="{CBB97366-CBA7-4828-ACAA-621720FE07DF}" type="datetime1">
              <a:rPr lang="en-US" smtClean="0"/>
              <a:t>2/5/2025</a:t>
            </a:fld>
            <a:endParaRPr lang="en-US"/>
          </a:p>
        </p:txBody>
      </p:sp>
      <p:sp>
        <p:nvSpPr>
          <p:cNvPr id="7" name="Footer Placeholder 6">
            <a:extLst>
              <a:ext uri="{FF2B5EF4-FFF2-40B4-BE49-F238E27FC236}">
                <a16:creationId xmlns:a16="http://schemas.microsoft.com/office/drawing/2014/main" id="{C673B341-2A85-0756-AB22-B69E50FDEACB}"/>
              </a:ext>
            </a:extLst>
          </p:cNvPr>
          <p:cNvSpPr>
            <a:spLocks noGrp="1"/>
          </p:cNvSpPr>
          <p:nvPr>
            <p:ph type="ftr" sz="quarter" idx="11"/>
          </p:nvPr>
        </p:nvSpPr>
        <p:spPr/>
        <p:txBody>
          <a:bodyPr/>
          <a:lstStyle/>
          <a:p>
            <a:r>
              <a:rPr lang="en-US"/>
              <a:t>Drugs and Disease Spring 2025 - Lecture 4</a:t>
            </a:r>
          </a:p>
        </p:txBody>
      </p:sp>
      <p:sp>
        <p:nvSpPr>
          <p:cNvPr id="8" name="Slide Number Placeholder 7">
            <a:extLst>
              <a:ext uri="{FF2B5EF4-FFF2-40B4-BE49-F238E27FC236}">
                <a16:creationId xmlns:a16="http://schemas.microsoft.com/office/drawing/2014/main" id="{043B7B12-1343-D89F-9AB5-E6C185BCF1FC}"/>
              </a:ext>
            </a:extLst>
          </p:cNvPr>
          <p:cNvSpPr>
            <a:spLocks noGrp="1"/>
          </p:cNvSpPr>
          <p:nvPr>
            <p:ph type="sldNum" sz="quarter" idx="12"/>
          </p:nvPr>
        </p:nvSpPr>
        <p:spPr/>
        <p:txBody>
          <a:bodyPr/>
          <a:lstStyle/>
          <a:p>
            <a:fld id="{DC3BB032-4020-48F4-953B-341806DC4A2B}" type="slidenum">
              <a:rPr lang="en-US" smtClean="0"/>
              <a:t>27</a:t>
            </a:fld>
            <a:endParaRPr lang="en-US"/>
          </a:p>
        </p:txBody>
      </p:sp>
      <mc:AlternateContent xmlns:mc="http://schemas.openxmlformats.org/markup-compatibility/2006" xmlns:p14="http://schemas.microsoft.com/office/powerpoint/2010/main">
        <mc:Choice Requires="p14">
          <p:contentPart p14:bwMode="auto" r:id="rId4">
            <p14:nvContentPartPr>
              <p14:cNvPr id="47" name="Ink 46">
                <a:extLst>
                  <a:ext uri="{FF2B5EF4-FFF2-40B4-BE49-F238E27FC236}">
                    <a16:creationId xmlns:a16="http://schemas.microsoft.com/office/drawing/2014/main" id="{6E1561AF-357F-3964-A81C-1CE2445CD416}"/>
                  </a:ext>
                </a:extLst>
              </p14:cNvPr>
              <p14:cNvContentPartPr/>
              <p14:nvPr/>
            </p14:nvContentPartPr>
            <p14:xfrm>
              <a:off x="8252704" y="4718562"/>
              <a:ext cx="419760" cy="48240"/>
            </p14:xfrm>
          </p:contentPart>
        </mc:Choice>
        <mc:Fallback xmlns="">
          <p:pic>
            <p:nvPicPr>
              <p:cNvPr id="47" name="Ink 46">
                <a:extLst>
                  <a:ext uri="{FF2B5EF4-FFF2-40B4-BE49-F238E27FC236}">
                    <a16:creationId xmlns:a16="http://schemas.microsoft.com/office/drawing/2014/main" id="{6E1561AF-357F-3964-A81C-1CE2445CD416}"/>
                  </a:ext>
                </a:extLst>
              </p:cNvPr>
              <p:cNvPicPr/>
              <p:nvPr/>
            </p:nvPicPr>
            <p:blipFill>
              <a:blip r:embed="rId5"/>
              <a:stretch>
                <a:fillRect/>
              </a:stretch>
            </p:blipFill>
            <p:spPr>
              <a:xfrm>
                <a:off x="8180704" y="4574562"/>
                <a:ext cx="56340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8" name="Ink 47">
                <a:extLst>
                  <a:ext uri="{FF2B5EF4-FFF2-40B4-BE49-F238E27FC236}">
                    <a16:creationId xmlns:a16="http://schemas.microsoft.com/office/drawing/2014/main" id="{99F61016-BACB-65A3-B29A-550980C2D2C5}"/>
                  </a:ext>
                </a:extLst>
              </p14:cNvPr>
              <p14:cNvContentPartPr/>
              <p14:nvPr/>
            </p14:nvContentPartPr>
            <p14:xfrm>
              <a:off x="10309384" y="4977402"/>
              <a:ext cx="520560" cy="26640"/>
            </p14:xfrm>
          </p:contentPart>
        </mc:Choice>
        <mc:Fallback xmlns="">
          <p:pic>
            <p:nvPicPr>
              <p:cNvPr id="48" name="Ink 47">
                <a:extLst>
                  <a:ext uri="{FF2B5EF4-FFF2-40B4-BE49-F238E27FC236}">
                    <a16:creationId xmlns:a16="http://schemas.microsoft.com/office/drawing/2014/main" id="{99F61016-BACB-65A3-B29A-550980C2D2C5}"/>
                  </a:ext>
                </a:extLst>
              </p:cNvPr>
              <p:cNvPicPr/>
              <p:nvPr/>
            </p:nvPicPr>
            <p:blipFill>
              <a:blip r:embed="rId7"/>
              <a:stretch>
                <a:fillRect/>
              </a:stretch>
            </p:blipFill>
            <p:spPr>
              <a:xfrm>
                <a:off x="10237384" y="4833402"/>
                <a:ext cx="664200" cy="314280"/>
              </a:xfrm>
              <a:prstGeom prst="rect">
                <a:avLst/>
              </a:prstGeom>
            </p:spPr>
          </p:pic>
        </mc:Fallback>
      </mc:AlternateContent>
      <p:grpSp>
        <p:nvGrpSpPr>
          <p:cNvPr id="63" name="Group 62">
            <a:extLst>
              <a:ext uri="{FF2B5EF4-FFF2-40B4-BE49-F238E27FC236}">
                <a16:creationId xmlns:a16="http://schemas.microsoft.com/office/drawing/2014/main" id="{F2442EA2-351E-723A-5972-F8E06E6D8222}"/>
              </a:ext>
            </a:extLst>
          </p:cNvPr>
          <p:cNvGrpSpPr/>
          <p:nvPr/>
        </p:nvGrpSpPr>
        <p:grpSpPr>
          <a:xfrm>
            <a:off x="222544" y="3256602"/>
            <a:ext cx="12511080" cy="3602160"/>
            <a:chOff x="222544" y="3256602"/>
            <a:chExt cx="12511080" cy="3602160"/>
          </a:xfrm>
        </p:grpSpPr>
        <mc:AlternateContent xmlns:mc="http://schemas.openxmlformats.org/markup-compatibility/2006" xmlns:p14="http://schemas.microsoft.com/office/powerpoint/2010/main">
          <mc:Choice Requires="p14">
            <p:contentPart p14:bwMode="auto" r:id="rId8">
              <p14:nvContentPartPr>
                <p14:cNvPr id="22" name="Ink 21">
                  <a:extLst>
                    <a:ext uri="{FF2B5EF4-FFF2-40B4-BE49-F238E27FC236}">
                      <a16:creationId xmlns:a16="http://schemas.microsoft.com/office/drawing/2014/main" id="{DF2CE6FA-C060-16E2-24C5-9F2EC5BBC352}"/>
                    </a:ext>
                  </a:extLst>
                </p14:cNvPr>
                <p14:cNvContentPartPr/>
                <p14:nvPr/>
              </p14:nvContentPartPr>
              <p14:xfrm>
                <a:off x="11481184" y="4235082"/>
                <a:ext cx="255960" cy="282960"/>
              </p14:xfrm>
            </p:contentPart>
          </mc:Choice>
          <mc:Fallback xmlns="">
            <p:pic>
              <p:nvPicPr>
                <p:cNvPr id="22" name="Ink 21">
                  <a:extLst>
                    <a:ext uri="{FF2B5EF4-FFF2-40B4-BE49-F238E27FC236}">
                      <a16:creationId xmlns:a16="http://schemas.microsoft.com/office/drawing/2014/main" id="{DF2CE6FA-C060-16E2-24C5-9F2EC5BBC352}"/>
                    </a:ext>
                  </a:extLst>
                </p:cNvPr>
                <p:cNvPicPr/>
                <p:nvPr/>
              </p:nvPicPr>
              <p:blipFill>
                <a:blip r:embed="rId9"/>
                <a:stretch>
                  <a:fillRect/>
                </a:stretch>
              </p:blipFill>
              <p:spPr>
                <a:xfrm>
                  <a:off x="11472544" y="4226082"/>
                  <a:ext cx="27360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2BBB22EB-AC78-68E6-7C3B-DABD3F87F318}"/>
                    </a:ext>
                  </a:extLst>
                </p14:cNvPr>
                <p14:cNvContentPartPr/>
                <p14:nvPr/>
              </p14:nvContentPartPr>
              <p14:xfrm>
                <a:off x="11444464" y="4388442"/>
                <a:ext cx="151200" cy="178920"/>
              </p14:xfrm>
            </p:contentPart>
          </mc:Choice>
          <mc:Fallback xmlns="">
            <p:pic>
              <p:nvPicPr>
                <p:cNvPr id="24" name="Ink 23">
                  <a:extLst>
                    <a:ext uri="{FF2B5EF4-FFF2-40B4-BE49-F238E27FC236}">
                      <a16:creationId xmlns:a16="http://schemas.microsoft.com/office/drawing/2014/main" id="{2BBB22EB-AC78-68E6-7C3B-DABD3F87F318}"/>
                    </a:ext>
                  </a:extLst>
                </p:cNvPr>
                <p:cNvPicPr/>
                <p:nvPr/>
              </p:nvPicPr>
              <p:blipFill>
                <a:blip r:embed="rId11"/>
                <a:stretch>
                  <a:fillRect/>
                </a:stretch>
              </p:blipFill>
              <p:spPr>
                <a:xfrm>
                  <a:off x="11435824" y="4379802"/>
                  <a:ext cx="16884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41290AF1-5423-5711-994B-38ECC2CD3A4F}"/>
                    </a:ext>
                  </a:extLst>
                </p14:cNvPr>
                <p14:cNvContentPartPr/>
                <p14:nvPr/>
              </p14:nvContentPartPr>
              <p14:xfrm>
                <a:off x="11685664" y="4020162"/>
                <a:ext cx="54360" cy="154440"/>
              </p14:xfrm>
            </p:contentPart>
          </mc:Choice>
          <mc:Fallback xmlns="">
            <p:pic>
              <p:nvPicPr>
                <p:cNvPr id="25" name="Ink 24">
                  <a:extLst>
                    <a:ext uri="{FF2B5EF4-FFF2-40B4-BE49-F238E27FC236}">
                      <a16:creationId xmlns:a16="http://schemas.microsoft.com/office/drawing/2014/main" id="{41290AF1-5423-5711-994B-38ECC2CD3A4F}"/>
                    </a:ext>
                  </a:extLst>
                </p:cNvPr>
                <p:cNvPicPr/>
                <p:nvPr/>
              </p:nvPicPr>
              <p:blipFill>
                <a:blip r:embed="rId13"/>
                <a:stretch>
                  <a:fillRect/>
                </a:stretch>
              </p:blipFill>
              <p:spPr>
                <a:xfrm>
                  <a:off x="11676664" y="4011162"/>
                  <a:ext cx="7200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6" name="Ink 25">
                  <a:extLst>
                    <a:ext uri="{FF2B5EF4-FFF2-40B4-BE49-F238E27FC236}">
                      <a16:creationId xmlns:a16="http://schemas.microsoft.com/office/drawing/2014/main" id="{35E56072-12D5-9E36-0D68-A69E32DD791D}"/>
                    </a:ext>
                  </a:extLst>
                </p14:cNvPr>
                <p14:cNvContentPartPr/>
                <p14:nvPr/>
              </p14:nvContentPartPr>
              <p14:xfrm>
                <a:off x="11560744" y="3888042"/>
                <a:ext cx="219960" cy="199800"/>
              </p14:xfrm>
            </p:contentPart>
          </mc:Choice>
          <mc:Fallback xmlns="">
            <p:pic>
              <p:nvPicPr>
                <p:cNvPr id="26" name="Ink 25">
                  <a:extLst>
                    <a:ext uri="{FF2B5EF4-FFF2-40B4-BE49-F238E27FC236}">
                      <a16:creationId xmlns:a16="http://schemas.microsoft.com/office/drawing/2014/main" id="{35E56072-12D5-9E36-0D68-A69E32DD791D}"/>
                    </a:ext>
                  </a:extLst>
                </p:cNvPr>
                <p:cNvPicPr/>
                <p:nvPr/>
              </p:nvPicPr>
              <p:blipFill>
                <a:blip r:embed="rId15"/>
                <a:stretch>
                  <a:fillRect/>
                </a:stretch>
              </p:blipFill>
              <p:spPr>
                <a:xfrm>
                  <a:off x="11552104" y="3879042"/>
                  <a:ext cx="23760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7" name="Ink 26">
                  <a:extLst>
                    <a:ext uri="{FF2B5EF4-FFF2-40B4-BE49-F238E27FC236}">
                      <a16:creationId xmlns:a16="http://schemas.microsoft.com/office/drawing/2014/main" id="{B9F97707-CD9F-44B9-F93D-F62D5729F940}"/>
                    </a:ext>
                  </a:extLst>
                </p14:cNvPr>
                <p14:cNvContentPartPr/>
                <p14:nvPr/>
              </p14:nvContentPartPr>
              <p14:xfrm>
                <a:off x="11798344" y="3969762"/>
                <a:ext cx="133200" cy="111240"/>
              </p14:xfrm>
            </p:contentPart>
          </mc:Choice>
          <mc:Fallback xmlns="">
            <p:pic>
              <p:nvPicPr>
                <p:cNvPr id="27" name="Ink 26">
                  <a:extLst>
                    <a:ext uri="{FF2B5EF4-FFF2-40B4-BE49-F238E27FC236}">
                      <a16:creationId xmlns:a16="http://schemas.microsoft.com/office/drawing/2014/main" id="{B9F97707-CD9F-44B9-F93D-F62D5729F940}"/>
                    </a:ext>
                  </a:extLst>
                </p:cNvPr>
                <p:cNvPicPr/>
                <p:nvPr/>
              </p:nvPicPr>
              <p:blipFill>
                <a:blip r:embed="rId17"/>
                <a:stretch>
                  <a:fillRect/>
                </a:stretch>
              </p:blipFill>
              <p:spPr>
                <a:xfrm>
                  <a:off x="11789704" y="3961122"/>
                  <a:ext cx="15084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8" name="Ink 27">
                  <a:extLst>
                    <a:ext uri="{FF2B5EF4-FFF2-40B4-BE49-F238E27FC236}">
                      <a16:creationId xmlns:a16="http://schemas.microsoft.com/office/drawing/2014/main" id="{B4E168C5-5D03-C765-40B2-7E67C313AF96}"/>
                    </a:ext>
                  </a:extLst>
                </p14:cNvPr>
                <p14:cNvContentPartPr/>
                <p14:nvPr/>
              </p14:nvContentPartPr>
              <p14:xfrm>
                <a:off x="11946664" y="3688962"/>
                <a:ext cx="243000" cy="312480"/>
              </p14:xfrm>
            </p:contentPart>
          </mc:Choice>
          <mc:Fallback xmlns="">
            <p:pic>
              <p:nvPicPr>
                <p:cNvPr id="28" name="Ink 27">
                  <a:extLst>
                    <a:ext uri="{FF2B5EF4-FFF2-40B4-BE49-F238E27FC236}">
                      <a16:creationId xmlns:a16="http://schemas.microsoft.com/office/drawing/2014/main" id="{B4E168C5-5D03-C765-40B2-7E67C313AF96}"/>
                    </a:ext>
                  </a:extLst>
                </p:cNvPr>
                <p:cNvPicPr/>
                <p:nvPr/>
              </p:nvPicPr>
              <p:blipFill>
                <a:blip r:embed="rId19"/>
                <a:stretch>
                  <a:fillRect/>
                </a:stretch>
              </p:blipFill>
              <p:spPr>
                <a:xfrm>
                  <a:off x="11938024" y="3679962"/>
                  <a:ext cx="260640" cy="330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9" name="Ink 28">
                  <a:extLst>
                    <a:ext uri="{FF2B5EF4-FFF2-40B4-BE49-F238E27FC236}">
                      <a16:creationId xmlns:a16="http://schemas.microsoft.com/office/drawing/2014/main" id="{294E6A07-37BB-73C7-58AD-CC5078CA8156}"/>
                    </a:ext>
                  </a:extLst>
                </p14:cNvPr>
                <p14:cNvContentPartPr/>
                <p14:nvPr/>
              </p14:nvContentPartPr>
              <p14:xfrm>
                <a:off x="12179944" y="3502122"/>
                <a:ext cx="93240" cy="151560"/>
              </p14:xfrm>
            </p:contentPart>
          </mc:Choice>
          <mc:Fallback xmlns="">
            <p:pic>
              <p:nvPicPr>
                <p:cNvPr id="29" name="Ink 28">
                  <a:extLst>
                    <a:ext uri="{FF2B5EF4-FFF2-40B4-BE49-F238E27FC236}">
                      <a16:creationId xmlns:a16="http://schemas.microsoft.com/office/drawing/2014/main" id="{294E6A07-37BB-73C7-58AD-CC5078CA8156}"/>
                    </a:ext>
                  </a:extLst>
                </p:cNvPr>
                <p:cNvPicPr/>
                <p:nvPr/>
              </p:nvPicPr>
              <p:blipFill>
                <a:blip r:embed="rId21"/>
                <a:stretch>
                  <a:fillRect/>
                </a:stretch>
              </p:blipFill>
              <p:spPr>
                <a:xfrm>
                  <a:off x="12170944" y="3493122"/>
                  <a:ext cx="11088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0" name="Ink 29">
                  <a:extLst>
                    <a:ext uri="{FF2B5EF4-FFF2-40B4-BE49-F238E27FC236}">
                      <a16:creationId xmlns:a16="http://schemas.microsoft.com/office/drawing/2014/main" id="{A38F5921-15E6-D839-3CEA-9B58C0E19FF6}"/>
                    </a:ext>
                  </a:extLst>
                </p14:cNvPr>
                <p14:cNvContentPartPr/>
                <p14:nvPr/>
              </p14:nvContentPartPr>
              <p14:xfrm>
                <a:off x="12303064" y="3256602"/>
                <a:ext cx="170640" cy="383760"/>
              </p14:xfrm>
            </p:contentPart>
          </mc:Choice>
          <mc:Fallback xmlns="">
            <p:pic>
              <p:nvPicPr>
                <p:cNvPr id="30" name="Ink 29">
                  <a:extLst>
                    <a:ext uri="{FF2B5EF4-FFF2-40B4-BE49-F238E27FC236}">
                      <a16:creationId xmlns:a16="http://schemas.microsoft.com/office/drawing/2014/main" id="{A38F5921-15E6-D839-3CEA-9B58C0E19FF6}"/>
                    </a:ext>
                  </a:extLst>
                </p:cNvPr>
                <p:cNvPicPr/>
                <p:nvPr/>
              </p:nvPicPr>
              <p:blipFill>
                <a:blip r:embed="rId23"/>
                <a:stretch>
                  <a:fillRect/>
                </a:stretch>
              </p:blipFill>
              <p:spPr>
                <a:xfrm>
                  <a:off x="12294424" y="3247602"/>
                  <a:ext cx="188280" cy="401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2" name="Ink 31">
                  <a:extLst>
                    <a:ext uri="{FF2B5EF4-FFF2-40B4-BE49-F238E27FC236}">
                      <a16:creationId xmlns:a16="http://schemas.microsoft.com/office/drawing/2014/main" id="{3C33ED06-0F96-D118-FE89-7E61C45F6D24}"/>
                    </a:ext>
                  </a:extLst>
                </p14:cNvPr>
                <p14:cNvContentPartPr/>
                <p14:nvPr/>
              </p14:nvContentPartPr>
              <p14:xfrm>
                <a:off x="12381544" y="3364242"/>
                <a:ext cx="352080" cy="141120"/>
              </p14:xfrm>
            </p:contentPart>
          </mc:Choice>
          <mc:Fallback xmlns="">
            <p:pic>
              <p:nvPicPr>
                <p:cNvPr id="32" name="Ink 31">
                  <a:extLst>
                    <a:ext uri="{FF2B5EF4-FFF2-40B4-BE49-F238E27FC236}">
                      <a16:creationId xmlns:a16="http://schemas.microsoft.com/office/drawing/2014/main" id="{3C33ED06-0F96-D118-FE89-7E61C45F6D24}"/>
                    </a:ext>
                  </a:extLst>
                </p:cNvPr>
                <p:cNvPicPr/>
                <p:nvPr/>
              </p:nvPicPr>
              <p:blipFill>
                <a:blip r:embed="rId25"/>
                <a:stretch>
                  <a:fillRect/>
                </a:stretch>
              </p:blipFill>
              <p:spPr>
                <a:xfrm>
                  <a:off x="12372544" y="3355602"/>
                  <a:ext cx="36972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4" name="Ink 33">
                  <a:extLst>
                    <a:ext uri="{FF2B5EF4-FFF2-40B4-BE49-F238E27FC236}">
                      <a16:creationId xmlns:a16="http://schemas.microsoft.com/office/drawing/2014/main" id="{8A84652D-A051-1C7A-CEEC-863CACDE2D78}"/>
                    </a:ext>
                  </a:extLst>
                </p14:cNvPr>
                <p14:cNvContentPartPr/>
                <p14:nvPr/>
              </p14:nvContentPartPr>
              <p14:xfrm>
                <a:off x="8183224" y="4296282"/>
                <a:ext cx="109080" cy="830520"/>
              </p14:xfrm>
            </p:contentPart>
          </mc:Choice>
          <mc:Fallback xmlns="">
            <p:pic>
              <p:nvPicPr>
                <p:cNvPr id="34" name="Ink 33">
                  <a:extLst>
                    <a:ext uri="{FF2B5EF4-FFF2-40B4-BE49-F238E27FC236}">
                      <a16:creationId xmlns:a16="http://schemas.microsoft.com/office/drawing/2014/main" id="{8A84652D-A051-1C7A-CEEC-863CACDE2D78}"/>
                    </a:ext>
                  </a:extLst>
                </p:cNvPr>
                <p:cNvPicPr/>
                <p:nvPr/>
              </p:nvPicPr>
              <p:blipFill>
                <a:blip r:embed="rId27"/>
                <a:stretch>
                  <a:fillRect/>
                </a:stretch>
              </p:blipFill>
              <p:spPr>
                <a:xfrm>
                  <a:off x="8174584" y="4287282"/>
                  <a:ext cx="126720" cy="8481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5" name="Ink 34">
                  <a:extLst>
                    <a:ext uri="{FF2B5EF4-FFF2-40B4-BE49-F238E27FC236}">
                      <a16:creationId xmlns:a16="http://schemas.microsoft.com/office/drawing/2014/main" id="{819BA7F7-038E-B9C5-FF1A-79DD0B992E02}"/>
                    </a:ext>
                  </a:extLst>
                </p14:cNvPr>
                <p14:cNvContentPartPr/>
                <p14:nvPr/>
              </p14:nvContentPartPr>
              <p14:xfrm>
                <a:off x="10806184" y="4376202"/>
                <a:ext cx="67680" cy="801720"/>
              </p14:xfrm>
            </p:contentPart>
          </mc:Choice>
          <mc:Fallback xmlns="">
            <p:pic>
              <p:nvPicPr>
                <p:cNvPr id="35" name="Ink 34">
                  <a:extLst>
                    <a:ext uri="{FF2B5EF4-FFF2-40B4-BE49-F238E27FC236}">
                      <a16:creationId xmlns:a16="http://schemas.microsoft.com/office/drawing/2014/main" id="{819BA7F7-038E-B9C5-FF1A-79DD0B992E02}"/>
                    </a:ext>
                  </a:extLst>
                </p:cNvPr>
                <p:cNvPicPr/>
                <p:nvPr/>
              </p:nvPicPr>
              <p:blipFill>
                <a:blip r:embed="rId29"/>
                <a:stretch>
                  <a:fillRect/>
                </a:stretch>
              </p:blipFill>
              <p:spPr>
                <a:xfrm>
                  <a:off x="10797544" y="4367202"/>
                  <a:ext cx="85320" cy="8193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6" name="Ink 35">
                  <a:extLst>
                    <a:ext uri="{FF2B5EF4-FFF2-40B4-BE49-F238E27FC236}">
                      <a16:creationId xmlns:a16="http://schemas.microsoft.com/office/drawing/2014/main" id="{7CDD59CA-3DBB-25C3-CB53-63FF5F161A95}"/>
                    </a:ext>
                  </a:extLst>
                </p14:cNvPr>
                <p14:cNvContentPartPr/>
                <p14:nvPr/>
              </p14:nvContentPartPr>
              <p14:xfrm>
                <a:off x="11483344" y="6202842"/>
                <a:ext cx="43200" cy="221400"/>
              </p14:xfrm>
            </p:contentPart>
          </mc:Choice>
          <mc:Fallback xmlns="">
            <p:pic>
              <p:nvPicPr>
                <p:cNvPr id="36" name="Ink 35">
                  <a:extLst>
                    <a:ext uri="{FF2B5EF4-FFF2-40B4-BE49-F238E27FC236}">
                      <a16:creationId xmlns:a16="http://schemas.microsoft.com/office/drawing/2014/main" id="{7CDD59CA-3DBB-25C3-CB53-63FF5F161A95}"/>
                    </a:ext>
                  </a:extLst>
                </p:cNvPr>
                <p:cNvPicPr/>
                <p:nvPr/>
              </p:nvPicPr>
              <p:blipFill>
                <a:blip r:embed="rId31"/>
                <a:stretch>
                  <a:fillRect/>
                </a:stretch>
              </p:blipFill>
              <p:spPr>
                <a:xfrm>
                  <a:off x="11474344" y="6193842"/>
                  <a:ext cx="6084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7" name="Ink 36">
                  <a:extLst>
                    <a:ext uri="{FF2B5EF4-FFF2-40B4-BE49-F238E27FC236}">
                      <a16:creationId xmlns:a16="http://schemas.microsoft.com/office/drawing/2014/main" id="{138AE8DA-9593-2A33-CAF6-296639562CB2}"/>
                    </a:ext>
                  </a:extLst>
                </p14:cNvPr>
                <p14:cNvContentPartPr/>
                <p14:nvPr/>
              </p14:nvContentPartPr>
              <p14:xfrm>
                <a:off x="11410624" y="6194562"/>
                <a:ext cx="173880" cy="142560"/>
              </p14:xfrm>
            </p:contentPart>
          </mc:Choice>
          <mc:Fallback xmlns="">
            <p:pic>
              <p:nvPicPr>
                <p:cNvPr id="37" name="Ink 36">
                  <a:extLst>
                    <a:ext uri="{FF2B5EF4-FFF2-40B4-BE49-F238E27FC236}">
                      <a16:creationId xmlns:a16="http://schemas.microsoft.com/office/drawing/2014/main" id="{138AE8DA-9593-2A33-CAF6-296639562CB2}"/>
                    </a:ext>
                  </a:extLst>
                </p:cNvPr>
                <p:cNvPicPr/>
                <p:nvPr/>
              </p:nvPicPr>
              <p:blipFill>
                <a:blip r:embed="rId33"/>
                <a:stretch>
                  <a:fillRect/>
                </a:stretch>
              </p:blipFill>
              <p:spPr>
                <a:xfrm>
                  <a:off x="11401624" y="6185922"/>
                  <a:ext cx="19152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8" name="Ink 37">
                  <a:extLst>
                    <a:ext uri="{FF2B5EF4-FFF2-40B4-BE49-F238E27FC236}">
                      <a16:creationId xmlns:a16="http://schemas.microsoft.com/office/drawing/2014/main" id="{7FF916AD-9241-AFE2-F5B4-27D6A5C477EE}"/>
                    </a:ext>
                  </a:extLst>
                </p14:cNvPr>
                <p14:cNvContentPartPr/>
                <p14:nvPr/>
              </p14:nvContentPartPr>
              <p14:xfrm>
                <a:off x="11632024" y="6033642"/>
                <a:ext cx="396720" cy="270000"/>
              </p14:xfrm>
            </p:contentPart>
          </mc:Choice>
          <mc:Fallback xmlns="">
            <p:pic>
              <p:nvPicPr>
                <p:cNvPr id="38" name="Ink 37">
                  <a:extLst>
                    <a:ext uri="{FF2B5EF4-FFF2-40B4-BE49-F238E27FC236}">
                      <a16:creationId xmlns:a16="http://schemas.microsoft.com/office/drawing/2014/main" id="{7FF916AD-9241-AFE2-F5B4-27D6A5C477EE}"/>
                    </a:ext>
                  </a:extLst>
                </p:cNvPr>
                <p:cNvPicPr/>
                <p:nvPr/>
              </p:nvPicPr>
              <p:blipFill>
                <a:blip r:embed="rId35"/>
                <a:stretch>
                  <a:fillRect/>
                </a:stretch>
              </p:blipFill>
              <p:spPr>
                <a:xfrm>
                  <a:off x="11623024" y="6025002"/>
                  <a:ext cx="41436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9" name="Ink 38">
                  <a:extLst>
                    <a:ext uri="{FF2B5EF4-FFF2-40B4-BE49-F238E27FC236}">
                      <a16:creationId xmlns:a16="http://schemas.microsoft.com/office/drawing/2014/main" id="{555AE494-3577-95AE-F0EE-27057CC97F8A}"/>
                    </a:ext>
                  </a:extLst>
                </p14:cNvPr>
                <p14:cNvContentPartPr/>
                <p14:nvPr/>
              </p14:nvContentPartPr>
              <p14:xfrm>
                <a:off x="11565064" y="6602082"/>
                <a:ext cx="150480" cy="256680"/>
              </p14:xfrm>
            </p:contentPart>
          </mc:Choice>
          <mc:Fallback xmlns="">
            <p:pic>
              <p:nvPicPr>
                <p:cNvPr id="39" name="Ink 38">
                  <a:extLst>
                    <a:ext uri="{FF2B5EF4-FFF2-40B4-BE49-F238E27FC236}">
                      <a16:creationId xmlns:a16="http://schemas.microsoft.com/office/drawing/2014/main" id="{555AE494-3577-95AE-F0EE-27057CC97F8A}"/>
                    </a:ext>
                  </a:extLst>
                </p:cNvPr>
                <p:cNvPicPr/>
                <p:nvPr/>
              </p:nvPicPr>
              <p:blipFill>
                <a:blip r:embed="rId37"/>
                <a:stretch>
                  <a:fillRect/>
                </a:stretch>
              </p:blipFill>
              <p:spPr>
                <a:xfrm>
                  <a:off x="11556064" y="6593082"/>
                  <a:ext cx="1681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0" name="Ink 39">
                  <a:extLst>
                    <a:ext uri="{FF2B5EF4-FFF2-40B4-BE49-F238E27FC236}">
                      <a16:creationId xmlns:a16="http://schemas.microsoft.com/office/drawing/2014/main" id="{4198D66E-73A1-05DD-E834-DCA6C206DEEB}"/>
                    </a:ext>
                  </a:extLst>
                </p14:cNvPr>
                <p14:cNvContentPartPr/>
                <p14:nvPr/>
              </p14:nvContentPartPr>
              <p14:xfrm>
                <a:off x="11721664" y="6517122"/>
                <a:ext cx="269280" cy="180360"/>
              </p14:xfrm>
            </p:contentPart>
          </mc:Choice>
          <mc:Fallback xmlns="">
            <p:pic>
              <p:nvPicPr>
                <p:cNvPr id="40" name="Ink 39">
                  <a:extLst>
                    <a:ext uri="{FF2B5EF4-FFF2-40B4-BE49-F238E27FC236}">
                      <a16:creationId xmlns:a16="http://schemas.microsoft.com/office/drawing/2014/main" id="{4198D66E-73A1-05DD-E834-DCA6C206DEEB}"/>
                    </a:ext>
                  </a:extLst>
                </p:cNvPr>
                <p:cNvPicPr/>
                <p:nvPr/>
              </p:nvPicPr>
              <p:blipFill>
                <a:blip r:embed="rId39"/>
                <a:stretch>
                  <a:fillRect/>
                </a:stretch>
              </p:blipFill>
              <p:spPr>
                <a:xfrm>
                  <a:off x="11713024" y="6508122"/>
                  <a:ext cx="28692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1" name="Ink 40">
                  <a:extLst>
                    <a:ext uri="{FF2B5EF4-FFF2-40B4-BE49-F238E27FC236}">
                      <a16:creationId xmlns:a16="http://schemas.microsoft.com/office/drawing/2014/main" id="{BB0D7FE5-AEE8-5313-DD20-240F4B784EA5}"/>
                    </a:ext>
                  </a:extLst>
                </p14:cNvPr>
                <p14:cNvContentPartPr/>
                <p14:nvPr/>
              </p14:nvContentPartPr>
              <p14:xfrm>
                <a:off x="12012184" y="6089442"/>
                <a:ext cx="454680" cy="471240"/>
              </p14:xfrm>
            </p:contentPart>
          </mc:Choice>
          <mc:Fallback xmlns="">
            <p:pic>
              <p:nvPicPr>
                <p:cNvPr id="41" name="Ink 40">
                  <a:extLst>
                    <a:ext uri="{FF2B5EF4-FFF2-40B4-BE49-F238E27FC236}">
                      <a16:creationId xmlns:a16="http://schemas.microsoft.com/office/drawing/2014/main" id="{BB0D7FE5-AEE8-5313-DD20-240F4B784EA5}"/>
                    </a:ext>
                  </a:extLst>
                </p:cNvPr>
                <p:cNvPicPr/>
                <p:nvPr/>
              </p:nvPicPr>
              <p:blipFill>
                <a:blip r:embed="rId41"/>
                <a:stretch>
                  <a:fillRect/>
                </a:stretch>
              </p:blipFill>
              <p:spPr>
                <a:xfrm>
                  <a:off x="12003544" y="6080442"/>
                  <a:ext cx="472320" cy="4888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2" name="Ink 41">
                  <a:extLst>
                    <a:ext uri="{FF2B5EF4-FFF2-40B4-BE49-F238E27FC236}">
                      <a16:creationId xmlns:a16="http://schemas.microsoft.com/office/drawing/2014/main" id="{CE8D1B75-B83D-643A-E195-6AB210BC87D8}"/>
                    </a:ext>
                  </a:extLst>
                </p14:cNvPr>
                <p14:cNvContentPartPr/>
                <p14:nvPr/>
              </p14:nvContentPartPr>
              <p14:xfrm>
                <a:off x="12400264" y="6116082"/>
                <a:ext cx="136080" cy="55080"/>
              </p14:xfrm>
            </p:contentPart>
          </mc:Choice>
          <mc:Fallback xmlns="">
            <p:pic>
              <p:nvPicPr>
                <p:cNvPr id="42" name="Ink 41">
                  <a:extLst>
                    <a:ext uri="{FF2B5EF4-FFF2-40B4-BE49-F238E27FC236}">
                      <a16:creationId xmlns:a16="http://schemas.microsoft.com/office/drawing/2014/main" id="{CE8D1B75-B83D-643A-E195-6AB210BC87D8}"/>
                    </a:ext>
                  </a:extLst>
                </p:cNvPr>
                <p:cNvPicPr/>
                <p:nvPr/>
              </p:nvPicPr>
              <p:blipFill>
                <a:blip r:embed="rId43"/>
                <a:stretch>
                  <a:fillRect/>
                </a:stretch>
              </p:blipFill>
              <p:spPr>
                <a:xfrm>
                  <a:off x="12391264" y="6107082"/>
                  <a:ext cx="15372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4" name="Ink 43">
                  <a:extLst>
                    <a:ext uri="{FF2B5EF4-FFF2-40B4-BE49-F238E27FC236}">
                      <a16:creationId xmlns:a16="http://schemas.microsoft.com/office/drawing/2014/main" id="{99C0467D-86AE-68DE-9FA7-60406F271D6F}"/>
                    </a:ext>
                  </a:extLst>
                </p14:cNvPr>
                <p14:cNvContentPartPr/>
                <p14:nvPr/>
              </p14:nvContentPartPr>
              <p14:xfrm>
                <a:off x="8147944" y="5566362"/>
                <a:ext cx="163440" cy="144360"/>
              </p14:xfrm>
            </p:contentPart>
          </mc:Choice>
          <mc:Fallback xmlns="">
            <p:pic>
              <p:nvPicPr>
                <p:cNvPr id="44" name="Ink 43">
                  <a:extLst>
                    <a:ext uri="{FF2B5EF4-FFF2-40B4-BE49-F238E27FC236}">
                      <a16:creationId xmlns:a16="http://schemas.microsoft.com/office/drawing/2014/main" id="{99C0467D-86AE-68DE-9FA7-60406F271D6F}"/>
                    </a:ext>
                  </a:extLst>
                </p:cNvPr>
                <p:cNvPicPr/>
                <p:nvPr/>
              </p:nvPicPr>
              <p:blipFill>
                <a:blip r:embed="rId45"/>
                <a:stretch>
                  <a:fillRect/>
                </a:stretch>
              </p:blipFill>
              <p:spPr>
                <a:xfrm>
                  <a:off x="8138944" y="5557362"/>
                  <a:ext cx="18108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5" name="Ink 44">
                  <a:extLst>
                    <a:ext uri="{FF2B5EF4-FFF2-40B4-BE49-F238E27FC236}">
                      <a16:creationId xmlns:a16="http://schemas.microsoft.com/office/drawing/2014/main" id="{8E043839-B508-8905-9DBE-39E904AF1ABA}"/>
                    </a:ext>
                  </a:extLst>
                </p14:cNvPr>
                <p14:cNvContentPartPr/>
                <p14:nvPr/>
              </p14:nvContentPartPr>
              <p14:xfrm>
                <a:off x="8322184" y="5559522"/>
                <a:ext cx="163080" cy="180360"/>
              </p14:xfrm>
            </p:contentPart>
          </mc:Choice>
          <mc:Fallback xmlns="">
            <p:pic>
              <p:nvPicPr>
                <p:cNvPr id="45" name="Ink 44">
                  <a:extLst>
                    <a:ext uri="{FF2B5EF4-FFF2-40B4-BE49-F238E27FC236}">
                      <a16:creationId xmlns:a16="http://schemas.microsoft.com/office/drawing/2014/main" id="{8E043839-B508-8905-9DBE-39E904AF1ABA}"/>
                    </a:ext>
                  </a:extLst>
                </p:cNvPr>
                <p:cNvPicPr/>
                <p:nvPr/>
              </p:nvPicPr>
              <p:blipFill>
                <a:blip r:embed="rId47"/>
                <a:stretch>
                  <a:fillRect/>
                </a:stretch>
              </p:blipFill>
              <p:spPr>
                <a:xfrm>
                  <a:off x="8313544" y="5550522"/>
                  <a:ext cx="18072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9" name="Ink 48">
                  <a:extLst>
                    <a:ext uri="{FF2B5EF4-FFF2-40B4-BE49-F238E27FC236}">
                      <a16:creationId xmlns:a16="http://schemas.microsoft.com/office/drawing/2014/main" id="{42B252A1-E3C8-E55B-12EF-1CDA298072DD}"/>
                    </a:ext>
                  </a:extLst>
                </p14:cNvPr>
                <p14:cNvContentPartPr/>
                <p14:nvPr/>
              </p14:nvContentPartPr>
              <p14:xfrm>
                <a:off x="11085544" y="5546562"/>
                <a:ext cx="113040" cy="83160"/>
              </p14:xfrm>
            </p:contentPart>
          </mc:Choice>
          <mc:Fallback xmlns="">
            <p:pic>
              <p:nvPicPr>
                <p:cNvPr id="49" name="Ink 48">
                  <a:extLst>
                    <a:ext uri="{FF2B5EF4-FFF2-40B4-BE49-F238E27FC236}">
                      <a16:creationId xmlns:a16="http://schemas.microsoft.com/office/drawing/2014/main" id="{42B252A1-E3C8-E55B-12EF-1CDA298072DD}"/>
                    </a:ext>
                  </a:extLst>
                </p:cNvPr>
                <p:cNvPicPr/>
                <p:nvPr/>
              </p:nvPicPr>
              <p:blipFill>
                <a:blip r:embed="rId49"/>
                <a:stretch>
                  <a:fillRect/>
                </a:stretch>
              </p:blipFill>
              <p:spPr>
                <a:xfrm>
                  <a:off x="11076544" y="5537922"/>
                  <a:ext cx="13068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0" name="Ink 49">
                  <a:extLst>
                    <a:ext uri="{FF2B5EF4-FFF2-40B4-BE49-F238E27FC236}">
                      <a16:creationId xmlns:a16="http://schemas.microsoft.com/office/drawing/2014/main" id="{38329AA0-8F9F-D3C9-8E5A-A32CBC1E902E}"/>
                    </a:ext>
                  </a:extLst>
                </p14:cNvPr>
                <p14:cNvContentPartPr/>
                <p14:nvPr/>
              </p14:nvContentPartPr>
              <p14:xfrm>
                <a:off x="11238904" y="5564562"/>
                <a:ext cx="67320" cy="68760"/>
              </p14:xfrm>
            </p:contentPart>
          </mc:Choice>
          <mc:Fallback xmlns="">
            <p:pic>
              <p:nvPicPr>
                <p:cNvPr id="50" name="Ink 49">
                  <a:extLst>
                    <a:ext uri="{FF2B5EF4-FFF2-40B4-BE49-F238E27FC236}">
                      <a16:creationId xmlns:a16="http://schemas.microsoft.com/office/drawing/2014/main" id="{38329AA0-8F9F-D3C9-8E5A-A32CBC1E902E}"/>
                    </a:ext>
                  </a:extLst>
                </p:cNvPr>
                <p:cNvPicPr/>
                <p:nvPr/>
              </p:nvPicPr>
              <p:blipFill>
                <a:blip r:embed="rId51"/>
                <a:stretch>
                  <a:fillRect/>
                </a:stretch>
              </p:blipFill>
              <p:spPr>
                <a:xfrm>
                  <a:off x="11229904" y="5555562"/>
                  <a:ext cx="8496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1" name="Ink 50">
                  <a:extLst>
                    <a:ext uri="{FF2B5EF4-FFF2-40B4-BE49-F238E27FC236}">
                      <a16:creationId xmlns:a16="http://schemas.microsoft.com/office/drawing/2014/main" id="{1E88C7A8-17A1-139D-BBFC-94DB8EBDE7D6}"/>
                    </a:ext>
                  </a:extLst>
                </p14:cNvPr>
                <p14:cNvContentPartPr/>
                <p14:nvPr/>
              </p14:nvContentPartPr>
              <p14:xfrm>
                <a:off x="11385424" y="5554482"/>
                <a:ext cx="76320" cy="65880"/>
              </p14:xfrm>
            </p:contentPart>
          </mc:Choice>
          <mc:Fallback xmlns="">
            <p:pic>
              <p:nvPicPr>
                <p:cNvPr id="51" name="Ink 50">
                  <a:extLst>
                    <a:ext uri="{FF2B5EF4-FFF2-40B4-BE49-F238E27FC236}">
                      <a16:creationId xmlns:a16="http://schemas.microsoft.com/office/drawing/2014/main" id="{1E88C7A8-17A1-139D-BBFC-94DB8EBDE7D6}"/>
                    </a:ext>
                  </a:extLst>
                </p:cNvPr>
                <p:cNvPicPr/>
                <p:nvPr/>
              </p:nvPicPr>
              <p:blipFill>
                <a:blip r:embed="rId53"/>
                <a:stretch>
                  <a:fillRect/>
                </a:stretch>
              </p:blipFill>
              <p:spPr>
                <a:xfrm>
                  <a:off x="11376424" y="5545842"/>
                  <a:ext cx="9396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3" name="Ink 52">
                  <a:extLst>
                    <a:ext uri="{FF2B5EF4-FFF2-40B4-BE49-F238E27FC236}">
                      <a16:creationId xmlns:a16="http://schemas.microsoft.com/office/drawing/2014/main" id="{97459E97-5192-3EA8-DF35-71ED8B282628}"/>
                    </a:ext>
                  </a:extLst>
                </p14:cNvPr>
                <p14:cNvContentPartPr/>
                <p14:nvPr/>
              </p14:nvContentPartPr>
              <p14:xfrm>
                <a:off x="11489824" y="5550522"/>
                <a:ext cx="198000" cy="34560"/>
              </p14:xfrm>
            </p:contentPart>
          </mc:Choice>
          <mc:Fallback xmlns="">
            <p:pic>
              <p:nvPicPr>
                <p:cNvPr id="53" name="Ink 52">
                  <a:extLst>
                    <a:ext uri="{FF2B5EF4-FFF2-40B4-BE49-F238E27FC236}">
                      <a16:creationId xmlns:a16="http://schemas.microsoft.com/office/drawing/2014/main" id="{97459E97-5192-3EA8-DF35-71ED8B282628}"/>
                    </a:ext>
                  </a:extLst>
                </p:cNvPr>
                <p:cNvPicPr/>
                <p:nvPr/>
              </p:nvPicPr>
              <p:blipFill>
                <a:blip r:embed="rId55"/>
                <a:stretch>
                  <a:fillRect/>
                </a:stretch>
              </p:blipFill>
              <p:spPr>
                <a:xfrm>
                  <a:off x="11481184" y="5541522"/>
                  <a:ext cx="21564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4" name="Ink 53">
                  <a:extLst>
                    <a:ext uri="{FF2B5EF4-FFF2-40B4-BE49-F238E27FC236}">
                      <a16:creationId xmlns:a16="http://schemas.microsoft.com/office/drawing/2014/main" id="{8ACE5335-1438-977F-2492-3C7C8DC01D51}"/>
                    </a:ext>
                  </a:extLst>
                </p14:cNvPr>
                <p14:cNvContentPartPr/>
                <p14:nvPr/>
              </p14:nvContentPartPr>
              <p14:xfrm>
                <a:off x="10318384" y="5162442"/>
                <a:ext cx="392760" cy="84960"/>
              </p14:xfrm>
            </p:contentPart>
          </mc:Choice>
          <mc:Fallback xmlns="">
            <p:pic>
              <p:nvPicPr>
                <p:cNvPr id="54" name="Ink 53">
                  <a:extLst>
                    <a:ext uri="{FF2B5EF4-FFF2-40B4-BE49-F238E27FC236}">
                      <a16:creationId xmlns:a16="http://schemas.microsoft.com/office/drawing/2014/main" id="{8ACE5335-1438-977F-2492-3C7C8DC01D51}"/>
                    </a:ext>
                  </a:extLst>
                </p:cNvPr>
                <p:cNvPicPr/>
                <p:nvPr/>
              </p:nvPicPr>
              <p:blipFill>
                <a:blip r:embed="rId57"/>
                <a:stretch>
                  <a:fillRect/>
                </a:stretch>
              </p:blipFill>
              <p:spPr>
                <a:xfrm>
                  <a:off x="10309384" y="5153442"/>
                  <a:ext cx="4104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6" name="Ink 55">
                  <a:extLst>
                    <a:ext uri="{FF2B5EF4-FFF2-40B4-BE49-F238E27FC236}">
                      <a16:creationId xmlns:a16="http://schemas.microsoft.com/office/drawing/2014/main" id="{75A53422-0050-98C7-2AB4-13B572326CE0}"/>
                    </a:ext>
                  </a:extLst>
                </p14:cNvPr>
                <p14:cNvContentPartPr/>
                <p14:nvPr/>
              </p14:nvContentPartPr>
              <p14:xfrm>
                <a:off x="8401744" y="4386282"/>
                <a:ext cx="284400" cy="104040"/>
              </p14:xfrm>
            </p:contentPart>
          </mc:Choice>
          <mc:Fallback xmlns="">
            <p:pic>
              <p:nvPicPr>
                <p:cNvPr id="56" name="Ink 55">
                  <a:extLst>
                    <a:ext uri="{FF2B5EF4-FFF2-40B4-BE49-F238E27FC236}">
                      <a16:creationId xmlns:a16="http://schemas.microsoft.com/office/drawing/2014/main" id="{75A53422-0050-98C7-2AB4-13B572326CE0}"/>
                    </a:ext>
                  </a:extLst>
                </p:cNvPr>
                <p:cNvPicPr/>
                <p:nvPr/>
              </p:nvPicPr>
              <p:blipFill>
                <a:blip r:embed="rId59"/>
                <a:stretch>
                  <a:fillRect/>
                </a:stretch>
              </p:blipFill>
              <p:spPr>
                <a:xfrm>
                  <a:off x="8393104" y="4377642"/>
                  <a:ext cx="30204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7" name="Ink 56">
                  <a:extLst>
                    <a:ext uri="{FF2B5EF4-FFF2-40B4-BE49-F238E27FC236}">
                      <a16:creationId xmlns:a16="http://schemas.microsoft.com/office/drawing/2014/main" id="{C146F502-6FA9-9C10-D3A9-A6B7A9A417B0}"/>
                    </a:ext>
                  </a:extLst>
                </p14:cNvPr>
                <p14:cNvContentPartPr/>
                <p14:nvPr/>
              </p14:nvContentPartPr>
              <p14:xfrm>
                <a:off x="9529624" y="5635122"/>
                <a:ext cx="60480" cy="142560"/>
              </p14:xfrm>
            </p:contentPart>
          </mc:Choice>
          <mc:Fallback xmlns="">
            <p:pic>
              <p:nvPicPr>
                <p:cNvPr id="57" name="Ink 56">
                  <a:extLst>
                    <a:ext uri="{FF2B5EF4-FFF2-40B4-BE49-F238E27FC236}">
                      <a16:creationId xmlns:a16="http://schemas.microsoft.com/office/drawing/2014/main" id="{C146F502-6FA9-9C10-D3A9-A6B7A9A417B0}"/>
                    </a:ext>
                  </a:extLst>
                </p:cNvPr>
                <p:cNvPicPr/>
                <p:nvPr/>
              </p:nvPicPr>
              <p:blipFill>
                <a:blip r:embed="rId61"/>
                <a:stretch>
                  <a:fillRect/>
                </a:stretch>
              </p:blipFill>
              <p:spPr>
                <a:xfrm>
                  <a:off x="9520624" y="5626482"/>
                  <a:ext cx="7812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8" name="Ink 57">
                  <a:extLst>
                    <a:ext uri="{FF2B5EF4-FFF2-40B4-BE49-F238E27FC236}">
                      <a16:creationId xmlns:a16="http://schemas.microsoft.com/office/drawing/2014/main" id="{EB5544F0-F0C6-451C-F905-1D05D15BD7AB}"/>
                    </a:ext>
                  </a:extLst>
                </p14:cNvPr>
                <p14:cNvContentPartPr/>
                <p14:nvPr/>
              </p14:nvContentPartPr>
              <p14:xfrm>
                <a:off x="9490744" y="5614242"/>
                <a:ext cx="127080" cy="105120"/>
              </p14:xfrm>
            </p:contentPart>
          </mc:Choice>
          <mc:Fallback xmlns="">
            <p:pic>
              <p:nvPicPr>
                <p:cNvPr id="58" name="Ink 57">
                  <a:extLst>
                    <a:ext uri="{FF2B5EF4-FFF2-40B4-BE49-F238E27FC236}">
                      <a16:creationId xmlns:a16="http://schemas.microsoft.com/office/drawing/2014/main" id="{EB5544F0-F0C6-451C-F905-1D05D15BD7AB}"/>
                    </a:ext>
                  </a:extLst>
                </p:cNvPr>
                <p:cNvPicPr/>
                <p:nvPr/>
              </p:nvPicPr>
              <p:blipFill>
                <a:blip r:embed="rId63"/>
                <a:stretch>
                  <a:fillRect/>
                </a:stretch>
              </p:blipFill>
              <p:spPr>
                <a:xfrm>
                  <a:off x="9482104" y="5605602"/>
                  <a:ext cx="14472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9" name="Ink 58">
                  <a:extLst>
                    <a:ext uri="{FF2B5EF4-FFF2-40B4-BE49-F238E27FC236}">
                      <a16:creationId xmlns:a16="http://schemas.microsoft.com/office/drawing/2014/main" id="{056D1190-05EA-A49B-854B-3614125A530D}"/>
                    </a:ext>
                  </a:extLst>
                </p14:cNvPr>
                <p14:cNvContentPartPr/>
                <p14:nvPr/>
              </p14:nvContentPartPr>
              <p14:xfrm>
                <a:off x="9658144" y="5608482"/>
                <a:ext cx="93240" cy="118440"/>
              </p14:xfrm>
            </p:contentPart>
          </mc:Choice>
          <mc:Fallback xmlns="">
            <p:pic>
              <p:nvPicPr>
                <p:cNvPr id="59" name="Ink 58">
                  <a:extLst>
                    <a:ext uri="{FF2B5EF4-FFF2-40B4-BE49-F238E27FC236}">
                      <a16:creationId xmlns:a16="http://schemas.microsoft.com/office/drawing/2014/main" id="{056D1190-05EA-A49B-854B-3614125A530D}"/>
                    </a:ext>
                  </a:extLst>
                </p:cNvPr>
                <p:cNvPicPr/>
                <p:nvPr/>
              </p:nvPicPr>
              <p:blipFill>
                <a:blip r:embed="rId65"/>
                <a:stretch>
                  <a:fillRect/>
                </a:stretch>
              </p:blipFill>
              <p:spPr>
                <a:xfrm>
                  <a:off x="9649504" y="5599842"/>
                  <a:ext cx="11088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0" name="Ink 59">
                  <a:extLst>
                    <a:ext uri="{FF2B5EF4-FFF2-40B4-BE49-F238E27FC236}">
                      <a16:creationId xmlns:a16="http://schemas.microsoft.com/office/drawing/2014/main" id="{0FBC7FAB-68D7-3E9D-ECD6-AA713480F7D5}"/>
                    </a:ext>
                  </a:extLst>
                </p14:cNvPr>
                <p14:cNvContentPartPr/>
                <p14:nvPr/>
              </p14:nvContentPartPr>
              <p14:xfrm>
                <a:off x="9772624" y="5583642"/>
                <a:ext cx="225360" cy="162360"/>
              </p14:xfrm>
            </p:contentPart>
          </mc:Choice>
          <mc:Fallback xmlns="">
            <p:pic>
              <p:nvPicPr>
                <p:cNvPr id="60" name="Ink 59">
                  <a:extLst>
                    <a:ext uri="{FF2B5EF4-FFF2-40B4-BE49-F238E27FC236}">
                      <a16:creationId xmlns:a16="http://schemas.microsoft.com/office/drawing/2014/main" id="{0FBC7FAB-68D7-3E9D-ECD6-AA713480F7D5}"/>
                    </a:ext>
                  </a:extLst>
                </p:cNvPr>
                <p:cNvPicPr/>
                <p:nvPr/>
              </p:nvPicPr>
              <p:blipFill>
                <a:blip r:embed="rId67"/>
                <a:stretch>
                  <a:fillRect/>
                </a:stretch>
              </p:blipFill>
              <p:spPr>
                <a:xfrm>
                  <a:off x="9763624" y="5575002"/>
                  <a:ext cx="2430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2" name="Ink 61">
                  <a:extLst>
                    <a:ext uri="{FF2B5EF4-FFF2-40B4-BE49-F238E27FC236}">
                      <a16:creationId xmlns:a16="http://schemas.microsoft.com/office/drawing/2014/main" id="{DA040D10-E6A8-DED5-BDFB-762FC75F9901}"/>
                    </a:ext>
                  </a:extLst>
                </p14:cNvPr>
                <p14:cNvContentPartPr/>
                <p14:nvPr/>
              </p14:nvContentPartPr>
              <p14:xfrm>
                <a:off x="222544" y="3461082"/>
                <a:ext cx="5902920" cy="2054880"/>
              </p14:xfrm>
            </p:contentPart>
          </mc:Choice>
          <mc:Fallback xmlns="">
            <p:pic>
              <p:nvPicPr>
                <p:cNvPr id="62" name="Ink 61">
                  <a:extLst>
                    <a:ext uri="{FF2B5EF4-FFF2-40B4-BE49-F238E27FC236}">
                      <a16:creationId xmlns:a16="http://schemas.microsoft.com/office/drawing/2014/main" id="{DA040D10-E6A8-DED5-BDFB-762FC75F9901}"/>
                    </a:ext>
                  </a:extLst>
                </p:cNvPr>
                <p:cNvPicPr/>
                <p:nvPr/>
              </p:nvPicPr>
              <p:blipFill>
                <a:blip r:embed="rId69"/>
                <a:stretch>
                  <a:fillRect/>
                </a:stretch>
              </p:blipFill>
              <p:spPr>
                <a:xfrm>
                  <a:off x="213544" y="3452442"/>
                  <a:ext cx="5920560" cy="2072520"/>
                </a:xfrm>
                <a:prstGeom prst="rect">
                  <a:avLst/>
                </a:prstGeom>
              </p:spPr>
            </p:pic>
          </mc:Fallback>
        </mc:AlternateContent>
      </p:grpSp>
    </p:spTree>
    <p:extLst>
      <p:ext uri="{BB962C8B-B14F-4D97-AF65-F5344CB8AC3E}">
        <p14:creationId xmlns:p14="http://schemas.microsoft.com/office/powerpoint/2010/main" val="306886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E33460-58EB-43E0-82B4-F974AA5FDB02}"/>
              </a:ext>
            </a:extLst>
          </p:cNvPr>
          <p:cNvSpPr txBox="1"/>
          <p:nvPr/>
        </p:nvSpPr>
        <p:spPr>
          <a:xfrm>
            <a:off x="2086993" y="146881"/>
            <a:ext cx="9123973" cy="508729"/>
          </a:xfrm>
          <a:prstGeom prst="rect">
            <a:avLst/>
          </a:prstGeom>
          <a:noFill/>
        </p:spPr>
        <p:txBody>
          <a:bodyPr wrap="none" rtlCol="0">
            <a:spAutoFit/>
          </a:bodyPr>
          <a:lstStyle/>
          <a:p>
            <a:r>
              <a:rPr lang="en-US" sz="2706" dirty="0"/>
              <a:t>PCR Step 1 - Thermal Stability of Double Stranded DNA (dsDNA)</a:t>
            </a:r>
          </a:p>
        </p:txBody>
      </p:sp>
      <p:pic>
        <p:nvPicPr>
          <p:cNvPr id="6" name="Picture 5">
            <a:extLst>
              <a:ext uri="{FF2B5EF4-FFF2-40B4-BE49-F238E27FC236}">
                <a16:creationId xmlns:a16="http://schemas.microsoft.com/office/drawing/2014/main" id="{2C946885-C86E-463F-9DED-7C68F7E3F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796" y="2626314"/>
            <a:ext cx="4037021" cy="2426625"/>
          </a:xfrm>
          <a:prstGeom prst="rect">
            <a:avLst/>
          </a:prstGeom>
        </p:spPr>
      </p:pic>
      <p:sp>
        <p:nvSpPr>
          <p:cNvPr id="12" name="TextBox 11">
            <a:extLst>
              <a:ext uri="{FF2B5EF4-FFF2-40B4-BE49-F238E27FC236}">
                <a16:creationId xmlns:a16="http://schemas.microsoft.com/office/drawing/2014/main" id="{3C72E2FE-B56D-427D-B19E-1C7811192DA1}"/>
              </a:ext>
            </a:extLst>
          </p:cNvPr>
          <p:cNvSpPr txBox="1"/>
          <p:nvPr/>
        </p:nvSpPr>
        <p:spPr>
          <a:xfrm>
            <a:off x="1388928" y="5526955"/>
            <a:ext cx="6054543" cy="300980"/>
          </a:xfrm>
          <a:prstGeom prst="rect">
            <a:avLst/>
          </a:prstGeom>
          <a:noFill/>
        </p:spPr>
        <p:txBody>
          <a:bodyPr wrap="none" rtlCol="0">
            <a:spAutoFit/>
          </a:bodyPr>
          <a:lstStyle/>
          <a:p>
            <a:r>
              <a:rPr lang="en-US" sz="1356" spc="85" dirty="0">
                <a:latin typeface="Courier New" panose="02070309020205020404" pitchFamily="49" charset="0"/>
                <a:cs typeface="Courier New" panose="02070309020205020404" pitchFamily="49" charset="0"/>
              </a:rPr>
              <a:t>3’A-T-G-C-C-G-T-A-G-T-C-G-T-A-C-A-G-T-A-C-G-T-G-C-A</a:t>
            </a:r>
          </a:p>
        </p:txBody>
      </p:sp>
      <p:sp>
        <p:nvSpPr>
          <p:cNvPr id="13" name="TextBox 12">
            <a:extLst>
              <a:ext uri="{FF2B5EF4-FFF2-40B4-BE49-F238E27FC236}">
                <a16:creationId xmlns:a16="http://schemas.microsoft.com/office/drawing/2014/main" id="{673DC1D1-5481-4AF2-99D2-8CB95D7BB30B}"/>
              </a:ext>
            </a:extLst>
          </p:cNvPr>
          <p:cNvSpPr txBox="1"/>
          <p:nvPr/>
        </p:nvSpPr>
        <p:spPr>
          <a:xfrm>
            <a:off x="2682081" y="5310574"/>
            <a:ext cx="1226618" cy="300980"/>
          </a:xfrm>
          <a:prstGeom prst="rect">
            <a:avLst/>
          </a:prstGeom>
          <a:noFill/>
        </p:spPr>
        <p:txBody>
          <a:bodyPr wrap="none" rtlCol="0">
            <a:spAutoFit/>
          </a:bodyPr>
          <a:lstStyle/>
          <a:p>
            <a:r>
              <a:rPr lang="en-US" sz="1356" dirty="0">
                <a:latin typeface="Courier New" panose="02070309020205020404" pitchFamily="49" charset="0"/>
                <a:cs typeface="Courier New" panose="02070309020205020404" pitchFamily="49" charset="0"/>
              </a:rPr>
              <a:t>5’ A-T-C-A</a:t>
            </a:r>
          </a:p>
        </p:txBody>
      </p:sp>
      <p:sp>
        <p:nvSpPr>
          <p:cNvPr id="14" name="TextBox 13">
            <a:extLst>
              <a:ext uri="{FF2B5EF4-FFF2-40B4-BE49-F238E27FC236}">
                <a16:creationId xmlns:a16="http://schemas.microsoft.com/office/drawing/2014/main" id="{416ACB2D-A8F5-46AA-8CE5-1277E86BC215}"/>
              </a:ext>
            </a:extLst>
          </p:cNvPr>
          <p:cNvSpPr txBox="1"/>
          <p:nvPr/>
        </p:nvSpPr>
        <p:spPr>
          <a:xfrm rot="574565">
            <a:off x="5094474" y="2097887"/>
            <a:ext cx="6054543" cy="300980"/>
          </a:xfrm>
          <a:prstGeom prst="rect">
            <a:avLst/>
          </a:prstGeom>
          <a:noFill/>
        </p:spPr>
        <p:txBody>
          <a:bodyPr wrap="none" rtlCol="0">
            <a:spAutoFit/>
          </a:bodyPr>
          <a:lstStyle/>
          <a:p>
            <a:r>
              <a:rPr lang="en-US" sz="1356" spc="85" dirty="0">
                <a:latin typeface="Courier New" panose="02070309020205020404" pitchFamily="49" charset="0"/>
                <a:cs typeface="Courier New" panose="02070309020205020404" pitchFamily="49" charset="0"/>
              </a:rPr>
              <a:t>3’A-T-G-C-C-G-T-A-G-T-C-G-T-A-C-A-G-T-A-C-G-T-G-C-A</a:t>
            </a:r>
          </a:p>
        </p:txBody>
      </p:sp>
      <p:sp>
        <p:nvSpPr>
          <p:cNvPr id="15" name="TextBox 14">
            <a:extLst>
              <a:ext uri="{FF2B5EF4-FFF2-40B4-BE49-F238E27FC236}">
                <a16:creationId xmlns:a16="http://schemas.microsoft.com/office/drawing/2014/main" id="{535DE42F-68EF-403A-9BAE-963EC3F0B475}"/>
              </a:ext>
            </a:extLst>
          </p:cNvPr>
          <p:cNvSpPr txBox="1"/>
          <p:nvPr/>
        </p:nvSpPr>
        <p:spPr>
          <a:xfrm rot="2541482">
            <a:off x="9153653" y="1577983"/>
            <a:ext cx="1226618" cy="300980"/>
          </a:xfrm>
          <a:prstGeom prst="rect">
            <a:avLst/>
          </a:prstGeom>
          <a:noFill/>
        </p:spPr>
        <p:txBody>
          <a:bodyPr wrap="none" rtlCol="0">
            <a:spAutoFit/>
          </a:bodyPr>
          <a:lstStyle/>
          <a:p>
            <a:r>
              <a:rPr lang="en-US" sz="1356" dirty="0">
                <a:latin typeface="Courier New" panose="02070309020205020404" pitchFamily="49" charset="0"/>
                <a:cs typeface="Courier New" panose="02070309020205020404" pitchFamily="49" charset="0"/>
              </a:rPr>
              <a:t>5’ A-T-C-A</a:t>
            </a:r>
          </a:p>
        </p:txBody>
      </p:sp>
      <p:graphicFrame>
        <p:nvGraphicFramePr>
          <p:cNvPr id="11" name="Object 10">
            <a:extLst>
              <a:ext uri="{FF2B5EF4-FFF2-40B4-BE49-F238E27FC236}">
                <a16:creationId xmlns:a16="http://schemas.microsoft.com/office/drawing/2014/main" id="{A58E866F-8DB0-1513-16BD-FBA0037D1468}"/>
              </a:ext>
            </a:extLst>
          </p:cNvPr>
          <p:cNvGraphicFramePr>
            <a:graphicFrameLocks noChangeAspect="1"/>
          </p:cNvGraphicFramePr>
          <p:nvPr/>
        </p:nvGraphicFramePr>
        <p:xfrm>
          <a:off x="1258844" y="1380618"/>
          <a:ext cx="1797157" cy="1262912"/>
        </p:xfrm>
        <a:graphic>
          <a:graphicData uri="http://schemas.openxmlformats.org/presentationml/2006/ole">
            <mc:AlternateContent xmlns:mc="http://schemas.openxmlformats.org/markup-compatibility/2006">
              <mc:Choice xmlns:v="urn:schemas-microsoft-com:vml" Requires="v">
                <p:oleObj name="MDLDrawObject Class" r:id="rId4" imgW="1189608" imgH="837149" progId="MDLDrawOLE.MDLDrawObject.1">
                  <p:embed/>
                </p:oleObj>
              </mc:Choice>
              <mc:Fallback>
                <p:oleObj name="MDLDrawObject Class" r:id="rId4" imgW="1189608" imgH="837149" progId="MDLDrawOLE.MDLDrawObject.1">
                  <p:embed/>
                  <p:pic>
                    <p:nvPicPr>
                      <p:cNvPr id="11" name="Object 10">
                        <a:extLst>
                          <a:ext uri="{FF2B5EF4-FFF2-40B4-BE49-F238E27FC236}">
                            <a16:creationId xmlns:a16="http://schemas.microsoft.com/office/drawing/2014/main" id="{A58E866F-8DB0-1513-16BD-FBA0037D1468}"/>
                          </a:ext>
                        </a:extLst>
                      </p:cNvPr>
                      <p:cNvPicPr>
                        <a:picLocks noChangeAspect="1" noChangeArrowheads="1"/>
                      </p:cNvPicPr>
                      <p:nvPr/>
                    </p:nvPicPr>
                    <p:blipFill>
                      <a:blip r:embed="rId5"/>
                      <a:srcRect/>
                      <a:stretch>
                        <a:fillRect/>
                      </a:stretch>
                    </p:blipFill>
                    <p:spPr bwMode="auto">
                      <a:xfrm>
                        <a:off x="1258844" y="1380618"/>
                        <a:ext cx="1797157" cy="1262912"/>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FC3A03F6-7AD3-48CE-E770-34FF81D3C888}"/>
              </a:ext>
            </a:extLst>
          </p:cNvPr>
          <p:cNvSpPr>
            <a:spLocks noGrp="1"/>
          </p:cNvSpPr>
          <p:nvPr>
            <p:ph type="dt" sz="half" idx="10"/>
          </p:nvPr>
        </p:nvSpPr>
        <p:spPr/>
        <p:txBody>
          <a:bodyPr/>
          <a:lstStyle/>
          <a:p>
            <a:fld id="{B82D9434-06B8-40FE-8CC3-30C529F330AB}" type="datetime1">
              <a:rPr lang="en-US" smtClean="0"/>
              <a:t>2/5/2025</a:t>
            </a:fld>
            <a:endParaRPr lang="en-US"/>
          </a:p>
        </p:txBody>
      </p:sp>
      <p:sp>
        <p:nvSpPr>
          <p:cNvPr id="7" name="Footer Placeholder 6">
            <a:extLst>
              <a:ext uri="{FF2B5EF4-FFF2-40B4-BE49-F238E27FC236}">
                <a16:creationId xmlns:a16="http://schemas.microsoft.com/office/drawing/2014/main" id="{6F59F98D-8488-40B5-ACE4-EF7A4FEFB3F1}"/>
              </a:ext>
            </a:extLst>
          </p:cNvPr>
          <p:cNvSpPr>
            <a:spLocks noGrp="1"/>
          </p:cNvSpPr>
          <p:nvPr>
            <p:ph type="ftr" sz="quarter" idx="11"/>
          </p:nvPr>
        </p:nvSpPr>
        <p:spPr/>
        <p:txBody>
          <a:bodyPr/>
          <a:lstStyle/>
          <a:p>
            <a:r>
              <a:rPr lang="en-US"/>
              <a:t>Drugs and Disease Spring 2025 - Lecture 4</a:t>
            </a:r>
            <a:endParaRPr lang="en-US" dirty="0"/>
          </a:p>
        </p:txBody>
      </p:sp>
      <p:sp>
        <p:nvSpPr>
          <p:cNvPr id="9" name="Slide Number Placeholder 8">
            <a:extLst>
              <a:ext uri="{FF2B5EF4-FFF2-40B4-BE49-F238E27FC236}">
                <a16:creationId xmlns:a16="http://schemas.microsoft.com/office/drawing/2014/main" id="{B2CEFFCF-288B-EDC0-F853-8AA26D132BBD}"/>
              </a:ext>
            </a:extLst>
          </p:cNvPr>
          <p:cNvSpPr>
            <a:spLocks noGrp="1"/>
          </p:cNvSpPr>
          <p:nvPr>
            <p:ph type="sldNum" sz="quarter" idx="12"/>
          </p:nvPr>
        </p:nvSpPr>
        <p:spPr/>
        <p:txBody>
          <a:bodyPr/>
          <a:lstStyle/>
          <a:p>
            <a:fld id="{DC3BB032-4020-48F4-953B-341806DC4A2B}" type="slidenum">
              <a:rPr lang="en-US" smtClean="0"/>
              <a:t>28</a:t>
            </a:fld>
            <a:endParaRPr lang="en-US"/>
          </a:p>
        </p:txBody>
      </p:sp>
      <p:sp>
        <p:nvSpPr>
          <p:cNvPr id="10" name="TextBox 9">
            <a:extLst>
              <a:ext uri="{FF2B5EF4-FFF2-40B4-BE49-F238E27FC236}">
                <a16:creationId xmlns:a16="http://schemas.microsoft.com/office/drawing/2014/main" id="{5145EED9-671D-B945-9DD5-CD1F9232EB7E}"/>
              </a:ext>
            </a:extLst>
          </p:cNvPr>
          <p:cNvSpPr txBox="1"/>
          <p:nvPr/>
        </p:nvSpPr>
        <p:spPr>
          <a:xfrm>
            <a:off x="8244681" y="2822241"/>
            <a:ext cx="4648200" cy="3416320"/>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Polymerase Characteristics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Since the first step of each cycle (D) requires heating to high temperature, a thermostable polymerase is required.</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first polymerase, Taq, was isolated from </a:t>
            </a:r>
            <a:r>
              <a:rPr lang="en-US" sz="1800" i="1" dirty="0">
                <a:latin typeface="Arial" panose="020B0604020202020204" pitchFamily="34" charset="0"/>
                <a:cs typeface="Arial" panose="020B0604020202020204" pitchFamily="34" charset="0"/>
              </a:rPr>
              <a:t>Thermus Aquaticus, </a:t>
            </a:r>
            <a:r>
              <a:rPr lang="en-US" sz="1800" dirty="0">
                <a:latin typeface="Arial" panose="020B0604020202020204" pitchFamily="34" charset="0"/>
                <a:cs typeface="Arial" panose="020B0604020202020204" pitchFamily="34" charset="0"/>
              </a:rPr>
              <a:t>a bacterial living in hot springs (Yellowstone National Park)</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 number of different polymerases with improved properties have been developed.</a:t>
            </a:r>
          </a:p>
          <a:p>
            <a:endParaRPr lang="en-US" sz="1800" dirty="0">
              <a:latin typeface="Arial" panose="020B0604020202020204" pitchFamily="34" charset="0"/>
              <a:cs typeface="Arial" panose="020B0604020202020204" pitchFamily="34" charset="0"/>
            </a:endParaRPr>
          </a:p>
        </p:txBody>
      </p:sp>
      <p:pic>
        <p:nvPicPr>
          <p:cNvPr id="16" name="Content Placeholder 10">
            <a:extLst>
              <a:ext uri="{FF2B5EF4-FFF2-40B4-BE49-F238E27FC236}">
                <a16:creationId xmlns:a16="http://schemas.microsoft.com/office/drawing/2014/main" id="{526FF775-8CE0-1443-77F4-2D010171A5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9682" y="5722759"/>
            <a:ext cx="1676400" cy="1354014"/>
          </a:xfrm>
          <a:prstGeom prst="rect">
            <a:avLst/>
          </a:prstGeom>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3460E589-C3B7-BAD5-B403-091AF3A1B96B}"/>
                  </a:ext>
                </a:extLst>
              </p14:cNvPr>
              <p14:cNvContentPartPr/>
              <p14:nvPr/>
            </p14:nvContentPartPr>
            <p14:xfrm>
              <a:off x="1758304" y="1180440"/>
              <a:ext cx="1122480" cy="541800"/>
            </p14:xfrm>
          </p:contentPart>
        </mc:Choice>
        <mc:Fallback xmlns="">
          <p:pic>
            <p:nvPicPr>
              <p:cNvPr id="2" name="Ink 1">
                <a:extLst>
                  <a:ext uri="{FF2B5EF4-FFF2-40B4-BE49-F238E27FC236}">
                    <a16:creationId xmlns:a16="http://schemas.microsoft.com/office/drawing/2014/main" id="{3460E589-C3B7-BAD5-B403-091AF3A1B96B}"/>
                  </a:ext>
                </a:extLst>
              </p:cNvPr>
              <p:cNvPicPr/>
              <p:nvPr/>
            </p:nvPicPr>
            <p:blipFill>
              <a:blip r:embed="rId8"/>
              <a:stretch>
                <a:fillRect/>
              </a:stretch>
            </p:blipFill>
            <p:spPr>
              <a:xfrm>
                <a:off x="1749664" y="1171800"/>
                <a:ext cx="1140120" cy="559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F06C5C8D-0A7F-F3FE-CBE0-705167956799}"/>
                  </a:ext>
                </a:extLst>
              </p14:cNvPr>
              <p14:cNvContentPartPr/>
              <p14:nvPr/>
            </p14:nvContentPartPr>
            <p14:xfrm>
              <a:off x="2026864" y="2049120"/>
              <a:ext cx="1094760" cy="713520"/>
            </p14:xfrm>
          </p:contentPart>
        </mc:Choice>
        <mc:Fallback xmlns="">
          <p:pic>
            <p:nvPicPr>
              <p:cNvPr id="5" name="Ink 4">
                <a:extLst>
                  <a:ext uri="{FF2B5EF4-FFF2-40B4-BE49-F238E27FC236}">
                    <a16:creationId xmlns:a16="http://schemas.microsoft.com/office/drawing/2014/main" id="{F06C5C8D-0A7F-F3FE-CBE0-705167956799}"/>
                  </a:ext>
                </a:extLst>
              </p:cNvPr>
              <p:cNvPicPr/>
              <p:nvPr/>
            </p:nvPicPr>
            <p:blipFill>
              <a:blip r:embed="rId10"/>
              <a:stretch>
                <a:fillRect/>
              </a:stretch>
            </p:blipFill>
            <p:spPr>
              <a:xfrm>
                <a:off x="2018224" y="2040120"/>
                <a:ext cx="1112400" cy="731160"/>
              </a:xfrm>
              <a:prstGeom prst="rect">
                <a:avLst/>
              </a:prstGeom>
            </p:spPr>
          </p:pic>
        </mc:Fallback>
      </mc:AlternateContent>
      <p:grpSp>
        <p:nvGrpSpPr>
          <p:cNvPr id="24" name="Group 23">
            <a:extLst>
              <a:ext uri="{FF2B5EF4-FFF2-40B4-BE49-F238E27FC236}">
                <a16:creationId xmlns:a16="http://schemas.microsoft.com/office/drawing/2014/main" id="{E232D905-5EAA-410C-D4AB-6FB49CAA29B9}"/>
              </a:ext>
            </a:extLst>
          </p:cNvPr>
          <p:cNvGrpSpPr/>
          <p:nvPr/>
        </p:nvGrpSpPr>
        <p:grpSpPr>
          <a:xfrm>
            <a:off x="3771424" y="2351880"/>
            <a:ext cx="1105560" cy="2091240"/>
            <a:chOff x="3771424" y="2351880"/>
            <a:chExt cx="1105560" cy="2091240"/>
          </a:xfrm>
        </p:grpSpPr>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DD5453BC-64F7-0ED6-18DA-A7ED10C40659}"/>
                    </a:ext>
                  </a:extLst>
                </p14:cNvPr>
                <p14:cNvContentPartPr/>
                <p14:nvPr/>
              </p14:nvContentPartPr>
              <p14:xfrm>
                <a:off x="3771424" y="3160440"/>
                <a:ext cx="965880" cy="1282680"/>
              </p14:xfrm>
            </p:contentPart>
          </mc:Choice>
          <mc:Fallback xmlns="">
            <p:pic>
              <p:nvPicPr>
                <p:cNvPr id="8" name="Ink 7">
                  <a:extLst>
                    <a:ext uri="{FF2B5EF4-FFF2-40B4-BE49-F238E27FC236}">
                      <a16:creationId xmlns:a16="http://schemas.microsoft.com/office/drawing/2014/main" id="{DD5453BC-64F7-0ED6-18DA-A7ED10C40659}"/>
                    </a:ext>
                  </a:extLst>
                </p:cNvPr>
                <p:cNvPicPr/>
                <p:nvPr/>
              </p:nvPicPr>
              <p:blipFill>
                <a:blip r:embed="rId12"/>
                <a:stretch>
                  <a:fillRect/>
                </a:stretch>
              </p:blipFill>
              <p:spPr>
                <a:xfrm>
                  <a:off x="3762784" y="3151800"/>
                  <a:ext cx="983520" cy="1300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3568DE48-B46C-9498-36F0-24E6E5718C95}"/>
                    </a:ext>
                  </a:extLst>
                </p14:cNvPr>
                <p14:cNvContentPartPr/>
                <p14:nvPr/>
              </p14:nvContentPartPr>
              <p14:xfrm>
                <a:off x="4010464" y="2877120"/>
                <a:ext cx="212040" cy="367200"/>
              </p14:xfrm>
            </p:contentPart>
          </mc:Choice>
          <mc:Fallback xmlns="">
            <p:pic>
              <p:nvPicPr>
                <p:cNvPr id="17" name="Ink 16">
                  <a:extLst>
                    <a:ext uri="{FF2B5EF4-FFF2-40B4-BE49-F238E27FC236}">
                      <a16:creationId xmlns:a16="http://schemas.microsoft.com/office/drawing/2014/main" id="{3568DE48-B46C-9498-36F0-24E6E5718C95}"/>
                    </a:ext>
                  </a:extLst>
                </p:cNvPr>
                <p:cNvPicPr/>
                <p:nvPr/>
              </p:nvPicPr>
              <p:blipFill>
                <a:blip r:embed="rId14"/>
                <a:stretch>
                  <a:fillRect/>
                </a:stretch>
              </p:blipFill>
              <p:spPr>
                <a:xfrm>
                  <a:off x="4001824" y="2868120"/>
                  <a:ext cx="229680" cy="384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72B8AE6F-90A6-1F63-2E2A-B2A47968BF79}"/>
                    </a:ext>
                  </a:extLst>
                </p14:cNvPr>
                <p14:cNvContentPartPr/>
                <p14:nvPr/>
              </p14:nvContentPartPr>
              <p14:xfrm>
                <a:off x="4186144" y="2849400"/>
                <a:ext cx="137160" cy="184680"/>
              </p14:xfrm>
            </p:contentPart>
          </mc:Choice>
          <mc:Fallback xmlns="">
            <p:pic>
              <p:nvPicPr>
                <p:cNvPr id="18" name="Ink 17">
                  <a:extLst>
                    <a:ext uri="{FF2B5EF4-FFF2-40B4-BE49-F238E27FC236}">
                      <a16:creationId xmlns:a16="http://schemas.microsoft.com/office/drawing/2014/main" id="{72B8AE6F-90A6-1F63-2E2A-B2A47968BF79}"/>
                    </a:ext>
                  </a:extLst>
                </p:cNvPr>
                <p:cNvPicPr/>
                <p:nvPr/>
              </p:nvPicPr>
              <p:blipFill>
                <a:blip r:embed="rId16"/>
                <a:stretch>
                  <a:fillRect/>
                </a:stretch>
              </p:blipFill>
              <p:spPr>
                <a:xfrm>
                  <a:off x="4177144" y="2840400"/>
                  <a:ext cx="15480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2A18F338-7482-CFDE-03FC-0E7814A00BA6}"/>
                    </a:ext>
                  </a:extLst>
                </p14:cNvPr>
                <p14:cNvContentPartPr/>
                <p14:nvPr/>
              </p14:nvContentPartPr>
              <p14:xfrm>
                <a:off x="4329784" y="2706120"/>
                <a:ext cx="115200" cy="155880"/>
              </p14:xfrm>
            </p:contentPart>
          </mc:Choice>
          <mc:Fallback xmlns="">
            <p:pic>
              <p:nvPicPr>
                <p:cNvPr id="19" name="Ink 18">
                  <a:extLst>
                    <a:ext uri="{FF2B5EF4-FFF2-40B4-BE49-F238E27FC236}">
                      <a16:creationId xmlns:a16="http://schemas.microsoft.com/office/drawing/2014/main" id="{2A18F338-7482-CFDE-03FC-0E7814A00BA6}"/>
                    </a:ext>
                  </a:extLst>
                </p:cNvPr>
                <p:cNvPicPr/>
                <p:nvPr/>
              </p:nvPicPr>
              <p:blipFill>
                <a:blip r:embed="rId18"/>
                <a:stretch>
                  <a:fillRect/>
                </a:stretch>
              </p:blipFill>
              <p:spPr>
                <a:xfrm>
                  <a:off x="4320784" y="2697120"/>
                  <a:ext cx="13284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82CD5B32-94D3-BC75-6B62-CDACA64CD5B4}"/>
                    </a:ext>
                  </a:extLst>
                </p14:cNvPr>
                <p14:cNvContentPartPr/>
                <p14:nvPr/>
              </p14:nvContentPartPr>
              <p14:xfrm>
                <a:off x="4266424" y="2649600"/>
                <a:ext cx="200160" cy="167040"/>
              </p14:xfrm>
            </p:contentPart>
          </mc:Choice>
          <mc:Fallback xmlns="">
            <p:pic>
              <p:nvPicPr>
                <p:cNvPr id="20" name="Ink 19">
                  <a:extLst>
                    <a:ext uri="{FF2B5EF4-FFF2-40B4-BE49-F238E27FC236}">
                      <a16:creationId xmlns:a16="http://schemas.microsoft.com/office/drawing/2014/main" id="{82CD5B32-94D3-BC75-6B62-CDACA64CD5B4}"/>
                    </a:ext>
                  </a:extLst>
                </p:cNvPr>
                <p:cNvPicPr/>
                <p:nvPr/>
              </p:nvPicPr>
              <p:blipFill>
                <a:blip r:embed="rId20"/>
                <a:stretch>
                  <a:fillRect/>
                </a:stretch>
              </p:blipFill>
              <p:spPr>
                <a:xfrm>
                  <a:off x="4257784" y="2640960"/>
                  <a:ext cx="21780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B75E02AA-6A1A-1CFF-D29C-194B63F889FE}"/>
                    </a:ext>
                  </a:extLst>
                </p14:cNvPr>
                <p14:cNvContentPartPr/>
                <p14:nvPr/>
              </p14:nvContentPartPr>
              <p14:xfrm>
                <a:off x="4497184" y="2451600"/>
                <a:ext cx="177480" cy="329040"/>
              </p14:xfrm>
            </p:contentPart>
          </mc:Choice>
          <mc:Fallback xmlns="">
            <p:pic>
              <p:nvPicPr>
                <p:cNvPr id="21" name="Ink 20">
                  <a:extLst>
                    <a:ext uri="{FF2B5EF4-FFF2-40B4-BE49-F238E27FC236}">
                      <a16:creationId xmlns:a16="http://schemas.microsoft.com/office/drawing/2014/main" id="{B75E02AA-6A1A-1CFF-D29C-194B63F889FE}"/>
                    </a:ext>
                  </a:extLst>
                </p:cNvPr>
                <p:cNvPicPr/>
                <p:nvPr/>
              </p:nvPicPr>
              <p:blipFill>
                <a:blip r:embed="rId22"/>
                <a:stretch>
                  <a:fillRect/>
                </a:stretch>
              </p:blipFill>
              <p:spPr>
                <a:xfrm>
                  <a:off x="4488544" y="2442600"/>
                  <a:ext cx="195120" cy="346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F5603922-D4B6-A1A5-DDA5-C59301F6DFB2}"/>
                    </a:ext>
                  </a:extLst>
                </p14:cNvPr>
                <p14:cNvContentPartPr/>
                <p14:nvPr/>
              </p14:nvContentPartPr>
              <p14:xfrm>
                <a:off x="4653784" y="2351880"/>
                <a:ext cx="181800" cy="188640"/>
              </p14:xfrm>
            </p:contentPart>
          </mc:Choice>
          <mc:Fallback xmlns="">
            <p:pic>
              <p:nvPicPr>
                <p:cNvPr id="22" name="Ink 21">
                  <a:extLst>
                    <a:ext uri="{FF2B5EF4-FFF2-40B4-BE49-F238E27FC236}">
                      <a16:creationId xmlns:a16="http://schemas.microsoft.com/office/drawing/2014/main" id="{F5603922-D4B6-A1A5-DDA5-C59301F6DFB2}"/>
                    </a:ext>
                  </a:extLst>
                </p:cNvPr>
                <p:cNvPicPr/>
                <p:nvPr/>
              </p:nvPicPr>
              <p:blipFill>
                <a:blip r:embed="rId24"/>
                <a:stretch>
                  <a:fillRect/>
                </a:stretch>
              </p:blipFill>
              <p:spPr>
                <a:xfrm>
                  <a:off x="4645144" y="2343240"/>
                  <a:ext cx="19944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 name="Ink 22">
                  <a:extLst>
                    <a:ext uri="{FF2B5EF4-FFF2-40B4-BE49-F238E27FC236}">
                      <a16:creationId xmlns:a16="http://schemas.microsoft.com/office/drawing/2014/main" id="{DC216561-F06F-551A-EA95-0DEC9AD14FA6}"/>
                    </a:ext>
                  </a:extLst>
                </p14:cNvPr>
                <p14:cNvContentPartPr/>
                <p14:nvPr/>
              </p14:nvContentPartPr>
              <p14:xfrm>
                <a:off x="4739824" y="2403360"/>
                <a:ext cx="137160" cy="114480"/>
              </p14:xfrm>
            </p:contentPart>
          </mc:Choice>
          <mc:Fallback xmlns="">
            <p:pic>
              <p:nvPicPr>
                <p:cNvPr id="23" name="Ink 22">
                  <a:extLst>
                    <a:ext uri="{FF2B5EF4-FFF2-40B4-BE49-F238E27FC236}">
                      <a16:creationId xmlns:a16="http://schemas.microsoft.com/office/drawing/2014/main" id="{DC216561-F06F-551A-EA95-0DEC9AD14FA6}"/>
                    </a:ext>
                  </a:extLst>
                </p:cNvPr>
                <p:cNvPicPr/>
                <p:nvPr/>
              </p:nvPicPr>
              <p:blipFill>
                <a:blip r:embed="rId26"/>
                <a:stretch>
                  <a:fillRect/>
                </a:stretch>
              </p:blipFill>
              <p:spPr>
                <a:xfrm>
                  <a:off x="4730824" y="2394720"/>
                  <a:ext cx="154800" cy="132120"/>
                </a:xfrm>
                <a:prstGeom prst="rect">
                  <a:avLst/>
                </a:prstGeom>
              </p:spPr>
            </p:pic>
          </mc:Fallback>
        </mc:AlternateContent>
      </p:grpSp>
      <p:grpSp>
        <p:nvGrpSpPr>
          <p:cNvPr id="30" name="Group 29">
            <a:extLst>
              <a:ext uri="{FF2B5EF4-FFF2-40B4-BE49-F238E27FC236}">
                <a16:creationId xmlns:a16="http://schemas.microsoft.com/office/drawing/2014/main" id="{3BDAF066-340E-18EF-7840-5B835A1D61B7}"/>
              </a:ext>
            </a:extLst>
          </p:cNvPr>
          <p:cNvGrpSpPr/>
          <p:nvPr/>
        </p:nvGrpSpPr>
        <p:grpSpPr>
          <a:xfrm>
            <a:off x="7036624" y="3334680"/>
            <a:ext cx="861840" cy="842040"/>
            <a:chOff x="7036624" y="3334680"/>
            <a:chExt cx="861840" cy="842040"/>
          </a:xfrm>
        </p:grpSpPr>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2886A43D-276B-3423-EBBF-05CB8FE2919F}"/>
                    </a:ext>
                  </a:extLst>
                </p14:cNvPr>
                <p14:cNvContentPartPr/>
                <p14:nvPr/>
              </p14:nvContentPartPr>
              <p14:xfrm>
                <a:off x="7036624" y="3997440"/>
                <a:ext cx="148320" cy="179280"/>
              </p14:xfrm>
            </p:contentPart>
          </mc:Choice>
          <mc:Fallback xmlns="">
            <p:pic>
              <p:nvPicPr>
                <p:cNvPr id="25" name="Ink 24">
                  <a:extLst>
                    <a:ext uri="{FF2B5EF4-FFF2-40B4-BE49-F238E27FC236}">
                      <a16:creationId xmlns:a16="http://schemas.microsoft.com/office/drawing/2014/main" id="{2886A43D-276B-3423-EBBF-05CB8FE2919F}"/>
                    </a:ext>
                  </a:extLst>
                </p:cNvPr>
                <p:cNvPicPr/>
                <p:nvPr/>
              </p:nvPicPr>
              <p:blipFill>
                <a:blip r:embed="rId28"/>
                <a:stretch>
                  <a:fillRect/>
                </a:stretch>
              </p:blipFill>
              <p:spPr>
                <a:xfrm>
                  <a:off x="7027624" y="3988440"/>
                  <a:ext cx="16596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C5B2B103-C97A-B005-5636-C8ADB2FADD27}"/>
                    </a:ext>
                  </a:extLst>
                </p14:cNvPr>
                <p14:cNvContentPartPr/>
                <p14:nvPr/>
              </p14:nvContentPartPr>
              <p14:xfrm>
                <a:off x="7209424" y="3873960"/>
                <a:ext cx="111600" cy="218880"/>
              </p14:xfrm>
            </p:contentPart>
          </mc:Choice>
          <mc:Fallback xmlns="">
            <p:pic>
              <p:nvPicPr>
                <p:cNvPr id="26" name="Ink 25">
                  <a:extLst>
                    <a:ext uri="{FF2B5EF4-FFF2-40B4-BE49-F238E27FC236}">
                      <a16:creationId xmlns:a16="http://schemas.microsoft.com/office/drawing/2014/main" id="{C5B2B103-C97A-B005-5636-C8ADB2FADD27}"/>
                    </a:ext>
                  </a:extLst>
                </p:cNvPr>
                <p:cNvPicPr/>
                <p:nvPr/>
              </p:nvPicPr>
              <p:blipFill>
                <a:blip r:embed="rId30"/>
                <a:stretch>
                  <a:fillRect/>
                </a:stretch>
              </p:blipFill>
              <p:spPr>
                <a:xfrm>
                  <a:off x="7200424" y="3865320"/>
                  <a:ext cx="12924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Ink 26">
                  <a:extLst>
                    <a:ext uri="{FF2B5EF4-FFF2-40B4-BE49-F238E27FC236}">
                      <a16:creationId xmlns:a16="http://schemas.microsoft.com/office/drawing/2014/main" id="{5713A068-A28C-7900-B816-14877D02B413}"/>
                    </a:ext>
                  </a:extLst>
                </p14:cNvPr>
                <p14:cNvContentPartPr/>
                <p14:nvPr/>
              </p14:nvContentPartPr>
              <p14:xfrm>
                <a:off x="7310584" y="3679560"/>
                <a:ext cx="208800" cy="204480"/>
              </p14:xfrm>
            </p:contentPart>
          </mc:Choice>
          <mc:Fallback xmlns="">
            <p:pic>
              <p:nvPicPr>
                <p:cNvPr id="27" name="Ink 26">
                  <a:extLst>
                    <a:ext uri="{FF2B5EF4-FFF2-40B4-BE49-F238E27FC236}">
                      <a16:creationId xmlns:a16="http://schemas.microsoft.com/office/drawing/2014/main" id="{5713A068-A28C-7900-B816-14877D02B413}"/>
                    </a:ext>
                  </a:extLst>
                </p:cNvPr>
                <p:cNvPicPr/>
                <p:nvPr/>
              </p:nvPicPr>
              <p:blipFill>
                <a:blip r:embed="rId32"/>
                <a:stretch>
                  <a:fillRect/>
                </a:stretch>
              </p:blipFill>
              <p:spPr>
                <a:xfrm>
                  <a:off x="7301944" y="3670560"/>
                  <a:ext cx="22644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43E56FD8-D193-4103-2F8B-E13063F56305}"/>
                    </a:ext>
                  </a:extLst>
                </p14:cNvPr>
                <p14:cNvContentPartPr/>
                <p14:nvPr/>
              </p14:nvContentPartPr>
              <p14:xfrm>
                <a:off x="7555024" y="3523320"/>
                <a:ext cx="151200" cy="255960"/>
              </p14:xfrm>
            </p:contentPart>
          </mc:Choice>
          <mc:Fallback xmlns="">
            <p:pic>
              <p:nvPicPr>
                <p:cNvPr id="28" name="Ink 27">
                  <a:extLst>
                    <a:ext uri="{FF2B5EF4-FFF2-40B4-BE49-F238E27FC236}">
                      <a16:creationId xmlns:a16="http://schemas.microsoft.com/office/drawing/2014/main" id="{43E56FD8-D193-4103-2F8B-E13063F56305}"/>
                    </a:ext>
                  </a:extLst>
                </p:cNvPr>
                <p:cNvPicPr/>
                <p:nvPr/>
              </p:nvPicPr>
              <p:blipFill>
                <a:blip r:embed="rId34"/>
                <a:stretch>
                  <a:fillRect/>
                </a:stretch>
              </p:blipFill>
              <p:spPr>
                <a:xfrm>
                  <a:off x="7546384" y="3514320"/>
                  <a:ext cx="16884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Ink 28">
                  <a:extLst>
                    <a:ext uri="{FF2B5EF4-FFF2-40B4-BE49-F238E27FC236}">
                      <a16:creationId xmlns:a16="http://schemas.microsoft.com/office/drawing/2014/main" id="{20446C0B-586E-BAB7-899C-5BF7B8433DF1}"/>
                    </a:ext>
                  </a:extLst>
                </p14:cNvPr>
                <p14:cNvContentPartPr/>
                <p14:nvPr/>
              </p14:nvContentPartPr>
              <p14:xfrm>
                <a:off x="7720984" y="3334680"/>
                <a:ext cx="177480" cy="260640"/>
              </p14:xfrm>
            </p:contentPart>
          </mc:Choice>
          <mc:Fallback xmlns="">
            <p:pic>
              <p:nvPicPr>
                <p:cNvPr id="29" name="Ink 28">
                  <a:extLst>
                    <a:ext uri="{FF2B5EF4-FFF2-40B4-BE49-F238E27FC236}">
                      <a16:creationId xmlns:a16="http://schemas.microsoft.com/office/drawing/2014/main" id="{20446C0B-586E-BAB7-899C-5BF7B8433DF1}"/>
                    </a:ext>
                  </a:extLst>
                </p:cNvPr>
                <p:cNvPicPr/>
                <p:nvPr/>
              </p:nvPicPr>
              <p:blipFill>
                <a:blip r:embed="rId36"/>
                <a:stretch>
                  <a:fillRect/>
                </a:stretch>
              </p:blipFill>
              <p:spPr>
                <a:xfrm>
                  <a:off x="7711984" y="3326040"/>
                  <a:ext cx="195120" cy="278280"/>
                </a:xfrm>
                <a:prstGeom prst="rect">
                  <a:avLst/>
                </a:prstGeom>
              </p:spPr>
            </p:pic>
          </mc:Fallback>
        </mc:AlternateContent>
      </p:grpSp>
      <p:grpSp>
        <p:nvGrpSpPr>
          <p:cNvPr id="39" name="Group 38">
            <a:extLst>
              <a:ext uri="{FF2B5EF4-FFF2-40B4-BE49-F238E27FC236}">
                <a16:creationId xmlns:a16="http://schemas.microsoft.com/office/drawing/2014/main" id="{6718FBD7-340A-8BCF-FE0D-41A4E8056850}"/>
              </a:ext>
            </a:extLst>
          </p:cNvPr>
          <p:cNvGrpSpPr/>
          <p:nvPr/>
        </p:nvGrpSpPr>
        <p:grpSpPr>
          <a:xfrm>
            <a:off x="609544" y="4737240"/>
            <a:ext cx="7461360" cy="1494000"/>
            <a:chOff x="609544" y="4737240"/>
            <a:chExt cx="7461360" cy="1494000"/>
          </a:xfrm>
        </p:grpSpPr>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F058326F-502B-5F88-051E-49F40D2DD983}"/>
                    </a:ext>
                  </a:extLst>
                </p14:cNvPr>
                <p14:cNvContentPartPr/>
                <p14:nvPr/>
              </p14:nvContentPartPr>
              <p14:xfrm>
                <a:off x="7070104" y="4737240"/>
                <a:ext cx="37800" cy="282960"/>
              </p14:xfrm>
            </p:contentPart>
          </mc:Choice>
          <mc:Fallback xmlns="">
            <p:pic>
              <p:nvPicPr>
                <p:cNvPr id="31" name="Ink 30">
                  <a:extLst>
                    <a:ext uri="{FF2B5EF4-FFF2-40B4-BE49-F238E27FC236}">
                      <a16:creationId xmlns:a16="http://schemas.microsoft.com/office/drawing/2014/main" id="{F058326F-502B-5F88-051E-49F40D2DD983}"/>
                    </a:ext>
                  </a:extLst>
                </p:cNvPr>
                <p:cNvPicPr/>
                <p:nvPr/>
              </p:nvPicPr>
              <p:blipFill>
                <a:blip r:embed="rId38"/>
                <a:stretch>
                  <a:fillRect/>
                </a:stretch>
              </p:blipFill>
              <p:spPr>
                <a:xfrm>
                  <a:off x="7061464" y="4728240"/>
                  <a:ext cx="5544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A648D813-8E1C-34F2-2EFD-FF4A093F81CC}"/>
                    </a:ext>
                  </a:extLst>
                </p14:cNvPr>
                <p14:cNvContentPartPr/>
                <p14:nvPr/>
              </p14:nvContentPartPr>
              <p14:xfrm>
                <a:off x="7137784" y="5153040"/>
                <a:ext cx="147600" cy="190440"/>
              </p14:xfrm>
            </p:contentPart>
          </mc:Choice>
          <mc:Fallback xmlns="">
            <p:pic>
              <p:nvPicPr>
                <p:cNvPr id="32" name="Ink 31">
                  <a:extLst>
                    <a:ext uri="{FF2B5EF4-FFF2-40B4-BE49-F238E27FC236}">
                      <a16:creationId xmlns:a16="http://schemas.microsoft.com/office/drawing/2014/main" id="{A648D813-8E1C-34F2-2EFD-FF4A093F81CC}"/>
                    </a:ext>
                  </a:extLst>
                </p:cNvPr>
                <p:cNvPicPr/>
                <p:nvPr/>
              </p:nvPicPr>
              <p:blipFill>
                <a:blip r:embed="rId40"/>
                <a:stretch>
                  <a:fillRect/>
                </a:stretch>
              </p:blipFill>
              <p:spPr>
                <a:xfrm>
                  <a:off x="7129144" y="5144040"/>
                  <a:ext cx="16524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3" name="Ink 32">
                  <a:extLst>
                    <a:ext uri="{FF2B5EF4-FFF2-40B4-BE49-F238E27FC236}">
                      <a16:creationId xmlns:a16="http://schemas.microsoft.com/office/drawing/2014/main" id="{8326C55D-7407-E298-A66B-4CDB6F69ED5E}"/>
                    </a:ext>
                  </a:extLst>
                </p14:cNvPr>
                <p14:cNvContentPartPr/>
                <p14:nvPr/>
              </p14:nvContentPartPr>
              <p14:xfrm>
                <a:off x="7354504" y="5046840"/>
                <a:ext cx="88200" cy="222480"/>
              </p14:xfrm>
            </p:contentPart>
          </mc:Choice>
          <mc:Fallback xmlns="">
            <p:pic>
              <p:nvPicPr>
                <p:cNvPr id="33" name="Ink 32">
                  <a:extLst>
                    <a:ext uri="{FF2B5EF4-FFF2-40B4-BE49-F238E27FC236}">
                      <a16:creationId xmlns:a16="http://schemas.microsoft.com/office/drawing/2014/main" id="{8326C55D-7407-E298-A66B-4CDB6F69ED5E}"/>
                    </a:ext>
                  </a:extLst>
                </p:cNvPr>
                <p:cNvPicPr/>
                <p:nvPr/>
              </p:nvPicPr>
              <p:blipFill>
                <a:blip r:embed="rId42"/>
                <a:stretch>
                  <a:fillRect/>
                </a:stretch>
              </p:blipFill>
              <p:spPr>
                <a:xfrm>
                  <a:off x="7345504" y="5038200"/>
                  <a:ext cx="10584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4" name="Ink 33">
                  <a:extLst>
                    <a:ext uri="{FF2B5EF4-FFF2-40B4-BE49-F238E27FC236}">
                      <a16:creationId xmlns:a16="http://schemas.microsoft.com/office/drawing/2014/main" id="{89ABEF15-60BF-7697-2BE7-5EB6FD4A9AA2}"/>
                    </a:ext>
                  </a:extLst>
                </p14:cNvPr>
                <p14:cNvContentPartPr/>
                <p14:nvPr/>
              </p14:nvContentPartPr>
              <p14:xfrm>
                <a:off x="7434424" y="4965480"/>
                <a:ext cx="62280" cy="70200"/>
              </p14:xfrm>
            </p:contentPart>
          </mc:Choice>
          <mc:Fallback xmlns="">
            <p:pic>
              <p:nvPicPr>
                <p:cNvPr id="34" name="Ink 33">
                  <a:extLst>
                    <a:ext uri="{FF2B5EF4-FFF2-40B4-BE49-F238E27FC236}">
                      <a16:creationId xmlns:a16="http://schemas.microsoft.com/office/drawing/2014/main" id="{89ABEF15-60BF-7697-2BE7-5EB6FD4A9AA2}"/>
                    </a:ext>
                  </a:extLst>
                </p:cNvPr>
                <p:cNvPicPr/>
                <p:nvPr/>
              </p:nvPicPr>
              <p:blipFill>
                <a:blip r:embed="rId44"/>
                <a:stretch>
                  <a:fillRect/>
                </a:stretch>
              </p:blipFill>
              <p:spPr>
                <a:xfrm>
                  <a:off x="7425784" y="4956840"/>
                  <a:ext cx="7992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5" name="Ink 34">
                  <a:extLst>
                    <a:ext uri="{FF2B5EF4-FFF2-40B4-BE49-F238E27FC236}">
                      <a16:creationId xmlns:a16="http://schemas.microsoft.com/office/drawing/2014/main" id="{345D5CE1-0BB5-C027-4D3B-963846A1D905}"/>
                    </a:ext>
                  </a:extLst>
                </p14:cNvPr>
                <p14:cNvContentPartPr/>
                <p14:nvPr/>
              </p14:nvContentPartPr>
              <p14:xfrm>
                <a:off x="7597504" y="5020560"/>
                <a:ext cx="141120" cy="154080"/>
              </p14:xfrm>
            </p:contentPart>
          </mc:Choice>
          <mc:Fallback xmlns="">
            <p:pic>
              <p:nvPicPr>
                <p:cNvPr id="35" name="Ink 34">
                  <a:extLst>
                    <a:ext uri="{FF2B5EF4-FFF2-40B4-BE49-F238E27FC236}">
                      <a16:creationId xmlns:a16="http://schemas.microsoft.com/office/drawing/2014/main" id="{345D5CE1-0BB5-C027-4D3B-963846A1D905}"/>
                    </a:ext>
                  </a:extLst>
                </p:cNvPr>
                <p:cNvPicPr/>
                <p:nvPr/>
              </p:nvPicPr>
              <p:blipFill>
                <a:blip r:embed="rId46"/>
                <a:stretch>
                  <a:fillRect/>
                </a:stretch>
              </p:blipFill>
              <p:spPr>
                <a:xfrm>
                  <a:off x="7588864" y="5011560"/>
                  <a:ext cx="15876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7" name="Ink 36">
                  <a:extLst>
                    <a:ext uri="{FF2B5EF4-FFF2-40B4-BE49-F238E27FC236}">
                      <a16:creationId xmlns:a16="http://schemas.microsoft.com/office/drawing/2014/main" id="{4D8DC5AE-52F3-0CCB-5B25-2D508D3F3188}"/>
                    </a:ext>
                  </a:extLst>
                </p14:cNvPr>
                <p14:cNvContentPartPr/>
                <p14:nvPr/>
              </p14:nvContentPartPr>
              <p14:xfrm>
                <a:off x="1249984" y="6055920"/>
                <a:ext cx="7200" cy="6480"/>
              </p14:xfrm>
            </p:contentPart>
          </mc:Choice>
          <mc:Fallback xmlns="">
            <p:pic>
              <p:nvPicPr>
                <p:cNvPr id="37" name="Ink 36">
                  <a:extLst>
                    <a:ext uri="{FF2B5EF4-FFF2-40B4-BE49-F238E27FC236}">
                      <a16:creationId xmlns:a16="http://schemas.microsoft.com/office/drawing/2014/main" id="{4D8DC5AE-52F3-0CCB-5B25-2D508D3F3188}"/>
                    </a:ext>
                  </a:extLst>
                </p:cNvPr>
                <p:cNvPicPr/>
                <p:nvPr/>
              </p:nvPicPr>
              <p:blipFill>
                <a:blip r:embed="rId48"/>
                <a:stretch>
                  <a:fillRect/>
                </a:stretch>
              </p:blipFill>
              <p:spPr>
                <a:xfrm>
                  <a:off x="1241344" y="6047280"/>
                  <a:ext cx="2484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8" name="Ink 37">
                  <a:extLst>
                    <a:ext uri="{FF2B5EF4-FFF2-40B4-BE49-F238E27FC236}">
                      <a16:creationId xmlns:a16="http://schemas.microsoft.com/office/drawing/2014/main" id="{31072D23-8EBB-CEB2-BFD3-8DAF2CD3C0A9}"/>
                    </a:ext>
                  </a:extLst>
                </p14:cNvPr>
                <p14:cNvContentPartPr/>
                <p14:nvPr/>
              </p14:nvContentPartPr>
              <p14:xfrm>
                <a:off x="609544" y="4953240"/>
                <a:ext cx="7461360" cy="1278000"/>
              </p14:xfrm>
            </p:contentPart>
          </mc:Choice>
          <mc:Fallback xmlns="">
            <p:pic>
              <p:nvPicPr>
                <p:cNvPr id="38" name="Ink 37">
                  <a:extLst>
                    <a:ext uri="{FF2B5EF4-FFF2-40B4-BE49-F238E27FC236}">
                      <a16:creationId xmlns:a16="http://schemas.microsoft.com/office/drawing/2014/main" id="{31072D23-8EBB-CEB2-BFD3-8DAF2CD3C0A9}"/>
                    </a:ext>
                  </a:extLst>
                </p:cNvPr>
                <p:cNvPicPr/>
                <p:nvPr/>
              </p:nvPicPr>
              <p:blipFill>
                <a:blip r:embed="rId50"/>
                <a:stretch>
                  <a:fillRect/>
                </a:stretch>
              </p:blipFill>
              <p:spPr>
                <a:xfrm>
                  <a:off x="600544" y="4944240"/>
                  <a:ext cx="7479000" cy="1295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D0EA8FB5-2B04-AEA8-3885-F304512A011E}"/>
                  </a:ext>
                </a:extLst>
              </p14:cNvPr>
              <p14:cNvContentPartPr/>
              <p14:nvPr/>
            </p14:nvContentPartPr>
            <p14:xfrm>
              <a:off x="8033104" y="2986920"/>
              <a:ext cx="198000" cy="118800"/>
            </p14:xfrm>
          </p:contentPart>
        </mc:Choice>
        <mc:Fallback xmlns="">
          <p:pic>
            <p:nvPicPr>
              <p:cNvPr id="40" name="Ink 39">
                <a:extLst>
                  <a:ext uri="{FF2B5EF4-FFF2-40B4-BE49-F238E27FC236}">
                    <a16:creationId xmlns:a16="http://schemas.microsoft.com/office/drawing/2014/main" id="{D0EA8FB5-2B04-AEA8-3885-F304512A011E}"/>
                  </a:ext>
                </a:extLst>
              </p:cNvPr>
              <p:cNvPicPr/>
              <p:nvPr/>
            </p:nvPicPr>
            <p:blipFill>
              <a:blip r:embed="rId52"/>
              <a:stretch>
                <a:fillRect/>
              </a:stretch>
            </p:blipFill>
            <p:spPr>
              <a:xfrm>
                <a:off x="8024104" y="2978280"/>
                <a:ext cx="215640" cy="136440"/>
              </a:xfrm>
              <a:prstGeom prst="rect">
                <a:avLst/>
              </a:prstGeom>
            </p:spPr>
          </p:pic>
        </mc:Fallback>
      </mc:AlternateContent>
    </p:spTree>
    <p:extLst>
      <p:ext uri="{BB962C8B-B14F-4D97-AF65-F5344CB8AC3E}">
        <p14:creationId xmlns:p14="http://schemas.microsoft.com/office/powerpoint/2010/main" val="46033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0.1-PCR">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2377281" y="710219"/>
            <a:ext cx="8045109" cy="6034293"/>
          </a:xfrm>
        </p:spPr>
      </p:pic>
      <p:sp>
        <p:nvSpPr>
          <p:cNvPr id="6" name="TextBox 5">
            <a:extLst>
              <a:ext uri="{FF2B5EF4-FFF2-40B4-BE49-F238E27FC236}">
                <a16:creationId xmlns:a16="http://schemas.microsoft.com/office/drawing/2014/main" id="{B56E3162-4D0D-4FAD-9505-9409916ED2A7}"/>
              </a:ext>
            </a:extLst>
          </p:cNvPr>
          <p:cNvSpPr txBox="1"/>
          <p:nvPr/>
        </p:nvSpPr>
        <p:spPr>
          <a:xfrm>
            <a:off x="5354765" y="197915"/>
            <a:ext cx="2282997" cy="508729"/>
          </a:xfrm>
          <a:prstGeom prst="rect">
            <a:avLst/>
          </a:prstGeom>
          <a:noFill/>
        </p:spPr>
        <p:txBody>
          <a:bodyPr wrap="none" rtlCol="0">
            <a:spAutoFit/>
          </a:bodyPr>
          <a:lstStyle/>
          <a:p>
            <a:r>
              <a:rPr lang="en-US" sz="2706" dirty="0"/>
              <a:t>PCR Animation</a:t>
            </a:r>
          </a:p>
        </p:txBody>
      </p:sp>
      <p:sp>
        <p:nvSpPr>
          <p:cNvPr id="10" name="TextBox 9">
            <a:extLst>
              <a:ext uri="{FF2B5EF4-FFF2-40B4-BE49-F238E27FC236}">
                <a16:creationId xmlns:a16="http://schemas.microsoft.com/office/drawing/2014/main" id="{9D4DE7D7-4273-4D49-8253-EF155BAAA0B2}"/>
              </a:ext>
            </a:extLst>
          </p:cNvPr>
          <p:cNvSpPr txBox="1"/>
          <p:nvPr/>
        </p:nvSpPr>
        <p:spPr>
          <a:xfrm>
            <a:off x="472281" y="419457"/>
            <a:ext cx="1367362" cy="408125"/>
          </a:xfrm>
          <a:prstGeom prst="rect">
            <a:avLst/>
          </a:prstGeom>
          <a:noFill/>
        </p:spPr>
        <p:txBody>
          <a:bodyPr wrap="none" rtlCol="0">
            <a:spAutoFit/>
          </a:bodyPr>
          <a:lstStyle/>
          <a:p>
            <a:r>
              <a:rPr lang="en-US" sz="2052" dirty="0">
                <a:solidFill>
                  <a:srgbClr val="C00000"/>
                </a:solidFill>
              </a:rPr>
              <a:t>Watch Me!</a:t>
            </a:r>
          </a:p>
        </p:txBody>
      </p:sp>
      <p:sp>
        <p:nvSpPr>
          <p:cNvPr id="7" name="Date Placeholder 6">
            <a:extLst>
              <a:ext uri="{FF2B5EF4-FFF2-40B4-BE49-F238E27FC236}">
                <a16:creationId xmlns:a16="http://schemas.microsoft.com/office/drawing/2014/main" id="{30B20A17-FA53-97D0-B019-F2B9C4E3BFEE}"/>
              </a:ext>
            </a:extLst>
          </p:cNvPr>
          <p:cNvSpPr>
            <a:spLocks noGrp="1"/>
          </p:cNvSpPr>
          <p:nvPr>
            <p:ph type="dt" sz="half" idx="10"/>
          </p:nvPr>
        </p:nvSpPr>
        <p:spPr/>
        <p:txBody>
          <a:bodyPr/>
          <a:lstStyle/>
          <a:p>
            <a:fld id="{F2665A27-9D7C-4F59-BA8D-E08F1A36AACA}" type="datetime1">
              <a:rPr lang="en-US" smtClean="0"/>
              <a:t>2/5/2025</a:t>
            </a:fld>
            <a:endParaRPr lang="en-US"/>
          </a:p>
        </p:txBody>
      </p:sp>
      <p:sp>
        <p:nvSpPr>
          <p:cNvPr id="8" name="Footer Placeholder 7">
            <a:extLst>
              <a:ext uri="{FF2B5EF4-FFF2-40B4-BE49-F238E27FC236}">
                <a16:creationId xmlns:a16="http://schemas.microsoft.com/office/drawing/2014/main" id="{8BC5B9AC-79FE-CEDF-0637-BA2C48AA2F9E}"/>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678BA147-E66F-5B87-A081-E977532A6E0F}"/>
              </a:ext>
            </a:extLst>
          </p:cNvPr>
          <p:cNvSpPr>
            <a:spLocks noGrp="1"/>
          </p:cNvSpPr>
          <p:nvPr>
            <p:ph type="sldNum" sz="quarter" idx="12"/>
          </p:nvPr>
        </p:nvSpPr>
        <p:spPr/>
        <p:txBody>
          <a:bodyPr/>
          <a:lstStyle/>
          <a:p>
            <a:fld id="{DC3BB032-4020-48F4-953B-341806DC4A2B}" type="slidenum">
              <a:rPr lang="en-US" smtClean="0"/>
              <a:t>29</a:t>
            </a:fld>
            <a:endParaRPr lang="en-US"/>
          </a:p>
        </p:txBody>
      </p:sp>
    </p:spTree>
    <p:extLst>
      <p:ext uri="{BB962C8B-B14F-4D97-AF65-F5344CB8AC3E}">
        <p14:creationId xmlns:p14="http://schemas.microsoft.com/office/powerpoint/2010/main" val="385725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23236" y="57427"/>
            <a:ext cx="7757167" cy="726978"/>
          </a:xfrm>
        </p:spPr>
        <p:txBody>
          <a:bodyPr>
            <a:noAutofit/>
          </a:bodyPr>
          <a:lstStyle/>
          <a:p>
            <a:r>
              <a:rPr lang="en-US" sz="2982" dirty="0">
                <a:ea typeface="Comic Sans MS" charset="0"/>
              </a:rPr>
              <a:t>Polysaccharides as Structural Molecules</a:t>
            </a:r>
          </a:p>
        </p:txBody>
      </p:sp>
      <p:pic>
        <p:nvPicPr>
          <p:cNvPr id="5" name="Picture 6" descr="05_06_tough_fibers-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648" t="6696" b="4726"/>
          <a:stretch/>
        </p:blipFill>
        <p:spPr bwMode="auto">
          <a:xfrm>
            <a:off x="576716" y="1612381"/>
            <a:ext cx="1587311" cy="183771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 Box 9"/>
          <p:cNvSpPr txBox="1">
            <a:spLocks noChangeArrowheads="1"/>
          </p:cNvSpPr>
          <p:nvPr/>
        </p:nvSpPr>
        <p:spPr bwMode="auto">
          <a:xfrm>
            <a:off x="341268" y="913500"/>
            <a:ext cx="2014335" cy="664797"/>
          </a:xfrm>
          <a:prstGeom prst="rect">
            <a:avLst/>
          </a:prstGeom>
          <a:noFill/>
          <a:ln>
            <a:noFill/>
          </a:ln>
          <a:effectLst/>
          <a:extLst>
            <a:ext uri="{909E8E84-426E-40dd-AFC4-6F175D3DCCD1}">
              <a14:hiddenFill xmlns:a14="http://schemas.microsoft.com/office/drawing/2010/main" xmlns="">
                <a:solidFill>
                  <a:srgbClr val="3C3C3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p>
            <a:pPr algn="ctr" defTabSz="883832" eaLnBrk="0" hangingPunct="0">
              <a:lnSpc>
                <a:spcPct val="90000"/>
              </a:lnSpc>
            </a:pPr>
            <a:r>
              <a:rPr lang="en-US" sz="1600" b="1" dirty="0">
                <a:solidFill>
                  <a:srgbClr val="C0504D"/>
                </a:solidFill>
                <a:latin typeface="Arial" panose="020B0604020202020204" pitchFamily="34" charset="0"/>
                <a:ea typeface="Comic Sans MS" charset="0"/>
                <a:cs typeface="Arial" panose="020B0604020202020204" pitchFamily="34" charset="0"/>
              </a:rPr>
              <a:t>Peptidoglycan (protein + sugar) in bacterial cell wall</a:t>
            </a:r>
          </a:p>
        </p:txBody>
      </p:sp>
      <p:graphicFrame>
        <p:nvGraphicFramePr>
          <p:cNvPr id="4" name="Object 3">
            <a:extLst>
              <a:ext uri="{FF2B5EF4-FFF2-40B4-BE49-F238E27FC236}">
                <a16:creationId xmlns:a16="http://schemas.microsoft.com/office/drawing/2014/main" id="{4633897E-43C9-4196-B13C-39665511849D}"/>
              </a:ext>
            </a:extLst>
          </p:cNvPr>
          <p:cNvGraphicFramePr>
            <a:graphicFrameLocks noChangeAspect="1"/>
          </p:cNvGraphicFramePr>
          <p:nvPr>
            <p:extLst>
              <p:ext uri="{D42A27DB-BD31-4B8C-83A1-F6EECF244321}">
                <p14:modId xmlns:p14="http://schemas.microsoft.com/office/powerpoint/2010/main" val="866148266"/>
              </p:ext>
            </p:extLst>
          </p:nvPr>
        </p:nvGraphicFramePr>
        <p:xfrm>
          <a:off x="2535159" y="1112837"/>
          <a:ext cx="7574929" cy="4874543"/>
        </p:xfrm>
        <a:graphic>
          <a:graphicData uri="http://schemas.openxmlformats.org/presentationml/2006/ole">
            <mc:AlternateContent xmlns:mc="http://schemas.openxmlformats.org/markup-compatibility/2006">
              <mc:Choice xmlns:v="urn:schemas-microsoft-com:vml" Requires="v">
                <p:oleObj name="MDLDrawObject Class" r:id="rId4" imgW="5962439" imgH="3838643" progId="MDLDrawOLE.MDLDrawObject.1">
                  <p:embed/>
                </p:oleObj>
              </mc:Choice>
              <mc:Fallback>
                <p:oleObj name="MDLDrawObject Class" r:id="rId4" imgW="5962439" imgH="3838643" progId="MDLDrawOLE.MDLDrawObject.1">
                  <p:embed/>
                  <p:pic>
                    <p:nvPicPr>
                      <p:cNvPr id="4" name="Object 3">
                        <a:extLst>
                          <a:ext uri="{FF2B5EF4-FFF2-40B4-BE49-F238E27FC236}">
                            <a16:creationId xmlns:a16="http://schemas.microsoft.com/office/drawing/2014/main" id="{4633897E-43C9-4196-B13C-39665511849D}"/>
                          </a:ext>
                        </a:extLst>
                      </p:cNvPr>
                      <p:cNvPicPr>
                        <a:picLocks noChangeAspect="1" noChangeArrowheads="1"/>
                      </p:cNvPicPr>
                      <p:nvPr/>
                    </p:nvPicPr>
                    <p:blipFill>
                      <a:blip r:embed="rId5"/>
                      <a:srcRect/>
                      <a:stretch>
                        <a:fillRect/>
                      </a:stretch>
                    </p:blipFill>
                    <p:spPr bwMode="auto">
                      <a:xfrm>
                        <a:off x="2535159" y="1112837"/>
                        <a:ext cx="7574929" cy="4874543"/>
                      </a:xfrm>
                      <a:prstGeom prst="rect">
                        <a:avLst/>
                      </a:prstGeom>
                      <a:noFill/>
                    </p:spPr>
                  </p:pic>
                </p:oleObj>
              </mc:Fallback>
            </mc:AlternateContent>
          </a:graphicData>
        </a:graphic>
      </p:graphicFrame>
      <p:sp>
        <p:nvSpPr>
          <p:cNvPr id="13" name="TextBox 12">
            <a:extLst>
              <a:ext uri="{FF2B5EF4-FFF2-40B4-BE49-F238E27FC236}">
                <a16:creationId xmlns:a16="http://schemas.microsoft.com/office/drawing/2014/main" id="{BDFF429E-0ABD-4407-8601-C09C2F0FFD23}"/>
              </a:ext>
            </a:extLst>
          </p:cNvPr>
          <p:cNvSpPr txBox="1"/>
          <p:nvPr/>
        </p:nvSpPr>
        <p:spPr>
          <a:xfrm>
            <a:off x="4655454" y="6339923"/>
            <a:ext cx="4506234" cy="408125"/>
          </a:xfrm>
          <a:prstGeom prst="rect">
            <a:avLst/>
          </a:prstGeom>
          <a:noFill/>
        </p:spPr>
        <p:txBody>
          <a:bodyPr wrap="none" rtlCol="0">
            <a:spAutoFit/>
          </a:bodyPr>
          <a:lstStyle/>
          <a:p>
            <a:pPr defTabSz="883832"/>
            <a:r>
              <a:rPr lang="en-US" sz="2052" b="1" dirty="0">
                <a:solidFill>
                  <a:prstClr val="black"/>
                </a:solidFill>
                <a:latin typeface="Arial" panose="020B0604020202020204" pitchFamily="34" charset="0"/>
              </a:rPr>
              <a:t>Peptidoglycan (Bacterial Cell Wall)</a:t>
            </a:r>
          </a:p>
        </p:txBody>
      </p:sp>
      <p:sp>
        <p:nvSpPr>
          <p:cNvPr id="14" name="TextBox 13">
            <a:extLst>
              <a:ext uri="{FF2B5EF4-FFF2-40B4-BE49-F238E27FC236}">
                <a16:creationId xmlns:a16="http://schemas.microsoft.com/office/drawing/2014/main" id="{1DD72922-1367-4C22-94DC-FBA17BA2FA49}"/>
              </a:ext>
            </a:extLst>
          </p:cNvPr>
          <p:cNvSpPr txBox="1"/>
          <p:nvPr/>
        </p:nvSpPr>
        <p:spPr>
          <a:xfrm>
            <a:off x="8108899" y="5263464"/>
            <a:ext cx="1639820" cy="646331"/>
          </a:xfrm>
          <a:prstGeom prst="rect">
            <a:avLst/>
          </a:prstGeom>
          <a:noFill/>
        </p:spPr>
        <p:txBody>
          <a:bodyPr wrap="square" rtlCol="0">
            <a:spAutoFit/>
          </a:bodyPr>
          <a:lstStyle/>
          <a:p>
            <a:pPr defTabSz="883832"/>
            <a:r>
              <a:rPr lang="en-US" sz="1800" dirty="0">
                <a:solidFill>
                  <a:prstClr val="black"/>
                </a:solidFill>
                <a:latin typeface="Arial" panose="020B0604020202020204" pitchFamily="34" charset="0"/>
              </a:rPr>
              <a:t>Protein Crosslink</a:t>
            </a:r>
          </a:p>
        </p:txBody>
      </p:sp>
      <p:cxnSp>
        <p:nvCxnSpPr>
          <p:cNvPr id="16" name="Straight Arrow Connector 15">
            <a:extLst>
              <a:ext uri="{FF2B5EF4-FFF2-40B4-BE49-F238E27FC236}">
                <a16:creationId xmlns:a16="http://schemas.microsoft.com/office/drawing/2014/main" id="{E3DE8291-B065-4A0F-958E-E994B0F9E6A8}"/>
              </a:ext>
            </a:extLst>
          </p:cNvPr>
          <p:cNvCxnSpPr/>
          <p:nvPr/>
        </p:nvCxnSpPr>
        <p:spPr>
          <a:xfrm flipH="1" flipV="1">
            <a:off x="7952800" y="5164355"/>
            <a:ext cx="177884" cy="99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699181C7-D604-4EC5-87DB-57DBF54B900F}"/>
              </a:ext>
            </a:extLst>
          </p:cNvPr>
          <p:cNvPicPr>
            <a:picLocks noChangeAspect="1"/>
          </p:cNvPicPr>
          <p:nvPr/>
        </p:nvPicPr>
        <p:blipFill rotWithShape="1">
          <a:blip r:embed="rId6"/>
          <a:srcRect b="3783"/>
          <a:stretch/>
        </p:blipFill>
        <p:spPr>
          <a:xfrm flipH="1">
            <a:off x="341268" y="4067881"/>
            <a:ext cx="1639821" cy="2358534"/>
          </a:xfrm>
          <a:prstGeom prst="rect">
            <a:avLst/>
          </a:prstGeom>
        </p:spPr>
      </p:pic>
      <p:sp>
        <p:nvSpPr>
          <p:cNvPr id="15" name="TextBox 14">
            <a:extLst>
              <a:ext uri="{FF2B5EF4-FFF2-40B4-BE49-F238E27FC236}">
                <a16:creationId xmlns:a16="http://schemas.microsoft.com/office/drawing/2014/main" id="{29DC2777-DB3E-8606-8D46-C25E073CB50D}"/>
              </a:ext>
            </a:extLst>
          </p:cNvPr>
          <p:cNvSpPr txBox="1"/>
          <p:nvPr/>
        </p:nvSpPr>
        <p:spPr>
          <a:xfrm>
            <a:off x="10240065" y="4903467"/>
            <a:ext cx="2013739" cy="1987082"/>
          </a:xfrm>
          <a:prstGeom prst="rect">
            <a:avLst/>
          </a:prstGeom>
          <a:noFill/>
        </p:spPr>
        <p:txBody>
          <a:bodyPr wrap="square" rtlCol="0">
            <a:spAutoFit/>
          </a:bodyPr>
          <a:lstStyle/>
          <a:p>
            <a:r>
              <a:rPr lang="en-US" sz="2052" dirty="0">
                <a:latin typeface="Arial" panose="020B0604020202020204" pitchFamily="34" charset="0"/>
              </a:rPr>
              <a:t>Many antibiotics interfere with cell wall synthesis (e.g. penicillin)</a:t>
            </a:r>
          </a:p>
        </p:txBody>
      </p:sp>
      <p:sp>
        <p:nvSpPr>
          <p:cNvPr id="9" name="Date Placeholder 8">
            <a:extLst>
              <a:ext uri="{FF2B5EF4-FFF2-40B4-BE49-F238E27FC236}">
                <a16:creationId xmlns:a16="http://schemas.microsoft.com/office/drawing/2014/main" id="{1B7A15DE-223A-357F-2B93-A60903F730C3}"/>
              </a:ext>
            </a:extLst>
          </p:cNvPr>
          <p:cNvSpPr>
            <a:spLocks noGrp="1"/>
          </p:cNvSpPr>
          <p:nvPr>
            <p:ph type="dt" sz="half" idx="10"/>
          </p:nvPr>
        </p:nvSpPr>
        <p:spPr/>
        <p:txBody>
          <a:bodyPr/>
          <a:lstStyle/>
          <a:p>
            <a:fld id="{0582D176-E0A8-40EE-B390-D0B42CEC118B}" type="datetime1">
              <a:rPr lang="en-US" smtClean="0"/>
              <a:t>2/5/2025</a:t>
            </a:fld>
            <a:endParaRPr lang="en-US"/>
          </a:p>
        </p:txBody>
      </p:sp>
      <p:sp>
        <p:nvSpPr>
          <p:cNvPr id="10" name="Footer Placeholder 9">
            <a:extLst>
              <a:ext uri="{FF2B5EF4-FFF2-40B4-BE49-F238E27FC236}">
                <a16:creationId xmlns:a16="http://schemas.microsoft.com/office/drawing/2014/main" id="{4FE081AE-0E8F-6D96-D7AC-8459109A051F}"/>
              </a:ext>
            </a:extLst>
          </p:cNvPr>
          <p:cNvSpPr>
            <a:spLocks noGrp="1"/>
          </p:cNvSpPr>
          <p:nvPr>
            <p:ph type="ftr" sz="quarter" idx="11"/>
          </p:nvPr>
        </p:nvSpPr>
        <p:spPr/>
        <p:txBody>
          <a:bodyPr/>
          <a:lstStyle/>
          <a:p>
            <a:r>
              <a:rPr lang="en-US"/>
              <a:t>Drugs and Disease Spring 2025 - Lecture 4</a:t>
            </a:r>
          </a:p>
        </p:txBody>
      </p:sp>
      <p:sp>
        <p:nvSpPr>
          <p:cNvPr id="12" name="Slide Number Placeholder 11">
            <a:extLst>
              <a:ext uri="{FF2B5EF4-FFF2-40B4-BE49-F238E27FC236}">
                <a16:creationId xmlns:a16="http://schemas.microsoft.com/office/drawing/2014/main" id="{2773B945-353D-C370-DF5D-3B72E86D3AB3}"/>
              </a:ext>
            </a:extLst>
          </p:cNvPr>
          <p:cNvSpPr>
            <a:spLocks noGrp="1"/>
          </p:cNvSpPr>
          <p:nvPr>
            <p:ph type="sldNum" sz="quarter" idx="12"/>
          </p:nvPr>
        </p:nvSpPr>
        <p:spPr/>
        <p:txBody>
          <a:bodyPr/>
          <a:lstStyle/>
          <a:p>
            <a:fld id="{DC3BB032-4020-48F4-953B-341806DC4A2B}" type="slidenum">
              <a:rPr lang="en-US" smtClean="0"/>
              <a:t>3</a:t>
            </a:fld>
            <a:endParaRPr lang="en-US"/>
          </a:p>
        </p:txBody>
      </p:sp>
      <p:sp>
        <p:nvSpPr>
          <p:cNvPr id="3" name="TextBox 2">
            <a:extLst>
              <a:ext uri="{FF2B5EF4-FFF2-40B4-BE49-F238E27FC236}">
                <a16:creationId xmlns:a16="http://schemas.microsoft.com/office/drawing/2014/main" id="{090A53BB-32D5-5142-F69B-850F2253EE6D}"/>
              </a:ext>
            </a:extLst>
          </p:cNvPr>
          <p:cNvSpPr txBox="1"/>
          <p:nvPr/>
        </p:nvSpPr>
        <p:spPr>
          <a:xfrm>
            <a:off x="8547908" y="3563592"/>
            <a:ext cx="1639820" cy="646331"/>
          </a:xfrm>
          <a:prstGeom prst="rect">
            <a:avLst/>
          </a:prstGeom>
          <a:noFill/>
        </p:spPr>
        <p:txBody>
          <a:bodyPr wrap="square" rtlCol="0">
            <a:spAutoFit/>
          </a:bodyPr>
          <a:lstStyle/>
          <a:p>
            <a:pPr defTabSz="883832"/>
            <a:r>
              <a:rPr lang="en-US" sz="1800" dirty="0">
                <a:solidFill>
                  <a:prstClr val="black"/>
                </a:solidFill>
                <a:latin typeface="Arial" panose="020B0604020202020204" pitchFamily="34" charset="0"/>
              </a:rPr>
              <a:t>D-Amino acids</a:t>
            </a:r>
          </a:p>
        </p:txBody>
      </p:sp>
      <p:grpSp>
        <p:nvGrpSpPr>
          <p:cNvPr id="33" name="Group 32">
            <a:extLst>
              <a:ext uri="{FF2B5EF4-FFF2-40B4-BE49-F238E27FC236}">
                <a16:creationId xmlns:a16="http://schemas.microsoft.com/office/drawing/2014/main" id="{9F37E137-B61D-0117-6E48-573FBEDEFA7B}"/>
              </a:ext>
            </a:extLst>
          </p:cNvPr>
          <p:cNvGrpSpPr/>
          <p:nvPr/>
        </p:nvGrpSpPr>
        <p:grpSpPr>
          <a:xfrm>
            <a:off x="10064224" y="221400"/>
            <a:ext cx="2390040" cy="2846520"/>
            <a:chOff x="10064224" y="221400"/>
            <a:chExt cx="2390040" cy="2846520"/>
          </a:xfrm>
        </p:grpSpPr>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4C9AE393-77D3-685D-D548-C9D17741B136}"/>
                    </a:ext>
                  </a:extLst>
                </p14:cNvPr>
                <p14:cNvContentPartPr/>
                <p14:nvPr/>
              </p14:nvContentPartPr>
              <p14:xfrm>
                <a:off x="10064224" y="743400"/>
                <a:ext cx="557280" cy="443880"/>
              </p14:xfrm>
            </p:contentPart>
          </mc:Choice>
          <mc:Fallback xmlns="">
            <p:pic>
              <p:nvPicPr>
                <p:cNvPr id="6" name="Ink 5">
                  <a:extLst>
                    <a:ext uri="{FF2B5EF4-FFF2-40B4-BE49-F238E27FC236}">
                      <a16:creationId xmlns:a16="http://schemas.microsoft.com/office/drawing/2014/main" id="{4C9AE393-77D3-685D-D548-C9D17741B136}"/>
                    </a:ext>
                  </a:extLst>
                </p:cNvPr>
                <p:cNvPicPr/>
                <p:nvPr/>
              </p:nvPicPr>
              <p:blipFill>
                <a:blip r:embed="rId8"/>
                <a:stretch>
                  <a:fillRect/>
                </a:stretch>
              </p:blipFill>
              <p:spPr>
                <a:xfrm>
                  <a:off x="10055584" y="734760"/>
                  <a:ext cx="574920" cy="461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97563387-AA0E-5313-E421-3BE46C6982B3}"/>
                    </a:ext>
                  </a:extLst>
                </p14:cNvPr>
                <p14:cNvContentPartPr/>
                <p14:nvPr/>
              </p14:nvContentPartPr>
              <p14:xfrm>
                <a:off x="10804744" y="582120"/>
                <a:ext cx="174240" cy="217800"/>
              </p14:xfrm>
            </p:contentPart>
          </mc:Choice>
          <mc:Fallback xmlns="">
            <p:pic>
              <p:nvPicPr>
                <p:cNvPr id="7" name="Ink 6">
                  <a:extLst>
                    <a:ext uri="{FF2B5EF4-FFF2-40B4-BE49-F238E27FC236}">
                      <a16:creationId xmlns:a16="http://schemas.microsoft.com/office/drawing/2014/main" id="{97563387-AA0E-5313-E421-3BE46C6982B3}"/>
                    </a:ext>
                  </a:extLst>
                </p:cNvPr>
                <p:cNvPicPr/>
                <p:nvPr/>
              </p:nvPicPr>
              <p:blipFill>
                <a:blip r:embed="rId10"/>
                <a:stretch>
                  <a:fillRect/>
                </a:stretch>
              </p:blipFill>
              <p:spPr>
                <a:xfrm>
                  <a:off x="10796104" y="573120"/>
                  <a:ext cx="19188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55E6547C-DA44-AC50-0DAF-5DD27691D89D}"/>
                    </a:ext>
                  </a:extLst>
                </p14:cNvPr>
                <p14:cNvContentPartPr/>
                <p14:nvPr/>
              </p14:nvContentPartPr>
              <p14:xfrm>
                <a:off x="11076184" y="221400"/>
                <a:ext cx="475200" cy="437040"/>
              </p14:xfrm>
            </p:contentPart>
          </mc:Choice>
          <mc:Fallback xmlns="">
            <p:pic>
              <p:nvPicPr>
                <p:cNvPr id="17" name="Ink 16">
                  <a:extLst>
                    <a:ext uri="{FF2B5EF4-FFF2-40B4-BE49-F238E27FC236}">
                      <a16:creationId xmlns:a16="http://schemas.microsoft.com/office/drawing/2014/main" id="{55E6547C-DA44-AC50-0DAF-5DD27691D89D}"/>
                    </a:ext>
                  </a:extLst>
                </p:cNvPr>
                <p:cNvPicPr/>
                <p:nvPr/>
              </p:nvPicPr>
              <p:blipFill>
                <a:blip r:embed="rId12"/>
                <a:stretch>
                  <a:fillRect/>
                </a:stretch>
              </p:blipFill>
              <p:spPr>
                <a:xfrm>
                  <a:off x="11067184" y="212760"/>
                  <a:ext cx="492840" cy="454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27503E08-04E2-F5B7-B07D-6401F0EF5ADD}"/>
                    </a:ext>
                  </a:extLst>
                </p14:cNvPr>
                <p14:cNvContentPartPr/>
                <p14:nvPr/>
              </p14:nvContentPartPr>
              <p14:xfrm>
                <a:off x="10460224" y="1531800"/>
                <a:ext cx="361800" cy="283680"/>
              </p14:xfrm>
            </p:contentPart>
          </mc:Choice>
          <mc:Fallback xmlns="">
            <p:pic>
              <p:nvPicPr>
                <p:cNvPr id="19" name="Ink 18">
                  <a:extLst>
                    <a:ext uri="{FF2B5EF4-FFF2-40B4-BE49-F238E27FC236}">
                      <a16:creationId xmlns:a16="http://schemas.microsoft.com/office/drawing/2014/main" id="{27503E08-04E2-F5B7-B07D-6401F0EF5ADD}"/>
                    </a:ext>
                  </a:extLst>
                </p:cNvPr>
                <p:cNvPicPr/>
                <p:nvPr/>
              </p:nvPicPr>
              <p:blipFill>
                <a:blip r:embed="rId14"/>
                <a:stretch>
                  <a:fillRect/>
                </a:stretch>
              </p:blipFill>
              <p:spPr>
                <a:xfrm>
                  <a:off x="10451224" y="1522800"/>
                  <a:ext cx="37944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a:extLst>
                    <a:ext uri="{FF2B5EF4-FFF2-40B4-BE49-F238E27FC236}">
                      <a16:creationId xmlns:a16="http://schemas.microsoft.com/office/drawing/2014/main" id="{0F50EC73-920F-F9B1-984E-8C203FD76EC8}"/>
                    </a:ext>
                  </a:extLst>
                </p14:cNvPr>
                <p14:cNvContentPartPr/>
                <p14:nvPr/>
              </p14:nvContentPartPr>
              <p14:xfrm>
                <a:off x="10877824" y="1346400"/>
                <a:ext cx="138600" cy="156960"/>
              </p14:xfrm>
            </p:contentPart>
          </mc:Choice>
          <mc:Fallback xmlns="">
            <p:pic>
              <p:nvPicPr>
                <p:cNvPr id="20" name="Ink 19">
                  <a:extLst>
                    <a:ext uri="{FF2B5EF4-FFF2-40B4-BE49-F238E27FC236}">
                      <a16:creationId xmlns:a16="http://schemas.microsoft.com/office/drawing/2014/main" id="{0F50EC73-920F-F9B1-984E-8C203FD76EC8}"/>
                    </a:ext>
                  </a:extLst>
                </p:cNvPr>
                <p:cNvPicPr/>
                <p:nvPr/>
              </p:nvPicPr>
              <p:blipFill>
                <a:blip r:embed="rId16"/>
                <a:stretch>
                  <a:fillRect/>
                </a:stretch>
              </p:blipFill>
              <p:spPr>
                <a:xfrm>
                  <a:off x="10868824" y="1337760"/>
                  <a:ext cx="15624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k 21">
                  <a:extLst>
                    <a:ext uri="{FF2B5EF4-FFF2-40B4-BE49-F238E27FC236}">
                      <a16:creationId xmlns:a16="http://schemas.microsoft.com/office/drawing/2014/main" id="{A46A761E-1981-9551-8FB2-21DB2AA1BE8A}"/>
                    </a:ext>
                  </a:extLst>
                </p14:cNvPr>
                <p14:cNvContentPartPr/>
                <p14:nvPr/>
              </p14:nvContentPartPr>
              <p14:xfrm>
                <a:off x="11095264" y="887040"/>
                <a:ext cx="565560" cy="504000"/>
              </p14:xfrm>
            </p:contentPart>
          </mc:Choice>
          <mc:Fallback xmlns="">
            <p:pic>
              <p:nvPicPr>
                <p:cNvPr id="22" name="Ink 21">
                  <a:extLst>
                    <a:ext uri="{FF2B5EF4-FFF2-40B4-BE49-F238E27FC236}">
                      <a16:creationId xmlns:a16="http://schemas.microsoft.com/office/drawing/2014/main" id="{A46A761E-1981-9551-8FB2-21DB2AA1BE8A}"/>
                    </a:ext>
                  </a:extLst>
                </p:cNvPr>
                <p:cNvPicPr/>
                <p:nvPr/>
              </p:nvPicPr>
              <p:blipFill>
                <a:blip r:embed="rId18"/>
                <a:stretch>
                  <a:fillRect/>
                </a:stretch>
              </p:blipFill>
              <p:spPr>
                <a:xfrm>
                  <a:off x="11086264" y="878400"/>
                  <a:ext cx="583200" cy="521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981DFBA3-97BB-4D2D-A6C0-5417D91FF84B}"/>
                    </a:ext>
                  </a:extLst>
                </p14:cNvPr>
                <p14:cNvContentPartPr/>
                <p14:nvPr/>
              </p14:nvContentPartPr>
              <p14:xfrm>
                <a:off x="11544184" y="919800"/>
                <a:ext cx="205920" cy="83160"/>
              </p14:xfrm>
            </p:contentPart>
          </mc:Choice>
          <mc:Fallback xmlns="">
            <p:pic>
              <p:nvPicPr>
                <p:cNvPr id="23" name="Ink 22">
                  <a:extLst>
                    <a:ext uri="{FF2B5EF4-FFF2-40B4-BE49-F238E27FC236}">
                      <a16:creationId xmlns:a16="http://schemas.microsoft.com/office/drawing/2014/main" id="{981DFBA3-97BB-4D2D-A6C0-5417D91FF84B}"/>
                    </a:ext>
                  </a:extLst>
                </p:cNvPr>
                <p:cNvPicPr/>
                <p:nvPr/>
              </p:nvPicPr>
              <p:blipFill>
                <a:blip r:embed="rId20"/>
                <a:stretch>
                  <a:fillRect/>
                </a:stretch>
              </p:blipFill>
              <p:spPr>
                <a:xfrm>
                  <a:off x="11535184" y="911160"/>
                  <a:ext cx="22356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k 23">
                  <a:extLst>
                    <a:ext uri="{FF2B5EF4-FFF2-40B4-BE49-F238E27FC236}">
                      <a16:creationId xmlns:a16="http://schemas.microsoft.com/office/drawing/2014/main" id="{22CC7A72-91EF-3BBA-2A35-8CD3C29F2F4A}"/>
                    </a:ext>
                  </a:extLst>
                </p14:cNvPr>
                <p14:cNvContentPartPr/>
                <p14:nvPr/>
              </p14:nvContentPartPr>
              <p14:xfrm>
                <a:off x="11664424" y="726120"/>
                <a:ext cx="398880" cy="416880"/>
              </p14:xfrm>
            </p:contentPart>
          </mc:Choice>
          <mc:Fallback xmlns="">
            <p:pic>
              <p:nvPicPr>
                <p:cNvPr id="24" name="Ink 23">
                  <a:extLst>
                    <a:ext uri="{FF2B5EF4-FFF2-40B4-BE49-F238E27FC236}">
                      <a16:creationId xmlns:a16="http://schemas.microsoft.com/office/drawing/2014/main" id="{22CC7A72-91EF-3BBA-2A35-8CD3C29F2F4A}"/>
                    </a:ext>
                  </a:extLst>
                </p:cNvPr>
                <p:cNvPicPr/>
                <p:nvPr/>
              </p:nvPicPr>
              <p:blipFill>
                <a:blip r:embed="rId22"/>
                <a:stretch>
                  <a:fillRect/>
                </a:stretch>
              </p:blipFill>
              <p:spPr>
                <a:xfrm>
                  <a:off x="11655424" y="717480"/>
                  <a:ext cx="416520" cy="434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a:extLst>
                    <a:ext uri="{FF2B5EF4-FFF2-40B4-BE49-F238E27FC236}">
                      <a16:creationId xmlns:a16="http://schemas.microsoft.com/office/drawing/2014/main" id="{DA93724E-B1D4-C094-882B-81DEC5275C9C}"/>
                    </a:ext>
                  </a:extLst>
                </p14:cNvPr>
                <p14:cNvContentPartPr/>
                <p14:nvPr/>
              </p14:nvContentPartPr>
              <p14:xfrm>
                <a:off x="10981504" y="1860120"/>
                <a:ext cx="269280" cy="284760"/>
              </p14:xfrm>
            </p:contentPart>
          </mc:Choice>
          <mc:Fallback xmlns="">
            <p:pic>
              <p:nvPicPr>
                <p:cNvPr id="25" name="Ink 24">
                  <a:extLst>
                    <a:ext uri="{FF2B5EF4-FFF2-40B4-BE49-F238E27FC236}">
                      <a16:creationId xmlns:a16="http://schemas.microsoft.com/office/drawing/2014/main" id="{DA93724E-B1D4-C094-882B-81DEC5275C9C}"/>
                    </a:ext>
                  </a:extLst>
                </p:cNvPr>
                <p:cNvPicPr/>
                <p:nvPr/>
              </p:nvPicPr>
              <p:blipFill>
                <a:blip r:embed="rId24"/>
                <a:stretch>
                  <a:fillRect/>
                </a:stretch>
              </p:blipFill>
              <p:spPr>
                <a:xfrm>
                  <a:off x="10972504" y="1851120"/>
                  <a:ext cx="28692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 name="Ink 25">
                  <a:extLst>
                    <a:ext uri="{FF2B5EF4-FFF2-40B4-BE49-F238E27FC236}">
                      <a16:creationId xmlns:a16="http://schemas.microsoft.com/office/drawing/2014/main" id="{73097286-34B7-9E4F-46AE-C09A16C95BCF}"/>
                    </a:ext>
                  </a:extLst>
                </p14:cNvPr>
                <p14:cNvContentPartPr/>
                <p14:nvPr/>
              </p14:nvContentPartPr>
              <p14:xfrm>
                <a:off x="11305144" y="1784520"/>
                <a:ext cx="154800" cy="151200"/>
              </p14:xfrm>
            </p:contentPart>
          </mc:Choice>
          <mc:Fallback xmlns="">
            <p:pic>
              <p:nvPicPr>
                <p:cNvPr id="26" name="Ink 25">
                  <a:extLst>
                    <a:ext uri="{FF2B5EF4-FFF2-40B4-BE49-F238E27FC236}">
                      <a16:creationId xmlns:a16="http://schemas.microsoft.com/office/drawing/2014/main" id="{73097286-34B7-9E4F-46AE-C09A16C95BCF}"/>
                    </a:ext>
                  </a:extLst>
                </p:cNvPr>
                <p:cNvPicPr/>
                <p:nvPr/>
              </p:nvPicPr>
              <p:blipFill>
                <a:blip r:embed="rId26"/>
                <a:stretch>
                  <a:fillRect/>
                </a:stretch>
              </p:blipFill>
              <p:spPr>
                <a:xfrm>
                  <a:off x="11296504" y="1775880"/>
                  <a:ext cx="17244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206B717F-DFED-483B-CFD4-2C78526B8F9E}"/>
                    </a:ext>
                  </a:extLst>
                </p14:cNvPr>
                <p14:cNvContentPartPr/>
                <p14:nvPr/>
              </p14:nvContentPartPr>
              <p14:xfrm>
                <a:off x="11518264" y="1607040"/>
                <a:ext cx="203760" cy="216000"/>
              </p14:xfrm>
            </p:contentPart>
          </mc:Choice>
          <mc:Fallback xmlns="">
            <p:pic>
              <p:nvPicPr>
                <p:cNvPr id="27" name="Ink 26">
                  <a:extLst>
                    <a:ext uri="{FF2B5EF4-FFF2-40B4-BE49-F238E27FC236}">
                      <a16:creationId xmlns:a16="http://schemas.microsoft.com/office/drawing/2014/main" id="{206B717F-DFED-483B-CFD4-2C78526B8F9E}"/>
                    </a:ext>
                  </a:extLst>
                </p:cNvPr>
                <p:cNvPicPr/>
                <p:nvPr/>
              </p:nvPicPr>
              <p:blipFill>
                <a:blip r:embed="rId28"/>
                <a:stretch>
                  <a:fillRect/>
                </a:stretch>
              </p:blipFill>
              <p:spPr>
                <a:xfrm>
                  <a:off x="11509624" y="1598040"/>
                  <a:ext cx="22140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Ink 27">
                  <a:extLst>
                    <a:ext uri="{FF2B5EF4-FFF2-40B4-BE49-F238E27FC236}">
                      <a16:creationId xmlns:a16="http://schemas.microsoft.com/office/drawing/2014/main" id="{4281E789-0AE4-5D40-60F8-32DE232C2555}"/>
                    </a:ext>
                  </a:extLst>
                </p14:cNvPr>
                <p14:cNvContentPartPr/>
                <p14:nvPr/>
              </p14:nvContentPartPr>
              <p14:xfrm>
                <a:off x="11734984" y="1428120"/>
                <a:ext cx="186840" cy="234360"/>
              </p14:xfrm>
            </p:contentPart>
          </mc:Choice>
          <mc:Fallback xmlns="">
            <p:pic>
              <p:nvPicPr>
                <p:cNvPr id="28" name="Ink 27">
                  <a:extLst>
                    <a:ext uri="{FF2B5EF4-FFF2-40B4-BE49-F238E27FC236}">
                      <a16:creationId xmlns:a16="http://schemas.microsoft.com/office/drawing/2014/main" id="{4281E789-0AE4-5D40-60F8-32DE232C2555}"/>
                    </a:ext>
                  </a:extLst>
                </p:cNvPr>
                <p:cNvPicPr/>
                <p:nvPr/>
              </p:nvPicPr>
              <p:blipFill>
                <a:blip r:embed="rId30"/>
                <a:stretch>
                  <a:fillRect/>
                </a:stretch>
              </p:blipFill>
              <p:spPr>
                <a:xfrm>
                  <a:off x="11726344" y="1419120"/>
                  <a:ext cx="20448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9" name="Ink 28">
                  <a:extLst>
                    <a:ext uri="{FF2B5EF4-FFF2-40B4-BE49-F238E27FC236}">
                      <a16:creationId xmlns:a16="http://schemas.microsoft.com/office/drawing/2014/main" id="{3930C1D0-2D5F-7BD9-C271-D9BCFEF373B7}"/>
                    </a:ext>
                  </a:extLst>
                </p14:cNvPr>
                <p14:cNvContentPartPr/>
                <p14:nvPr/>
              </p14:nvContentPartPr>
              <p14:xfrm>
                <a:off x="11840464" y="1431360"/>
                <a:ext cx="33840" cy="23040"/>
              </p14:xfrm>
            </p:contentPart>
          </mc:Choice>
          <mc:Fallback xmlns="">
            <p:pic>
              <p:nvPicPr>
                <p:cNvPr id="29" name="Ink 28">
                  <a:extLst>
                    <a:ext uri="{FF2B5EF4-FFF2-40B4-BE49-F238E27FC236}">
                      <a16:creationId xmlns:a16="http://schemas.microsoft.com/office/drawing/2014/main" id="{3930C1D0-2D5F-7BD9-C271-D9BCFEF373B7}"/>
                    </a:ext>
                  </a:extLst>
                </p:cNvPr>
                <p:cNvPicPr/>
                <p:nvPr/>
              </p:nvPicPr>
              <p:blipFill>
                <a:blip r:embed="rId32"/>
                <a:stretch>
                  <a:fillRect/>
                </a:stretch>
              </p:blipFill>
              <p:spPr>
                <a:xfrm>
                  <a:off x="11831824" y="1422360"/>
                  <a:ext cx="5148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0" name="Ink 29">
                  <a:extLst>
                    <a:ext uri="{FF2B5EF4-FFF2-40B4-BE49-F238E27FC236}">
                      <a16:creationId xmlns:a16="http://schemas.microsoft.com/office/drawing/2014/main" id="{96CEFC29-4171-61F6-151F-1AEAC7917896}"/>
                    </a:ext>
                  </a:extLst>
                </p14:cNvPr>
                <p14:cNvContentPartPr/>
                <p14:nvPr/>
              </p14:nvContentPartPr>
              <p14:xfrm>
                <a:off x="11959264" y="1185480"/>
                <a:ext cx="213480" cy="355680"/>
              </p14:xfrm>
            </p:contentPart>
          </mc:Choice>
          <mc:Fallback xmlns="">
            <p:pic>
              <p:nvPicPr>
                <p:cNvPr id="30" name="Ink 29">
                  <a:extLst>
                    <a:ext uri="{FF2B5EF4-FFF2-40B4-BE49-F238E27FC236}">
                      <a16:creationId xmlns:a16="http://schemas.microsoft.com/office/drawing/2014/main" id="{96CEFC29-4171-61F6-151F-1AEAC7917896}"/>
                    </a:ext>
                  </a:extLst>
                </p:cNvPr>
                <p:cNvPicPr/>
                <p:nvPr/>
              </p:nvPicPr>
              <p:blipFill>
                <a:blip r:embed="rId34"/>
                <a:stretch>
                  <a:fillRect/>
                </a:stretch>
              </p:blipFill>
              <p:spPr>
                <a:xfrm>
                  <a:off x="11950624" y="1176840"/>
                  <a:ext cx="231120" cy="3733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1" name="Ink 30">
                  <a:extLst>
                    <a:ext uri="{FF2B5EF4-FFF2-40B4-BE49-F238E27FC236}">
                      <a16:creationId xmlns:a16="http://schemas.microsoft.com/office/drawing/2014/main" id="{B4833DBE-33C9-C997-4785-08C27DF2EFC7}"/>
                    </a:ext>
                  </a:extLst>
                </p14:cNvPr>
                <p14:cNvContentPartPr/>
                <p14:nvPr/>
              </p14:nvContentPartPr>
              <p14:xfrm>
                <a:off x="12166264" y="1053000"/>
                <a:ext cx="288000" cy="327600"/>
              </p14:xfrm>
            </p:contentPart>
          </mc:Choice>
          <mc:Fallback xmlns="">
            <p:pic>
              <p:nvPicPr>
                <p:cNvPr id="31" name="Ink 30">
                  <a:extLst>
                    <a:ext uri="{FF2B5EF4-FFF2-40B4-BE49-F238E27FC236}">
                      <a16:creationId xmlns:a16="http://schemas.microsoft.com/office/drawing/2014/main" id="{B4833DBE-33C9-C997-4785-08C27DF2EFC7}"/>
                    </a:ext>
                  </a:extLst>
                </p:cNvPr>
                <p:cNvPicPr/>
                <p:nvPr/>
              </p:nvPicPr>
              <p:blipFill>
                <a:blip r:embed="rId36"/>
                <a:stretch>
                  <a:fillRect/>
                </a:stretch>
              </p:blipFill>
              <p:spPr>
                <a:xfrm>
                  <a:off x="12157624" y="1044360"/>
                  <a:ext cx="30564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2" name="Ink 31">
                  <a:extLst>
                    <a:ext uri="{FF2B5EF4-FFF2-40B4-BE49-F238E27FC236}">
                      <a16:creationId xmlns:a16="http://schemas.microsoft.com/office/drawing/2014/main" id="{EA5AAE33-AF8F-5044-1B61-AAA3190B8107}"/>
                    </a:ext>
                  </a:extLst>
                </p14:cNvPr>
                <p14:cNvContentPartPr/>
                <p14:nvPr/>
              </p14:nvContentPartPr>
              <p14:xfrm>
                <a:off x="10926424" y="1911960"/>
                <a:ext cx="1272600" cy="1155960"/>
              </p14:xfrm>
            </p:contentPart>
          </mc:Choice>
          <mc:Fallback xmlns="">
            <p:pic>
              <p:nvPicPr>
                <p:cNvPr id="32" name="Ink 31">
                  <a:extLst>
                    <a:ext uri="{FF2B5EF4-FFF2-40B4-BE49-F238E27FC236}">
                      <a16:creationId xmlns:a16="http://schemas.microsoft.com/office/drawing/2014/main" id="{EA5AAE33-AF8F-5044-1B61-AAA3190B8107}"/>
                    </a:ext>
                  </a:extLst>
                </p:cNvPr>
                <p:cNvPicPr/>
                <p:nvPr/>
              </p:nvPicPr>
              <p:blipFill>
                <a:blip r:embed="rId38"/>
                <a:stretch>
                  <a:fillRect/>
                </a:stretch>
              </p:blipFill>
              <p:spPr>
                <a:xfrm>
                  <a:off x="10917424" y="1903320"/>
                  <a:ext cx="1290240" cy="1173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
            <p14:nvContentPartPr>
              <p14:cNvPr id="34" name="Ink 33">
                <a:extLst>
                  <a:ext uri="{FF2B5EF4-FFF2-40B4-BE49-F238E27FC236}">
                    <a16:creationId xmlns:a16="http://schemas.microsoft.com/office/drawing/2014/main" id="{63425542-6247-4D73-EFBB-15A111C021B4}"/>
                  </a:ext>
                </a:extLst>
              </p14:cNvPr>
              <p14:cNvContentPartPr/>
              <p14:nvPr/>
            </p14:nvContentPartPr>
            <p14:xfrm>
              <a:off x="161704" y="3856320"/>
              <a:ext cx="1976040" cy="3050280"/>
            </p14:xfrm>
          </p:contentPart>
        </mc:Choice>
        <mc:Fallback xmlns="">
          <p:pic>
            <p:nvPicPr>
              <p:cNvPr id="34" name="Ink 33">
                <a:extLst>
                  <a:ext uri="{FF2B5EF4-FFF2-40B4-BE49-F238E27FC236}">
                    <a16:creationId xmlns:a16="http://schemas.microsoft.com/office/drawing/2014/main" id="{63425542-6247-4D73-EFBB-15A111C021B4}"/>
                  </a:ext>
                </a:extLst>
              </p:cNvPr>
              <p:cNvPicPr/>
              <p:nvPr/>
            </p:nvPicPr>
            <p:blipFill>
              <a:blip r:embed="rId40"/>
              <a:stretch>
                <a:fillRect/>
              </a:stretch>
            </p:blipFill>
            <p:spPr>
              <a:xfrm>
                <a:off x="153064" y="3847680"/>
                <a:ext cx="1993680" cy="30679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5" name="Ink 34">
                <a:extLst>
                  <a:ext uri="{FF2B5EF4-FFF2-40B4-BE49-F238E27FC236}">
                    <a16:creationId xmlns:a16="http://schemas.microsoft.com/office/drawing/2014/main" id="{34F510E5-4662-2C8A-98A8-59B06FBD780C}"/>
                  </a:ext>
                </a:extLst>
              </p14:cNvPr>
              <p14:cNvContentPartPr/>
              <p14:nvPr/>
            </p14:nvContentPartPr>
            <p14:xfrm>
              <a:off x="4779784" y="6750000"/>
              <a:ext cx="1680120" cy="52920"/>
            </p14:xfrm>
          </p:contentPart>
        </mc:Choice>
        <mc:Fallback xmlns="">
          <p:pic>
            <p:nvPicPr>
              <p:cNvPr id="35" name="Ink 34">
                <a:extLst>
                  <a:ext uri="{FF2B5EF4-FFF2-40B4-BE49-F238E27FC236}">
                    <a16:creationId xmlns:a16="http://schemas.microsoft.com/office/drawing/2014/main" id="{34F510E5-4662-2C8A-98A8-59B06FBD780C}"/>
                  </a:ext>
                </a:extLst>
              </p:cNvPr>
              <p:cNvPicPr/>
              <p:nvPr/>
            </p:nvPicPr>
            <p:blipFill>
              <a:blip r:embed="rId42"/>
              <a:stretch>
                <a:fillRect/>
              </a:stretch>
            </p:blipFill>
            <p:spPr>
              <a:xfrm>
                <a:off x="4771144" y="6741000"/>
                <a:ext cx="169776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6" name="Ink 35">
                <a:extLst>
                  <a:ext uri="{FF2B5EF4-FFF2-40B4-BE49-F238E27FC236}">
                    <a16:creationId xmlns:a16="http://schemas.microsoft.com/office/drawing/2014/main" id="{81AAFFCA-C97A-41B0-3BDF-0823E32AD18A}"/>
                  </a:ext>
                </a:extLst>
              </p14:cNvPr>
              <p14:cNvContentPartPr/>
              <p14:nvPr/>
            </p14:nvContentPartPr>
            <p14:xfrm>
              <a:off x="5592664" y="6209280"/>
              <a:ext cx="950400" cy="637200"/>
            </p14:xfrm>
          </p:contentPart>
        </mc:Choice>
        <mc:Fallback xmlns="">
          <p:pic>
            <p:nvPicPr>
              <p:cNvPr id="36" name="Ink 35">
                <a:extLst>
                  <a:ext uri="{FF2B5EF4-FFF2-40B4-BE49-F238E27FC236}">
                    <a16:creationId xmlns:a16="http://schemas.microsoft.com/office/drawing/2014/main" id="{81AAFFCA-C97A-41B0-3BDF-0823E32AD18A}"/>
                  </a:ext>
                </a:extLst>
              </p:cNvPr>
              <p:cNvPicPr/>
              <p:nvPr/>
            </p:nvPicPr>
            <p:blipFill>
              <a:blip r:embed="rId44"/>
              <a:stretch>
                <a:fillRect/>
              </a:stretch>
            </p:blipFill>
            <p:spPr>
              <a:xfrm>
                <a:off x="5583664" y="6200280"/>
                <a:ext cx="968040" cy="6548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FF36336C-8AF4-3371-F27D-B297E6B81B80}"/>
                  </a:ext>
                </a:extLst>
              </p14:cNvPr>
              <p14:cNvContentPartPr/>
              <p14:nvPr/>
            </p14:nvContentPartPr>
            <p14:xfrm>
              <a:off x="5712544" y="1438560"/>
              <a:ext cx="5040" cy="16920"/>
            </p14:xfrm>
          </p:contentPart>
        </mc:Choice>
        <mc:Fallback xmlns="">
          <p:pic>
            <p:nvPicPr>
              <p:cNvPr id="37" name="Ink 36">
                <a:extLst>
                  <a:ext uri="{FF2B5EF4-FFF2-40B4-BE49-F238E27FC236}">
                    <a16:creationId xmlns:a16="http://schemas.microsoft.com/office/drawing/2014/main" id="{FF36336C-8AF4-3371-F27D-B297E6B81B80}"/>
                  </a:ext>
                </a:extLst>
              </p:cNvPr>
              <p:cNvPicPr/>
              <p:nvPr/>
            </p:nvPicPr>
            <p:blipFill>
              <a:blip r:embed="rId46"/>
              <a:stretch>
                <a:fillRect/>
              </a:stretch>
            </p:blipFill>
            <p:spPr>
              <a:xfrm>
                <a:off x="5640904" y="1294920"/>
                <a:ext cx="14868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9D00E31F-A84E-56DF-6668-5D4097312E4F}"/>
                  </a:ext>
                </a:extLst>
              </p14:cNvPr>
              <p14:cNvContentPartPr/>
              <p14:nvPr/>
            </p14:nvContentPartPr>
            <p14:xfrm>
              <a:off x="5722624" y="1461960"/>
              <a:ext cx="4228560" cy="1203840"/>
            </p14:xfrm>
          </p:contentPart>
        </mc:Choice>
        <mc:Fallback xmlns="">
          <p:pic>
            <p:nvPicPr>
              <p:cNvPr id="38" name="Ink 37">
                <a:extLst>
                  <a:ext uri="{FF2B5EF4-FFF2-40B4-BE49-F238E27FC236}">
                    <a16:creationId xmlns:a16="http://schemas.microsoft.com/office/drawing/2014/main" id="{9D00E31F-A84E-56DF-6668-5D4097312E4F}"/>
                  </a:ext>
                </a:extLst>
              </p:cNvPr>
              <p:cNvPicPr/>
              <p:nvPr/>
            </p:nvPicPr>
            <p:blipFill>
              <a:blip r:embed="rId48"/>
              <a:stretch>
                <a:fillRect/>
              </a:stretch>
            </p:blipFill>
            <p:spPr>
              <a:xfrm>
                <a:off x="5650984" y="1318320"/>
                <a:ext cx="4372200" cy="14914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A8EF0ECA-2C27-937C-FFD7-D597EE26F6CC}"/>
                  </a:ext>
                </a:extLst>
              </p14:cNvPr>
              <p14:cNvContentPartPr/>
              <p14:nvPr/>
            </p14:nvContentPartPr>
            <p14:xfrm>
              <a:off x="2979784" y="2706480"/>
              <a:ext cx="4131360" cy="1226880"/>
            </p14:xfrm>
          </p:contentPart>
        </mc:Choice>
        <mc:Fallback xmlns="">
          <p:pic>
            <p:nvPicPr>
              <p:cNvPr id="39" name="Ink 38">
                <a:extLst>
                  <a:ext uri="{FF2B5EF4-FFF2-40B4-BE49-F238E27FC236}">
                    <a16:creationId xmlns:a16="http://schemas.microsoft.com/office/drawing/2014/main" id="{A8EF0ECA-2C27-937C-FFD7-D597EE26F6CC}"/>
                  </a:ext>
                </a:extLst>
              </p:cNvPr>
              <p:cNvPicPr/>
              <p:nvPr/>
            </p:nvPicPr>
            <p:blipFill>
              <a:blip r:embed="rId50"/>
              <a:stretch>
                <a:fillRect/>
              </a:stretch>
            </p:blipFill>
            <p:spPr>
              <a:xfrm>
                <a:off x="2907784" y="2562840"/>
                <a:ext cx="4275000" cy="1514520"/>
              </a:xfrm>
              <a:prstGeom prst="rect">
                <a:avLst/>
              </a:prstGeom>
            </p:spPr>
          </p:pic>
        </mc:Fallback>
      </mc:AlternateContent>
      <p:grpSp>
        <p:nvGrpSpPr>
          <p:cNvPr id="52" name="Group 51">
            <a:extLst>
              <a:ext uri="{FF2B5EF4-FFF2-40B4-BE49-F238E27FC236}">
                <a16:creationId xmlns:a16="http://schemas.microsoft.com/office/drawing/2014/main" id="{CA493C80-12C9-0D05-2A00-67259B3939F9}"/>
              </a:ext>
            </a:extLst>
          </p:cNvPr>
          <p:cNvGrpSpPr/>
          <p:nvPr/>
        </p:nvGrpSpPr>
        <p:grpSpPr>
          <a:xfrm>
            <a:off x="9530704" y="2584440"/>
            <a:ext cx="2812320" cy="1855080"/>
            <a:chOff x="9530704" y="2584440"/>
            <a:chExt cx="2812320" cy="1855080"/>
          </a:xfrm>
        </p:grpSpPr>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440842C0-A714-A2D0-DF4F-ECA5682387D6}"/>
                    </a:ext>
                  </a:extLst>
                </p14:cNvPr>
                <p14:cNvContentPartPr/>
                <p14:nvPr/>
              </p14:nvContentPartPr>
              <p14:xfrm>
                <a:off x="9538264" y="2608200"/>
                <a:ext cx="737640" cy="1250280"/>
              </p14:xfrm>
            </p:contentPart>
          </mc:Choice>
          <mc:Fallback xmlns="">
            <p:pic>
              <p:nvPicPr>
                <p:cNvPr id="40" name="Ink 39">
                  <a:extLst>
                    <a:ext uri="{FF2B5EF4-FFF2-40B4-BE49-F238E27FC236}">
                      <a16:creationId xmlns:a16="http://schemas.microsoft.com/office/drawing/2014/main" id="{440842C0-A714-A2D0-DF4F-ECA5682387D6}"/>
                    </a:ext>
                  </a:extLst>
                </p:cNvPr>
                <p:cNvPicPr/>
                <p:nvPr/>
              </p:nvPicPr>
              <p:blipFill>
                <a:blip r:embed="rId52"/>
                <a:stretch>
                  <a:fillRect/>
                </a:stretch>
              </p:blipFill>
              <p:spPr>
                <a:xfrm>
                  <a:off x="9529264" y="2599560"/>
                  <a:ext cx="755280" cy="12679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CD247E5F-937E-ABDE-92A4-1E5A645A23ED}"/>
                    </a:ext>
                  </a:extLst>
                </p14:cNvPr>
                <p14:cNvContentPartPr/>
                <p14:nvPr/>
              </p14:nvContentPartPr>
              <p14:xfrm>
                <a:off x="9530704" y="2584440"/>
                <a:ext cx="201600" cy="156960"/>
              </p14:xfrm>
            </p:contentPart>
          </mc:Choice>
          <mc:Fallback xmlns="">
            <p:pic>
              <p:nvPicPr>
                <p:cNvPr id="41" name="Ink 40">
                  <a:extLst>
                    <a:ext uri="{FF2B5EF4-FFF2-40B4-BE49-F238E27FC236}">
                      <a16:creationId xmlns:a16="http://schemas.microsoft.com/office/drawing/2014/main" id="{CD247E5F-937E-ABDE-92A4-1E5A645A23ED}"/>
                    </a:ext>
                  </a:extLst>
                </p:cNvPr>
                <p:cNvPicPr/>
                <p:nvPr/>
              </p:nvPicPr>
              <p:blipFill>
                <a:blip r:embed="rId54"/>
                <a:stretch>
                  <a:fillRect/>
                </a:stretch>
              </p:blipFill>
              <p:spPr>
                <a:xfrm>
                  <a:off x="9521704" y="2575800"/>
                  <a:ext cx="21924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3" name="Ink 42">
                  <a:extLst>
                    <a:ext uri="{FF2B5EF4-FFF2-40B4-BE49-F238E27FC236}">
                      <a16:creationId xmlns:a16="http://schemas.microsoft.com/office/drawing/2014/main" id="{0D36AD25-4479-F30B-BDC2-196B9AB61861}"/>
                    </a:ext>
                  </a:extLst>
                </p14:cNvPr>
                <p14:cNvContentPartPr/>
                <p14:nvPr/>
              </p14:nvContentPartPr>
              <p14:xfrm>
                <a:off x="10469224" y="3719880"/>
                <a:ext cx="501840" cy="285480"/>
              </p14:xfrm>
            </p:contentPart>
          </mc:Choice>
          <mc:Fallback xmlns="">
            <p:pic>
              <p:nvPicPr>
                <p:cNvPr id="43" name="Ink 42">
                  <a:extLst>
                    <a:ext uri="{FF2B5EF4-FFF2-40B4-BE49-F238E27FC236}">
                      <a16:creationId xmlns:a16="http://schemas.microsoft.com/office/drawing/2014/main" id="{0D36AD25-4479-F30B-BDC2-196B9AB61861}"/>
                    </a:ext>
                  </a:extLst>
                </p:cNvPr>
                <p:cNvPicPr/>
                <p:nvPr/>
              </p:nvPicPr>
              <p:blipFill>
                <a:blip r:embed="rId56"/>
                <a:stretch>
                  <a:fillRect/>
                </a:stretch>
              </p:blipFill>
              <p:spPr>
                <a:xfrm>
                  <a:off x="10460224" y="3711240"/>
                  <a:ext cx="51948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4" name="Ink 43">
                  <a:extLst>
                    <a:ext uri="{FF2B5EF4-FFF2-40B4-BE49-F238E27FC236}">
                      <a16:creationId xmlns:a16="http://schemas.microsoft.com/office/drawing/2014/main" id="{C978A69B-789B-DCC0-E8D0-4113B9E14AA7}"/>
                    </a:ext>
                  </a:extLst>
                </p14:cNvPr>
                <p14:cNvContentPartPr/>
                <p14:nvPr/>
              </p14:nvContentPartPr>
              <p14:xfrm>
                <a:off x="11085544" y="3439080"/>
                <a:ext cx="273240" cy="277200"/>
              </p14:xfrm>
            </p:contentPart>
          </mc:Choice>
          <mc:Fallback xmlns="">
            <p:pic>
              <p:nvPicPr>
                <p:cNvPr id="44" name="Ink 43">
                  <a:extLst>
                    <a:ext uri="{FF2B5EF4-FFF2-40B4-BE49-F238E27FC236}">
                      <a16:creationId xmlns:a16="http://schemas.microsoft.com/office/drawing/2014/main" id="{C978A69B-789B-DCC0-E8D0-4113B9E14AA7}"/>
                    </a:ext>
                  </a:extLst>
                </p:cNvPr>
                <p:cNvPicPr/>
                <p:nvPr/>
              </p:nvPicPr>
              <p:blipFill>
                <a:blip r:embed="rId58"/>
                <a:stretch>
                  <a:fillRect/>
                </a:stretch>
              </p:blipFill>
              <p:spPr>
                <a:xfrm>
                  <a:off x="11076904" y="3430080"/>
                  <a:ext cx="290880" cy="2948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5" name="Ink 44">
                  <a:extLst>
                    <a:ext uri="{FF2B5EF4-FFF2-40B4-BE49-F238E27FC236}">
                      <a16:creationId xmlns:a16="http://schemas.microsoft.com/office/drawing/2014/main" id="{D0A0C8EB-7F3C-24D0-6C19-6083BBF1AF62}"/>
                    </a:ext>
                  </a:extLst>
                </p14:cNvPr>
                <p14:cNvContentPartPr/>
                <p14:nvPr/>
              </p14:nvContentPartPr>
              <p14:xfrm>
                <a:off x="11278864" y="3263400"/>
                <a:ext cx="313560" cy="332640"/>
              </p14:xfrm>
            </p:contentPart>
          </mc:Choice>
          <mc:Fallback xmlns="">
            <p:pic>
              <p:nvPicPr>
                <p:cNvPr id="45" name="Ink 44">
                  <a:extLst>
                    <a:ext uri="{FF2B5EF4-FFF2-40B4-BE49-F238E27FC236}">
                      <a16:creationId xmlns:a16="http://schemas.microsoft.com/office/drawing/2014/main" id="{D0A0C8EB-7F3C-24D0-6C19-6083BBF1AF62}"/>
                    </a:ext>
                  </a:extLst>
                </p:cNvPr>
                <p:cNvPicPr/>
                <p:nvPr/>
              </p:nvPicPr>
              <p:blipFill>
                <a:blip r:embed="rId60"/>
                <a:stretch>
                  <a:fillRect/>
                </a:stretch>
              </p:blipFill>
              <p:spPr>
                <a:xfrm>
                  <a:off x="11270224" y="3254760"/>
                  <a:ext cx="33120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6" name="Ink 45">
                  <a:extLst>
                    <a:ext uri="{FF2B5EF4-FFF2-40B4-BE49-F238E27FC236}">
                      <a16:creationId xmlns:a16="http://schemas.microsoft.com/office/drawing/2014/main" id="{1D8DD7D9-0CC5-1581-BCA2-42D0EBD4AACC}"/>
                    </a:ext>
                  </a:extLst>
                </p14:cNvPr>
                <p14:cNvContentPartPr/>
                <p14:nvPr/>
              </p14:nvContentPartPr>
              <p14:xfrm>
                <a:off x="11540584" y="3324960"/>
                <a:ext cx="30960" cy="5040"/>
              </p14:xfrm>
            </p:contentPart>
          </mc:Choice>
          <mc:Fallback xmlns="">
            <p:pic>
              <p:nvPicPr>
                <p:cNvPr id="46" name="Ink 45">
                  <a:extLst>
                    <a:ext uri="{FF2B5EF4-FFF2-40B4-BE49-F238E27FC236}">
                      <a16:creationId xmlns:a16="http://schemas.microsoft.com/office/drawing/2014/main" id="{1D8DD7D9-0CC5-1581-BCA2-42D0EBD4AACC}"/>
                    </a:ext>
                  </a:extLst>
                </p:cNvPr>
                <p:cNvPicPr/>
                <p:nvPr/>
              </p:nvPicPr>
              <p:blipFill>
                <a:blip r:embed="rId62"/>
                <a:stretch>
                  <a:fillRect/>
                </a:stretch>
              </p:blipFill>
              <p:spPr>
                <a:xfrm>
                  <a:off x="11531944" y="3316320"/>
                  <a:ext cx="486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7" name="Ink 46">
                  <a:extLst>
                    <a:ext uri="{FF2B5EF4-FFF2-40B4-BE49-F238E27FC236}">
                      <a16:creationId xmlns:a16="http://schemas.microsoft.com/office/drawing/2014/main" id="{EE4BB011-136C-02E5-21D5-90696F078A1F}"/>
                    </a:ext>
                  </a:extLst>
                </p14:cNvPr>
                <p14:cNvContentPartPr/>
                <p14:nvPr/>
              </p14:nvContentPartPr>
              <p14:xfrm>
                <a:off x="11658304" y="3130200"/>
                <a:ext cx="285480" cy="285840"/>
              </p14:xfrm>
            </p:contentPart>
          </mc:Choice>
          <mc:Fallback xmlns="">
            <p:pic>
              <p:nvPicPr>
                <p:cNvPr id="47" name="Ink 46">
                  <a:extLst>
                    <a:ext uri="{FF2B5EF4-FFF2-40B4-BE49-F238E27FC236}">
                      <a16:creationId xmlns:a16="http://schemas.microsoft.com/office/drawing/2014/main" id="{EE4BB011-136C-02E5-21D5-90696F078A1F}"/>
                    </a:ext>
                  </a:extLst>
                </p:cNvPr>
                <p:cNvPicPr/>
                <p:nvPr/>
              </p:nvPicPr>
              <p:blipFill>
                <a:blip r:embed="rId64"/>
                <a:stretch>
                  <a:fillRect/>
                </a:stretch>
              </p:blipFill>
              <p:spPr>
                <a:xfrm>
                  <a:off x="11649304" y="3121560"/>
                  <a:ext cx="30312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9" name="Ink 48">
                  <a:extLst>
                    <a:ext uri="{FF2B5EF4-FFF2-40B4-BE49-F238E27FC236}">
                      <a16:creationId xmlns:a16="http://schemas.microsoft.com/office/drawing/2014/main" id="{504318E9-2523-E84A-A66E-A315828A2043}"/>
                    </a:ext>
                  </a:extLst>
                </p14:cNvPr>
                <p14:cNvContentPartPr/>
                <p14:nvPr/>
              </p14:nvContentPartPr>
              <p14:xfrm>
                <a:off x="11128744" y="3826800"/>
                <a:ext cx="505440" cy="612720"/>
              </p14:xfrm>
            </p:contentPart>
          </mc:Choice>
          <mc:Fallback xmlns="">
            <p:pic>
              <p:nvPicPr>
                <p:cNvPr id="49" name="Ink 48">
                  <a:extLst>
                    <a:ext uri="{FF2B5EF4-FFF2-40B4-BE49-F238E27FC236}">
                      <a16:creationId xmlns:a16="http://schemas.microsoft.com/office/drawing/2014/main" id="{504318E9-2523-E84A-A66E-A315828A2043}"/>
                    </a:ext>
                  </a:extLst>
                </p:cNvPr>
                <p:cNvPicPr/>
                <p:nvPr/>
              </p:nvPicPr>
              <p:blipFill>
                <a:blip r:embed="rId66"/>
                <a:stretch>
                  <a:fillRect/>
                </a:stretch>
              </p:blipFill>
              <p:spPr>
                <a:xfrm>
                  <a:off x="11119744" y="3817800"/>
                  <a:ext cx="523080" cy="63036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0" name="Ink 49">
                  <a:extLst>
                    <a:ext uri="{FF2B5EF4-FFF2-40B4-BE49-F238E27FC236}">
                      <a16:creationId xmlns:a16="http://schemas.microsoft.com/office/drawing/2014/main" id="{23778E96-97B0-EE05-9C03-5A4E200EE741}"/>
                    </a:ext>
                  </a:extLst>
                </p14:cNvPr>
                <p14:cNvContentPartPr/>
                <p14:nvPr/>
              </p14:nvContentPartPr>
              <p14:xfrm>
                <a:off x="11690344" y="3745080"/>
                <a:ext cx="208800" cy="149760"/>
              </p14:xfrm>
            </p:contentPart>
          </mc:Choice>
          <mc:Fallback xmlns="">
            <p:pic>
              <p:nvPicPr>
                <p:cNvPr id="50" name="Ink 49">
                  <a:extLst>
                    <a:ext uri="{FF2B5EF4-FFF2-40B4-BE49-F238E27FC236}">
                      <a16:creationId xmlns:a16="http://schemas.microsoft.com/office/drawing/2014/main" id="{23778E96-97B0-EE05-9C03-5A4E200EE741}"/>
                    </a:ext>
                  </a:extLst>
                </p:cNvPr>
                <p:cNvPicPr/>
                <p:nvPr/>
              </p:nvPicPr>
              <p:blipFill>
                <a:blip r:embed="rId68"/>
                <a:stretch>
                  <a:fillRect/>
                </a:stretch>
              </p:blipFill>
              <p:spPr>
                <a:xfrm>
                  <a:off x="11681344" y="3736080"/>
                  <a:ext cx="22644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1" name="Ink 50">
                  <a:extLst>
                    <a:ext uri="{FF2B5EF4-FFF2-40B4-BE49-F238E27FC236}">
                      <a16:creationId xmlns:a16="http://schemas.microsoft.com/office/drawing/2014/main" id="{A35CBE4E-259A-BD69-A16C-CAA78C3E029B}"/>
                    </a:ext>
                  </a:extLst>
                </p14:cNvPr>
                <p14:cNvContentPartPr/>
                <p14:nvPr/>
              </p14:nvContentPartPr>
              <p14:xfrm>
                <a:off x="11981584" y="3420360"/>
                <a:ext cx="361440" cy="396720"/>
              </p14:xfrm>
            </p:contentPart>
          </mc:Choice>
          <mc:Fallback xmlns="">
            <p:pic>
              <p:nvPicPr>
                <p:cNvPr id="51" name="Ink 50">
                  <a:extLst>
                    <a:ext uri="{FF2B5EF4-FFF2-40B4-BE49-F238E27FC236}">
                      <a16:creationId xmlns:a16="http://schemas.microsoft.com/office/drawing/2014/main" id="{A35CBE4E-259A-BD69-A16C-CAA78C3E029B}"/>
                    </a:ext>
                  </a:extLst>
                </p:cNvPr>
                <p:cNvPicPr/>
                <p:nvPr/>
              </p:nvPicPr>
              <p:blipFill>
                <a:blip r:embed="rId70"/>
                <a:stretch>
                  <a:fillRect/>
                </a:stretch>
              </p:blipFill>
              <p:spPr>
                <a:xfrm>
                  <a:off x="11972584" y="3411720"/>
                  <a:ext cx="379080" cy="414360"/>
                </a:xfrm>
                <a:prstGeom prst="rect">
                  <a:avLst/>
                </a:prstGeom>
              </p:spPr>
            </p:pic>
          </mc:Fallback>
        </mc:AlternateContent>
      </p:grpSp>
      <p:grpSp>
        <p:nvGrpSpPr>
          <p:cNvPr id="61" name="Group 60">
            <a:extLst>
              <a:ext uri="{FF2B5EF4-FFF2-40B4-BE49-F238E27FC236}">
                <a16:creationId xmlns:a16="http://schemas.microsoft.com/office/drawing/2014/main" id="{CFE7862A-161F-357D-8A70-91451AAAB4BE}"/>
              </a:ext>
            </a:extLst>
          </p:cNvPr>
          <p:cNvGrpSpPr/>
          <p:nvPr/>
        </p:nvGrpSpPr>
        <p:grpSpPr>
          <a:xfrm>
            <a:off x="8476624" y="772920"/>
            <a:ext cx="950760" cy="1291320"/>
            <a:chOff x="8476624" y="772920"/>
            <a:chExt cx="950760" cy="1291320"/>
          </a:xfrm>
        </p:grpSpPr>
        <mc:AlternateContent xmlns:mc="http://schemas.openxmlformats.org/markup-compatibility/2006" xmlns:p14="http://schemas.microsoft.com/office/powerpoint/2010/main">
          <mc:Choice Requires="p14">
            <p:contentPart p14:bwMode="auto" r:id="rId71">
              <p14:nvContentPartPr>
                <p14:cNvPr id="53" name="Ink 52">
                  <a:extLst>
                    <a:ext uri="{FF2B5EF4-FFF2-40B4-BE49-F238E27FC236}">
                      <a16:creationId xmlns:a16="http://schemas.microsoft.com/office/drawing/2014/main" id="{088E21B3-B263-8A1D-08AC-9ACDBFDE740A}"/>
                    </a:ext>
                  </a:extLst>
                </p14:cNvPr>
                <p14:cNvContentPartPr/>
                <p14:nvPr/>
              </p14:nvContentPartPr>
              <p14:xfrm>
                <a:off x="9049384" y="1486440"/>
                <a:ext cx="178200" cy="527400"/>
              </p14:xfrm>
            </p:contentPart>
          </mc:Choice>
          <mc:Fallback xmlns="">
            <p:pic>
              <p:nvPicPr>
                <p:cNvPr id="53" name="Ink 52">
                  <a:extLst>
                    <a:ext uri="{FF2B5EF4-FFF2-40B4-BE49-F238E27FC236}">
                      <a16:creationId xmlns:a16="http://schemas.microsoft.com/office/drawing/2014/main" id="{088E21B3-B263-8A1D-08AC-9ACDBFDE740A}"/>
                    </a:ext>
                  </a:extLst>
                </p:cNvPr>
                <p:cNvPicPr/>
                <p:nvPr/>
              </p:nvPicPr>
              <p:blipFill>
                <a:blip r:embed="rId72"/>
                <a:stretch>
                  <a:fillRect/>
                </a:stretch>
              </p:blipFill>
              <p:spPr>
                <a:xfrm>
                  <a:off x="9040744" y="1477800"/>
                  <a:ext cx="195840" cy="5450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4" name="Ink 53">
                  <a:extLst>
                    <a:ext uri="{FF2B5EF4-FFF2-40B4-BE49-F238E27FC236}">
                      <a16:creationId xmlns:a16="http://schemas.microsoft.com/office/drawing/2014/main" id="{D73223C7-284B-7E9B-0BBF-E3B3CD6AF77E}"/>
                    </a:ext>
                  </a:extLst>
                </p14:cNvPr>
                <p14:cNvContentPartPr/>
                <p14:nvPr/>
              </p14:nvContentPartPr>
              <p14:xfrm>
                <a:off x="9030664" y="1931040"/>
                <a:ext cx="104040" cy="133200"/>
              </p14:xfrm>
            </p:contentPart>
          </mc:Choice>
          <mc:Fallback xmlns="">
            <p:pic>
              <p:nvPicPr>
                <p:cNvPr id="54" name="Ink 53">
                  <a:extLst>
                    <a:ext uri="{FF2B5EF4-FFF2-40B4-BE49-F238E27FC236}">
                      <a16:creationId xmlns:a16="http://schemas.microsoft.com/office/drawing/2014/main" id="{D73223C7-284B-7E9B-0BBF-E3B3CD6AF77E}"/>
                    </a:ext>
                  </a:extLst>
                </p:cNvPr>
                <p:cNvPicPr/>
                <p:nvPr/>
              </p:nvPicPr>
              <p:blipFill>
                <a:blip r:embed="rId74"/>
                <a:stretch>
                  <a:fillRect/>
                </a:stretch>
              </p:blipFill>
              <p:spPr>
                <a:xfrm>
                  <a:off x="9022024" y="1922040"/>
                  <a:ext cx="12168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5" name="Ink 54">
                  <a:extLst>
                    <a:ext uri="{FF2B5EF4-FFF2-40B4-BE49-F238E27FC236}">
                      <a16:creationId xmlns:a16="http://schemas.microsoft.com/office/drawing/2014/main" id="{A6925B7A-1326-F932-EF0A-775257663DD9}"/>
                    </a:ext>
                  </a:extLst>
                </p14:cNvPr>
                <p14:cNvContentPartPr/>
                <p14:nvPr/>
              </p14:nvContentPartPr>
              <p14:xfrm>
                <a:off x="8476624" y="1131480"/>
                <a:ext cx="158040" cy="363600"/>
              </p14:xfrm>
            </p:contentPart>
          </mc:Choice>
          <mc:Fallback xmlns="">
            <p:pic>
              <p:nvPicPr>
                <p:cNvPr id="55" name="Ink 54">
                  <a:extLst>
                    <a:ext uri="{FF2B5EF4-FFF2-40B4-BE49-F238E27FC236}">
                      <a16:creationId xmlns:a16="http://schemas.microsoft.com/office/drawing/2014/main" id="{A6925B7A-1326-F932-EF0A-775257663DD9}"/>
                    </a:ext>
                  </a:extLst>
                </p:cNvPr>
                <p:cNvPicPr/>
                <p:nvPr/>
              </p:nvPicPr>
              <p:blipFill>
                <a:blip r:embed="rId76"/>
                <a:stretch>
                  <a:fillRect/>
                </a:stretch>
              </p:blipFill>
              <p:spPr>
                <a:xfrm>
                  <a:off x="8467624" y="1122480"/>
                  <a:ext cx="175680" cy="3812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6" name="Ink 55">
                  <a:extLst>
                    <a:ext uri="{FF2B5EF4-FFF2-40B4-BE49-F238E27FC236}">
                      <a16:creationId xmlns:a16="http://schemas.microsoft.com/office/drawing/2014/main" id="{4D487D31-AA7F-A0B4-D1D1-02F1930023AD}"/>
                    </a:ext>
                  </a:extLst>
                </p14:cNvPr>
                <p14:cNvContentPartPr/>
                <p14:nvPr/>
              </p14:nvContentPartPr>
              <p14:xfrm>
                <a:off x="8673544" y="968760"/>
                <a:ext cx="165240" cy="271080"/>
              </p14:xfrm>
            </p:contentPart>
          </mc:Choice>
          <mc:Fallback xmlns="">
            <p:pic>
              <p:nvPicPr>
                <p:cNvPr id="56" name="Ink 55">
                  <a:extLst>
                    <a:ext uri="{FF2B5EF4-FFF2-40B4-BE49-F238E27FC236}">
                      <a16:creationId xmlns:a16="http://schemas.microsoft.com/office/drawing/2014/main" id="{4D487D31-AA7F-A0B4-D1D1-02F1930023AD}"/>
                    </a:ext>
                  </a:extLst>
                </p:cNvPr>
                <p:cNvPicPr/>
                <p:nvPr/>
              </p:nvPicPr>
              <p:blipFill>
                <a:blip r:embed="rId78"/>
                <a:stretch>
                  <a:fillRect/>
                </a:stretch>
              </p:blipFill>
              <p:spPr>
                <a:xfrm>
                  <a:off x="8664544" y="959760"/>
                  <a:ext cx="18288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7" name="Ink 56">
                  <a:extLst>
                    <a:ext uri="{FF2B5EF4-FFF2-40B4-BE49-F238E27FC236}">
                      <a16:creationId xmlns:a16="http://schemas.microsoft.com/office/drawing/2014/main" id="{BAD3F35D-4655-A4BC-5FC6-CF86A9F29F7B}"/>
                    </a:ext>
                  </a:extLst>
                </p14:cNvPr>
                <p14:cNvContentPartPr/>
                <p14:nvPr/>
              </p14:nvContentPartPr>
              <p14:xfrm>
                <a:off x="8824384" y="1037520"/>
                <a:ext cx="60480" cy="141120"/>
              </p14:xfrm>
            </p:contentPart>
          </mc:Choice>
          <mc:Fallback xmlns="">
            <p:pic>
              <p:nvPicPr>
                <p:cNvPr id="57" name="Ink 56">
                  <a:extLst>
                    <a:ext uri="{FF2B5EF4-FFF2-40B4-BE49-F238E27FC236}">
                      <a16:creationId xmlns:a16="http://schemas.microsoft.com/office/drawing/2014/main" id="{BAD3F35D-4655-A4BC-5FC6-CF86A9F29F7B}"/>
                    </a:ext>
                  </a:extLst>
                </p:cNvPr>
                <p:cNvPicPr/>
                <p:nvPr/>
              </p:nvPicPr>
              <p:blipFill>
                <a:blip r:embed="rId80"/>
                <a:stretch>
                  <a:fillRect/>
                </a:stretch>
              </p:blipFill>
              <p:spPr>
                <a:xfrm>
                  <a:off x="8815384" y="1028520"/>
                  <a:ext cx="7812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8" name="Ink 57">
                  <a:extLst>
                    <a:ext uri="{FF2B5EF4-FFF2-40B4-BE49-F238E27FC236}">
                      <a16:creationId xmlns:a16="http://schemas.microsoft.com/office/drawing/2014/main" id="{76A2C673-75B2-433D-CD00-D68071BF54AF}"/>
                    </a:ext>
                  </a:extLst>
                </p14:cNvPr>
                <p14:cNvContentPartPr/>
                <p14:nvPr/>
              </p14:nvContentPartPr>
              <p14:xfrm>
                <a:off x="8959744" y="993960"/>
                <a:ext cx="105120" cy="59760"/>
              </p14:xfrm>
            </p:contentPart>
          </mc:Choice>
          <mc:Fallback xmlns="">
            <p:pic>
              <p:nvPicPr>
                <p:cNvPr id="58" name="Ink 57">
                  <a:extLst>
                    <a:ext uri="{FF2B5EF4-FFF2-40B4-BE49-F238E27FC236}">
                      <a16:creationId xmlns:a16="http://schemas.microsoft.com/office/drawing/2014/main" id="{76A2C673-75B2-433D-CD00-D68071BF54AF}"/>
                    </a:ext>
                  </a:extLst>
                </p:cNvPr>
                <p:cNvPicPr/>
                <p:nvPr/>
              </p:nvPicPr>
              <p:blipFill>
                <a:blip r:embed="rId82"/>
                <a:stretch>
                  <a:fillRect/>
                </a:stretch>
              </p:blipFill>
              <p:spPr>
                <a:xfrm>
                  <a:off x="8951104" y="985320"/>
                  <a:ext cx="12276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59" name="Ink 58">
                  <a:extLst>
                    <a:ext uri="{FF2B5EF4-FFF2-40B4-BE49-F238E27FC236}">
                      <a16:creationId xmlns:a16="http://schemas.microsoft.com/office/drawing/2014/main" id="{62575DB1-F4F0-D9A9-F838-850A989CF2DF}"/>
                    </a:ext>
                  </a:extLst>
                </p14:cNvPr>
                <p14:cNvContentPartPr/>
                <p14:nvPr/>
              </p14:nvContentPartPr>
              <p14:xfrm>
                <a:off x="9141544" y="847800"/>
                <a:ext cx="140400" cy="158400"/>
              </p14:xfrm>
            </p:contentPart>
          </mc:Choice>
          <mc:Fallback xmlns="">
            <p:pic>
              <p:nvPicPr>
                <p:cNvPr id="59" name="Ink 58">
                  <a:extLst>
                    <a:ext uri="{FF2B5EF4-FFF2-40B4-BE49-F238E27FC236}">
                      <a16:creationId xmlns:a16="http://schemas.microsoft.com/office/drawing/2014/main" id="{62575DB1-F4F0-D9A9-F838-850A989CF2DF}"/>
                    </a:ext>
                  </a:extLst>
                </p:cNvPr>
                <p:cNvPicPr/>
                <p:nvPr/>
              </p:nvPicPr>
              <p:blipFill>
                <a:blip r:embed="rId84"/>
                <a:stretch>
                  <a:fillRect/>
                </a:stretch>
              </p:blipFill>
              <p:spPr>
                <a:xfrm>
                  <a:off x="9132904" y="838800"/>
                  <a:ext cx="15804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0" name="Ink 59">
                  <a:extLst>
                    <a:ext uri="{FF2B5EF4-FFF2-40B4-BE49-F238E27FC236}">
                      <a16:creationId xmlns:a16="http://schemas.microsoft.com/office/drawing/2014/main" id="{8B1027E1-812A-7D4F-06A0-1B9FCAF7A07F}"/>
                    </a:ext>
                  </a:extLst>
                </p14:cNvPr>
                <p14:cNvContentPartPr/>
                <p14:nvPr/>
              </p14:nvContentPartPr>
              <p14:xfrm>
                <a:off x="9283024" y="772920"/>
                <a:ext cx="144360" cy="330120"/>
              </p14:xfrm>
            </p:contentPart>
          </mc:Choice>
          <mc:Fallback xmlns="">
            <p:pic>
              <p:nvPicPr>
                <p:cNvPr id="60" name="Ink 59">
                  <a:extLst>
                    <a:ext uri="{FF2B5EF4-FFF2-40B4-BE49-F238E27FC236}">
                      <a16:creationId xmlns:a16="http://schemas.microsoft.com/office/drawing/2014/main" id="{8B1027E1-812A-7D4F-06A0-1B9FCAF7A07F}"/>
                    </a:ext>
                  </a:extLst>
                </p:cNvPr>
                <p:cNvPicPr/>
                <p:nvPr/>
              </p:nvPicPr>
              <p:blipFill>
                <a:blip r:embed="rId86"/>
                <a:stretch>
                  <a:fillRect/>
                </a:stretch>
              </p:blipFill>
              <p:spPr>
                <a:xfrm>
                  <a:off x="9274384" y="764280"/>
                  <a:ext cx="162000" cy="347760"/>
                </a:xfrm>
                <a:prstGeom prst="rect">
                  <a:avLst/>
                </a:prstGeom>
              </p:spPr>
            </p:pic>
          </mc:Fallback>
        </mc:AlternateContent>
      </p:grpSp>
      <p:grpSp>
        <p:nvGrpSpPr>
          <p:cNvPr id="67" name="Group 66">
            <a:extLst>
              <a:ext uri="{FF2B5EF4-FFF2-40B4-BE49-F238E27FC236}">
                <a16:creationId xmlns:a16="http://schemas.microsoft.com/office/drawing/2014/main" id="{1191090A-194C-9438-3C4C-8828AD845EC0}"/>
              </a:ext>
            </a:extLst>
          </p:cNvPr>
          <p:cNvGrpSpPr/>
          <p:nvPr/>
        </p:nvGrpSpPr>
        <p:grpSpPr>
          <a:xfrm>
            <a:off x="8693344" y="2179080"/>
            <a:ext cx="509760" cy="291600"/>
            <a:chOff x="8693344" y="2179080"/>
            <a:chExt cx="509760" cy="291600"/>
          </a:xfrm>
        </p:grpSpPr>
        <mc:AlternateContent xmlns:mc="http://schemas.openxmlformats.org/markup-compatibility/2006" xmlns:p14="http://schemas.microsoft.com/office/powerpoint/2010/main">
          <mc:Choice Requires="p14">
            <p:contentPart p14:bwMode="auto" r:id="rId87">
              <p14:nvContentPartPr>
                <p14:cNvPr id="62" name="Ink 61">
                  <a:extLst>
                    <a:ext uri="{FF2B5EF4-FFF2-40B4-BE49-F238E27FC236}">
                      <a16:creationId xmlns:a16="http://schemas.microsoft.com/office/drawing/2014/main" id="{A84BF692-E4E2-FF49-CD90-E02948CB0290}"/>
                    </a:ext>
                  </a:extLst>
                </p14:cNvPr>
                <p14:cNvContentPartPr/>
                <p14:nvPr/>
              </p14:nvContentPartPr>
              <p14:xfrm>
                <a:off x="8693344" y="2394720"/>
                <a:ext cx="30240" cy="75960"/>
              </p14:xfrm>
            </p:contentPart>
          </mc:Choice>
          <mc:Fallback xmlns="">
            <p:pic>
              <p:nvPicPr>
                <p:cNvPr id="62" name="Ink 61">
                  <a:extLst>
                    <a:ext uri="{FF2B5EF4-FFF2-40B4-BE49-F238E27FC236}">
                      <a16:creationId xmlns:a16="http://schemas.microsoft.com/office/drawing/2014/main" id="{A84BF692-E4E2-FF49-CD90-E02948CB0290}"/>
                    </a:ext>
                  </a:extLst>
                </p:cNvPr>
                <p:cNvPicPr/>
                <p:nvPr/>
              </p:nvPicPr>
              <p:blipFill>
                <a:blip r:embed="rId88"/>
                <a:stretch>
                  <a:fillRect/>
                </a:stretch>
              </p:blipFill>
              <p:spPr>
                <a:xfrm>
                  <a:off x="8684704" y="2386080"/>
                  <a:ext cx="4788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3" name="Ink 62">
                  <a:extLst>
                    <a:ext uri="{FF2B5EF4-FFF2-40B4-BE49-F238E27FC236}">
                      <a16:creationId xmlns:a16="http://schemas.microsoft.com/office/drawing/2014/main" id="{45531D86-2469-AD9D-FF2D-638FEB87E84F}"/>
                    </a:ext>
                  </a:extLst>
                </p14:cNvPr>
                <p14:cNvContentPartPr/>
                <p14:nvPr/>
              </p14:nvContentPartPr>
              <p14:xfrm>
                <a:off x="9150904" y="2216520"/>
                <a:ext cx="40320" cy="99360"/>
              </p14:xfrm>
            </p:contentPart>
          </mc:Choice>
          <mc:Fallback xmlns="">
            <p:pic>
              <p:nvPicPr>
                <p:cNvPr id="63" name="Ink 62">
                  <a:extLst>
                    <a:ext uri="{FF2B5EF4-FFF2-40B4-BE49-F238E27FC236}">
                      <a16:creationId xmlns:a16="http://schemas.microsoft.com/office/drawing/2014/main" id="{45531D86-2469-AD9D-FF2D-638FEB87E84F}"/>
                    </a:ext>
                  </a:extLst>
                </p:cNvPr>
                <p:cNvPicPr/>
                <p:nvPr/>
              </p:nvPicPr>
              <p:blipFill>
                <a:blip r:embed="rId90"/>
                <a:stretch>
                  <a:fillRect/>
                </a:stretch>
              </p:blipFill>
              <p:spPr>
                <a:xfrm>
                  <a:off x="9141904" y="2207880"/>
                  <a:ext cx="5796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4" name="Ink 63">
                  <a:extLst>
                    <a:ext uri="{FF2B5EF4-FFF2-40B4-BE49-F238E27FC236}">
                      <a16:creationId xmlns:a16="http://schemas.microsoft.com/office/drawing/2014/main" id="{444D09C0-52E5-912F-CEFE-0FB350AB0893}"/>
                    </a:ext>
                  </a:extLst>
                </p14:cNvPr>
                <p14:cNvContentPartPr/>
                <p14:nvPr/>
              </p14:nvContentPartPr>
              <p14:xfrm>
                <a:off x="9106984" y="2204640"/>
                <a:ext cx="96120" cy="115920"/>
              </p14:xfrm>
            </p:contentPart>
          </mc:Choice>
          <mc:Fallback xmlns="">
            <p:pic>
              <p:nvPicPr>
                <p:cNvPr id="64" name="Ink 63">
                  <a:extLst>
                    <a:ext uri="{FF2B5EF4-FFF2-40B4-BE49-F238E27FC236}">
                      <a16:creationId xmlns:a16="http://schemas.microsoft.com/office/drawing/2014/main" id="{444D09C0-52E5-912F-CEFE-0FB350AB0893}"/>
                    </a:ext>
                  </a:extLst>
                </p:cNvPr>
                <p:cNvPicPr/>
                <p:nvPr/>
              </p:nvPicPr>
              <p:blipFill>
                <a:blip r:embed="rId92"/>
                <a:stretch>
                  <a:fillRect/>
                </a:stretch>
              </p:blipFill>
              <p:spPr>
                <a:xfrm>
                  <a:off x="9098344" y="2196000"/>
                  <a:ext cx="11376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6" name="Ink 65">
                  <a:extLst>
                    <a:ext uri="{FF2B5EF4-FFF2-40B4-BE49-F238E27FC236}">
                      <a16:creationId xmlns:a16="http://schemas.microsoft.com/office/drawing/2014/main" id="{85B43462-D347-A0BC-312F-14939779BEA8}"/>
                    </a:ext>
                  </a:extLst>
                </p14:cNvPr>
                <p14:cNvContentPartPr/>
                <p14:nvPr/>
              </p14:nvContentPartPr>
              <p14:xfrm>
                <a:off x="8872984" y="2179080"/>
                <a:ext cx="8280" cy="15120"/>
              </p14:xfrm>
            </p:contentPart>
          </mc:Choice>
          <mc:Fallback xmlns="">
            <p:pic>
              <p:nvPicPr>
                <p:cNvPr id="66" name="Ink 65">
                  <a:extLst>
                    <a:ext uri="{FF2B5EF4-FFF2-40B4-BE49-F238E27FC236}">
                      <a16:creationId xmlns:a16="http://schemas.microsoft.com/office/drawing/2014/main" id="{85B43462-D347-A0BC-312F-14939779BEA8}"/>
                    </a:ext>
                  </a:extLst>
                </p:cNvPr>
                <p:cNvPicPr/>
                <p:nvPr/>
              </p:nvPicPr>
              <p:blipFill>
                <a:blip r:embed="rId94"/>
                <a:stretch>
                  <a:fillRect/>
                </a:stretch>
              </p:blipFill>
              <p:spPr>
                <a:xfrm>
                  <a:off x="8864344" y="2170440"/>
                  <a:ext cx="25920" cy="32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5">
            <p14:nvContentPartPr>
              <p14:cNvPr id="68" name="Ink 67">
                <a:extLst>
                  <a:ext uri="{FF2B5EF4-FFF2-40B4-BE49-F238E27FC236}">
                    <a16:creationId xmlns:a16="http://schemas.microsoft.com/office/drawing/2014/main" id="{A72F76E7-80CE-EFCA-AE9C-89209B258F73}"/>
                  </a:ext>
                </a:extLst>
              </p14:cNvPr>
              <p14:cNvContentPartPr/>
              <p14:nvPr/>
            </p14:nvContentPartPr>
            <p14:xfrm>
              <a:off x="8233984" y="5409360"/>
              <a:ext cx="815760" cy="87120"/>
            </p14:xfrm>
          </p:contentPart>
        </mc:Choice>
        <mc:Fallback xmlns="">
          <p:pic>
            <p:nvPicPr>
              <p:cNvPr id="68" name="Ink 67">
                <a:extLst>
                  <a:ext uri="{FF2B5EF4-FFF2-40B4-BE49-F238E27FC236}">
                    <a16:creationId xmlns:a16="http://schemas.microsoft.com/office/drawing/2014/main" id="{A72F76E7-80CE-EFCA-AE9C-89209B258F73}"/>
                  </a:ext>
                </a:extLst>
              </p:cNvPr>
              <p:cNvPicPr/>
              <p:nvPr/>
            </p:nvPicPr>
            <p:blipFill>
              <a:blip r:embed="rId96"/>
              <a:stretch>
                <a:fillRect/>
              </a:stretch>
            </p:blipFill>
            <p:spPr>
              <a:xfrm>
                <a:off x="8162344" y="5265360"/>
                <a:ext cx="959400" cy="37476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9" name="Ink 68">
                <a:extLst>
                  <a:ext uri="{FF2B5EF4-FFF2-40B4-BE49-F238E27FC236}">
                    <a16:creationId xmlns:a16="http://schemas.microsoft.com/office/drawing/2014/main" id="{D017CF9E-39D9-BD8B-1FE1-5CB0F7C5F467}"/>
                  </a:ext>
                </a:extLst>
              </p14:cNvPr>
              <p14:cNvContentPartPr/>
              <p14:nvPr/>
            </p14:nvContentPartPr>
            <p14:xfrm>
              <a:off x="8237944" y="5712840"/>
              <a:ext cx="862200" cy="99720"/>
            </p14:xfrm>
          </p:contentPart>
        </mc:Choice>
        <mc:Fallback xmlns="">
          <p:pic>
            <p:nvPicPr>
              <p:cNvPr id="69" name="Ink 68">
                <a:extLst>
                  <a:ext uri="{FF2B5EF4-FFF2-40B4-BE49-F238E27FC236}">
                    <a16:creationId xmlns:a16="http://schemas.microsoft.com/office/drawing/2014/main" id="{D017CF9E-39D9-BD8B-1FE1-5CB0F7C5F467}"/>
                  </a:ext>
                </a:extLst>
              </p:cNvPr>
              <p:cNvPicPr/>
              <p:nvPr/>
            </p:nvPicPr>
            <p:blipFill>
              <a:blip r:embed="rId98"/>
              <a:stretch>
                <a:fillRect/>
              </a:stretch>
            </p:blipFill>
            <p:spPr>
              <a:xfrm>
                <a:off x="8165944" y="5568840"/>
                <a:ext cx="1005840" cy="38736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70" name="Ink 69">
                <a:extLst>
                  <a:ext uri="{FF2B5EF4-FFF2-40B4-BE49-F238E27FC236}">
                    <a16:creationId xmlns:a16="http://schemas.microsoft.com/office/drawing/2014/main" id="{1C0FD1FD-E285-486F-9933-2801AA0685DA}"/>
                  </a:ext>
                </a:extLst>
              </p14:cNvPr>
              <p14:cNvContentPartPr/>
              <p14:nvPr/>
            </p14:nvContentPartPr>
            <p14:xfrm>
              <a:off x="8048224" y="2263320"/>
              <a:ext cx="112680" cy="2335320"/>
            </p14:xfrm>
          </p:contentPart>
        </mc:Choice>
        <mc:Fallback xmlns="">
          <p:pic>
            <p:nvPicPr>
              <p:cNvPr id="70" name="Ink 69">
                <a:extLst>
                  <a:ext uri="{FF2B5EF4-FFF2-40B4-BE49-F238E27FC236}">
                    <a16:creationId xmlns:a16="http://schemas.microsoft.com/office/drawing/2014/main" id="{1C0FD1FD-E285-486F-9933-2801AA0685DA}"/>
                  </a:ext>
                </a:extLst>
              </p:cNvPr>
              <p:cNvPicPr/>
              <p:nvPr/>
            </p:nvPicPr>
            <p:blipFill>
              <a:blip r:embed="rId100"/>
              <a:stretch>
                <a:fillRect/>
              </a:stretch>
            </p:blipFill>
            <p:spPr>
              <a:xfrm>
                <a:off x="7976584" y="2119320"/>
                <a:ext cx="256320" cy="26229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71" name="Ink 70">
                <a:extLst>
                  <a:ext uri="{FF2B5EF4-FFF2-40B4-BE49-F238E27FC236}">
                    <a16:creationId xmlns:a16="http://schemas.microsoft.com/office/drawing/2014/main" id="{178C99C5-EEBD-28F3-47C5-E654BEDE7632}"/>
                  </a:ext>
                </a:extLst>
              </p14:cNvPr>
              <p14:cNvContentPartPr/>
              <p14:nvPr/>
            </p14:nvContentPartPr>
            <p14:xfrm>
              <a:off x="5252824" y="3730320"/>
              <a:ext cx="68760" cy="2080080"/>
            </p14:xfrm>
          </p:contentPart>
        </mc:Choice>
        <mc:Fallback xmlns="">
          <p:pic>
            <p:nvPicPr>
              <p:cNvPr id="71" name="Ink 70">
                <a:extLst>
                  <a:ext uri="{FF2B5EF4-FFF2-40B4-BE49-F238E27FC236}">
                    <a16:creationId xmlns:a16="http://schemas.microsoft.com/office/drawing/2014/main" id="{178C99C5-EEBD-28F3-47C5-E654BEDE7632}"/>
                  </a:ext>
                </a:extLst>
              </p:cNvPr>
              <p:cNvPicPr/>
              <p:nvPr/>
            </p:nvPicPr>
            <p:blipFill>
              <a:blip r:embed="rId102"/>
              <a:stretch>
                <a:fillRect/>
              </a:stretch>
            </p:blipFill>
            <p:spPr>
              <a:xfrm>
                <a:off x="5180824" y="3586320"/>
                <a:ext cx="212400" cy="23677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72" name="Ink 71">
                <a:extLst>
                  <a:ext uri="{FF2B5EF4-FFF2-40B4-BE49-F238E27FC236}">
                    <a16:creationId xmlns:a16="http://schemas.microsoft.com/office/drawing/2014/main" id="{73DF7655-4603-3D5E-85B4-FC7BAEB8EED9}"/>
                  </a:ext>
                </a:extLst>
              </p14:cNvPr>
              <p14:cNvContentPartPr/>
              <p14:nvPr/>
            </p14:nvContentPartPr>
            <p14:xfrm>
              <a:off x="5398264" y="4650480"/>
              <a:ext cx="2624760" cy="1144080"/>
            </p14:xfrm>
          </p:contentPart>
        </mc:Choice>
        <mc:Fallback xmlns="">
          <p:pic>
            <p:nvPicPr>
              <p:cNvPr id="72" name="Ink 71">
                <a:extLst>
                  <a:ext uri="{FF2B5EF4-FFF2-40B4-BE49-F238E27FC236}">
                    <a16:creationId xmlns:a16="http://schemas.microsoft.com/office/drawing/2014/main" id="{73DF7655-4603-3D5E-85B4-FC7BAEB8EED9}"/>
                  </a:ext>
                </a:extLst>
              </p:cNvPr>
              <p:cNvPicPr/>
              <p:nvPr/>
            </p:nvPicPr>
            <p:blipFill>
              <a:blip r:embed="rId104"/>
              <a:stretch>
                <a:fillRect/>
              </a:stretch>
            </p:blipFill>
            <p:spPr>
              <a:xfrm>
                <a:off x="5326624" y="4506480"/>
                <a:ext cx="2768400" cy="14317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3" name="Ink 72">
                <a:extLst>
                  <a:ext uri="{FF2B5EF4-FFF2-40B4-BE49-F238E27FC236}">
                    <a16:creationId xmlns:a16="http://schemas.microsoft.com/office/drawing/2014/main" id="{D10956C6-3555-ADE2-6D27-089AF4E0EFBC}"/>
                  </a:ext>
                </a:extLst>
              </p14:cNvPr>
              <p14:cNvContentPartPr/>
              <p14:nvPr/>
            </p14:nvContentPartPr>
            <p14:xfrm>
              <a:off x="6012784" y="1744560"/>
              <a:ext cx="74520" cy="1019160"/>
            </p14:xfrm>
          </p:contentPart>
        </mc:Choice>
        <mc:Fallback xmlns="">
          <p:pic>
            <p:nvPicPr>
              <p:cNvPr id="73" name="Ink 72">
                <a:extLst>
                  <a:ext uri="{FF2B5EF4-FFF2-40B4-BE49-F238E27FC236}">
                    <a16:creationId xmlns:a16="http://schemas.microsoft.com/office/drawing/2014/main" id="{D10956C6-3555-ADE2-6D27-089AF4E0EFBC}"/>
                  </a:ext>
                </a:extLst>
              </p:cNvPr>
              <p:cNvPicPr/>
              <p:nvPr/>
            </p:nvPicPr>
            <p:blipFill>
              <a:blip r:embed="rId106"/>
              <a:stretch>
                <a:fillRect/>
              </a:stretch>
            </p:blipFill>
            <p:spPr>
              <a:xfrm>
                <a:off x="5941144" y="1600920"/>
                <a:ext cx="218160" cy="13068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4" name="Ink 73">
                <a:extLst>
                  <a:ext uri="{FF2B5EF4-FFF2-40B4-BE49-F238E27FC236}">
                    <a16:creationId xmlns:a16="http://schemas.microsoft.com/office/drawing/2014/main" id="{0C179983-5F61-A61F-18F0-6999EB0B2A93}"/>
                  </a:ext>
                </a:extLst>
              </p14:cNvPr>
              <p14:cNvContentPartPr/>
              <p14:nvPr/>
            </p14:nvContentPartPr>
            <p14:xfrm>
              <a:off x="3142504" y="3207960"/>
              <a:ext cx="91440" cy="1932480"/>
            </p14:xfrm>
          </p:contentPart>
        </mc:Choice>
        <mc:Fallback xmlns="">
          <p:pic>
            <p:nvPicPr>
              <p:cNvPr id="74" name="Ink 73">
                <a:extLst>
                  <a:ext uri="{FF2B5EF4-FFF2-40B4-BE49-F238E27FC236}">
                    <a16:creationId xmlns:a16="http://schemas.microsoft.com/office/drawing/2014/main" id="{0C179983-5F61-A61F-18F0-6999EB0B2A93}"/>
                  </a:ext>
                </a:extLst>
              </p:cNvPr>
              <p:cNvPicPr/>
              <p:nvPr/>
            </p:nvPicPr>
            <p:blipFill>
              <a:blip r:embed="rId108"/>
              <a:stretch>
                <a:fillRect/>
              </a:stretch>
            </p:blipFill>
            <p:spPr>
              <a:xfrm>
                <a:off x="3070504" y="3064320"/>
                <a:ext cx="235080" cy="22201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5" name="Ink 74">
                <a:extLst>
                  <a:ext uri="{FF2B5EF4-FFF2-40B4-BE49-F238E27FC236}">
                    <a16:creationId xmlns:a16="http://schemas.microsoft.com/office/drawing/2014/main" id="{8E536678-DDEE-E4E0-6F92-4048EED80C2D}"/>
                  </a:ext>
                </a:extLst>
              </p14:cNvPr>
              <p14:cNvContentPartPr/>
              <p14:nvPr/>
            </p14:nvContentPartPr>
            <p14:xfrm>
              <a:off x="3425104" y="5016960"/>
              <a:ext cx="448560" cy="272520"/>
            </p14:xfrm>
          </p:contentPart>
        </mc:Choice>
        <mc:Fallback xmlns="">
          <p:pic>
            <p:nvPicPr>
              <p:cNvPr id="75" name="Ink 74">
                <a:extLst>
                  <a:ext uri="{FF2B5EF4-FFF2-40B4-BE49-F238E27FC236}">
                    <a16:creationId xmlns:a16="http://schemas.microsoft.com/office/drawing/2014/main" id="{8E536678-DDEE-E4E0-6F92-4048EED80C2D}"/>
                  </a:ext>
                </a:extLst>
              </p:cNvPr>
              <p:cNvPicPr/>
              <p:nvPr/>
            </p:nvPicPr>
            <p:blipFill>
              <a:blip r:embed="rId110"/>
              <a:stretch>
                <a:fillRect/>
              </a:stretch>
            </p:blipFill>
            <p:spPr>
              <a:xfrm>
                <a:off x="3353104" y="4873320"/>
                <a:ext cx="592200" cy="56016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6" name="Ink 75">
                <a:extLst>
                  <a:ext uri="{FF2B5EF4-FFF2-40B4-BE49-F238E27FC236}">
                    <a16:creationId xmlns:a16="http://schemas.microsoft.com/office/drawing/2014/main" id="{89D4BE52-24F9-98B6-4C91-5740856F71BC}"/>
                  </a:ext>
                </a:extLst>
              </p14:cNvPr>
              <p14:cNvContentPartPr/>
              <p14:nvPr/>
            </p14:nvContentPartPr>
            <p14:xfrm>
              <a:off x="4209544" y="4631040"/>
              <a:ext cx="22320" cy="19800"/>
            </p14:xfrm>
          </p:contentPart>
        </mc:Choice>
        <mc:Fallback xmlns="">
          <p:pic>
            <p:nvPicPr>
              <p:cNvPr id="76" name="Ink 75">
                <a:extLst>
                  <a:ext uri="{FF2B5EF4-FFF2-40B4-BE49-F238E27FC236}">
                    <a16:creationId xmlns:a16="http://schemas.microsoft.com/office/drawing/2014/main" id="{89D4BE52-24F9-98B6-4C91-5740856F71BC}"/>
                  </a:ext>
                </a:extLst>
              </p:cNvPr>
              <p:cNvPicPr/>
              <p:nvPr/>
            </p:nvPicPr>
            <p:blipFill>
              <a:blip r:embed="rId112"/>
              <a:stretch>
                <a:fillRect/>
              </a:stretch>
            </p:blipFill>
            <p:spPr>
              <a:xfrm>
                <a:off x="4137904" y="4487040"/>
                <a:ext cx="16596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7" name="Ink 76">
                <a:extLst>
                  <a:ext uri="{FF2B5EF4-FFF2-40B4-BE49-F238E27FC236}">
                    <a16:creationId xmlns:a16="http://schemas.microsoft.com/office/drawing/2014/main" id="{5C109E73-C431-71EE-C6A1-0C228C502F6E}"/>
                  </a:ext>
                </a:extLst>
              </p14:cNvPr>
              <p14:cNvContentPartPr/>
              <p14:nvPr/>
            </p14:nvContentPartPr>
            <p14:xfrm>
              <a:off x="4375144" y="4448160"/>
              <a:ext cx="37800" cy="46440"/>
            </p14:xfrm>
          </p:contentPart>
        </mc:Choice>
        <mc:Fallback xmlns="">
          <p:pic>
            <p:nvPicPr>
              <p:cNvPr id="77" name="Ink 76">
                <a:extLst>
                  <a:ext uri="{FF2B5EF4-FFF2-40B4-BE49-F238E27FC236}">
                    <a16:creationId xmlns:a16="http://schemas.microsoft.com/office/drawing/2014/main" id="{5C109E73-C431-71EE-C6A1-0C228C502F6E}"/>
                  </a:ext>
                </a:extLst>
              </p:cNvPr>
              <p:cNvPicPr/>
              <p:nvPr/>
            </p:nvPicPr>
            <p:blipFill>
              <a:blip r:embed="rId114"/>
              <a:stretch>
                <a:fillRect/>
              </a:stretch>
            </p:blipFill>
            <p:spPr>
              <a:xfrm>
                <a:off x="4303504" y="4304160"/>
                <a:ext cx="181440" cy="33408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8" name="Ink 77">
                <a:extLst>
                  <a:ext uri="{FF2B5EF4-FFF2-40B4-BE49-F238E27FC236}">
                    <a16:creationId xmlns:a16="http://schemas.microsoft.com/office/drawing/2014/main" id="{AFAB43DE-7796-97E6-BF68-91BCC31418AC}"/>
                  </a:ext>
                </a:extLst>
              </p14:cNvPr>
              <p14:cNvContentPartPr/>
              <p14:nvPr/>
            </p14:nvContentPartPr>
            <p14:xfrm>
              <a:off x="4508704" y="4166280"/>
              <a:ext cx="224640" cy="208800"/>
            </p14:xfrm>
          </p:contentPart>
        </mc:Choice>
        <mc:Fallback xmlns="">
          <p:pic>
            <p:nvPicPr>
              <p:cNvPr id="78" name="Ink 77">
                <a:extLst>
                  <a:ext uri="{FF2B5EF4-FFF2-40B4-BE49-F238E27FC236}">
                    <a16:creationId xmlns:a16="http://schemas.microsoft.com/office/drawing/2014/main" id="{AFAB43DE-7796-97E6-BF68-91BCC31418AC}"/>
                  </a:ext>
                </a:extLst>
              </p:cNvPr>
              <p:cNvPicPr/>
              <p:nvPr/>
            </p:nvPicPr>
            <p:blipFill>
              <a:blip r:embed="rId116"/>
              <a:stretch>
                <a:fillRect/>
              </a:stretch>
            </p:blipFill>
            <p:spPr>
              <a:xfrm>
                <a:off x="4437064" y="4022640"/>
                <a:ext cx="368280" cy="49644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9" name="Ink 78">
                <a:extLst>
                  <a:ext uri="{FF2B5EF4-FFF2-40B4-BE49-F238E27FC236}">
                    <a16:creationId xmlns:a16="http://schemas.microsoft.com/office/drawing/2014/main" id="{7AC75B27-84B9-CADD-EAF0-C640F2B07B8A}"/>
                  </a:ext>
                </a:extLst>
              </p14:cNvPr>
              <p14:cNvContentPartPr/>
              <p14:nvPr/>
            </p14:nvContentPartPr>
            <p14:xfrm>
              <a:off x="4970224" y="3809160"/>
              <a:ext cx="17640" cy="8280"/>
            </p14:xfrm>
          </p:contentPart>
        </mc:Choice>
        <mc:Fallback xmlns="">
          <p:pic>
            <p:nvPicPr>
              <p:cNvPr id="79" name="Ink 78">
                <a:extLst>
                  <a:ext uri="{FF2B5EF4-FFF2-40B4-BE49-F238E27FC236}">
                    <a16:creationId xmlns:a16="http://schemas.microsoft.com/office/drawing/2014/main" id="{7AC75B27-84B9-CADD-EAF0-C640F2B07B8A}"/>
                  </a:ext>
                </a:extLst>
              </p:cNvPr>
              <p:cNvPicPr/>
              <p:nvPr/>
            </p:nvPicPr>
            <p:blipFill>
              <a:blip r:embed="rId118"/>
              <a:stretch>
                <a:fillRect/>
              </a:stretch>
            </p:blipFill>
            <p:spPr>
              <a:xfrm>
                <a:off x="4898224" y="3665160"/>
                <a:ext cx="16128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80" name="Ink 79">
                <a:extLst>
                  <a:ext uri="{FF2B5EF4-FFF2-40B4-BE49-F238E27FC236}">
                    <a16:creationId xmlns:a16="http://schemas.microsoft.com/office/drawing/2014/main" id="{F424153B-7DEC-BC7C-5F7D-A1A2CE2896A5}"/>
                  </a:ext>
                </a:extLst>
              </p14:cNvPr>
              <p14:cNvContentPartPr/>
              <p14:nvPr/>
            </p14:nvContentPartPr>
            <p14:xfrm>
              <a:off x="5166424" y="3466440"/>
              <a:ext cx="255600" cy="193320"/>
            </p14:xfrm>
          </p:contentPart>
        </mc:Choice>
        <mc:Fallback xmlns="">
          <p:pic>
            <p:nvPicPr>
              <p:cNvPr id="80" name="Ink 79">
                <a:extLst>
                  <a:ext uri="{FF2B5EF4-FFF2-40B4-BE49-F238E27FC236}">
                    <a16:creationId xmlns:a16="http://schemas.microsoft.com/office/drawing/2014/main" id="{F424153B-7DEC-BC7C-5F7D-A1A2CE2896A5}"/>
                  </a:ext>
                </a:extLst>
              </p:cNvPr>
              <p:cNvPicPr/>
              <p:nvPr/>
            </p:nvPicPr>
            <p:blipFill>
              <a:blip r:embed="rId120"/>
              <a:stretch>
                <a:fillRect/>
              </a:stretch>
            </p:blipFill>
            <p:spPr>
              <a:xfrm>
                <a:off x="5094784" y="3322800"/>
                <a:ext cx="399240" cy="48096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1" name="Ink 80">
                <a:extLst>
                  <a:ext uri="{FF2B5EF4-FFF2-40B4-BE49-F238E27FC236}">
                    <a16:creationId xmlns:a16="http://schemas.microsoft.com/office/drawing/2014/main" id="{DB40A0D7-394E-1580-9A4D-AAE8D013C978}"/>
                  </a:ext>
                </a:extLst>
              </p14:cNvPr>
              <p14:cNvContentPartPr/>
              <p14:nvPr/>
            </p14:nvContentPartPr>
            <p14:xfrm>
              <a:off x="5613904" y="3024360"/>
              <a:ext cx="403560" cy="298080"/>
            </p14:xfrm>
          </p:contentPart>
        </mc:Choice>
        <mc:Fallback xmlns="">
          <p:pic>
            <p:nvPicPr>
              <p:cNvPr id="81" name="Ink 80">
                <a:extLst>
                  <a:ext uri="{FF2B5EF4-FFF2-40B4-BE49-F238E27FC236}">
                    <a16:creationId xmlns:a16="http://schemas.microsoft.com/office/drawing/2014/main" id="{DB40A0D7-394E-1580-9A4D-AAE8D013C978}"/>
                  </a:ext>
                </a:extLst>
              </p:cNvPr>
              <p:cNvPicPr/>
              <p:nvPr/>
            </p:nvPicPr>
            <p:blipFill>
              <a:blip r:embed="rId122"/>
              <a:stretch>
                <a:fillRect/>
              </a:stretch>
            </p:blipFill>
            <p:spPr>
              <a:xfrm>
                <a:off x="5541904" y="2880720"/>
                <a:ext cx="547200" cy="5857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2" name="Ink 81">
                <a:extLst>
                  <a:ext uri="{FF2B5EF4-FFF2-40B4-BE49-F238E27FC236}">
                    <a16:creationId xmlns:a16="http://schemas.microsoft.com/office/drawing/2014/main" id="{4075D5B9-102A-49C6-1E72-7401C798D91D}"/>
                  </a:ext>
                </a:extLst>
              </p14:cNvPr>
              <p14:cNvContentPartPr/>
              <p14:nvPr/>
            </p14:nvContentPartPr>
            <p14:xfrm>
              <a:off x="3770704" y="5765400"/>
              <a:ext cx="1047240" cy="855000"/>
            </p14:xfrm>
          </p:contentPart>
        </mc:Choice>
        <mc:Fallback xmlns="">
          <p:pic>
            <p:nvPicPr>
              <p:cNvPr id="82" name="Ink 81">
                <a:extLst>
                  <a:ext uri="{FF2B5EF4-FFF2-40B4-BE49-F238E27FC236}">
                    <a16:creationId xmlns:a16="http://schemas.microsoft.com/office/drawing/2014/main" id="{4075D5B9-102A-49C6-1E72-7401C798D91D}"/>
                  </a:ext>
                </a:extLst>
              </p:cNvPr>
              <p:cNvPicPr/>
              <p:nvPr/>
            </p:nvPicPr>
            <p:blipFill>
              <a:blip r:embed="rId124"/>
              <a:stretch>
                <a:fillRect/>
              </a:stretch>
            </p:blipFill>
            <p:spPr>
              <a:xfrm>
                <a:off x="3699064" y="5621760"/>
                <a:ext cx="1190880" cy="114264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83" name="Ink 82">
                <a:extLst>
                  <a:ext uri="{FF2B5EF4-FFF2-40B4-BE49-F238E27FC236}">
                    <a16:creationId xmlns:a16="http://schemas.microsoft.com/office/drawing/2014/main" id="{32276F8E-F5FE-5E02-F12F-C21B8A85D0F1}"/>
                  </a:ext>
                </a:extLst>
              </p14:cNvPr>
              <p14:cNvContentPartPr/>
              <p14:nvPr/>
            </p14:nvContentPartPr>
            <p14:xfrm>
              <a:off x="2399464" y="5773320"/>
              <a:ext cx="669240" cy="564120"/>
            </p14:xfrm>
          </p:contentPart>
        </mc:Choice>
        <mc:Fallback xmlns="">
          <p:pic>
            <p:nvPicPr>
              <p:cNvPr id="83" name="Ink 82">
                <a:extLst>
                  <a:ext uri="{FF2B5EF4-FFF2-40B4-BE49-F238E27FC236}">
                    <a16:creationId xmlns:a16="http://schemas.microsoft.com/office/drawing/2014/main" id="{32276F8E-F5FE-5E02-F12F-C21B8A85D0F1}"/>
                  </a:ext>
                </a:extLst>
              </p:cNvPr>
              <p:cNvPicPr/>
              <p:nvPr/>
            </p:nvPicPr>
            <p:blipFill>
              <a:blip r:embed="rId126"/>
              <a:stretch>
                <a:fillRect/>
              </a:stretch>
            </p:blipFill>
            <p:spPr>
              <a:xfrm>
                <a:off x="2327824" y="5629680"/>
                <a:ext cx="812880" cy="85176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84" name="Ink 83">
                <a:extLst>
                  <a:ext uri="{FF2B5EF4-FFF2-40B4-BE49-F238E27FC236}">
                    <a16:creationId xmlns:a16="http://schemas.microsoft.com/office/drawing/2014/main" id="{3AA358F3-6C40-1F19-B28A-8084FADEBB27}"/>
                  </a:ext>
                </a:extLst>
              </p14:cNvPr>
              <p14:cNvContentPartPr/>
              <p14:nvPr/>
            </p14:nvContentPartPr>
            <p14:xfrm>
              <a:off x="9109144" y="2747160"/>
              <a:ext cx="878760" cy="801360"/>
            </p14:xfrm>
          </p:contentPart>
        </mc:Choice>
        <mc:Fallback xmlns="">
          <p:pic>
            <p:nvPicPr>
              <p:cNvPr id="84" name="Ink 83">
                <a:extLst>
                  <a:ext uri="{FF2B5EF4-FFF2-40B4-BE49-F238E27FC236}">
                    <a16:creationId xmlns:a16="http://schemas.microsoft.com/office/drawing/2014/main" id="{3AA358F3-6C40-1F19-B28A-8084FADEBB27}"/>
                  </a:ext>
                </a:extLst>
              </p:cNvPr>
              <p:cNvPicPr/>
              <p:nvPr/>
            </p:nvPicPr>
            <p:blipFill>
              <a:blip r:embed="rId128"/>
              <a:stretch>
                <a:fillRect/>
              </a:stretch>
            </p:blipFill>
            <p:spPr>
              <a:xfrm>
                <a:off x="9037504" y="2603520"/>
                <a:ext cx="1022400" cy="108900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85" name="Ink 84">
                <a:extLst>
                  <a:ext uri="{FF2B5EF4-FFF2-40B4-BE49-F238E27FC236}">
                    <a16:creationId xmlns:a16="http://schemas.microsoft.com/office/drawing/2014/main" id="{AB9D4645-CC38-1748-0FA5-614A4E15C82A}"/>
                  </a:ext>
                </a:extLst>
              </p14:cNvPr>
              <p14:cNvContentPartPr/>
              <p14:nvPr/>
            </p14:nvContentPartPr>
            <p14:xfrm>
              <a:off x="7200784" y="956520"/>
              <a:ext cx="533880" cy="442440"/>
            </p14:xfrm>
          </p:contentPart>
        </mc:Choice>
        <mc:Fallback xmlns="">
          <p:pic>
            <p:nvPicPr>
              <p:cNvPr id="85" name="Ink 84">
                <a:extLst>
                  <a:ext uri="{FF2B5EF4-FFF2-40B4-BE49-F238E27FC236}">
                    <a16:creationId xmlns:a16="http://schemas.microsoft.com/office/drawing/2014/main" id="{AB9D4645-CC38-1748-0FA5-614A4E15C82A}"/>
                  </a:ext>
                </a:extLst>
              </p:cNvPr>
              <p:cNvPicPr/>
              <p:nvPr/>
            </p:nvPicPr>
            <p:blipFill>
              <a:blip r:embed="rId130"/>
              <a:stretch>
                <a:fillRect/>
              </a:stretch>
            </p:blipFill>
            <p:spPr>
              <a:xfrm>
                <a:off x="7129144" y="812520"/>
                <a:ext cx="677520" cy="73008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6" name="Ink 85">
                <a:extLst>
                  <a:ext uri="{FF2B5EF4-FFF2-40B4-BE49-F238E27FC236}">
                    <a16:creationId xmlns:a16="http://schemas.microsoft.com/office/drawing/2014/main" id="{45E9935A-C2FB-B134-9ABA-8103FEE72453}"/>
                  </a:ext>
                </a:extLst>
              </p14:cNvPr>
              <p14:cNvContentPartPr/>
              <p14:nvPr/>
            </p14:nvContentPartPr>
            <p14:xfrm>
              <a:off x="10348264" y="6644160"/>
              <a:ext cx="1028520" cy="91440"/>
            </p14:xfrm>
          </p:contentPart>
        </mc:Choice>
        <mc:Fallback xmlns="">
          <p:pic>
            <p:nvPicPr>
              <p:cNvPr id="86" name="Ink 85">
                <a:extLst>
                  <a:ext uri="{FF2B5EF4-FFF2-40B4-BE49-F238E27FC236}">
                    <a16:creationId xmlns:a16="http://schemas.microsoft.com/office/drawing/2014/main" id="{45E9935A-C2FB-B134-9ABA-8103FEE72453}"/>
                  </a:ext>
                </a:extLst>
              </p:cNvPr>
              <p:cNvPicPr/>
              <p:nvPr/>
            </p:nvPicPr>
            <p:blipFill>
              <a:blip r:embed="rId132"/>
              <a:stretch>
                <a:fillRect/>
              </a:stretch>
            </p:blipFill>
            <p:spPr>
              <a:xfrm>
                <a:off x="10276264" y="6500520"/>
                <a:ext cx="1172160" cy="379080"/>
              </a:xfrm>
              <a:prstGeom prst="rect">
                <a:avLst/>
              </a:prstGeom>
            </p:spPr>
          </p:pic>
        </mc:Fallback>
      </mc:AlternateContent>
    </p:spTree>
    <p:extLst>
      <p:ext uri="{BB962C8B-B14F-4D97-AF65-F5344CB8AC3E}">
        <p14:creationId xmlns:p14="http://schemas.microsoft.com/office/powerpoint/2010/main" val="347070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4D1D2D-2916-4C7B-9D68-8BDCAE25C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10" y="417019"/>
            <a:ext cx="11102347" cy="5836168"/>
          </a:xfrm>
          <a:prstGeom prst="rect">
            <a:avLst/>
          </a:prstGeom>
        </p:spPr>
      </p:pic>
      <p:sp>
        <p:nvSpPr>
          <p:cNvPr id="2" name="Rectangle 1"/>
          <p:cNvSpPr/>
          <p:nvPr/>
        </p:nvSpPr>
        <p:spPr>
          <a:xfrm>
            <a:off x="3327191" y="6253187"/>
            <a:ext cx="6395092" cy="561949"/>
          </a:xfrm>
          <a:prstGeom prst="rect">
            <a:avLst/>
          </a:prstGeom>
        </p:spPr>
        <p:txBody>
          <a:bodyPr wrap="square">
            <a:spAutoFit/>
          </a:bodyPr>
          <a:lstStyle/>
          <a:p>
            <a:pPr algn="ctr"/>
            <a:r>
              <a:rPr lang="en-US" sz="1526" b="1" dirty="0">
                <a:solidFill>
                  <a:srgbClr val="FF0000"/>
                </a:solidFill>
              </a:rPr>
              <a:t>After 30 cycles there will be 2</a:t>
            </a:r>
            <a:r>
              <a:rPr lang="en-US" sz="1526" b="1" baseline="30000" dirty="0">
                <a:solidFill>
                  <a:srgbClr val="FF0000"/>
                </a:solidFill>
              </a:rPr>
              <a:t>30</a:t>
            </a:r>
            <a:r>
              <a:rPr lang="en-US" sz="1526" b="1" dirty="0">
                <a:solidFill>
                  <a:srgbClr val="FF0000"/>
                </a:solidFill>
              </a:rPr>
              <a:t>, or over 1 billion times more copies than at the beginning!!!</a:t>
            </a:r>
          </a:p>
        </p:txBody>
      </p:sp>
      <p:sp>
        <p:nvSpPr>
          <p:cNvPr id="7" name="TextBox 6">
            <a:extLst>
              <a:ext uri="{FF2B5EF4-FFF2-40B4-BE49-F238E27FC236}">
                <a16:creationId xmlns:a16="http://schemas.microsoft.com/office/drawing/2014/main" id="{0BDB91FC-1563-4194-82B9-57B060182451}"/>
              </a:ext>
            </a:extLst>
          </p:cNvPr>
          <p:cNvSpPr txBox="1"/>
          <p:nvPr/>
        </p:nvSpPr>
        <p:spPr>
          <a:xfrm>
            <a:off x="5425281" y="0"/>
            <a:ext cx="2581797" cy="508729"/>
          </a:xfrm>
          <a:prstGeom prst="rect">
            <a:avLst/>
          </a:prstGeom>
          <a:noFill/>
        </p:spPr>
        <p:txBody>
          <a:bodyPr wrap="none" rtlCol="0">
            <a:spAutoFit/>
          </a:bodyPr>
          <a:lstStyle/>
          <a:p>
            <a:r>
              <a:rPr lang="en-US" sz="2706" dirty="0"/>
              <a:t>Three PCR Cycles</a:t>
            </a:r>
          </a:p>
        </p:txBody>
      </p:sp>
      <p:sp>
        <p:nvSpPr>
          <p:cNvPr id="3" name="TextBox 2">
            <a:extLst>
              <a:ext uri="{FF2B5EF4-FFF2-40B4-BE49-F238E27FC236}">
                <a16:creationId xmlns:a16="http://schemas.microsoft.com/office/drawing/2014/main" id="{AC6358DE-28D5-A1DA-17CC-66D0A983F994}"/>
              </a:ext>
            </a:extLst>
          </p:cNvPr>
          <p:cNvSpPr txBox="1"/>
          <p:nvPr/>
        </p:nvSpPr>
        <p:spPr>
          <a:xfrm>
            <a:off x="2421005" y="4465637"/>
            <a:ext cx="2515681" cy="752770"/>
          </a:xfrm>
          <a:prstGeom prst="rect">
            <a:avLst/>
          </a:prstGeom>
          <a:noFill/>
        </p:spPr>
        <p:txBody>
          <a:bodyPr wrap="square" rtlCol="0">
            <a:spAutoFit/>
          </a:bodyPr>
          <a:lstStyle/>
          <a:p>
            <a:pPr>
              <a:lnSpc>
                <a:spcPts val="1700"/>
              </a:lnSpc>
            </a:pPr>
            <a:r>
              <a:rPr lang="en-US" sz="1800" i="1" dirty="0">
                <a:solidFill>
                  <a:srgbClr val="C00000"/>
                </a:solidFill>
              </a:rPr>
              <a:t>One end of PCR product is defined by starting at the primer.</a:t>
            </a:r>
          </a:p>
        </p:txBody>
      </p:sp>
      <p:sp>
        <p:nvSpPr>
          <p:cNvPr id="9" name="TextBox 8">
            <a:extLst>
              <a:ext uri="{FF2B5EF4-FFF2-40B4-BE49-F238E27FC236}">
                <a16:creationId xmlns:a16="http://schemas.microsoft.com/office/drawing/2014/main" id="{FC5F8135-2DBF-7A76-93B1-4C20BA2237A7}"/>
              </a:ext>
            </a:extLst>
          </p:cNvPr>
          <p:cNvSpPr txBox="1"/>
          <p:nvPr/>
        </p:nvSpPr>
        <p:spPr>
          <a:xfrm>
            <a:off x="4587081" y="2789237"/>
            <a:ext cx="3976400" cy="752770"/>
          </a:xfrm>
          <a:prstGeom prst="rect">
            <a:avLst/>
          </a:prstGeom>
          <a:noFill/>
        </p:spPr>
        <p:txBody>
          <a:bodyPr wrap="square" rtlCol="0">
            <a:spAutoFit/>
          </a:bodyPr>
          <a:lstStyle/>
          <a:p>
            <a:pPr>
              <a:lnSpc>
                <a:spcPts val="1700"/>
              </a:lnSpc>
            </a:pPr>
            <a:r>
              <a:rPr lang="en-US" sz="1800" i="1" dirty="0">
                <a:solidFill>
                  <a:srgbClr val="C00000"/>
                </a:solidFill>
              </a:rPr>
              <a:t>Other end of PCR product is defined by starting at the primer, using the new DNA as the template.</a:t>
            </a:r>
          </a:p>
        </p:txBody>
      </p:sp>
      <p:sp>
        <p:nvSpPr>
          <p:cNvPr id="10" name="Date Placeholder 9">
            <a:extLst>
              <a:ext uri="{FF2B5EF4-FFF2-40B4-BE49-F238E27FC236}">
                <a16:creationId xmlns:a16="http://schemas.microsoft.com/office/drawing/2014/main" id="{EE9EEC40-0886-FE2E-9210-6CE2F9E77A1B}"/>
              </a:ext>
            </a:extLst>
          </p:cNvPr>
          <p:cNvSpPr>
            <a:spLocks noGrp="1"/>
          </p:cNvSpPr>
          <p:nvPr>
            <p:ph type="dt" sz="half" idx="10"/>
          </p:nvPr>
        </p:nvSpPr>
        <p:spPr/>
        <p:txBody>
          <a:bodyPr/>
          <a:lstStyle/>
          <a:p>
            <a:fld id="{1542FFEB-FED9-4CCB-9499-C57D930F29FE}" type="datetime1">
              <a:rPr lang="en-US" smtClean="0"/>
              <a:t>2/5/2025</a:t>
            </a:fld>
            <a:endParaRPr lang="en-US"/>
          </a:p>
        </p:txBody>
      </p:sp>
      <p:sp>
        <p:nvSpPr>
          <p:cNvPr id="11" name="Footer Placeholder 10">
            <a:extLst>
              <a:ext uri="{FF2B5EF4-FFF2-40B4-BE49-F238E27FC236}">
                <a16:creationId xmlns:a16="http://schemas.microsoft.com/office/drawing/2014/main" id="{0DB313B0-BF69-A4C4-8150-AC34E6034D4D}"/>
              </a:ext>
            </a:extLst>
          </p:cNvPr>
          <p:cNvSpPr>
            <a:spLocks noGrp="1"/>
          </p:cNvSpPr>
          <p:nvPr>
            <p:ph type="ftr" sz="quarter" idx="11"/>
          </p:nvPr>
        </p:nvSpPr>
        <p:spPr/>
        <p:txBody>
          <a:bodyPr/>
          <a:lstStyle/>
          <a:p>
            <a:r>
              <a:rPr lang="en-US"/>
              <a:t>Drugs and Disease Spring 2025 - Lecture 4</a:t>
            </a:r>
          </a:p>
        </p:txBody>
      </p:sp>
      <p:sp>
        <p:nvSpPr>
          <p:cNvPr id="12" name="Slide Number Placeholder 11">
            <a:extLst>
              <a:ext uri="{FF2B5EF4-FFF2-40B4-BE49-F238E27FC236}">
                <a16:creationId xmlns:a16="http://schemas.microsoft.com/office/drawing/2014/main" id="{310910C6-918E-4A34-7BC4-780E6E940BDA}"/>
              </a:ext>
            </a:extLst>
          </p:cNvPr>
          <p:cNvSpPr>
            <a:spLocks noGrp="1"/>
          </p:cNvSpPr>
          <p:nvPr>
            <p:ph type="sldNum" sz="quarter" idx="12"/>
          </p:nvPr>
        </p:nvSpPr>
        <p:spPr/>
        <p:txBody>
          <a:bodyPr/>
          <a:lstStyle/>
          <a:p>
            <a:fld id="{DC3BB032-4020-48F4-953B-341806DC4A2B}" type="slidenum">
              <a:rPr lang="en-US" smtClean="0"/>
              <a:t>30</a:t>
            </a:fld>
            <a:endParaRPr lang="en-US"/>
          </a:p>
        </p:txBody>
      </p:sp>
      <p:grpSp>
        <p:nvGrpSpPr>
          <p:cNvPr id="18" name="Group 17">
            <a:extLst>
              <a:ext uri="{FF2B5EF4-FFF2-40B4-BE49-F238E27FC236}">
                <a16:creationId xmlns:a16="http://schemas.microsoft.com/office/drawing/2014/main" id="{042B436A-54A0-A045-128F-50F7BAE149C3}"/>
              </a:ext>
            </a:extLst>
          </p:cNvPr>
          <p:cNvGrpSpPr/>
          <p:nvPr/>
        </p:nvGrpSpPr>
        <p:grpSpPr>
          <a:xfrm>
            <a:off x="415504" y="1980805"/>
            <a:ext cx="1176120" cy="1022040"/>
            <a:chOff x="415504" y="1980805"/>
            <a:chExt cx="1176120" cy="1022040"/>
          </a:xfrm>
        </p:grpSpPr>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D7CF7C0-BC94-8654-26B8-A44067F66358}"/>
                    </a:ext>
                  </a:extLst>
                </p14:cNvPr>
                <p14:cNvContentPartPr/>
                <p14:nvPr/>
              </p14:nvContentPartPr>
              <p14:xfrm>
                <a:off x="506584" y="2789005"/>
                <a:ext cx="137520" cy="213840"/>
              </p14:xfrm>
            </p:contentPart>
          </mc:Choice>
          <mc:Fallback xmlns="">
            <p:pic>
              <p:nvPicPr>
                <p:cNvPr id="4" name="Ink 3">
                  <a:extLst>
                    <a:ext uri="{FF2B5EF4-FFF2-40B4-BE49-F238E27FC236}">
                      <a16:creationId xmlns:a16="http://schemas.microsoft.com/office/drawing/2014/main" id="{1D7CF7C0-BC94-8654-26B8-A44067F66358}"/>
                    </a:ext>
                  </a:extLst>
                </p:cNvPr>
                <p:cNvPicPr/>
                <p:nvPr/>
              </p:nvPicPr>
              <p:blipFill>
                <a:blip r:embed="rId5"/>
                <a:stretch>
                  <a:fillRect/>
                </a:stretch>
              </p:blipFill>
              <p:spPr>
                <a:xfrm>
                  <a:off x="497584" y="2780005"/>
                  <a:ext cx="15516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E66D0627-1545-0AFF-52A4-0B56F318E2B0}"/>
                    </a:ext>
                  </a:extLst>
                </p14:cNvPr>
                <p14:cNvContentPartPr/>
                <p14:nvPr/>
              </p14:nvContentPartPr>
              <p14:xfrm>
                <a:off x="415504" y="2674525"/>
                <a:ext cx="148680" cy="229320"/>
              </p14:xfrm>
            </p:contentPart>
          </mc:Choice>
          <mc:Fallback xmlns="">
            <p:pic>
              <p:nvPicPr>
                <p:cNvPr id="5" name="Ink 4">
                  <a:extLst>
                    <a:ext uri="{FF2B5EF4-FFF2-40B4-BE49-F238E27FC236}">
                      <a16:creationId xmlns:a16="http://schemas.microsoft.com/office/drawing/2014/main" id="{E66D0627-1545-0AFF-52A4-0B56F318E2B0}"/>
                    </a:ext>
                  </a:extLst>
                </p:cNvPr>
                <p:cNvPicPr/>
                <p:nvPr/>
              </p:nvPicPr>
              <p:blipFill>
                <a:blip r:embed="rId7"/>
                <a:stretch>
                  <a:fillRect/>
                </a:stretch>
              </p:blipFill>
              <p:spPr>
                <a:xfrm>
                  <a:off x="406504" y="2665525"/>
                  <a:ext cx="16632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943297DA-0809-62C0-B101-6225503C824E}"/>
                    </a:ext>
                  </a:extLst>
                </p14:cNvPr>
                <p14:cNvContentPartPr/>
                <p14:nvPr/>
              </p14:nvContentPartPr>
              <p14:xfrm>
                <a:off x="661024" y="2738605"/>
                <a:ext cx="122760" cy="156240"/>
              </p14:xfrm>
            </p:contentPart>
          </mc:Choice>
          <mc:Fallback xmlns="">
            <p:pic>
              <p:nvPicPr>
                <p:cNvPr id="6" name="Ink 5">
                  <a:extLst>
                    <a:ext uri="{FF2B5EF4-FFF2-40B4-BE49-F238E27FC236}">
                      <a16:creationId xmlns:a16="http://schemas.microsoft.com/office/drawing/2014/main" id="{943297DA-0809-62C0-B101-6225503C824E}"/>
                    </a:ext>
                  </a:extLst>
                </p:cNvPr>
                <p:cNvPicPr/>
                <p:nvPr/>
              </p:nvPicPr>
              <p:blipFill>
                <a:blip r:embed="rId9"/>
                <a:stretch>
                  <a:fillRect/>
                </a:stretch>
              </p:blipFill>
              <p:spPr>
                <a:xfrm>
                  <a:off x="652384" y="2729605"/>
                  <a:ext cx="14040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BA455BF6-099D-9F53-A946-41CF7D479C61}"/>
                    </a:ext>
                  </a:extLst>
                </p14:cNvPr>
                <p14:cNvContentPartPr/>
                <p14:nvPr/>
              </p14:nvContentPartPr>
              <p14:xfrm>
                <a:off x="815464" y="2431165"/>
                <a:ext cx="338760" cy="374400"/>
              </p14:xfrm>
            </p:contentPart>
          </mc:Choice>
          <mc:Fallback xmlns="">
            <p:pic>
              <p:nvPicPr>
                <p:cNvPr id="13" name="Ink 12">
                  <a:extLst>
                    <a:ext uri="{FF2B5EF4-FFF2-40B4-BE49-F238E27FC236}">
                      <a16:creationId xmlns:a16="http://schemas.microsoft.com/office/drawing/2014/main" id="{BA455BF6-099D-9F53-A946-41CF7D479C61}"/>
                    </a:ext>
                  </a:extLst>
                </p:cNvPr>
                <p:cNvPicPr/>
                <p:nvPr/>
              </p:nvPicPr>
              <p:blipFill>
                <a:blip r:embed="rId11"/>
                <a:stretch>
                  <a:fillRect/>
                </a:stretch>
              </p:blipFill>
              <p:spPr>
                <a:xfrm>
                  <a:off x="806464" y="2422525"/>
                  <a:ext cx="356400" cy="392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EFE882F2-0DD6-A896-0C19-270393B32200}"/>
                    </a:ext>
                  </a:extLst>
                </p14:cNvPr>
                <p14:cNvContentPartPr/>
                <p14:nvPr/>
              </p14:nvContentPartPr>
              <p14:xfrm>
                <a:off x="1081864" y="2155765"/>
                <a:ext cx="136440" cy="184680"/>
              </p14:xfrm>
            </p:contentPart>
          </mc:Choice>
          <mc:Fallback xmlns="">
            <p:pic>
              <p:nvPicPr>
                <p:cNvPr id="14" name="Ink 13">
                  <a:extLst>
                    <a:ext uri="{FF2B5EF4-FFF2-40B4-BE49-F238E27FC236}">
                      <a16:creationId xmlns:a16="http://schemas.microsoft.com/office/drawing/2014/main" id="{EFE882F2-0DD6-A896-0C19-270393B32200}"/>
                    </a:ext>
                  </a:extLst>
                </p:cNvPr>
                <p:cNvPicPr/>
                <p:nvPr/>
              </p:nvPicPr>
              <p:blipFill>
                <a:blip r:embed="rId13"/>
                <a:stretch>
                  <a:fillRect/>
                </a:stretch>
              </p:blipFill>
              <p:spPr>
                <a:xfrm>
                  <a:off x="1072864" y="2146765"/>
                  <a:ext cx="15408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AAA5D19C-5645-F7E5-A1F0-0A37A73A452C}"/>
                    </a:ext>
                  </a:extLst>
                </p14:cNvPr>
                <p14:cNvContentPartPr/>
                <p14:nvPr/>
              </p14:nvContentPartPr>
              <p14:xfrm>
                <a:off x="1251064" y="1998445"/>
                <a:ext cx="162000" cy="321840"/>
              </p14:xfrm>
            </p:contentPart>
          </mc:Choice>
          <mc:Fallback xmlns="">
            <p:pic>
              <p:nvPicPr>
                <p:cNvPr id="15" name="Ink 14">
                  <a:extLst>
                    <a:ext uri="{FF2B5EF4-FFF2-40B4-BE49-F238E27FC236}">
                      <a16:creationId xmlns:a16="http://schemas.microsoft.com/office/drawing/2014/main" id="{AAA5D19C-5645-F7E5-A1F0-0A37A73A452C}"/>
                    </a:ext>
                  </a:extLst>
                </p:cNvPr>
                <p:cNvPicPr/>
                <p:nvPr/>
              </p:nvPicPr>
              <p:blipFill>
                <a:blip r:embed="rId15"/>
                <a:stretch>
                  <a:fillRect/>
                </a:stretch>
              </p:blipFill>
              <p:spPr>
                <a:xfrm>
                  <a:off x="1242424" y="1989445"/>
                  <a:ext cx="17964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CF4AD75E-152F-08C7-C094-DC214B811C9A}"/>
                    </a:ext>
                  </a:extLst>
                </p14:cNvPr>
                <p14:cNvContentPartPr/>
                <p14:nvPr/>
              </p14:nvContentPartPr>
              <p14:xfrm>
                <a:off x="1291384" y="2080165"/>
                <a:ext cx="149760" cy="73800"/>
              </p14:xfrm>
            </p:contentPart>
          </mc:Choice>
          <mc:Fallback xmlns="">
            <p:pic>
              <p:nvPicPr>
                <p:cNvPr id="16" name="Ink 15">
                  <a:extLst>
                    <a:ext uri="{FF2B5EF4-FFF2-40B4-BE49-F238E27FC236}">
                      <a16:creationId xmlns:a16="http://schemas.microsoft.com/office/drawing/2014/main" id="{CF4AD75E-152F-08C7-C094-DC214B811C9A}"/>
                    </a:ext>
                  </a:extLst>
                </p:cNvPr>
                <p:cNvPicPr/>
                <p:nvPr/>
              </p:nvPicPr>
              <p:blipFill>
                <a:blip r:embed="rId17"/>
                <a:stretch>
                  <a:fillRect/>
                </a:stretch>
              </p:blipFill>
              <p:spPr>
                <a:xfrm>
                  <a:off x="1282744" y="2071525"/>
                  <a:ext cx="16740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id="{8CE4D64C-85AA-E1D3-15A4-8DEB429DA3CE}"/>
                    </a:ext>
                  </a:extLst>
                </p14:cNvPr>
                <p14:cNvContentPartPr/>
                <p14:nvPr/>
              </p14:nvContentPartPr>
              <p14:xfrm>
                <a:off x="1460224" y="1980805"/>
                <a:ext cx="131400" cy="135720"/>
              </p14:xfrm>
            </p:contentPart>
          </mc:Choice>
          <mc:Fallback xmlns="">
            <p:pic>
              <p:nvPicPr>
                <p:cNvPr id="17" name="Ink 16">
                  <a:extLst>
                    <a:ext uri="{FF2B5EF4-FFF2-40B4-BE49-F238E27FC236}">
                      <a16:creationId xmlns:a16="http://schemas.microsoft.com/office/drawing/2014/main" id="{8CE4D64C-85AA-E1D3-15A4-8DEB429DA3CE}"/>
                    </a:ext>
                  </a:extLst>
                </p:cNvPr>
                <p:cNvPicPr/>
                <p:nvPr/>
              </p:nvPicPr>
              <p:blipFill>
                <a:blip r:embed="rId19"/>
                <a:stretch>
                  <a:fillRect/>
                </a:stretch>
              </p:blipFill>
              <p:spPr>
                <a:xfrm>
                  <a:off x="1451584" y="1971805"/>
                  <a:ext cx="149040" cy="153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25" name="Ink 24">
                <a:extLst>
                  <a:ext uri="{FF2B5EF4-FFF2-40B4-BE49-F238E27FC236}">
                    <a16:creationId xmlns:a16="http://schemas.microsoft.com/office/drawing/2014/main" id="{73AD61A7-E9E0-0F85-A11B-C53D0F3D9E4B}"/>
                  </a:ext>
                </a:extLst>
              </p14:cNvPr>
              <p14:cNvContentPartPr/>
              <p14:nvPr/>
            </p14:nvContentPartPr>
            <p14:xfrm>
              <a:off x="2674504" y="3983845"/>
              <a:ext cx="247320" cy="224640"/>
            </p14:xfrm>
          </p:contentPart>
        </mc:Choice>
        <mc:Fallback xmlns="">
          <p:pic>
            <p:nvPicPr>
              <p:cNvPr id="25" name="Ink 24">
                <a:extLst>
                  <a:ext uri="{FF2B5EF4-FFF2-40B4-BE49-F238E27FC236}">
                    <a16:creationId xmlns:a16="http://schemas.microsoft.com/office/drawing/2014/main" id="{73AD61A7-E9E0-0F85-A11B-C53D0F3D9E4B}"/>
                  </a:ext>
                </a:extLst>
              </p:cNvPr>
              <p:cNvPicPr/>
              <p:nvPr/>
            </p:nvPicPr>
            <p:blipFill>
              <a:blip r:embed="rId21"/>
              <a:stretch>
                <a:fillRect/>
              </a:stretch>
            </p:blipFill>
            <p:spPr>
              <a:xfrm>
                <a:off x="2665864" y="3975205"/>
                <a:ext cx="26496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7" name="Ink 36">
                <a:extLst>
                  <a:ext uri="{FF2B5EF4-FFF2-40B4-BE49-F238E27FC236}">
                    <a16:creationId xmlns:a16="http://schemas.microsoft.com/office/drawing/2014/main" id="{2767352B-E0A7-B0CA-57D5-9537B9E68AE4}"/>
                  </a:ext>
                </a:extLst>
              </p14:cNvPr>
              <p14:cNvContentPartPr/>
              <p14:nvPr/>
            </p14:nvContentPartPr>
            <p14:xfrm>
              <a:off x="3847024" y="5317285"/>
              <a:ext cx="183960" cy="191520"/>
            </p14:xfrm>
          </p:contentPart>
        </mc:Choice>
        <mc:Fallback xmlns="">
          <p:pic>
            <p:nvPicPr>
              <p:cNvPr id="37" name="Ink 36">
                <a:extLst>
                  <a:ext uri="{FF2B5EF4-FFF2-40B4-BE49-F238E27FC236}">
                    <a16:creationId xmlns:a16="http://schemas.microsoft.com/office/drawing/2014/main" id="{2767352B-E0A7-B0CA-57D5-9537B9E68AE4}"/>
                  </a:ext>
                </a:extLst>
              </p:cNvPr>
              <p:cNvPicPr/>
              <p:nvPr/>
            </p:nvPicPr>
            <p:blipFill>
              <a:blip r:embed="rId23"/>
              <a:stretch>
                <a:fillRect/>
              </a:stretch>
            </p:blipFill>
            <p:spPr>
              <a:xfrm>
                <a:off x="3838024" y="5308645"/>
                <a:ext cx="20160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8" name="Ink 37">
                <a:extLst>
                  <a:ext uri="{FF2B5EF4-FFF2-40B4-BE49-F238E27FC236}">
                    <a16:creationId xmlns:a16="http://schemas.microsoft.com/office/drawing/2014/main" id="{6F835399-3E58-5A93-37B5-AFE03659A1FD}"/>
                  </a:ext>
                </a:extLst>
              </p14:cNvPr>
              <p14:cNvContentPartPr/>
              <p14:nvPr/>
            </p14:nvContentPartPr>
            <p14:xfrm>
              <a:off x="8035984" y="5353285"/>
              <a:ext cx="207000" cy="125280"/>
            </p14:xfrm>
          </p:contentPart>
        </mc:Choice>
        <mc:Fallback xmlns="">
          <p:pic>
            <p:nvPicPr>
              <p:cNvPr id="38" name="Ink 37">
                <a:extLst>
                  <a:ext uri="{FF2B5EF4-FFF2-40B4-BE49-F238E27FC236}">
                    <a16:creationId xmlns:a16="http://schemas.microsoft.com/office/drawing/2014/main" id="{6F835399-3E58-5A93-37B5-AFE03659A1FD}"/>
                  </a:ext>
                </a:extLst>
              </p:cNvPr>
              <p:cNvPicPr/>
              <p:nvPr/>
            </p:nvPicPr>
            <p:blipFill>
              <a:blip r:embed="rId25"/>
              <a:stretch>
                <a:fillRect/>
              </a:stretch>
            </p:blipFill>
            <p:spPr>
              <a:xfrm>
                <a:off x="8027344" y="5344645"/>
                <a:ext cx="22464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9" name="Ink 38">
                <a:extLst>
                  <a:ext uri="{FF2B5EF4-FFF2-40B4-BE49-F238E27FC236}">
                    <a16:creationId xmlns:a16="http://schemas.microsoft.com/office/drawing/2014/main" id="{C18AF289-81C9-F12D-C26B-409BD1358CF1}"/>
                  </a:ext>
                </a:extLst>
              </p14:cNvPr>
              <p14:cNvContentPartPr/>
              <p14:nvPr/>
            </p14:nvContentPartPr>
            <p14:xfrm>
              <a:off x="11174464" y="5326645"/>
              <a:ext cx="226440" cy="142200"/>
            </p14:xfrm>
          </p:contentPart>
        </mc:Choice>
        <mc:Fallback xmlns="">
          <p:pic>
            <p:nvPicPr>
              <p:cNvPr id="39" name="Ink 38">
                <a:extLst>
                  <a:ext uri="{FF2B5EF4-FFF2-40B4-BE49-F238E27FC236}">
                    <a16:creationId xmlns:a16="http://schemas.microsoft.com/office/drawing/2014/main" id="{C18AF289-81C9-F12D-C26B-409BD1358CF1}"/>
                  </a:ext>
                </a:extLst>
              </p:cNvPr>
              <p:cNvPicPr/>
              <p:nvPr/>
            </p:nvPicPr>
            <p:blipFill>
              <a:blip r:embed="rId27"/>
              <a:stretch>
                <a:fillRect/>
              </a:stretch>
            </p:blipFill>
            <p:spPr>
              <a:xfrm>
                <a:off x="11165464" y="5317645"/>
                <a:ext cx="244080" cy="159840"/>
              </a:xfrm>
              <a:prstGeom prst="rect">
                <a:avLst/>
              </a:prstGeom>
            </p:spPr>
          </p:pic>
        </mc:Fallback>
      </mc:AlternateContent>
      <p:grpSp>
        <p:nvGrpSpPr>
          <p:cNvPr id="41" name="Group 40">
            <a:extLst>
              <a:ext uri="{FF2B5EF4-FFF2-40B4-BE49-F238E27FC236}">
                <a16:creationId xmlns:a16="http://schemas.microsoft.com/office/drawing/2014/main" id="{EBBB14F7-BD77-23E1-33A4-B0EB09FD8AE2}"/>
              </a:ext>
            </a:extLst>
          </p:cNvPr>
          <p:cNvGrpSpPr/>
          <p:nvPr/>
        </p:nvGrpSpPr>
        <p:grpSpPr>
          <a:xfrm>
            <a:off x="3461104" y="2039485"/>
            <a:ext cx="601200" cy="569520"/>
            <a:chOff x="3461104" y="2039485"/>
            <a:chExt cx="601200" cy="569520"/>
          </a:xfrm>
        </p:grpSpPr>
        <mc:AlternateContent xmlns:mc="http://schemas.openxmlformats.org/markup-compatibility/2006" xmlns:p14="http://schemas.microsoft.com/office/powerpoint/2010/main">
          <mc:Choice Requires="p14">
            <p:contentPart p14:bwMode="auto" r:id="rId28">
              <p14:nvContentPartPr>
                <p14:cNvPr id="22" name="Ink 21">
                  <a:extLst>
                    <a:ext uri="{FF2B5EF4-FFF2-40B4-BE49-F238E27FC236}">
                      <a16:creationId xmlns:a16="http://schemas.microsoft.com/office/drawing/2014/main" id="{7FFBB8EF-02E9-ADAE-691E-E4E98CBA35FB}"/>
                    </a:ext>
                  </a:extLst>
                </p14:cNvPr>
                <p14:cNvContentPartPr/>
                <p14:nvPr/>
              </p14:nvContentPartPr>
              <p14:xfrm>
                <a:off x="3727864" y="2301565"/>
                <a:ext cx="146160" cy="195840"/>
              </p14:xfrm>
            </p:contentPart>
          </mc:Choice>
          <mc:Fallback xmlns="">
            <p:pic>
              <p:nvPicPr>
                <p:cNvPr id="22" name="Ink 21">
                  <a:extLst>
                    <a:ext uri="{FF2B5EF4-FFF2-40B4-BE49-F238E27FC236}">
                      <a16:creationId xmlns:a16="http://schemas.microsoft.com/office/drawing/2014/main" id="{7FFBB8EF-02E9-ADAE-691E-E4E98CBA35FB}"/>
                    </a:ext>
                  </a:extLst>
                </p:cNvPr>
                <p:cNvPicPr/>
                <p:nvPr/>
              </p:nvPicPr>
              <p:blipFill>
                <a:blip r:embed="rId29"/>
                <a:stretch>
                  <a:fillRect/>
                </a:stretch>
              </p:blipFill>
              <p:spPr>
                <a:xfrm>
                  <a:off x="3719224" y="2292565"/>
                  <a:ext cx="16380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3" name="Ink 22">
                  <a:extLst>
                    <a:ext uri="{FF2B5EF4-FFF2-40B4-BE49-F238E27FC236}">
                      <a16:creationId xmlns:a16="http://schemas.microsoft.com/office/drawing/2014/main" id="{402A66DA-40E5-1582-4780-4B31BF030AE8}"/>
                    </a:ext>
                  </a:extLst>
                </p14:cNvPr>
                <p14:cNvContentPartPr/>
                <p14:nvPr/>
              </p14:nvContentPartPr>
              <p14:xfrm>
                <a:off x="3851344" y="2257645"/>
                <a:ext cx="105480" cy="154080"/>
              </p14:xfrm>
            </p:contentPart>
          </mc:Choice>
          <mc:Fallback xmlns="">
            <p:pic>
              <p:nvPicPr>
                <p:cNvPr id="23" name="Ink 22">
                  <a:extLst>
                    <a:ext uri="{FF2B5EF4-FFF2-40B4-BE49-F238E27FC236}">
                      <a16:creationId xmlns:a16="http://schemas.microsoft.com/office/drawing/2014/main" id="{402A66DA-40E5-1582-4780-4B31BF030AE8}"/>
                    </a:ext>
                  </a:extLst>
                </p:cNvPr>
                <p:cNvPicPr/>
                <p:nvPr/>
              </p:nvPicPr>
              <p:blipFill>
                <a:blip r:embed="rId31"/>
                <a:stretch>
                  <a:fillRect/>
                </a:stretch>
              </p:blipFill>
              <p:spPr>
                <a:xfrm>
                  <a:off x="3842344" y="2248645"/>
                  <a:ext cx="12312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2" name="Ink 31">
                  <a:extLst>
                    <a:ext uri="{FF2B5EF4-FFF2-40B4-BE49-F238E27FC236}">
                      <a16:creationId xmlns:a16="http://schemas.microsoft.com/office/drawing/2014/main" id="{69E9ADFD-A44A-E0A9-F390-C71167756CDC}"/>
                    </a:ext>
                  </a:extLst>
                </p14:cNvPr>
                <p14:cNvContentPartPr/>
                <p14:nvPr/>
              </p14:nvContentPartPr>
              <p14:xfrm>
                <a:off x="3461104" y="2068285"/>
                <a:ext cx="34920" cy="103680"/>
              </p14:xfrm>
            </p:contentPart>
          </mc:Choice>
          <mc:Fallback xmlns="">
            <p:pic>
              <p:nvPicPr>
                <p:cNvPr id="32" name="Ink 31">
                  <a:extLst>
                    <a:ext uri="{FF2B5EF4-FFF2-40B4-BE49-F238E27FC236}">
                      <a16:creationId xmlns:a16="http://schemas.microsoft.com/office/drawing/2014/main" id="{69E9ADFD-A44A-E0A9-F390-C71167756CDC}"/>
                    </a:ext>
                  </a:extLst>
                </p:cNvPr>
                <p:cNvPicPr/>
                <p:nvPr/>
              </p:nvPicPr>
              <p:blipFill>
                <a:blip r:embed="rId33"/>
                <a:stretch>
                  <a:fillRect/>
                </a:stretch>
              </p:blipFill>
              <p:spPr>
                <a:xfrm>
                  <a:off x="3452104" y="2059285"/>
                  <a:ext cx="5256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3" name="Ink 32">
                  <a:extLst>
                    <a:ext uri="{FF2B5EF4-FFF2-40B4-BE49-F238E27FC236}">
                      <a16:creationId xmlns:a16="http://schemas.microsoft.com/office/drawing/2014/main" id="{1892FE27-CD95-C401-88AB-ACC433D71986}"/>
                    </a:ext>
                  </a:extLst>
                </p14:cNvPr>
                <p14:cNvContentPartPr/>
                <p14:nvPr/>
              </p14:nvContentPartPr>
              <p14:xfrm>
                <a:off x="3531304" y="2059645"/>
                <a:ext cx="5760" cy="72360"/>
              </p14:xfrm>
            </p:contentPart>
          </mc:Choice>
          <mc:Fallback xmlns="">
            <p:pic>
              <p:nvPicPr>
                <p:cNvPr id="33" name="Ink 32">
                  <a:extLst>
                    <a:ext uri="{FF2B5EF4-FFF2-40B4-BE49-F238E27FC236}">
                      <a16:creationId xmlns:a16="http://schemas.microsoft.com/office/drawing/2014/main" id="{1892FE27-CD95-C401-88AB-ACC433D71986}"/>
                    </a:ext>
                  </a:extLst>
                </p:cNvPr>
                <p:cNvPicPr/>
                <p:nvPr/>
              </p:nvPicPr>
              <p:blipFill>
                <a:blip r:embed="rId35"/>
                <a:stretch>
                  <a:fillRect/>
                </a:stretch>
              </p:blipFill>
              <p:spPr>
                <a:xfrm>
                  <a:off x="3522304" y="2050645"/>
                  <a:ext cx="2340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4" name="Ink 33">
                  <a:extLst>
                    <a:ext uri="{FF2B5EF4-FFF2-40B4-BE49-F238E27FC236}">
                      <a16:creationId xmlns:a16="http://schemas.microsoft.com/office/drawing/2014/main" id="{8BF009F9-7A91-0753-CF79-BBC338AD7D8C}"/>
                    </a:ext>
                  </a:extLst>
                </p14:cNvPr>
                <p14:cNvContentPartPr/>
                <p14:nvPr/>
              </p14:nvContentPartPr>
              <p14:xfrm>
                <a:off x="3552544" y="2060725"/>
                <a:ext cx="7560" cy="77040"/>
              </p14:xfrm>
            </p:contentPart>
          </mc:Choice>
          <mc:Fallback xmlns="">
            <p:pic>
              <p:nvPicPr>
                <p:cNvPr id="34" name="Ink 33">
                  <a:extLst>
                    <a:ext uri="{FF2B5EF4-FFF2-40B4-BE49-F238E27FC236}">
                      <a16:creationId xmlns:a16="http://schemas.microsoft.com/office/drawing/2014/main" id="{8BF009F9-7A91-0753-CF79-BBC338AD7D8C}"/>
                    </a:ext>
                  </a:extLst>
                </p:cNvPr>
                <p:cNvPicPr/>
                <p:nvPr/>
              </p:nvPicPr>
              <p:blipFill>
                <a:blip r:embed="rId37"/>
                <a:stretch>
                  <a:fillRect/>
                </a:stretch>
              </p:blipFill>
              <p:spPr>
                <a:xfrm>
                  <a:off x="3543544" y="2052085"/>
                  <a:ext cx="2520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5" name="Ink 34">
                  <a:extLst>
                    <a:ext uri="{FF2B5EF4-FFF2-40B4-BE49-F238E27FC236}">
                      <a16:creationId xmlns:a16="http://schemas.microsoft.com/office/drawing/2014/main" id="{CBDD4D44-C6DE-EE48-B2E9-7B33DE7B2F03}"/>
                    </a:ext>
                  </a:extLst>
                </p14:cNvPr>
                <p14:cNvContentPartPr/>
                <p14:nvPr/>
              </p14:nvContentPartPr>
              <p14:xfrm>
                <a:off x="3588544" y="2039485"/>
                <a:ext cx="45720" cy="108000"/>
              </p14:xfrm>
            </p:contentPart>
          </mc:Choice>
          <mc:Fallback xmlns="">
            <p:pic>
              <p:nvPicPr>
                <p:cNvPr id="35" name="Ink 34">
                  <a:extLst>
                    <a:ext uri="{FF2B5EF4-FFF2-40B4-BE49-F238E27FC236}">
                      <a16:creationId xmlns:a16="http://schemas.microsoft.com/office/drawing/2014/main" id="{CBDD4D44-C6DE-EE48-B2E9-7B33DE7B2F03}"/>
                    </a:ext>
                  </a:extLst>
                </p:cNvPr>
                <p:cNvPicPr/>
                <p:nvPr/>
              </p:nvPicPr>
              <p:blipFill>
                <a:blip r:embed="rId39"/>
                <a:stretch>
                  <a:fillRect/>
                </a:stretch>
              </p:blipFill>
              <p:spPr>
                <a:xfrm>
                  <a:off x="3579904" y="2030485"/>
                  <a:ext cx="6336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0" name="Ink 39">
                  <a:extLst>
                    <a:ext uri="{FF2B5EF4-FFF2-40B4-BE49-F238E27FC236}">
                      <a16:creationId xmlns:a16="http://schemas.microsoft.com/office/drawing/2014/main" id="{EF0B4F29-0A37-B773-264E-2030E6E336AD}"/>
                    </a:ext>
                  </a:extLst>
                </p14:cNvPr>
                <p14:cNvContentPartPr/>
                <p14:nvPr/>
              </p14:nvContentPartPr>
              <p14:xfrm>
                <a:off x="3654784" y="2185285"/>
                <a:ext cx="407520" cy="423720"/>
              </p14:xfrm>
            </p:contentPart>
          </mc:Choice>
          <mc:Fallback xmlns="">
            <p:pic>
              <p:nvPicPr>
                <p:cNvPr id="40" name="Ink 39">
                  <a:extLst>
                    <a:ext uri="{FF2B5EF4-FFF2-40B4-BE49-F238E27FC236}">
                      <a16:creationId xmlns:a16="http://schemas.microsoft.com/office/drawing/2014/main" id="{EF0B4F29-0A37-B773-264E-2030E6E336AD}"/>
                    </a:ext>
                  </a:extLst>
                </p:cNvPr>
                <p:cNvPicPr/>
                <p:nvPr/>
              </p:nvPicPr>
              <p:blipFill>
                <a:blip r:embed="rId41"/>
                <a:stretch>
                  <a:fillRect/>
                </a:stretch>
              </p:blipFill>
              <p:spPr>
                <a:xfrm>
                  <a:off x="3645784" y="2176645"/>
                  <a:ext cx="425160" cy="441360"/>
                </a:xfrm>
                <a:prstGeom prst="rect">
                  <a:avLst/>
                </a:prstGeom>
              </p:spPr>
            </p:pic>
          </mc:Fallback>
        </mc:AlternateContent>
      </p:grpSp>
      <p:grpSp>
        <p:nvGrpSpPr>
          <p:cNvPr id="43" name="Group 42">
            <a:extLst>
              <a:ext uri="{FF2B5EF4-FFF2-40B4-BE49-F238E27FC236}">
                <a16:creationId xmlns:a16="http://schemas.microsoft.com/office/drawing/2014/main" id="{9F75CD98-B9DE-A165-EE5F-229E63DA4815}"/>
              </a:ext>
            </a:extLst>
          </p:cNvPr>
          <p:cNvGrpSpPr/>
          <p:nvPr/>
        </p:nvGrpSpPr>
        <p:grpSpPr>
          <a:xfrm>
            <a:off x="2521504" y="3770365"/>
            <a:ext cx="404280" cy="589680"/>
            <a:chOff x="2521504" y="3770365"/>
            <a:chExt cx="404280" cy="589680"/>
          </a:xfrm>
        </p:grpSpPr>
        <mc:AlternateContent xmlns:mc="http://schemas.openxmlformats.org/markup-compatibility/2006" xmlns:p14="http://schemas.microsoft.com/office/powerpoint/2010/main">
          <mc:Choice Requires="p14">
            <p:contentPart p14:bwMode="auto" r:id="rId42">
              <p14:nvContentPartPr>
                <p14:cNvPr id="19" name="Ink 18">
                  <a:extLst>
                    <a:ext uri="{FF2B5EF4-FFF2-40B4-BE49-F238E27FC236}">
                      <a16:creationId xmlns:a16="http://schemas.microsoft.com/office/drawing/2014/main" id="{A2B960C1-2903-E4D0-D17F-6E56FBD926C2}"/>
                    </a:ext>
                  </a:extLst>
                </p14:cNvPr>
                <p14:cNvContentPartPr/>
                <p14:nvPr/>
              </p14:nvContentPartPr>
              <p14:xfrm>
                <a:off x="2571544" y="3915805"/>
                <a:ext cx="154440" cy="156600"/>
              </p14:xfrm>
            </p:contentPart>
          </mc:Choice>
          <mc:Fallback xmlns="">
            <p:pic>
              <p:nvPicPr>
                <p:cNvPr id="19" name="Ink 18">
                  <a:extLst>
                    <a:ext uri="{FF2B5EF4-FFF2-40B4-BE49-F238E27FC236}">
                      <a16:creationId xmlns:a16="http://schemas.microsoft.com/office/drawing/2014/main" id="{A2B960C1-2903-E4D0-D17F-6E56FBD926C2}"/>
                    </a:ext>
                  </a:extLst>
                </p:cNvPr>
                <p:cNvPicPr/>
                <p:nvPr/>
              </p:nvPicPr>
              <p:blipFill>
                <a:blip r:embed="rId43"/>
                <a:stretch>
                  <a:fillRect/>
                </a:stretch>
              </p:blipFill>
              <p:spPr>
                <a:xfrm>
                  <a:off x="2562904" y="3906805"/>
                  <a:ext cx="17208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0" name="Ink 19">
                  <a:extLst>
                    <a:ext uri="{FF2B5EF4-FFF2-40B4-BE49-F238E27FC236}">
                      <a16:creationId xmlns:a16="http://schemas.microsoft.com/office/drawing/2014/main" id="{261A9EAC-995C-37E9-5892-4BB7CB53FAB1}"/>
                    </a:ext>
                  </a:extLst>
                </p14:cNvPr>
                <p14:cNvContentPartPr/>
                <p14:nvPr/>
              </p14:nvContentPartPr>
              <p14:xfrm>
                <a:off x="2725264" y="3770365"/>
                <a:ext cx="118080" cy="198360"/>
              </p14:xfrm>
            </p:contentPart>
          </mc:Choice>
          <mc:Fallback xmlns="">
            <p:pic>
              <p:nvPicPr>
                <p:cNvPr id="20" name="Ink 19">
                  <a:extLst>
                    <a:ext uri="{FF2B5EF4-FFF2-40B4-BE49-F238E27FC236}">
                      <a16:creationId xmlns:a16="http://schemas.microsoft.com/office/drawing/2014/main" id="{261A9EAC-995C-37E9-5892-4BB7CB53FAB1}"/>
                    </a:ext>
                  </a:extLst>
                </p:cNvPr>
                <p:cNvPicPr/>
                <p:nvPr/>
              </p:nvPicPr>
              <p:blipFill>
                <a:blip r:embed="rId45"/>
                <a:stretch>
                  <a:fillRect/>
                </a:stretch>
              </p:blipFill>
              <p:spPr>
                <a:xfrm>
                  <a:off x="2716264" y="3761365"/>
                  <a:ext cx="135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7" name="Ink 26">
                  <a:extLst>
                    <a:ext uri="{FF2B5EF4-FFF2-40B4-BE49-F238E27FC236}">
                      <a16:creationId xmlns:a16="http://schemas.microsoft.com/office/drawing/2014/main" id="{A86B76B0-5925-CF19-69C1-F7B6239EA377}"/>
                    </a:ext>
                  </a:extLst>
                </p14:cNvPr>
                <p14:cNvContentPartPr/>
                <p14:nvPr/>
              </p14:nvContentPartPr>
              <p14:xfrm>
                <a:off x="2722024" y="4268965"/>
                <a:ext cx="14400" cy="76680"/>
              </p14:xfrm>
            </p:contentPart>
          </mc:Choice>
          <mc:Fallback xmlns="">
            <p:pic>
              <p:nvPicPr>
                <p:cNvPr id="27" name="Ink 26">
                  <a:extLst>
                    <a:ext uri="{FF2B5EF4-FFF2-40B4-BE49-F238E27FC236}">
                      <a16:creationId xmlns:a16="http://schemas.microsoft.com/office/drawing/2014/main" id="{A86B76B0-5925-CF19-69C1-F7B6239EA377}"/>
                    </a:ext>
                  </a:extLst>
                </p:cNvPr>
                <p:cNvPicPr/>
                <p:nvPr/>
              </p:nvPicPr>
              <p:blipFill>
                <a:blip r:embed="rId47"/>
                <a:stretch>
                  <a:fillRect/>
                </a:stretch>
              </p:blipFill>
              <p:spPr>
                <a:xfrm>
                  <a:off x="2713024" y="4259965"/>
                  <a:ext cx="3204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8" name="Ink 27">
                  <a:extLst>
                    <a:ext uri="{FF2B5EF4-FFF2-40B4-BE49-F238E27FC236}">
                      <a16:creationId xmlns:a16="http://schemas.microsoft.com/office/drawing/2014/main" id="{52B51793-0489-BECE-236B-B97DAACC6B32}"/>
                    </a:ext>
                  </a:extLst>
                </p14:cNvPr>
                <p14:cNvContentPartPr/>
                <p14:nvPr/>
              </p14:nvContentPartPr>
              <p14:xfrm>
                <a:off x="2773144" y="4232245"/>
                <a:ext cx="14400" cy="91800"/>
              </p14:xfrm>
            </p:contentPart>
          </mc:Choice>
          <mc:Fallback xmlns="">
            <p:pic>
              <p:nvPicPr>
                <p:cNvPr id="28" name="Ink 27">
                  <a:extLst>
                    <a:ext uri="{FF2B5EF4-FFF2-40B4-BE49-F238E27FC236}">
                      <a16:creationId xmlns:a16="http://schemas.microsoft.com/office/drawing/2014/main" id="{52B51793-0489-BECE-236B-B97DAACC6B32}"/>
                    </a:ext>
                  </a:extLst>
                </p:cNvPr>
                <p:cNvPicPr/>
                <p:nvPr/>
              </p:nvPicPr>
              <p:blipFill>
                <a:blip r:embed="rId49"/>
                <a:stretch>
                  <a:fillRect/>
                </a:stretch>
              </p:blipFill>
              <p:spPr>
                <a:xfrm>
                  <a:off x="2764504" y="4223245"/>
                  <a:ext cx="3204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9" name="Ink 28">
                  <a:extLst>
                    <a:ext uri="{FF2B5EF4-FFF2-40B4-BE49-F238E27FC236}">
                      <a16:creationId xmlns:a16="http://schemas.microsoft.com/office/drawing/2014/main" id="{25945198-AA26-719F-9DE7-377EBA5C6914}"/>
                    </a:ext>
                  </a:extLst>
                </p14:cNvPr>
                <p14:cNvContentPartPr/>
                <p14:nvPr/>
              </p14:nvContentPartPr>
              <p14:xfrm>
                <a:off x="2817424" y="4230805"/>
                <a:ext cx="14400" cy="78480"/>
              </p14:xfrm>
            </p:contentPart>
          </mc:Choice>
          <mc:Fallback xmlns="">
            <p:pic>
              <p:nvPicPr>
                <p:cNvPr id="29" name="Ink 28">
                  <a:extLst>
                    <a:ext uri="{FF2B5EF4-FFF2-40B4-BE49-F238E27FC236}">
                      <a16:creationId xmlns:a16="http://schemas.microsoft.com/office/drawing/2014/main" id="{25945198-AA26-719F-9DE7-377EBA5C6914}"/>
                    </a:ext>
                  </a:extLst>
                </p:cNvPr>
                <p:cNvPicPr/>
                <p:nvPr/>
              </p:nvPicPr>
              <p:blipFill>
                <a:blip r:embed="rId51"/>
                <a:stretch>
                  <a:fillRect/>
                </a:stretch>
              </p:blipFill>
              <p:spPr>
                <a:xfrm>
                  <a:off x="2808424" y="4222165"/>
                  <a:ext cx="3204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0" name="Ink 29">
                  <a:extLst>
                    <a:ext uri="{FF2B5EF4-FFF2-40B4-BE49-F238E27FC236}">
                      <a16:creationId xmlns:a16="http://schemas.microsoft.com/office/drawing/2014/main" id="{C4B3DCB2-11B1-5E7F-7A66-B7B9949B24BF}"/>
                    </a:ext>
                  </a:extLst>
                </p14:cNvPr>
                <p14:cNvContentPartPr/>
                <p14:nvPr/>
              </p14:nvContentPartPr>
              <p14:xfrm>
                <a:off x="2862784" y="4230805"/>
                <a:ext cx="17640" cy="129240"/>
              </p14:xfrm>
            </p:contentPart>
          </mc:Choice>
          <mc:Fallback xmlns="">
            <p:pic>
              <p:nvPicPr>
                <p:cNvPr id="30" name="Ink 29">
                  <a:extLst>
                    <a:ext uri="{FF2B5EF4-FFF2-40B4-BE49-F238E27FC236}">
                      <a16:creationId xmlns:a16="http://schemas.microsoft.com/office/drawing/2014/main" id="{C4B3DCB2-11B1-5E7F-7A66-B7B9949B24BF}"/>
                    </a:ext>
                  </a:extLst>
                </p:cNvPr>
                <p:cNvPicPr/>
                <p:nvPr/>
              </p:nvPicPr>
              <p:blipFill>
                <a:blip r:embed="rId53"/>
                <a:stretch>
                  <a:fillRect/>
                </a:stretch>
              </p:blipFill>
              <p:spPr>
                <a:xfrm>
                  <a:off x="2853784" y="4222165"/>
                  <a:ext cx="3528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2" name="Ink 41">
                  <a:extLst>
                    <a:ext uri="{FF2B5EF4-FFF2-40B4-BE49-F238E27FC236}">
                      <a16:creationId xmlns:a16="http://schemas.microsoft.com/office/drawing/2014/main" id="{37FF0A02-E97D-813B-6958-7D388A6DCB4C}"/>
                    </a:ext>
                  </a:extLst>
                </p14:cNvPr>
                <p14:cNvContentPartPr/>
                <p14:nvPr/>
              </p14:nvContentPartPr>
              <p14:xfrm>
                <a:off x="2521504" y="3789085"/>
                <a:ext cx="404280" cy="355680"/>
              </p14:xfrm>
            </p:contentPart>
          </mc:Choice>
          <mc:Fallback xmlns="">
            <p:pic>
              <p:nvPicPr>
                <p:cNvPr id="42" name="Ink 41">
                  <a:extLst>
                    <a:ext uri="{FF2B5EF4-FFF2-40B4-BE49-F238E27FC236}">
                      <a16:creationId xmlns:a16="http://schemas.microsoft.com/office/drawing/2014/main" id="{37FF0A02-E97D-813B-6958-7D388A6DCB4C}"/>
                    </a:ext>
                  </a:extLst>
                </p:cNvPr>
                <p:cNvPicPr/>
                <p:nvPr/>
              </p:nvPicPr>
              <p:blipFill>
                <a:blip r:embed="rId55"/>
                <a:stretch>
                  <a:fillRect/>
                </a:stretch>
              </p:blipFill>
              <p:spPr>
                <a:xfrm>
                  <a:off x="2512864" y="3780085"/>
                  <a:ext cx="421920" cy="373320"/>
                </a:xfrm>
                <a:prstGeom prst="rect">
                  <a:avLst/>
                </a:prstGeom>
              </p:spPr>
            </p:pic>
          </mc:Fallback>
        </mc:AlternateContent>
      </p:grpSp>
      <p:grpSp>
        <p:nvGrpSpPr>
          <p:cNvPr id="54" name="Group 53">
            <a:extLst>
              <a:ext uri="{FF2B5EF4-FFF2-40B4-BE49-F238E27FC236}">
                <a16:creationId xmlns:a16="http://schemas.microsoft.com/office/drawing/2014/main" id="{292A12BE-C6A6-E27A-E9C2-79B4C7F2022C}"/>
              </a:ext>
            </a:extLst>
          </p:cNvPr>
          <p:cNvGrpSpPr/>
          <p:nvPr/>
        </p:nvGrpSpPr>
        <p:grpSpPr>
          <a:xfrm>
            <a:off x="4767544" y="2048845"/>
            <a:ext cx="1548000" cy="804960"/>
            <a:chOff x="4767544" y="2048845"/>
            <a:chExt cx="1548000" cy="804960"/>
          </a:xfrm>
        </p:grpSpPr>
        <mc:AlternateContent xmlns:mc="http://schemas.openxmlformats.org/markup-compatibility/2006" xmlns:p14="http://schemas.microsoft.com/office/powerpoint/2010/main">
          <mc:Choice Requires="p14">
            <p:contentPart p14:bwMode="auto" r:id="rId56">
              <p14:nvContentPartPr>
                <p14:cNvPr id="44" name="Ink 43">
                  <a:extLst>
                    <a:ext uri="{FF2B5EF4-FFF2-40B4-BE49-F238E27FC236}">
                      <a16:creationId xmlns:a16="http://schemas.microsoft.com/office/drawing/2014/main" id="{9B94976D-DC47-F48F-CBA5-04BDEB6AA03D}"/>
                    </a:ext>
                  </a:extLst>
                </p14:cNvPr>
                <p14:cNvContentPartPr/>
                <p14:nvPr/>
              </p14:nvContentPartPr>
              <p14:xfrm>
                <a:off x="5177224" y="2332885"/>
                <a:ext cx="56520" cy="281880"/>
              </p14:xfrm>
            </p:contentPart>
          </mc:Choice>
          <mc:Fallback xmlns="">
            <p:pic>
              <p:nvPicPr>
                <p:cNvPr id="44" name="Ink 43">
                  <a:extLst>
                    <a:ext uri="{FF2B5EF4-FFF2-40B4-BE49-F238E27FC236}">
                      <a16:creationId xmlns:a16="http://schemas.microsoft.com/office/drawing/2014/main" id="{9B94976D-DC47-F48F-CBA5-04BDEB6AA03D}"/>
                    </a:ext>
                  </a:extLst>
                </p:cNvPr>
                <p:cNvPicPr/>
                <p:nvPr/>
              </p:nvPicPr>
              <p:blipFill>
                <a:blip r:embed="rId57"/>
                <a:stretch>
                  <a:fillRect/>
                </a:stretch>
              </p:blipFill>
              <p:spPr>
                <a:xfrm>
                  <a:off x="5168224" y="2324245"/>
                  <a:ext cx="7416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5" name="Ink 44">
                  <a:extLst>
                    <a:ext uri="{FF2B5EF4-FFF2-40B4-BE49-F238E27FC236}">
                      <a16:creationId xmlns:a16="http://schemas.microsoft.com/office/drawing/2014/main" id="{43FF7D09-E026-CAA0-585A-5A627CCBD6F7}"/>
                    </a:ext>
                  </a:extLst>
                </p14:cNvPr>
                <p14:cNvContentPartPr/>
                <p14:nvPr/>
              </p14:nvContentPartPr>
              <p14:xfrm>
                <a:off x="5176864" y="2291845"/>
                <a:ext cx="101520" cy="123840"/>
              </p14:xfrm>
            </p:contentPart>
          </mc:Choice>
          <mc:Fallback xmlns="">
            <p:pic>
              <p:nvPicPr>
                <p:cNvPr id="45" name="Ink 44">
                  <a:extLst>
                    <a:ext uri="{FF2B5EF4-FFF2-40B4-BE49-F238E27FC236}">
                      <a16:creationId xmlns:a16="http://schemas.microsoft.com/office/drawing/2014/main" id="{43FF7D09-E026-CAA0-585A-5A627CCBD6F7}"/>
                    </a:ext>
                  </a:extLst>
                </p:cNvPr>
                <p:cNvPicPr/>
                <p:nvPr/>
              </p:nvPicPr>
              <p:blipFill>
                <a:blip r:embed="rId59"/>
                <a:stretch>
                  <a:fillRect/>
                </a:stretch>
              </p:blipFill>
              <p:spPr>
                <a:xfrm>
                  <a:off x="5167864" y="2282845"/>
                  <a:ext cx="11916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7" name="Ink 46">
                  <a:extLst>
                    <a:ext uri="{FF2B5EF4-FFF2-40B4-BE49-F238E27FC236}">
                      <a16:creationId xmlns:a16="http://schemas.microsoft.com/office/drawing/2014/main" id="{7B0F956D-58CF-3E4F-2A51-F27A90FEDC28}"/>
                    </a:ext>
                  </a:extLst>
                </p14:cNvPr>
                <p14:cNvContentPartPr/>
                <p14:nvPr/>
              </p14:nvContentPartPr>
              <p14:xfrm>
                <a:off x="4767544" y="2462485"/>
                <a:ext cx="312840" cy="312840"/>
              </p14:xfrm>
            </p:contentPart>
          </mc:Choice>
          <mc:Fallback xmlns="">
            <p:pic>
              <p:nvPicPr>
                <p:cNvPr id="47" name="Ink 46">
                  <a:extLst>
                    <a:ext uri="{FF2B5EF4-FFF2-40B4-BE49-F238E27FC236}">
                      <a16:creationId xmlns:a16="http://schemas.microsoft.com/office/drawing/2014/main" id="{7B0F956D-58CF-3E4F-2A51-F27A90FEDC28}"/>
                    </a:ext>
                  </a:extLst>
                </p:cNvPr>
                <p:cNvPicPr/>
                <p:nvPr/>
              </p:nvPicPr>
              <p:blipFill>
                <a:blip r:embed="rId61"/>
                <a:stretch>
                  <a:fillRect/>
                </a:stretch>
              </p:blipFill>
              <p:spPr>
                <a:xfrm>
                  <a:off x="4758904" y="2453485"/>
                  <a:ext cx="33048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8" name="Ink 47">
                  <a:extLst>
                    <a:ext uri="{FF2B5EF4-FFF2-40B4-BE49-F238E27FC236}">
                      <a16:creationId xmlns:a16="http://schemas.microsoft.com/office/drawing/2014/main" id="{773F2422-49DA-F044-AEFC-B647F8D6F375}"/>
                    </a:ext>
                  </a:extLst>
                </p14:cNvPr>
                <p14:cNvContentPartPr/>
                <p14:nvPr/>
              </p14:nvContentPartPr>
              <p14:xfrm>
                <a:off x="5067784" y="2493805"/>
                <a:ext cx="352080" cy="360000"/>
              </p14:xfrm>
            </p:contentPart>
          </mc:Choice>
          <mc:Fallback xmlns="">
            <p:pic>
              <p:nvPicPr>
                <p:cNvPr id="48" name="Ink 47">
                  <a:extLst>
                    <a:ext uri="{FF2B5EF4-FFF2-40B4-BE49-F238E27FC236}">
                      <a16:creationId xmlns:a16="http://schemas.microsoft.com/office/drawing/2014/main" id="{773F2422-49DA-F044-AEFC-B647F8D6F375}"/>
                    </a:ext>
                  </a:extLst>
                </p:cNvPr>
                <p:cNvPicPr/>
                <p:nvPr/>
              </p:nvPicPr>
              <p:blipFill>
                <a:blip r:embed="rId63"/>
                <a:stretch>
                  <a:fillRect/>
                </a:stretch>
              </p:blipFill>
              <p:spPr>
                <a:xfrm>
                  <a:off x="5059144" y="2485165"/>
                  <a:ext cx="369720" cy="377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0" name="Ink 49">
                  <a:extLst>
                    <a:ext uri="{FF2B5EF4-FFF2-40B4-BE49-F238E27FC236}">
                      <a16:creationId xmlns:a16="http://schemas.microsoft.com/office/drawing/2014/main" id="{EE193161-03C6-D7B5-3895-0400DF0EAD18}"/>
                    </a:ext>
                  </a:extLst>
                </p14:cNvPr>
                <p14:cNvContentPartPr/>
                <p14:nvPr/>
              </p14:nvContentPartPr>
              <p14:xfrm>
                <a:off x="5233384" y="2048845"/>
                <a:ext cx="1082160" cy="536400"/>
              </p14:xfrm>
            </p:contentPart>
          </mc:Choice>
          <mc:Fallback xmlns="">
            <p:pic>
              <p:nvPicPr>
                <p:cNvPr id="50" name="Ink 49">
                  <a:extLst>
                    <a:ext uri="{FF2B5EF4-FFF2-40B4-BE49-F238E27FC236}">
                      <a16:creationId xmlns:a16="http://schemas.microsoft.com/office/drawing/2014/main" id="{EE193161-03C6-D7B5-3895-0400DF0EAD18}"/>
                    </a:ext>
                  </a:extLst>
                </p:cNvPr>
                <p:cNvPicPr/>
                <p:nvPr/>
              </p:nvPicPr>
              <p:blipFill>
                <a:blip r:embed="rId65"/>
                <a:stretch>
                  <a:fillRect/>
                </a:stretch>
              </p:blipFill>
              <p:spPr>
                <a:xfrm>
                  <a:off x="5224384" y="2039845"/>
                  <a:ext cx="1099800" cy="5540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1" name="Ink 50">
                  <a:extLst>
                    <a:ext uri="{FF2B5EF4-FFF2-40B4-BE49-F238E27FC236}">
                      <a16:creationId xmlns:a16="http://schemas.microsoft.com/office/drawing/2014/main" id="{F15E1D22-DBE6-A1DD-443F-27A43B7EF042}"/>
                    </a:ext>
                  </a:extLst>
                </p14:cNvPr>
                <p14:cNvContentPartPr/>
                <p14:nvPr/>
              </p14:nvContentPartPr>
              <p14:xfrm>
                <a:off x="6188104" y="2479405"/>
                <a:ext cx="81360" cy="146880"/>
              </p14:xfrm>
            </p:contentPart>
          </mc:Choice>
          <mc:Fallback xmlns="">
            <p:pic>
              <p:nvPicPr>
                <p:cNvPr id="51" name="Ink 50">
                  <a:extLst>
                    <a:ext uri="{FF2B5EF4-FFF2-40B4-BE49-F238E27FC236}">
                      <a16:creationId xmlns:a16="http://schemas.microsoft.com/office/drawing/2014/main" id="{F15E1D22-DBE6-A1DD-443F-27A43B7EF042}"/>
                    </a:ext>
                  </a:extLst>
                </p:cNvPr>
                <p:cNvPicPr/>
                <p:nvPr/>
              </p:nvPicPr>
              <p:blipFill>
                <a:blip r:embed="rId67"/>
                <a:stretch>
                  <a:fillRect/>
                </a:stretch>
              </p:blipFill>
              <p:spPr>
                <a:xfrm>
                  <a:off x="6179104" y="2470765"/>
                  <a:ext cx="9900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3" name="Ink 52">
                  <a:extLst>
                    <a:ext uri="{FF2B5EF4-FFF2-40B4-BE49-F238E27FC236}">
                      <a16:creationId xmlns:a16="http://schemas.microsoft.com/office/drawing/2014/main" id="{90E69055-FD1E-7A51-7F39-A3A84D077A48}"/>
                    </a:ext>
                  </a:extLst>
                </p14:cNvPr>
                <p14:cNvContentPartPr/>
                <p14:nvPr/>
              </p14:nvContentPartPr>
              <p14:xfrm>
                <a:off x="5744584" y="2374645"/>
                <a:ext cx="308160" cy="254880"/>
              </p14:xfrm>
            </p:contentPart>
          </mc:Choice>
          <mc:Fallback xmlns="">
            <p:pic>
              <p:nvPicPr>
                <p:cNvPr id="53" name="Ink 52">
                  <a:extLst>
                    <a:ext uri="{FF2B5EF4-FFF2-40B4-BE49-F238E27FC236}">
                      <a16:creationId xmlns:a16="http://schemas.microsoft.com/office/drawing/2014/main" id="{90E69055-FD1E-7A51-7F39-A3A84D077A48}"/>
                    </a:ext>
                  </a:extLst>
                </p:cNvPr>
                <p:cNvPicPr/>
                <p:nvPr/>
              </p:nvPicPr>
              <p:blipFill>
                <a:blip r:embed="rId69"/>
                <a:stretch>
                  <a:fillRect/>
                </a:stretch>
              </p:blipFill>
              <p:spPr>
                <a:xfrm>
                  <a:off x="5735944" y="2366005"/>
                  <a:ext cx="325800" cy="272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0">
            <p14:nvContentPartPr>
              <p14:cNvPr id="55" name="Ink 54">
                <a:extLst>
                  <a:ext uri="{FF2B5EF4-FFF2-40B4-BE49-F238E27FC236}">
                    <a16:creationId xmlns:a16="http://schemas.microsoft.com/office/drawing/2014/main" id="{2F7E5B4D-A572-ED48-96E9-545E59CED67C}"/>
                  </a:ext>
                </a:extLst>
              </p14:cNvPr>
              <p14:cNvContentPartPr/>
              <p14:nvPr/>
            </p14:nvContentPartPr>
            <p14:xfrm>
              <a:off x="7293664" y="2258725"/>
              <a:ext cx="1248480" cy="352080"/>
            </p14:xfrm>
          </p:contentPart>
        </mc:Choice>
        <mc:Fallback xmlns="">
          <p:pic>
            <p:nvPicPr>
              <p:cNvPr id="55" name="Ink 54">
                <a:extLst>
                  <a:ext uri="{FF2B5EF4-FFF2-40B4-BE49-F238E27FC236}">
                    <a16:creationId xmlns:a16="http://schemas.microsoft.com/office/drawing/2014/main" id="{2F7E5B4D-A572-ED48-96E9-545E59CED67C}"/>
                  </a:ext>
                </a:extLst>
              </p:cNvPr>
              <p:cNvPicPr/>
              <p:nvPr/>
            </p:nvPicPr>
            <p:blipFill>
              <a:blip r:embed="rId71"/>
              <a:stretch>
                <a:fillRect/>
              </a:stretch>
            </p:blipFill>
            <p:spPr>
              <a:xfrm>
                <a:off x="7284664" y="2250085"/>
                <a:ext cx="1266120" cy="369720"/>
              </a:xfrm>
              <a:prstGeom prst="rect">
                <a:avLst/>
              </a:prstGeom>
            </p:spPr>
          </p:pic>
        </mc:Fallback>
      </mc:AlternateContent>
      <p:grpSp>
        <p:nvGrpSpPr>
          <p:cNvPr id="68" name="Group 67">
            <a:extLst>
              <a:ext uri="{FF2B5EF4-FFF2-40B4-BE49-F238E27FC236}">
                <a16:creationId xmlns:a16="http://schemas.microsoft.com/office/drawing/2014/main" id="{850A8DA7-D76B-8689-89FE-E2A0BDB259B9}"/>
              </a:ext>
            </a:extLst>
          </p:cNvPr>
          <p:cNvGrpSpPr/>
          <p:nvPr/>
        </p:nvGrpSpPr>
        <p:grpSpPr>
          <a:xfrm>
            <a:off x="8161984" y="2159005"/>
            <a:ext cx="1686240" cy="401040"/>
            <a:chOff x="8161984" y="2159005"/>
            <a:chExt cx="1686240" cy="401040"/>
          </a:xfrm>
        </p:grpSpPr>
        <mc:AlternateContent xmlns:mc="http://schemas.openxmlformats.org/markup-compatibility/2006" xmlns:p14="http://schemas.microsoft.com/office/powerpoint/2010/main">
          <mc:Choice Requires="p14">
            <p:contentPart p14:bwMode="auto" r:id="rId72">
              <p14:nvContentPartPr>
                <p14:cNvPr id="56" name="Ink 55">
                  <a:extLst>
                    <a:ext uri="{FF2B5EF4-FFF2-40B4-BE49-F238E27FC236}">
                      <a16:creationId xmlns:a16="http://schemas.microsoft.com/office/drawing/2014/main" id="{FD171221-E3E8-CB4B-B879-5D256521CAEE}"/>
                    </a:ext>
                  </a:extLst>
                </p14:cNvPr>
                <p14:cNvContentPartPr/>
                <p14:nvPr/>
              </p14:nvContentPartPr>
              <p14:xfrm>
                <a:off x="9628264" y="2401285"/>
                <a:ext cx="17640" cy="68760"/>
              </p14:xfrm>
            </p:contentPart>
          </mc:Choice>
          <mc:Fallback xmlns="">
            <p:pic>
              <p:nvPicPr>
                <p:cNvPr id="56" name="Ink 55">
                  <a:extLst>
                    <a:ext uri="{FF2B5EF4-FFF2-40B4-BE49-F238E27FC236}">
                      <a16:creationId xmlns:a16="http://schemas.microsoft.com/office/drawing/2014/main" id="{FD171221-E3E8-CB4B-B879-5D256521CAEE}"/>
                    </a:ext>
                  </a:extLst>
                </p:cNvPr>
                <p:cNvPicPr/>
                <p:nvPr/>
              </p:nvPicPr>
              <p:blipFill>
                <a:blip r:embed="rId73"/>
                <a:stretch>
                  <a:fillRect/>
                </a:stretch>
              </p:blipFill>
              <p:spPr>
                <a:xfrm>
                  <a:off x="9619624" y="2392645"/>
                  <a:ext cx="3528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7" name="Ink 56">
                  <a:extLst>
                    <a:ext uri="{FF2B5EF4-FFF2-40B4-BE49-F238E27FC236}">
                      <a16:creationId xmlns:a16="http://schemas.microsoft.com/office/drawing/2014/main" id="{67FC771E-C532-F7B8-F018-8821390F358B}"/>
                    </a:ext>
                  </a:extLst>
                </p14:cNvPr>
                <p14:cNvContentPartPr/>
                <p14:nvPr/>
              </p14:nvContentPartPr>
              <p14:xfrm>
                <a:off x="9709264" y="2364565"/>
                <a:ext cx="10440" cy="90000"/>
              </p14:xfrm>
            </p:contentPart>
          </mc:Choice>
          <mc:Fallback xmlns="">
            <p:pic>
              <p:nvPicPr>
                <p:cNvPr id="57" name="Ink 56">
                  <a:extLst>
                    <a:ext uri="{FF2B5EF4-FFF2-40B4-BE49-F238E27FC236}">
                      <a16:creationId xmlns:a16="http://schemas.microsoft.com/office/drawing/2014/main" id="{67FC771E-C532-F7B8-F018-8821390F358B}"/>
                    </a:ext>
                  </a:extLst>
                </p:cNvPr>
                <p:cNvPicPr/>
                <p:nvPr/>
              </p:nvPicPr>
              <p:blipFill>
                <a:blip r:embed="rId75"/>
                <a:stretch>
                  <a:fillRect/>
                </a:stretch>
              </p:blipFill>
              <p:spPr>
                <a:xfrm>
                  <a:off x="9700264" y="2355925"/>
                  <a:ext cx="2808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8" name="Ink 57">
                  <a:extLst>
                    <a:ext uri="{FF2B5EF4-FFF2-40B4-BE49-F238E27FC236}">
                      <a16:creationId xmlns:a16="http://schemas.microsoft.com/office/drawing/2014/main" id="{5409B684-F1FE-33C0-0656-F399671FAE49}"/>
                    </a:ext>
                  </a:extLst>
                </p14:cNvPr>
                <p14:cNvContentPartPr/>
                <p14:nvPr/>
              </p14:nvContentPartPr>
              <p14:xfrm>
                <a:off x="9780544" y="2335765"/>
                <a:ext cx="8640" cy="102600"/>
              </p14:xfrm>
            </p:contentPart>
          </mc:Choice>
          <mc:Fallback xmlns="">
            <p:pic>
              <p:nvPicPr>
                <p:cNvPr id="58" name="Ink 57">
                  <a:extLst>
                    <a:ext uri="{FF2B5EF4-FFF2-40B4-BE49-F238E27FC236}">
                      <a16:creationId xmlns:a16="http://schemas.microsoft.com/office/drawing/2014/main" id="{5409B684-F1FE-33C0-0656-F399671FAE49}"/>
                    </a:ext>
                  </a:extLst>
                </p:cNvPr>
                <p:cNvPicPr/>
                <p:nvPr/>
              </p:nvPicPr>
              <p:blipFill>
                <a:blip r:embed="rId77"/>
                <a:stretch>
                  <a:fillRect/>
                </a:stretch>
              </p:blipFill>
              <p:spPr>
                <a:xfrm>
                  <a:off x="9771904" y="2327125"/>
                  <a:ext cx="2628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9" name="Ink 58">
                  <a:extLst>
                    <a:ext uri="{FF2B5EF4-FFF2-40B4-BE49-F238E27FC236}">
                      <a16:creationId xmlns:a16="http://schemas.microsoft.com/office/drawing/2014/main" id="{7815B866-AB37-2C96-B227-0F36C6E96AAC}"/>
                    </a:ext>
                  </a:extLst>
                </p14:cNvPr>
                <p14:cNvContentPartPr/>
                <p14:nvPr/>
              </p14:nvContentPartPr>
              <p14:xfrm>
                <a:off x="9840664" y="2338645"/>
                <a:ext cx="7560" cy="126720"/>
              </p14:xfrm>
            </p:contentPart>
          </mc:Choice>
          <mc:Fallback xmlns="">
            <p:pic>
              <p:nvPicPr>
                <p:cNvPr id="59" name="Ink 58">
                  <a:extLst>
                    <a:ext uri="{FF2B5EF4-FFF2-40B4-BE49-F238E27FC236}">
                      <a16:creationId xmlns:a16="http://schemas.microsoft.com/office/drawing/2014/main" id="{7815B866-AB37-2C96-B227-0F36C6E96AAC}"/>
                    </a:ext>
                  </a:extLst>
                </p:cNvPr>
                <p:cNvPicPr/>
                <p:nvPr/>
              </p:nvPicPr>
              <p:blipFill>
                <a:blip r:embed="rId79"/>
                <a:stretch>
                  <a:fillRect/>
                </a:stretch>
              </p:blipFill>
              <p:spPr>
                <a:xfrm>
                  <a:off x="9831664" y="2329645"/>
                  <a:ext cx="2520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1" name="Ink 60">
                  <a:extLst>
                    <a:ext uri="{FF2B5EF4-FFF2-40B4-BE49-F238E27FC236}">
                      <a16:creationId xmlns:a16="http://schemas.microsoft.com/office/drawing/2014/main" id="{ADCF9081-AAF6-D0C2-FBDF-7577F99EE56B}"/>
                    </a:ext>
                  </a:extLst>
                </p14:cNvPr>
                <p14:cNvContentPartPr/>
                <p14:nvPr/>
              </p14:nvContentPartPr>
              <p14:xfrm>
                <a:off x="9606304" y="2510725"/>
                <a:ext cx="2880" cy="5760"/>
              </p14:xfrm>
            </p:contentPart>
          </mc:Choice>
          <mc:Fallback xmlns="">
            <p:pic>
              <p:nvPicPr>
                <p:cNvPr id="61" name="Ink 60">
                  <a:extLst>
                    <a:ext uri="{FF2B5EF4-FFF2-40B4-BE49-F238E27FC236}">
                      <a16:creationId xmlns:a16="http://schemas.microsoft.com/office/drawing/2014/main" id="{ADCF9081-AAF6-D0C2-FBDF-7577F99EE56B}"/>
                    </a:ext>
                  </a:extLst>
                </p:cNvPr>
                <p:cNvPicPr/>
                <p:nvPr/>
              </p:nvPicPr>
              <p:blipFill>
                <a:blip r:embed="rId81"/>
                <a:stretch>
                  <a:fillRect/>
                </a:stretch>
              </p:blipFill>
              <p:spPr>
                <a:xfrm>
                  <a:off x="9597304" y="2502085"/>
                  <a:ext cx="2052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2" name="Ink 61">
                  <a:extLst>
                    <a:ext uri="{FF2B5EF4-FFF2-40B4-BE49-F238E27FC236}">
                      <a16:creationId xmlns:a16="http://schemas.microsoft.com/office/drawing/2014/main" id="{89DED651-B18C-8F90-EA97-4D28D18F3B99}"/>
                    </a:ext>
                  </a:extLst>
                </p14:cNvPr>
                <p14:cNvContentPartPr/>
                <p14:nvPr/>
              </p14:nvContentPartPr>
              <p14:xfrm>
                <a:off x="8883424" y="2485525"/>
                <a:ext cx="727200" cy="25560"/>
              </p14:xfrm>
            </p:contentPart>
          </mc:Choice>
          <mc:Fallback xmlns="">
            <p:pic>
              <p:nvPicPr>
                <p:cNvPr id="62" name="Ink 61">
                  <a:extLst>
                    <a:ext uri="{FF2B5EF4-FFF2-40B4-BE49-F238E27FC236}">
                      <a16:creationId xmlns:a16="http://schemas.microsoft.com/office/drawing/2014/main" id="{89DED651-B18C-8F90-EA97-4D28D18F3B99}"/>
                    </a:ext>
                  </a:extLst>
                </p:cNvPr>
                <p:cNvPicPr/>
                <p:nvPr/>
              </p:nvPicPr>
              <p:blipFill>
                <a:blip r:embed="rId83"/>
                <a:stretch>
                  <a:fillRect/>
                </a:stretch>
              </p:blipFill>
              <p:spPr>
                <a:xfrm>
                  <a:off x="8874784" y="2476525"/>
                  <a:ext cx="74484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4" name="Ink 63">
                  <a:extLst>
                    <a:ext uri="{FF2B5EF4-FFF2-40B4-BE49-F238E27FC236}">
                      <a16:creationId xmlns:a16="http://schemas.microsoft.com/office/drawing/2014/main" id="{E46B7DA0-CD1E-ECE7-E881-761C65DC32DD}"/>
                    </a:ext>
                  </a:extLst>
                </p14:cNvPr>
                <p14:cNvContentPartPr/>
                <p14:nvPr/>
              </p14:nvContentPartPr>
              <p14:xfrm>
                <a:off x="8840584" y="2444845"/>
                <a:ext cx="119160" cy="115200"/>
              </p14:xfrm>
            </p:contentPart>
          </mc:Choice>
          <mc:Fallback xmlns="">
            <p:pic>
              <p:nvPicPr>
                <p:cNvPr id="64" name="Ink 63">
                  <a:extLst>
                    <a:ext uri="{FF2B5EF4-FFF2-40B4-BE49-F238E27FC236}">
                      <a16:creationId xmlns:a16="http://schemas.microsoft.com/office/drawing/2014/main" id="{E46B7DA0-CD1E-ECE7-E881-761C65DC32DD}"/>
                    </a:ext>
                  </a:extLst>
                </p:cNvPr>
                <p:cNvPicPr/>
                <p:nvPr/>
              </p:nvPicPr>
              <p:blipFill>
                <a:blip r:embed="rId85"/>
                <a:stretch>
                  <a:fillRect/>
                </a:stretch>
              </p:blipFill>
              <p:spPr>
                <a:xfrm>
                  <a:off x="8831584" y="2435845"/>
                  <a:ext cx="13680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6" name="Ink 65">
                  <a:extLst>
                    <a:ext uri="{FF2B5EF4-FFF2-40B4-BE49-F238E27FC236}">
                      <a16:creationId xmlns:a16="http://schemas.microsoft.com/office/drawing/2014/main" id="{06F6149D-BCA8-6BED-F2F5-219C745C34E7}"/>
                    </a:ext>
                  </a:extLst>
                </p14:cNvPr>
                <p14:cNvContentPartPr/>
                <p14:nvPr/>
              </p14:nvContentPartPr>
              <p14:xfrm>
                <a:off x="8161984" y="2159005"/>
                <a:ext cx="943920" cy="288360"/>
              </p14:xfrm>
            </p:contentPart>
          </mc:Choice>
          <mc:Fallback xmlns="">
            <p:pic>
              <p:nvPicPr>
                <p:cNvPr id="66" name="Ink 65">
                  <a:extLst>
                    <a:ext uri="{FF2B5EF4-FFF2-40B4-BE49-F238E27FC236}">
                      <a16:creationId xmlns:a16="http://schemas.microsoft.com/office/drawing/2014/main" id="{06F6149D-BCA8-6BED-F2F5-219C745C34E7}"/>
                    </a:ext>
                  </a:extLst>
                </p:cNvPr>
                <p:cNvPicPr/>
                <p:nvPr/>
              </p:nvPicPr>
              <p:blipFill>
                <a:blip r:embed="rId87"/>
                <a:stretch>
                  <a:fillRect/>
                </a:stretch>
              </p:blipFill>
              <p:spPr>
                <a:xfrm>
                  <a:off x="8152984" y="2150005"/>
                  <a:ext cx="96156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7" name="Ink 66">
                  <a:extLst>
                    <a:ext uri="{FF2B5EF4-FFF2-40B4-BE49-F238E27FC236}">
                      <a16:creationId xmlns:a16="http://schemas.microsoft.com/office/drawing/2014/main" id="{9E8C4433-F53E-9658-9BF3-BA5948E664F9}"/>
                    </a:ext>
                  </a:extLst>
                </p14:cNvPr>
                <p14:cNvContentPartPr/>
                <p14:nvPr/>
              </p14:nvContentPartPr>
              <p14:xfrm>
                <a:off x="8993944" y="2172325"/>
                <a:ext cx="131760" cy="82800"/>
              </p14:xfrm>
            </p:contentPart>
          </mc:Choice>
          <mc:Fallback xmlns="">
            <p:pic>
              <p:nvPicPr>
                <p:cNvPr id="67" name="Ink 66">
                  <a:extLst>
                    <a:ext uri="{FF2B5EF4-FFF2-40B4-BE49-F238E27FC236}">
                      <a16:creationId xmlns:a16="http://schemas.microsoft.com/office/drawing/2014/main" id="{9E8C4433-F53E-9658-9BF3-BA5948E664F9}"/>
                    </a:ext>
                  </a:extLst>
                </p:cNvPr>
                <p:cNvPicPr/>
                <p:nvPr/>
              </p:nvPicPr>
              <p:blipFill>
                <a:blip r:embed="rId89"/>
                <a:stretch>
                  <a:fillRect/>
                </a:stretch>
              </p:blipFill>
              <p:spPr>
                <a:xfrm>
                  <a:off x="8985304" y="2163685"/>
                  <a:ext cx="149400" cy="100440"/>
                </a:xfrm>
                <a:prstGeom prst="rect">
                  <a:avLst/>
                </a:prstGeom>
              </p:spPr>
            </p:pic>
          </mc:Fallback>
        </mc:AlternateContent>
      </p:grpSp>
    </p:spTree>
    <p:extLst>
      <p:ext uri="{BB962C8B-B14F-4D97-AF65-F5344CB8AC3E}">
        <p14:creationId xmlns:p14="http://schemas.microsoft.com/office/powerpoint/2010/main" val="1172359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2298A-EA44-4929-9855-D58C29E99728}"/>
              </a:ext>
            </a:extLst>
          </p:cNvPr>
          <p:cNvSpPr/>
          <p:nvPr/>
        </p:nvSpPr>
        <p:spPr>
          <a:xfrm>
            <a:off x="2201059" y="2088717"/>
            <a:ext cx="4743202"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3" name="Rectangle 2">
            <a:extLst>
              <a:ext uri="{FF2B5EF4-FFF2-40B4-BE49-F238E27FC236}">
                <a16:creationId xmlns:a16="http://schemas.microsoft.com/office/drawing/2014/main" id="{B544976E-2A91-4066-8612-EA6F3323339F}"/>
              </a:ext>
            </a:extLst>
          </p:cNvPr>
          <p:cNvSpPr/>
          <p:nvPr/>
        </p:nvSpPr>
        <p:spPr>
          <a:xfrm>
            <a:off x="2007269" y="1119763"/>
            <a:ext cx="4743202" cy="551177"/>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5" name="Rectangle 4">
            <a:extLst>
              <a:ext uri="{FF2B5EF4-FFF2-40B4-BE49-F238E27FC236}">
                <a16:creationId xmlns:a16="http://schemas.microsoft.com/office/drawing/2014/main" id="{EC36350F-8E2B-4D6E-B2A0-B4DC39EACCA4}"/>
              </a:ext>
            </a:extLst>
          </p:cNvPr>
          <p:cNvSpPr/>
          <p:nvPr/>
        </p:nvSpPr>
        <p:spPr>
          <a:xfrm>
            <a:off x="2075504" y="3904173"/>
            <a:ext cx="4610369"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solidFill>
                  <a:srgbClr val="008000"/>
                </a:solidFill>
                <a:latin typeface="Courier New" panose="02070309020205020404" pitchFamily="49" charset="0"/>
                <a:cs typeface="Courier New" panose="02070309020205020404" pitchFamily="49" charset="0"/>
              </a:rPr>
              <a:t>&lt;-</a:t>
            </a:r>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5’</a:t>
            </a:r>
            <a:r>
              <a:rPr lang="en-US" sz="1491" b="1" dirty="0">
                <a:highlight>
                  <a:srgbClr val="FFFF00"/>
                </a:highlight>
                <a:latin typeface="Courier New" panose="02070309020205020404" pitchFamily="49" charset="0"/>
                <a:cs typeface="Courier New" panose="02070309020205020404" pitchFamily="49" charset="0"/>
              </a:rPr>
              <a:t>CTGAC</a:t>
            </a:r>
            <a:r>
              <a:rPr lang="en-US" sz="1491" b="1" dirty="0">
                <a:solidFill>
                  <a:srgbClr val="C00000"/>
                </a:solidFill>
                <a:latin typeface="Courier New" panose="02070309020205020404" pitchFamily="49" charset="0"/>
                <a:cs typeface="Courier New" panose="02070309020205020404" pitchFamily="49" charset="0"/>
              </a:rPr>
              <a:t>TAGTCGATGCGAATGTGCGGTGC-&gt;</a:t>
            </a:r>
          </a:p>
          <a:p>
            <a:r>
              <a:rPr lang="en-US" sz="1491" dirty="0">
                <a:latin typeface="Courier New" panose="02070309020205020404" pitchFamily="49" charset="0"/>
                <a:cs typeface="Courier New" panose="02070309020205020404" pitchFamily="49" charset="0"/>
              </a:rPr>
              <a:t>--TTCGACTGATCAGCTACGCTT</a:t>
            </a:r>
            <a:r>
              <a:rPr lang="en-US" sz="149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6" name="Rectangle 5">
            <a:extLst>
              <a:ext uri="{FF2B5EF4-FFF2-40B4-BE49-F238E27FC236}">
                <a16:creationId xmlns:a16="http://schemas.microsoft.com/office/drawing/2014/main" id="{02CE01A5-A099-4E75-9DCA-17A42C1F5537}"/>
              </a:ext>
            </a:extLst>
          </p:cNvPr>
          <p:cNvSpPr/>
          <p:nvPr/>
        </p:nvSpPr>
        <p:spPr>
          <a:xfrm>
            <a:off x="6750471" y="1089067"/>
            <a:ext cx="4544722"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b="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7" name="Rectangle 6">
            <a:extLst>
              <a:ext uri="{FF2B5EF4-FFF2-40B4-BE49-F238E27FC236}">
                <a16:creationId xmlns:a16="http://schemas.microsoft.com/office/drawing/2014/main" id="{ED990933-0E8D-44E2-9D3F-D6CE5E541505}"/>
              </a:ext>
            </a:extLst>
          </p:cNvPr>
          <p:cNvSpPr/>
          <p:nvPr/>
        </p:nvSpPr>
        <p:spPr>
          <a:xfrm>
            <a:off x="6750471" y="2483183"/>
            <a:ext cx="5453882" cy="2157129"/>
          </a:xfrm>
          <a:prstGeom prst="rect">
            <a:avLst/>
          </a:prstGeom>
        </p:spPr>
        <p:txBody>
          <a:bodyPr wrap="square">
            <a:spAutoFit/>
          </a:bodyPr>
          <a:lstStyle/>
          <a:p>
            <a:r>
              <a:rPr lang="en-US" sz="1491" dirty="0">
                <a:solidFill>
                  <a:schemeClr val="bg1">
                    <a:lumMod val="75000"/>
                  </a:schemeClr>
                </a:solidFill>
                <a:latin typeface="Courier New" panose="02070309020205020404" pitchFamily="49" charset="0"/>
                <a:cs typeface="Courier New" panose="02070309020205020404" pitchFamily="49" charset="0"/>
              </a:rPr>
              <a:t>--AAG</a:t>
            </a:r>
            <a:r>
              <a:rPr lang="en-US" sz="1491" b="1" u="sng" dirty="0">
                <a:solidFill>
                  <a:schemeClr val="bg1">
                    <a:lumMod val="75000"/>
                  </a:schemeClr>
                </a:solidFill>
                <a:latin typeface="Courier New" panose="02070309020205020404" pitchFamily="49" charset="0"/>
                <a:cs typeface="Courier New" panose="02070309020205020404" pitchFamily="49" charset="0"/>
              </a:rPr>
              <a:t>CTGAC</a:t>
            </a:r>
            <a:r>
              <a:rPr lang="en-US" sz="1491" dirty="0">
                <a:solidFill>
                  <a:schemeClr val="bg1">
                    <a:lumMod val="75000"/>
                  </a:schemeClr>
                </a:solidFill>
                <a:latin typeface="Courier New" panose="02070309020205020404" pitchFamily="49" charset="0"/>
                <a:cs typeface="Courier New" panose="02070309020205020404" pitchFamily="49" charset="0"/>
              </a:rPr>
              <a:t>TAGTCGATGCGAATGTGCGGTGC--</a:t>
            </a: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endParaRPr lang="en-US" sz="1491" dirty="0">
              <a:solidFill>
                <a:srgbClr val="FF0000"/>
              </a:solidFill>
              <a:highlight>
                <a:srgbClr val="FFFF00"/>
              </a:highlight>
              <a:latin typeface="Courier New" panose="02070309020205020404" pitchFamily="49" charset="0"/>
              <a:cs typeface="Courier New" panose="02070309020205020404" pitchFamily="49" charset="0"/>
            </a:endParaRPr>
          </a:p>
          <a:p>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r>
              <a:rPr lang="en-US" sz="1491" b="1" dirty="0">
                <a:latin typeface="Courier New" panose="02070309020205020404" pitchFamily="49" charset="0"/>
                <a:cs typeface="Courier New" panose="02070309020205020404" pitchFamily="49" charset="0"/>
              </a:rPr>
              <a:t>   L strand</a:t>
            </a:r>
            <a:endParaRPr lang="en-US" sz="1491" b="1" dirty="0"/>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 U Strand</a:t>
            </a:r>
          </a:p>
          <a:p>
            <a:r>
              <a:rPr lang="en-US" sz="1491" b="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u="sng" dirty="0">
                <a:solidFill>
                  <a:schemeClr val="bg1">
                    <a:lumMod val="75000"/>
                  </a:schemeClr>
                </a:solidFill>
                <a:latin typeface="Courier New" panose="02070309020205020404" pitchFamily="49" charset="0"/>
                <a:cs typeface="Courier New" panose="02070309020205020404" pitchFamily="49" charset="0"/>
              </a:rPr>
              <a:t>ACACG</a:t>
            </a:r>
            <a:r>
              <a:rPr lang="en-US" sz="1491" dirty="0">
                <a:solidFill>
                  <a:schemeClr val="bg1">
                    <a:lumMod val="75000"/>
                  </a:schemeClr>
                </a:solidFill>
                <a:latin typeface="Courier New" panose="02070309020205020404" pitchFamily="49" charset="0"/>
                <a:cs typeface="Courier New" panose="02070309020205020404" pitchFamily="49" charset="0"/>
              </a:rPr>
              <a:t>CCACG--</a:t>
            </a:r>
          </a:p>
        </p:txBody>
      </p:sp>
      <p:sp>
        <p:nvSpPr>
          <p:cNvPr id="8" name="Rectangle 7">
            <a:extLst>
              <a:ext uri="{FF2B5EF4-FFF2-40B4-BE49-F238E27FC236}">
                <a16:creationId xmlns:a16="http://schemas.microsoft.com/office/drawing/2014/main" id="{7956ECBB-E782-42C6-B751-E390C7C772AB}"/>
              </a:ext>
            </a:extLst>
          </p:cNvPr>
          <p:cNvSpPr/>
          <p:nvPr/>
        </p:nvSpPr>
        <p:spPr>
          <a:xfrm>
            <a:off x="6652207" y="4808024"/>
            <a:ext cx="5000782" cy="2157129"/>
          </a:xfrm>
          <a:prstGeom prst="rect">
            <a:avLst/>
          </a:prstGeom>
        </p:spPr>
        <p:txBody>
          <a:bodyPr wrap="square">
            <a:spAutoFit/>
          </a:bodyPr>
          <a:lstStyle/>
          <a:p>
            <a:r>
              <a:rPr lang="en-US" sz="1491" dirty="0">
                <a:solidFill>
                  <a:schemeClr val="bg1">
                    <a:lumMod val="75000"/>
                  </a:schemeClr>
                </a:solidFill>
                <a:latin typeface="Courier New" panose="02070309020205020404" pitchFamily="49" charset="0"/>
                <a:cs typeface="Courier New" panose="02070309020205020404" pitchFamily="49" charset="0"/>
              </a:rPr>
              <a:t>--AAG</a:t>
            </a:r>
            <a:r>
              <a:rPr lang="en-US" sz="1491" b="1" u="sng" dirty="0">
                <a:solidFill>
                  <a:schemeClr val="bg1">
                    <a:lumMod val="75000"/>
                  </a:schemeClr>
                </a:solidFill>
                <a:latin typeface="Courier New" panose="02070309020205020404" pitchFamily="49" charset="0"/>
                <a:cs typeface="Courier New" panose="02070309020205020404" pitchFamily="49" charset="0"/>
              </a:rPr>
              <a:t>CTGAC</a:t>
            </a:r>
            <a:r>
              <a:rPr lang="en-US" sz="1491" dirty="0">
                <a:solidFill>
                  <a:schemeClr val="bg1">
                    <a:lumMod val="75000"/>
                  </a:schemeClr>
                </a:solidFill>
                <a:latin typeface="Courier New" panose="02070309020205020404" pitchFamily="49" charset="0"/>
                <a:cs typeface="Courier New" panose="02070309020205020404" pitchFamily="49" charset="0"/>
              </a:rPr>
              <a:t>TAGTCGATGCGAATGTGCGGTGC--</a:t>
            </a: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FFA41D"/>
                </a:solidFill>
                <a:latin typeface="Courier New" panose="02070309020205020404" pitchFamily="49" charset="0"/>
                <a:cs typeface="Courier New" panose="02070309020205020404" pitchFamily="49" charset="0"/>
              </a:rPr>
              <a:t>TAGTCGATGCGAATGTGC</a:t>
            </a:r>
          </a:p>
          <a:p>
            <a:r>
              <a:rPr lang="en-US" sz="1491" b="1" dirty="0">
                <a:solidFill>
                  <a:srgbClr val="00B05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u="sng" dirty="0">
                <a:solidFill>
                  <a:schemeClr val="bg1">
                    <a:lumMod val="75000"/>
                  </a:schemeClr>
                </a:solidFill>
                <a:latin typeface="Courier New" panose="02070309020205020404" pitchFamily="49" charset="0"/>
                <a:cs typeface="Courier New" panose="02070309020205020404" pitchFamily="49" charset="0"/>
              </a:rPr>
              <a:t>ACACG</a:t>
            </a:r>
            <a:r>
              <a:rPr lang="en-US" sz="1491" dirty="0">
                <a:solidFill>
                  <a:schemeClr val="bg1">
                    <a:lumMod val="75000"/>
                  </a:schemeClr>
                </a:solidFill>
                <a:latin typeface="Courier New" panose="02070309020205020404" pitchFamily="49" charset="0"/>
                <a:cs typeface="Courier New" panose="02070309020205020404" pitchFamily="49" charset="0"/>
              </a:rPr>
              <a:t>CCACG--</a:t>
            </a:r>
          </a:p>
        </p:txBody>
      </p:sp>
      <p:cxnSp>
        <p:nvCxnSpPr>
          <p:cNvPr id="10" name="Straight Arrow Connector 9">
            <a:extLst>
              <a:ext uri="{FF2B5EF4-FFF2-40B4-BE49-F238E27FC236}">
                <a16:creationId xmlns:a16="http://schemas.microsoft.com/office/drawing/2014/main" id="{1A041C50-76E0-4C33-AE34-CC3D636F04C7}"/>
              </a:ext>
            </a:extLst>
          </p:cNvPr>
          <p:cNvCxnSpPr/>
          <p:nvPr/>
        </p:nvCxnSpPr>
        <p:spPr>
          <a:xfrm>
            <a:off x="4489577" y="1659047"/>
            <a:ext cx="0" cy="421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9AAA462-A2ED-4955-A312-D3038C4C6022}"/>
              </a:ext>
            </a:extLst>
          </p:cNvPr>
          <p:cNvCxnSpPr/>
          <p:nvPr/>
        </p:nvCxnSpPr>
        <p:spPr>
          <a:xfrm>
            <a:off x="4399278" y="3509448"/>
            <a:ext cx="0" cy="387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C0AFE1C-4F7E-4EA1-AC28-29D4F2808555}"/>
              </a:ext>
            </a:extLst>
          </p:cNvPr>
          <p:cNvCxnSpPr>
            <a:cxnSpLocks/>
          </p:cNvCxnSpPr>
          <p:nvPr/>
        </p:nvCxnSpPr>
        <p:spPr>
          <a:xfrm flipV="1">
            <a:off x="6234934" y="1758827"/>
            <a:ext cx="453999" cy="2743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5DD569D-4E86-423C-9C16-C2A07DF3A23A}"/>
              </a:ext>
            </a:extLst>
          </p:cNvPr>
          <p:cNvCxnSpPr/>
          <p:nvPr/>
        </p:nvCxnSpPr>
        <p:spPr>
          <a:xfrm>
            <a:off x="8569978" y="3874233"/>
            <a:ext cx="0" cy="25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AA9E7E0-872D-42E2-A211-7B1DB744729F}"/>
              </a:ext>
            </a:extLst>
          </p:cNvPr>
          <p:cNvSpPr/>
          <p:nvPr/>
        </p:nvSpPr>
        <p:spPr>
          <a:xfrm>
            <a:off x="505834" y="6008905"/>
            <a:ext cx="3910201" cy="646331"/>
          </a:xfrm>
          <a:prstGeom prst="rect">
            <a:avLst/>
          </a:prstGeom>
        </p:spPr>
        <p:txBody>
          <a:bodyPr wrap="square">
            <a:spAutoFit/>
          </a:bodyPr>
          <a:lstStyle/>
          <a:p>
            <a:r>
              <a:rPr lang="en-US" sz="1800" b="1" u="sng" dirty="0">
                <a:highlight>
                  <a:srgbClr val="FFFF00"/>
                </a:highlight>
                <a:latin typeface="Courier New" panose="02070309020205020404" pitchFamily="49" charset="0"/>
                <a:cs typeface="Courier New" panose="02070309020205020404" pitchFamily="49" charset="0"/>
              </a:rPr>
              <a:t>CTGAC</a:t>
            </a:r>
            <a:r>
              <a:rPr lang="en-US" sz="1800" dirty="0">
                <a:latin typeface="Courier New" panose="02070309020205020404" pitchFamily="49" charset="0"/>
                <a:cs typeface="Courier New" panose="02070309020205020404" pitchFamily="49" charset="0"/>
              </a:rPr>
              <a:t>TAGTCGATGCGAATGTGC</a:t>
            </a:r>
          </a:p>
          <a:p>
            <a:r>
              <a:rPr lang="en-US" sz="1800" dirty="0">
                <a:latin typeface="Courier New" panose="02070309020205020404" pitchFamily="49" charset="0"/>
                <a:cs typeface="Courier New" panose="02070309020205020404" pitchFamily="49" charset="0"/>
              </a:rPr>
              <a:t>GACTGATCAGCTACGCTT</a:t>
            </a:r>
            <a:r>
              <a:rPr lang="en-US" sz="1800" b="1" u="sng" dirty="0">
                <a:highlight>
                  <a:srgbClr val="00FF00"/>
                </a:highlight>
                <a:latin typeface="Courier New" panose="02070309020205020404" pitchFamily="49" charset="0"/>
                <a:cs typeface="Courier New" panose="02070309020205020404" pitchFamily="49" charset="0"/>
              </a:rPr>
              <a:t>ACACG</a:t>
            </a:r>
            <a:endParaRPr lang="en-US" sz="1800" dirty="0">
              <a:highlight>
                <a:srgbClr val="00FF00"/>
              </a:highlight>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E5DFF1BA-406E-4A60-951B-F8DE6A525D2C}"/>
              </a:ext>
            </a:extLst>
          </p:cNvPr>
          <p:cNvSpPr txBox="1"/>
          <p:nvPr/>
        </p:nvSpPr>
        <p:spPr>
          <a:xfrm>
            <a:off x="1437005" y="590107"/>
            <a:ext cx="754181" cy="354584"/>
          </a:xfrm>
          <a:prstGeom prst="rect">
            <a:avLst/>
          </a:prstGeom>
          <a:noFill/>
        </p:spPr>
        <p:txBody>
          <a:bodyPr wrap="none" rtlCol="0">
            <a:spAutoFit/>
          </a:bodyPr>
          <a:lstStyle/>
          <a:p>
            <a:r>
              <a:rPr lang="en-US" sz="1704" dirty="0"/>
              <a:t>Cycle I</a:t>
            </a:r>
          </a:p>
        </p:txBody>
      </p:sp>
      <p:sp>
        <p:nvSpPr>
          <p:cNvPr id="13" name="TextBox 12">
            <a:extLst>
              <a:ext uri="{FF2B5EF4-FFF2-40B4-BE49-F238E27FC236}">
                <a16:creationId xmlns:a16="http://schemas.microsoft.com/office/drawing/2014/main" id="{52A78487-F7B2-4B89-A004-DCE9AC782B57}"/>
              </a:ext>
            </a:extLst>
          </p:cNvPr>
          <p:cNvSpPr txBox="1"/>
          <p:nvPr/>
        </p:nvSpPr>
        <p:spPr>
          <a:xfrm>
            <a:off x="2306476" y="5119023"/>
            <a:ext cx="4339201" cy="408125"/>
          </a:xfrm>
          <a:prstGeom prst="rect">
            <a:avLst/>
          </a:prstGeom>
          <a:noFill/>
        </p:spPr>
        <p:txBody>
          <a:bodyPr wrap="none" rtlCol="0">
            <a:spAutoFit/>
          </a:bodyPr>
          <a:lstStyle/>
          <a:p>
            <a:r>
              <a:rPr lang="en-US" sz="2052" dirty="0">
                <a:solidFill>
                  <a:srgbClr val="C00000"/>
                </a:solidFill>
              </a:rPr>
              <a:t>So far - defined one end of the product</a:t>
            </a:r>
          </a:p>
        </p:txBody>
      </p:sp>
      <p:sp>
        <p:nvSpPr>
          <p:cNvPr id="17" name="TextBox 16">
            <a:extLst>
              <a:ext uri="{FF2B5EF4-FFF2-40B4-BE49-F238E27FC236}">
                <a16:creationId xmlns:a16="http://schemas.microsoft.com/office/drawing/2014/main" id="{288E746B-C937-4A99-8BBD-F69AFA35F0E1}"/>
              </a:ext>
            </a:extLst>
          </p:cNvPr>
          <p:cNvSpPr txBox="1"/>
          <p:nvPr/>
        </p:nvSpPr>
        <p:spPr>
          <a:xfrm>
            <a:off x="6461933" y="665110"/>
            <a:ext cx="808683" cy="354584"/>
          </a:xfrm>
          <a:prstGeom prst="rect">
            <a:avLst/>
          </a:prstGeom>
          <a:noFill/>
        </p:spPr>
        <p:txBody>
          <a:bodyPr wrap="none" rtlCol="0">
            <a:spAutoFit/>
          </a:bodyPr>
          <a:lstStyle/>
          <a:p>
            <a:r>
              <a:rPr lang="en-US" sz="1704" dirty="0"/>
              <a:t>Cycle II</a:t>
            </a:r>
          </a:p>
        </p:txBody>
      </p:sp>
      <p:sp>
        <p:nvSpPr>
          <p:cNvPr id="19" name="TextBox 18">
            <a:extLst>
              <a:ext uri="{FF2B5EF4-FFF2-40B4-BE49-F238E27FC236}">
                <a16:creationId xmlns:a16="http://schemas.microsoft.com/office/drawing/2014/main" id="{95257EEE-EE56-4425-A880-405C646932F8}"/>
              </a:ext>
            </a:extLst>
          </p:cNvPr>
          <p:cNvSpPr txBox="1"/>
          <p:nvPr/>
        </p:nvSpPr>
        <p:spPr>
          <a:xfrm>
            <a:off x="10806472" y="4869520"/>
            <a:ext cx="1947624" cy="1039708"/>
          </a:xfrm>
          <a:prstGeom prst="rect">
            <a:avLst/>
          </a:prstGeom>
          <a:noFill/>
        </p:spPr>
        <p:txBody>
          <a:bodyPr wrap="square" rtlCol="0">
            <a:spAutoFit/>
          </a:bodyPr>
          <a:lstStyle/>
          <a:p>
            <a:r>
              <a:rPr lang="en-US" sz="2052" dirty="0">
                <a:solidFill>
                  <a:srgbClr val="C00000"/>
                </a:solidFill>
              </a:rPr>
              <a:t>Now have one strand of the product</a:t>
            </a:r>
          </a:p>
        </p:txBody>
      </p:sp>
      <p:cxnSp>
        <p:nvCxnSpPr>
          <p:cNvPr id="21" name="Straight Arrow Connector 20">
            <a:extLst>
              <a:ext uri="{FF2B5EF4-FFF2-40B4-BE49-F238E27FC236}">
                <a16:creationId xmlns:a16="http://schemas.microsoft.com/office/drawing/2014/main" id="{F656BD22-37AC-4359-B9CC-7B598D42A95F}"/>
              </a:ext>
            </a:extLst>
          </p:cNvPr>
          <p:cNvCxnSpPr/>
          <p:nvPr/>
        </p:nvCxnSpPr>
        <p:spPr>
          <a:xfrm>
            <a:off x="8726791" y="2239685"/>
            <a:ext cx="0" cy="25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CA6D30E-D686-46C6-88CD-56F7952B918F}"/>
              </a:ext>
            </a:extLst>
          </p:cNvPr>
          <p:cNvSpPr txBox="1"/>
          <p:nvPr/>
        </p:nvSpPr>
        <p:spPr>
          <a:xfrm>
            <a:off x="152575" y="5575040"/>
            <a:ext cx="1696298"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Final Product</a:t>
            </a:r>
          </a:p>
        </p:txBody>
      </p:sp>
      <p:cxnSp>
        <p:nvCxnSpPr>
          <p:cNvPr id="24" name="Straight Arrow Connector 23">
            <a:extLst>
              <a:ext uri="{FF2B5EF4-FFF2-40B4-BE49-F238E27FC236}">
                <a16:creationId xmlns:a16="http://schemas.microsoft.com/office/drawing/2014/main" id="{0DFBB86C-213A-4EA9-A1D4-27B157B4BC2B}"/>
              </a:ext>
            </a:extLst>
          </p:cNvPr>
          <p:cNvCxnSpPr>
            <a:cxnSpLocks/>
          </p:cNvCxnSpPr>
          <p:nvPr/>
        </p:nvCxnSpPr>
        <p:spPr>
          <a:xfrm>
            <a:off x="2685036" y="1088216"/>
            <a:ext cx="2508629" cy="8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63094CA-E028-4D27-987D-5B728CA01E1A}"/>
              </a:ext>
            </a:extLst>
          </p:cNvPr>
          <p:cNvSpPr txBox="1"/>
          <p:nvPr/>
        </p:nvSpPr>
        <p:spPr>
          <a:xfrm>
            <a:off x="3114659" y="1714648"/>
            <a:ext cx="1460143" cy="288990"/>
          </a:xfrm>
          <a:prstGeom prst="rect">
            <a:avLst/>
          </a:prstGeom>
          <a:noFill/>
        </p:spPr>
        <p:txBody>
          <a:bodyPr wrap="none" rtlCol="0">
            <a:spAutoFit/>
          </a:bodyPr>
          <a:lstStyle/>
          <a:p>
            <a:r>
              <a:rPr lang="en-US" sz="1278" dirty="0"/>
              <a:t>Denature &amp; Anneal</a:t>
            </a:r>
          </a:p>
        </p:txBody>
      </p:sp>
      <p:sp>
        <p:nvSpPr>
          <p:cNvPr id="25" name="TextBox 24">
            <a:extLst>
              <a:ext uri="{FF2B5EF4-FFF2-40B4-BE49-F238E27FC236}">
                <a16:creationId xmlns:a16="http://schemas.microsoft.com/office/drawing/2014/main" id="{3483AEE3-693B-41C5-B3F0-28FB0173B883}"/>
              </a:ext>
            </a:extLst>
          </p:cNvPr>
          <p:cNvSpPr txBox="1"/>
          <p:nvPr/>
        </p:nvSpPr>
        <p:spPr>
          <a:xfrm>
            <a:off x="8918059" y="2239684"/>
            <a:ext cx="1460143" cy="288990"/>
          </a:xfrm>
          <a:prstGeom prst="rect">
            <a:avLst/>
          </a:prstGeom>
          <a:noFill/>
        </p:spPr>
        <p:txBody>
          <a:bodyPr wrap="none" rtlCol="0">
            <a:spAutoFit/>
          </a:bodyPr>
          <a:lstStyle/>
          <a:p>
            <a:r>
              <a:rPr lang="en-US" sz="1278" dirty="0"/>
              <a:t>Denature &amp; Anneal</a:t>
            </a:r>
          </a:p>
        </p:txBody>
      </p:sp>
      <p:sp>
        <p:nvSpPr>
          <p:cNvPr id="23" name="TextBox 22">
            <a:extLst>
              <a:ext uri="{FF2B5EF4-FFF2-40B4-BE49-F238E27FC236}">
                <a16:creationId xmlns:a16="http://schemas.microsoft.com/office/drawing/2014/main" id="{6D7ECC4E-0A96-4C64-81C5-D0AAF6867F80}"/>
              </a:ext>
            </a:extLst>
          </p:cNvPr>
          <p:cNvSpPr txBox="1"/>
          <p:nvPr/>
        </p:nvSpPr>
        <p:spPr>
          <a:xfrm>
            <a:off x="3139862" y="3447471"/>
            <a:ext cx="955518" cy="288990"/>
          </a:xfrm>
          <a:prstGeom prst="rect">
            <a:avLst/>
          </a:prstGeom>
          <a:noFill/>
        </p:spPr>
        <p:txBody>
          <a:bodyPr wrap="none" rtlCol="0">
            <a:spAutoFit/>
          </a:bodyPr>
          <a:lstStyle/>
          <a:p>
            <a:r>
              <a:rPr lang="en-US" sz="1278" dirty="0"/>
              <a:t>Polymerase</a:t>
            </a:r>
          </a:p>
        </p:txBody>
      </p:sp>
      <p:sp>
        <p:nvSpPr>
          <p:cNvPr id="26" name="TextBox 25">
            <a:extLst>
              <a:ext uri="{FF2B5EF4-FFF2-40B4-BE49-F238E27FC236}">
                <a16:creationId xmlns:a16="http://schemas.microsoft.com/office/drawing/2014/main" id="{58BCC8D1-1C7F-4980-AE49-A224840E96DE}"/>
              </a:ext>
            </a:extLst>
          </p:cNvPr>
          <p:cNvSpPr txBox="1"/>
          <p:nvPr/>
        </p:nvSpPr>
        <p:spPr>
          <a:xfrm>
            <a:off x="7312622" y="3897029"/>
            <a:ext cx="955518" cy="288990"/>
          </a:xfrm>
          <a:prstGeom prst="rect">
            <a:avLst/>
          </a:prstGeom>
          <a:noFill/>
        </p:spPr>
        <p:txBody>
          <a:bodyPr wrap="none" rtlCol="0">
            <a:spAutoFit/>
          </a:bodyPr>
          <a:lstStyle/>
          <a:p>
            <a:r>
              <a:rPr lang="en-US" sz="1278" dirty="0"/>
              <a:t>Polymerase</a:t>
            </a:r>
          </a:p>
        </p:txBody>
      </p:sp>
      <p:sp>
        <p:nvSpPr>
          <p:cNvPr id="4" name="TextBox 3">
            <a:extLst>
              <a:ext uri="{FF2B5EF4-FFF2-40B4-BE49-F238E27FC236}">
                <a16:creationId xmlns:a16="http://schemas.microsoft.com/office/drawing/2014/main" id="{6223615B-F106-4515-B31F-277620CAA9E2}"/>
              </a:ext>
            </a:extLst>
          </p:cNvPr>
          <p:cNvSpPr txBox="1"/>
          <p:nvPr/>
        </p:nvSpPr>
        <p:spPr>
          <a:xfrm>
            <a:off x="2962552" y="54213"/>
            <a:ext cx="7181325" cy="551241"/>
          </a:xfrm>
          <a:prstGeom prst="rect">
            <a:avLst/>
          </a:prstGeom>
          <a:noFill/>
        </p:spPr>
        <p:txBody>
          <a:bodyPr wrap="none" rtlCol="0">
            <a:spAutoFit/>
          </a:bodyPr>
          <a:lstStyle/>
          <a:p>
            <a:r>
              <a:rPr lang="en-US" sz="2982" dirty="0"/>
              <a:t>Detailed Events During First Three PCR Cycles</a:t>
            </a:r>
          </a:p>
        </p:txBody>
      </p:sp>
      <p:cxnSp>
        <p:nvCxnSpPr>
          <p:cNvPr id="27" name="Straight Arrow Connector 26">
            <a:extLst>
              <a:ext uri="{FF2B5EF4-FFF2-40B4-BE49-F238E27FC236}">
                <a16:creationId xmlns:a16="http://schemas.microsoft.com/office/drawing/2014/main" id="{1865B307-E943-6EBE-9DD1-88FCC8D36B81}"/>
              </a:ext>
            </a:extLst>
          </p:cNvPr>
          <p:cNvCxnSpPr/>
          <p:nvPr/>
        </p:nvCxnSpPr>
        <p:spPr>
          <a:xfrm flipH="1">
            <a:off x="10094173" y="5380037"/>
            <a:ext cx="5680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783AB4-43BC-D97A-2B64-CE0C0900CF72}"/>
              </a:ext>
            </a:extLst>
          </p:cNvPr>
          <p:cNvCxnSpPr/>
          <p:nvPr/>
        </p:nvCxnSpPr>
        <p:spPr>
          <a:xfrm flipH="1">
            <a:off x="10378201" y="5684040"/>
            <a:ext cx="428271" cy="582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7056F97-93BA-843B-F32E-061186167D22}"/>
              </a:ext>
            </a:extLst>
          </p:cNvPr>
          <p:cNvSpPr txBox="1"/>
          <p:nvPr/>
        </p:nvSpPr>
        <p:spPr>
          <a:xfrm>
            <a:off x="10937682" y="87884"/>
            <a:ext cx="1977450" cy="2739211"/>
          </a:xfrm>
          <a:prstGeom prst="rect">
            <a:avLst/>
          </a:prstGeom>
          <a:noFill/>
          <a:ln>
            <a:solidFill>
              <a:srgbClr val="00B050"/>
            </a:solidFill>
          </a:ln>
        </p:spPr>
        <p:txBody>
          <a:bodyPr wrap="square" rtlCol="0">
            <a:spAutoFit/>
          </a:bodyPr>
          <a:lstStyle/>
          <a:p>
            <a:pPr>
              <a:spcBef>
                <a:spcPts val="600"/>
              </a:spcBef>
            </a:pPr>
            <a:r>
              <a:rPr lang="en-US" sz="1800" dirty="0">
                <a:latin typeface="Arial" panose="020B0604020202020204" pitchFamily="34" charset="0"/>
                <a:cs typeface="Arial" panose="020B0604020202020204" pitchFamily="34" charset="0"/>
              </a:rPr>
              <a:t>Note:</a:t>
            </a:r>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Polymerization starts at the primer (add to 3’-OH)</a:t>
            </a:r>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Polymerase always goes to the end of the template.</a:t>
            </a:r>
          </a:p>
        </p:txBody>
      </p:sp>
      <p:sp>
        <p:nvSpPr>
          <p:cNvPr id="30" name="Date Placeholder 29">
            <a:extLst>
              <a:ext uri="{FF2B5EF4-FFF2-40B4-BE49-F238E27FC236}">
                <a16:creationId xmlns:a16="http://schemas.microsoft.com/office/drawing/2014/main" id="{1BF14ED8-7EDB-44A0-C159-78E29FECF038}"/>
              </a:ext>
            </a:extLst>
          </p:cNvPr>
          <p:cNvSpPr>
            <a:spLocks noGrp="1"/>
          </p:cNvSpPr>
          <p:nvPr>
            <p:ph type="dt" sz="half" idx="10"/>
          </p:nvPr>
        </p:nvSpPr>
        <p:spPr/>
        <p:txBody>
          <a:bodyPr/>
          <a:lstStyle/>
          <a:p>
            <a:fld id="{8A3DF681-1309-4175-A807-C744B1E9D2E9}" type="datetime1">
              <a:rPr lang="en-US" smtClean="0"/>
              <a:t>2/5/2025</a:t>
            </a:fld>
            <a:endParaRPr lang="en-US"/>
          </a:p>
        </p:txBody>
      </p:sp>
      <p:sp>
        <p:nvSpPr>
          <p:cNvPr id="31" name="Footer Placeholder 30">
            <a:extLst>
              <a:ext uri="{FF2B5EF4-FFF2-40B4-BE49-F238E27FC236}">
                <a16:creationId xmlns:a16="http://schemas.microsoft.com/office/drawing/2014/main" id="{6F27BC4C-E764-5B36-0FAF-B7C040C8557D}"/>
              </a:ext>
            </a:extLst>
          </p:cNvPr>
          <p:cNvSpPr>
            <a:spLocks noGrp="1"/>
          </p:cNvSpPr>
          <p:nvPr>
            <p:ph type="ftr" sz="quarter" idx="11"/>
          </p:nvPr>
        </p:nvSpPr>
        <p:spPr/>
        <p:txBody>
          <a:bodyPr/>
          <a:lstStyle/>
          <a:p>
            <a:r>
              <a:rPr lang="en-US"/>
              <a:t>Drugs and Disease Spring 2025 - Lecture 4</a:t>
            </a:r>
          </a:p>
        </p:txBody>
      </p:sp>
      <p:sp>
        <p:nvSpPr>
          <p:cNvPr id="32" name="Slide Number Placeholder 31">
            <a:extLst>
              <a:ext uri="{FF2B5EF4-FFF2-40B4-BE49-F238E27FC236}">
                <a16:creationId xmlns:a16="http://schemas.microsoft.com/office/drawing/2014/main" id="{B37881A9-89AF-4038-70FE-B20034627E20}"/>
              </a:ext>
            </a:extLst>
          </p:cNvPr>
          <p:cNvSpPr>
            <a:spLocks noGrp="1"/>
          </p:cNvSpPr>
          <p:nvPr>
            <p:ph type="sldNum" sz="quarter" idx="12"/>
          </p:nvPr>
        </p:nvSpPr>
        <p:spPr/>
        <p:txBody>
          <a:bodyPr/>
          <a:lstStyle/>
          <a:p>
            <a:fld id="{DC3BB032-4020-48F4-953B-341806DC4A2B}" type="slidenum">
              <a:rPr lang="en-US" smtClean="0"/>
              <a:t>31</a:t>
            </a:fld>
            <a:endParaRPr lang="en-US"/>
          </a:p>
        </p:txBody>
      </p:sp>
      <p:sp>
        <p:nvSpPr>
          <p:cNvPr id="20" name="TextBox 19">
            <a:extLst>
              <a:ext uri="{FF2B5EF4-FFF2-40B4-BE49-F238E27FC236}">
                <a16:creationId xmlns:a16="http://schemas.microsoft.com/office/drawing/2014/main" id="{D44F3EB6-6E0A-A627-1BD7-2D13EB273EDA}"/>
              </a:ext>
            </a:extLst>
          </p:cNvPr>
          <p:cNvSpPr txBox="1"/>
          <p:nvPr/>
        </p:nvSpPr>
        <p:spPr>
          <a:xfrm>
            <a:off x="175745" y="2128222"/>
            <a:ext cx="1328677" cy="400110"/>
          </a:xfrm>
          <a:prstGeom prst="rect">
            <a:avLst/>
          </a:prstGeom>
          <a:noFill/>
        </p:spPr>
        <p:txBody>
          <a:bodyPr wrap="square">
            <a:spAutoFit/>
          </a:bodyPr>
          <a:lstStyle/>
          <a:p>
            <a:r>
              <a:rPr lang="en-US" sz="2000" dirty="0">
                <a:highlight>
                  <a:srgbClr val="FFFF00"/>
                </a:highlight>
                <a:latin typeface="Courier New" panose="02070309020205020404" pitchFamily="49" charset="0"/>
                <a:cs typeface="Courier New" panose="02070309020205020404" pitchFamily="49" charset="0"/>
              </a:rPr>
              <a:t>5’CTGAC</a:t>
            </a:r>
          </a:p>
        </p:txBody>
      </p:sp>
      <p:sp>
        <p:nvSpPr>
          <p:cNvPr id="34" name="TextBox 33">
            <a:extLst>
              <a:ext uri="{FF2B5EF4-FFF2-40B4-BE49-F238E27FC236}">
                <a16:creationId xmlns:a16="http://schemas.microsoft.com/office/drawing/2014/main" id="{768F046D-4002-7053-DBF2-6F8861F945F2}"/>
              </a:ext>
            </a:extLst>
          </p:cNvPr>
          <p:cNvSpPr txBox="1"/>
          <p:nvPr/>
        </p:nvSpPr>
        <p:spPr>
          <a:xfrm>
            <a:off x="184923" y="2833700"/>
            <a:ext cx="1602191" cy="400110"/>
          </a:xfrm>
          <a:prstGeom prst="rect">
            <a:avLst/>
          </a:prstGeom>
          <a:noFill/>
        </p:spPr>
        <p:txBody>
          <a:bodyPr wrap="square">
            <a:spAutoFit/>
          </a:bodyPr>
          <a:lstStyle/>
          <a:p>
            <a:r>
              <a:rPr lang="en-US" sz="2000" b="1" dirty="0">
                <a:highlight>
                  <a:srgbClr val="00FF00"/>
                </a:highlight>
                <a:latin typeface="Courier New" panose="02070309020205020404" pitchFamily="49" charset="0"/>
                <a:cs typeface="Courier New" panose="02070309020205020404" pitchFamily="49" charset="0"/>
              </a:rPr>
              <a:t>5’GCACA</a:t>
            </a:r>
          </a:p>
        </p:txBody>
      </p:sp>
      <p:sp>
        <p:nvSpPr>
          <p:cNvPr id="35" name="TextBox 34">
            <a:extLst>
              <a:ext uri="{FF2B5EF4-FFF2-40B4-BE49-F238E27FC236}">
                <a16:creationId xmlns:a16="http://schemas.microsoft.com/office/drawing/2014/main" id="{EDB99750-1165-4D00-3365-AFCF85C87340}"/>
              </a:ext>
            </a:extLst>
          </p:cNvPr>
          <p:cNvSpPr txBox="1"/>
          <p:nvPr/>
        </p:nvSpPr>
        <p:spPr>
          <a:xfrm>
            <a:off x="94990" y="1136347"/>
            <a:ext cx="1225465"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Template</a:t>
            </a:r>
          </a:p>
        </p:txBody>
      </p:sp>
      <p:sp>
        <p:nvSpPr>
          <p:cNvPr id="36" name="TextBox 35">
            <a:extLst>
              <a:ext uri="{FF2B5EF4-FFF2-40B4-BE49-F238E27FC236}">
                <a16:creationId xmlns:a16="http://schemas.microsoft.com/office/drawing/2014/main" id="{DC0458DC-26D3-0522-BDC9-9B67162E1F1A}"/>
              </a:ext>
            </a:extLst>
          </p:cNvPr>
          <p:cNvSpPr txBox="1"/>
          <p:nvPr/>
        </p:nvSpPr>
        <p:spPr>
          <a:xfrm>
            <a:off x="23423" y="1761007"/>
            <a:ext cx="1407758"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Left primer</a:t>
            </a:r>
          </a:p>
        </p:txBody>
      </p:sp>
      <p:sp>
        <p:nvSpPr>
          <p:cNvPr id="37" name="TextBox 36">
            <a:extLst>
              <a:ext uri="{FF2B5EF4-FFF2-40B4-BE49-F238E27FC236}">
                <a16:creationId xmlns:a16="http://schemas.microsoft.com/office/drawing/2014/main" id="{E4F588AE-B824-6433-1816-B76A5AAD70E5}"/>
              </a:ext>
            </a:extLst>
          </p:cNvPr>
          <p:cNvSpPr txBox="1"/>
          <p:nvPr/>
        </p:nvSpPr>
        <p:spPr>
          <a:xfrm>
            <a:off x="23423" y="2523894"/>
            <a:ext cx="1580882"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Right primer</a:t>
            </a:r>
          </a:p>
        </p:txBody>
      </p:sp>
      <p:cxnSp>
        <p:nvCxnSpPr>
          <p:cNvPr id="39" name="Straight Arrow Connector 38">
            <a:extLst>
              <a:ext uri="{FF2B5EF4-FFF2-40B4-BE49-F238E27FC236}">
                <a16:creationId xmlns:a16="http://schemas.microsoft.com/office/drawing/2014/main" id="{340B8508-E84B-F5AC-5A34-72732A3E969D}"/>
              </a:ext>
            </a:extLst>
          </p:cNvPr>
          <p:cNvCxnSpPr>
            <a:stCxn id="35" idx="3"/>
          </p:cNvCxnSpPr>
          <p:nvPr/>
        </p:nvCxnSpPr>
        <p:spPr>
          <a:xfrm>
            <a:off x="1320455" y="1336402"/>
            <a:ext cx="493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AB3E4AB3-E307-79AF-6352-5DFDA66F9CBB}"/>
              </a:ext>
            </a:extLst>
          </p:cNvPr>
          <p:cNvGrpSpPr/>
          <p:nvPr/>
        </p:nvGrpSpPr>
        <p:grpSpPr>
          <a:xfrm>
            <a:off x="731944" y="5090760"/>
            <a:ext cx="1371240" cy="915120"/>
            <a:chOff x="731944" y="5090760"/>
            <a:chExt cx="1371240" cy="915120"/>
          </a:xfrm>
        </p:grpSpPr>
        <mc:AlternateContent xmlns:mc="http://schemas.openxmlformats.org/markup-compatibility/2006" xmlns:p14="http://schemas.microsoft.com/office/powerpoint/2010/main">
          <mc:Choice Requires="p14">
            <p:contentPart p14:bwMode="auto" r:id="rId2">
              <p14:nvContentPartPr>
                <p14:cNvPr id="40" name="Ink 39">
                  <a:extLst>
                    <a:ext uri="{FF2B5EF4-FFF2-40B4-BE49-F238E27FC236}">
                      <a16:creationId xmlns:a16="http://schemas.microsoft.com/office/drawing/2014/main" id="{36B3A5E6-6BA6-0651-BFD5-B29446F54C31}"/>
                    </a:ext>
                  </a:extLst>
                </p14:cNvPr>
                <p14:cNvContentPartPr/>
                <p14:nvPr/>
              </p14:nvContentPartPr>
              <p14:xfrm>
                <a:off x="755344" y="5375880"/>
                <a:ext cx="88200" cy="147600"/>
              </p14:xfrm>
            </p:contentPart>
          </mc:Choice>
          <mc:Fallback xmlns="">
            <p:pic>
              <p:nvPicPr>
                <p:cNvPr id="40" name="Ink 39">
                  <a:extLst>
                    <a:ext uri="{FF2B5EF4-FFF2-40B4-BE49-F238E27FC236}">
                      <a16:creationId xmlns:a16="http://schemas.microsoft.com/office/drawing/2014/main" id="{36B3A5E6-6BA6-0651-BFD5-B29446F54C31}"/>
                    </a:ext>
                  </a:extLst>
                </p:cNvPr>
                <p:cNvPicPr/>
                <p:nvPr/>
              </p:nvPicPr>
              <p:blipFill>
                <a:blip r:embed="rId3"/>
                <a:stretch>
                  <a:fillRect/>
                </a:stretch>
              </p:blipFill>
              <p:spPr>
                <a:xfrm>
                  <a:off x="746344" y="5366880"/>
                  <a:ext cx="10584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1" name="Ink 40">
                  <a:extLst>
                    <a:ext uri="{FF2B5EF4-FFF2-40B4-BE49-F238E27FC236}">
                      <a16:creationId xmlns:a16="http://schemas.microsoft.com/office/drawing/2014/main" id="{BF4833B4-2212-807E-9EDA-6E00DDC7E9FA}"/>
                    </a:ext>
                  </a:extLst>
                </p14:cNvPr>
                <p14:cNvContentPartPr/>
                <p14:nvPr/>
              </p14:nvContentPartPr>
              <p14:xfrm>
                <a:off x="731944" y="5301360"/>
                <a:ext cx="124200" cy="128880"/>
              </p14:xfrm>
            </p:contentPart>
          </mc:Choice>
          <mc:Fallback xmlns="">
            <p:pic>
              <p:nvPicPr>
                <p:cNvPr id="41" name="Ink 40">
                  <a:extLst>
                    <a:ext uri="{FF2B5EF4-FFF2-40B4-BE49-F238E27FC236}">
                      <a16:creationId xmlns:a16="http://schemas.microsoft.com/office/drawing/2014/main" id="{BF4833B4-2212-807E-9EDA-6E00DDC7E9FA}"/>
                    </a:ext>
                  </a:extLst>
                </p:cNvPr>
                <p:cNvPicPr/>
                <p:nvPr/>
              </p:nvPicPr>
              <p:blipFill>
                <a:blip r:embed="rId5"/>
                <a:stretch>
                  <a:fillRect/>
                </a:stretch>
              </p:blipFill>
              <p:spPr>
                <a:xfrm>
                  <a:off x="722944" y="5292360"/>
                  <a:ext cx="14184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2" name="Ink 41">
                  <a:extLst>
                    <a:ext uri="{FF2B5EF4-FFF2-40B4-BE49-F238E27FC236}">
                      <a16:creationId xmlns:a16="http://schemas.microsoft.com/office/drawing/2014/main" id="{F84CC633-B7E5-F694-99BF-1C9EC48736F9}"/>
                    </a:ext>
                  </a:extLst>
                </p14:cNvPr>
                <p14:cNvContentPartPr/>
                <p14:nvPr/>
              </p14:nvContentPartPr>
              <p14:xfrm>
                <a:off x="901144" y="5245200"/>
                <a:ext cx="93600" cy="124200"/>
              </p14:xfrm>
            </p:contentPart>
          </mc:Choice>
          <mc:Fallback xmlns="">
            <p:pic>
              <p:nvPicPr>
                <p:cNvPr id="42" name="Ink 41">
                  <a:extLst>
                    <a:ext uri="{FF2B5EF4-FFF2-40B4-BE49-F238E27FC236}">
                      <a16:creationId xmlns:a16="http://schemas.microsoft.com/office/drawing/2014/main" id="{F84CC633-B7E5-F694-99BF-1C9EC48736F9}"/>
                    </a:ext>
                  </a:extLst>
                </p:cNvPr>
                <p:cNvPicPr/>
                <p:nvPr/>
              </p:nvPicPr>
              <p:blipFill>
                <a:blip r:embed="rId7"/>
                <a:stretch>
                  <a:fillRect/>
                </a:stretch>
              </p:blipFill>
              <p:spPr>
                <a:xfrm>
                  <a:off x="892144" y="5236560"/>
                  <a:ext cx="11124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3" name="Ink 42">
                  <a:extLst>
                    <a:ext uri="{FF2B5EF4-FFF2-40B4-BE49-F238E27FC236}">
                      <a16:creationId xmlns:a16="http://schemas.microsoft.com/office/drawing/2014/main" id="{81BC79E1-B008-C90A-34C6-EA5CDCB5F485}"/>
                    </a:ext>
                  </a:extLst>
                </p14:cNvPr>
                <p14:cNvContentPartPr/>
                <p14:nvPr/>
              </p14:nvContentPartPr>
              <p14:xfrm>
                <a:off x="965224" y="5090760"/>
                <a:ext cx="244440" cy="219240"/>
              </p14:xfrm>
            </p:contentPart>
          </mc:Choice>
          <mc:Fallback xmlns="">
            <p:pic>
              <p:nvPicPr>
                <p:cNvPr id="43" name="Ink 42">
                  <a:extLst>
                    <a:ext uri="{FF2B5EF4-FFF2-40B4-BE49-F238E27FC236}">
                      <a16:creationId xmlns:a16="http://schemas.microsoft.com/office/drawing/2014/main" id="{81BC79E1-B008-C90A-34C6-EA5CDCB5F485}"/>
                    </a:ext>
                  </a:extLst>
                </p:cNvPr>
                <p:cNvPicPr/>
                <p:nvPr/>
              </p:nvPicPr>
              <p:blipFill>
                <a:blip r:embed="rId9"/>
                <a:stretch>
                  <a:fillRect/>
                </a:stretch>
              </p:blipFill>
              <p:spPr>
                <a:xfrm>
                  <a:off x="956584" y="5081760"/>
                  <a:ext cx="26208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5" name="Ink 44">
                  <a:extLst>
                    <a:ext uri="{FF2B5EF4-FFF2-40B4-BE49-F238E27FC236}">
                      <a16:creationId xmlns:a16="http://schemas.microsoft.com/office/drawing/2014/main" id="{8CFC2D4C-01B6-471C-EBF6-0FB1489AC759}"/>
                    </a:ext>
                  </a:extLst>
                </p14:cNvPr>
                <p14:cNvContentPartPr/>
                <p14:nvPr/>
              </p14:nvContentPartPr>
              <p14:xfrm>
                <a:off x="1389664" y="5227200"/>
                <a:ext cx="713520" cy="778680"/>
              </p14:xfrm>
            </p:contentPart>
          </mc:Choice>
          <mc:Fallback xmlns="">
            <p:pic>
              <p:nvPicPr>
                <p:cNvPr id="45" name="Ink 44">
                  <a:extLst>
                    <a:ext uri="{FF2B5EF4-FFF2-40B4-BE49-F238E27FC236}">
                      <a16:creationId xmlns:a16="http://schemas.microsoft.com/office/drawing/2014/main" id="{8CFC2D4C-01B6-471C-EBF6-0FB1489AC759}"/>
                    </a:ext>
                  </a:extLst>
                </p:cNvPr>
                <p:cNvPicPr/>
                <p:nvPr/>
              </p:nvPicPr>
              <p:blipFill>
                <a:blip r:embed="rId11"/>
                <a:stretch>
                  <a:fillRect/>
                </a:stretch>
              </p:blipFill>
              <p:spPr>
                <a:xfrm>
                  <a:off x="1381024" y="5218200"/>
                  <a:ext cx="731160" cy="796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47" name="Ink 46">
                <a:extLst>
                  <a:ext uri="{FF2B5EF4-FFF2-40B4-BE49-F238E27FC236}">
                    <a16:creationId xmlns:a16="http://schemas.microsoft.com/office/drawing/2014/main" id="{A2E06E06-CFC4-A60A-CC51-22266A47D46B}"/>
                  </a:ext>
                </a:extLst>
              </p14:cNvPr>
              <p14:cNvContentPartPr/>
              <p14:nvPr/>
            </p14:nvContentPartPr>
            <p14:xfrm>
              <a:off x="572824" y="6327000"/>
              <a:ext cx="329400" cy="31320"/>
            </p14:xfrm>
          </p:contentPart>
        </mc:Choice>
        <mc:Fallback xmlns="">
          <p:pic>
            <p:nvPicPr>
              <p:cNvPr id="47" name="Ink 46">
                <a:extLst>
                  <a:ext uri="{FF2B5EF4-FFF2-40B4-BE49-F238E27FC236}">
                    <a16:creationId xmlns:a16="http://schemas.microsoft.com/office/drawing/2014/main" id="{A2E06E06-CFC4-A60A-CC51-22266A47D46B}"/>
                  </a:ext>
                </a:extLst>
              </p:cNvPr>
              <p:cNvPicPr/>
              <p:nvPr/>
            </p:nvPicPr>
            <p:blipFill>
              <a:blip r:embed="rId13"/>
              <a:stretch>
                <a:fillRect/>
              </a:stretch>
            </p:blipFill>
            <p:spPr>
              <a:xfrm>
                <a:off x="563824" y="6318000"/>
                <a:ext cx="347040" cy="48960"/>
              </a:xfrm>
              <a:prstGeom prst="rect">
                <a:avLst/>
              </a:prstGeom>
            </p:spPr>
          </p:pic>
        </mc:Fallback>
      </mc:AlternateContent>
      <p:grpSp>
        <p:nvGrpSpPr>
          <p:cNvPr id="82" name="Group 81">
            <a:extLst>
              <a:ext uri="{FF2B5EF4-FFF2-40B4-BE49-F238E27FC236}">
                <a16:creationId xmlns:a16="http://schemas.microsoft.com/office/drawing/2014/main" id="{B7D91FA6-FBFC-3D58-73FB-82CD68500BF2}"/>
              </a:ext>
            </a:extLst>
          </p:cNvPr>
          <p:cNvGrpSpPr/>
          <p:nvPr/>
        </p:nvGrpSpPr>
        <p:grpSpPr>
          <a:xfrm>
            <a:off x="1822024" y="3712320"/>
            <a:ext cx="513720" cy="1649520"/>
            <a:chOff x="1822024" y="3712320"/>
            <a:chExt cx="513720" cy="1649520"/>
          </a:xfrm>
        </p:grpSpPr>
        <mc:AlternateContent xmlns:mc="http://schemas.openxmlformats.org/markup-compatibility/2006" xmlns:p14="http://schemas.microsoft.com/office/powerpoint/2010/main">
          <mc:Choice Requires="p14">
            <p:contentPart p14:bwMode="auto" r:id="rId14">
              <p14:nvContentPartPr>
                <p14:cNvPr id="80" name="Ink 79">
                  <a:extLst>
                    <a:ext uri="{FF2B5EF4-FFF2-40B4-BE49-F238E27FC236}">
                      <a16:creationId xmlns:a16="http://schemas.microsoft.com/office/drawing/2014/main" id="{AAAA77A3-542C-2B44-59AE-F3E2CE7EA2AC}"/>
                    </a:ext>
                  </a:extLst>
                </p14:cNvPr>
                <p14:cNvContentPartPr/>
                <p14:nvPr/>
              </p14:nvContentPartPr>
              <p14:xfrm>
                <a:off x="1822024" y="3712320"/>
                <a:ext cx="417600" cy="883440"/>
              </p14:xfrm>
            </p:contentPart>
          </mc:Choice>
          <mc:Fallback xmlns="">
            <p:pic>
              <p:nvPicPr>
                <p:cNvPr id="80" name="Ink 79">
                  <a:extLst>
                    <a:ext uri="{FF2B5EF4-FFF2-40B4-BE49-F238E27FC236}">
                      <a16:creationId xmlns:a16="http://schemas.microsoft.com/office/drawing/2014/main" id="{AAAA77A3-542C-2B44-59AE-F3E2CE7EA2AC}"/>
                    </a:ext>
                  </a:extLst>
                </p:cNvPr>
                <p:cNvPicPr/>
                <p:nvPr/>
              </p:nvPicPr>
              <p:blipFill>
                <a:blip r:embed="rId15"/>
                <a:stretch>
                  <a:fillRect/>
                </a:stretch>
              </p:blipFill>
              <p:spPr>
                <a:xfrm>
                  <a:off x="1813024" y="3703320"/>
                  <a:ext cx="435240" cy="901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1" name="Ink 80">
                  <a:extLst>
                    <a:ext uri="{FF2B5EF4-FFF2-40B4-BE49-F238E27FC236}">
                      <a16:creationId xmlns:a16="http://schemas.microsoft.com/office/drawing/2014/main" id="{A76B82EC-22F7-4F54-1DD8-A2D5F90EA63E}"/>
                    </a:ext>
                  </a:extLst>
                </p14:cNvPr>
                <p14:cNvContentPartPr/>
                <p14:nvPr/>
              </p14:nvContentPartPr>
              <p14:xfrm>
                <a:off x="1870984" y="4541040"/>
                <a:ext cx="464760" cy="820800"/>
              </p14:xfrm>
            </p:contentPart>
          </mc:Choice>
          <mc:Fallback xmlns="">
            <p:pic>
              <p:nvPicPr>
                <p:cNvPr id="81" name="Ink 80">
                  <a:extLst>
                    <a:ext uri="{FF2B5EF4-FFF2-40B4-BE49-F238E27FC236}">
                      <a16:creationId xmlns:a16="http://schemas.microsoft.com/office/drawing/2014/main" id="{A76B82EC-22F7-4F54-1DD8-A2D5F90EA63E}"/>
                    </a:ext>
                  </a:extLst>
                </p:cNvPr>
                <p:cNvPicPr/>
                <p:nvPr/>
              </p:nvPicPr>
              <p:blipFill>
                <a:blip r:embed="rId17"/>
                <a:stretch>
                  <a:fillRect/>
                </a:stretch>
              </p:blipFill>
              <p:spPr>
                <a:xfrm>
                  <a:off x="1861984" y="4532400"/>
                  <a:ext cx="482400" cy="838440"/>
                </a:xfrm>
                <a:prstGeom prst="rect">
                  <a:avLst/>
                </a:prstGeom>
              </p:spPr>
            </p:pic>
          </mc:Fallback>
        </mc:AlternateContent>
      </p:grpSp>
      <p:grpSp>
        <p:nvGrpSpPr>
          <p:cNvPr id="88" name="Group 87">
            <a:extLst>
              <a:ext uri="{FF2B5EF4-FFF2-40B4-BE49-F238E27FC236}">
                <a16:creationId xmlns:a16="http://schemas.microsoft.com/office/drawing/2014/main" id="{085B6ADD-081E-1716-C2E5-AD5AEAD230B3}"/>
              </a:ext>
            </a:extLst>
          </p:cNvPr>
          <p:cNvGrpSpPr/>
          <p:nvPr/>
        </p:nvGrpSpPr>
        <p:grpSpPr>
          <a:xfrm>
            <a:off x="5612104" y="4301280"/>
            <a:ext cx="187200" cy="112680"/>
            <a:chOff x="5612104" y="4301280"/>
            <a:chExt cx="187200" cy="112680"/>
          </a:xfrm>
        </p:grpSpPr>
        <mc:AlternateContent xmlns:mc="http://schemas.openxmlformats.org/markup-compatibility/2006" xmlns:p14="http://schemas.microsoft.com/office/powerpoint/2010/main">
          <mc:Choice Requires="p14">
            <p:contentPart p14:bwMode="auto" r:id="rId18">
              <p14:nvContentPartPr>
                <p14:cNvPr id="83" name="Ink 82">
                  <a:extLst>
                    <a:ext uri="{FF2B5EF4-FFF2-40B4-BE49-F238E27FC236}">
                      <a16:creationId xmlns:a16="http://schemas.microsoft.com/office/drawing/2014/main" id="{B1180E24-D2E7-DEB0-7ECC-D1BC648384F0}"/>
                    </a:ext>
                  </a:extLst>
                </p14:cNvPr>
                <p14:cNvContentPartPr/>
                <p14:nvPr/>
              </p14:nvContentPartPr>
              <p14:xfrm>
                <a:off x="5673304" y="4345200"/>
                <a:ext cx="126000" cy="18000"/>
              </p14:xfrm>
            </p:contentPart>
          </mc:Choice>
          <mc:Fallback xmlns="">
            <p:pic>
              <p:nvPicPr>
                <p:cNvPr id="83" name="Ink 82">
                  <a:extLst>
                    <a:ext uri="{FF2B5EF4-FFF2-40B4-BE49-F238E27FC236}">
                      <a16:creationId xmlns:a16="http://schemas.microsoft.com/office/drawing/2014/main" id="{B1180E24-D2E7-DEB0-7ECC-D1BC648384F0}"/>
                    </a:ext>
                  </a:extLst>
                </p:cNvPr>
                <p:cNvPicPr/>
                <p:nvPr/>
              </p:nvPicPr>
              <p:blipFill>
                <a:blip r:embed="rId19"/>
                <a:stretch>
                  <a:fillRect/>
                </a:stretch>
              </p:blipFill>
              <p:spPr>
                <a:xfrm>
                  <a:off x="5664664" y="4336560"/>
                  <a:ext cx="14364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4" name="Ink 83">
                  <a:extLst>
                    <a:ext uri="{FF2B5EF4-FFF2-40B4-BE49-F238E27FC236}">
                      <a16:creationId xmlns:a16="http://schemas.microsoft.com/office/drawing/2014/main" id="{C8F544F8-502F-A1AA-BA3D-4F6ECE49A4F2}"/>
                    </a:ext>
                  </a:extLst>
                </p14:cNvPr>
                <p14:cNvContentPartPr/>
                <p14:nvPr/>
              </p14:nvContentPartPr>
              <p14:xfrm>
                <a:off x="5612104" y="4301280"/>
                <a:ext cx="100440" cy="112680"/>
              </p14:xfrm>
            </p:contentPart>
          </mc:Choice>
          <mc:Fallback xmlns="">
            <p:pic>
              <p:nvPicPr>
                <p:cNvPr id="84" name="Ink 83">
                  <a:extLst>
                    <a:ext uri="{FF2B5EF4-FFF2-40B4-BE49-F238E27FC236}">
                      <a16:creationId xmlns:a16="http://schemas.microsoft.com/office/drawing/2014/main" id="{C8F544F8-502F-A1AA-BA3D-4F6ECE49A4F2}"/>
                    </a:ext>
                  </a:extLst>
                </p:cNvPr>
                <p:cNvPicPr/>
                <p:nvPr/>
              </p:nvPicPr>
              <p:blipFill>
                <a:blip r:embed="rId21"/>
                <a:stretch>
                  <a:fillRect/>
                </a:stretch>
              </p:blipFill>
              <p:spPr>
                <a:xfrm>
                  <a:off x="5603464" y="4292280"/>
                  <a:ext cx="118080" cy="130320"/>
                </a:xfrm>
                <a:prstGeom prst="rect">
                  <a:avLst/>
                </a:prstGeom>
              </p:spPr>
            </p:pic>
          </mc:Fallback>
        </mc:AlternateContent>
      </p:grpSp>
      <p:grpSp>
        <p:nvGrpSpPr>
          <p:cNvPr id="87" name="Group 86">
            <a:extLst>
              <a:ext uri="{FF2B5EF4-FFF2-40B4-BE49-F238E27FC236}">
                <a16:creationId xmlns:a16="http://schemas.microsoft.com/office/drawing/2014/main" id="{AC6B48AB-5ACC-2B3F-A91E-9FD10235CBFD}"/>
              </a:ext>
            </a:extLst>
          </p:cNvPr>
          <p:cNvGrpSpPr/>
          <p:nvPr/>
        </p:nvGrpSpPr>
        <p:grpSpPr>
          <a:xfrm>
            <a:off x="6120064" y="4574520"/>
            <a:ext cx="176760" cy="113040"/>
            <a:chOff x="6120064" y="4574520"/>
            <a:chExt cx="176760" cy="113040"/>
          </a:xfrm>
        </p:grpSpPr>
        <mc:AlternateContent xmlns:mc="http://schemas.openxmlformats.org/markup-compatibility/2006" xmlns:p14="http://schemas.microsoft.com/office/powerpoint/2010/main">
          <mc:Choice Requires="p14">
            <p:contentPart p14:bwMode="auto" r:id="rId22">
              <p14:nvContentPartPr>
                <p14:cNvPr id="85" name="Ink 84">
                  <a:extLst>
                    <a:ext uri="{FF2B5EF4-FFF2-40B4-BE49-F238E27FC236}">
                      <a16:creationId xmlns:a16="http://schemas.microsoft.com/office/drawing/2014/main" id="{8657E452-E2B4-A2AF-3349-27EAC67E8CAA}"/>
                    </a:ext>
                  </a:extLst>
                </p14:cNvPr>
                <p14:cNvContentPartPr/>
                <p14:nvPr/>
              </p14:nvContentPartPr>
              <p14:xfrm>
                <a:off x="6158944" y="4574520"/>
                <a:ext cx="137880" cy="92160"/>
              </p14:xfrm>
            </p:contentPart>
          </mc:Choice>
          <mc:Fallback xmlns="">
            <p:pic>
              <p:nvPicPr>
                <p:cNvPr id="85" name="Ink 84">
                  <a:extLst>
                    <a:ext uri="{FF2B5EF4-FFF2-40B4-BE49-F238E27FC236}">
                      <a16:creationId xmlns:a16="http://schemas.microsoft.com/office/drawing/2014/main" id="{8657E452-E2B4-A2AF-3349-27EAC67E8CAA}"/>
                    </a:ext>
                  </a:extLst>
                </p:cNvPr>
                <p:cNvPicPr/>
                <p:nvPr/>
              </p:nvPicPr>
              <p:blipFill>
                <a:blip r:embed="rId23"/>
                <a:stretch>
                  <a:fillRect/>
                </a:stretch>
              </p:blipFill>
              <p:spPr>
                <a:xfrm>
                  <a:off x="6150304" y="4565520"/>
                  <a:ext cx="15552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6" name="Ink 85">
                  <a:extLst>
                    <a:ext uri="{FF2B5EF4-FFF2-40B4-BE49-F238E27FC236}">
                      <a16:creationId xmlns:a16="http://schemas.microsoft.com/office/drawing/2014/main" id="{470F42BA-8A91-D97D-88D9-C1C4CDC63E3C}"/>
                    </a:ext>
                  </a:extLst>
                </p14:cNvPr>
                <p14:cNvContentPartPr/>
                <p14:nvPr/>
              </p14:nvContentPartPr>
              <p14:xfrm>
                <a:off x="6120064" y="4582800"/>
                <a:ext cx="137520" cy="104760"/>
              </p14:xfrm>
            </p:contentPart>
          </mc:Choice>
          <mc:Fallback xmlns="">
            <p:pic>
              <p:nvPicPr>
                <p:cNvPr id="86" name="Ink 85">
                  <a:extLst>
                    <a:ext uri="{FF2B5EF4-FFF2-40B4-BE49-F238E27FC236}">
                      <a16:creationId xmlns:a16="http://schemas.microsoft.com/office/drawing/2014/main" id="{470F42BA-8A91-D97D-88D9-C1C4CDC63E3C}"/>
                    </a:ext>
                  </a:extLst>
                </p:cNvPr>
                <p:cNvPicPr/>
                <p:nvPr/>
              </p:nvPicPr>
              <p:blipFill>
                <a:blip r:embed="rId25"/>
                <a:stretch>
                  <a:fillRect/>
                </a:stretch>
              </p:blipFill>
              <p:spPr>
                <a:xfrm>
                  <a:off x="6111424" y="4574160"/>
                  <a:ext cx="155160" cy="122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89" name="Ink 88">
                <a:extLst>
                  <a:ext uri="{FF2B5EF4-FFF2-40B4-BE49-F238E27FC236}">
                    <a16:creationId xmlns:a16="http://schemas.microsoft.com/office/drawing/2014/main" id="{809317F0-CF53-9AD5-823E-2B38CD374E10}"/>
                  </a:ext>
                </a:extLst>
              </p14:cNvPr>
              <p14:cNvContentPartPr/>
              <p14:nvPr/>
            </p14:nvContentPartPr>
            <p14:xfrm>
              <a:off x="6538384" y="573480"/>
              <a:ext cx="801720" cy="538920"/>
            </p14:xfrm>
          </p:contentPart>
        </mc:Choice>
        <mc:Fallback xmlns="">
          <p:pic>
            <p:nvPicPr>
              <p:cNvPr id="89" name="Ink 88">
                <a:extLst>
                  <a:ext uri="{FF2B5EF4-FFF2-40B4-BE49-F238E27FC236}">
                    <a16:creationId xmlns:a16="http://schemas.microsoft.com/office/drawing/2014/main" id="{809317F0-CF53-9AD5-823E-2B38CD374E10}"/>
                  </a:ext>
                </a:extLst>
              </p:cNvPr>
              <p:cNvPicPr/>
              <p:nvPr/>
            </p:nvPicPr>
            <p:blipFill>
              <a:blip r:embed="rId27"/>
              <a:stretch>
                <a:fillRect/>
              </a:stretch>
            </p:blipFill>
            <p:spPr>
              <a:xfrm>
                <a:off x="6529384" y="564840"/>
                <a:ext cx="819360" cy="556560"/>
              </a:xfrm>
              <a:prstGeom prst="rect">
                <a:avLst/>
              </a:prstGeom>
            </p:spPr>
          </p:pic>
        </mc:Fallback>
      </mc:AlternateContent>
      <p:grpSp>
        <p:nvGrpSpPr>
          <p:cNvPr id="93" name="Group 92">
            <a:extLst>
              <a:ext uri="{FF2B5EF4-FFF2-40B4-BE49-F238E27FC236}">
                <a16:creationId xmlns:a16="http://schemas.microsoft.com/office/drawing/2014/main" id="{EBEB63C8-6AFD-2506-5175-D24DE7D9A325}"/>
              </a:ext>
            </a:extLst>
          </p:cNvPr>
          <p:cNvGrpSpPr/>
          <p:nvPr/>
        </p:nvGrpSpPr>
        <p:grpSpPr>
          <a:xfrm>
            <a:off x="265024" y="677160"/>
            <a:ext cx="10911600" cy="2655360"/>
            <a:chOff x="265024" y="677160"/>
            <a:chExt cx="10911600" cy="2655360"/>
          </a:xfrm>
        </p:grpSpPr>
        <mc:AlternateContent xmlns:mc="http://schemas.openxmlformats.org/markup-compatibility/2006" xmlns:p14="http://schemas.microsoft.com/office/powerpoint/2010/main">
          <mc:Choice Requires="p14">
            <p:contentPart p14:bwMode="auto" r:id="rId28">
              <p14:nvContentPartPr>
                <p14:cNvPr id="38" name="Ink 37">
                  <a:extLst>
                    <a:ext uri="{FF2B5EF4-FFF2-40B4-BE49-F238E27FC236}">
                      <a16:creationId xmlns:a16="http://schemas.microsoft.com/office/drawing/2014/main" id="{C643CEAF-60F5-38AE-C9AB-36521F46C419}"/>
                    </a:ext>
                  </a:extLst>
                </p14:cNvPr>
                <p14:cNvContentPartPr/>
                <p14:nvPr/>
              </p14:nvContentPartPr>
              <p14:xfrm>
                <a:off x="5303224" y="936720"/>
                <a:ext cx="33840" cy="923400"/>
              </p14:xfrm>
            </p:contentPart>
          </mc:Choice>
          <mc:Fallback xmlns="">
            <p:pic>
              <p:nvPicPr>
                <p:cNvPr id="38" name="Ink 37">
                  <a:extLst>
                    <a:ext uri="{FF2B5EF4-FFF2-40B4-BE49-F238E27FC236}">
                      <a16:creationId xmlns:a16="http://schemas.microsoft.com/office/drawing/2014/main" id="{C643CEAF-60F5-38AE-C9AB-36521F46C419}"/>
                    </a:ext>
                  </a:extLst>
                </p:cNvPr>
                <p:cNvPicPr/>
                <p:nvPr/>
              </p:nvPicPr>
              <p:blipFill>
                <a:blip r:embed="rId29"/>
                <a:stretch>
                  <a:fillRect/>
                </a:stretch>
              </p:blipFill>
              <p:spPr>
                <a:xfrm>
                  <a:off x="5294584" y="927720"/>
                  <a:ext cx="51480" cy="9410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5" name="Ink 14">
                  <a:extLst>
                    <a:ext uri="{FF2B5EF4-FFF2-40B4-BE49-F238E27FC236}">
                      <a16:creationId xmlns:a16="http://schemas.microsoft.com/office/drawing/2014/main" id="{02100DE0-9F03-F7AE-40E1-93CBEB6FC9FE}"/>
                    </a:ext>
                  </a:extLst>
                </p14:cNvPr>
                <p14:cNvContentPartPr/>
                <p14:nvPr/>
              </p14:nvContentPartPr>
              <p14:xfrm>
                <a:off x="377344" y="1530000"/>
                <a:ext cx="816840" cy="117360"/>
              </p14:xfrm>
            </p:contentPart>
          </mc:Choice>
          <mc:Fallback xmlns="">
            <p:pic>
              <p:nvPicPr>
                <p:cNvPr id="15" name="Ink 14">
                  <a:extLst>
                    <a:ext uri="{FF2B5EF4-FFF2-40B4-BE49-F238E27FC236}">
                      <a16:creationId xmlns:a16="http://schemas.microsoft.com/office/drawing/2014/main" id="{02100DE0-9F03-F7AE-40E1-93CBEB6FC9FE}"/>
                    </a:ext>
                  </a:extLst>
                </p:cNvPr>
                <p:cNvPicPr/>
                <p:nvPr/>
              </p:nvPicPr>
              <p:blipFill>
                <a:blip r:embed="rId31"/>
                <a:stretch>
                  <a:fillRect/>
                </a:stretch>
              </p:blipFill>
              <p:spPr>
                <a:xfrm>
                  <a:off x="368704" y="1521360"/>
                  <a:ext cx="83448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8" name="Ink 27">
                  <a:extLst>
                    <a:ext uri="{FF2B5EF4-FFF2-40B4-BE49-F238E27FC236}">
                      <a16:creationId xmlns:a16="http://schemas.microsoft.com/office/drawing/2014/main" id="{6FEBD9B4-ED3C-9EED-31BB-7F69DBE60898}"/>
                    </a:ext>
                  </a:extLst>
                </p14:cNvPr>
                <p14:cNvContentPartPr/>
                <p14:nvPr/>
              </p14:nvContentPartPr>
              <p14:xfrm>
                <a:off x="2621224" y="766440"/>
                <a:ext cx="64800" cy="1232640"/>
              </p14:xfrm>
            </p:contentPart>
          </mc:Choice>
          <mc:Fallback xmlns="">
            <p:pic>
              <p:nvPicPr>
                <p:cNvPr id="28" name="Ink 27">
                  <a:extLst>
                    <a:ext uri="{FF2B5EF4-FFF2-40B4-BE49-F238E27FC236}">
                      <a16:creationId xmlns:a16="http://schemas.microsoft.com/office/drawing/2014/main" id="{6FEBD9B4-ED3C-9EED-31BB-7F69DBE60898}"/>
                    </a:ext>
                  </a:extLst>
                </p:cNvPr>
                <p:cNvPicPr/>
                <p:nvPr/>
              </p:nvPicPr>
              <p:blipFill>
                <a:blip r:embed="rId33"/>
                <a:stretch>
                  <a:fillRect/>
                </a:stretch>
              </p:blipFill>
              <p:spPr>
                <a:xfrm>
                  <a:off x="2612584" y="757440"/>
                  <a:ext cx="82440" cy="1250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8" name="Ink 47">
                  <a:extLst>
                    <a:ext uri="{FF2B5EF4-FFF2-40B4-BE49-F238E27FC236}">
                      <a16:creationId xmlns:a16="http://schemas.microsoft.com/office/drawing/2014/main" id="{603A8B02-C00A-0C4F-06A5-25BCA19F5A9D}"/>
                    </a:ext>
                  </a:extLst>
                </p14:cNvPr>
                <p14:cNvContentPartPr/>
                <p14:nvPr/>
              </p14:nvContentPartPr>
              <p14:xfrm>
                <a:off x="2644264" y="1101960"/>
                <a:ext cx="699480" cy="324360"/>
              </p14:xfrm>
            </p:contentPart>
          </mc:Choice>
          <mc:Fallback xmlns="">
            <p:pic>
              <p:nvPicPr>
                <p:cNvPr id="48" name="Ink 47">
                  <a:extLst>
                    <a:ext uri="{FF2B5EF4-FFF2-40B4-BE49-F238E27FC236}">
                      <a16:creationId xmlns:a16="http://schemas.microsoft.com/office/drawing/2014/main" id="{603A8B02-C00A-0C4F-06A5-25BCA19F5A9D}"/>
                    </a:ext>
                  </a:extLst>
                </p:cNvPr>
                <p:cNvPicPr/>
                <p:nvPr/>
              </p:nvPicPr>
              <p:blipFill>
                <a:blip r:embed="rId35"/>
                <a:stretch>
                  <a:fillRect/>
                </a:stretch>
              </p:blipFill>
              <p:spPr>
                <a:xfrm>
                  <a:off x="2635624" y="1092960"/>
                  <a:ext cx="717120" cy="342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9" name="Ink 48">
                  <a:extLst>
                    <a:ext uri="{FF2B5EF4-FFF2-40B4-BE49-F238E27FC236}">
                      <a16:creationId xmlns:a16="http://schemas.microsoft.com/office/drawing/2014/main" id="{64E81F33-375A-0AEF-8E48-84825A7685E8}"/>
                    </a:ext>
                  </a:extLst>
                </p14:cNvPr>
                <p14:cNvContentPartPr/>
                <p14:nvPr/>
              </p14:nvContentPartPr>
              <p14:xfrm>
                <a:off x="1410184" y="1374480"/>
                <a:ext cx="1309320" cy="852480"/>
              </p14:xfrm>
            </p:contentPart>
          </mc:Choice>
          <mc:Fallback xmlns="">
            <p:pic>
              <p:nvPicPr>
                <p:cNvPr id="49" name="Ink 48">
                  <a:extLst>
                    <a:ext uri="{FF2B5EF4-FFF2-40B4-BE49-F238E27FC236}">
                      <a16:creationId xmlns:a16="http://schemas.microsoft.com/office/drawing/2014/main" id="{64E81F33-375A-0AEF-8E48-84825A7685E8}"/>
                    </a:ext>
                  </a:extLst>
                </p:cNvPr>
                <p:cNvPicPr/>
                <p:nvPr/>
              </p:nvPicPr>
              <p:blipFill>
                <a:blip r:embed="rId37"/>
                <a:stretch>
                  <a:fillRect/>
                </a:stretch>
              </p:blipFill>
              <p:spPr>
                <a:xfrm>
                  <a:off x="1401184" y="1365840"/>
                  <a:ext cx="1326960" cy="8701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1" name="Ink 50">
                  <a:extLst>
                    <a:ext uri="{FF2B5EF4-FFF2-40B4-BE49-F238E27FC236}">
                      <a16:creationId xmlns:a16="http://schemas.microsoft.com/office/drawing/2014/main" id="{AF96B380-2A85-9C7C-AD81-CA1D2F8FBC46}"/>
                    </a:ext>
                  </a:extLst>
                </p14:cNvPr>
                <p14:cNvContentPartPr/>
                <p14:nvPr/>
              </p14:nvContentPartPr>
              <p14:xfrm>
                <a:off x="4572064" y="1353240"/>
                <a:ext cx="819720" cy="331560"/>
              </p14:xfrm>
            </p:contentPart>
          </mc:Choice>
          <mc:Fallback xmlns="">
            <p:pic>
              <p:nvPicPr>
                <p:cNvPr id="51" name="Ink 50">
                  <a:extLst>
                    <a:ext uri="{FF2B5EF4-FFF2-40B4-BE49-F238E27FC236}">
                      <a16:creationId xmlns:a16="http://schemas.microsoft.com/office/drawing/2014/main" id="{AF96B380-2A85-9C7C-AD81-CA1D2F8FBC46}"/>
                    </a:ext>
                  </a:extLst>
                </p:cNvPr>
                <p:cNvPicPr/>
                <p:nvPr/>
              </p:nvPicPr>
              <p:blipFill>
                <a:blip r:embed="rId39"/>
                <a:stretch>
                  <a:fillRect/>
                </a:stretch>
              </p:blipFill>
              <p:spPr>
                <a:xfrm>
                  <a:off x="4563424" y="1344240"/>
                  <a:ext cx="83736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2" name="Ink 51">
                  <a:extLst>
                    <a:ext uri="{FF2B5EF4-FFF2-40B4-BE49-F238E27FC236}">
                      <a16:creationId xmlns:a16="http://schemas.microsoft.com/office/drawing/2014/main" id="{129C9654-C02B-166B-0622-7EB90512DC96}"/>
                    </a:ext>
                  </a:extLst>
                </p14:cNvPr>
                <p14:cNvContentPartPr/>
                <p14:nvPr/>
              </p14:nvContentPartPr>
              <p14:xfrm>
                <a:off x="1424224" y="1655280"/>
                <a:ext cx="3366720" cy="1410120"/>
              </p14:xfrm>
            </p:contentPart>
          </mc:Choice>
          <mc:Fallback xmlns="">
            <p:pic>
              <p:nvPicPr>
                <p:cNvPr id="52" name="Ink 51">
                  <a:extLst>
                    <a:ext uri="{FF2B5EF4-FFF2-40B4-BE49-F238E27FC236}">
                      <a16:creationId xmlns:a16="http://schemas.microsoft.com/office/drawing/2014/main" id="{129C9654-C02B-166B-0622-7EB90512DC96}"/>
                    </a:ext>
                  </a:extLst>
                </p:cNvPr>
                <p:cNvPicPr/>
                <p:nvPr/>
              </p:nvPicPr>
              <p:blipFill>
                <a:blip r:embed="rId41"/>
                <a:stretch>
                  <a:fillRect/>
                </a:stretch>
              </p:blipFill>
              <p:spPr>
                <a:xfrm>
                  <a:off x="1415584" y="1646640"/>
                  <a:ext cx="3384360" cy="14277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4" name="Ink 53">
                  <a:extLst>
                    <a:ext uri="{FF2B5EF4-FFF2-40B4-BE49-F238E27FC236}">
                      <a16:creationId xmlns:a16="http://schemas.microsoft.com/office/drawing/2014/main" id="{B87FC679-DAF6-94EA-09F6-FEEE94D9DC3F}"/>
                    </a:ext>
                  </a:extLst>
                </p14:cNvPr>
                <p14:cNvContentPartPr/>
                <p14:nvPr/>
              </p14:nvContentPartPr>
              <p14:xfrm>
                <a:off x="265024" y="3243600"/>
                <a:ext cx="403200" cy="88920"/>
              </p14:xfrm>
            </p:contentPart>
          </mc:Choice>
          <mc:Fallback xmlns="">
            <p:pic>
              <p:nvPicPr>
                <p:cNvPr id="54" name="Ink 53">
                  <a:extLst>
                    <a:ext uri="{FF2B5EF4-FFF2-40B4-BE49-F238E27FC236}">
                      <a16:creationId xmlns:a16="http://schemas.microsoft.com/office/drawing/2014/main" id="{B87FC679-DAF6-94EA-09F6-FEEE94D9DC3F}"/>
                    </a:ext>
                  </a:extLst>
                </p:cNvPr>
                <p:cNvPicPr/>
                <p:nvPr/>
              </p:nvPicPr>
              <p:blipFill>
                <a:blip r:embed="rId43"/>
                <a:stretch>
                  <a:fillRect/>
                </a:stretch>
              </p:blipFill>
              <p:spPr>
                <a:xfrm>
                  <a:off x="256024" y="3234960"/>
                  <a:ext cx="42084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5" name="Ink 54">
                  <a:extLst>
                    <a:ext uri="{FF2B5EF4-FFF2-40B4-BE49-F238E27FC236}">
                      <a16:creationId xmlns:a16="http://schemas.microsoft.com/office/drawing/2014/main" id="{8A83B090-4AB2-DDD7-4854-CEE6AEF0A8C8}"/>
                    </a:ext>
                  </a:extLst>
                </p14:cNvPr>
                <p14:cNvContentPartPr/>
                <p14:nvPr/>
              </p14:nvContentPartPr>
              <p14:xfrm>
                <a:off x="3390184" y="1955880"/>
                <a:ext cx="203400" cy="32040"/>
              </p14:xfrm>
            </p:contentPart>
          </mc:Choice>
          <mc:Fallback xmlns="">
            <p:pic>
              <p:nvPicPr>
                <p:cNvPr id="55" name="Ink 54">
                  <a:extLst>
                    <a:ext uri="{FF2B5EF4-FFF2-40B4-BE49-F238E27FC236}">
                      <a16:creationId xmlns:a16="http://schemas.microsoft.com/office/drawing/2014/main" id="{8A83B090-4AB2-DDD7-4854-CEE6AEF0A8C8}"/>
                    </a:ext>
                  </a:extLst>
                </p:cNvPr>
                <p:cNvPicPr/>
                <p:nvPr/>
              </p:nvPicPr>
              <p:blipFill>
                <a:blip r:embed="rId45"/>
                <a:stretch>
                  <a:fillRect/>
                </a:stretch>
              </p:blipFill>
              <p:spPr>
                <a:xfrm>
                  <a:off x="3381544" y="1946880"/>
                  <a:ext cx="22104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6" name="Ink 55">
                  <a:extLst>
                    <a:ext uri="{FF2B5EF4-FFF2-40B4-BE49-F238E27FC236}">
                      <a16:creationId xmlns:a16="http://schemas.microsoft.com/office/drawing/2014/main" id="{D917BA01-4DE8-31B5-B81A-E8DE0B65301E}"/>
                    </a:ext>
                  </a:extLst>
                </p14:cNvPr>
                <p14:cNvContentPartPr/>
                <p14:nvPr/>
              </p14:nvContentPartPr>
              <p14:xfrm>
                <a:off x="4104784" y="1993320"/>
                <a:ext cx="157680" cy="36360"/>
              </p14:xfrm>
            </p:contentPart>
          </mc:Choice>
          <mc:Fallback xmlns="">
            <p:pic>
              <p:nvPicPr>
                <p:cNvPr id="56" name="Ink 55">
                  <a:extLst>
                    <a:ext uri="{FF2B5EF4-FFF2-40B4-BE49-F238E27FC236}">
                      <a16:creationId xmlns:a16="http://schemas.microsoft.com/office/drawing/2014/main" id="{D917BA01-4DE8-31B5-B81A-E8DE0B65301E}"/>
                    </a:ext>
                  </a:extLst>
                </p:cNvPr>
                <p:cNvPicPr/>
                <p:nvPr/>
              </p:nvPicPr>
              <p:blipFill>
                <a:blip r:embed="rId47"/>
                <a:stretch>
                  <a:fillRect/>
                </a:stretch>
              </p:blipFill>
              <p:spPr>
                <a:xfrm>
                  <a:off x="4095784" y="1984680"/>
                  <a:ext cx="17532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8" name="Ink 57">
                  <a:extLst>
                    <a:ext uri="{FF2B5EF4-FFF2-40B4-BE49-F238E27FC236}">
                      <a16:creationId xmlns:a16="http://schemas.microsoft.com/office/drawing/2014/main" id="{7F189AC1-FC84-8AAF-9CA7-04B9E23F8BF0}"/>
                    </a:ext>
                  </a:extLst>
                </p14:cNvPr>
                <p14:cNvContentPartPr/>
                <p14:nvPr/>
              </p14:nvContentPartPr>
              <p14:xfrm>
                <a:off x="5530384" y="2304720"/>
                <a:ext cx="24840" cy="77040"/>
              </p14:xfrm>
            </p:contentPart>
          </mc:Choice>
          <mc:Fallback xmlns="">
            <p:pic>
              <p:nvPicPr>
                <p:cNvPr id="58" name="Ink 57">
                  <a:extLst>
                    <a:ext uri="{FF2B5EF4-FFF2-40B4-BE49-F238E27FC236}">
                      <a16:creationId xmlns:a16="http://schemas.microsoft.com/office/drawing/2014/main" id="{7F189AC1-FC84-8AAF-9CA7-04B9E23F8BF0}"/>
                    </a:ext>
                  </a:extLst>
                </p:cNvPr>
                <p:cNvPicPr/>
                <p:nvPr/>
              </p:nvPicPr>
              <p:blipFill>
                <a:blip r:embed="rId49"/>
                <a:stretch>
                  <a:fillRect/>
                </a:stretch>
              </p:blipFill>
              <p:spPr>
                <a:xfrm>
                  <a:off x="5521384" y="2296080"/>
                  <a:ext cx="4248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9" name="Ink 58">
                  <a:extLst>
                    <a:ext uri="{FF2B5EF4-FFF2-40B4-BE49-F238E27FC236}">
                      <a16:creationId xmlns:a16="http://schemas.microsoft.com/office/drawing/2014/main" id="{588139D3-86DB-6093-C8C1-34CF2C70CDB4}"/>
                    </a:ext>
                  </a:extLst>
                </p14:cNvPr>
                <p14:cNvContentPartPr/>
                <p14:nvPr/>
              </p14:nvContentPartPr>
              <p14:xfrm>
                <a:off x="5404744" y="2305440"/>
                <a:ext cx="19080" cy="95040"/>
              </p14:xfrm>
            </p:contentPart>
          </mc:Choice>
          <mc:Fallback xmlns="">
            <p:pic>
              <p:nvPicPr>
                <p:cNvPr id="59" name="Ink 58">
                  <a:extLst>
                    <a:ext uri="{FF2B5EF4-FFF2-40B4-BE49-F238E27FC236}">
                      <a16:creationId xmlns:a16="http://schemas.microsoft.com/office/drawing/2014/main" id="{588139D3-86DB-6093-C8C1-34CF2C70CDB4}"/>
                    </a:ext>
                  </a:extLst>
                </p:cNvPr>
                <p:cNvPicPr/>
                <p:nvPr/>
              </p:nvPicPr>
              <p:blipFill>
                <a:blip r:embed="rId51"/>
                <a:stretch>
                  <a:fillRect/>
                </a:stretch>
              </p:blipFill>
              <p:spPr>
                <a:xfrm>
                  <a:off x="5396104" y="2296440"/>
                  <a:ext cx="3672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0" name="Ink 59">
                  <a:extLst>
                    <a:ext uri="{FF2B5EF4-FFF2-40B4-BE49-F238E27FC236}">
                      <a16:creationId xmlns:a16="http://schemas.microsoft.com/office/drawing/2014/main" id="{B718E75E-1A0B-4DE6-567E-2CBC90E3E2BE}"/>
                    </a:ext>
                  </a:extLst>
                </p14:cNvPr>
                <p14:cNvContentPartPr/>
                <p14:nvPr/>
              </p14:nvContentPartPr>
              <p14:xfrm>
                <a:off x="5311504" y="2315520"/>
                <a:ext cx="12960" cy="65880"/>
              </p14:xfrm>
            </p:contentPart>
          </mc:Choice>
          <mc:Fallback xmlns="">
            <p:pic>
              <p:nvPicPr>
                <p:cNvPr id="60" name="Ink 59">
                  <a:extLst>
                    <a:ext uri="{FF2B5EF4-FFF2-40B4-BE49-F238E27FC236}">
                      <a16:creationId xmlns:a16="http://schemas.microsoft.com/office/drawing/2014/main" id="{B718E75E-1A0B-4DE6-567E-2CBC90E3E2BE}"/>
                    </a:ext>
                  </a:extLst>
                </p:cNvPr>
                <p:cNvPicPr/>
                <p:nvPr/>
              </p:nvPicPr>
              <p:blipFill>
                <a:blip r:embed="rId53"/>
                <a:stretch>
                  <a:fillRect/>
                </a:stretch>
              </p:blipFill>
              <p:spPr>
                <a:xfrm>
                  <a:off x="5302504" y="2306520"/>
                  <a:ext cx="3060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1" name="Ink 60">
                  <a:extLst>
                    <a:ext uri="{FF2B5EF4-FFF2-40B4-BE49-F238E27FC236}">
                      <a16:creationId xmlns:a16="http://schemas.microsoft.com/office/drawing/2014/main" id="{90288013-DF4A-507E-5293-6A329BA1DC8D}"/>
                    </a:ext>
                  </a:extLst>
                </p14:cNvPr>
                <p14:cNvContentPartPr/>
                <p14:nvPr/>
              </p14:nvContentPartPr>
              <p14:xfrm>
                <a:off x="5187664" y="2291400"/>
                <a:ext cx="12240" cy="95760"/>
              </p14:xfrm>
            </p:contentPart>
          </mc:Choice>
          <mc:Fallback xmlns="">
            <p:pic>
              <p:nvPicPr>
                <p:cNvPr id="61" name="Ink 60">
                  <a:extLst>
                    <a:ext uri="{FF2B5EF4-FFF2-40B4-BE49-F238E27FC236}">
                      <a16:creationId xmlns:a16="http://schemas.microsoft.com/office/drawing/2014/main" id="{90288013-DF4A-507E-5293-6A329BA1DC8D}"/>
                    </a:ext>
                  </a:extLst>
                </p:cNvPr>
                <p:cNvPicPr/>
                <p:nvPr/>
              </p:nvPicPr>
              <p:blipFill>
                <a:blip r:embed="rId55"/>
                <a:stretch>
                  <a:fillRect/>
                </a:stretch>
              </p:blipFill>
              <p:spPr>
                <a:xfrm>
                  <a:off x="5179024" y="2282400"/>
                  <a:ext cx="2988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2" name="Ink 61">
                  <a:extLst>
                    <a:ext uri="{FF2B5EF4-FFF2-40B4-BE49-F238E27FC236}">
                      <a16:creationId xmlns:a16="http://schemas.microsoft.com/office/drawing/2014/main" id="{2C82A703-57A4-815D-050C-35EC347CA3F2}"/>
                    </a:ext>
                  </a:extLst>
                </p14:cNvPr>
                <p14:cNvContentPartPr/>
                <p14:nvPr/>
              </p14:nvContentPartPr>
              <p14:xfrm>
                <a:off x="5072104" y="2339280"/>
                <a:ext cx="19800" cy="76320"/>
              </p14:xfrm>
            </p:contentPart>
          </mc:Choice>
          <mc:Fallback xmlns="">
            <p:pic>
              <p:nvPicPr>
                <p:cNvPr id="62" name="Ink 61">
                  <a:extLst>
                    <a:ext uri="{FF2B5EF4-FFF2-40B4-BE49-F238E27FC236}">
                      <a16:creationId xmlns:a16="http://schemas.microsoft.com/office/drawing/2014/main" id="{2C82A703-57A4-815D-050C-35EC347CA3F2}"/>
                    </a:ext>
                  </a:extLst>
                </p:cNvPr>
                <p:cNvPicPr/>
                <p:nvPr/>
              </p:nvPicPr>
              <p:blipFill>
                <a:blip r:embed="rId57"/>
                <a:stretch>
                  <a:fillRect/>
                </a:stretch>
              </p:blipFill>
              <p:spPr>
                <a:xfrm>
                  <a:off x="5063464" y="2330640"/>
                  <a:ext cx="3744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3" name="Ink 62">
                  <a:extLst>
                    <a:ext uri="{FF2B5EF4-FFF2-40B4-BE49-F238E27FC236}">
                      <a16:creationId xmlns:a16="http://schemas.microsoft.com/office/drawing/2014/main" id="{7CE4ABF0-E07C-B885-A332-33A17A129EB8}"/>
                    </a:ext>
                  </a:extLst>
                </p14:cNvPr>
                <p14:cNvContentPartPr/>
                <p14:nvPr/>
              </p14:nvContentPartPr>
              <p14:xfrm>
                <a:off x="4992904" y="2290680"/>
                <a:ext cx="11880" cy="101160"/>
              </p14:xfrm>
            </p:contentPart>
          </mc:Choice>
          <mc:Fallback xmlns="">
            <p:pic>
              <p:nvPicPr>
                <p:cNvPr id="63" name="Ink 62">
                  <a:extLst>
                    <a:ext uri="{FF2B5EF4-FFF2-40B4-BE49-F238E27FC236}">
                      <a16:creationId xmlns:a16="http://schemas.microsoft.com/office/drawing/2014/main" id="{7CE4ABF0-E07C-B885-A332-33A17A129EB8}"/>
                    </a:ext>
                  </a:extLst>
                </p:cNvPr>
                <p:cNvPicPr/>
                <p:nvPr/>
              </p:nvPicPr>
              <p:blipFill>
                <a:blip r:embed="rId59"/>
                <a:stretch>
                  <a:fillRect/>
                </a:stretch>
              </p:blipFill>
              <p:spPr>
                <a:xfrm>
                  <a:off x="4983904" y="2281680"/>
                  <a:ext cx="2952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1" name="Ink 70">
                  <a:extLst>
                    <a:ext uri="{FF2B5EF4-FFF2-40B4-BE49-F238E27FC236}">
                      <a16:creationId xmlns:a16="http://schemas.microsoft.com/office/drawing/2014/main" id="{E7C43E08-8037-606C-D425-3EDB6B78E9BE}"/>
                    </a:ext>
                  </a:extLst>
                </p14:cNvPr>
                <p14:cNvContentPartPr/>
                <p14:nvPr/>
              </p14:nvContentPartPr>
              <p14:xfrm>
                <a:off x="4734424" y="2472480"/>
                <a:ext cx="70200" cy="146520"/>
              </p14:xfrm>
            </p:contentPart>
          </mc:Choice>
          <mc:Fallback xmlns="">
            <p:pic>
              <p:nvPicPr>
                <p:cNvPr id="71" name="Ink 70">
                  <a:extLst>
                    <a:ext uri="{FF2B5EF4-FFF2-40B4-BE49-F238E27FC236}">
                      <a16:creationId xmlns:a16="http://schemas.microsoft.com/office/drawing/2014/main" id="{E7C43E08-8037-606C-D425-3EDB6B78E9BE}"/>
                    </a:ext>
                  </a:extLst>
                </p:cNvPr>
                <p:cNvPicPr/>
                <p:nvPr/>
              </p:nvPicPr>
              <p:blipFill>
                <a:blip r:embed="rId61"/>
                <a:stretch>
                  <a:fillRect/>
                </a:stretch>
              </p:blipFill>
              <p:spPr>
                <a:xfrm>
                  <a:off x="4725424" y="2463480"/>
                  <a:ext cx="8784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2" name="Ink 71">
                  <a:extLst>
                    <a:ext uri="{FF2B5EF4-FFF2-40B4-BE49-F238E27FC236}">
                      <a16:creationId xmlns:a16="http://schemas.microsoft.com/office/drawing/2014/main" id="{8D846D6E-3192-173B-CAF8-E651DB6C11BA}"/>
                    </a:ext>
                  </a:extLst>
                </p14:cNvPr>
                <p14:cNvContentPartPr/>
                <p14:nvPr/>
              </p14:nvContentPartPr>
              <p14:xfrm>
                <a:off x="4801024" y="2404080"/>
                <a:ext cx="12240" cy="109080"/>
              </p14:xfrm>
            </p:contentPart>
          </mc:Choice>
          <mc:Fallback xmlns="">
            <p:pic>
              <p:nvPicPr>
                <p:cNvPr id="72" name="Ink 71">
                  <a:extLst>
                    <a:ext uri="{FF2B5EF4-FFF2-40B4-BE49-F238E27FC236}">
                      <a16:creationId xmlns:a16="http://schemas.microsoft.com/office/drawing/2014/main" id="{8D846D6E-3192-173B-CAF8-E651DB6C11BA}"/>
                    </a:ext>
                  </a:extLst>
                </p:cNvPr>
                <p:cNvPicPr/>
                <p:nvPr/>
              </p:nvPicPr>
              <p:blipFill>
                <a:blip r:embed="rId63"/>
                <a:stretch>
                  <a:fillRect/>
                </a:stretch>
              </p:blipFill>
              <p:spPr>
                <a:xfrm>
                  <a:off x="4792384" y="2395440"/>
                  <a:ext cx="2988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5" name="Ink 64">
                  <a:extLst>
                    <a:ext uri="{FF2B5EF4-FFF2-40B4-BE49-F238E27FC236}">
                      <a16:creationId xmlns:a16="http://schemas.microsoft.com/office/drawing/2014/main" id="{85B0B2FC-2872-2E6E-B437-9BC8DE209855}"/>
                    </a:ext>
                  </a:extLst>
                </p14:cNvPr>
                <p14:cNvContentPartPr/>
                <p14:nvPr/>
              </p14:nvContentPartPr>
              <p14:xfrm>
                <a:off x="2956024" y="2963880"/>
                <a:ext cx="34920" cy="96480"/>
              </p14:xfrm>
            </p:contentPart>
          </mc:Choice>
          <mc:Fallback xmlns="">
            <p:pic>
              <p:nvPicPr>
                <p:cNvPr id="65" name="Ink 64">
                  <a:extLst>
                    <a:ext uri="{FF2B5EF4-FFF2-40B4-BE49-F238E27FC236}">
                      <a16:creationId xmlns:a16="http://schemas.microsoft.com/office/drawing/2014/main" id="{85B0B2FC-2872-2E6E-B437-9BC8DE209855}"/>
                    </a:ext>
                  </a:extLst>
                </p:cNvPr>
                <p:cNvPicPr/>
                <p:nvPr/>
              </p:nvPicPr>
              <p:blipFill>
                <a:blip r:embed="rId65"/>
                <a:stretch>
                  <a:fillRect/>
                </a:stretch>
              </p:blipFill>
              <p:spPr>
                <a:xfrm>
                  <a:off x="2947384" y="2954880"/>
                  <a:ext cx="5256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6" name="Ink 65">
                  <a:extLst>
                    <a:ext uri="{FF2B5EF4-FFF2-40B4-BE49-F238E27FC236}">
                      <a16:creationId xmlns:a16="http://schemas.microsoft.com/office/drawing/2014/main" id="{C0B5C168-6BCA-4E29-9D60-73F12848587E}"/>
                    </a:ext>
                  </a:extLst>
                </p14:cNvPr>
                <p14:cNvContentPartPr/>
                <p14:nvPr/>
              </p14:nvContentPartPr>
              <p14:xfrm>
                <a:off x="3067624" y="2966400"/>
                <a:ext cx="9720" cy="115920"/>
              </p14:xfrm>
            </p:contentPart>
          </mc:Choice>
          <mc:Fallback xmlns="">
            <p:pic>
              <p:nvPicPr>
                <p:cNvPr id="66" name="Ink 65">
                  <a:extLst>
                    <a:ext uri="{FF2B5EF4-FFF2-40B4-BE49-F238E27FC236}">
                      <a16:creationId xmlns:a16="http://schemas.microsoft.com/office/drawing/2014/main" id="{C0B5C168-6BCA-4E29-9D60-73F12848587E}"/>
                    </a:ext>
                  </a:extLst>
                </p:cNvPr>
                <p:cNvPicPr/>
                <p:nvPr/>
              </p:nvPicPr>
              <p:blipFill>
                <a:blip r:embed="rId67"/>
                <a:stretch>
                  <a:fillRect/>
                </a:stretch>
              </p:blipFill>
              <p:spPr>
                <a:xfrm>
                  <a:off x="3058984" y="2957760"/>
                  <a:ext cx="2736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7" name="Ink 66">
                  <a:extLst>
                    <a:ext uri="{FF2B5EF4-FFF2-40B4-BE49-F238E27FC236}">
                      <a16:creationId xmlns:a16="http://schemas.microsoft.com/office/drawing/2014/main" id="{7C7A423B-2914-F0B1-C261-7436244D1554}"/>
                    </a:ext>
                  </a:extLst>
                </p14:cNvPr>
                <p14:cNvContentPartPr/>
                <p14:nvPr/>
              </p14:nvContentPartPr>
              <p14:xfrm>
                <a:off x="3221344" y="2975760"/>
                <a:ext cx="20520" cy="127800"/>
              </p14:xfrm>
            </p:contentPart>
          </mc:Choice>
          <mc:Fallback xmlns="">
            <p:pic>
              <p:nvPicPr>
                <p:cNvPr id="67" name="Ink 66">
                  <a:extLst>
                    <a:ext uri="{FF2B5EF4-FFF2-40B4-BE49-F238E27FC236}">
                      <a16:creationId xmlns:a16="http://schemas.microsoft.com/office/drawing/2014/main" id="{7C7A423B-2914-F0B1-C261-7436244D1554}"/>
                    </a:ext>
                  </a:extLst>
                </p:cNvPr>
                <p:cNvPicPr/>
                <p:nvPr/>
              </p:nvPicPr>
              <p:blipFill>
                <a:blip r:embed="rId69"/>
                <a:stretch>
                  <a:fillRect/>
                </a:stretch>
              </p:blipFill>
              <p:spPr>
                <a:xfrm>
                  <a:off x="3212344" y="2966760"/>
                  <a:ext cx="3816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8" name="Ink 67">
                  <a:extLst>
                    <a:ext uri="{FF2B5EF4-FFF2-40B4-BE49-F238E27FC236}">
                      <a16:creationId xmlns:a16="http://schemas.microsoft.com/office/drawing/2014/main" id="{D9E6BEEC-33AE-C3D2-D14A-8FC218B232E0}"/>
                    </a:ext>
                  </a:extLst>
                </p14:cNvPr>
                <p14:cNvContentPartPr/>
                <p14:nvPr/>
              </p14:nvContentPartPr>
              <p14:xfrm>
                <a:off x="3342304" y="2997720"/>
                <a:ext cx="6480" cy="76320"/>
              </p14:xfrm>
            </p:contentPart>
          </mc:Choice>
          <mc:Fallback xmlns="">
            <p:pic>
              <p:nvPicPr>
                <p:cNvPr id="68" name="Ink 67">
                  <a:extLst>
                    <a:ext uri="{FF2B5EF4-FFF2-40B4-BE49-F238E27FC236}">
                      <a16:creationId xmlns:a16="http://schemas.microsoft.com/office/drawing/2014/main" id="{D9E6BEEC-33AE-C3D2-D14A-8FC218B232E0}"/>
                    </a:ext>
                  </a:extLst>
                </p:cNvPr>
                <p:cNvPicPr/>
                <p:nvPr/>
              </p:nvPicPr>
              <p:blipFill>
                <a:blip r:embed="rId71"/>
                <a:stretch>
                  <a:fillRect/>
                </a:stretch>
              </p:blipFill>
              <p:spPr>
                <a:xfrm>
                  <a:off x="3333304" y="2989080"/>
                  <a:ext cx="2412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9" name="Ink 68">
                  <a:extLst>
                    <a:ext uri="{FF2B5EF4-FFF2-40B4-BE49-F238E27FC236}">
                      <a16:creationId xmlns:a16="http://schemas.microsoft.com/office/drawing/2014/main" id="{C6886AFC-92CB-3993-33E9-264BD15A9D83}"/>
                    </a:ext>
                  </a:extLst>
                </p14:cNvPr>
                <p14:cNvContentPartPr/>
                <p14:nvPr/>
              </p14:nvContentPartPr>
              <p14:xfrm>
                <a:off x="3434824" y="2991240"/>
                <a:ext cx="24480" cy="91800"/>
              </p14:xfrm>
            </p:contentPart>
          </mc:Choice>
          <mc:Fallback xmlns="">
            <p:pic>
              <p:nvPicPr>
                <p:cNvPr id="69" name="Ink 68">
                  <a:extLst>
                    <a:ext uri="{FF2B5EF4-FFF2-40B4-BE49-F238E27FC236}">
                      <a16:creationId xmlns:a16="http://schemas.microsoft.com/office/drawing/2014/main" id="{C6886AFC-92CB-3993-33E9-264BD15A9D83}"/>
                    </a:ext>
                  </a:extLst>
                </p:cNvPr>
                <p:cNvPicPr/>
                <p:nvPr/>
              </p:nvPicPr>
              <p:blipFill>
                <a:blip r:embed="rId73"/>
                <a:stretch>
                  <a:fillRect/>
                </a:stretch>
              </p:blipFill>
              <p:spPr>
                <a:xfrm>
                  <a:off x="3426184" y="2982240"/>
                  <a:ext cx="4212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74" name="Ink 73">
                  <a:extLst>
                    <a:ext uri="{FF2B5EF4-FFF2-40B4-BE49-F238E27FC236}">
                      <a16:creationId xmlns:a16="http://schemas.microsoft.com/office/drawing/2014/main" id="{CFFD0B1D-B900-A4B0-B438-23FA2698471E}"/>
                    </a:ext>
                  </a:extLst>
                </p14:cNvPr>
                <p14:cNvContentPartPr/>
                <p14:nvPr/>
              </p14:nvContentPartPr>
              <p14:xfrm>
                <a:off x="3524464" y="2806920"/>
                <a:ext cx="60480" cy="134640"/>
              </p14:xfrm>
            </p:contentPart>
          </mc:Choice>
          <mc:Fallback xmlns="">
            <p:pic>
              <p:nvPicPr>
                <p:cNvPr id="74" name="Ink 73">
                  <a:extLst>
                    <a:ext uri="{FF2B5EF4-FFF2-40B4-BE49-F238E27FC236}">
                      <a16:creationId xmlns:a16="http://schemas.microsoft.com/office/drawing/2014/main" id="{CFFD0B1D-B900-A4B0-B438-23FA2698471E}"/>
                    </a:ext>
                  </a:extLst>
                </p:cNvPr>
                <p:cNvPicPr/>
                <p:nvPr/>
              </p:nvPicPr>
              <p:blipFill>
                <a:blip r:embed="rId75"/>
                <a:stretch>
                  <a:fillRect/>
                </a:stretch>
              </p:blipFill>
              <p:spPr>
                <a:xfrm>
                  <a:off x="3515464" y="2798280"/>
                  <a:ext cx="7812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75" name="Ink 74">
                  <a:extLst>
                    <a:ext uri="{FF2B5EF4-FFF2-40B4-BE49-F238E27FC236}">
                      <a16:creationId xmlns:a16="http://schemas.microsoft.com/office/drawing/2014/main" id="{54055214-B811-459E-FC1B-9509D8933DF9}"/>
                    </a:ext>
                  </a:extLst>
                </p14:cNvPr>
                <p14:cNvContentPartPr/>
                <p14:nvPr/>
              </p14:nvContentPartPr>
              <p14:xfrm>
                <a:off x="3623104" y="2746800"/>
                <a:ext cx="12960" cy="90000"/>
              </p14:xfrm>
            </p:contentPart>
          </mc:Choice>
          <mc:Fallback xmlns="">
            <p:pic>
              <p:nvPicPr>
                <p:cNvPr id="75" name="Ink 74">
                  <a:extLst>
                    <a:ext uri="{FF2B5EF4-FFF2-40B4-BE49-F238E27FC236}">
                      <a16:creationId xmlns:a16="http://schemas.microsoft.com/office/drawing/2014/main" id="{54055214-B811-459E-FC1B-9509D8933DF9}"/>
                    </a:ext>
                  </a:extLst>
                </p:cNvPr>
                <p:cNvPicPr/>
                <p:nvPr/>
              </p:nvPicPr>
              <p:blipFill>
                <a:blip r:embed="rId77"/>
                <a:stretch>
                  <a:fillRect/>
                </a:stretch>
              </p:blipFill>
              <p:spPr>
                <a:xfrm>
                  <a:off x="3614464" y="2737800"/>
                  <a:ext cx="3060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77" name="Ink 76">
                  <a:extLst>
                    <a:ext uri="{FF2B5EF4-FFF2-40B4-BE49-F238E27FC236}">
                      <a16:creationId xmlns:a16="http://schemas.microsoft.com/office/drawing/2014/main" id="{E8563BB9-E9A8-208F-45E8-7085665C310E}"/>
                    </a:ext>
                  </a:extLst>
                </p14:cNvPr>
                <p14:cNvContentPartPr/>
                <p14:nvPr/>
              </p14:nvContentPartPr>
              <p14:xfrm>
                <a:off x="2301184" y="2340000"/>
                <a:ext cx="2405160" cy="166680"/>
              </p14:xfrm>
            </p:contentPart>
          </mc:Choice>
          <mc:Fallback xmlns="">
            <p:pic>
              <p:nvPicPr>
                <p:cNvPr id="77" name="Ink 76">
                  <a:extLst>
                    <a:ext uri="{FF2B5EF4-FFF2-40B4-BE49-F238E27FC236}">
                      <a16:creationId xmlns:a16="http://schemas.microsoft.com/office/drawing/2014/main" id="{E8563BB9-E9A8-208F-45E8-7085665C310E}"/>
                    </a:ext>
                  </a:extLst>
                </p:cNvPr>
                <p:cNvPicPr/>
                <p:nvPr/>
              </p:nvPicPr>
              <p:blipFill>
                <a:blip r:embed="rId79"/>
                <a:stretch>
                  <a:fillRect/>
                </a:stretch>
              </p:blipFill>
              <p:spPr>
                <a:xfrm>
                  <a:off x="2292184" y="2331360"/>
                  <a:ext cx="242280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78" name="Ink 77">
                  <a:extLst>
                    <a:ext uri="{FF2B5EF4-FFF2-40B4-BE49-F238E27FC236}">
                      <a16:creationId xmlns:a16="http://schemas.microsoft.com/office/drawing/2014/main" id="{7A09DB18-1765-DB16-E3E6-FEDDB5348A53}"/>
                    </a:ext>
                  </a:extLst>
                </p14:cNvPr>
                <p14:cNvContentPartPr/>
                <p14:nvPr/>
              </p14:nvContentPartPr>
              <p14:xfrm>
                <a:off x="3753064" y="2846880"/>
                <a:ext cx="2511000" cy="176760"/>
              </p14:xfrm>
            </p:contentPart>
          </mc:Choice>
          <mc:Fallback xmlns="">
            <p:pic>
              <p:nvPicPr>
                <p:cNvPr id="78" name="Ink 77">
                  <a:extLst>
                    <a:ext uri="{FF2B5EF4-FFF2-40B4-BE49-F238E27FC236}">
                      <a16:creationId xmlns:a16="http://schemas.microsoft.com/office/drawing/2014/main" id="{7A09DB18-1765-DB16-E3E6-FEDDB5348A53}"/>
                    </a:ext>
                  </a:extLst>
                </p:cNvPr>
                <p:cNvPicPr/>
                <p:nvPr/>
              </p:nvPicPr>
              <p:blipFill>
                <a:blip r:embed="rId81"/>
                <a:stretch>
                  <a:fillRect/>
                </a:stretch>
              </p:blipFill>
              <p:spPr>
                <a:xfrm>
                  <a:off x="3744064" y="2837880"/>
                  <a:ext cx="252864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90" name="Ink 89">
                  <a:extLst>
                    <a:ext uri="{FF2B5EF4-FFF2-40B4-BE49-F238E27FC236}">
                      <a16:creationId xmlns:a16="http://schemas.microsoft.com/office/drawing/2014/main" id="{9AB50DE7-1D97-62B3-6810-954AF7C025AF}"/>
                    </a:ext>
                  </a:extLst>
                </p14:cNvPr>
                <p14:cNvContentPartPr/>
                <p14:nvPr/>
              </p14:nvContentPartPr>
              <p14:xfrm>
                <a:off x="6717664" y="677160"/>
                <a:ext cx="4458960" cy="1743840"/>
              </p14:xfrm>
            </p:contentPart>
          </mc:Choice>
          <mc:Fallback xmlns="">
            <p:pic>
              <p:nvPicPr>
                <p:cNvPr id="90" name="Ink 89">
                  <a:extLst>
                    <a:ext uri="{FF2B5EF4-FFF2-40B4-BE49-F238E27FC236}">
                      <a16:creationId xmlns:a16="http://schemas.microsoft.com/office/drawing/2014/main" id="{9AB50DE7-1D97-62B3-6810-954AF7C025AF}"/>
                    </a:ext>
                  </a:extLst>
                </p:cNvPr>
                <p:cNvPicPr/>
                <p:nvPr/>
              </p:nvPicPr>
              <p:blipFill>
                <a:blip r:embed="rId83"/>
                <a:stretch>
                  <a:fillRect/>
                </a:stretch>
              </p:blipFill>
              <p:spPr>
                <a:xfrm>
                  <a:off x="6709024" y="668160"/>
                  <a:ext cx="4476600" cy="17614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91" name="Ink 90">
                  <a:extLst>
                    <a:ext uri="{FF2B5EF4-FFF2-40B4-BE49-F238E27FC236}">
                      <a16:creationId xmlns:a16="http://schemas.microsoft.com/office/drawing/2014/main" id="{7EF558B8-D3A9-81AC-6134-176FED3FBCEA}"/>
                    </a:ext>
                  </a:extLst>
                </p14:cNvPr>
                <p14:cNvContentPartPr/>
                <p14:nvPr/>
              </p14:nvContentPartPr>
              <p14:xfrm>
                <a:off x="9103384" y="2495520"/>
                <a:ext cx="285480" cy="35280"/>
              </p14:xfrm>
            </p:contentPart>
          </mc:Choice>
          <mc:Fallback xmlns="">
            <p:pic>
              <p:nvPicPr>
                <p:cNvPr id="91" name="Ink 90">
                  <a:extLst>
                    <a:ext uri="{FF2B5EF4-FFF2-40B4-BE49-F238E27FC236}">
                      <a16:creationId xmlns:a16="http://schemas.microsoft.com/office/drawing/2014/main" id="{7EF558B8-D3A9-81AC-6134-176FED3FBCEA}"/>
                    </a:ext>
                  </a:extLst>
                </p:cNvPr>
                <p:cNvPicPr/>
                <p:nvPr/>
              </p:nvPicPr>
              <p:blipFill>
                <a:blip r:embed="rId85"/>
                <a:stretch>
                  <a:fillRect/>
                </a:stretch>
              </p:blipFill>
              <p:spPr>
                <a:xfrm>
                  <a:off x="9094744" y="2486520"/>
                  <a:ext cx="30312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92" name="Ink 91">
                  <a:extLst>
                    <a:ext uri="{FF2B5EF4-FFF2-40B4-BE49-F238E27FC236}">
                      <a16:creationId xmlns:a16="http://schemas.microsoft.com/office/drawing/2014/main" id="{59728722-BAF7-7681-F5FE-E7EA23CCAADC}"/>
                    </a:ext>
                  </a:extLst>
                </p14:cNvPr>
                <p14:cNvContentPartPr/>
                <p14:nvPr/>
              </p14:nvContentPartPr>
              <p14:xfrm>
                <a:off x="9937864" y="2490840"/>
                <a:ext cx="347760" cy="41040"/>
              </p14:xfrm>
            </p:contentPart>
          </mc:Choice>
          <mc:Fallback xmlns="">
            <p:pic>
              <p:nvPicPr>
                <p:cNvPr id="92" name="Ink 91">
                  <a:extLst>
                    <a:ext uri="{FF2B5EF4-FFF2-40B4-BE49-F238E27FC236}">
                      <a16:creationId xmlns:a16="http://schemas.microsoft.com/office/drawing/2014/main" id="{59728722-BAF7-7681-F5FE-E7EA23CCAADC}"/>
                    </a:ext>
                  </a:extLst>
                </p:cNvPr>
                <p:cNvPicPr/>
                <p:nvPr/>
              </p:nvPicPr>
              <p:blipFill>
                <a:blip r:embed="rId87"/>
                <a:stretch>
                  <a:fillRect/>
                </a:stretch>
              </p:blipFill>
              <p:spPr>
                <a:xfrm>
                  <a:off x="9928864" y="2482200"/>
                  <a:ext cx="365400" cy="58680"/>
                </a:xfrm>
                <a:prstGeom prst="rect">
                  <a:avLst/>
                </a:prstGeom>
              </p:spPr>
            </p:pic>
          </mc:Fallback>
        </mc:AlternateContent>
      </p:grpSp>
      <p:grpSp>
        <p:nvGrpSpPr>
          <p:cNvPr id="115" name="Group 114">
            <a:extLst>
              <a:ext uri="{FF2B5EF4-FFF2-40B4-BE49-F238E27FC236}">
                <a16:creationId xmlns:a16="http://schemas.microsoft.com/office/drawing/2014/main" id="{BE0718AA-CF16-B36F-CF66-5A03B66528AF}"/>
              </a:ext>
            </a:extLst>
          </p:cNvPr>
          <p:cNvGrpSpPr/>
          <p:nvPr/>
        </p:nvGrpSpPr>
        <p:grpSpPr>
          <a:xfrm>
            <a:off x="6320224" y="2899080"/>
            <a:ext cx="3953520" cy="1208160"/>
            <a:chOff x="6320224" y="2899080"/>
            <a:chExt cx="3953520" cy="1208160"/>
          </a:xfrm>
        </p:grpSpPr>
        <mc:AlternateContent xmlns:mc="http://schemas.openxmlformats.org/markup-compatibility/2006" xmlns:p14="http://schemas.microsoft.com/office/powerpoint/2010/main">
          <mc:Choice Requires="p14">
            <p:contentPart p14:bwMode="auto" r:id="rId88">
              <p14:nvContentPartPr>
                <p14:cNvPr id="94" name="Ink 93">
                  <a:extLst>
                    <a:ext uri="{FF2B5EF4-FFF2-40B4-BE49-F238E27FC236}">
                      <a16:creationId xmlns:a16="http://schemas.microsoft.com/office/drawing/2014/main" id="{A6E00504-0144-E617-45D2-CE9904DC37D9}"/>
                    </a:ext>
                  </a:extLst>
                </p14:cNvPr>
                <p14:cNvContentPartPr/>
                <p14:nvPr/>
              </p14:nvContentPartPr>
              <p14:xfrm>
                <a:off x="6850864" y="3462480"/>
                <a:ext cx="264600" cy="194040"/>
              </p14:xfrm>
            </p:contentPart>
          </mc:Choice>
          <mc:Fallback xmlns="">
            <p:pic>
              <p:nvPicPr>
                <p:cNvPr id="94" name="Ink 93">
                  <a:extLst>
                    <a:ext uri="{FF2B5EF4-FFF2-40B4-BE49-F238E27FC236}">
                      <a16:creationId xmlns:a16="http://schemas.microsoft.com/office/drawing/2014/main" id="{A6E00504-0144-E617-45D2-CE9904DC37D9}"/>
                    </a:ext>
                  </a:extLst>
                </p:cNvPr>
                <p:cNvPicPr/>
                <p:nvPr/>
              </p:nvPicPr>
              <p:blipFill>
                <a:blip r:embed="rId89"/>
                <a:stretch>
                  <a:fillRect/>
                </a:stretch>
              </p:blipFill>
              <p:spPr>
                <a:xfrm>
                  <a:off x="6841864" y="3453840"/>
                  <a:ext cx="28224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95" name="Ink 94">
                  <a:extLst>
                    <a:ext uri="{FF2B5EF4-FFF2-40B4-BE49-F238E27FC236}">
                      <a16:creationId xmlns:a16="http://schemas.microsoft.com/office/drawing/2014/main" id="{13F88A41-8EBC-5133-6106-67BB249B1DFA}"/>
                    </a:ext>
                  </a:extLst>
                </p14:cNvPr>
                <p14:cNvContentPartPr/>
                <p14:nvPr/>
              </p14:nvContentPartPr>
              <p14:xfrm>
                <a:off x="7026904" y="3449880"/>
                <a:ext cx="99720" cy="129240"/>
              </p14:xfrm>
            </p:contentPart>
          </mc:Choice>
          <mc:Fallback xmlns="">
            <p:pic>
              <p:nvPicPr>
                <p:cNvPr id="95" name="Ink 94">
                  <a:extLst>
                    <a:ext uri="{FF2B5EF4-FFF2-40B4-BE49-F238E27FC236}">
                      <a16:creationId xmlns:a16="http://schemas.microsoft.com/office/drawing/2014/main" id="{13F88A41-8EBC-5133-6106-67BB249B1DFA}"/>
                    </a:ext>
                  </a:extLst>
                </p:cNvPr>
                <p:cNvPicPr/>
                <p:nvPr/>
              </p:nvPicPr>
              <p:blipFill>
                <a:blip r:embed="rId91"/>
                <a:stretch>
                  <a:fillRect/>
                </a:stretch>
              </p:blipFill>
              <p:spPr>
                <a:xfrm>
                  <a:off x="7017904" y="3440880"/>
                  <a:ext cx="11736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96" name="Ink 95">
                  <a:extLst>
                    <a:ext uri="{FF2B5EF4-FFF2-40B4-BE49-F238E27FC236}">
                      <a16:creationId xmlns:a16="http://schemas.microsoft.com/office/drawing/2014/main" id="{2C38D8C9-D999-A91B-1461-395F1B4B3B06}"/>
                    </a:ext>
                  </a:extLst>
                </p14:cNvPr>
                <p14:cNvContentPartPr/>
                <p14:nvPr/>
              </p14:nvContentPartPr>
              <p14:xfrm>
                <a:off x="6449104" y="3967920"/>
                <a:ext cx="16920" cy="139320"/>
              </p14:xfrm>
            </p:contentPart>
          </mc:Choice>
          <mc:Fallback xmlns="">
            <p:pic>
              <p:nvPicPr>
                <p:cNvPr id="96" name="Ink 95">
                  <a:extLst>
                    <a:ext uri="{FF2B5EF4-FFF2-40B4-BE49-F238E27FC236}">
                      <a16:creationId xmlns:a16="http://schemas.microsoft.com/office/drawing/2014/main" id="{2C38D8C9-D999-A91B-1461-395F1B4B3B06}"/>
                    </a:ext>
                  </a:extLst>
                </p:cNvPr>
                <p:cNvPicPr/>
                <p:nvPr/>
              </p:nvPicPr>
              <p:blipFill>
                <a:blip r:embed="rId93"/>
                <a:stretch>
                  <a:fillRect/>
                </a:stretch>
              </p:blipFill>
              <p:spPr>
                <a:xfrm>
                  <a:off x="6440464" y="3959280"/>
                  <a:ext cx="3456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97" name="Ink 96">
                  <a:extLst>
                    <a:ext uri="{FF2B5EF4-FFF2-40B4-BE49-F238E27FC236}">
                      <a16:creationId xmlns:a16="http://schemas.microsoft.com/office/drawing/2014/main" id="{5072FB85-9BBD-5DDD-770D-673214881C4F}"/>
                    </a:ext>
                  </a:extLst>
                </p14:cNvPr>
                <p14:cNvContentPartPr/>
                <p14:nvPr/>
              </p14:nvContentPartPr>
              <p14:xfrm>
                <a:off x="6320224" y="3883680"/>
                <a:ext cx="322200" cy="189360"/>
              </p14:xfrm>
            </p:contentPart>
          </mc:Choice>
          <mc:Fallback xmlns="">
            <p:pic>
              <p:nvPicPr>
                <p:cNvPr id="97" name="Ink 96">
                  <a:extLst>
                    <a:ext uri="{FF2B5EF4-FFF2-40B4-BE49-F238E27FC236}">
                      <a16:creationId xmlns:a16="http://schemas.microsoft.com/office/drawing/2014/main" id="{5072FB85-9BBD-5DDD-770D-673214881C4F}"/>
                    </a:ext>
                  </a:extLst>
                </p:cNvPr>
                <p:cNvPicPr/>
                <p:nvPr/>
              </p:nvPicPr>
              <p:blipFill>
                <a:blip r:embed="rId95"/>
                <a:stretch>
                  <a:fillRect/>
                </a:stretch>
              </p:blipFill>
              <p:spPr>
                <a:xfrm>
                  <a:off x="6311584" y="3875040"/>
                  <a:ext cx="33984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98" name="Ink 97">
                  <a:extLst>
                    <a:ext uri="{FF2B5EF4-FFF2-40B4-BE49-F238E27FC236}">
                      <a16:creationId xmlns:a16="http://schemas.microsoft.com/office/drawing/2014/main" id="{DBFFEC3E-A066-A5F1-CAAA-D51028150F76}"/>
                    </a:ext>
                  </a:extLst>
                </p14:cNvPr>
                <p14:cNvContentPartPr/>
                <p14:nvPr/>
              </p14:nvContentPartPr>
              <p14:xfrm>
                <a:off x="6665104" y="3835440"/>
                <a:ext cx="235080" cy="202680"/>
              </p14:xfrm>
            </p:contentPart>
          </mc:Choice>
          <mc:Fallback xmlns="">
            <p:pic>
              <p:nvPicPr>
                <p:cNvPr id="98" name="Ink 97">
                  <a:extLst>
                    <a:ext uri="{FF2B5EF4-FFF2-40B4-BE49-F238E27FC236}">
                      <a16:creationId xmlns:a16="http://schemas.microsoft.com/office/drawing/2014/main" id="{DBFFEC3E-A066-A5F1-CAAA-D51028150F76}"/>
                    </a:ext>
                  </a:extLst>
                </p:cNvPr>
                <p:cNvPicPr/>
                <p:nvPr/>
              </p:nvPicPr>
              <p:blipFill>
                <a:blip r:embed="rId97"/>
                <a:stretch>
                  <a:fillRect/>
                </a:stretch>
              </p:blipFill>
              <p:spPr>
                <a:xfrm>
                  <a:off x="6656464" y="3826800"/>
                  <a:ext cx="25272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99" name="Ink 98">
                  <a:extLst>
                    <a:ext uri="{FF2B5EF4-FFF2-40B4-BE49-F238E27FC236}">
                      <a16:creationId xmlns:a16="http://schemas.microsoft.com/office/drawing/2014/main" id="{1B5F6BAF-5465-76EE-D2EB-0BC1BE28EBF7}"/>
                    </a:ext>
                  </a:extLst>
                </p14:cNvPr>
                <p14:cNvContentPartPr/>
                <p14:nvPr/>
              </p14:nvContentPartPr>
              <p14:xfrm>
                <a:off x="6901984" y="3684240"/>
                <a:ext cx="80640" cy="167040"/>
              </p14:xfrm>
            </p:contentPart>
          </mc:Choice>
          <mc:Fallback xmlns="">
            <p:pic>
              <p:nvPicPr>
                <p:cNvPr id="99" name="Ink 98">
                  <a:extLst>
                    <a:ext uri="{FF2B5EF4-FFF2-40B4-BE49-F238E27FC236}">
                      <a16:creationId xmlns:a16="http://schemas.microsoft.com/office/drawing/2014/main" id="{1B5F6BAF-5465-76EE-D2EB-0BC1BE28EBF7}"/>
                    </a:ext>
                  </a:extLst>
                </p:cNvPr>
                <p:cNvPicPr/>
                <p:nvPr/>
              </p:nvPicPr>
              <p:blipFill>
                <a:blip r:embed="rId99"/>
                <a:stretch>
                  <a:fillRect/>
                </a:stretch>
              </p:blipFill>
              <p:spPr>
                <a:xfrm>
                  <a:off x="6892984" y="3675240"/>
                  <a:ext cx="9828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00" name="Ink 99">
                  <a:extLst>
                    <a:ext uri="{FF2B5EF4-FFF2-40B4-BE49-F238E27FC236}">
                      <a16:creationId xmlns:a16="http://schemas.microsoft.com/office/drawing/2014/main" id="{3FFD9769-4909-FD3D-6EE7-432AC0AFEADF}"/>
                    </a:ext>
                  </a:extLst>
                </p14:cNvPr>
                <p14:cNvContentPartPr/>
                <p14:nvPr/>
              </p14:nvContentPartPr>
              <p14:xfrm>
                <a:off x="6991624" y="3587760"/>
                <a:ext cx="170280" cy="227520"/>
              </p14:xfrm>
            </p:contentPart>
          </mc:Choice>
          <mc:Fallback xmlns="">
            <p:pic>
              <p:nvPicPr>
                <p:cNvPr id="100" name="Ink 99">
                  <a:extLst>
                    <a:ext uri="{FF2B5EF4-FFF2-40B4-BE49-F238E27FC236}">
                      <a16:creationId xmlns:a16="http://schemas.microsoft.com/office/drawing/2014/main" id="{3FFD9769-4909-FD3D-6EE7-432AC0AFEADF}"/>
                    </a:ext>
                  </a:extLst>
                </p:cNvPr>
                <p:cNvPicPr/>
                <p:nvPr/>
              </p:nvPicPr>
              <p:blipFill>
                <a:blip r:embed="rId101"/>
                <a:stretch>
                  <a:fillRect/>
                </a:stretch>
              </p:blipFill>
              <p:spPr>
                <a:xfrm>
                  <a:off x="6982984" y="3578760"/>
                  <a:ext cx="18792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02" name="Ink 101">
                  <a:extLst>
                    <a:ext uri="{FF2B5EF4-FFF2-40B4-BE49-F238E27FC236}">
                      <a16:creationId xmlns:a16="http://schemas.microsoft.com/office/drawing/2014/main" id="{107D4816-C322-CB3C-F705-386B03189F7F}"/>
                    </a:ext>
                  </a:extLst>
                </p14:cNvPr>
                <p14:cNvContentPartPr/>
                <p14:nvPr/>
              </p14:nvContentPartPr>
              <p14:xfrm>
                <a:off x="7174864" y="3631320"/>
                <a:ext cx="113760" cy="92160"/>
              </p14:xfrm>
            </p:contentPart>
          </mc:Choice>
          <mc:Fallback xmlns="">
            <p:pic>
              <p:nvPicPr>
                <p:cNvPr id="102" name="Ink 101">
                  <a:extLst>
                    <a:ext uri="{FF2B5EF4-FFF2-40B4-BE49-F238E27FC236}">
                      <a16:creationId xmlns:a16="http://schemas.microsoft.com/office/drawing/2014/main" id="{107D4816-C322-CB3C-F705-386B03189F7F}"/>
                    </a:ext>
                  </a:extLst>
                </p:cNvPr>
                <p:cNvPicPr/>
                <p:nvPr/>
              </p:nvPicPr>
              <p:blipFill>
                <a:blip r:embed="rId103"/>
                <a:stretch>
                  <a:fillRect/>
                </a:stretch>
              </p:blipFill>
              <p:spPr>
                <a:xfrm>
                  <a:off x="7166224" y="3622680"/>
                  <a:ext cx="13140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04" name="Ink 103">
                  <a:extLst>
                    <a:ext uri="{FF2B5EF4-FFF2-40B4-BE49-F238E27FC236}">
                      <a16:creationId xmlns:a16="http://schemas.microsoft.com/office/drawing/2014/main" id="{1DF15646-606E-2D08-6DC7-1E999E80BA3C}"/>
                    </a:ext>
                  </a:extLst>
                </p14:cNvPr>
                <p14:cNvContentPartPr/>
                <p14:nvPr/>
              </p14:nvContentPartPr>
              <p14:xfrm>
                <a:off x="7486984" y="3159000"/>
                <a:ext cx="20520" cy="118080"/>
              </p14:xfrm>
            </p:contentPart>
          </mc:Choice>
          <mc:Fallback xmlns="">
            <p:pic>
              <p:nvPicPr>
                <p:cNvPr id="104" name="Ink 103">
                  <a:extLst>
                    <a:ext uri="{FF2B5EF4-FFF2-40B4-BE49-F238E27FC236}">
                      <a16:creationId xmlns:a16="http://schemas.microsoft.com/office/drawing/2014/main" id="{1DF15646-606E-2D08-6DC7-1E999E80BA3C}"/>
                    </a:ext>
                  </a:extLst>
                </p:cNvPr>
                <p:cNvPicPr/>
                <p:nvPr/>
              </p:nvPicPr>
              <p:blipFill>
                <a:blip r:embed="rId105"/>
                <a:stretch>
                  <a:fillRect/>
                </a:stretch>
              </p:blipFill>
              <p:spPr>
                <a:xfrm>
                  <a:off x="7477984" y="3150000"/>
                  <a:ext cx="3816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05" name="Ink 104">
                  <a:extLst>
                    <a:ext uri="{FF2B5EF4-FFF2-40B4-BE49-F238E27FC236}">
                      <a16:creationId xmlns:a16="http://schemas.microsoft.com/office/drawing/2014/main" id="{907E8BF2-9259-6D48-6DBE-7BBFFB46D52E}"/>
                    </a:ext>
                  </a:extLst>
                </p14:cNvPr>
                <p14:cNvContentPartPr/>
                <p14:nvPr/>
              </p14:nvContentPartPr>
              <p14:xfrm>
                <a:off x="7585624" y="3162600"/>
                <a:ext cx="17640" cy="115920"/>
              </p14:xfrm>
            </p:contentPart>
          </mc:Choice>
          <mc:Fallback xmlns="">
            <p:pic>
              <p:nvPicPr>
                <p:cNvPr id="105" name="Ink 104">
                  <a:extLst>
                    <a:ext uri="{FF2B5EF4-FFF2-40B4-BE49-F238E27FC236}">
                      <a16:creationId xmlns:a16="http://schemas.microsoft.com/office/drawing/2014/main" id="{907E8BF2-9259-6D48-6DBE-7BBFFB46D52E}"/>
                    </a:ext>
                  </a:extLst>
                </p:cNvPr>
                <p:cNvPicPr/>
                <p:nvPr/>
              </p:nvPicPr>
              <p:blipFill>
                <a:blip r:embed="rId107"/>
                <a:stretch>
                  <a:fillRect/>
                </a:stretch>
              </p:blipFill>
              <p:spPr>
                <a:xfrm>
                  <a:off x="7576984" y="3153960"/>
                  <a:ext cx="3528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06" name="Ink 105">
                  <a:extLst>
                    <a:ext uri="{FF2B5EF4-FFF2-40B4-BE49-F238E27FC236}">
                      <a16:creationId xmlns:a16="http://schemas.microsoft.com/office/drawing/2014/main" id="{A43DD591-4662-C10E-1412-A44BC0FA7059}"/>
                    </a:ext>
                  </a:extLst>
                </p14:cNvPr>
                <p14:cNvContentPartPr/>
                <p14:nvPr/>
              </p14:nvContentPartPr>
              <p14:xfrm>
                <a:off x="7720264" y="3156120"/>
                <a:ext cx="9360" cy="129240"/>
              </p14:xfrm>
            </p:contentPart>
          </mc:Choice>
          <mc:Fallback xmlns="">
            <p:pic>
              <p:nvPicPr>
                <p:cNvPr id="106" name="Ink 105">
                  <a:extLst>
                    <a:ext uri="{FF2B5EF4-FFF2-40B4-BE49-F238E27FC236}">
                      <a16:creationId xmlns:a16="http://schemas.microsoft.com/office/drawing/2014/main" id="{A43DD591-4662-C10E-1412-A44BC0FA7059}"/>
                    </a:ext>
                  </a:extLst>
                </p:cNvPr>
                <p:cNvPicPr/>
                <p:nvPr/>
              </p:nvPicPr>
              <p:blipFill>
                <a:blip r:embed="rId109"/>
                <a:stretch>
                  <a:fillRect/>
                </a:stretch>
              </p:blipFill>
              <p:spPr>
                <a:xfrm>
                  <a:off x="7711264" y="3147120"/>
                  <a:ext cx="2700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07" name="Ink 106">
                  <a:extLst>
                    <a:ext uri="{FF2B5EF4-FFF2-40B4-BE49-F238E27FC236}">
                      <a16:creationId xmlns:a16="http://schemas.microsoft.com/office/drawing/2014/main" id="{E28A1ADE-357E-A9B3-A940-B3E635796322}"/>
                    </a:ext>
                  </a:extLst>
                </p14:cNvPr>
                <p14:cNvContentPartPr/>
                <p14:nvPr/>
              </p14:nvContentPartPr>
              <p14:xfrm>
                <a:off x="7839784" y="3150000"/>
                <a:ext cx="10080" cy="111960"/>
              </p14:xfrm>
            </p:contentPart>
          </mc:Choice>
          <mc:Fallback xmlns="">
            <p:pic>
              <p:nvPicPr>
                <p:cNvPr id="107" name="Ink 106">
                  <a:extLst>
                    <a:ext uri="{FF2B5EF4-FFF2-40B4-BE49-F238E27FC236}">
                      <a16:creationId xmlns:a16="http://schemas.microsoft.com/office/drawing/2014/main" id="{E28A1ADE-357E-A9B3-A940-B3E635796322}"/>
                    </a:ext>
                  </a:extLst>
                </p:cNvPr>
                <p:cNvPicPr/>
                <p:nvPr/>
              </p:nvPicPr>
              <p:blipFill>
                <a:blip r:embed="rId111"/>
                <a:stretch>
                  <a:fillRect/>
                </a:stretch>
              </p:blipFill>
              <p:spPr>
                <a:xfrm>
                  <a:off x="7831144" y="3141360"/>
                  <a:ext cx="2772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08" name="Ink 107">
                  <a:extLst>
                    <a:ext uri="{FF2B5EF4-FFF2-40B4-BE49-F238E27FC236}">
                      <a16:creationId xmlns:a16="http://schemas.microsoft.com/office/drawing/2014/main" id="{95A0C59D-E4FB-1FEF-6534-729992217410}"/>
                    </a:ext>
                  </a:extLst>
                </p14:cNvPr>
                <p14:cNvContentPartPr/>
                <p14:nvPr/>
              </p14:nvContentPartPr>
              <p14:xfrm>
                <a:off x="7952104" y="3139920"/>
                <a:ext cx="15120" cy="117360"/>
              </p14:xfrm>
            </p:contentPart>
          </mc:Choice>
          <mc:Fallback xmlns="">
            <p:pic>
              <p:nvPicPr>
                <p:cNvPr id="108" name="Ink 107">
                  <a:extLst>
                    <a:ext uri="{FF2B5EF4-FFF2-40B4-BE49-F238E27FC236}">
                      <a16:creationId xmlns:a16="http://schemas.microsoft.com/office/drawing/2014/main" id="{95A0C59D-E4FB-1FEF-6534-729992217410}"/>
                    </a:ext>
                  </a:extLst>
                </p:cNvPr>
                <p:cNvPicPr/>
                <p:nvPr/>
              </p:nvPicPr>
              <p:blipFill>
                <a:blip r:embed="rId113"/>
                <a:stretch>
                  <a:fillRect/>
                </a:stretch>
              </p:blipFill>
              <p:spPr>
                <a:xfrm>
                  <a:off x="7943464" y="3131280"/>
                  <a:ext cx="3276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10" name="Ink 109">
                  <a:extLst>
                    <a:ext uri="{FF2B5EF4-FFF2-40B4-BE49-F238E27FC236}">
                      <a16:creationId xmlns:a16="http://schemas.microsoft.com/office/drawing/2014/main" id="{74677A5E-D099-7840-9187-FEA50D137631}"/>
                    </a:ext>
                  </a:extLst>
                </p14:cNvPr>
                <p14:cNvContentPartPr/>
                <p14:nvPr/>
              </p14:nvContentPartPr>
              <p14:xfrm>
                <a:off x="8061904" y="3032640"/>
                <a:ext cx="2076840" cy="68040"/>
              </p14:xfrm>
            </p:contentPart>
          </mc:Choice>
          <mc:Fallback xmlns="">
            <p:pic>
              <p:nvPicPr>
                <p:cNvPr id="110" name="Ink 109">
                  <a:extLst>
                    <a:ext uri="{FF2B5EF4-FFF2-40B4-BE49-F238E27FC236}">
                      <a16:creationId xmlns:a16="http://schemas.microsoft.com/office/drawing/2014/main" id="{74677A5E-D099-7840-9187-FEA50D137631}"/>
                    </a:ext>
                  </a:extLst>
                </p:cNvPr>
                <p:cNvPicPr/>
                <p:nvPr/>
              </p:nvPicPr>
              <p:blipFill>
                <a:blip r:embed="rId115"/>
                <a:stretch>
                  <a:fillRect/>
                </a:stretch>
              </p:blipFill>
              <p:spPr>
                <a:xfrm>
                  <a:off x="8053264" y="3023640"/>
                  <a:ext cx="209448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11" name="Ink 110">
                  <a:extLst>
                    <a:ext uri="{FF2B5EF4-FFF2-40B4-BE49-F238E27FC236}">
                      <a16:creationId xmlns:a16="http://schemas.microsoft.com/office/drawing/2014/main" id="{5FFE40A9-951E-DBE5-E36D-BA39F67222D5}"/>
                    </a:ext>
                  </a:extLst>
                </p14:cNvPr>
                <p14:cNvContentPartPr/>
                <p14:nvPr/>
              </p14:nvContentPartPr>
              <p14:xfrm>
                <a:off x="10067464" y="2977920"/>
                <a:ext cx="93600" cy="109800"/>
              </p14:xfrm>
            </p:contentPart>
          </mc:Choice>
          <mc:Fallback xmlns="">
            <p:pic>
              <p:nvPicPr>
                <p:cNvPr id="111" name="Ink 110">
                  <a:extLst>
                    <a:ext uri="{FF2B5EF4-FFF2-40B4-BE49-F238E27FC236}">
                      <a16:creationId xmlns:a16="http://schemas.microsoft.com/office/drawing/2014/main" id="{5FFE40A9-951E-DBE5-E36D-BA39F67222D5}"/>
                    </a:ext>
                  </a:extLst>
                </p:cNvPr>
                <p:cNvPicPr/>
                <p:nvPr/>
              </p:nvPicPr>
              <p:blipFill>
                <a:blip r:embed="rId117"/>
                <a:stretch>
                  <a:fillRect/>
                </a:stretch>
              </p:blipFill>
              <p:spPr>
                <a:xfrm>
                  <a:off x="10058824" y="2968920"/>
                  <a:ext cx="11124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12" name="Ink 111">
                  <a:extLst>
                    <a:ext uri="{FF2B5EF4-FFF2-40B4-BE49-F238E27FC236}">
                      <a16:creationId xmlns:a16="http://schemas.microsoft.com/office/drawing/2014/main" id="{659244D8-847A-9727-89CE-DF34C63A0805}"/>
                    </a:ext>
                  </a:extLst>
                </p14:cNvPr>
                <p14:cNvContentPartPr/>
                <p14:nvPr/>
              </p14:nvContentPartPr>
              <p14:xfrm>
                <a:off x="10084384" y="2991960"/>
                <a:ext cx="8280" cy="93240"/>
              </p14:xfrm>
            </p:contentPart>
          </mc:Choice>
          <mc:Fallback xmlns="">
            <p:pic>
              <p:nvPicPr>
                <p:cNvPr id="112" name="Ink 111">
                  <a:extLst>
                    <a:ext uri="{FF2B5EF4-FFF2-40B4-BE49-F238E27FC236}">
                      <a16:creationId xmlns:a16="http://schemas.microsoft.com/office/drawing/2014/main" id="{659244D8-847A-9727-89CE-DF34C63A0805}"/>
                    </a:ext>
                  </a:extLst>
                </p:cNvPr>
                <p:cNvPicPr/>
                <p:nvPr/>
              </p:nvPicPr>
              <p:blipFill>
                <a:blip r:embed="rId119"/>
                <a:stretch>
                  <a:fillRect/>
                </a:stretch>
              </p:blipFill>
              <p:spPr>
                <a:xfrm>
                  <a:off x="10075384" y="2982960"/>
                  <a:ext cx="2592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14" name="Ink 113">
                  <a:extLst>
                    <a:ext uri="{FF2B5EF4-FFF2-40B4-BE49-F238E27FC236}">
                      <a16:creationId xmlns:a16="http://schemas.microsoft.com/office/drawing/2014/main" id="{59B22D1D-78F9-9909-2E54-29CA5CEAFE9D}"/>
                    </a:ext>
                  </a:extLst>
                </p14:cNvPr>
                <p14:cNvContentPartPr/>
                <p14:nvPr/>
              </p14:nvContentPartPr>
              <p14:xfrm>
                <a:off x="10177624" y="2899080"/>
                <a:ext cx="96120" cy="643680"/>
              </p14:xfrm>
            </p:contentPart>
          </mc:Choice>
          <mc:Fallback xmlns="">
            <p:pic>
              <p:nvPicPr>
                <p:cNvPr id="114" name="Ink 113">
                  <a:extLst>
                    <a:ext uri="{FF2B5EF4-FFF2-40B4-BE49-F238E27FC236}">
                      <a16:creationId xmlns:a16="http://schemas.microsoft.com/office/drawing/2014/main" id="{59B22D1D-78F9-9909-2E54-29CA5CEAFE9D}"/>
                    </a:ext>
                  </a:extLst>
                </p:cNvPr>
                <p:cNvPicPr/>
                <p:nvPr/>
              </p:nvPicPr>
              <p:blipFill>
                <a:blip r:embed="rId121"/>
                <a:stretch>
                  <a:fillRect/>
                </a:stretch>
              </p:blipFill>
              <p:spPr>
                <a:xfrm>
                  <a:off x="10168984" y="2890080"/>
                  <a:ext cx="113760" cy="661320"/>
                </a:xfrm>
                <a:prstGeom prst="rect">
                  <a:avLst/>
                </a:prstGeom>
              </p:spPr>
            </p:pic>
          </mc:Fallback>
        </mc:AlternateContent>
      </p:grpSp>
    </p:spTree>
    <p:extLst>
      <p:ext uri="{BB962C8B-B14F-4D97-AF65-F5344CB8AC3E}">
        <p14:creationId xmlns:p14="http://schemas.microsoft.com/office/powerpoint/2010/main" val="341605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F285A1-4FB9-4E38-AA30-C7D4F1687822}"/>
              </a:ext>
            </a:extLst>
          </p:cNvPr>
          <p:cNvSpPr txBox="1"/>
          <p:nvPr/>
        </p:nvSpPr>
        <p:spPr>
          <a:xfrm>
            <a:off x="4597021" y="3020464"/>
            <a:ext cx="1747762" cy="3770263"/>
          </a:xfrm>
          <a:prstGeom prst="rect">
            <a:avLst/>
          </a:prstGeom>
          <a:noFill/>
        </p:spPr>
        <p:txBody>
          <a:bodyPr wrap="square" rtlCol="0">
            <a:spAutoFit/>
          </a:bodyPr>
          <a:lstStyle/>
          <a:p>
            <a:r>
              <a:rPr lang="en-US" sz="1800" dirty="0"/>
              <a:t>Now have complete PCR product.</a:t>
            </a:r>
          </a:p>
          <a:p>
            <a:r>
              <a:rPr lang="en-US" sz="1800" dirty="0"/>
              <a:t>The product will double in each of the following cycles.</a:t>
            </a:r>
          </a:p>
          <a:p>
            <a:pPr>
              <a:spcBef>
                <a:spcPts val="600"/>
              </a:spcBef>
            </a:pPr>
            <a:r>
              <a:rPr lang="en-US" sz="1800" dirty="0"/>
              <a:t>Note that the primers are the first bases at the ends of each strand of the PCR product.</a:t>
            </a:r>
          </a:p>
        </p:txBody>
      </p:sp>
      <p:cxnSp>
        <p:nvCxnSpPr>
          <p:cNvPr id="19" name="Straight Arrow Connector 18">
            <a:extLst>
              <a:ext uri="{FF2B5EF4-FFF2-40B4-BE49-F238E27FC236}">
                <a16:creationId xmlns:a16="http://schemas.microsoft.com/office/drawing/2014/main" id="{FE75D457-DEDE-4A3E-8FBC-FEB872EF8DB0}"/>
              </a:ext>
            </a:extLst>
          </p:cNvPr>
          <p:cNvCxnSpPr/>
          <p:nvPr/>
        </p:nvCxnSpPr>
        <p:spPr>
          <a:xfrm>
            <a:off x="3188694" y="2180661"/>
            <a:ext cx="0" cy="292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271AFB2-605F-4EFD-B2C9-C31F9FAB7706}"/>
              </a:ext>
            </a:extLst>
          </p:cNvPr>
          <p:cNvCxnSpPr/>
          <p:nvPr/>
        </p:nvCxnSpPr>
        <p:spPr>
          <a:xfrm>
            <a:off x="2605825" y="4479872"/>
            <a:ext cx="0" cy="322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2053358-DDBC-C268-8DC3-1CB13A3B4C9C}"/>
              </a:ext>
            </a:extLst>
          </p:cNvPr>
          <p:cNvGrpSpPr/>
          <p:nvPr/>
        </p:nvGrpSpPr>
        <p:grpSpPr>
          <a:xfrm>
            <a:off x="91281" y="560166"/>
            <a:ext cx="7030029" cy="6549878"/>
            <a:chOff x="264214" y="545967"/>
            <a:chExt cx="7030029" cy="6549878"/>
          </a:xfrm>
        </p:grpSpPr>
        <p:sp>
          <p:nvSpPr>
            <p:cNvPr id="2" name="TextBox 1">
              <a:extLst>
                <a:ext uri="{FF2B5EF4-FFF2-40B4-BE49-F238E27FC236}">
                  <a16:creationId xmlns:a16="http://schemas.microsoft.com/office/drawing/2014/main" id="{B3D1020D-EBD7-4760-8BF5-6AD907AD3180}"/>
                </a:ext>
              </a:extLst>
            </p:cNvPr>
            <p:cNvSpPr txBox="1"/>
            <p:nvPr/>
          </p:nvSpPr>
          <p:spPr>
            <a:xfrm>
              <a:off x="264214" y="545967"/>
              <a:ext cx="744819" cy="327141"/>
            </a:xfrm>
            <a:prstGeom prst="rect">
              <a:avLst/>
            </a:prstGeom>
            <a:noFill/>
          </p:spPr>
          <p:txBody>
            <a:bodyPr wrap="none" rtlCol="0">
              <a:spAutoFit/>
            </a:bodyPr>
            <a:lstStyle/>
            <a:p>
              <a:r>
                <a:rPr lang="en-US" sz="1526" dirty="0"/>
                <a:t>Cycle 3</a:t>
              </a:r>
            </a:p>
          </p:txBody>
        </p:sp>
        <p:sp>
          <p:nvSpPr>
            <p:cNvPr id="13" name="Rectangle 12">
              <a:extLst>
                <a:ext uri="{FF2B5EF4-FFF2-40B4-BE49-F238E27FC236}">
                  <a16:creationId xmlns:a16="http://schemas.microsoft.com/office/drawing/2014/main" id="{A1AACB9A-C40F-4B82-8AC4-48866DC2DF52}"/>
                </a:ext>
              </a:extLst>
            </p:cNvPr>
            <p:cNvSpPr/>
            <p:nvPr/>
          </p:nvSpPr>
          <p:spPr>
            <a:xfrm>
              <a:off x="385724" y="698512"/>
              <a:ext cx="6790771" cy="1698285"/>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solidFill>
                    <a:srgbClr val="00B05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AGTCGATGCGAATGTGCGGTGC--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5" name="Rectangle 14">
              <a:extLst>
                <a:ext uri="{FF2B5EF4-FFF2-40B4-BE49-F238E27FC236}">
                  <a16:creationId xmlns:a16="http://schemas.microsoft.com/office/drawing/2014/main" id="{30C3FD06-22B1-47F7-95F7-96F7D97DB801}"/>
                </a:ext>
              </a:extLst>
            </p:cNvPr>
            <p:cNvSpPr/>
            <p:nvPr/>
          </p:nvSpPr>
          <p:spPr>
            <a:xfrm>
              <a:off x="503472" y="2103719"/>
              <a:ext cx="6790771" cy="2615973"/>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A41D"/>
                </a:solidFill>
                <a:highlight>
                  <a:srgbClr val="00FF00"/>
                </a:highlight>
                <a:latin typeface="Courier New" panose="02070309020205020404" pitchFamily="49" charset="0"/>
                <a:cs typeface="Courier New" panose="02070309020205020404" pitchFamily="49" charset="0"/>
              </a:endParaRP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b="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dirty="0">
                  <a:solidFill>
                    <a:schemeClr val="bg1">
                      <a:lumMod val="75000"/>
                    </a:schemeClr>
                  </a:solidFill>
                  <a:highlight>
                    <a:srgbClr val="00FF00"/>
                  </a:highlight>
                  <a:latin typeface="Courier New" panose="02070309020205020404" pitchFamily="49" charset="0"/>
                  <a:cs typeface="Courier New" panose="02070309020205020404" pitchFamily="49" charset="0"/>
                </a:rPr>
                <a:t>ACACG5’</a:t>
              </a:r>
              <a:endParaRPr lang="en-US" sz="1491" b="1" dirty="0">
                <a:solidFill>
                  <a:schemeClr val="bg1">
                    <a:lumMod val="75000"/>
                  </a:schemeClr>
                </a:solidFill>
                <a:highlight>
                  <a:srgbClr val="00FF00"/>
                </a:highlight>
              </a:endParaRPr>
            </a:p>
            <a:p>
              <a:endParaRPr lang="en-US" sz="1491" dirty="0">
                <a:solidFill>
                  <a:schemeClr val="bg1">
                    <a:lumMod val="75000"/>
                  </a:schemeClr>
                </a:solidFill>
                <a:latin typeface="Courier New" panose="02070309020205020404" pitchFamily="49" charset="0"/>
                <a:cs typeface="Courier New" panose="02070309020205020404" pitchFamily="49" charset="0"/>
              </a:endParaRPr>
            </a:p>
            <a:p>
              <a:r>
                <a:rPr lang="en-US" sz="1491" baseline="30000" dirty="0">
                  <a:solidFill>
                    <a:schemeClr val="bg1">
                      <a:lumMod val="75000"/>
                    </a:schemeClr>
                  </a:solidFill>
                  <a:latin typeface="Courier New" panose="02070309020205020404" pitchFamily="49" charset="0"/>
                  <a:cs typeface="Courier New" panose="02070309020205020404" pitchFamily="49" charset="0"/>
                </a:rPr>
                <a:t>      </a:t>
              </a:r>
              <a:r>
                <a:rPr lang="en-US" sz="1491" dirty="0">
                  <a:solidFill>
                    <a:schemeClr val="bg1">
                      <a:lumMod val="75000"/>
                    </a:schemeClr>
                  </a:solidFill>
                  <a:highlight>
                    <a:srgbClr val="FFFF00"/>
                  </a:highlight>
                  <a:latin typeface="Courier New" panose="02070309020205020404" pitchFamily="49" charset="0"/>
                  <a:cs typeface="Courier New" panose="02070309020205020404" pitchFamily="49" charset="0"/>
                </a:rPr>
                <a:t>5’CTGAC</a:t>
              </a:r>
              <a:r>
                <a:rPr lang="en-US" sz="1491" b="1" dirty="0">
                  <a:solidFill>
                    <a:schemeClr val="bg1">
                      <a:lumMod val="75000"/>
                    </a:schemeClr>
                  </a:solidFill>
                  <a:latin typeface="Courier New" panose="02070309020205020404" pitchFamily="49" charset="0"/>
                  <a:cs typeface="Courier New" panose="02070309020205020404" pitchFamily="49" charset="0"/>
                </a:rPr>
                <a:t>AGTCGATGCGAATGTGCGGTGC--</a:t>
              </a: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endParaRPr lang="en-US" sz="1491" b="1" dirty="0">
                <a:solidFill>
                  <a:srgbClr val="FFA41D"/>
                </a:solidFill>
                <a:highlight>
                  <a:srgbClr val="FFFF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7" name="Rectangle 16">
              <a:extLst>
                <a:ext uri="{FF2B5EF4-FFF2-40B4-BE49-F238E27FC236}">
                  <a16:creationId xmlns:a16="http://schemas.microsoft.com/office/drawing/2014/main" id="{3AA1699B-B0D8-4416-A251-E070CEF755AE}"/>
                </a:ext>
              </a:extLst>
            </p:cNvPr>
            <p:cNvSpPr/>
            <p:nvPr/>
          </p:nvSpPr>
          <p:spPr>
            <a:xfrm>
              <a:off x="283460" y="4479872"/>
              <a:ext cx="6790771" cy="2615973"/>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solidFill>
                    <a:srgbClr val="FFA41D"/>
                  </a:solidFill>
                  <a:latin typeface="Courier New" panose="02070309020205020404" pitchFamily="49" charset="0"/>
                  <a:cs typeface="Courier New" panose="02070309020205020404" pitchFamily="49" charset="0"/>
                </a:rPr>
                <a:t>    </a:t>
              </a:r>
              <a:r>
                <a:rPr lang="en-US" sz="1491" b="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A41D"/>
                </a:solidFill>
                <a:highlight>
                  <a:srgbClr val="00FF00"/>
                </a:highlight>
                <a:latin typeface="Courier New" panose="02070309020205020404" pitchFamily="49" charset="0"/>
                <a:cs typeface="Courier New" panose="02070309020205020404" pitchFamily="49" charset="0"/>
              </a:endParaRP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b="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dirty="0">
                  <a:solidFill>
                    <a:schemeClr val="bg1">
                      <a:lumMod val="75000"/>
                    </a:schemeClr>
                  </a:solidFill>
                  <a:highlight>
                    <a:srgbClr val="00FF00"/>
                  </a:highlight>
                  <a:latin typeface="Courier New" panose="02070309020205020404" pitchFamily="49" charset="0"/>
                  <a:cs typeface="Courier New" panose="02070309020205020404" pitchFamily="49" charset="0"/>
                </a:rPr>
                <a:t>ACACG5’</a:t>
              </a:r>
              <a:endParaRPr lang="en-US" sz="1491" b="1" dirty="0">
                <a:solidFill>
                  <a:schemeClr val="bg1">
                    <a:lumMod val="75000"/>
                  </a:schemeClr>
                </a:solidFill>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solidFill>
                    <a:schemeClr val="bg1">
                      <a:lumMod val="75000"/>
                    </a:schemeClr>
                  </a:solidFill>
                  <a:highlight>
                    <a:srgbClr val="FFFF00"/>
                  </a:highlight>
                  <a:latin typeface="Courier New" panose="02070309020205020404" pitchFamily="49" charset="0"/>
                  <a:cs typeface="Courier New" panose="02070309020205020404" pitchFamily="49" charset="0"/>
                </a:rPr>
                <a:t>5’CTGAC</a:t>
              </a:r>
              <a:r>
                <a:rPr lang="en-US" sz="1491" b="1" dirty="0">
                  <a:solidFill>
                    <a:schemeClr val="bg1">
                      <a:lumMod val="75000"/>
                    </a:schemeClr>
                  </a:solidFill>
                  <a:latin typeface="Courier New" panose="02070309020205020404" pitchFamily="49" charset="0"/>
                  <a:cs typeface="Courier New" panose="02070309020205020404" pitchFamily="49" charset="0"/>
                </a:rPr>
                <a:t>AGTCGATGCGAATGTGCGGTGC--</a:t>
              </a: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AGTCGATGCGAATGTGC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4" name="TextBox 13">
              <a:extLst>
                <a:ext uri="{FF2B5EF4-FFF2-40B4-BE49-F238E27FC236}">
                  <a16:creationId xmlns:a16="http://schemas.microsoft.com/office/drawing/2014/main" id="{73506BAB-1444-4EF9-98F4-7D352276477B}"/>
                </a:ext>
              </a:extLst>
            </p:cNvPr>
            <p:cNvSpPr txBox="1"/>
            <p:nvPr/>
          </p:nvSpPr>
          <p:spPr>
            <a:xfrm>
              <a:off x="287057" y="2103718"/>
              <a:ext cx="1669560" cy="321755"/>
            </a:xfrm>
            <a:prstGeom prst="rect">
              <a:avLst/>
            </a:prstGeom>
            <a:noFill/>
          </p:spPr>
          <p:txBody>
            <a:bodyPr wrap="none" rtlCol="0">
              <a:spAutoFit/>
            </a:bodyPr>
            <a:lstStyle/>
            <a:p>
              <a:r>
                <a:rPr lang="en-US" sz="1491" dirty="0"/>
                <a:t>Denature &amp; Anneal</a:t>
              </a:r>
            </a:p>
          </p:txBody>
        </p:sp>
        <p:sp>
          <p:nvSpPr>
            <p:cNvPr id="16" name="TextBox 15">
              <a:extLst>
                <a:ext uri="{FF2B5EF4-FFF2-40B4-BE49-F238E27FC236}">
                  <a16:creationId xmlns:a16="http://schemas.microsoft.com/office/drawing/2014/main" id="{2CE5649C-E847-4565-8EA8-B9C7D04CD4EF}"/>
                </a:ext>
              </a:extLst>
            </p:cNvPr>
            <p:cNvSpPr txBox="1"/>
            <p:nvPr/>
          </p:nvSpPr>
          <p:spPr>
            <a:xfrm>
              <a:off x="285249" y="4359549"/>
              <a:ext cx="1082604" cy="321755"/>
            </a:xfrm>
            <a:prstGeom prst="rect">
              <a:avLst/>
            </a:prstGeom>
            <a:noFill/>
          </p:spPr>
          <p:txBody>
            <a:bodyPr wrap="none" rtlCol="0">
              <a:spAutoFit/>
            </a:bodyPr>
            <a:lstStyle/>
            <a:p>
              <a:r>
                <a:rPr lang="en-US" sz="1491" dirty="0"/>
                <a:t>Polymerase</a:t>
              </a:r>
            </a:p>
          </p:txBody>
        </p:sp>
      </p:grpSp>
      <p:sp>
        <p:nvSpPr>
          <p:cNvPr id="10" name="TextBox 9">
            <a:extLst>
              <a:ext uri="{FF2B5EF4-FFF2-40B4-BE49-F238E27FC236}">
                <a16:creationId xmlns:a16="http://schemas.microsoft.com/office/drawing/2014/main" id="{6C0300FC-1EBD-41A5-9F61-38A0853F4A64}"/>
              </a:ext>
            </a:extLst>
          </p:cNvPr>
          <p:cNvSpPr txBox="1"/>
          <p:nvPr/>
        </p:nvSpPr>
        <p:spPr>
          <a:xfrm>
            <a:off x="6344782" y="80844"/>
            <a:ext cx="6090899" cy="723916"/>
          </a:xfrm>
          <a:prstGeom prst="rect">
            <a:avLst/>
          </a:prstGeom>
          <a:noFill/>
        </p:spPr>
        <p:txBody>
          <a:bodyPr wrap="square" rtlCol="0">
            <a:spAutoFit/>
          </a:bodyPr>
          <a:lstStyle/>
          <a:p>
            <a:r>
              <a:rPr lang="en-US" sz="2052" dirty="0"/>
              <a:t>Example – follow the PCR cycles for the following template with primers 5’ </a:t>
            </a:r>
            <a:r>
              <a:rPr lang="en-US" sz="2052" dirty="0">
                <a:highlight>
                  <a:srgbClr val="FFFF00"/>
                </a:highlight>
              </a:rPr>
              <a:t>AATT</a:t>
            </a:r>
            <a:r>
              <a:rPr lang="en-US" sz="2052" dirty="0"/>
              <a:t> (left) and 5’ </a:t>
            </a:r>
            <a:r>
              <a:rPr lang="en-US" sz="2052" dirty="0">
                <a:highlight>
                  <a:srgbClr val="00FF00"/>
                </a:highlight>
              </a:rPr>
              <a:t>GGCC</a:t>
            </a:r>
            <a:r>
              <a:rPr lang="en-US" sz="2052" dirty="0"/>
              <a:t> (right)</a:t>
            </a:r>
          </a:p>
        </p:txBody>
      </p:sp>
      <p:sp>
        <p:nvSpPr>
          <p:cNvPr id="26" name="Rectangle 25">
            <a:extLst>
              <a:ext uri="{FF2B5EF4-FFF2-40B4-BE49-F238E27FC236}">
                <a16:creationId xmlns:a16="http://schemas.microsoft.com/office/drawing/2014/main" id="{B4838EB0-585C-46BE-BCE6-E5F60FB37BA3}"/>
              </a:ext>
            </a:extLst>
          </p:cNvPr>
          <p:cNvSpPr/>
          <p:nvPr/>
        </p:nvSpPr>
        <p:spPr>
          <a:xfrm>
            <a:off x="6806818" y="1225860"/>
            <a:ext cx="5167751" cy="321755"/>
          </a:xfrm>
          <a:prstGeom prst="rect">
            <a:avLst/>
          </a:prstGeom>
        </p:spPr>
        <p:txBody>
          <a:bodyPr>
            <a:spAutoFit/>
          </a:bodyPr>
          <a:lstStyle/>
          <a:p>
            <a:r>
              <a:rPr lang="en-US" sz="1491" dirty="0">
                <a:latin typeface="Courier New" panose="02070309020205020404" pitchFamily="49" charset="0"/>
                <a:cs typeface="Courier New" panose="02070309020205020404" pitchFamily="49" charset="0"/>
              </a:rPr>
              <a:t>----TTAA-------------------------CCGG----</a:t>
            </a:r>
          </a:p>
        </p:txBody>
      </p:sp>
      <p:sp>
        <p:nvSpPr>
          <p:cNvPr id="27" name="TextBox 26">
            <a:extLst>
              <a:ext uri="{FF2B5EF4-FFF2-40B4-BE49-F238E27FC236}">
                <a16:creationId xmlns:a16="http://schemas.microsoft.com/office/drawing/2014/main" id="{AA469B7D-95A6-4915-B68A-C9C0EB0BA5FD}"/>
              </a:ext>
            </a:extLst>
          </p:cNvPr>
          <p:cNvSpPr txBox="1"/>
          <p:nvPr/>
        </p:nvSpPr>
        <p:spPr>
          <a:xfrm>
            <a:off x="243681" y="29146"/>
            <a:ext cx="6005174" cy="449482"/>
          </a:xfrm>
          <a:prstGeom prst="rect">
            <a:avLst/>
          </a:prstGeom>
          <a:noFill/>
        </p:spPr>
        <p:txBody>
          <a:bodyPr wrap="square" rtlCol="0">
            <a:spAutoFit/>
          </a:bodyPr>
          <a:lstStyle/>
          <a:p>
            <a:r>
              <a:rPr lang="en-US" sz="2321" dirty="0"/>
              <a:t>Detailed Events during first Three PCR Cycles</a:t>
            </a:r>
          </a:p>
        </p:txBody>
      </p:sp>
      <p:sp>
        <p:nvSpPr>
          <p:cNvPr id="20" name="TextBox 19">
            <a:extLst>
              <a:ext uri="{FF2B5EF4-FFF2-40B4-BE49-F238E27FC236}">
                <a16:creationId xmlns:a16="http://schemas.microsoft.com/office/drawing/2014/main" id="{2B7E34CB-FD2C-68EF-39FF-80CA6650BA73}"/>
              </a:ext>
            </a:extLst>
          </p:cNvPr>
          <p:cNvSpPr txBox="1"/>
          <p:nvPr/>
        </p:nvSpPr>
        <p:spPr>
          <a:xfrm>
            <a:off x="6806817" y="1011823"/>
            <a:ext cx="4996998" cy="321755"/>
          </a:xfrm>
          <a:prstGeom prst="rect">
            <a:avLst/>
          </a:prstGeom>
          <a:noFill/>
        </p:spPr>
        <p:txBody>
          <a:bodyPr wrap="square">
            <a:spAutoFit/>
          </a:bodyPr>
          <a:lstStyle/>
          <a:p>
            <a:r>
              <a:rPr lang="en-US" sz="1491" dirty="0">
                <a:latin typeface="Courier New" panose="02070309020205020404" pitchFamily="49" charset="0"/>
                <a:cs typeface="Courier New" panose="02070309020205020404" pitchFamily="49" charset="0"/>
              </a:rPr>
              <a:t>----AATT-------------------------GGCC----</a:t>
            </a:r>
          </a:p>
        </p:txBody>
      </p:sp>
      <p:cxnSp>
        <p:nvCxnSpPr>
          <p:cNvPr id="9" name="Connector: Elbow 8">
            <a:extLst>
              <a:ext uri="{FF2B5EF4-FFF2-40B4-BE49-F238E27FC236}">
                <a16:creationId xmlns:a16="http://schemas.microsoft.com/office/drawing/2014/main" id="{C1D31CAF-EF95-8DF8-7C47-28A1D8F574A4}"/>
              </a:ext>
            </a:extLst>
          </p:cNvPr>
          <p:cNvCxnSpPr>
            <a:cxnSpLocks/>
          </p:cNvCxnSpPr>
          <p:nvPr/>
        </p:nvCxnSpPr>
        <p:spPr>
          <a:xfrm rot="10800000" flipV="1">
            <a:off x="3737905" y="4925227"/>
            <a:ext cx="704146" cy="22620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33639DE7-EF2C-F646-C249-61CC27388F83}"/>
              </a:ext>
            </a:extLst>
          </p:cNvPr>
          <p:cNvSpPr/>
          <p:nvPr/>
        </p:nvSpPr>
        <p:spPr>
          <a:xfrm>
            <a:off x="4415734" y="3052324"/>
            <a:ext cx="231397" cy="37343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Date Placeholder 17">
            <a:extLst>
              <a:ext uri="{FF2B5EF4-FFF2-40B4-BE49-F238E27FC236}">
                <a16:creationId xmlns:a16="http://schemas.microsoft.com/office/drawing/2014/main" id="{96F7B96F-7ED8-A319-930E-155B379F6956}"/>
              </a:ext>
            </a:extLst>
          </p:cNvPr>
          <p:cNvSpPr>
            <a:spLocks noGrp="1"/>
          </p:cNvSpPr>
          <p:nvPr>
            <p:ph type="dt" sz="half" idx="10"/>
          </p:nvPr>
        </p:nvSpPr>
        <p:spPr/>
        <p:txBody>
          <a:bodyPr/>
          <a:lstStyle/>
          <a:p>
            <a:fld id="{D6BEA164-0CCB-41F2-8C98-87CECEA8AB6B}" type="datetime1">
              <a:rPr lang="en-US" smtClean="0"/>
              <a:t>2/5/2025</a:t>
            </a:fld>
            <a:endParaRPr lang="en-US"/>
          </a:p>
        </p:txBody>
      </p:sp>
      <p:sp>
        <p:nvSpPr>
          <p:cNvPr id="22" name="Footer Placeholder 21">
            <a:extLst>
              <a:ext uri="{FF2B5EF4-FFF2-40B4-BE49-F238E27FC236}">
                <a16:creationId xmlns:a16="http://schemas.microsoft.com/office/drawing/2014/main" id="{3F3FCA3D-2FF3-13CC-6866-7DC30D6512C5}"/>
              </a:ext>
            </a:extLst>
          </p:cNvPr>
          <p:cNvSpPr>
            <a:spLocks noGrp="1"/>
          </p:cNvSpPr>
          <p:nvPr>
            <p:ph type="ftr" sz="quarter" idx="11"/>
          </p:nvPr>
        </p:nvSpPr>
        <p:spPr/>
        <p:txBody>
          <a:bodyPr/>
          <a:lstStyle/>
          <a:p>
            <a:r>
              <a:rPr lang="en-US"/>
              <a:t>Drugs and Disease Spring 2025 - Lecture 4</a:t>
            </a:r>
          </a:p>
        </p:txBody>
      </p:sp>
      <p:sp>
        <p:nvSpPr>
          <p:cNvPr id="23" name="Slide Number Placeholder 22">
            <a:extLst>
              <a:ext uri="{FF2B5EF4-FFF2-40B4-BE49-F238E27FC236}">
                <a16:creationId xmlns:a16="http://schemas.microsoft.com/office/drawing/2014/main" id="{A9516D3B-460F-B07D-207D-959B0075E92A}"/>
              </a:ext>
            </a:extLst>
          </p:cNvPr>
          <p:cNvSpPr>
            <a:spLocks noGrp="1"/>
          </p:cNvSpPr>
          <p:nvPr>
            <p:ph type="sldNum" sz="quarter" idx="12"/>
          </p:nvPr>
        </p:nvSpPr>
        <p:spPr/>
        <p:txBody>
          <a:bodyPr/>
          <a:lstStyle/>
          <a:p>
            <a:fld id="{DC3BB032-4020-48F4-953B-341806DC4A2B}" type="slidenum">
              <a:rPr lang="en-US" smtClean="0"/>
              <a:t>32</a:t>
            </a:fld>
            <a:endParaRPr lang="en-US"/>
          </a:p>
        </p:txBody>
      </p:sp>
      <p:grpSp>
        <p:nvGrpSpPr>
          <p:cNvPr id="6" name="Group 5">
            <a:extLst>
              <a:ext uri="{FF2B5EF4-FFF2-40B4-BE49-F238E27FC236}">
                <a16:creationId xmlns:a16="http://schemas.microsoft.com/office/drawing/2014/main" id="{B14263FD-4E1A-7229-04A7-E782A01F6148}"/>
              </a:ext>
            </a:extLst>
          </p:cNvPr>
          <p:cNvGrpSpPr/>
          <p:nvPr/>
        </p:nvGrpSpPr>
        <p:grpSpPr>
          <a:xfrm>
            <a:off x="8027389" y="6260232"/>
            <a:ext cx="4255892" cy="535792"/>
            <a:chOff x="7284504" y="6183250"/>
            <a:chExt cx="5167752" cy="535792"/>
          </a:xfrm>
        </p:grpSpPr>
        <p:sp>
          <p:nvSpPr>
            <p:cNvPr id="4" name="Rectangle 3">
              <a:extLst>
                <a:ext uri="{FF2B5EF4-FFF2-40B4-BE49-F238E27FC236}">
                  <a16:creationId xmlns:a16="http://schemas.microsoft.com/office/drawing/2014/main" id="{41391AA9-A8B7-3688-9B3D-E37CF92A2617}"/>
                </a:ext>
              </a:extLst>
            </p:cNvPr>
            <p:cNvSpPr/>
            <p:nvPr/>
          </p:nvSpPr>
          <p:spPr>
            <a:xfrm>
              <a:off x="7284505" y="6397287"/>
              <a:ext cx="5167751" cy="321755"/>
            </a:xfrm>
            <a:prstGeom prst="rect">
              <a:avLst/>
            </a:prstGeom>
          </p:spPr>
          <p:txBody>
            <a:bodyPr>
              <a:spAutoFit/>
            </a:bodyPr>
            <a:lstStyle/>
            <a:p>
              <a:r>
                <a:rPr lang="en-US" sz="1491" dirty="0">
                  <a:latin typeface="Courier New" panose="02070309020205020404" pitchFamily="49" charset="0"/>
                  <a:cs typeface="Courier New" panose="02070309020205020404" pitchFamily="49" charset="0"/>
                </a:rPr>
                <a:t>TTAA-------------------------CCGG</a:t>
              </a:r>
            </a:p>
          </p:txBody>
        </p:sp>
        <p:sp>
          <p:nvSpPr>
            <p:cNvPr id="5" name="TextBox 4">
              <a:extLst>
                <a:ext uri="{FF2B5EF4-FFF2-40B4-BE49-F238E27FC236}">
                  <a16:creationId xmlns:a16="http://schemas.microsoft.com/office/drawing/2014/main" id="{E9AEC70D-3E89-49CF-5B8A-5957847F5AF6}"/>
                </a:ext>
              </a:extLst>
            </p:cNvPr>
            <p:cNvSpPr txBox="1"/>
            <p:nvPr/>
          </p:nvSpPr>
          <p:spPr>
            <a:xfrm>
              <a:off x="7284504" y="6183250"/>
              <a:ext cx="4996998" cy="321755"/>
            </a:xfrm>
            <a:prstGeom prst="rect">
              <a:avLst/>
            </a:prstGeom>
            <a:noFill/>
          </p:spPr>
          <p:txBody>
            <a:bodyPr wrap="square">
              <a:spAutoFit/>
            </a:bodyPr>
            <a:lstStyle/>
            <a:p>
              <a:r>
                <a:rPr lang="en-US" sz="1491" dirty="0">
                  <a:latin typeface="Courier New" panose="02070309020205020404" pitchFamily="49" charset="0"/>
                  <a:cs typeface="Courier New" panose="02070309020205020404" pitchFamily="49" charset="0"/>
                </a:rPr>
                <a:t>AATT-------------------------GGCC</a:t>
              </a:r>
            </a:p>
          </p:txBody>
        </p:sp>
      </p:gr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5AA301AA-0D7F-0979-805D-F409755F9F89}"/>
                  </a:ext>
                </a:extLst>
              </p14:cNvPr>
              <p14:cNvContentPartPr/>
              <p14:nvPr/>
            </p14:nvContentPartPr>
            <p14:xfrm>
              <a:off x="464464" y="6123600"/>
              <a:ext cx="3465360" cy="840960"/>
            </p14:xfrm>
          </p:contentPart>
        </mc:Choice>
        <mc:Fallback xmlns="">
          <p:pic>
            <p:nvPicPr>
              <p:cNvPr id="8" name="Ink 7">
                <a:extLst>
                  <a:ext uri="{FF2B5EF4-FFF2-40B4-BE49-F238E27FC236}">
                    <a16:creationId xmlns:a16="http://schemas.microsoft.com/office/drawing/2014/main" id="{5AA301AA-0D7F-0979-805D-F409755F9F89}"/>
                  </a:ext>
                </a:extLst>
              </p:cNvPr>
              <p:cNvPicPr/>
              <p:nvPr/>
            </p:nvPicPr>
            <p:blipFill>
              <a:blip r:embed="rId3"/>
              <a:stretch>
                <a:fillRect/>
              </a:stretch>
            </p:blipFill>
            <p:spPr>
              <a:xfrm>
                <a:off x="455824" y="6114600"/>
                <a:ext cx="3483000" cy="8586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02551CC3-A2D3-7B22-9117-09AE6D5A2916}"/>
                  </a:ext>
                </a:extLst>
              </p14:cNvPr>
              <p14:cNvContentPartPr/>
              <p14:nvPr/>
            </p14:nvContentPartPr>
            <p14:xfrm>
              <a:off x="7291504" y="842040"/>
              <a:ext cx="92880" cy="861480"/>
            </p14:xfrm>
          </p:contentPart>
        </mc:Choice>
        <mc:Fallback xmlns="">
          <p:pic>
            <p:nvPicPr>
              <p:cNvPr id="11" name="Ink 10">
                <a:extLst>
                  <a:ext uri="{FF2B5EF4-FFF2-40B4-BE49-F238E27FC236}">
                    <a16:creationId xmlns:a16="http://schemas.microsoft.com/office/drawing/2014/main" id="{02551CC3-A2D3-7B22-9117-09AE6D5A2916}"/>
                  </a:ext>
                </a:extLst>
              </p:cNvPr>
              <p:cNvPicPr/>
              <p:nvPr/>
            </p:nvPicPr>
            <p:blipFill>
              <a:blip r:embed="rId5"/>
              <a:stretch>
                <a:fillRect/>
              </a:stretch>
            </p:blipFill>
            <p:spPr>
              <a:xfrm>
                <a:off x="7282864" y="833400"/>
                <a:ext cx="110520" cy="879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 name="Ink 23">
                <a:extLst>
                  <a:ext uri="{FF2B5EF4-FFF2-40B4-BE49-F238E27FC236}">
                    <a16:creationId xmlns:a16="http://schemas.microsoft.com/office/drawing/2014/main" id="{3CC1392B-04C3-CBE5-0AA9-F8B91DEC9055}"/>
                  </a:ext>
                </a:extLst>
              </p14:cNvPr>
              <p14:cNvContentPartPr/>
              <p14:nvPr/>
            </p14:nvContentPartPr>
            <p14:xfrm>
              <a:off x="11101384" y="894600"/>
              <a:ext cx="61560" cy="759240"/>
            </p14:xfrm>
          </p:contentPart>
        </mc:Choice>
        <mc:Fallback xmlns="">
          <p:pic>
            <p:nvPicPr>
              <p:cNvPr id="24" name="Ink 23">
                <a:extLst>
                  <a:ext uri="{FF2B5EF4-FFF2-40B4-BE49-F238E27FC236}">
                    <a16:creationId xmlns:a16="http://schemas.microsoft.com/office/drawing/2014/main" id="{3CC1392B-04C3-CBE5-0AA9-F8B91DEC9055}"/>
                  </a:ext>
                </a:extLst>
              </p:cNvPr>
              <p:cNvPicPr/>
              <p:nvPr/>
            </p:nvPicPr>
            <p:blipFill>
              <a:blip r:embed="rId7"/>
              <a:stretch>
                <a:fillRect/>
              </a:stretch>
            </p:blipFill>
            <p:spPr>
              <a:xfrm>
                <a:off x="11092384" y="885960"/>
                <a:ext cx="79200" cy="776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6" name="Ink 35">
                <a:extLst>
                  <a:ext uri="{FF2B5EF4-FFF2-40B4-BE49-F238E27FC236}">
                    <a16:creationId xmlns:a16="http://schemas.microsoft.com/office/drawing/2014/main" id="{02A74A7B-E7ED-27CC-1067-E68AA7C03D3F}"/>
                  </a:ext>
                </a:extLst>
              </p14:cNvPr>
              <p14:cNvContentPartPr/>
              <p14:nvPr/>
            </p14:nvContentPartPr>
            <p14:xfrm>
              <a:off x="7342264" y="1009440"/>
              <a:ext cx="490320" cy="276840"/>
            </p14:xfrm>
          </p:contentPart>
        </mc:Choice>
        <mc:Fallback xmlns="">
          <p:pic>
            <p:nvPicPr>
              <p:cNvPr id="36" name="Ink 35">
                <a:extLst>
                  <a:ext uri="{FF2B5EF4-FFF2-40B4-BE49-F238E27FC236}">
                    <a16:creationId xmlns:a16="http://schemas.microsoft.com/office/drawing/2014/main" id="{02A74A7B-E7ED-27CC-1067-E68AA7C03D3F}"/>
                  </a:ext>
                </a:extLst>
              </p:cNvPr>
              <p:cNvPicPr/>
              <p:nvPr/>
            </p:nvPicPr>
            <p:blipFill>
              <a:blip r:embed="rId9"/>
              <a:stretch>
                <a:fillRect/>
              </a:stretch>
            </p:blipFill>
            <p:spPr>
              <a:xfrm>
                <a:off x="7333264" y="1000440"/>
                <a:ext cx="507960" cy="294480"/>
              </a:xfrm>
              <a:prstGeom prst="rect">
                <a:avLst/>
              </a:prstGeom>
            </p:spPr>
          </p:pic>
        </mc:Fallback>
      </mc:AlternateContent>
      <p:grpSp>
        <p:nvGrpSpPr>
          <p:cNvPr id="46" name="Group 45">
            <a:extLst>
              <a:ext uri="{FF2B5EF4-FFF2-40B4-BE49-F238E27FC236}">
                <a16:creationId xmlns:a16="http://schemas.microsoft.com/office/drawing/2014/main" id="{85841FF2-6299-40AD-8684-20964461C609}"/>
              </a:ext>
            </a:extLst>
          </p:cNvPr>
          <p:cNvGrpSpPr/>
          <p:nvPr/>
        </p:nvGrpSpPr>
        <p:grpSpPr>
          <a:xfrm>
            <a:off x="9517744" y="1236600"/>
            <a:ext cx="1698840" cy="1231560"/>
            <a:chOff x="9517744" y="1236600"/>
            <a:chExt cx="1698840" cy="1231560"/>
          </a:xfrm>
        </p:grpSpPr>
        <mc:AlternateContent xmlns:mc="http://schemas.openxmlformats.org/markup-compatibility/2006" xmlns:p14="http://schemas.microsoft.com/office/powerpoint/2010/main">
          <mc:Choice Requires="p14">
            <p:contentPart p14:bwMode="auto" r:id="rId10">
              <p14:nvContentPartPr>
                <p14:cNvPr id="37" name="Ink 36">
                  <a:extLst>
                    <a:ext uri="{FF2B5EF4-FFF2-40B4-BE49-F238E27FC236}">
                      <a16:creationId xmlns:a16="http://schemas.microsoft.com/office/drawing/2014/main" id="{A0AA5848-462E-4986-953A-9927F7494C78}"/>
                    </a:ext>
                  </a:extLst>
                </p14:cNvPr>
                <p14:cNvContentPartPr/>
                <p14:nvPr/>
              </p14:nvContentPartPr>
              <p14:xfrm>
                <a:off x="10604944" y="1236600"/>
                <a:ext cx="551880" cy="264240"/>
              </p14:xfrm>
            </p:contentPart>
          </mc:Choice>
          <mc:Fallback xmlns="">
            <p:pic>
              <p:nvPicPr>
                <p:cNvPr id="37" name="Ink 36">
                  <a:extLst>
                    <a:ext uri="{FF2B5EF4-FFF2-40B4-BE49-F238E27FC236}">
                      <a16:creationId xmlns:a16="http://schemas.microsoft.com/office/drawing/2014/main" id="{A0AA5848-462E-4986-953A-9927F7494C78}"/>
                    </a:ext>
                  </a:extLst>
                </p:cNvPr>
                <p:cNvPicPr/>
                <p:nvPr/>
              </p:nvPicPr>
              <p:blipFill>
                <a:blip r:embed="rId11"/>
                <a:stretch>
                  <a:fillRect/>
                </a:stretch>
              </p:blipFill>
              <p:spPr>
                <a:xfrm>
                  <a:off x="10595944" y="1227960"/>
                  <a:ext cx="56952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8" name="Ink 37">
                  <a:extLst>
                    <a:ext uri="{FF2B5EF4-FFF2-40B4-BE49-F238E27FC236}">
                      <a16:creationId xmlns:a16="http://schemas.microsoft.com/office/drawing/2014/main" id="{A85B5CCE-2586-FDBA-7EC0-0AEC885CB226}"/>
                    </a:ext>
                  </a:extLst>
                </p14:cNvPr>
                <p14:cNvContentPartPr/>
                <p14:nvPr/>
              </p14:nvContentPartPr>
              <p14:xfrm>
                <a:off x="9517744" y="1635480"/>
                <a:ext cx="215640" cy="832680"/>
              </p14:xfrm>
            </p:contentPart>
          </mc:Choice>
          <mc:Fallback xmlns="">
            <p:pic>
              <p:nvPicPr>
                <p:cNvPr id="38" name="Ink 37">
                  <a:extLst>
                    <a:ext uri="{FF2B5EF4-FFF2-40B4-BE49-F238E27FC236}">
                      <a16:creationId xmlns:a16="http://schemas.microsoft.com/office/drawing/2014/main" id="{A85B5CCE-2586-FDBA-7EC0-0AEC885CB226}"/>
                    </a:ext>
                  </a:extLst>
                </p:cNvPr>
                <p:cNvPicPr/>
                <p:nvPr/>
              </p:nvPicPr>
              <p:blipFill>
                <a:blip r:embed="rId13"/>
                <a:stretch>
                  <a:fillRect/>
                </a:stretch>
              </p:blipFill>
              <p:spPr>
                <a:xfrm>
                  <a:off x="9508744" y="1626480"/>
                  <a:ext cx="233280" cy="850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9" name="Ink 38">
                  <a:extLst>
                    <a:ext uri="{FF2B5EF4-FFF2-40B4-BE49-F238E27FC236}">
                      <a16:creationId xmlns:a16="http://schemas.microsoft.com/office/drawing/2014/main" id="{28C356A3-F74E-28B1-ED21-A96C8933A272}"/>
                    </a:ext>
                  </a:extLst>
                </p14:cNvPr>
                <p14:cNvContentPartPr/>
                <p14:nvPr/>
              </p14:nvContentPartPr>
              <p14:xfrm>
                <a:off x="10109944" y="2054160"/>
                <a:ext cx="402480" cy="295920"/>
              </p14:xfrm>
            </p:contentPart>
          </mc:Choice>
          <mc:Fallback xmlns="">
            <p:pic>
              <p:nvPicPr>
                <p:cNvPr id="39" name="Ink 38">
                  <a:extLst>
                    <a:ext uri="{FF2B5EF4-FFF2-40B4-BE49-F238E27FC236}">
                      <a16:creationId xmlns:a16="http://schemas.microsoft.com/office/drawing/2014/main" id="{28C356A3-F74E-28B1-ED21-A96C8933A272}"/>
                    </a:ext>
                  </a:extLst>
                </p:cNvPr>
                <p:cNvPicPr/>
                <p:nvPr/>
              </p:nvPicPr>
              <p:blipFill>
                <a:blip r:embed="rId15"/>
                <a:stretch>
                  <a:fillRect/>
                </a:stretch>
              </p:blipFill>
              <p:spPr>
                <a:xfrm>
                  <a:off x="10101304" y="2045520"/>
                  <a:ext cx="42012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0" name="Ink 39">
                  <a:extLst>
                    <a:ext uri="{FF2B5EF4-FFF2-40B4-BE49-F238E27FC236}">
                      <a16:creationId xmlns:a16="http://schemas.microsoft.com/office/drawing/2014/main" id="{DF1126B9-ED3E-4A00-F4FA-D6F312ACAEB7}"/>
                    </a:ext>
                  </a:extLst>
                </p14:cNvPr>
                <p14:cNvContentPartPr/>
                <p14:nvPr/>
              </p14:nvContentPartPr>
              <p14:xfrm>
                <a:off x="10531864" y="1812960"/>
                <a:ext cx="388800" cy="322920"/>
              </p14:xfrm>
            </p:contentPart>
          </mc:Choice>
          <mc:Fallback xmlns="">
            <p:pic>
              <p:nvPicPr>
                <p:cNvPr id="40" name="Ink 39">
                  <a:extLst>
                    <a:ext uri="{FF2B5EF4-FFF2-40B4-BE49-F238E27FC236}">
                      <a16:creationId xmlns:a16="http://schemas.microsoft.com/office/drawing/2014/main" id="{DF1126B9-ED3E-4A00-F4FA-D6F312ACAEB7}"/>
                    </a:ext>
                  </a:extLst>
                </p:cNvPr>
                <p:cNvPicPr/>
                <p:nvPr/>
              </p:nvPicPr>
              <p:blipFill>
                <a:blip r:embed="rId17"/>
                <a:stretch>
                  <a:fillRect/>
                </a:stretch>
              </p:blipFill>
              <p:spPr>
                <a:xfrm>
                  <a:off x="10522864" y="1803960"/>
                  <a:ext cx="406440" cy="340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1" name="Ink 40">
                  <a:extLst>
                    <a:ext uri="{FF2B5EF4-FFF2-40B4-BE49-F238E27FC236}">
                      <a16:creationId xmlns:a16="http://schemas.microsoft.com/office/drawing/2014/main" id="{3DCAD849-834A-D774-CC24-A753B3F792C2}"/>
                    </a:ext>
                  </a:extLst>
                </p14:cNvPr>
                <p14:cNvContentPartPr/>
                <p14:nvPr/>
              </p14:nvContentPartPr>
              <p14:xfrm>
                <a:off x="11160784" y="1767960"/>
                <a:ext cx="55800" cy="252000"/>
              </p14:xfrm>
            </p:contentPart>
          </mc:Choice>
          <mc:Fallback xmlns="">
            <p:pic>
              <p:nvPicPr>
                <p:cNvPr id="41" name="Ink 40">
                  <a:extLst>
                    <a:ext uri="{FF2B5EF4-FFF2-40B4-BE49-F238E27FC236}">
                      <a16:creationId xmlns:a16="http://schemas.microsoft.com/office/drawing/2014/main" id="{3DCAD849-834A-D774-CC24-A753B3F792C2}"/>
                    </a:ext>
                  </a:extLst>
                </p:cNvPr>
                <p:cNvPicPr/>
                <p:nvPr/>
              </p:nvPicPr>
              <p:blipFill>
                <a:blip r:embed="rId19"/>
                <a:stretch>
                  <a:fillRect/>
                </a:stretch>
              </p:blipFill>
              <p:spPr>
                <a:xfrm>
                  <a:off x="11151784" y="1758960"/>
                  <a:ext cx="73440" cy="269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42" name="Ink 41">
                <a:extLst>
                  <a:ext uri="{FF2B5EF4-FFF2-40B4-BE49-F238E27FC236}">
                    <a16:creationId xmlns:a16="http://schemas.microsoft.com/office/drawing/2014/main" id="{35AB7EEA-E889-B90E-AF66-C43E15F65F1E}"/>
                  </a:ext>
                </a:extLst>
              </p14:cNvPr>
              <p14:cNvContentPartPr/>
              <p14:nvPr/>
            </p14:nvContentPartPr>
            <p14:xfrm>
              <a:off x="9592624" y="3098520"/>
              <a:ext cx="226440" cy="772920"/>
            </p14:xfrm>
          </p:contentPart>
        </mc:Choice>
        <mc:Fallback xmlns="">
          <p:pic>
            <p:nvPicPr>
              <p:cNvPr id="42" name="Ink 41">
                <a:extLst>
                  <a:ext uri="{FF2B5EF4-FFF2-40B4-BE49-F238E27FC236}">
                    <a16:creationId xmlns:a16="http://schemas.microsoft.com/office/drawing/2014/main" id="{35AB7EEA-E889-B90E-AF66-C43E15F65F1E}"/>
                  </a:ext>
                </a:extLst>
              </p:cNvPr>
              <p:cNvPicPr/>
              <p:nvPr/>
            </p:nvPicPr>
            <p:blipFill>
              <a:blip r:embed="rId21"/>
              <a:stretch>
                <a:fillRect/>
              </a:stretch>
            </p:blipFill>
            <p:spPr>
              <a:xfrm>
                <a:off x="9583984" y="3089880"/>
                <a:ext cx="244080" cy="790560"/>
              </a:xfrm>
              <a:prstGeom prst="rect">
                <a:avLst/>
              </a:prstGeom>
            </p:spPr>
          </p:pic>
        </mc:Fallback>
      </mc:AlternateContent>
      <p:grpSp>
        <p:nvGrpSpPr>
          <p:cNvPr id="45" name="Group 44">
            <a:extLst>
              <a:ext uri="{FF2B5EF4-FFF2-40B4-BE49-F238E27FC236}">
                <a16:creationId xmlns:a16="http://schemas.microsoft.com/office/drawing/2014/main" id="{450099A6-F200-B4FB-53A1-F80BDBDFD32B}"/>
              </a:ext>
            </a:extLst>
          </p:cNvPr>
          <p:cNvGrpSpPr/>
          <p:nvPr/>
        </p:nvGrpSpPr>
        <p:grpSpPr>
          <a:xfrm>
            <a:off x="10477504" y="3144240"/>
            <a:ext cx="1253880" cy="608760"/>
            <a:chOff x="10477504" y="3144240"/>
            <a:chExt cx="1253880" cy="608760"/>
          </a:xfrm>
        </p:grpSpPr>
        <mc:AlternateContent xmlns:mc="http://schemas.openxmlformats.org/markup-compatibility/2006" xmlns:p14="http://schemas.microsoft.com/office/powerpoint/2010/main">
          <mc:Choice Requires="p14">
            <p:contentPart p14:bwMode="auto" r:id="rId22">
              <p14:nvContentPartPr>
                <p14:cNvPr id="43" name="Ink 42">
                  <a:extLst>
                    <a:ext uri="{FF2B5EF4-FFF2-40B4-BE49-F238E27FC236}">
                      <a16:creationId xmlns:a16="http://schemas.microsoft.com/office/drawing/2014/main" id="{22E111F3-472F-42BF-7211-494F1BABBF38}"/>
                    </a:ext>
                  </a:extLst>
                </p14:cNvPr>
                <p14:cNvContentPartPr/>
                <p14:nvPr/>
              </p14:nvContentPartPr>
              <p14:xfrm>
                <a:off x="10477504" y="3144240"/>
                <a:ext cx="808560" cy="608760"/>
              </p14:xfrm>
            </p:contentPart>
          </mc:Choice>
          <mc:Fallback xmlns="">
            <p:pic>
              <p:nvPicPr>
                <p:cNvPr id="43" name="Ink 42">
                  <a:extLst>
                    <a:ext uri="{FF2B5EF4-FFF2-40B4-BE49-F238E27FC236}">
                      <a16:creationId xmlns:a16="http://schemas.microsoft.com/office/drawing/2014/main" id="{22E111F3-472F-42BF-7211-494F1BABBF38}"/>
                    </a:ext>
                  </a:extLst>
                </p:cNvPr>
                <p:cNvPicPr/>
                <p:nvPr/>
              </p:nvPicPr>
              <p:blipFill>
                <a:blip r:embed="rId23"/>
                <a:stretch>
                  <a:fillRect/>
                </a:stretch>
              </p:blipFill>
              <p:spPr>
                <a:xfrm>
                  <a:off x="10468504" y="3135600"/>
                  <a:ext cx="826200" cy="626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4" name="Ink 43">
                  <a:extLst>
                    <a:ext uri="{FF2B5EF4-FFF2-40B4-BE49-F238E27FC236}">
                      <a16:creationId xmlns:a16="http://schemas.microsoft.com/office/drawing/2014/main" id="{B904D06A-1A00-3DAB-A415-3411DDD6500A}"/>
                    </a:ext>
                  </a:extLst>
                </p14:cNvPr>
                <p14:cNvContentPartPr/>
                <p14:nvPr/>
              </p14:nvContentPartPr>
              <p14:xfrm>
                <a:off x="11479384" y="3218040"/>
                <a:ext cx="252000" cy="210960"/>
              </p14:xfrm>
            </p:contentPart>
          </mc:Choice>
          <mc:Fallback xmlns="">
            <p:pic>
              <p:nvPicPr>
                <p:cNvPr id="44" name="Ink 43">
                  <a:extLst>
                    <a:ext uri="{FF2B5EF4-FFF2-40B4-BE49-F238E27FC236}">
                      <a16:creationId xmlns:a16="http://schemas.microsoft.com/office/drawing/2014/main" id="{B904D06A-1A00-3DAB-A415-3411DDD6500A}"/>
                    </a:ext>
                  </a:extLst>
                </p:cNvPr>
                <p:cNvPicPr/>
                <p:nvPr/>
              </p:nvPicPr>
              <p:blipFill>
                <a:blip r:embed="rId25"/>
                <a:stretch>
                  <a:fillRect/>
                </a:stretch>
              </p:blipFill>
              <p:spPr>
                <a:xfrm>
                  <a:off x="11470384" y="3209400"/>
                  <a:ext cx="269640" cy="228600"/>
                </a:xfrm>
                <a:prstGeom prst="rect">
                  <a:avLst/>
                </a:prstGeom>
              </p:spPr>
            </p:pic>
          </mc:Fallback>
        </mc:AlternateContent>
      </p:grpSp>
      <p:grpSp>
        <p:nvGrpSpPr>
          <p:cNvPr id="52" name="Group 51">
            <a:extLst>
              <a:ext uri="{FF2B5EF4-FFF2-40B4-BE49-F238E27FC236}">
                <a16:creationId xmlns:a16="http://schemas.microsoft.com/office/drawing/2014/main" id="{40B776B0-4EE6-403A-D542-E8450BEB1DF5}"/>
              </a:ext>
            </a:extLst>
          </p:cNvPr>
          <p:cNvGrpSpPr/>
          <p:nvPr/>
        </p:nvGrpSpPr>
        <p:grpSpPr>
          <a:xfrm>
            <a:off x="9533584" y="4530960"/>
            <a:ext cx="239400" cy="689400"/>
            <a:chOff x="9533584" y="4530960"/>
            <a:chExt cx="239400" cy="689400"/>
          </a:xfrm>
        </p:grpSpPr>
        <mc:AlternateContent xmlns:mc="http://schemas.openxmlformats.org/markup-compatibility/2006" xmlns:p14="http://schemas.microsoft.com/office/powerpoint/2010/main">
          <mc:Choice Requires="p14">
            <p:contentPart p14:bwMode="auto" r:id="rId26">
              <p14:nvContentPartPr>
                <p14:cNvPr id="47" name="Ink 46">
                  <a:extLst>
                    <a:ext uri="{FF2B5EF4-FFF2-40B4-BE49-F238E27FC236}">
                      <a16:creationId xmlns:a16="http://schemas.microsoft.com/office/drawing/2014/main" id="{A992FA4C-DA0B-71BD-4914-469627B49057}"/>
                    </a:ext>
                  </a:extLst>
                </p14:cNvPr>
                <p14:cNvContentPartPr/>
                <p14:nvPr/>
              </p14:nvContentPartPr>
              <p14:xfrm>
                <a:off x="9635824" y="4530960"/>
                <a:ext cx="46800" cy="615600"/>
              </p14:xfrm>
            </p:contentPart>
          </mc:Choice>
          <mc:Fallback xmlns="">
            <p:pic>
              <p:nvPicPr>
                <p:cNvPr id="47" name="Ink 46">
                  <a:extLst>
                    <a:ext uri="{FF2B5EF4-FFF2-40B4-BE49-F238E27FC236}">
                      <a16:creationId xmlns:a16="http://schemas.microsoft.com/office/drawing/2014/main" id="{A992FA4C-DA0B-71BD-4914-469627B49057}"/>
                    </a:ext>
                  </a:extLst>
                </p:cNvPr>
                <p:cNvPicPr/>
                <p:nvPr/>
              </p:nvPicPr>
              <p:blipFill>
                <a:blip r:embed="rId27"/>
                <a:stretch>
                  <a:fillRect/>
                </a:stretch>
              </p:blipFill>
              <p:spPr>
                <a:xfrm>
                  <a:off x="9626824" y="4522320"/>
                  <a:ext cx="64440" cy="6332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8" name="Ink 47">
                  <a:extLst>
                    <a:ext uri="{FF2B5EF4-FFF2-40B4-BE49-F238E27FC236}">
                      <a16:creationId xmlns:a16="http://schemas.microsoft.com/office/drawing/2014/main" id="{CA0452C6-D8C5-3E36-A68B-FF74B00EF615}"/>
                    </a:ext>
                  </a:extLst>
                </p14:cNvPr>
                <p14:cNvContentPartPr/>
                <p14:nvPr/>
              </p14:nvContentPartPr>
              <p14:xfrm>
                <a:off x="9533584" y="5027760"/>
                <a:ext cx="239400" cy="192600"/>
              </p14:xfrm>
            </p:contentPart>
          </mc:Choice>
          <mc:Fallback xmlns="">
            <p:pic>
              <p:nvPicPr>
                <p:cNvPr id="48" name="Ink 47">
                  <a:extLst>
                    <a:ext uri="{FF2B5EF4-FFF2-40B4-BE49-F238E27FC236}">
                      <a16:creationId xmlns:a16="http://schemas.microsoft.com/office/drawing/2014/main" id="{CA0452C6-D8C5-3E36-A68B-FF74B00EF615}"/>
                    </a:ext>
                  </a:extLst>
                </p:cNvPr>
                <p:cNvPicPr/>
                <p:nvPr/>
              </p:nvPicPr>
              <p:blipFill>
                <a:blip r:embed="rId29"/>
                <a:stretch>
                  <a:fillRect/>
                </a:stretch>
              </p:blipFill>
              <p:spPr>
                <a:xfrm>
                  <a:off x="9524584" y="5018760"/>
                  <a:ext cx="257040" cy="210240"/>
                </a:xfrm>
                <a:prstGeom prst="rect">
                  <a:avLst/>
                </a:prstGeom>
              </p:spPr>
            </p:pic>
          </mc:Fallback>
        </mc:AlternateContent>
      </p:grpSp>
      <p:grpSp>
        <p:nvGrpSpPr>
          <p:cNvPr id="54" name="Group 53">
            <a:extLst>
              <a:ext uri="{FF2B5EF4-FFF2-40B4-BE49-F238E27FC236}">
                <a16:creationId xmlns:a16="http://schemas.microsoft.com/office/drawing/2014/main" id="{4ADB9618-2D4E-4498-EA3A-5B71CD016EC1}"/>
              </a:ext>
            </a:extLst>
          </p:cNvPr>
          <p:cNvGrpSpPr/>
          <p:nvPr/>
        </p:nvGrpSpPr>
        <p:grpSpPr>
          <a:xfrm>
            <a:off x="10487944" y="4257360"/>
            <a:ext cx="1343880" cy="938880"/>
            <a:chOff x="10487944" y="4257360"/>
            <a:chExt cx="1343880" cy="938880"/>
          </a:xfrm>
        </p:grpSpPr>
        <mc:AlternateContent xmlns:mc="http://schemas.openxmlformats.org/markup-compatibility/2006" xmlns:p14="http://schemas.microsoft.com/office/powerpoint/2010/main">
          <mc:Choice Requires="p14">
            <p:contentPart p14:bwMode="auto" r:id="rId30">
              <p14:nvContentPartPr>
                <p14:cNvPr id="49" name="Ink 48">
                  <a:extLst>
                    <a:ext uri="{FF2B5EF4-FFF2-40B4-BE49-F238E27FC236}">
                      <a16:creationId xmlns:a16="http://schemas.microsoft.com/office/drawing/2014/main" id="{9D2800E9-F04C-A57C-687D-CE028BEE5006}"/>
                    </a:ext>
                  </a:extLst>
                </p14:cNvPr>
                <p14:cNvContentPartPr/>
                <p14:nvPr/>
              </p14:nvContentPartPr>
              <p14:xfrm>
                <a:off x="10487944" y="4457160"/>
                <a:ext cx="942120" cy="739080"/>
              </p14:xfrm>
            </p:contentPart>
          </mc:Choice>
          <mc:Fallback xmlns="">
            <p:pic>
              <p:nvPicPr>
                <p:cNvPr id="49" name="Ink 48">
                  <a:extLst>
                    <a:ext uri="{FF2B5EF4-FFF2-40B4-BE49-F238E27FC236}">
                      <a16:creationId xmlns:a16="http://schemas.microsoft.com/office/drawing/2014/main" id="{9D2800E9-F04C-A57C-687D-CE028BEE5006}"/>
                    </a:ext>
                  </a:extLst>
                </p:cNvPr>
                <p:cNvPicPr/>
                <p:nvPr/>
              </p:nvPicPr>
              <p:blipFill>
                <a:blip r:embed="rId31"/>
                <a:stretch>
                  <a:fillRect/>
                </a:stretch>
              </p:blipFill>
              <p:spPr>
                <a:xfrm>
                  <a:off x="10479304" y="4448160"/>
                  <a:ext cx="959760" cy="756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0" name="Ink 49">
                  <a:extLst>
                    <a:ext uri="{FF2B5EF4-FFF2-40B4-BE49-F238E27FC236}">
                      <a16:creationId xmlns:a16="http://schemas.microsoft.com/office/drawing/2014/main" id="{B69FA3D0-4442-EED0-A77B-1D9E19DE477E}"/>
                    </a:ext>
                  </a:extLst>
                </p14:cNvPr>
                <p14:cNvContentPartPr/>
                <p14:nvPr/>
              </p14:nvContentPartPr>
              <p14:xfrm>
                <a:off x="11498104" y="4560840"/>
                <a:ext cx="33840" cy="21600"/>
              </p14:xfrm>
            </p:contentPart>
          </mc:Choice>
          <mc:Fallback xmlns="">
            <p:pic>
              <p:nvPicPr>
                <p:cNvPr id="50" name="Ink 49">
                  <a:extLst>
                    <a:ext uri="{FF2B5EF4-FFF2-40B4-BE49-F238E27FC236}">
                      <a16:creationId xmlns:a16="http://schemas.microsoft.com/office/drawing/2014/main" id="{B69FA3D0-4442-EED0-A77B-1D9E19DE477E}"/>
                    </a:ext>
                  </a:extLst>
                </p:cNvPr>
                <p:cNvPicPr/>
                <p:nvPr/>
              </p:nvPicPr>
              <p:blipFill>
                <a:blip r:embed="rId33"/>
                <a:stretch>
                  <a:fillRect/>
                </a:stretch>
              </p:blipFill>
              <p:spPr>
                <a:xfrm>
                  <a:off x="11489104" y="4552200"/>
                  <a:ext cx="5148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3" name="Ink 52">
                  <a:extLst>
                    <a:ext uri="{FF2B5EF4-FFF2-40B4-BE49-F238E27FC236}">
                      <a16:creationId xmlns:a16="http://schemas.microsoft.com/office/drawing/2014/main" id="{09999FFA-7306-2310-7BBC-340A2B96F666}"/>
                    </a:ext>
                  </a:extLst>
                </p14:cNvPr>
                <p14:cNvContentPartPr/>
                <p14:nvPr/>
              </p14:nvContentPartPr>
              <p14:xfrm>
                <a:off x="11664424" y="4257360"/>
                <a:ext cx="167400" cy="359280"/>
              </p14:xfrm>
            </p:contentPart>
          </mc:Choice>
          <mc:Fallback xmlns="">
            <p:pic>
              <p:nvPicPr>
                <p:cNvPr id="53" name="Ink 52">
                  <a:extLst>
                    <a:ext uri="{FF2B5EF4-FFF2-40B4-BE49-F238E27FC236}">
                      <a16:creationId xmlns:a16="http://schemas.microsoft.com/office/drawing/2014/main" id="{09999FFA-7306-2310-7BBC-340A2B96F666}"/>
                    </a:ext>
                  </a:extLst>
                </p:cNvPr>
                <p:cNvPicPr/>
                <p:nvPr/>
              </p:nvPicPr>
              <p:blipFill>
                <a:blip r:embed="rId35"/>
                <a:stretch>
                  <a:fillRect/>
                </a:stretch>
              </p:blipFill>
              <p:spPr>
                <a:xfrm>
                  <a:off x="11655424" y="4248720"/>
                  <a:ext cx="185040" cy="376920"/>
                </a:xfrm>
                <a:prstGeom prst="rect">
                  <a:avLst/>
                </a:prstGeom>
              </p:spPr>
            </p:pic>
          </mc:Fallback>
        </mc:AlternateContent>
      </p:grpSp>
      <p:grpSp>
        <p:nvGrpSpPr>
          <p:cNvPr id="56" name="Group 55">
            <a:extLst>
              <a:ext uri="{FF2B5EF4-FFF2-40B4-BE49-F238E27FC236}">
                <a16:creationId xmlns:a16="http://schemas.microsoft.com/office/drawing/2014/main" id="{F19EF9E9-AA9C-8232-A73F-FAAA67E3DDFE}"/>
              </a:ext>
            </a:extLst>
          </p:cNvPr>
          <p:cNvGrpSpPr/>
          <p:nvPr/>
        </p:nvGrpSpPr>
        <p:grpSpPr>
          <a:xfrm>
            <a:off x="7854544" y="5857200"/>
            <a:ext cx="5058720" cy="1080000"/>
            <a:chOff x="7854544" y="5857200"/>
            <a:chExt cx="5058720" cy="1080000"/>
          </a:xfrm>
        </p:grpSpPr>
        <mc:AlternateContent xmlns:mc="http://schemas.openxmlformats.org/markup-compatibility/2006" xmlns:p14="http://schemas.microsoft.com/office/powerpoint/2010/main">
          <mc:Choice Requires="p14">
            <p:contentPart p14:bwMode="auto" r:id="rId36">
              <p14:nvContentPartPr>
                <p14:cNvPr id="25" name="Ink 24">
                  <a:extLst>
                    <a:ext uri="{FF2B5EF4-FFF2-40B4-BE49-F238E27FC236}">
                      <a16:creationId xmlns:a16="http://schemas.microsoft.com/office/drawing/2014/main" id="{F441AD48-A615-2BA8-6FFC-FC217D47D5A8}"/>
                    </a:ext>
                  </a:extLst>
                </p14:cNvPr>
                <p14:cNvContentPartPr/>
                <p14:nvPr/>
              </p14:nvContentPartPr>
              <p14:xfrm>
                <a:off x="12087784" y="6080040"/>
                <a:ext cx="61200" cy="201960"/>
              </p14:xfrm>
            </p:contentPart>
          </mc:Choice>
          <mc:Fallback xmlns="">
            <p:pic>
              <p:nvPicPr>
                <p:cNvPr id="25" name="Ink 24">
                  <a:extLst>
                    <a:ext uri="{FF2B5EF4-FFF2-40B4-BE49-F238E27FC236}">
                      <a16:creationId xmlns:a16="http://schemas.microsoft.com/office/drawing/2014/main" id="{F441AD48-A615-2BA8-6FFC-FC217D47D5A8}"/>
                    </a:ext>
                  </a:extLst>
                </p:cNvPr>
                <p:cNvPicPr/>
                <p:nvPr/>
              </p:nvPicPr>
              <p:blipFill>
                <a:blip r:embed="rId37"/>
                <a:stretch>
                  <a:fillRect/>
                </a:stretch>
              </p:blipFill>
              <p:spPr>
                <a:xfrm>
                  <a:off x="12078784" y="6071040"/>
                  <a:ext cx="7884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8" name="Ink 27">
                  <a:extLst>
                    <a:ext uri="{FF2B5EF4-FFF2-40B4-BE49-F238E27FC236}">
                      <a16:creationId xmlns:a16="http://schemas.microsoft.com/office/drawing/2014/main" id="{602B15A1-2B87-87D5-D526-CC443371FA9F}"/>
                    </a:ext>
                  </a:extLst>
                </p14:cNvPr>
                <p14:cNvContentPartPr/>
                <p14:nvPr/>
              </p14:nvContentPartPr>
              <p14:xfrm>
                <a:off x="12038104" y="6023880"/>
                <a:ext cx="162000" cy="99000"/>
              </p14:xfrm>
            </p:contentPart>
          </mc:Choice>
          <mc:Fallback xmlns="">
            <p:pic>
              <p:nvPicPr>
                <p:cNvPr id="28" name="Ink 27">
                  <a:extLst>
                    <a:ext uri="{FF2B5EF4-FFF2-40B4-BE49-F238E27FC236}">
                      <a16:creationId xmlns:a16="http://schemas.microsoft.com/office/drawing/2014/main" id="{602B15A1-2B87-87D5-D526-CC443371FA9F}"/>
                    </a:ext>
                  </a:extLst>
                </p:cNvPr>
                <p:cNvPicPr/>
                <p:nvPr/>
              </p:nvPicPr>
              <p:blipFill>
                <a:blip r:embed="rId39"/>
                <a:stretch>
                  <a:fillRect/>
                </a:stretch>
              </p:blipFill>
              <p:spPr>
                <a:xfrm>
                  <a:off x="12029464" y="6015240"/>
                  <a:ext cx="17964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9" name="Ink 28">
                  <a:extLst>
                    <a:ext uri="{FF2B5EF4-FFF2-40B4-BE49-F238E27FC236}">
                      <a16:creationId xmlns:a16="http://schemas.microsoft.com/office/drawing/2014/main" id="{E02C451A-06F3-4986-0BC8-3C4F9D805F9F}"/>
                    </a:ext>
                  </a:extLst>
                </p14:cNvPr>
                <p14:cNvContentPartPr/>
                <p14:nvPr/>
              </p14:nvContentPartPr>
              <p14:xfrm>
                <a:off x="12280024" y="6033960"/>
                <a:ext cx="88560" cy="109440"/>
              </p14:xfrm>
            </p:contentPart>
          </mc:Choice>
          <mc:Fallback xmlns="">
            <p:pic>
              <p:nvPicPr>
                <p:cNvPr id="29" name="Ink 28">
                  <a:extLst>
                    <a:ext uri="{FF2B5EF4-FFF2-40B4-BE49-F238E27FC236}">
                      <a16:creationId xmlns:a16="http://schemas.microsoft.com/office/drawing/2014/main" id="{E02C451A-06F3-4986-0BC8-3C4F9D805F9F}"/>
                    </a:ext>
                  </a:extLst>
                </p:cNvPr>
                <p:cNvPicPr/>
                <p:nvPr/>
              </p:nvPicPr>
              <p:blipFill>
                <a:blip r:embed="rId41"/>
                <a:stretch>
                  <a:fillRect/>
                </a:stretch>
              </p:blipFill>
              <p:spPr>
                <a:xfrm>
                  <a:off x="12271024" y="6024960"/>
                  <a:ext cx="1062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0" name="Ink 29">
                  <a:extLst>
                    <a:ext uri="{FF2B5EF4-FFF2-40B4-BE49-F238E27FC236}">
                      <a16:creationId xmlns:a16="http://schemas.microsoft.com/office/drawing/2014/main" id="{985DC04B-E212-5026-63CA-937F41C7601A}"/>
                    </a:ext>
                  </a:extLst>
                </p14:cNvPr>
                <p14:cNvContentPartPr/>
                <p14:nvPr/>
              </p14:nvContentPartPr>
              <p14:xfrm>
                <a:off x="12402064" y="5857200"/>
                <a:ext cx="206640" cy="231840"/>
              </p14:xfrm>
            </p:contentPart>
          </mc:Choice>
          <mc:Fallback xmlns="">
            <p:pic>
              <p:nvPicPr>
                <p:cNvPr id="30" name="Ink 29">
                  <a:extLst>
                    <a:ext uri="{FF2B5EF4-FFF2-40B4-BE49-F238E27FC236}">
                      <a16:creationId xmlns:a16="http://schemas.microsoft.com/office/drawing/2014/main" id="{985DC04B-E212-5026-63CA-937F41C7601A}"/>
                    </a:ext>
                  </a:extLst>
                </p:cNvPr>
                <p:cNvPicPr/>
                <p:nvPr/>
              </p:nvPicPr>
              <p:blipFill>
                <a:blip r:embed="rId43"/>
                <a:stretch>
                  <a:fillRect/>
                </a:stretch>
              </p:blipFill>
              <p:spPr>
                <a:xfrm>
                  <a:off x="12393424" y="5848560"/>
                  <a:ext cx="22428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1" name="Ink 30">
                  <a:extLst>
                    <a:ext uri="{FF2B5EF4-FFF2-40B4-BE49-F238E27FC236}">
                      <a16:creationId xmlns:a16="http://schemas.microsoft.com/office/drawing/2014/main" id="{61FF0D9B-EC1E-36BF-0B38-FA44CFE048A3}"/>
                    </a:ext>
                  </a:extLst>
                </p14:cNvPr>
                <p14:cNvContentPartPr/>
                <p14:nvPr/>
              </p14:nvContentPartPr>
              <p14:xfrm>
                <a:off x="12165544" y="6415560"/>
                <a:ext cx="176760" cy="280440"/>
              </p14:xfrm>
            </p:contentPart>
          </mc:Choice>
          <mc:Fallback xmlns="">
            <p:pic>
              <p:nvPicPr>
                <p:cNvPr id="31" name="Ink 30">
                  <a:extLst>
                    <a:ext uri="{FF2B5EF4-FFF2-40B4-BE49-F238E27FC236}">
                      <a16:creationId xmlns:a16="http://schemas.microsoft.com/office/drawing/2014/main" id="{61FF0D9B-EC1E-36BF-0B38-FA44CFE048A3}"/>
                    </a:ext>
                  </a:extLst>
                </p:cNvPr>
                <p:cNvPicPr/>
                <p:nvPr/>
              </p:nvPicPr>
              <p:blipFill>
                <a:blip r:embed="rId45"/>
                <a:stretch>
                  <a:fillRect/>
                </a:stretch>
              </p:blipFill>
              <p:spPr>
                <a:xfrm>
                  <a:off x="12156544" y="6406920"/>
                  <a:ext cx="19440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2" name="Ink 31">
                  <a:extLst>
                    <a:ext uri="{FF2B5EF4-FFF2-40B4-BE49-F238E27FC236}">
                      <a16:creationId xmlns:a16="http://schemas.microsoft.com/office/drawing/2014/main" id="{63B72BA0-1F42-B43D-1AD8-23A556B7A96C}"/>
                    </a:ext>
                  </a:extLst>
                </p14:cNvPr>
                <p14:cNvContentPartPr/>
                <p14:nvPr/>
              </p14:nvContentPartPr>
              <p14:xfrm>
                <a:off x="12348784" y="6346800"/>
                <a:ext cx="205200" cy="158400"/>
              </p14:xfrm>
            </p:contentPart>
          </mc:Choice>
          <mc:Fallback xmlns="">
            <p:pic>
              <p:nvPicPr>
                <p:cNvPr id="32" name="Ink 31">
                  <a:extLst>
                    <a:ext uri="{FF2B5EF4-FFF2-40B4-BE49-F238E27FC236}">
                      <a16:creationId xmlns:a16="http://schemas.microsoft.com/office/drawing/2014/main" id="{63B72BA0-1F42-B43D-1AD8-23A556B7A96C}"/>
                    </a:ext>
                  </a:extLst>
                </p:cNvPr>
                <p:cNvPicPr/>
                <p:nvPr/>
              </p:nvPicPr>
              <p:blipFill>
                <a:blip r:embed="rId47"/>
                <a:stretch>
                  <a:fillRect/>
                </a:stretch>
              </p:blipFill>
              <p:spPr>
                <a:xfrm>
                  <a:off x="12339784" y="6337800"/>
                  <a:ext cx="22284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3" name="Ink 32">
                  <a:extLst>
                    <a:ext uri="{FF2B5EF4-FFF2-40B4-BE49-F238E27FC236}">
                      <a16:creationId xmlns:a16="http://schemas.microsoft.com/office/drawing/2014/main" id="{CC1F0F88-5CA8-620D-2A06-119B79807F26}"/>
                    </a:ext>
                  </a:extLst>
                </p14:cNvPr>
                <p14:cNvContentPartPr/>
                <p14:nvPr/>
              </p14:nvContentPartPr>
              <p14:xfrm>
                <a:off x="12552544" y="5997240"/>
                <a:ext cx="309960" cy="387720"/>
              </p14:xfrm>
            </p:contentPart>
          </mc:Choice>
          <mc:Fallback xmlns="">
            <p:pic>
              <p:nvPicPr>
                <p:cNvPr id="33" name="Ink 32">
                  <a:extLst>
                    <a:ext uri="{FF2B5EF4-FFF2-40B4-BE49-F238E27FC236}">
                      <a16:creationId xmlns:a16="http://schemas.microsoft.com/office/drawing/2014/main" id="{CC1F0F88-5CA8-620D-2A06-119B79807F26}"/>
                    </a:ext>
                  </a:extLst>
                </p:cNvPr>
                <p:cNvPicPr/>
                <p:nvPr/>
              </p:nvPicPr>
              <p:blipFill>
                <a:blip r:embed="rId49"/>
                <a:stretch>
                  <a:fillRect/>
                </a:stretch>
              </p:blipFill>
              <p:spPr>
                <a:xfrm>
                  <a:off x="12543544" y="5988600"/>
                  <a:ext cx="327600" cy="4053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4" name="Ink 33">
                  <a:extLst>
                    <a:ext uri="{FF2B5EF4-FFF2-40B4-BE49-F238E27FC236}">
                      <a16:creationId xmlns:a16="http://schemas.microsoft.com/office/drawing/2014/main" id="{BCC97F4B-9E68-5541-9741-FD17B885A255}"/>
                    </a:ext>
                  </a:extLst>
                </p14:cNvPr>
                <p14:cNvContentPartPr/>
                <p14:nvPr/>
              </p14:nvContentPartPr>
              <p14:xfrm>
                <a:off x="12755224" y="6068520"/>
                <a:ext cx="158040" cy="28440"/>
              </p14:xfrm>
            </p:contentPart>
          </mc:Choice>
          <mc:Fallback xmlns="">
            <p:pic>
              <p:nvPicPr>
                <p:cNvPr id="34" name="Ink 33">
                  <a:extLst>
                    <a:ext uri="{FF2B5EF4-FFF2-40B4-BE49-F238E27FC236}">
                      <a16:creationId xmlns:a16="http://schemas.microsoft.com/office/drawing/2014/main" id="{BCC97F4B-9E68-5541-9741-FD17B885A255}"/>
                    </a:ext>
                  </a:extLst>
                </p:cNvPr>
                <p:cNvPicPr/>
                <p:nvPr/>
              </p:nvPicPr>
              <p:blipFill>
                <a:blip r:embed="rId51"/>
                <a:stretch>
                  <a:fillRect/>
                </a:stretch>
              </p:blipFill>
              <p:spPr>
                <a:xfrm>
                  <a:off x="12746584" y="6059880"/>
                  <a:ext cx="17568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5" name="Ink 54">
                  <a:extLst>
                    <a:ext uri="{FF2B5EF4-FFF2-40B4-BE49-F238E27FC236}">
                      <a16:creationId xmlns:a16="http://schemas.microsoft.com/office/drawing/2014/main" id="{CA05739A-000E-0825-5665-8D517BECB17B}"/>
                    </a:ext>
                  </a:extLst>
                </p14:cNvPr>
                <p14:cNvContentPartPr/>
                <p14:nvPr/>
              </p14:nvContentPartPr>
              <p14:xfrm>
                <a:off x="7854544" y="6063480"/>
                <a:ext cx="4291920" cy="873720"/>
              </p14:xfrm>
            </p:contentPart>
          </mc:Choice>
          <mc:Fallback xmlns="">
            <p:pic>
              <p:nvPicPr>
                <p:cNvPr id="55" name="Ink 54">
                  <a:extLst>
                    <a:ext uri="{FF2B5EF4-FFF2-40B4-BE49-F238E27FC236}">
                      <a16:creationId xmlns:a16="http://schemas.microsoft.com/office/drawing/2014/main" id="{CA05739A-000E-0825-5665-8D517BECB17B}"/>
                    </a:ext>
                  </a:extLst>
                </p:cNvPr>
                <p:cNvPicPr/>
                <p:nvPr/>
              </p:nvPicPr>
              <p:blipFill>
                <a:blip r:embed="rId53"/>
                <a:stretch>
                  <a:fillRect/>
                </a:stretch>
              </p:blipFill>
              <p:spPr>
                <a:xfrm>
                  <a:off x="7845904" y="6054840"/>
                  <a:ext cx="4309560" cy="891360"/>
                </a:xfrm>
                <a:prstGeom prst="rect">
                  <a:avLst/>
                </a:prstGeom>
              </p:spPr>
            </p:pic>
          </mc:Fallback>
        </mc:AlternateContent>
      </p:grpSp>
    </p:spTree>
    <p:extLst>
      <p:ext uri="{BB962C8B-B14F-4D97-AF65-F5344CB8AC3E}">
        <p14:creationId xmlns:p14="http://schemas.microsoft.com/office/powerpoint/2010/main" val="2770409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5AE053-7039-4119-8BD6-896F179A56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03" t="31384" r="2783" b="51381"/>
          <a:stretch/>
        </p:blipFill>
        <p:spPr>
          <a:xfrm>
            <a:off x="1918263" y="3349748"/>
            <a:ext cx="5553370" cy="1058732"/>
          </a:xfrm>
          <a:prstGeom prst="rect">
            <a:avLst/>
          </a:prstGeom>
        </p:spPr>
      </p:pic>
      <p:pic>
        <p:nvPicPr>
          <p:cNvPr id="8" name="Picture 7">
            <a:extLst>
              <a:ext uri="{FF2B5EF4-FFF2-40B4-BE49-F238E27FC236}">
                <a16:creationId xmlns:a16="http://schemas.microsoft.com/office/drawing/2014/main" id="{C22B7C23-38D1-4172-AAF1-D81882580776}"/>
              </a:ext>
            </a:extLst>
          </p:cNvPr>
          <p:cNvPicPr>
            <a:picLocks noChangeAspect="1"/>
          </p:cNvPicPr>
          <p:nvPr/>
        </p:nvPicPr>
        <p:blipFill>
          <a:blip r:embed="rId3"/>
          <a:stretch>
            <a:fillRect/>
          </a:stretch>
        </p:blipFill>
        <p:spPr>
          <a:xfrm>
            <a:off x="1943237" y="1054445"/>
            <a:ext cx="2272228" cy="1704171"/>
          </a:xfrm>
          <a:prstGeom prst="rect">
            <a:avLst/>
          </a:prstGeom>
        </p:spPr>
      </p:pic>
      <p:sp>
        <p:nvSpPr>
          <p:cNvPr id="9" name="TextBox 8">
            <a:extLst>
              <a:ext uri="{FF2B5EF4-FFF2-40B4-BE49-F238E27FC236}">
                <a16:creationId xmlns:a16="http://schemas.microsoft.com/office/drawing/2014/main" id="{C166FEB7-E1F3-4B82-B096-487A253A8562}"/>
              </a:ext>
            </a:extLst>
          </p:cNvPr>
          <p:cNvSpPr txBox="1"/>
          <p:nvPr/>
        </p:nvSpPr>
        <p:spPr>
          <a:xfrm>
            <a:off x="1892450" y="652293"/>
            <a:ext cx="1463286" cy="408125"/>
          </a:xfrm>
          <a:prstGeom prst="rect">
            <a:avLst/>
          </a:prstGeom>
          <a:noFill/>
        </p:spPr>
        <p:txBody>
          <a:bodyPr wrap="none" rtlCol="0">
            <a:spAutoFit/>
          </a:bodyPr>
          <a:lstStyle/>
          <a:p>
            <a:r>
              <a:rPr lang="en-US" sz="2052" dirty="0"/>
              <a:t>Coronavirus</a:t>
            </a:r>
          </a:p>
        </p:txBody>
      </p:sp>
      <p:sp>
        <p:nvSpPr>
          <p:cNvPr id="6" name="Rectangle 5">
            <a:extLst>
              <a:ext uri="{FF2B5EF4-FFF2-40B4-BE49-F238E27FC236}">
                <a16:creationId xmlns:a16="http://schemas.microsoft.com/office/drawing/2014/main" id="{6E414EB7-D550-4BE3-B1C8-1EFC56CB56DA}"/>
              </a:ext>
            </a:extLst>
          </p:cNvPr>
          <p:cNvSpPr/>
          <p:nvPr/>
        </p:nvSpPr>
        <p:spPr>
          <a:xfrm>
            <a:off x="4463306" y="736550"/>
            <a:ext cx="6978987" cy="2617511"/>
          </a:xfrm>
          <a:prstGeom prst="rect">
            <a:avLst/>
          </a:prstGeom>
        </p:spPr>
        <p:txBody>
          <a:bodyPr wrap="square">
            <a:spAutoFit/>
          </a:bodyPr>
          <a:lstStyle/>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     </a:t>
            </a:r>
            <a:r>
              <a:rPr lang="en-US" altLang="en-US" sz="1172" dirty="0" err="1">
                <a:latin typeface="Courier New" panose="02070309020205020404" pitchFamily="49" charset="0"/>
                <a:cs typeface="Courier New" panose="02070309020205020404" pitchFamily="49" charset="0"/>
              </a:rPr>
              <a:t>attaaaggtt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tataccttcc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caggtaacaa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accaaccaac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tttcgatctc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ttgtagatct</a:t>
            </a:r>
            <a:endParaRPr lang="en-US" altLang="en-US" sz="1172" dirty="0">
              <a:latin typeface="Courier New" panose="02070309020205020404" pitchFamily="49" charset="0"/>
              <a:cs typeface="Courier New" panose="02070309020205020404" pitchFamily="49" charset="0"/>
            </a:endParaRP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61    </a:t>
            </a:r>
            <a:r>
              <a:rPr lang="en-US" altLang="en-US" sz="1172" dirty="0" err="1">
                <a:latin typeface="Courier New" panose="02070309020205020404" pitchFamily="49" charset="0"/>
                <a:cs typeface="Courier New" panose="02070309020205020404" pitchFamily="49" charset="0"/>
              </a:rPr>
              <a:t>gttctctaaa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cgaactttaa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aatctgtgtg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gctgtcactc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ggctgcatgc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ttagtgcact</a:t>
            </a:r>
            <a:r>
              <a:rPr lang="en-US" altLang="en-US" sz="1172" dirty="0">
                <a:latin typeface="Courier New" panose="02070309020205020404" pitchFamily="49" charset="0"/>
                <a:cs typeface="Courier New" panose="02070309020205020404" pitchFamily="49" charset="0"/>
              </a:rPr>
              <a:t> </a:t>
            </a: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121   </a:t>
            </a:r>
            <a:r>
              <a:rPr lang="en-US" altLang="en-US" sz="1172" dirty="0" err="1">
                <a:latin typeface="Courier New" panose="02070309020205020404" pitchFamily="49" charset="0"/>
                <a:cs typeface="Courier New" panose="02070309020205020404" pitchFamily="49" charset="0"/>
              </a:rPr>
              <a:t>cacgcagtat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aattaataac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taattactgt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cgttgacagg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acacgagtaa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ctcgtctatc</a:t>
            </a:r>
            <a:endParaRPr lang="en-US" altLang="en-US" sz="1172" dirty="0">
              <a:latin typeface="Courier New" panose="02070309020205020404" pitchFamily="49" charset="0"/>
              <a:cs typeface="Courier New" panose="02070309020205020404" pitchFamily="49" charset="0"/>
            </a:endParaRP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181   </a:t>
            </a:r>
            <a:r>
              <a:rPr lang="en-US" altLang="en-US" sz="1172" dirty="0" err="1">
                <a:latin typeface="Courier New" panose="02070309020205020404" pitchFamily="49" charset="0"/>
                <a:cs typeface="Courier New" panose="02070309020205020404" pitchFamily="49" charset="0"/>
              </a:rPr>
              <a:t>ttctgcaggc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tgcttacggt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ttcgtccgtg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ttgcagccga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tcatcagcac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atctaggttt</a:t>
            </a:r>
            <a:r>
              <a:rPr lang="en-US" altLang="en-US" sz="1172" dirty="0">
                <a:latin typeface="Courier New" panose="02070309020205020404" pitchFamily="49" charset="0"/>
                <a:cs typeface="Courier New" panose="02070309020205020404" pitchFamily="49" charset="0"/>
              </a:rPr>
              <a:t> </a:t>
            </a:r>
          </a:p>
          <a:p>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28261 </a:t>
            </a:r>
            <a:r>
              <a:rPr lang="en-US" sz="1172" dirty="0" err="1">
                <a:latin typeface="Courier New" panose="02070309020205020404" pitchFamily="49" charset="0"/>
                <a:cs typeface="Courier New" panose="02070309020205020404" pitchFamily="49" charset="0"/>
              </a:rPr>
              <a:t>cgaacaaact</a:t>
            </a:r>
            <a:r>
              <a:rPr lang="en-US" sz="1172"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aaaatgtctg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ataatggacc</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ccaaaatcag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cgaaatgcac</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cccgcattac</a:t>
            </a:r>
            <a:endParaRPr lang="en-US" sz="1172" b="1"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28321 </a:t>
            </a:r>
            <a:r>
              <a:rPr lang="en-US" sz="1172" b="1" dirty="0" err="1">
                <a:latin typeface="Courier New" panose="02070309020205020404" pitchFamily="49" charset="0"/>
                <a:cs typeface="Courier New" panose="02070309020205020404" pitchFamily="49" charset="0"/>
              </a:rPr>
              <a:t>gtttggtgga</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ccctcagatt</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caactggcag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taaccagaat</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ggagaacgca</a:t>
            </a:r>
            <a:r>
              <a:rPr lang="en-US" sz="1172" b="1"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gtggggcgcg</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28381 </a:t>
            </a:r>
            <a:r>
              <a:rPr lang="en-US" sz="1172" dirty="0" err="1">
                <a:latin typeface="Courier New" panose="02070309020205020404" pitchFamily="49" charset="0"/>
                <a:cs typeface="Courier New" panose="02070309020205020404" pitchFamily="49" charset="0"/>
              </a:rPr>
              <a:t>atcaaaacaa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cgtcggcccc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aaggtttacc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caataatact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gcgtcttggt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tcaccgctct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28441 </a:t>
            </a:r>
            <a:r>
              <a:rPr lang="en-US" sz="1172" dirty="0" err="1">
                <a:latin typeface="Courier New" panose="02070309020205020404" pitchFamily="49" charset="0"/>
                <a:cs typeface="Courier New" panose="02070309020205020404" pitchFamily="49" charset="0"/>
              </a:rPr>
              <a:t>cactcaacat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ggcaaggaag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accttaaatt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ccctcgagga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caaggcgttc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caattaacac</a:t>
            </a:r>
            <a:endParaRPr lang="en-US" sz="1172" dirty="0">
              <a:latin typeface="Courier New" panose="02070309020205020404" pitchFamily="49" charset="0"/>
              <a:cs typeface="Courier New" panose="02070309020205020404" pitchFamily="49" charset="0"/>
            </a:endParaRPr>
          </a:p>
          <a:p>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29701 </a:t>
            </a:r>
            <a:r>
              <a:rPr lang="en-US" sz="1172" dirty="0" err="1">
                <a:latin typeface="Courier New" panose="02070309020205020404" pitchFamily="49" charset="0"/>
                <a:cs typeface="Courier New" panose="02070309020205020404" pitchFamily="49" charset="0"/>
              </a:rPr>
              <a:t>gggaggactt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gaaagagcca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ccacattttc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accgaggcca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cgcggagtac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gatcgagtgt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29761 </a:t>
            </a:r>
            <a:r>
              <a:rPr lang="en-US" sz="1172" dirty="0" err="1">
                <a:latin typeface="Courier New" panose="02070309020205020404" pitchFamily="49" charset="0"/>
                <a:cs typeface="Courier New" panose="02070309020205020404" pitchFamily="49" charset="0"/>
              </a:rPr>
              <a:t>acagtgaaca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atgctaggga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gagctgccta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tatggaagag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ccctaatgtg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taaaattaat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29821 </a:t>
            </a:r>
            <a:r>
              <a:rPr lang="en-US" sz="1172" dirty="0" err="1">
                <a:latin typeface="Courier New" panose="02070309020205020404" pitchFamily="49" charset="0"/>
                <a:cs typeface="Courier New" panose="02070309020205020404" pitchFamily="49" charset="0"/>
              </a:rPr>
              <a:t>tttagtagtg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ctatccccat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gtgattttaa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tagcttctta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ggagaatgac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aaaaaaaaaa</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29881 </a:t>
            </a:r>
            <a:r>
              <a:rPr lang="en-US" sz="1172" dirty="0" err="1">
                <a:latin typeface="Courier New" panose="02070309020205020404" pitchFamily="49" charset="0"/>
                <a:cs typeface="Courier New" panose="02070309020205020404" pitchFamily="49" charset="0"/>
              </a:rPr>
              <a:t>aaaaaaaaaa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aaaaaaaaaa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t>
            </a:r>
            <a:endParaRPr lang="en-US" sz="2982" dirty="0">
              <a:latin typeface="Courier New" panose="02070309020205020404" pitchFamily="49" charset="0"/>
              <a:cs typeface="Courier New" panose="02070309020205020404" pitchFamily="49" charset="0"/>
            </a:endParaRPr>
          </a:p>
        </p:txBody>
      </p:sp>
      <p:sp>
        <p:nvSpPr>
          <p:cNvPr id="13" name="TextBox 12">
            <a:extLst>
              <a:ext uri="{FF2B5EF4-FFF2-40B4-BE49-F238E27FC236}">
                <a16:creationId xmlns:a16="http://schemas.microsoft.com/office/drawing/2014/main" id="{968A1909-1E1D-4533-9CFB-1769E87B7393}"/>
              </a:ext>
            </a:extLst>
          </p:cNvPr>
          <p:cNvSpPr txBox="1"/>
          <p:nvPr/>
        </p:nvSpPr>
        <p:spPr>
          <a:xfrm>
            <a:off x="919270" y="6288426"/>
            <a:ext cx="8562189" cy="408125"/>
          </a:xfrm>
          <a:prstGeom prst="rect">
            <a:avLst/>
          </a:prstGeom>
          <a:noFill/>
        </p:spPr>
        <p:txBody>
          <a:bodyPr wrap="square" rtlCol="0">
            <a:spAutoFit/>
          </a:bodyPr>
          <a:lstStyle/>
          <a:p>
            <a:r>
              <a:rPr lang="en-US" sz="2052" i="1" dirty="0">
                <a:solidFill>
                  <a:schemeClr val="tx2">
                    <a:lumMod val="60000"/>
                    <a:lumOff val="40000"/>
                  </a:schemeClr>
                </a:solidFill>
              </a:rPr>
              <a:t>Will PCR generate products if the viral DNA is not present?</a:t>
            </a:r>
          </a:p>
        </p:txBody>
      </p:sp>
      <p:sp>
        <p:nvSpPr>
          <p:cNvPr id="17" name="TextBox 16">
            <a:extLst>
              <a:ext uri="{FF2B5EF4-FFF2-40B4-BE49-F238E27FC236}">
                <a16:creationId xmlns:a16="http://schemas.microsoft.com/office/drawing/2014/main" id="{E2D386B6-61EA-434B-847F-91FC006E0D34}"/>
              </a:ext>
            </a:extLst>
          </p:cNvPr>
          <p:cNvSpPr txBox="1"/>
          <p:nvPr/>
        </p:nvSpPr>
        <p:spPr>
          <a:xfrm>
            <a:off x="4215465" y="-138"/>
            <a:ext cx="5743432" cy="508729"/>
          </a:xfrm>
          <a:prstGeom prst="rect">
            <a:avLst/>
          </a:prstGeom>
          <a:noFill/>
        </p:spPr>
        <p:txBody>
          <a:bodyPr wrap="none" rtlCol="0">
            <a:spAutoFit/>
          </a:bodyPr>
          <a:lstStyle/>
          <a:p>
            <a:r>
              <a:rPr lang="en-US" sz="2706" dirty="0"/>
              <a:t>PCR Applications - Detection of Viruses</a:t>
            </a:r>
          </a:p>
        </p:txBody>
      </p:sp>
      <p:cxnSp>
        <p:nvCxnSpPr>
          <p:cNvPr id="19" name="Straight Arrow Connector 18">
            <a:extLst>
              <a:ext uri="{FF2B5EF4-FFF2-40B4-BE49-F238E27FC236}">
                <a16:creationId xmlns:a16="http://schemas.microsoft.com/office/drawing/2014/main" id="{50A1AF30-44C5-4C33-B460-DD0DE830BFCE}"/>
              </a:ext>
            </a:extLst>
          </p:cNvPr>
          <p:cNvCxnSpPr>
            <a:cxnSpLocks/>
          </p:cNvCxnSpPr>
          <p:nvPr/>
        </p:nvCxnSpPr>
        <p:spPr>
          <a:xfrm>
            <a:off x="4962867" y="4135508"/>
            <a:ext cx="0" cy="64669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4">
            <a:extLst>
              <a:ext uri="{FF2B5EF4-FFF2-40B4-BE49-F238E27FC236}">
                <a16:creationId xmlns:a16="http://schemas.microsoft.com/office/drawing/2014/main" id="{6FEA2F80-5146-4259-BAF3-EA8C447DC8C3}"/>
              </a:ext>
            </a:extLst>
          </p:cNvPr>
          <p:cNvSpPr>
            <a:spLocks noChangeArrowheads="1"/>
          </p:cNvSpPr>
          <p:nvPr/>
        </p:nvSpPr>
        <p:spPr bwMode="auto">
          <a:xfrm>
            <a:off x="2696230" y="5752003"/>
            <a:ext cx="9808179" cy="55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defTabSz="973894" eaLnBrk="0" fontAlgn="base" hangingPunct="0">
              <a:spcBef>
                <a:spcPct val="0"/>
              </a:spcBef>
              <a:spcAft>
                <a:spcPct val="0"/>
              </a:spcAft>
            </a:pPr>
            <a:r>
              <a:rPr lang="en-US" altLang="en-US" sz="1491" b="1" dirty="0">
                <a:highlight>
                  <a:srgbClr val="FFFF00"/>
                </a:highlight>
                <a:latin typeface="Courier New" panose="02070309020205020404" pitchFamily="49" charset="0"/>
                <a:cs typeface="Courier New" panose="02070309020205020404" pitchFamily="49" charset="0"/>
              </a:rPr>
              <a:t>GACCCCAAAATCAGCGAAAT</a:t>
            </a:r>
            <a:r>
              <a:rPr lang="en-US" altLang="en-US" sz="1491" dirty="0">
                <a:latin typeface="Courier New" panose="02070309020205020404" pitchFamily="49" charset="0"/>
                <a:cs typeface="Courier New" panose="02070309020205020404" pitchFamily="49" charset="0"/>
              </a:rPr>
              <a:t>GCACCCCGCATTACGTTTGGTGGACCCTCAGATTCAACTGGCAGTAACCAGA</a:t>
            </a:r>
            <a:br>
              <a:rPr lang="en-US" altLang="en-US" sz="1491" dirty="0">
                <a:latin typeface="Courier New" panose="02070309020205020404" pitchFamily="49" charset="0"/>
                <a:cs typeface="Courier New" panose="02070309020205020404" pitchFamily="49" charset="0"/>
              </a:rPr>
            </a:br>
            <a:r>
              <a:rPr lang="en-US" altLang="en-US" sz="1491" dirty="0">
                <a:latin typeface="Courier New" panose="02070309020205020404" pitchFamily="49" charset="0"/>
                <a:cs typeface="Courier New" panose="02070309020205020404" pitchFamily="49" charset="0"/>
              </a:rPr>
              <a:t>CTGGGGTTTTAGTCGCTTTACGTGGGGCGTAATGCAAACCACCTGGGA</a:t>
            </a:r>
            <a:r>
              <a:rPr lang="en-US" altLang="en-US" sz="1491" b="1" dirty="0">
                <a:highlight>
                  <a:srgbClr val="00FFFF"/>
                </a:highlight>
                <a:latin typeface="Courier New" panose="02070309020205020404" pitchFamily="49" charset="0"/>
                <a:cs typeface="Courier New" panose="02070309020205020404" pitchFamily="49" charset="0"/>
              </a:rPr>
              <a:t>GTCTAAGTTGACCGTCATTGGTCT</a:t>
            </a:r>
            <a:r>
              <a:rPr lang="en-US" altLang="en-US" sz="1491" dirty="0">
                <a:latin typeface="Courier New" panose="02070309020205020404" pitchFamily="49" charset="0"/>
                <a:cs typeface="Courier New" panose="02070309020205020404" pitchFamily="49" charset="0"/>
              </a:rPr>
              <a:t> </a:t>
            </a:r>
          </a:p>
        </p:txBody>
      </p:sp>
      <p:sp>
        <p:nvSpPr>
          <p:cNvPr id="12" name="TextBox 11">
            <a:extLst>
              <a:ext uri="{FF2B5EF4-FFF2-40B4-BE49-F238E27FC236}">
                <a16:creationId xmlns:a16="http://schemas.microsoft.com/office/drawing/2014/main" id="{C09C132C-6D18-4568-BBE1-83C1D85640EB}"/>
              </a:ext>
            </a:extLst>
          </p:cNvPr>
          <p:cNvSpPr txBox="1"/>
          <p:nvPr/>
        </p:nvSpPr>
        <p:spPr>
          <a:xfrm>
            <a:off x="1999453" y="5406600"/>
            <a:ext cx="1301575" cy="360227"/>
          </a:xfrm>
          <a:prstGeom prst="rect">
            <a:avLst/>
          </a:prstGeom>
          <a:noFill/>
        </p:spPr>
        <p:txBody>
          <a:bodyPr wrap="none" rtlCol="0">
            <a:spAutoFit/>
          </a:bodyPr>
          <a:lstStyle/>
          <a:p>
            <a:r>
              <a:rPr lang="en-US" sz="1741" dirty="0"/>
              <a:t>PCR Product</a:t>
            </a:r>
          </a:p>
        </p:txBody>
      </p:sp>
      <mc:AlternateContent xmlns:mc="http://schemas.openxmlformats.org/markup-compatibility/2006" xmlns:p14="http://schemas.microsoft.com/office/powerpoint/2010/main">
        <mc:Choice Requires="p14">
          <p:contentPart p14:bwMode="auto" r:id="rId4">
            <p14:nvContentPartPr>
              <p14:cNvPr id="51" name="Ink 50">
                <a:extLst>
                  <a:ext uri="{FF2B5EF4-FFF2-40B4-BE49-F238E27FC236}">
                    <a16:creationId xmlns:a16="http://schemas.microsoft.com/office/drawing/2014/main" id="{B2151790-25CB-41CA-933B-FCCD2F259014}"/>
                  </a:ext>
                </a:extLst>
              </p14:cNvPr>
              <p14:cNvContentPartPr/>
              <p14:nvPr/>
            </p14:nvContentPartPr>
            <p14:xfrm>
              <a:off x="7362164" y="3234970"/>
              <a:ext cx="29575" cy="11831"/>
            </p14:xfrm>
          </p:contentPart>
        </mc:Choice>
        <mc:Fallback xmlns="">
          <p:pic>
            <p:nvPicPr>
              <p:cNvPr id="51" name="Ink 50">
                <a:extLst>
                  <a:ext uri="{FF2B5EF4-FFF2-40B4-BE49-F238E27FC236}">
                    <a16:creationId xmlns:a16="http://schemas.microsoft.com/office/drawing/2014/main" id="{B2151790-25CB-41CA-933B-FCCD2F259014}"/>
                  </a:ext>
                </a:extLst>
              </p:cNvPr>
              <p:cNvPicPr/>
              <p:nvPr/>
            </p:nvPicPr>
            <p:blipFill>
              <a:blip r:embed="rId5"/>
              <a:stretch>
                <a:fillRect/>
              </a:stretch>
            </p:blipFill>
            <p:spPr>
              <a:xfrm>
                <a:off x="7353147" y="3226007"/>
                <a:ext cx="47248" cy="2939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9" name="Ink 68">
                <a:extLst>
                  <a:ext uri="{FF2B5EF4-FFF2-40B4-BE49-F238E27FC236}">
                    <a16:creationId xmlns:a16="http://schemas.microsoft.com/office/drawing/2014/main" id="{9918BAF1-6AC0-4EDD-A591-02A5BBD5417E}"/>
                  </a:ext>
                </a:extLst>
              </p14:cNvPr>
              <p14:cNvContentPartPr/>
              <p14:nvPr/>
            </p14:nvContentPartPr>
            <p14:xfrm>
              <a:off x="8428983" y="2017489"/>
              <a:ext cx="40711" cy="73418"/>
            </p14:xfrm>
          </p:contentPart>
        </mc:Choice>
        <mc:Fallback xmlns="">
          <p:pic>
            <p:nvPicPr>
              <p:cNvPr id="69" name="Ink 68">
                <a:extLst>
                  <a:ext uri="{FF2B5EF4-FFF2-40B4-BE49-F238E27FC236}">
                    <a16:creationId xmlns:a16="http://schemas.microsoft.com/office/drawing/2014/main" id="{9918BAF1-6AC0-4EDD-A591-02A5BBD5417E}"/>
                  </a:ext>
                </a:extLst>
              </p:cNvPr>
              <p:cNvPicPr/>
              <p:nvPr/>
            </p:nvPicPr>
            <p:blipFill>
              <a:blip r:embed="rId7"/>
              <a:stretch>
                <a:fillRect/>
              </a:stretch>
            </p:blipFill>
            <p:spPr>
              <a:xfrm>
                <a:off x="8419976" y="2008492"/>
                <a:ext cx="58364" cy="91053"/>
              </a:xfrm>
              <a:prstGeom prst="rect">
                <a:avLst/>
              </a:prstGeom>
            </p:spPr>
          </p:pic>
        </mc:Fallback>
      </mc:AlternateContent>
      <p:sp>
        <p:nvSpPr>
          <p:cNvPr id="3" name="TextBox 2">
            <a:extLst>
              <a:ext uri="{FF2B5EF4-FFF2-40B4-BE49-F238E27FC236}">
                <a16:creationId xmlns:a16="http://schemas.microsoft.com/office/drawing/2014/main" id="{C967FE47-5551-4F77-9B2C-7144E89873BF}"/>
              </a:ext>
            </a:extLst>
          </p:cNvPr>
          <p:cNvSpPr txBox="1"/>
          <p:nvPr/>
        </p:nvSpPr>
        <p:spPr>
          <a:xfrm>
            <a:off x="3397813" y="489876"/>
            <a:ext cx="5874925" cy="408125"/>
          </a:xfrm>
          <a:prstGeom prst="rect">
            <a:avLst/>
          </a:prstGeom>
          <a:noFill/>
        </p:spPr>
        <p:txBody>
          <a:bodyPr wrap="square" rtlCol="0">
            <a:spAutoFit/>
          </a:bodyPr>
          <a:lstStyle/>
          <a:p>
            <a:r>
              <a:rPr lang="en-US" sz="2052" dirty="0"/>
              <a:t>Sequence of Covid-19 (top strand only) </a:t>
            </a:r>
          </a:p>
        </p:txBody>
      </p:sp>
      <p:sp>
        <p:nvSpPr>
          <p:cNvPr id="4" name="TextBox 3">
            <a:extLst>
              <a:ext uri="{FF2B5EF4-FFF2-40B4-BE49-F238E27FC236}">
                <a16:creationId xmlns:a16="http://schemas.microsoft.com/office/drawing/2014/main" id="{E4184A0E-9680-4133-AC37-6709ADAAC851}"/>
              </a:ext>
            </a:extLst>
          </p:cNvPr>
          <p:cNvSpPr txBox="1"/>
          <p:nvPr/>
        </p:nvSpPr>
        <p:spPr>
          <a:xfrm>
            <a:off x="1562211" y="4454985"/>
            <a:ext cx="3086807" cy="330219"/>
          </a:xfrm>
          <a:prstGeom prst="rect">
            <a:avLst/>
          </a:prstGeom>
          <a:noFill/>
        </p:spPr>
        <p:txBody>
          <a:bodyPr wrap="none" rtlCol="0">
            <a:spAutoFit/>
          </a:bodyPr>
          <a:lstStyle/>
          <a:p>
            <a:r>
              <a:rPr lang="en-US" sz="1546" i="1" dirty="0" err="1"/>
              <a:t>dsSeq</a:t>
            </a:r>
            <a:r>
              <a:rPr lang="en-US" sz="1546" i="1" dirty="0"/>
              <a:t> of above bold &amp; circled region</a:t>
            </a:r>
          </a:p>
        </p:txBody>
      </p:sp>
      <p:sp>
        <p:nvSpPr>
          <p:cNvPr id="10" name="Rectangle 9">
            <a:extLst>
              <a:ext uri="{FF2B5EF4-FFF2-40B4-BE49-F238E27FC236}">
                <a16:creationId xmlns:a16="http://schemas.microsoft.com/office/drawing/2014/main" id="{275CD506-009A-407A-B5B7-3B4F327AEE07}"/>
              </a:ext>
            </a:extLst>
          </p:cNvPr>
          <p:cNvSpPr/>
          <p:nvPr/>
        </p:nvSpPr>
        <p:spPr>
          <a:xfrm>
            <a:off x="1298418" y="4786898"/>
            <a:ext cx="11157105" cy="485646"/>
          </a:xfrm>
          <a:prstGeom prst="rect">
            <a:avLst/>
          </a:prstGeom>
        </p:spPr>
        <p:txBody>
          <a:bodyPr wrap="square">
            <a:spAutoFit/>
          </a:bodyPr>
          <a:lstStyle/>
          <a:p>
            <a:r>
              <a:rPr lang="en-US" sz="1278" dirty="0">
                <a:latin typeface="Courier New" panose="02070309020205020404" pitchFamily="49" charset="0"/>
                <a:cs typeface="Courier New" panose="02070309020205020404" pitchFamily="49" charset="0"/>
              </a:rPr>
              <a:t>28271 aaaatgtctgataatg</a:t>
            </a:r>
            <a:r>
              <a:rPr lang="en-US" sz="1278" b="1" cap="all" dirty="0">
                <a:highlight>
                  <a:srgbClr val="FFFF00"/>
                </a:highlight>
                <a:latin typeface="Courier New" panose="02070309020205020404" pitchFamily="49" charset="0"/>
                <a:cs typeface="Courier New" panose="02070309020205020404" pitchFamily="49" charset="0"/>
              </a:rPr>
              <a:t>gaccccaaaatcagcgaaat</a:t>
            </a:r>
            <a:r>
              <a:rPr lang="en-US" sz="1278" dirty="0">
                <a:latin typeface="Courier New" panose="02070309020205020404" pitchFamily="49" charset="0"/>
                <a:cs typeface="Courier New" panose="02070309020205020404" pitchFamily="49" charset="0"/>
              </a:rPr>
              <a:t>gcaccccgcattacgtttggtggaccctcagattcaactggcagtaaccagaatggagaacgca</a:t>
            </a:r>
          </a:p>
          <a:p>
            <a:r>
              <a:rPr lang="en-US" sz="1278" dirty="0">
                <a:latin typeface="Courier New" panose="02070309020205020404" pitchFamily="49" charset="0"/>
                <a:cs typeface="Courier New" panose="02070309020205020404" pitchFamily="49" charset="0"/>
              </a:rPr>
              <a:t>      ttttacagactattacctggggttttagtcgctttacgtggggcgtaatgcaaaccacctggga</a:t>
            </a:r>
            <a:r>
              <a:rPr lang="en-US" sz="1278" b="1" cap="all" dirty="0">
                <a:highlight>
                  <a:srgbClr val="00FFFF"/>
                </a:highlight>
                <a:latin typeface="Courier New" panose="02070309020205020404" pitchFamily="49" charset="0"/>
                <a:cs typeface="Courier New" panose="02070309020205020404" pitchFamily="49" charset="0"/>
              </a:rPr>
              <a:t>gtctaagttgaccgtcattggtct</a:t>
            </a:r>
            <a:r>
              <a:rPr lang="en-US" sz="1278" dirty="0">
                <a:latin typeface="Courier New" panose="02070309020205020404" pitchFamily="49" charset="0"/>
                <a:cs typeface="Courier New" panose="02070309020205020404" pitchFamily="49" charset="0"/>
              </a:rPr>
              <a:t>tacctcttgcgt</a:t>
            </a:r>
          </a:p>
        </p:txBody>
      </p:sp>
      <p:sp>
        <p:nvSpPr>
          <p:cNvPr id="25" name="TextBox 24">
            <a:extLst>
              <a:ext uri="{FF2B5EF4-FFF2-40B4-BE49-F238E27FC236}">
                <a16:creationId xmlns:a16="http://schemas.microsoft.com/office/drawing/2014/main" id="{C5EB598A-33EB-4856-8638-66253AAB02FF}"/>
              </a:ext>
            </a:extLst>
          </p:cNvPr>
          <p:cNvSpPr txBox="1"/>
          <p:nvPr/>
        </p:nvSpPr>
        <p:spPr>
          <a:xfrm>
            <a:off x="1834725" y="3229427"/>
            <a:ext cx="3126177" cy="360227"/>
          </a:xfrm>
          <a:prstGeom prst="rect">
            <a:avLst/>
          </a:prstGeom>
          <a:noFill/>
        </p:spPr>
        <p:txBody>
          <a:bodyPr wrap="none" rtlCol="0">
            <a:spAutoFit/>
          </a:bodyPr>
          <a:lstStyle/>
          <a:p>
            <a:r>
              <a:rPr lang="en-US" sz="1741" dirty="0"/>
              <a:t>CDC Recommended PCR Primers</a:t>
            </a:r>
          </a:p>
        </p:txBody>
      </p:sp>
      <p:cxnSp>
        <p:nvCxnSpPr>
          <p:cNvPr id="46" name="Straight Arrow Connector 45">
            <a:extLst>
              <a:ext uri="{FF2B5EF4-FFF2-40B4-BE49-F238E27FC236}">
                <a16:creationId xmlns:a16="http://schemas.microsoft.com/office/drawing/2014/main" id="{86CD2D33-CCEC-4D7E-B231-F672FA521CC9}"/>
              </a:ext>
            </a:extLst>
          </p:cNvPr>
          <p:cNvCxnSpPr>
            <a:cxnSpLocks/>
          </p:cNvCxnSpPr>
          <p:nvPr/>
        </p:nvCxnSpPr>
        <p:spPr>
          <a:xfrm>
            <a:off x="5534636" y="4282809"/>
            <a:ext cx="2611126" cy="74652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3797B0E0-6905-4F53-B886-91DF28E89BC5}"/>
              </a:ext>
            </a:extLst>
          </p:cNvPr>
          <p:cNvSpPr/>
          <p:nvPr/>
        </p:nvSpPr>
        <p:spPr>
          <a:xfrm>
            <a:off x="4918971" y="1529200"/>
            <a:ext cx="6156997" cy="68982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sp>
        <p:nvSpPr>
          <p:cNvPr id="14" name="Date Placeholder 13">
            <a:extLst>
              <a:ext uri="{FF2B5EF4-FFF2-40B4-BE49-F238E27FC236}">
                <a16:creationId xmlns:a16="http://schemas.microsoft.com/office/drawing/2014/main" id="{87563BDA-709E-80EA-20AF-6863428D5C5A}"/>
              </a:ext>
            </a:extLst>
          </p:cNvPr>
          <p:cNvSpPr>
            <a:spLocks noGrp="1"/>
          </p:cNvSpPr>
          <p:nvPr>
            <p:ph type="dt" sz="half" idx="10"/>
          </p:nvPr>
        </p:nvSpPr>
        <p:spPr/>
        <p:txBody>
          <a:bodyPr/>
          <a:lstStyle/>
          <a:p>
            <a:fld id="{2A9145D1-22E7-41C5-B435-F91D9A76DB35}" type="datetime1">
              <a:rPr lang="en-US" smtClean="0"/>
              <a:t>2/5/2025</a:t>
            </a:fld>
            <a:endParaRPr lang="en-US"/>
          </a:p>
        </p:txBody>
      </p:sp>
      <p:sp>
        <p:nvSpPr>
          <p:cNvPr id="15" name="Footer Placeholder 14">
            <a:extLst>
              <a:ext uri="{FF2B5EF4-FFF2-40B4-BE49-F238E27FC236}">
                <a16:creationId xmlns:a16="http://schemas.microsoft.com/office/drawing/2014/main" id="{2AE53CE4-E3DE-3456-EEC5-0F87B04047B0}"/>
              </a:ext>
            </a:extLst>
          </p:cNvPr>
          <p:cNvSpPr>
            <a:spLocks noGrp="1"/>
          </p:cNvSpPr>
          <p:nvPr>
            <p:ph type="ftr" sz="quarter" idx="11"/>
          </p:nvPr>
        </p:nvSpPr>
        <p:spPr/>
        <p:txBody>
          <a:bodyPr/>
          <a:lstStyle/>
          <a:p>
            <a:r>
              <a:rPr lang="en-US"/>
              <a:t>Drugs and Disease Spring 2025 - Lecture 4</a:t>
            </a:r>
          </a:p>
        </p:txBody>
      </p:sp>
      <p:sp>
        <p:nvSpPr>
          <p:cNvPr id="16" name="Slide Number Placeholder 15">
            <a:extLst>
              <a:ext uri="{FF2B5EF4-FFF2-40B4-BE49-F238E27FC236}">
                <a16:creationId xmlns:a16="http://schemas.microsoft.com/office/drawing/2014/main" id="{6B976EAB-2AC2-C64F-2410-64D138C2A95D}"/>
              </a:ext>
            </a:extLst>
          </p:cNvPr>
          <p:cNvSpPr>
            <a:spLocks noGrp="1"/>
          </p:cNvSpPr>
          <p:nvPr>
            <p:ph type="sldNum" sz="quarter" idx="12"/>
          </p:nvPr>
        </p:nvSpPr>
        <p:spPr/>
        <p:txBody>
          <a:bodyPr/>
          <a:lstStyle/>
          <a:p>
            <a:fld id="{DC3BB032-4020-48F4-953B-341806DC4A2B}" type="slidenum">
              <a:rPr lang="en-US" smtClean="0"/>
              <a:t>33</a:t>
            </a:fld>
            <a:endParaRPr lang="en-US"/>
          </a:p>
        </p:txBody>
      </p:sp>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405D621E-235E-2FFE-64E1-07CD69DEBACE}"/>
                  </a:ext>
                </a:extLst>
              </p14:cNvPr>
              <p14:cNvContentPartPr/>
              <p14:nvPr/>
            </p14:nvContentPartPr>
            <p14:xfrm>
              <a:off x="7800544" y="708205"/>
              <a:ext cx="3600" cy="25200"/>
            </p14:xfrm>
          </p:contentPart>
        </mc:Choice>
        <mc:Fallback xmlns="">
          <p:pic>
            <p:nvPicPr>
              <p:cNvPr id="2" name="Ink 1">
                <a:extLst>
                  <a:ext uri="{FF2B5EF4-FFF2-40B4-BE49-F238E27FC236}">
                    <a16:creationId xmlns:a16="http://schemas.microsoft.com/office/drawing/2014/main" id="{405D621E-235E-2FFE-64E1-07CD69DEBACE}"/>
                  </a:ext>
                </a:extLst>
              </p:cNvPr>
              <p:cNvPicPr/>
              <p:nvPr/>
            </p:nvPicPr>
            <p:blipFill>
              <a:blip r:embed="rId9"/>
              <a:stretch>
                <a:fillRect/>
              </a:stretch>
            </p:blipFill>
            <p:spPr>
              <a:xfrm>
                <a:off x="7791904" y="699205"/>
                <a:ext cx="21240" cy="42840"/>
              </a:xfrm>
              <a:prstGeom prst="rect">
                <a:avLst/>
              </a:prstGeom>
            </p:spPr>
          </p:pic>
        </mc:Fallback>
      </mc:AlternateContent>
      <p:grpSp>
        <p:nvGrpSpPr>
          <p:cNvPr id="22" name="Group 21">
            <a:extLst>
              <a:ext uri="{FF2B5EF4-FFF2-40B4-BE49-F238E27FC236}">
                <a16:creationId xmlns:a16="http://schemas.microsoft.com/office/drawing/2014/main" id="{241BF1E1-1D64-3F85-957E-7A7CD176AF5A}"/>
              </a:ext>
            </a:extLst>
          </p:cNvPr>
          <p:cNvGrpSpPr/>
          <p:nvPr/>
        </p:nvGrpSpPr>
        <p:grpSpPr>
          <a:xfrm>
            <a:off x="8000344" y="474205"/>
            <a:ext cx="799200" cy="287640"/>
            <a:chOff x="8000344" y="474205"/>
            <a:chExt cx="799200" cy="287640"/>
          </a:xfrm>
        </p:grpSpPr>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D21B22A2-10F1-71EE-A8AF-E3A5D4899D22}"/>
                    </a:ext>
                  </a:extLst>
                </p14:cNvPr>
                <p14:cNvContentPartPr/>
                <p14:nvPr/>
              </p14:nvContentPartPr>
              <p14:xfrm>
                <a:off x="8027704" y="575725"/>
                <a:ext cx="83160" cy="186120"/>
              </p14:xfrm>
            </p:contentPart>
          </mc:Choice>
          <mc:Fallback xmlns="">
            <p:pic>
              <p:nvPicPr>
                <p:cNvPr id="5" name="Ink 4">
                  <a:extLst>
                    <a:ext uri="{FF2B5EF4-FFF2-40B4-BE49-F238E27FC236}">
                      <a16:creationId xmlns:a16="http://schemas.microsoft.com/office/drawing/2014/main" id="{D21B22A2-10F1-71EE-A8AF-E3A5D4899D22}"/>
                    </a:ext>
                  </a:extLst>
                </p:cNvPr>
                <p:cNvPicPr/>
                <p:nvPr/>
              </p:nvPicPr>
              <p:blipFill>
                <a:blip r:embed="rId11"/>
                <a:stretch>
                  <a:fillRect/>
                </a:stretch>
              </p:blipFill>
              <p:spPr>
                <a:xfrm>
                  <a:off x="8019064" y="567085"/>
                  <a:ext cx="10080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FA3FB876-5ADA-F717-19EB-D8FBD0120C95}"/>
                    </a:ext>
                  </a:extLst>
                </p14:cNvPr>
                <p14:cNvContentPartPr/>
                <p14:nvPr/>
              </p14:nvContentPartPr>
              <p14:xfrm>
                <a:off x="8000344" y="579685"/>
                <a:ext cx="211320" cy="154080"/>
              </p14:xfrm>
            </p:contentPart>
          </mc:Choice>
          <mc:Fallback xmlns="">
            <p:pic>
              <p:nvPicPr>
                <p:cNvPr id="11" name="Ink 10">
                  <a:extLst>
                    <a:ext uri="{FF2B5EF4-FFF2-40B4-BE49-F238E27FC236}">
                      <a16:creationId xmlns:a16="http://schemas.microsoft.com/office/drawing/2014/main" id="{FA3FB876-5ADA-F717-19EB-D8FBD0120C95}"/>
                    </a:ext>
                  </a:extLst>
                </p:cNvPr>
                <p:cNvPicPr/>
                <p:nvPr/>
              </p:nvPicPr>
              <p:blipFill>
                <a:blip r:embed="rId13"/>
                <a:stretch>
                  <a:fillRect/>
                </a:stretch>
              </p:blipFill>
              <p:spPr>
                <a:xfrm>
                  <a:off x="7991344" y="570685"/>
                  <a:ext cx="22896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EF6190F3-49D3-7F4A-53CA-0FB342858DEB}"/>
                    </a:ext>
                  </a:extLst>
                </p14:cNvPr>
                <p14:cNvContentPartPr/>
                <p14:nvPr/>
              </p14:nvContentPartPr>
              <p14:xfrm>
                <a:off x="8287984" y="507325"/>
                <a:ext cx="134280" cy="232200"/>
              </p14:xfrm>
            </p:contentPart>
          </mc:Choice>
          <mc:Fallback xmlns="">
            <p:pic>
              <p:nvPicPr>
                <p:cNvPr id="18" name="Ink 17">
                  <a:extLst>
                    <a:ext uri="{FF2B5EF4-FFF2-40B4-BE49-F238E27FC236}">
                      <a16:creationId xmlns:a16="http://schemas.microsoft.com/office/drawing/2014/main" id="{EF6190F3-49D3-7F4A-53CA-0FB342858DEB}"/>
                    </a:ext>
                  </a:extLst>
                </p:cNvPr>
                <p:cNvPicPr/>
                <p:nvPr/>
              </p:nvPicPr>
              <p:blipFill>
                <a:blip r:embed="rId15"/>
                <a:stretch>
                  <a:fillRect/>
                </a:stretch>
              </p:blipFill>
              <p:spPr>
                <a:xfrm>
                  <a:off x="8279344" y="498325"/>
                  <a:ext cx="151920" cy="249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42010CA7-6FDB-FA54-58B8-CD739B1C49CC}"/>
                    </a:ext>
                  </a:extLst>
                </p14:cNvPr>
                <p14:cNvContentPartPr/>
                <p14:nvPr/>
              </p14:nvContentPartPr>
              <p14:xfrm>
                <a:off x="8514784" y="474205"/>
                <a:ext cx="164160" cy="145440"/>
              </p14:xfrm>
            </p:contentPart>
          </mc:Choice>
          <mc:Fallback xmlns="">
            <p:pic>
              <p:nvPicPr>
                <p:cNvPr id="20" name="Ink 19">
                  <a:extLst>
                    <a:ext uri="{FF2B5EF4-FFF2-40B4-BE49-F238E27FC236}">
                      <a16:creationId xmlns:a16="http://schemas.microsoft.com/office/drawing/2014/main" id="{42010CA7-6FDB-FA54-58B8-CD739B1C49CC}"/>
                    </a:ext>
                  </a:extLst>
                </p:cNvPr>
                <p:cNvPicPr/>
                <p:nvPr/>
              </p:nvPicPr>
              <p:blipFill>
                <a:blip r:embed="rId17"/>
                <a:stretch>
                  <a:fillRect/>
                </a:stretch>
              </p:blipFill>
              <p:spPr>
                <a:xfrm>
                  <a:off x="8505784" y="465205"/>
                  <a:ext cx="18180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2F9A2993-744E-3B4A-F746-CD93A9D06485}"/>
                    </a:ext>
                  </a:extLst>
                </p14:cNvPr>
                <p14:cNvContentPartPr/>
                <p14:nvPr/>
              </p14:nvContentPartPr>
              <p14:xfrm>
                <a:off x="8526664" y="536485"/>
                <a:ext cx="272880" cy="60480"/>
              </p14:xfrm>
            </p:contentPart>
          </mc:Choice>
          <mc:Fallback xmlns="">
            <p:pic>
              <p:nvPicPr>
                <p:cNvPr id="21" name="Ink 20">
                  <a:extLst>
                    <a:ext uri="{FF2B5EF4-FFF2-40B4-BE49-F238E27FC236}">
                      <a16:creationId xmlns:a16="http://schemas.microsoft.com/office/drawing/2014/main" id="{2F9A2993-744E-3B4A-F746-CD93A9D06485}"/>
                    </a:ext>
                  </a:extLst>
                </p:cNvPr>
                <p:cNvPicPr/>
                <p:nvPr/>
              </p:nvPicPr>
              <p:blipFill>
                <a:blip r:embed="rId19"/>
                <a:stretch>
                  <a:fillRect/>
                </a:stretch>
              </p:blipFill>
              <p:spPr>
                <a:xfrm>
                  <a:off x="8517664" y="527485"/>
                  <a:ext cx="290520" cy="78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3DCBCFAB-7316-1129-2D77-3D0E586376F8}"/>
                  </a:ext>
                </a:extLst>
              </p14:cNvPr>
              <p14:cNvContentPartPr/>
              <p14:nvPr/>
            </p14:nvContentPartPr>
            <p14:xfrm>
              <a:off x="4519504" y="3046405"/>
              <a:ext cx="560880" cy="319320"/>
            </p14:xfrm>
          </p:contentPart>
        </mc:Choice>
        <mc:Fallback xmlns="">
          <p:pic>
            <p:nvPicPr>
              <p:cNvPr id="24" name="Ink 23">
                <a:extLst>
                  <a:ext uri="{FF2B5EF4-FFF2-40B4-BE49-F238E27FC236}">
                    <a16:creationId xmlns:a16="http://schemas.microsoft.com/office/drawing/2014/main" id="{3DCBCFAB-7316-1129-2D77-3D0E586376F8}"/>
                  </a:ext>
                </a:extLst>
              </p:cNvPr>
              <p:cNvPicPr/>
              <p:nvPr/>
            </p:nvPicPr>
            <p:blipFill>
              <a:blip r:embed="rId21"/>
              <a:stretch>
                <a:fillRect/>
              </a:stretch>
            </p:blipFill>
            <p:spPr>
              <a:xfrm>
                <a:off x="4510504" y="3037765"/>
                <a:ext cx="578520" cy="336960"/>
              </a:xfrm>
              <a:prstGeom prst="rect">
                <a:avLst/>
              </a:prstGeom>
            </p:spPr>
          </p:pic>
        </mc:Fallback>
      </mc:AlternateContent>
      <p:grpSp>
        <p:nvGrpSpPr>
          <p:cNvPr id="29" name="Group 28">
            <a:extLst>
              <a:ext uri="{FF2B5EF4-FFF2-40B4-BE49-F238E27FC236}">
                <a16:creationId xmlns:a16="http://schemas.microsoft.com/office/drawing/2014/main" id="{67D4FDB9-7657-8E53-D8C0-6CF79DB4E8EE}"/>
              </a:ext>
            </a:extLst>
          </p:cNvPr>
          <p:cNvGrpSpPr/>
          <p:nvPr/>
        </p:nvGrpSpPr>
        <p:grpSpPr>
          <a:xfrm>
            <a:off x="5037544" y="816925"/>
            <a:ext cx="189000" cy="176760"/>
            <a:chOff x="5037544" y="816925"/>
            <a:chExt cx="189000" cy="176760"/>
          </a:xfrm>
        </p:grpSpPr>
        <mc:AlternateContent xmlns:mc="http://schemas.openxmlformats.org/markup-compatibility/2006" xmlns:p14="http://schemas.microsoft.com/office/powerpoint/2010/main">
          <mc:Choice Requires="p14">
            <p:contentPart p14:bwMode="auto" r:id="rId22">
              <p14:nvContentPartPr>
                <p14:cNvPr id="26" name="Ink 25">
                  <a:extLst>
                    <a:ext uri="{FF2B5EF4-FFF2-40B4-BE49-F238E27FC236}">
                      <a16:creationId xmlns:a16="http://schemas.microsoft.com/office/drawing/2014/main" id="{DF1C7FE5-1CC0-4BE3-71FE-6773B6BB1C54}"/>
                    </a:ext>
                  </a:extLst>
                </p14:cNvPr>
                <p14:cNvContentPartPr/>
                <p14:nvPr/>
              </p14:nvContentPartPr>
              <p14:xfrm>
                <a:off x="5171824" y="925645"/>
                <a:ext cx="11880" cy="9000"/>
              </p14:xfrm>
            </p:contentPart>
          </mc:Choice>
          <mc:Fallback xmlns="">
            <p:pic>
              <p:nvPicPr>
                <p:cNvPr id="26" name="Ink 25">
                  <a:extLst>
                    <a:ext uri="{FF2B5EF4-FFF2-40B4-BE49-F238E27FC236}">
                      <a16:creationId xmlns:a16="http://schemas.microsoft.com/office/drawing/2014/main" id="{DF1C7FE5-1CC0-4BE3-71FE-6773B6BB1C54}"/>
                    </a:ext>
                  </a:extLst>
                </p:cNvPr>
                <p:cNvPicPr/>
                <p:nvPr/>
              </p:nvPicPr>
              <p:blipFill>
                <a:blip r:embed="rId23"/>
                <a:stretch>
                  <a:fillRect/>
                </a:stretch>
              </p:blipFill>
              <p:spPr>
                <a:xfrm>
                  <a:off x="5162824" y="917005"/>
                  <a:ext cx="295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7" name="Ink 26">
                  <a:extLst>
                    <a:ext uri="{FF2B5EF4-FFF2-40B4-BE49-F238E27FC236}">
                      <a16:creationId xmlns:a16="http://schemas.microsoft.com/office/drawing/2014/main" id="{B346263E-C5AE-34BB-053C-2665E553188F}"/>
                    </a:ext>
                  </a:extLst>
                </p14:cNvPr>
                <p14:cNvContentPartPr/>
                <p14:nvPr/>
              </p14:nvContentPartPr>
              <p14:xfrm>
                <a:off x="5037544" y="816925"/>
                <a:ext cx="189000" cy="176760"/>
              </p14:xfrm>
            </p:contentPart>
          </mc:Choice>
          <mc:Fallback xmlns="">
            <p:pic>
              <p:nvPicPr>
                <p:cNvPr id="27" name="Ink 26">
                  <a:extLst>
                    <a:ext uri="{FF2B5EF4-FFF2-40B4-BE49-F238E27FC236}">
                      <a16:creationId xmlns:a16="http://schemas.microsoft.com/office/drawing/2014/main" id="{B346263E-C5AE-34BB-053C-2665E553188F}"/>
                    </a:ext>
                  </a:extLst>
                </p:cNvPr>
                <p:cNvPicPr/>
                <p:nvPr/>
              </p:nvPicPr>
              <p:blipFill>
                <a:blip r:embed="rId25"/>
                <a:stretch>
                  <a:fillRect/>
                </a:stretch>
              </p:blipFill>
              <p:spPr>
                <a:xfrm>
                  <a:off x="5028904" y="807925"/>
                  <a:ext cx="206640" cy="194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28" name="Ink 27">
                <a:extLst>
                  <a:ext uri="{FF2B5EF4-FFF2-40B4-BE49-F238E27FC236}">
                    <a16:creationId xmlns:a16="http://schemas.microsoft.com/office/drawing/2014/main" id="{D05E8B60-B274-BA9C-C99B-DA826F991FCB}"/>
                  </a:ext>
                </a:extLst>
              </p14:cNvPr>
              <p14:cNvContentPartPr/>
              <p14:nvPr/>
            </p14:nvContentPartPr>
            <p14:xfrm>
              <a:off x="4427704" y="755005"/>
              <a:ext cx="344160" cy="211320"/>
            </p14:xfrm>
          </p:contentPart>
        </mc:Choice>
        <mc:Fallback xmlns="">
          <p:pic>
            <p:nvPicPr>
              <p:cNvPr id="28" name="Ink 27">
                <a:extLst>
                  <a:ext uri="{FF2B5EF4-FFF2-40B4-BE49-F238E27FC236}">
                    <a16:creationId xmlns:a16="http://schemas.microsoft.com/office/drawing/2014/main" id="{D05E8B60-B274-BA9C-C99B-DA826F991FCB}"/>
                  </a:ext>
                </a:extLst>
              </p:cNvPr>
              <p:cNvPicPr/>
              <p:nvPr/>
            </p:nvPicPr>
            <p:blipFill>
              <a:blip r:embed="rId27"/>
              <a:stretch>
                <a:fillRect/>
              </a:stretch>
            </p:blipFill>
            <p:spPr>
              <a:xfrm>
                <a:off x="4418704" y="746005"/>
                <a:ext cx="36180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1" name="Ink 30">
                <a:extLst>
                  <a:ext uri="{FF2B5EF4-FFF2-40B4-BE49-F238E27FC236}">
                    <a16:creationId xmlns:a16="http://schemas.microsoft.com/office/drawing/2014/main" id="{3D7040AD-A9B5-32D7-C45F-E16BCF2E3AC4}"/>
                  </a:ext>
                </a:extLst>
              </p14:cNvPr>
              <p14:cNvContentPartPr/>
              <p14:nvPr/>
            </p14:nvContentPartPr>
            <p14:xfrm>
              <a:off x="7151464" y="3117685"/>
              <a:ext cx="262080" cy="207720"/>
            </p14:xfrm>
          </p:contentPart>
        </mc:Choice>
        <mc:Fallback xmlns="">
          <p:pic>
            <p:nvPicPr>
              <p:cNvPr id="31" name="Ink 30">
                <a:extLst>
                  <a:ext uri="{FF2B5EF4-FFF2-40B4-BE49-F238E27FC236}">
                    <a16:creationId xmlns:a16="http://schemas.microsoft.com/office/drawing/2014/main" id="{3D7040AD-A9B5-32D7-C45F-E16BCF2E3AC4}"/>
                  </a:ext>
                </a:extLst>
              </p:cNvPr>
              <p:cNvPicPr/>
              <p:nvPr/>
            </p:nvPicPr>
            <p:blipFill>
              <a:blip r:embed="rId29"/>
              <a:stretch>
                <a:fillRect/>
              </a:stretch>
            </p:blipFill>
            <p:spPr>
              <a:xfrm>
                <a:off x="7142464" y="3109045"/>
                <a:ext cx="279720" cy="225360"/>
              </a:xfrm>
              <a:prstGeom prst="rect">
                <a:avLst/>
              </a:prstGeom>
            </p:spPr>
          </p:pic>
        </mc:Fallback>
      </mc:AlternateContent>
      <p:grpSp>
        <p:nvGrpSpPr>
          <p:cNvPr id="38" name="Group 37">
            <a:extLst>
              <a:ext uri="{FF2B5EF4-FFF2-40B4-BE49-F238E27FC236}">
                <a16:creationId xmlns:a16="http://schemas.microsoft.com/office/drawing/2014/main" id="{726E493A-9F60-BFBD-B2AF-C23C665E9ADA}"/>
              </a:ext>
            </a:extLst>
          </p:cNvPr>
          <p:cNvGrpSpPr/>
          <p:nvPr/>
        </p:nvGrpSpPr>
        <p:grpSpPr>
          <a:xfrm>
            <a:off x="10466344" y="814765"/>
            <a:ext cx="1501200" cy="862560"/>
            <a:chOff x="10466344" y="814765"/>
            <a:chExt cx="1501200" cy="862560"/>
          </a:xfrm>
        </p:grpSpPr>
        <mc:AlternateContent xmlns:mc="http://schemas.openxmlformats.org/markup-compatibility/2006" xmlns:p14="http://schemas.microsoft.com/office/powerpoint/2010/main">
          <mc:Choice Requires="p14">
            <p:contentPart p14:bwMode="auto" r:id="rId30">
              <p14:nvContentPartPr>
                <p14:cNvPr id="32" name="Ink 31">
                  <a:extLst>
                    <a:ext uri="{FF2B5EF4-FFF2-40B4-BE49-F238E27FC236}">
                      <a16:creationId xmlns:a16="http://schemas.microsoft.com/office/drawing/2014/main" id="{53E589D9-C5EA-AF2B-7B9E-D2CDED9D0648}"/>
                    </a:ext>
                  </a:extLst>
                </p14:cNvPr>
                <p14:cNvContentPartPr/>
                <p14:nvPr/>
              </p14:nvContentPartPr>
              <p14:xfrm>
                <a:off x="10466344" y="1354405"/>
                <a:ext cx="540360" cy="322920"/>
              </p14:xfrm>
            </p:contentPart>
          </mc:Choice>
          <mc:Fallback xmlns="">
            <p:pic>
              <p:nvPicPr>
                <p:cNvPr id="32" name="Ink 31">
                  <a:extLst>
                    <a:ext uri="{FF2B5EF4-FFF2-40B4-BE49-F238E27FC236}">
                      <a16:creationId xmlns:a16="http://schemas.microsoft.com/office/drawing/2014/main" id="{53E589D9-C5EA-AF2B-7B9E-D2CDED9D0648}"/>
                    </a:ext>
                  </a:extLst>
                </p:cNvPr>
                <p:cNvPicPr/>
                <p:nvPr/>
              </p:nvPicPr>
              <p:blipFill>
                <a:blip r:embed="rId31"/>
                <a:stretch>
                  <a:fillRect/>
                </a:stretch>
              </p:blipFill>
              <p:spPr>
                <a:xfrm>
                  <a:off x="10457344" y="1345405"/>
                  <a:ext cx="558000" cy="3405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3" name="Ink 32">
                  <a:extLst>
                    <a:ext uri="{FF2B5EF4-FFF2-40B4-BE49-F238E27FC236}">
                      <a16:creationId xmlns:a16="http://schemas.microsoft.com/office/drawing/2014/main" id="{F013E563-832F-9184-51B1-7D03B652D1C6}"/>
                    </a:ext>
                  </a:extLst>
                </p14:cNvPr>
                <p14:cNvContentPartPr/>
                <p14:nvPr/>
              </p14:nvContentPartPr>
              <p14:xfrm>
                <a:off x="10508104" y="1522525"/>
                <a:ext cx="186480" cy="138240"/>
              </p14:xfrm>
            </p:contentPart>
          </mc:Choice>
          <mc:Fallback xmlns="">
            <p:pic>
              <p:nvPicPr>
                <p:cNvPr id="33" name="Ink 32">
                  <a:extLst>
                    <a:ext uri="{FF2B5EF4-FFF2-40B4-BE49-F238E27FC236}">
                      <a16:creationId xmlns:a16="http://schemas.microsoft.com/office/drawing/2014/main" id="{F013E563-832F-9184-51B1-7D03B652D1C6}"/>
                    </a:ext>
                  </a:extLst>
                </p:cNvPr>
                <p:cNvPicPr/>
                <p:nvPr/>
              </p:nvPicPr>
              <p:blipFill>
                <a:blip r:embed="rId33"/>
                <a:stretch>
                  <a:fillRect/>
                </a:stretch>
              </p:blipFill>
              <p:spPr>
                <a:xfrm>
                  <a:off x="10499104" y="1513885"/>
                  <a:ext cx="20412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4" name="Ink 33">
                  <a:extLst>
                    <a:ext uri="{FF2B5EF4-FFF2-40B4-BE49-F238E27FC236}">
                      <a16:creationId xmlns:a16="http://schemas.microsoft.com/office/drawing/2014/main" id="{C0F9EEA2-9862-3D04-3ECE-45114631B184}"/>
                    </a:ext>
                  </a:extLst>
                </p14:cNvPr>
                <p14:cNvContentPartPr/>
                <p14:nvPr/>
              </p14:nvContentPartPr>
              <p14:xfrm>
                <a:off x="11166544" y="1040485"/>
                <a:ext cx="164880" cy="252000"/>
              </p14:xfrm>
            </p:contentPart>
          </mc:Choice>
          <mc:Fallback xmlns="">
            <p:pic>
              <p:nvPicPr>
                <p:cNvPr id="34" name="Ink 33">
                  <a:extLst>
                    <a:ext uri="{FF2B5EF4-FFF2-40B4-BE49-F238E27FC236}">
                      <a16:creationId xmlns:a16="http://schemas.microsoft.com/office/drawing/2014/main" id="{C0F9EEA2-9862-3D04-3ECE-45114631B184}"/>
                    </a:ext>
                  </a:extLst>
                </p:cNvPr>
                <p:cNvPicPr/>
                <p:nvPr/>
              </p:nvPicPr>
              <p:blipFill>
                <a:blip r:embed="rId35"/>
                <a:stretch>
                  <a:fillRect/>
                </a:stretch>
              </p:blipFill>
              <p:spPr>
                <a:xfrm>
                  <a:off x="11157544" y="1031485"/>
                  <a:ext cx="18252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5" name="Ink 34">
                  <a:extLst>
                    <a:ext uri="{FF2B5EF4-FFF2-40B4-BE49-F238E27FC236}">
                      <a16:creationId xmlns:a16="http://schemas.microsoft.com/office/drawing/2014/main" id="{720A374C-CB22-0C26-4F60-58A4CE628209}"/>
                    </a:ext>
                  </a:extLst>
                </p14:cNvPr>
                <p14:cNvContentPartPr/>
                <p14:nvPr/>
              </p14:nvContentPartPr>
              <p14:xfrm>
                <a:off x="11195344" y="1141285"/>
                <a:ext cx="101880" cy="59760"/>
              </p14:xfrm>
            </p:contentPart>
          </mc:Choice>
          <mc:Fallback xmlns="">
            <p:pic>
              <p:nvPicPr>
                <p:cNvPr id="35" name="Ink 34">
                  <a:extLst>
                    <a:ext uri="{FF2B5EF4-FFF2-40B4-BE49-F238E27FC236}">
                      <a16:creationId xmlns:a16="http://schemas.microsoft.com/office/drawing/2014/main" id="{720A374C-CB22-0C26-4F60-58A4CE628209}"/>
                    </a:ext>
                  </a:extLst>
                </p:cNvPr>
                <p:cNvPicPr/>
                <p:nvPr/>
              </p:nvPicPr>
              <p:blipFill>
                <a:blip r:embed="rId37"/>
                <a:stretch>
                  <a:fillRect/>
                </a:stretch>
              </p:blipFill>
              <p:spPr>
                <a:xfrm>
                  <a:off x="11186704" y="1132645"/>
                  <a:ext cx="11952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6" name="Ink 35">
                  <a:extLst>
                    <a:ext uri="{FF2B5EF4-FFF2-40B4-BE49-F238E27FC236}">
                      <a16:creationId xmlns:a16="http://schemas.microsoft.com/office/drawing/2014/main" id="{7DF80B36-8FC0-DB7C-7EBD-2612182DCABF}"/>
                    </a:ext>
                  </a:extLst>
                </p14:cNvPr>
                <p14:cNvContentPartPr/>
                <p14:nvPr/>
              </p14:nvContentPartPr>
              <p14:xfrm>
                <a:off x="11393344" y="814765"/>
                <a:ext cx="378720" cy="323640"/>
              </p14:xfrm>
            </p:contentPart>
          </mc:Choice>
          <mc:Fallback xmlns="">
            <p:pic>
              <p:nvPicPr>
                <p:cNvPr id="36" name="Ink 35">
                  <a:extLst>
                    <a:ext uri="{FF2B5EF4-FFF2-40B4-BE49-F238E27FC236}">
                      <a16:creationId xmlns:a16="http://schemas.microsoft.com/office/drawing/2014/main" id="{7DF80B36-8FC0-DB7C-7EBD-2612182DCABF}"/>
                    </a:ext>
                  </a:extLst>
                </p:cNvPr>
                <p:cNvPicPr/>
                <p:nvPr/>
              </p:nvPicPr>
              <p:blipFill>
                <a:blip r:embed="rId39"/>
                <a:stretch>
                  <a:fillRect/>
                </a:stretch>
              </p:blipFill>
              <p:spPr>
                <a:xfrm>
                  <a:off x="11384344" y="805765"/>
                  <a:ext cx="396360" cy="3412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7" name="Ink 36">
                  <a:extLst>
                    <a:ext uri="{FF2B5EF4-FFF2-40B4-BE49-F238E27FC236}">
                      <a16:creationId xmlns:a16="http://schemas.microsoft.com/office/drawing/2014/main" id="{78DB6890-B1A1-99C8-9A18-B864CB587F40}"/>
                    </a:ext>
                  </a:extLst>
                </p14:cNvPr>
                <p14:cNvContentPartPr/>
                <p14:nvPr/>
              </p14:nvContentPartPr>
              <p14:xfrm>
                <a:off x="11940544" y="874165"/>
                <a:ext cx="27000" cy="20520"/>
              </p14:xfrm>
            </p:contentPart>
          </mc:Choice>
          <mc:Fallback xmlns="">
            <p:pic>
              <p:nvPicPr>
                <p:cNvPr id="37" name="Ink 36">
                  <a:extLst>
                    <a:ext uri="{FF2B5EF4-FFF2-40B4-BE49-F238E27FC236}">
                      <a16:creationId xmlns:a16="http://schemas.microsoft.com/office/drawing/2014/main" id="{78DB6890-B1A1-99C8-9A18-B864CB587F40}"/>
                    </a:ext>
                  </a:extLst>
                </p:cNvPr>
                <p:cNvPicPr/>
                <p:nvPr/>
              </p:nvPicPr>
              <p:blipFill>
                <a:blip r:embed="rId41"/>
                <a:stretch>
                  <a:fillRect/>
                </a:stretch>
              </p:blipFill>
              <p:spPr>
                <a:xfrm>
                  <a:off x="11931904" y="865525"/>
                  <a:ext cx="44640" cy="38160"/>
                </a:xfrm>
                <a:prstGeom prst="rect">
                  <a:avLst/>
                </a:prstGeom>
              </p:spPr>
            </p:pic>
          </mc:Fallback>
        </mc:AlternateContent>
      </p:grpSp>
      <p:grpSp>
        <p:nvGrpSpPr>
          <p:cNvPr id="43" name="Group 42">
            <a:extLst>
              <a:ext uri="{FF2B5EF4-FFF2-40B4-BE49-F238E27FC236}">
                <a16:creationId xmlns:a16="http://schemas.microsoft.com/office/drawing/2014/main" id="{611F8FB2-9FA6-1139-8BE6-9467CCF96E08}"/>
              </a:ext>
            </a:extLst>
          </p:cNvPr>
          <p:cNvGrpSpPr/>
          <p:nvPr/>
        </p:nvGrpSpPr>
        <p:grpSpPr>
          <a:xfrm>
            <a:off x="1291744" y="3172045"/>
            <a:ext cx="1169280" cy="510840"/>
            <a:chOff x="1291744" y="3172045"/>
            <a:chExt cx="1169280" cy="510840"/>
          </a:xfrm>
        </p:grpSpPr>
        <mc:AlternateContent xmlns:mc="http://schemas.openxmlformats.org/markup-compatibility/2006" xmlns:p14="http://schemas.microsoft.com/office/powerpoint/2010/main">
          <mc:Choice Requires="p14">
            <p:contentPart p14:bwMode="auto" r:id="rId42">
              <p14:nvContentPartPr>
                <p14:cNvPr id="39" name="Ink 38">
                  <a:extLst>
                    <a:ext uri="{FF2B5EF4-FFF2-40B4-BE49-F238E27FC236}">
                      <a16:creationId xmlns:a16="http://schemas.microsoft.com/office/drawing/2014/main" id="{DEAA11C4-171B-81DA-CD63-975FBA0BCAE9}"/>
                    </a:ext>
                  </a:extLst>
                </p14:cNvPr>
                <p14:cNvContentPartPr/>
                <p14:nvPr/>
              </p14:nvContentPartPr>
              <p14:xfrm>
                <a:off x="1291744" y="3416485"/>
                <a:ext cx="232560" cy="186120"/>
              </p14:xfrm>
            </p:contentPart>
          </mc:Choice>
          <mc:Fallback xmlns="">
            <p:pic>
              <p:nvPicPr>
                <p:cNvPr id="39" name="Ink 38">
                  <a:extLst>
                    <a:ext uri="{FF2B5EF4-FFF2-40B4-BE49-F238E27FC236}">
                      <a16:creationId xmlns:a16="http://schemas.microsoft.com/office/drawing/2014/main" id="{DEAA11C4-171B-81DA-CD63-975FBA0BCAE9}"/>
                    </a:ext>
                  </a:extLst>
                </p:cNvPr>
                <p:cNvPicPr/>
                <p:nvPr/>
              </p:nvPicPr>
              <p:blipFill>
                <a:blip r:embed="rId43"/>
                <a:stretch>
                  <a:fillRect/>
                </a:stretch>
              </p:blipFill>
              <p:spPr>
                <a:xfrm>
                  <a:off x="1282744" y="3407845"/>
                  <a:ext cx="25020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0" name="Ink 39">
                  <a:extLst>
                    <a:ext uri="{FF2B5EF4-FFF2-40B4-BE49-F238E27FC236}">
                      <a16:creationId xmlns:a16="http://schemas.microsoft.com/office/drawing/2014/main" id="{5A341274-B6D7-657A-80FA-5E4C704BDD39}"/>
                    </a:ext>
                  </a:extLst>
                </p14:cNvPr>
                <p14:cNvContentPartPr/>
                <p14:nvPr/>
              </p14:nvContentPartPr>
              <p14:xfrm>
                <a:off x="1513144" y="3291925"/>
                <a:ext cx="128520" cy="216000"/>
              </p14:xfrm>
            </p:contentPart>
          </mc:Choice>
          <mc:Fallback xmlns="">
            <p:pic>
              <p:nvPicPr>
                <p:cNvPr id="40" name="Ink 39">
                  <a:extLst>
                    <a:ext uri="{FF2B5EF4-FFF2-40B4-BE49-F238E27FC236}">
                      <a16:creationId xmlns:a16="http://schemas.microsoft.com/office/drawing/2014/main" id="{5A341274-B6D7-657A-80FA-5E4C704BDD39}"/>
                    </a:ext>
                  </a:extLst>
                </p:cNvPr>
                <p:cNvPicPr/>
                <p:nvPr/>
              </p:nvPicPr>
              <p:blipFill>
                <a:blip r:embed="rId45"/>
                <a:stretch>
                  <a:fillRect/>
                </a:stretch>
              </p:blipFill>
              <p:spPr>
                <a:xfrm>
                  <a:off x="1504144" y="3283285"/>
                  <a:ext cx="14616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1" name="Ink 40">
                  <a:extLst>
                    <a:ext uri="{FF2B5EF4-FFF2-40B4-BE49-F238E27FC236}">
                      <a16:creationId xmlns:a16="http://schemas.microsoft.com/office/drawing/2014/main" id="{22CCF042-36BB-A379-9F7F-B0E666266A1A}"/>
                    </a:ext>
                  </a:extLst>
                </p14:cNvPr>
                <p14:cNvContentPartPr/>
                <p14:nvPr/>
              </p14:nvContentPartPr>
              <p14:xfrm>
                <a:off x="1449784" y="3577765"/>
                <a:ext cx="175320" cy="105120"/>
              </p14:xfrm>
            </p:contentPart>
          </mc:Choice>
          <mc:Fallback xmlns="">
            <p:pic>
              <p:nvPicPr>
                <p:cNvPr id="41" name="Ink 40">
                  <a:extLst>
                    <a:ext uri="{FF2B5EF4-FFF2-40B4-BE49-F238E27FC236}">
                      <a16:creationId xmlns:a16="http://schemas.microsoft.com/office/drawing/2014/main" id="{22CCF042-36BB-A379-9F7F-B0E666266A1A}"/>
                    </a:ext>
                  </a:extLst>
                </p:cNvPr>
                <p:cNvPicPr/>
                <p:nvPr/>
              </p:nvPicPr>
              <p:blipFill>
                <a:blip r:embed="rId47"/>
                <a:stretch>
                  <a:fillRect/>
                </a:stretch>
              </p:blipFill>
              <p:spPr>
                <a:xfrm>
                  <a:off x="1440784" y="3569125"/>
                  <a:ext cx="19296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2" name="Ink 41">
                  <a:extLst>
                    <a:ext uri="{FF2B5EF4-FFF2-40B4-BE49-F238E27FC236}">
                      <a16:creationId xmlns:a16="http://schemas.microsoft.com/office/drawing/2014/main" id="{720BF1A1-854F-98E4-3D09-93394738064F}"/>
                    </a:ext>
                  </a:extLst>
                </p14:cNvPr>
                <p14:cNvContentPartPr/>
                <p14:nvPr/>
              </p14:nvContentPartPr>
              <p14:xfrm>
                <a:off x="1884664" y="3172045"/>
                <a:ext cx="576360" cy="418680"/>
              </p14:xfrm>
            </p:contentPart>
          </mc:Choice>
          <mc:Fallback xmlns="">
            <p:pic>
              <p:nvPicPr>
                <p:cNvPr id="42" name="Ink 41">
                  <a:extLst>
                    <a:ext uri="{FF2B5EF4-FFF2-40B4-BE49-F238E27FC236}">
                      <a16:creationId xmlns:a16="http://schemas.microsoft.com/office/drawing/2014/main" id="{720BF1A1-854F-98E4-3D09-93394738064F}"/>
                    </a:ext>
                  </a:extLst>
                </p:cNvPr>
                <p:cNvPicPr/>
                <p:nvPr/>
              </p:nvPicPr>
              <p:blipFill>
                <a:blip r:embed="rId49"/>
                <a:stretch>
                  <a:fillRect/>
                </a:stretch>
              </p:blipFill>
              <p:spPr>
                <a:xfrm>
                  <a:off x="1875664" y="3163045"/>
                  <a:ext cx="594000" cy="436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0">
            <p14:nvContentPartPr>
              <p14:cNvPr id="44" name="Ink 43">
                <a:extLst>
                  <a:ext uri="{FF2B5EF4-FFF2-40B4-BE49-F238E27FC236}">
                    <a16:creationId xmlns:a16="http://schemas.microsoft.com/office/drawing/2014/main" id="{BED566A5-80FE-9623-2294-C8CD1BECB123}"/>
                  </a:ext>
                </a:extLst>
              </p14:cNvPr>
              <p14:cNvContentPartPr/>
              <p14:nvPr/>
            </p14:nvContentPartPr>
            <p14:xfrm>
              <a:off x="3564424" y="3828325"/>
              <a:ext cx="1715760" cy="416880"/>
            </p14:xfrm>
          </p:contentPart>
        </mc:Choice>
        <mc:Fallback xmlns="">
          <p:pic>
            <p:nvPicPr>
              <p:cNvPr id="44" name="Ink 43">
                <a:extLst>
                  <a:ext uri="{FF2B5EF4-FFF2-40B4-BE49-F238E27FC236}">
                    <a16:creationId xmlns:a16="http://schemas.microsoft.com/office/drawing/2014/main" id="{BED566A5-80FE-9623-2294-C8CD1BECB123}"/>
                  </a:ext>
                </a:extLst>
              </p:cNvPr>
              <p:cNvPicPr/>
              <p:nvPr/>
            </p:nvPicPr>
            <p:blipFill>
              <a:blip r:embed="rId51"/>
              <a:stretch>
                <a:fillRect/>
              </a:stretch>
            </p:blipFill>
            <p:spPr>
              <a:xfrm>
                <a:off x="3555784" y="3819325"/>
                <a:ext cx="1733400" cy="434520"/>
              </a:xfrm>
              <a:prstGeom prst="rect">
                <a:avLst/>
              </a:prstGeom>
            </p:spPr>
          </p:pic>
        </mc:Fallback>
      </mc:AlternateContent>
      <p:grpSp>
        <p:nvGrpSpPr>
          <p:cNvPr id="52" name="Group 51">
            <a:extLst>
              <a:ext uri="{FF2B5EF4-FFF2-40B4-BE49-F238E27FC236}">
                <a16:creationId xmlns:a16="http://schemas.microsoft.com/office/drawing/2014/main" id="{D6602EA1-0286-F5F2-5BC3-A1CB5442C6B2}"/>
              </a:ext>
            </a:extLst>
          </p:cNvPr>
          <p:cNvGrpSpPr/>
          <p:nvPr/>
        </p:nvGrpSpPr>
        <p:grpSpPr>
          <a:xfrm>
            <a:off x="7585624" y="3726445"/>
            <a:ext cx="351720" cy="321120"/>
            <a:chOff x="7585624" y="3726445"/>
            <a:chExt cx="351720" cy="321120"/>
          </a:xfrm>
        </p:grpSpPr>
        <mc:AlternateContent xmlns:mc="http://schemas.openxmlformats.org/markup-compatibility/2006" xmlns:p14="http://schemas.microsoft.com/office/powerpoint/2010/main">
          <mc:Choice Requires="p14">
            <p:contentPart p14:bwMode="auto" r:id="rId52">
              <p14:nvContentPartPr>
                <p14:cNvPr id="45" name="Ink 44">
                  <a:extLst>
                    <a:ext uri="{FF2B5EF4-FFF2-40B4-BE49-F238E27FC236}">
                      <a16:creationId xmlns:a16="http://schemas.microsoft.com/office/drawing/2014/main" id="{919EEC78-ED7D-11D0-1267-0F94BD7479CF}"/>
                    </a:ext>
                  </a:extLst>
                </p14:cNvPr>
                <p14:cNvContentPartPr/>
                <p14:nvPr/>
              </p14:nvContentPartPr>
              <p14:xfrm>
                <a:off x="7585624" y="3880165"/>
                <a:ext cx="190800" cy="167400"/>
              </p14:xfrm>
            </p:contentPart>
          </mc:Choice>
          <mc:Fallback xmlns="">
            <p:pic>
              <p:nvPicPr>
                <p:cNvPr id="45" name="Ink 44">
                  <a:extLst>
                    <a:ext uri="{FF2B5EF4-FFF2-40B4-BE49-F238E27FC236}">
                      <a16:creationId xmlns:a16="http://schemas.microsoft.com/office/drawing/2014/main" id="{919EEC78-ED7D-11D0-1267-0F94BD7479CF}"/>
                    </a:ext>
                  </a:extLst>
                </p:cNvPr>
                <p:cNvPicPr/>
                <p:nvPr/>
              </p:nvPicPr>
              <p:blipFill>
                <a:blip r:embed="rId53"/>
                <a:stretch>
                  <a:fillRect/>
                </a:stretch>
              </p:blipFill>
              <p:spPr>
                <a:xfrm>
                  <a:off x="7576624" y="3871525"/>
                  <a:ext cx="20844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7" name="Ink 46">
                  <a:extLst>
                    <a:ext uri="{FF2B5EF4-FFF2-40B4-BE49-F238E27FC236}">
                      <a16:creationId xmlns:a16="http://schemas.microsoft.com/office/drawing/2014/main" id="{45E8A4F2-DBFA-0580-F2C1-077DC5B57601}"/>
                    </a:ext>
                  </a:extLst>
                </p14:cNvPr>
                <p14:cNvContentPartPr/>
                <p14:nvPr/>
              </p14:nvContentPartPr>
              <p14:xfrm>
                <a:off x="7804864" y="3726445"/>
                <a:ext cx="132480" cy="233280"/>
              </p14:xfrm>
            </p:contentPart>
          </mc:Choice>
          <mc:Fallback xmlns="">
            <p:pic>
              <p:nvPicPr>
                <p:cNvPr id="47" name="Ink 46">
                  <a:extLst>
                    <a:ext uri="{FF2B5EF4-FFF2-40B4-BE49-F238E27FC236}">
                      <a16:creationId xmlns:a16="http://schemas.microsoft.com/office/drawing/2014/main" id="{45E8A4F2-DBFA-0580-F2C1-077DC5B57601}"/>
                    </a:ext>
                  </a:extLst>
                </p:cNvPr>
                <p:cNvPicPr/>
                <p:nvPr/>
              </p:nvPicPr>
              <p:blipFill>
                <a:blip r:embed="rId55"/>
                <a:stretch>
                  <a:fillRect/>
                </a:stretch>
              </p:blipFill>
              <p:spPr>
                <a:xfrm>
                  <a:off x="7795864" y="3717805"/>
                  <a:ext cx="150120" cy="250920"/>
                </a:xfrm>
                <a:prstGeom prst="rect">
                  <a:avLst/>
                </a:prstGeom>
              </p:spPr>
            </p:pic>
          </mc:Fallback>
        </mc:AlternateContent>
      </p:grpSp>
      <p:grpSp>
        <p:nvGrpSpPr>
          <p:cNvPr id="54" name="Group 53">
            <a:extLst>
              <a:ext uri="{FF2B5EF4-FFF2-40B4-BE49-F238E27FC236}">
                <a16:creationId xmlns:a16="http://schemas.microsoft.com/office/drawing/2014/main" id="{1A7A7EF2-ACC9-3D12-E527-0763E60C0DB5}"/>
              </a:ext>
            </a:extLst>
          </p:cNvPr>
          <p:cNvGrpSpPr/>
          <p:nvPr/>
        </p:nvGrpSpPr>
        <p:grpSpPr>
          <a:xfrm>
            <a:off x="7562224" y="4146925"/>
            <a:ext cx="364320" cy="232920"/>
            <a:chOff x="7562224" y="4146925"/>
            <a:chExt cx="364320" cy="232920"/>
          </a:xfrm>
        </p:grpSpPr>
        <mc:AlternateContent xmlns:mc="http://schemas.openxmlformats.org/markup-compatibility/2006" xmlns:p14="http://schemas.microsoft.com/office/powerpoint/2010/main">
          <mc:Choice Requires="p14">
            <p:contentPart p14:bwMode="auto" r:id="rId56">
              <p14:nvContentPartPr>
                <p14:cNvPr id="48" name="Ink 47">
                  <a:extLst>
                    <a:ext uri="{FF2B5EF4-FFF2-40B4-BE49-F238E27FC236}">
                      <a16:creationId xmlns:a16="http://schemas.microsoft.com/office/drawing/2014/main" id="{450A4BE6-E180-11C0-749B-1D202FA5C0A5}"/>
                    </a:ext>
                  </a:extLst>
                </p14:cNvPr>
                <p14:cNvContentPartPr/>
                <p14:nvPr/>
              </p14:nvContentPartPr>
              <p14:xfrm>
                <a:off x="7573744" y="4218205"/>
                <a:ext cx="49680" cy="161640"/>
              </p14:xfrm>
            </p:contentPart>
          </mc:Choice>
          <mc:Fallback xmlns="">
            <p:pic>
              <p:nvPicPr>
                <p:cNvPr id="48" name="Ink 47">
                  <a:extLst>
                    <a:ext uri="{FF2B5EF4-FFF2-40B4-BE49-F238E27FC236}">
                      <a16:creationId xmlns:a16="http://schemas.microsoft.com/office/drawing/2014/main" id="{450A4BE6-E180-11C0-749B-1D202FA5C0A5}"/>
                    </a:ext>
                  </a:extLst>
                </p:cNvPr>
                <p:cNvPicPr/>
                <p:nvPr/>
              </p:nvPicPr>
              <p:blipFill>
                <a:blip r:embed="rId57"/>
                <a:stretch>
                  <a:fillRect/>
                </a:stretch>
              </p:blipFill>
              <p:spPr>
                <a:xfrm>
                  <a:off x="7564744" y="4209565"/>
                  <a:ext cx="6732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9" name="Ink 48">
                  <a:extLst>
                    <a:ext uri="{FF2B5EF4-FFF2-40B4-BE49-F238E27FC236}">
                      <a16:creationId xmlns:a16="http://schemas.microsoft.com/office/drawing/2014/main" id="{B463C1C9-A68E-A66A-52A0-C12B7C9D5E95}"/>
                    </a:ext>
                  </a:extLst>
                </p14:cNvPr>
                <p14:cNvContentPartPr/>
                <p14:nvPr/>
              </p14:nvContentPartPr>
              <p14:xfrm>
                <a:off x="7562224" y="4165285"/>
                <a:ext cx="163440" cy="167400"/>
              </p14:xfrm>
            </p:contentPart>
          </mc:Choice>
          <mc:Fallback xmlns="">
            <p:pic>
              <p:nvPicPr>
                <p:cNvPr id="49" name="Ink 48">
                  <a:extLst>
                    <a:ext uri="{FF2B5EF4-FFF2-40B4-BE49-F238E27FC236}">
                      <a16:creationId xmlns:a16="http://schemas.microsoft.com/office/drawing/2014/main" id="{B463C1C9-A68E-A66A-52A0-C12B7C9D5E95}"/>
                    </a:ext>
                  </a:extLst>
                </p:cNvPr>
                <p:cNvPicPr/>
                <p:nvPr/>
              </p:nvPicPr>
              <p:blipFill>
                <a:blip r:embed="rId59"/>
                <a:stretch>
                  <a:fillRect/>
                </a:stretch>
              </p:blipFill>
              <p:spPr>
                <a:xfrm>
                  <a:off x="7553584" y="4156645"/>
                  <a:ext cx="18108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3" name="Ink 52">
                  <a:extLst>
                    <a:ext uri="{FF2B5EF4-FFF2-40B4-BE49-F238E27FC236}">
                      <a16:creationId xmlns:a16="http://schemas.microsoft.com/office/drawing/2014/main" id="{5DE7CDA6-B74B-7167-939E-2EB6A20C580D}"/>
                    </a:ext>
                  </a:extLst>
                </p14:cNvPr>
                <p14:cNvContentPartPr/>
                <p14:nvPr/>
              </p14:nvContentPartPr>
              <p14:xfrm>
                <a:off x="7766704" y="4146925"/>
                <a:ext cx="159840" cy="163080"/>
              </p14:xfrm>
            </p:contentPart>
          </mc:Choice>
          <mc:Fallback xmlns="">
            <p:pic>
              <p:nvPicPr>
                <p:cNvPr id="53" name="Ink 52">
                  <a:extLst>
                    <a:ext uri="{FF2B5EF4-FFF2-40B4-BE49-F238E27FC236}">
                      <a16:creationId xmlns:a16="http://schemas.microsoft.com/office/drawing/2014/main" id="{5DE7CDA6-B74B-7167-939E-2EB6A20C580D}"/>
                    </a:ext>
                  </a:extLst>
                </p:cNvPr>
                <p:cNvPicPr/>
                <p:nvPr/>
              </p:nvPicPr>
              <p:blipFill>
                <a:blip r:embed="rId61"/>
                <a:stretch>
                  <a:fillRect/>
                </a:stretch>
              </p:blipFill>
              <p:spPr>
                <a:xfrm>
                  <a:off x="7757704" y="4138285"/>
                  <a:ext cx="177480" cy="180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2">
            <p14:nvContentPartPr>
              <p14:cNvPr id="55" name="Ink 54">
                <a:extLst>
                  <a:ext uri="{FF2B5EF4-FFF2-40B4-BE49-F238E27FC236}">
                    <a16:creationId xmlns:a16="http://schemas.microsoft.com/office/drawing/2014/main" id="{0F12318D-234B-2971-FAC2-5103B3BACA48}"/>
                  </a:ext>
                </a:extLst>
              </p14:cNvPr>
              <p14:cNvContentPartPr/>
              <p14:nvPr/>
            </p14:nvContentPartPr>
            <p14:xfrm>
              <a:off x="11494504" y="1417765"/>
              <a:ext cx="32400" cy="16560"/>
            </p14:xfrm>
          </p:contentPart>
        </mc:Choice>
        <mc:Fallback xmlns="">
          <p:pic>
            <p:nvPicPr>
              <p:cNvPr id="55" name="Ink 54">
                <a:extLst>
                  <a:ext uri="{FF2B5EF4-FFF2-40B4-BE49-F238E27FC236}">
                    <a16:creationId xmlns:a16="http://schemas.microsoft.com/office/drawing/2014/main" id="{0F12318D-234B-2971-FAC2-5103B3BACA48}"/>
                  </a:ext>
                </a:extLst>
              </p:cNvPr>
              <p:cNvPicPr/>
              <p:nvPr/>
            </p:nvPicPr>
            <p:blipFill>
              <a:blip r:embed="rId63"/>
              <a:stretch>
                <a:fillRect/>
              </a:stretch>
            </p:blipFill>
            <p:spPr>
              <a:xfrm>
                <a:off x="11485864" y="1409125"/>
                <a:ext cx="50040" cy="34200"/>
              </a:xfrm>
              <a:prstGeom prst="rect">
                <a:avLst/>
              </a:prstGeom>
            </p:spPr>
          </p:pic>
        </mc:Fallback>
      </mc:AlternateContent>
      <p:grpSp>
        <p:nvGrpSpPr>
          <p:cNvPr id="62" name="Group 61">
            <a:extLst>
              <a:ext uri="{FF2B5EF4-FFF2-40B4-BE49-F238E27FC236}">
                <a16:creationId xmlns:a16="http://schemas.microsoft.com/office/drawing/2014/main" id="{735C804C-9E46-A8BE-2DAD-76CB1A8DA960}"/>
              </a:ext>
            </a:extLst>
          </p:cNvPr>
          <p:cNvGrpSpPr/>
          <p:nvPr/>
        </p:nvGrpSpPr>
        <p:grpSpPr>
          <a:xfrm>
            <a:off x="11999584" y="4467325"/>
            <a:ext cx="799920" cy="634320"/>
            <a:chOff x="11999584" y="4467325"/>
            <a:chExt cx="799920" cy="634320"/>
          </a:xfrm>
        </p:grpSpPr>
        <mc:AlternateContent xmlns:mc="http://schemas.openxmlformats.org/markup-compatibility/2006" xmlns:p14="http://schemas.microsoft.com/office/powerpoint/2010/main">
          <mc:Choice Requires="p14">
            <p:contentPart p14:bwMode="auto" r:id="rId64">
              <p14:nvContentPartPr>
                <p14:cNvPr id="56" name="Ink 55">
                  <a:extLst>
                    <a:ext uri="{FF2B5EF4-FFF2-40B4-BE49-F238E27FC236}">
                      <a16:creationId xmlns:a16="http://schemas.microsoft.com/office/drawing/2014/main" id="{CCB3954A-CFA8-C663-4DC0-F984D87760F0}"/>
                    </a:ext>
                  </a:extLst>
                </p14:cNvPr>
                <p14:cNvContentPartPr/>
                <p14:nvPr/>
              </p14:nvContentPartPr>
              <p14:xfrm>
                <a:off x="11999584" y="4771525"/>
                <a:ext cx="178560" cy="330120"/>
              </p14:xfrm>
            </p:contentPart>
          </mc:Choice>
          <mc:Fallback xmlns="">
            <p:pic>
              <p:nvPicPr>
                <p:cNvPr id="56" name="Ink 55">
                  <a:extLst>
                    <a:ext uri="{FF2B5EF4-FFF2-40B4-BE49-F238E27FC236}">
                      <a16:creationId xmlns:a16="http://schemas.microsoft.com/office/drawing/2014/main" id="{CCB3954A-CFA8-C663-4DC0-F984D87760F0}"/>
                    </a:ext>
                  </a:extLst>
                </p:cNvPr>
                <p:cNvPicPr/>
                <p:nvPr/>
              </p:nvPicPr>
              <p:blipFill>
                <a:blip r:embed="rId65"/>
                <a:stretch>
                  <a:fillRect/>
                </a:stretch>
              </p:blipFill>
              <p:spPr>
                <a:xfrm>
                  <a:off x="11990584" y="4762525"/>
                  <a:ext cx="19620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7" name="Ink 56">
                  <a:extLst>
                    <a:ext uri="{FF2B5EF4-FFF2-40B4-BE49-F238E27FC236}">
                      <a16:creationId xmlns:a16="http://schemas.microsoft.com/office/drawing/2014/main" id="{6224F837-BF86-607F-69EF-09AED7CB0547}"/>
                    </a:ext>
                  </a:extLst>
                </p14:cNvPr>
                <p14:cNvContentPartPr/>
                <p14:nvPr/>
              </p14:nvContentPartPr>
              <p14:xfrm>
                <a:off x="12198304" y="4822645"/>
                <a:ext cx="113400" cy="141840"/>
              </p14:xfrm>
            </p:contentPart>
          </mc:Choice>
          <mc:Fallback xmlns="">
            <p:pic>
              <p:nvPicPr>
                <p:cNvPr id="57" name="Ink 56">
                  <a:extLst>
                    <a:ext uri="{FF2B5EF4-FFF2-40B4-BE49-F238E27FC236}">
                      <a16:creationId xmlns:a16="http://schemas.microsoft.com/office/drawing/2014/main" id="{6224F837-BF86-607F-69EF-09AED7CB0547}"/>
                    </a:ext>
                  </a:extLst>
                </p:cNvPr>
                <p:cNvPicPr/>
                <p:nvPr/>
              </p:nvPicPr>
              <p:blipFill>
                <a:blip r:embed="rId67"/>
                <a:stretch>
                  <a:fillRect/>
                </a:stretch>
              </p:blipFill>
              <p:spPr>
                <a:xfrm>
                  <a:off x="12189664" y="4813645"/>
                  <a:ext cx="13104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8" name="Ink 57">
                  <a:extLst>
                    <a:ext uri="{FF2B5EF4-FFF2-40B4-BE49-F238E27FC236}">
                      <a16:creationId xmlns:a16="http://schemas.microsoft.com/office/drawing/2014/main" id="{A84B0038-3B55-AA16-9F9B-83FDAC7541A0}"/>
                    </a:ext>
                  </a:extLst>
                </p14:cNvPr>
                <p14:cNvContentPartPr/>
                <p14:nvPr/>
              </p14:nvContentPartPr>
              <p14:xfrm>
                <a:off x="12375424" y="4699525"/>
                <a:ext cx="34920" cy="147960"/>
              </p14:xfrm>
            </p:contentPart>
          </mc:Choice>
          <mc:Fallback xmlns="">
            <p:pic>
              <p:nvPicPr>
                <p:cNvPr id="58" name="Ink 57">
                  <a:extLst>
                    <a:ext uri="{FF2B5EF4-FFF2-40B4-BE49-F238E27FC236}">
                      <a16:creationId xmlns:a16="http://schemas.microsoft.com/office/drawing/2014/main" id="{A84B0038-3B55-AA16-9F9B-83FDAC7541A0}"/>
                    </a:ext>
                  </a:extLst>
                </p:cNvPr>
                <p:cNvPicPr/>
                <p:nvPr/>
              </p:nvPicPr>
              <p:blipFill>
                <a:blip r:embed="rId69"/>
                <a:stretch>
                  <a:fillRect/>
                </a:stretch>
              </p:blipFill>
              <p:spPr>
                <a:xfrm>
                  <a:off x="12366424" y="4690885"/>
                  <a:ext cx="5256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9" name="Ink 58">
                  <a:extLst>
                    <a:ext uri="{FF2B5EF4-FFF2-40B4-BE49-F238E27FC236}">
                      <a16:creationId xmlns:a16="http://schemas.microsoft.com/office/drawing/2014/main" id="{775916B9-D2A2-C55E-4270-AA2F549F0957}"/>
                    </a:ext>
                  </a:extLst>
                </p14:cNvPr>
                <p14:cNvContentPartPr/>
                <p14:nvPr/>
              </p14:nvContentPartPr>
              <p14:xfrm>
                <a:off x="12290464" y="4600885"/>
                <a:ext cx="349920" cy="220320"/>
              </p14:xfrm>
            </p:contentPart>
          </mc:Choice>
          <mc:Fallback xmlns="">
            <p:pic>
              <p:nvPicPr>
                <p:cNvPr id="59" name="Ink 58">
                  <a:extLst>
                    <a:ext uri="{FF2B5EF4-FFF2-40B4-BE49-F238E27FC236}">
                      <a16:creationId xmlns:a16="http://schemas.microsoft.com/office/drawing/2014/main" id="{775916B9-D2A2-C55E-4270-AA2F549F0957}"/>
                    </a:ext>
                  </a:extLst>
                </p:cNvPr>
                <p:cNvPicPr/>
                <p:nvPr/>
              </p:nvPicPr>
              <p:blipFill>
                <a:blip r:embed="rId71"/>
                <a:stretch>
                  <a:fillRect/>
                </a:stretch>
              </p:blipFill>
              <p:spPr>
                <a:xfrm>
                  <a:off x="12281824" y="4591885"/>
                  <a:ext cx="36756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0" name="Ink 59">
                  <a:extLst>
                    <a:ext uri="{FF2B5EF4-FFF2-40B4-BE49-F238E27FC236}">
                      <a16:creationId xmlns:a16="http://schemas.microsoft.com/office/drawing/2014/main" id="{E3B8EA46-5BFC-5B31-B278-B27F68CAF6CE}"/>
                    </a:ext>
                  </a:extLst>
                </p14:cNvPr>
                <p14:cNvContentPartPr/>
                <p14:nvPr/>
              </p14:nvContentPartPr>
              <p14:xfrm>
                <a:off x="12685744" y="4467325"/>
                <a:ext cx="113760" cy="182520"/>
              </p14:xfrm>
            </p:contentPart>
          </mc:Choice>
          <mc:Fallback xmlns="">
            <p:pic>
              <p:nvPicPr>
                <p:cNvPr id="60" name="Ink 59">
                  <a:extLst>
                    <a:ext uri="{FF2B5EF4-FFF2-40B4-BE49-F238E27FC236}">
                      <a16:creationId xmlns:a16="http://schemas.microsoft.com/office/drawing/2014/main" id="{E3B8EA46-5BFC-5B31-B278-B27F68CAF6CE}"/>
                    </a:ext>
                  </a:extLst>
                </p:cNvPr>
                <p:cNvPicPr/>
                <p:nvPr/>
              </p:nvPicPr>
              <p:blipFill>
                <a:blip r:embed="rId73"/>
                <a:stretch>
                  <a:fillRect/>
                </a:stretch>
              </p:blipFill>
              <p:spPr>
                <a:xfrm>
                  <a:off x="12677104" y="4458685"/>
                  <a:ext cx="131400" cy="200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4">
            <p14:nvContentPartPr>
              <p14:cNvPr id="61" name="Ink 60">
                <a:extLst>
                  <a:ext uri="{FF2B5EF4-FFF2-40B4-BE49-F238E27FC236}">
                    <a16:creationId xmlns:a16="http://schemas.microsoft.com/office/drawing/2014/main" id="{7A68F275-9E03-AD76-71C9-CC1706BE999F}"/>
                  </a:ext>
                </a:extLst>
              </p14:cNvPr>
              <p14:cNvContentPartPr/>
              <p14:nvPr/>
            </p14:nvContentPartPr>
            <p14:xfrm>
              <a:off x="3510064" y="4743445"/>
              <a:ext cx="28800" cy="662400"/>
            </p14:xfrm>
          </p:contentPart>
        </mc:Choice>
        <mc:Fallback xmlns="">
          <p:pic>
            <p:nvPicPr>
              <p:cNvPr id="61" name="Ink 60">
                <a:extLst>
                  <a:ext uri="{FF2B5EF4-FFF2-40B4-BE49-F238E27FC236}">
                    <a16:creationId xmlns:a16="http://schemas.microsoft.com/office/drawing/2014/main" id="{7A68F275-9E03-AD76-71C9-CC1706BE999F}"/>
                  </a:ext>
                </a:extLst>
              </p:cNvPr>
              <p:cNvPicPr/>
              <p:nvPr/>
            </p:nvPicPr>
            <p:blipFill>
              <a:blip r:embed="rId75"/>
              <a:stretch>
                <a:fillRect/>
              </a:stretch>
            </p:blipFill>
            <p:spPr>
              <a:xfrm>
                <a:off x="3501064" y="4734445"/>
                <a:ext cx="46440" cy="6800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3" name="Ink 62">
                <a:extLst>
                  <a:ext uri="{FF2B5EF4-FFF2-40B4-BE49-F238E27FC236}">
                    <a16:creationId xmlns:a16="http://schemas.microsoft.com/office/drawing/2014/main" id="{D047720A-B73F-31EC-327D-2D200CC2136C}"/>
                  </a:ext>
                </a:extLst>
              </p14:cNvPr>
              <p14:cNvContentPartPr/>
              <p14:nvPr/>
            </p14:nvContentPartPr>
            <p14:xfrm>
              <a:off x="10489024" y="4637965"/>
              <a:ext cx="34920" cy="779760"/>
            </p14:xfrm>
          </p:contentPart>
        </mc:Choice>
        <mc:Fallback xmlns="">
          <p:pic>
            <p:nvPicPr>
              <p:cNvPr id="63" name="Ink 62">
                <a:extLst>
                  <a:ext uri="{FF2B5EF4-FFF2-40B4-BE49-F238E27FC236}">
                    <a16:creationId xmlns:a16="http://schemas.microsoft.com/office/drawing/2014/main" id="{D047720A-B73F-31EC-327D-2D200CC2136C}"/>
                  </a:ext>
                </a:extLst>
              </p:cNvPr>
              <p:cNvPicPr/>
              <p:nvPr/>
            </p:nvPicPr>
            <p:blipFill>
              <a:blip r:embed="rId77"/>
              <a:stretch>
                <a:fillRect/>
              </a:stretch>
            </p:blipFill>
            <p:spPr>
              <a:xfrm>
                <a:off x="10480384" y="4629325"/>
                <a:ext cx="52560" cy="797400"/>
              </a:xfrm>
              <a:prstGeom prst="rect">
                <a:avLst/>
              </a:prstGeom>
            </p:spPr>
          </p:pic>
        </mc:Fallback>
      </mc:AlternateContent>
      <p:grpSp>
        <p:nvGrpSpPr>
          <p:cNvPr id="66" name="Group 65">
            <a:extLst>
              <a:ext uri="{FF2B5EF4-FFF2-40B4-BE49-F238E27FC236}">
                <a16:creationId xmlns:a16="http://schemas.microsoft.com/office/drawing/2014/main" id="{270B943B-BE90-2489-23D3-B0B868D7E547}"/>
              </a:ext>
            </a:extLst>
          </p:cNvPr>
          <p:cNvGrpSpPr/>
          <p:nvPr/>
        </p:nvGrpSpPr>
        <p:grpSpPr>
          <a:xfrm>
            <a:off x="3448864" y="4733005"/>
            <a:ext cx="2037600" cy="369000"/>
            <a:chOff x="3448864" y="4733005"/>
            <a:chExt cx="2037600" cy="369000"/>
          </a:xfrm>
        </p:grpSpPr>
        <mc:AlternateContent xmlns:mc="http://schemas.openxmlformats.org/markup-compatibility/2006" xmlns:p14="http://schemas.microsoft.com/office/powerpoint/2010/main">
          <mc:Choice Requires="p14">
            <p:contentPart p14:bwMode="auto" r:id="rId78">
              <p14:nvContentPartPr>
                <p14:cNvPr id="64" name="Ink 63">
                  <a:extLst>
                    <a:ext uri="{FF2B5EF4-FFF2-40B4-BE49-F238E27FC236}">
                      <a16:creationId xmlns:a16="http://schemas.microsoft.com/office/drawing/2014/main" id="{D3F3F5C3-DC15-BD35-C1D8-9ADFE0DC906F}"/>
                    </a:ext>
                  </a:extLst>
                </p14:cNvPr>
                <p14:cNvContentPartPr/>
                <p14:nvPr/>
              </p14:nvContentPartPr>
              <p14:xfrm>
                <a:off x="3619864" y="5095525"/>
                <a:ext cx="8280" cy="6480"/>
              </p14:xfrm>
            </p:contentPart>
          </mc:Choice>
          <mc:Fallback xmlns="">
            <p:pic>
              <p:nvPicPr>
                <p:cNvPr id="64" name="Ink 63">
                  <a:extLst>
                    <a:ext uri="{FF2B5EF4-FFF2-40B4-BE49-F238E27FC236}">
                      <a16:creationId xmlns:a16="http://schemas.microsoft.com/office/drawing/2014/main" id="{D3F3F5C3-DC15-BD35-C1D8-9ADFE0DC906F}"/>
                    </a:ext>
                  </a:extLst>
                </p:cNvPr>
                <p:cNvPicPr/>
                <p:nvPr/>
              </p:nvPicPr>
              <p:blipFill>
                <a:blip r:embed="rId79"/>
                <a:stretch>
                  <a:fillRect/>
                </a:stretch>
              </p:blipFill>
              <p:spPr>
                <a:xfrm>
                  <a:off x="3611224" y="5086885"/>
                  <a:ext cx="259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5" name="Ink 64">
                  <a:extLst>
                    <a:ext uri="{FF2B5EF4-FFF2-40B4-BE49-F238E27FC236}">
                      <a16:creationId xmlns:a16="http://schemas.microsoft.com/office/drawing/2014/main" id="{24DEB4BB-0A05-F210-2BAD-76974C59FB6B}"/>
                    </a:ext>
                  </a:extLst>
                </p14:cNvPr>
                <p14:cNvContentPartPr/>
                <p14:nvPr/>
              </p14:nvContentPartPr>
              <p14:xfrm>
                <a:off x="3448864" y="4733005"/>
                <a:ext cx="2037600" cy="351720"/>
              </p14:xfrm>
            </p:contentPart>
          </mc:Choice>
          <mc:Fallback xmlns="">
            <p:pic>
              <p:nvPicPr>
                <p:cNvPr id="65" name="Ink 64">
                  <a:extLst>
                    <a:ext uri="{FF2B5EF4-FFF2-40B4-BE49-F238E27FC236}">
                      <a16:creationId xmlns:a16="http://schemas.microsoft.com/office/drawing/2014/main" id="{24DEB4BB-0A05-F210-2BAD-76974C59FB6B}"/>
                    </a:ext>
                  </a:extLst>
                </p:cNvPr>
                <p:cNvPicPr/>
                <p:nvPr/>
              </p:nvPicPr>
              <p:blipFill>
                <a:blip r:embed="rId81"/>
                <a:stretch>
                  <a:fillRect/>
                </a:stretch>
              </p:blipFill>
              <p:spPr>
                <a:xfrm>
                  <a:off x="3440224" y="4724365"/>
                  <a:ext cx="2055240" cy="369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2">
            <p14:nvContentPartPr>
              <p14:cNvPr id="67" name="Ink 66">
                <a:extLst>
                  <a:ext uri="{FF2B5EF4-FFF2-40B4-BE49-F238E27FC236}">
                    <a16:creationId xmlns:a16="http://schemas.microsoft.com/office/drawing/2014/main" id="{CF23DD26-F1DD-637C-823C-F9A437BB14A3}"/>
                  </a:ext>
                </a:extLst>
              </p14:cNvPr>
              <p14:cNvContentPartPr/>
              <p14:nvPr/>
            </p14:nvContentPartPr>
            <p14:xfrm>
              <a:off x="8042824" y="4978165"/>
              <a:ext cx="2485800" cy="313200"/>
            </p14:xfrm>
          </p:contentPart>
        </mc:Choice>
        <mc:Fallback xmlns="">
          <p:pic>
            <p:nvPicPr>
              <p:cNvPr id="67" name="Ink 66">
                <a:extLst>
                  <a:ext uri="{FF2B5EF4-FFF2-40B4-BE49-F238E27FC236}">
                    <a16:creationId xmlns:a16="http://schemas.microsoft.com/office/drawing/2014/main" id="{CF23DD26-F1DD-637C-823C-F9A437BB14A3}"/>
                  </a:ext>
                </a:extLst>
              </p:cNvPr>
              <p:cNvPicPr/>
              <p:nvPr/>
            </p:nvPicPr>
            <p:blipFill>
              <a:blip r:embed="rId83"/>
              <a:stretch>
                <a:fillRect/>
              </a:stretch>
            </p:blipFill>
            <p:spPr>
              <a:xfrm>
                <a:off x="8034184" y="4969525"/>
                <a:ext cx="2503440" cy="3308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8" name="Ink 67">
                <a:extLst>
                  <a:ext uri="{FF2B5EF4-FFF2-40B4-BE49-F238E27FC236}">
                    <a16:creationId xmlns:a16="http://schemas.microsoft.com/office/drawing/2014/main" id="{B66BBD38-AE77-1E3E-561D-F42EA25E0609}"/>
                  </a:ext>
                </a:extLst>
              </p14:cNvPr>
              <p14:cNvContentPartPr/>
              <p14:nvPr/>
            </p14:nvContentPartPr>
            <p14:xfrm>
              <a:off x="1779544" y="5298565"/>
              <a:ext cx="1660680" cy="679680"/>
            </p14:xfrm>
          </p:contentPart>
        </mc:Choice>
        <mc:Fallback xmlns="">
          <p:pic>
            <p:nvPicPr>
              <p:cNvPr id="68" name="Ink 67">
                <a:extLst>
                  <a:ext uri="{FF2B5EF4-FFF2-40B4-BE49-F238E27FC236}">
                    <a16:creationId xmlns:a16="http://schemas.microsoft.com/office/drawing/2014/main" id="{B66BBD38-AE77-1E3E-561D-F42EA25E0609}"/>
                  </a:ext>
                </a:extLst>
              </p:cNvPr>
              <p:cNvPicPr/>
              <p:nvPr/>
            </p:nvPicPr>
            <p:blipFill>
              <a:blip r:embed="rId85"/>
              <a:stretch>
                <a:fillRect/>
              </a:stretch>
            </p:blipFill>
            <p:spPr>
              <a:xfrm>
                <a:off x="1770904" y="5289925"/>
                <a:ext cx="1678320" cy="6973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70" name="Ink 69">
                <a:extLst>
                  <a:ext uri="{FF2B5EF4-FFF2-40B4-BE49-F238E27FC236}">
                    <a16:creationId xmlns:a16="http://schemas.microsoft.com/office/drawing/2014/main" id="{440B2152-19AB-4957-81FE-3726461F847C}"/>
                  </a:ext>
                </a:extLst>
              </p14:cNvPr>
              <p14:cNvContentPartPr/>
              <p14:nvPr/>
            </p14:nvContentPartPr>
            <p14:xfrm>
              <a:off x="1322704" y="6592045"/>
              <a:ext cx="700200" cy="79560"/>
            </p14:xfrm>
          </p:contentPart>
        </mc:Choice>
        <mc:Fallback xmlns="">
          <p:pic>
            <p:nvPicPr>
              <p:cNvPr id="70" name="Ink 69">
                <a:extLst>
                  <a:ext uri="{FF2B5EF4-FFF2-40B4-BE49-F238E27FC236}">
                    <a16:creationId xmlns:a16="http://schemas.microsoft.com/office/drawing/2014/main" id="{440B2152-19AB-4957-81FE-3726461F847C}"/>
                  </a:ext>
                </a:extLst>
              </p:cNvPr>
              <p:cNvPicPr/>
              <p:nvPr/>
            </p:nvPicPr>
            <p:blipFill>
              <a:blip r:embed="rId87"/>
              <a:stretch>
                <a:fillRect/>
              </a:stretch>
            </p:blipFill>
            <p:spPr>
              <a:xfrm>
                <a:off x="1313704" y="6583045"/>
                <a:ext cx="717840" cy="97200"/>
              </a:xfrm>
              <a:prstGeom prst="rect">
                <a:avLst/>
              </a:prstGeom>
            </p:spPr>
          </p:pic>
        </mc:Fallback>
      </mc:AlternateContent>
      <p:grpSp>
        <p:nvGrpSpPr>
          <p:cNvPr id="75" name="Group 74">
            <a:extLst>
              <a:ext uri="{FF2B5EF4-FFF2-40B4-BE49-F238E27FC236}">
                <a16:creationId xmlns:a16="http://schemas.microsoft.com/office/drawing/2014/main" id="{C6CD53F6-1B1C-1733-CDF5-C91FF0402A84}"/>
              </a:ext>
            </a:extLst>
          </p:cNvPr>
          <p:cNvGrpSpPr/>
          <p:nvPr/>
        </p:nvGrpSpPr>
        <p:grpSpPr>
          <a:xfrm>
            <a:off x="7760584" y="6459205"/>
            <a:ext cx="630720" cy="323280"/>
            <a:chOff x="7760584" y="6459205"/>
            <a:chExt cx="630720" cy="323280"/>
          </a:xfrm>
        </p:grpSpPr>
        <mc:AlternateContent xmlns:mc="http://schemas.openxmlformats.org/markup-compatibility/2006" xmlns:p14="http://schemas.microsoft.com/office/powerpoint/2010/main">
          <mc:Choice Requires="p14">
            <p:contentPart p14:bwMode="auto" r:id="rId88">
              <p14:nvContentPartPr>
                <p14:cNvPr id="71" name="Ink 70">
                  <a:extLst>
                    <a:ext uri="{FF2B5EF4-FFF2-40B4-BE49-F238E27FC236}">
                      <a16:creationId xmlns:a16="http://schemas.microsoft.com/office/drawing/2014/main" id="{F0B1E721-58AB-ABC4-5FD5-0281969C70D4}"/>
                    </a:ext>
                  </a:extLst>
                </p14:cNvPr>
                <p14:cNvContentPartPr/>
                <p14:nvPr/>
              </p14:nvContentPartPr>
              <p14:xfrm>
                <a:off x="7760584" y="6553165"/>
                <a:ext cx="195840" cy="60480"/>
              </p14:xfrm>
            </p:contentPart>
          </mc:Choice>
          <mc:Fallback xmlns="">
            <p:pic>
              <p:nvPicPr>
                <p:cNvPr id="71" name="Ink 70">
                  <a:extLst>
                    <a:ext uri="{FF2B5EF4-FFF2-40B4-BE49-F238E27FC236}">
                      <a16:creationId xmlns:a16="http://schemas.microsoft.com/office/drawing/2014/main" id="{F0B1E721-58AB-ABC4-5FD5-0281969C70D4}"/>
                    </a:ext>
                  </a:extLst>
                </p:cNvPr>
                <p:cNvPicPr/>
                <p:nvPr/>
              </p:nvPicPr>
              <p:blipFill>
                <a:blip r:embed="rId89"/>
                <a:stretch>
                  <a:fillRect/>
                </a:stretch>
              </p:blipFill>
              <p:spPr>
                <a:xfrm>
                  <a:off x="7751944" y="6544525"/>
                  <a:ext cx="21348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72" name="Ink 71">
                  <a:extLst>
                    <a:ext uri="{FF2B5EF4-FFF2-40B4-BE49-F238E27FC236}">
                      <a16:creationId xmlns:a16="http://schemas.microsoft.com/office/drawing/2014/main" id="{04E0F850-1BB1-4B16-7107-1EE2E449F6C8}"/>
                    </a:ext>
                  </a:extLst>
                </p14:cNvPr>
                <p14:cNvContentPartPr/>
                <p14:nvPr/>
              </p14:nvContentPartPr>
              <p14:xfrm>
                <a:off x="7894864" y="6492325"/>
                <a:ext cx="89280" cy="290160"/>
              </p14:xfrm>
            </p:contentPart>
          </mc:Choice>
          <mc:Fallback xmlns="">
            <p:pic>
              <p:nvPicPr>
                <p:cNvPr id="72" name="Ink 71">
                  <a:extLst>
                    <a:ext uri="{FF2B5EF4-FFF2-40B4-BE49-F238E27FC236}">
                      <a16:creationId xmlns:a16="http://schemas.microsoft.com/office/drawing/2014/main" id="{04E0F850-1BB1-4B16-7107-1EE2E449F6C8}"/>
                    </a:ext>
                  </a:extLst>
                </p:cNvPr>
                <p:cNvPicPr/>
                <p:nvPr/>
              </p:nvPicPr>
              <p:blipFill>
                <a:blip r:embed="rId91"/>
                <a:stretch>
                  <a:fillRect/>
                </a:stretch>
              </p:blipFill>
              <p:spPr>
                <a:xfrm>
                  <a:off x="7885864" y="6483685"/>
                  <a:ext cx="10692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73" name="Ink 72">
                  <a:extLst>
                    <a:ext uri="{FF2B5EF4-FFF2-40B4-BE49-F238E27FC236}">
                      <a16:creationId xmlns:a16="http://schemas.microsoft.com/office/drawing/2014/main" id="{BB75CF12-B169-2F64-A1C1-C3763F9A5877}"/>
                    </a:ext>
                  </a:extLst>
                </p14:cNvPr>
                <p14:cNvContentPartPr/>
                <p14:nvPr/>
              </p14:nvContentPartPr>
              <p14:xfrm>
                <a:off x="8059384" y="6502765"/>
                <a:ext cx="167040" cy="180720"/>
              </p14:xfrm>
            </p:contentPart>
          </mc:Choice>
          <mc:Fallback xmlns="">
            <p:pic>
              <p:nvPicPr>
                <p:cNvPr id="73" name="Ink 72">
                  <a:extLst>
                    <a:ext uri="{FF2B5EF4-FFF2-40B4-BE49-F238E27FC236}">
                      <a16:creationId xmlns:a16="http://schemas.microsoft.com/office/drawing/2014/main" id="{BB75CF12-B169-2F64-A1C1-C3763F9A5877}"/>
                    </a:ext>
                  </a:extLst>
                </p:cNvPr>
                <p:cNvPicPr/>
                <p:nvPr/>
              </p:nvPicPr>
              <p:blipFill>
                <a:blip r:embed="rId93"/>
                <a:stretch>
                  <a:fillRect/>
                </a:stretch>
              </p:blipFill>
              <p:spPr>
                <a:xfrm>
                  <a:off x="8050384" y="6493765"/>
                  <a:ext cx="18468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74" name="Ink 73">
                  <a:extLst>
                    <a:ext uri="{FF2B5EF4-FFF2-40B4-BE49-F238E27FC236}">
                      <a16:creationId xmlns:a16="http://schemas.microsoft.com/office/drawing/2014/main" id="{E098CE7B-4663-264B-E5AD-1F803E6A32BF}"/>
                    </a:ext>
                  </a:extLst>
                </p14:cNvPr>
                <p14:cNvContentPartPr/>
                <p14:nvPr/>
              </p14:nvContentPartPr>
              <p14:xfrm>
                <a:off x="8253784" y="6459205"/>
                <a:ext cx="137520" cy="197280"/>
              </p14:xfrm>
            </p:contentPart>
          </mc:Choice>
          <mc:Fallback xmlns="">
            <p:pic>
              <p:nvPicPr>
                <p:cNvPr id="74" name="Ink 73">
                  <a:extLst>
                    <a:ext uri="{FF2B5EF4-FFF2-40B4-BE49-F238E27FC236}">
                      <a16:creationId xmlns:a16="http://schemas.microsoft.com/office/drawing/2014/main" id="{E098CE7B-4663-264B-E5AD-1F803E6A32BF}"/>
                    </a:ext>
                  </a:extLst>
                </p:cNvPr>
                <p:cNvPicPr/>
                <p:nvPr/>
              </p:nvPicPr>
              <p:blipFill>
                <a:blip r:embed="rId95"/>
                <a:stretch>
                  <a:fillRect/>
                </a:stretch>
              </p:blipFill>
              <p:spPr>
                <a:xfrm>
                  <a:off x="8244784" y="6450205"/>
                  <a:ext cx="155160" cy="214920"/>
                </a:xfrm>
                <a:prstGeom prst="rect">
                  <a:avLst/>
                </a:prstGeom>
              </p:spPr>
            </p:pic>
          </mc:Fallback>
        </mc:AlternateContent>
      </p:grpSp>
      <p:grpSp>
        <p:nvGrpSpPr>
          <p:cNvPr id="81" name="Group 80">
            <a:extLst>
              <a:ext uri="{FF2B5EF4-FFF2-40B4-BE49-F238E27FC236}">
                <a16:creationId xmlns:a16="http://schemas.microsoft.com/office/drawing/2014/main" id="{7BAD27FC-BB3D-37B6-9456-F18578F24F7F}"/>
              </a:ext>
            </a:extLst>
          </p:cNvPr>
          <p:cNvGrpSpPr/>
          <p:nvPr/>
        </p:nvGrpSpPr>
        <p:grpSpPr>
          <a:xfrm>
            <a:off x="8822944" y="6205765"/>
            <a:ext cx="1055160" cy="876960"/>
            <a:chOff x="8822944" y="6205765"/>
            <a:chExt cx="1055160" cy="876960"/>
          </a:xfrm>
        </p:grpSpPr>
        <mc:AlternateContent xmlns:mc="http://schemas.openxmlformats.org/markup-compatibility/2006" xmlns:p14="http://schemas.microsoft.com/office/powerpoint/2010/main">
          <mc:Choice Requires="p14">
            <p:contentPart p14:bwMode="auto" r:id="rId96">
              <p14:nvContentPartPr>
                <p14:cNvPr id="76" name="Ink 75">
                  <a:extLst>
                    <a:ext uri="{FF2B5EF4-FFF2-40B4-BE49-F238E27FC236}">
                      <a16:creationId xmlns:a16="http://schemas.microsoft.com/office/drawing/2014/main" id="{9F581E46-9036-A982-F166-3E5897B0856F}"/>
                    </a:ext>
                  </a:extLst>
                </p14:cNvPr>
                <p14:cNvContentPartPr/>
                <p14:nvPr/>
              </p14:nvContentPartPr>
              <p14:xfrm>
                <a:off x="9058744" y="6573325"/>
                <a:ext cx="75600" cy="156240"/>
              </p14:xfrm>
            </p:contentPart>
          </mc:Choice>
          <mc:Fallback xmlns="">
            <p:pic>
              <p:nvPicPr>
                <p:cNvPr id="76" name="Ink 75">
                  <a:extLst>
                    <a:ext uri="{FF2B5EF4-FFF2-40B4-BE49-F238E27FC236}">
                      <a16:creationId xmlns:a16="http://schemas.microsoft.com/office/drawing/2014/main" id="{9F581E46-9036-A982-F166-3E5897B0856F}"/>
                    </a:ext>
                  </a:extLst>
                </p:cNvPr>
                <p:cNvPicPr/>
                <p:nvPr/>
              </p:nvPicPr>
              <p:blipFill>
                <a:blip r:embed="rId97"/>
                <a:stretch>
                  <a:fillRect/>
                </a:stretch>
              </p:blipFill>
              <p:spPr>
                <a:xfrm>
                  <a:off x="9050104" y="6564325"/>
                  <a:ext cx="9324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77" name="Ink 76">
                  <a:extLst>
                    <a:ext uri="{FF2B5EF4-FFF2-40B4-BE49-F238E27FC236}">
                      <a16:creationId xmlns:a16="http://schemas.microsoft.com/office/drawing/2014/main" id="{F08E2E3F-53C6-FAD3-0774-992B78C1580E}"/>
                    </a:ext>
                  </a:extLst>
                </p14:cNvPr>
                <p14:cNvContentPartPr/>
                <p14:nvPr/>
              </p14:nvContentPartPr>
              <p14:xfrm>
                <a:off x="9064144" y="6403765"/>
                <a:ext cx="266040" cy="235080"/>
              </p14:xfrm>
            </p:contentPart>
          </mc:Choice>
          <mc:Fallback xmlns="">
            <p:pic>
              <p:nvPicPr>
                <p:cNvPr id="77" name="Ink 76">
                  <a:extLst>
                    <a:ext uri="{FF2B5EF4-FFF2-40B4-BE49-F238E27FC236}">
                      <a16:creationId xmlns:a16="http://schemas.microsoft.com/office/drawing/2014/main" id="{F08E2E3F-53C6-FAD3-0774-992B78C1580E}"/>
                    </a:ext>
                  </a:extLst>
                </p:cNvPr>
                <p:cNvPicPr/>
                <p:nvPr/>
              </p:nvPicPr>
              <p:blipFill>
                <a:blip r:embed="rId99"/>
                <a:stretch>
                  <a:fillRect/>
                </a:stretch>
              </p:blipFill>
              <p:spPr>
                <a:xfrm>
                  <a:off x="9055144" y="6394765"/>
                  <a:ext cx="28368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8" name="Ink 77">
                  <a:extLst>
                    <a:ext uri="{FF2B5EF4-FFF2-40B4-BE49-F238E27FC236}">
                      <a16:creationId xmlns:a16="http://schemas.microsoft.com/office/drawing/2014/main" id="{377FCD3D-5442-BDD7-8F14-A70037E6BA07}"/>
                    </a:ext>
                  </a:extLst>
                </p14:cNvPr>
                <p14:cNvContentPartPr/>
                <p14:nvPr/>
              </p14:nvContentPartPr>
              <p14:xfrm>
                <a:off x="9389944" y="6453085"/>
                <a:ext cx="188640" cy="120240"/>
              </p14:xfrm>
            </p:contentPart>
          </mc:Choice>
          <mc:Fallback xmlns="">
            <p:pic>
              <p:nvPicPr>
                <p:cNvPr id="78" name="Ink 77">
                  <a:extLst>
                    <a:ext uri="{FF2B5EF4-FFF2-40B4-BE49-F238E27FC236}">
                      <a16:creationId xmlns:a16="http://schemas.microsoft.com/office/drawing/2014/main" id="{377FCD3D-5442-BDD7-8F14-A70037E6BA07}"/>
                    </a:ext>
                  </a:extLst>
                </p:cNvPr>
                <p:cNvPicPr/>
                <p:nvPr/>
              </p:nvPicPr>
              <p:blipFill>
                <a:blip r:embed="rId101"/>
                <a:stretch>
                  <a:fillRect/>
                </a:stretch>
              </p:blipFill>
              <p:spPr>
                <a:xfrm>
                  <a:off x="9380944" y="6444085"/>
                  <a:ext cx="20628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80" name="Ink 79">
                  <a:extLst>
                    <a:ext uri="{FF2B5EF4-FFF2-40B4-BE49-F238E27FC236}">
                      <a16:creationId xmlns:a16="http://schemas.microsoft.com/office/drawing/2014/main" id="{DB34D105-00C9-A443-8404-CAE489E7ABB1}"/>
                    </a:ext>
                  </a:extLst>
                </p14:cNvPr>
                <p14:cNvContentPartPr/>
                <p14:nvPr/>
              </p14:nvContentPartPr>
              <p14:xfrm>
                <a:off x="8822944" y="6205765"/>
                <a:ext cx="1055160" cy="876960"/>
              </p14:xfrm>
            </p:contentPart>
          </mc:Choice>
          <mc:Fallback xmlns="">
            <p:pic>
              <p:nvPicPr>
                <p:cNvPr id="80" name="Ink 79">
                  <a:extLst>
                    <a:ext uri="{FF2B5EF4-FFF2-40B4-BE49-F238E27FC236}">
                      <a16:creationId xmlns:a16="http://schemas.microsoft.com/office/drawing/2014/main" id="{DB34D105-00C9-A443-8404-CAE489E7ABB1}"/>
                    </a:ext>
                  </a:extLst>
                </p:cNvPr>
                <p:cNvPicPr/>
                <p:nvPr/>
              </p:nvPicPr>
              <p:blipFill>
                <a:blip r:embed="rId103"/>
                <a:stretch>
                  <a:fillRect/>
                </a:stretch>
              </p:blipFill>
              <p:spPr>
                <a:xfrm>
                  <a:off x="8813944" y="6196765"/>
                  <a:ext cx="1072800" cy="894600"/>
                </a:xfrm>
                <a:prstGeom prst="rect">
                  <a:avLst/>
                </a:prstGeom>
              </p:spPr>
            </p:pic>
          </mc:Fallback>
        </mc:AlternateContent>
      </p:grpSp>
    </p:spTree>
    <p:extLst>
      <p:ext uri="{BB962C8B-B14F-4D97-AF65-F5344CB8AC3E}">
        <p14:creationId xmlns:p14="http://schemas.microsoft.com/office/powerpoint/2010/main" val="2593684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D8EDE-375C-41D4-9AA0-E435170D4894}"/>
              </a:ext>
            </a:extLst>
          </p:cNvPr>
          <p:cNvSpPr/>
          <p:nvPr/>
        </p:nvSpPr>
        <p:spPr>
          <a:xfrm>
            <a:off x="6320127" y="2990813"/>
            <a:ext cx="6644481" cy="3796873"/>
          </a:xfrm>
          <a:prstGeom prst="rect">
            <a:avLst/>
          </a:prstGeom>
        </p:spPr>
        <p:txBody>
          <a:bodyPr wrap="square">
            <a:spAutoFit/>
          </a:bodyPr>
          <a:lstStyle/>
          <a:p>
            <a:pPr marL="276197" indent="-276197">
              <a:spcBef>
                <a:spcPts val="600"/>
              </a:spcBef>
              <a:buFont typeface="Arial" panose="020B0604020202020204" pitchFamily="34" charset="0"/>
              <a:buChar char="•"/>
            </a:pPr>
            <a:r>
              <a:rPr lang="en-US" sz="2052" dirty="0"/>
              <a:t>Red curve (Positive sample) shows a threshold level of PCR product after 27 cycles.</a:t>
            </a:r>
          </a:p>
          <a:p>
            <a:pPr marL="276197" indent="-276197">
              <a:spcBef>
                <a:spcPts val="600"/>
              </a:spcBef>
              <a:buFont typeface="Arial" panose="020B0604020202020204" pitchFamily="34" charset="0"/>
              <a:buChar char="•"/>
            </a:pPr>
            <a:r>
              <a:rPr lang="en-US" sz="2052" dirty="0"/>
              <a:t>- - - is a </a:t>
            </a:r>
            <a:r>
              <a:rPr lang="en-US" sz="2052" b="1" i="1" dirty="0"/>
              <a:t>positive control </a:t>
            </a:r>
            <a:r>
              <a:rPr lang="en-US" sz="2052" dirty="0"/>
              <a:t>amount of Covid template.  It shows that you can detect a PCR product if the </a:t>
            </a:r>
            <a:r>
              <a:rPr lang="en-US" sz="2052" dirty="0" err="1"/>
              <a:t>covid</a:t>
            </a:r>
            <a:r>
              <a:rPr lang="en-US" sz="2052" dirty="0"/>
              <a:t> genome is present.</a:t>
            </a:r>
          </a:p>
          <a:p>
            <a:pPr marL="342900" indent="-342900">
              <a:spcBef>
                <a:spcPts val="600"/>
              </a:spcBef>
              <a:buFont typeface="Arial" panose="020B0604020202020204" pitchFamily="34" charset="0"/>
              <a:buChar char="•"/>
            </a:pPr>
            <a:r>
              <a:rPr lang="en-US" sz="2052" dirty="0"/>
              <a:t>Solid black line is a </a:t>
            </a:r>
            <a:r>
              <a:rPr lang="en-US" sz="2052" b="1" i="1" dirty="0"/>
              <a:t>negative control</a:t>
            </a:r>
            <a:r>
              <a:rPr lang="en-US" sz="2052" dirty="0"/>
              <a:t>, no Covid DNA.  It shows that addition of covid template will lead to a signal.</a:t>
            </a:r>
          </a:p>
          <a:p>
            <a:pPr marL="342900" indent="-342900">
              <a:spcBef>
                <a:spcPts val="600"/>
              </a:spcBef>
              <a:buFont typeface="Arial" panose="020B0604020202020204" pitchFamily="34" charset="0"/>
              <a:buChar char="•"/>
            </a:pPr>
            <a:r>
              <a:rPr lang="en-US" sz="2052" dirty="0">
                <a:solidFill>
                  <a:schemeClr val="bg1">
                    <a:lumMod val="50000"/>
                  </a:schemeClr>
                </a:solidFill>
              </a:rPr>
              <a:t>Other samples are the positive sample mixed with up to 63 negative samples, showing that it is possible to test pooled samples.</a:t>
            </a:r>
          </a:p>
        </p:txBody>
      </p:sp>
      <p:sp>
        <p:nvSpPr>
          <p:cNvPr id="7" name="TextBox 6">
            <a:extLst>
              <a:ext uri="{FF2B5EF4-FFF2-40B4-BE49-F238E27FC236}">
                <a16:creationId xmlns:a16="http://schemas.microsoft.com/office/drawing/2014/main" id="{981382A1-3B31-4119-A155-7822C0E8F4A5}"/>
              </a:ext>
            </a:extLst>
          </p:cNvPr>
          <p:cNvSpPr txBox="1"/>
          <p:nvPr/>
        </p:nvSpPr>
        <p:spPr>
          <a:xfrm>
            <a:off x="2858077" y="54366"/>
            <a:ext cx="7063025" cy="508729"/>
          </a:xfrm>
          <a:prstGeom prst="rect">
            <a:avLst/>
          </a:prstGeom>
          <a:noFill/>
        </p:spPr>
        <p:txBody>
          <a:bodyPr wrap="square" rtlCol="0">
            <a:spAutoFit/>
          </a:bodyPr>
          <a:lstStyle/>
          <a:p>
            <a:pPr algn="ctr"/>
            <a:r>
              <a:rPr lang="en-US" sz="2706" dirty="0" err="1"/>
              <a:t>Covid</a:t>
            </a:r>
            <a:r>
              <a:rPr lang="en-US" sz="2706" dirty="0"/>
              <a:t> 19 PCR Test: Detection of the PCR Product.</a:t>
            </a:r>
          </a:p>
        </p:txBody>
      </p:sp>
      <p:sp>
        <p:nvSpPr>
          <p:cNvPr id="8" name="Rectangle 7">
            <a:extLst>
              <a:ext uri="{FF2B5EF4-FFF2-40B4-BE49-F238E27FC236}">
                <a16:creationId xmlns:a16="http://schemas.microsoft.com/office/drawing/2014/main" id="{51F667C3-35B0-4325-BD6F-FAB0FBCAEA6C}"/>
              </a:ext>
            </a:extLst>
          </p:cNvPr>
          <p:cNvSpPr/>
          <p:nvPr/>
        </p:nvSpPr>
        <p:spPr>
          <a:xfrm>
            <a:off x="6570643" y="563095"/>
            <a:ext cx="5167751" cy="300723"/>
          </a:xfrm>
          <a:prstGeom prst="rect">
            <a:avLst/>
          </a:prstGeom>
        </p:spPr>
        <p:txBody>
          <a:bodyPr>
            <a:spAutoFit/>
          </a:bodyPr>
          <a:lstStyle/>
          <a:p>
            <a:r>
              <a:rPr lang="en-US" sz="1354" dirty="0"/>
              <a:t>https://www.medrxiv.org/content/10.1101/2020.03.26.20039438v1</a:t>
            </a:r>
          </a:p>
        </p:txBody>
      </p:sp>
      <p:sp>
        <p:nvSpPr>
          <p:cNvPr id="9" name="TextBox 8">
            <a:extLst>
              <a:ext uri="{FF2B5EF4-FFF2-40B4-BE49-F238E27FC236}">
                <a16:creationId xmlns:a16="http://schemas.microsoft.com/office/drawing/2014/main" id="{018A6C7F-CD06-4E9E-8773-7091C0F5D041}"/>
              </a:ext>
            </a:extLst>
          </p:cNvPr>
          <p:cNvSpPr txBox="1"/>
          <p:nvPr/>
        </p:nvSpPr>
        <p:spPr>
          <a:xfrm>
            <a:off x="6320127" y="881507"/>
            <a:ext cx="5981344" cy="2533707"/>
          </a:xfrm>
          <a:prstGeom prst="rect">
            <a:avLst/>
          </a:prstGeom>
          <a:noFill/>
        </p:spPr>
        <p:txBody>
          <a:bodyPr wrap="square" rtlCol="0">
            <a:spAutoFit/>
          </a:bodyPr>
          <a:lstStyle/>
          <a:p>
            <a:pPr marL="276197" indent="-276197">
              <a:spcBef>
                <a:spcPts val="600"/>
              </a:spcBef>
              <a:buFont typeface="Arial" panose="020B0604020202020204" pitchFamily="34" charset="0"/>
              <a:buChar char="•"/>
            </a:pPr>
            <a:r>
              <a:rPr lang="en-US" sz="2052" dirty="0"/>
              <a:t>Production of PCR products (double stranded DNA) causes an increase in signal (fluorescence) </a:t>
            </a:r>
          </a:p>
          <a:p>
            <a:pPr marL="276197" indent="-276197">
              <a:spcBef>
                <a:spcPts val="600"/>
              </a:spcBef>
              <a:buFont typeface="Arial" panose="020B0604020202020204" pitchFamily="34" charset="0"/>
              <a:buChar char="•"/>
            </a:pPr>
            <a:r>
              <a:rPr lang="en-US" sz="2052" dirty="0"/>
              <a:t>Signal above 300 considered to be positive (dashed gray line)</a:t>
            </a:r>
          </a:p>
          <a:p>
            <a:pPr marL="276197" indent="-276197">
              <a:spcBef>
                <a:spcPts val="600"/>
              </a:spcBef>
              <a:buFont typeface="Arial" panose="020B0604020202020204" pitchFamily="34" charset="0"/>
              <a:buChar char="•"/>
            </a:pPr>
            <a:r>
              <a:rPr lang="en-US" sz="2052" dirty="0"/>
              <a:t>Dots represent when a sample crosses the fluorescence threshold.</a:t>
            </a:r>
          </a:p>
          <a:p>
            <a:pPr>
              <a:spcBef>
                <a:spcPts val="600"/>
              </a:spcBef>
            </a:pPr>
            <a:endParaRPr lang="en-US" sz="2052" dirty="0"/>
          </a:p>
        </p:txBody>
      </p:sp>
      <p:grpSp>
        <p:nvGrpSpPr>
          <p:cNvPr id="13" name="Group 12">
            <a:extLst>
              <a:ext uri="{FF2B5EF4-FFF2-40B4-BE49-F238E27FC236}">
                <a16:creationId xmlns:a16="http://schemas.microsoft.com/office/drawing/2014/main" id="{1987CA97-486A-44D3-9155-2FCC8D4DADF6}"/>
              </a:ext>
            </a:extLst>
          </p:cNvPr>
          <p:cNvGrpSpPr/>
          <p:nvPr/>
        </p:nvGrpSpPr>
        <p:grpSpPr>
          <a:xfrm>
            <a:off x="1589685" y="739289"/>
            <a:ext cx="4799905" cy="5600629"/>
            <a:chOff x="940747" y="882650"/>
            <a:chExt cx="4966114" cy="5794568"/>
          </a:xfrm>
        </p:grpSpPr>
        <p:pic>
          <p:nvPicPr>
            <p:cNvPr id="5" name="Picture 4">
              <a:extLst>
                <a:ext uri="{FF2B5EF4-FFF2-40B4-BE49-F238E27FC236}">
                  <a16:creationId xmlns:a16="http://schemas.microsoft.com/office/drawing/2014/main" id="{1F68B48C-6D3B-412D-AC29-D02D1EF26874}"/>
                </a:ext>
              </a:extLst>
            </p:cNvPr>
            <p:cNvPicPr>
              <a:picLocks noChangeAspect="1"/>
            </p:cNvPicPr>
            <p:nvPr/>
          </p:nvPicPr>
          <p:blipFill>
            <a:blip r:embed="rId3"/>
            <a:stretch>
              <a:fillRect/>
            </a:stretch>
          </p:blipFill>
          <p:spPr>
            <a:xfrm>
              <a:off x="1079500" y="882650"/>
              <a:ext cx="4827361" cy="5791200"/>
            </a:xfrm>
            <a:prstGeom prst="rect">
              <a:avLst/>
            </a:prstGeom>
          </p:spPr>
        </p:pic>
        <p:sp>
          <p:nvSpPr>
            <p:cNvPr id="11" name="TextBox 10">
              <a:extLst>
                <a:ext uri="{FF2B5EF4-FFF2-40B4-BE49-F238E27FC236}">
                  <a16:creationId xmlns:a16="http://schemas.microsoft.com/office/drawing/2014/main" id="{EED22651-C188-4367-AFE1-7988E7E2C2F3}"/>
                </a:ext>
              </a:extLst>
            </p:cNvPr>
            <p:cNvSpPr txBox="1"/>
            <p:nvPr/>
          </p:nvSpPr>
          <p:spPr>
            <a:xfrm rot="16200000">
              <a:off x="-72571" y="3494392"/>
              <a:ext cx="2399337" cy="372701"/>
            </a:xfrm>
            <a:prstGeom prst="rect">
              <a:avLst/>
            </a:prstGeom>
            <a:solidFill>
              <a:schemeClr val="bg1"/>
            </a:solidFill>
          </p:spPr>
          <p:txBody>
            <a:bodyPr wrap="none" rtlCol="0">
              <a:spAutoFit/>
            </a:bodyPr>
            <a:lstStyle/>
            <a:p>
              <a:r>
                <a:rPr lang="en-US" sz="1741" dirty="0"/>
                <a:t>Amount of PCR Product</a:t>
              </a:r>
            </a:p>
          </p:txBody>
        </p:sp>
        <p:sp>
          <p:nvSpPr>
            <p:cNvPr id="12" name="TextBox 11">
              <a:extLst>
                <a:ext uri="{FF2B5EF4-FFF2-40B4-BE49-F238E27FC236}">
                  <a16:creationId xmlns:a16="http://schemas.microsoft.com/office/drawing/2014/main" id="{7A415077-ED6C-4643-A30A-A816B9F36407}"/>
                </a:ext>
              </a:extLst>
            </p:cNvPr>
            <p:cNvSpPr txBox="1"/>
            <p:nvPr/>
          </p:nvSpPr>
          <p:spPr>
            <a:xfrm>
              <a:off x="2451099" y="6304517"/>
              <a:ext cx="2256305" cy="372701"/>
            </a:xfrm>
            <a:prstGeom prst="rect">
              <a:avLst/>
            </a:prstGeom>
            <a:solidFill>
              <a:schemeClr val="bg1"/>
            </a:solidFill>
          </p:spPr>
          <p:txBody>
            <a:bodyPr wrap="none" rtlCol="0">
              <a:spAutoFit/>
            </a:bodyPr>
            <a:lstStyle/>
            <a:p>
              <a:r>
                <a:rPr lang="en-US" sz="1741" dirty="0"/>
                <a:t>Number of PCR Cycles</a:t>
              </a:r>
            </a:p>
          </p:txBody>
        </p:sp>
      </p:grpSp>
      <p:sp>
        <p:nvSpPr>
          <p:cNvPr id="2" name="Date Placeholder 1">
            <a:extLst>
              <a:ext uri="{FF2B5EF4-FFF2-40B4-BE49-F238E27FC236}">
                <a16:creationId xmlns:a16="http://schemas.microsoft.com/office/drawing/2014/main" id="{4632443C-4A72-1772-4072-5A7DB99CB889}"/>
              </a:ext>
            </a:extLst>
          </p:cNvPr>
          <p:cNvSpPr>
            <a:spLocks noGrp="1"/>
          </p:cNvSpPr>
          <p:nvPr>
            <p:ph type="dt" sz="half" idx="10"/>
          </p:nvPr>
        </p:nvSpPr>
        <p:spPr/>
        <p:txBody>
          <a:bodyPr/>
          <a:lstStyle/>
          <a:p>
            <a:fld id="{4AC812F5-9DAA-4136-B0FF-9B469F66F815}" type="datetime1">
              <a:rPr lang="en-US" smtClean="0"/>
              <a:t>2/5/2025</a:t>
            </a:fld>
            <a:endParaRPr lang="en-US"/>
          </a:p>
        </p:txBody>
      </p:sp>
      <p:sp>
        <p:nvSpPr>
          <p:cNvPr id="3" name="Footer Placeholder 2">
            <a:extLst>
              <a:ext uri="{FF2B5EF4-FFF2-40B4-BE49-F238E27FC236}">
                <a16:creationId xmlns:a16="http://schemas.microsoft.com/office/drawing/2014/main" id="{3666D128-BCFD-E93D-EC81-5276215B1F99}"/>
              </a:ext>
            </a:extLst>
          </p:cNvPr>
          <p:cNvSpPr>
            <a:spLocks noGrp="1"/>
          </p:cNvSpPr>
          <p:nvPr>
            <p:ph type="ftr" sz="quarter" idx="11"/>
          </p:nvPr>
        </p:nvSpPr>
        <p:spPr/>
        <p:txBody>
          <a:bodyPr/>
          <a:lstStyle/>
          <a:p>
            <a:r>
              <a:rPr lang="en-US"/>
              <a:t>Drugs and Disease Spring 2025 - Lecture 4</a:t>
            </a:r>
          </a:p>
        </p:txBody>
      </p:sp>
      <p:sp>
        <p:nvSpPr>
          <p:cNvPr id="4" name="Slide Number Placeholder 3">
            <a:extLst>
              <a:ext uri="{FF2B5EF4-FFF2-40B4-BE49-F238E27FC236}">
                <a16:creationId xmlns:a16="http://schemas.microsoft.com/office/drawing/2014/main" id="{F37D2B72-3770-EB2F-8D4D-E6A95C8EDCD1}"/>
              </a:ext>
            </a:extLst>
          </p:cNvPr>
          <p:cNvSpPr>
            <a:spLocks noGrp="1"/>
          </p:cNvSpPr>
          <p:nvPr>
            <p:ph type="sldNum" sz="quarter" idx="12"/>
          </p:nvPr>
        </p:nvSpPr>
        <p:spPr/>
        <p:txBody>
          <a:bodyPr/>
          <a:lstStyle/>
          <a:p>
            <a:fld id="{DC3BB032-4020-48F4-953B-341806DC4A2B}" type="slidenum">
              <a:rPr lang="en-US" smtClean="0"/>
              <a:t>34</a:t>
            </a:fld>
            <a:endParaRPr lang="en-US"/>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8AC403B7-20DA-FF5F-7E78-08421AE3F572}"/>
                  </a:ext>
                </a:extLst>
              </p14:cNvPr>
              <p14:cNvContentPartPr/>
              <p14:nvPr/>
            </p14:nvContentPartPr>
            <p14:xfrm>
              <a:off x="1431784" y="2214360"/>
              <a:ext cx="596520" cy="2473920"/>
            </p14:xfrm>
          </p:contentPart>
        </mc:Choice>
        <mc:Fallback xmlns="">
          <p:pic>
            <p:nvPicPr>
              <p:cNvPr id="10" name="Ink 9">
                <a:extLst>
                  <a:ext uri="{FF2B5EF4-FFF2-40B4-BE49-F238E27FC236}">
                    <a16:creationId xmlns:a16="http://schemas.microsoft.com/office/drawing/2014/main" id="{8AC403B7-20DA-FF5F-7E78-08421AE3F572}"/>
                  </a:ext>
                </a:extLst>
              </p:cNvPr>
              <p:cNvPicPr/>
              <p:nvPr/>
            </p:nvPicPr>
            <p:blipFill>
              <a:blip r:embed="rId5"/>
              <a:stretch>
                <a:fillRect/>
              </a:stretch>
            </p:blipFill>
            <p:spPr>
              <a:xfrm>
                <a:off x="1423144" y="2205720"/>
                <a:ext cx="614160" cy="2491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E779C0EF-90ED-5156-0A9B-4F463944E90C}"/>
                  </a:ext>
                </a:extLst>
              </p14:cNvPr>
              <p14:cNvContentPartPr/>
              <p14:nvPr/>
            </p14:nvContentPartPr>
            <p14:xfrm>
              <a:off x="3012184" y="5926320"/>
              <a:ext cx="2308320" cy="526320"/>
            </p14:xfrm>
          </p:contentPart>
        </mc:Choice>
        <mc:Fallback xmlns="">
          <p:pic>
            <p:nvPicPr>
              <p:cNvPr id="14" name="Ink 13">
                <a:extLst>
                  <a:ext uri="{FF2B5EF4-FFF2-40B4-BE49-F238E27FC236}">
                    <a16:creationId xmlns:a16="http://schemas.microsoft.com/office/drawing/2014/main" id="{E779C0EF-90ED-5156-0A9B-4F463944E90C}"/>
                  </a:ext>
                </a:extLst>
              </p:cNvPr>
              <p:cNvPicPr/>
              <p:nvPr/>
            </p:nvPicPr>
            <p:blipFill>
              <a:blip r:embed="rId7"/>
              <a:stretch>
                <a:fillRect/>
              </a:stretch>
            </p:blipFill>
            <p:spPr>
              <a:xfrm>
                <a:off x="3003184" y="5917680"/>
                <a:ext cx="2325960" cy="543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A3DC7A06-DDD9-2737-7AB4-E4AF6B6344BC}"/>
                  </a:ext>
                </a:extLst>
              </p14:cNvPr>
              <p14:cNvContentPartPr/>
              <p14:nvPr/>
            </p14:nvContentPartPr>
            <p14:xfrm>
              <a:off x="2462104" y="4244400"/>
              <a:ext cx="3610800" cy="108000"/>
            </p14:xfrm>
          </p:contentPart>
        </mc:Choice>
        <mc:Fallback xmlns="">
          <p:pic>
            <p:nvPicPr>
              <p:cNvPr id="15" name="Ink 14">
                <a:extLst>
                  <a:ext uri="{FF2B5EF4-FFF2-40B4-BE49-F238E27FC236}">
                    <a16:creationId xmlns:a16="http://schemas.microsoft.com/office/drawing/2014/main" id="{A3DC7A06-DDD9-2737-7AB4-E4AF6B6344BC}"/>
                  </a:ext>
                </a:extLst>
              </p:cNvPr>
              <p:cNvPicPr/>
              <p:nvPr/>
            </p:nvPicPr>
            <p:blipFill>
              <a:blip r:embed="rId9"/>
              <a:stretch>
                <a:fillRect/>
              </a:stretch>
            </p:blipFill>
            <p:spPr>
              <a:xfrm>
                <a:off x="2453464" y="4235760"/>
                <a:ext cx="362844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Ink 25">
                <a:extLst>
                  <a:ext uri="{FF2B5EF4-FFF2-40B4-BE49-F238E27FC236}">
                    <a16:creationId xmlns:a16="http://schemas.microsoft.com/office/drawing/2014/main" id="{8460430A-2D1E-6A29-017D-2CB5228FD7ED}"/>
                  </a:ext>
                </a:extLst>
              </p14:cNvPr>
              <p14:cNvContentPartPr/>
              <p14:nvPr/>
            </p14:nvContentPartPr>
            <p14:xfrm>
              <a:off x="6730624" y="3314880"/>
              <a:ext cx="865800" cy="37080"/>
            </p14:xfrm>
          </p:contentPart>
        </mc:Choice>
        <mc:Fallback xmlns="">
          <p:pic>
            <p:nvPicPr>
              <p:cNvPr id="26" name="Ink 25">
                <a:extLst>
                  <a:ext uri="{FF2B5EF4-FFF2-40B4-BE49-F238E27FC236}">
                    <a16:creationId xmlns:a16="http://schemas.microsoft.com/office/drawing/2014/main" id="{8460430A-2D1E-6A29-017D-2CB5228FD7ED}"/>
                  </a:ext>
                </a:extLst>
              </p:cNvPr>
              <p:cNvPicPr/>
              <p:nvPr/>
            </p:nvPicPr>
            <p:blipFill>
              <a:blip r:embed="rId11"/>
              <a:stretch>
                <a:fillRect/>
              </a:stretch>
            </p:blipFill>
            <p:spPr>
              <a:xfrm>
                <a:off x="6721984" y="3305880"/>
                <a:ext cx="883440" cy="54720"/>
              </a:xfrm>
              <a:prstGeom prst="rect">
                <a:avLst/>
              </a:prstGeom>
            </p:spPr>
          </p:pic>
        </mc:Fallback>
      </mc:AlternateContent>
      <p:grpSp>
        <p:nvGrpSpPr>
          <p:cNvPr id="40" name="Group 39">
            <a:extLst>
              <a:ext uri="{FF2B5EF4-FFF2-40B4-BE49-F238E27FC236}">
                <a16:creationId xmlns:a16="http://schemas.microsoft.com/office/drawing/2014/main" id="{23D30809-7670-96C2-B642-35B53A3EA022}"/>
              </a:ext>
            </a:extLst>
          </p:cNvPr>
          <p:cNvGrpSpPr/>
          <p:nvPr/>
        </p:nvGrpSpPr>
        <p:grpSpPr>
          <a:xfrm>
            <a:off x="4072024" y="2615760"/>
            <a:ext cx="4116960" cy="3091320"/>
            <a:chOff x="4072024" y="2615760"/>
            <a:chExt cx="4116960" cy="3091320"/>
          </a:xfrm>
        </p:grpSpPr>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577897E0-7A7F-6936-BAD2-0AE9939B392D}"/>
                    </a:ext>
                  </a:extLst>
                </p14:cNvPr>
                <p14:cNvContentPartPr/>
                <p14:nvPr/>
              </p14:nvContentPartPr>
              <p14:xfrm>
                <a:off x="6530464" y="3731760"/>
                <a:ext cx="690120" cy="352800"/>
              </p14:xfrm>
            </p:contentPart>
          </mc:Choice>
          <mc:Fallback xmlns="">
            <p:pic>
              <p:nvPicPr>
                <p:cNvPr id="20" name="Ink 19">
                  <a:extLst>
                    <a:ext uri="{FF2B5EF4-FFF2-40B4-BE49-F238E27FC236}">
                      <a16:creationId xmlns:a16="http://schemas.microsoft.com/office/drawing/2014/main" id="{577897E0-7A7F-6936-BAD2-0AE9939B392D}"/>
                    </a:ext>
                  </a:extLst>
                </p:cNvPr>
                <p:cNvPicPr/>
                <p:nvPr/>
              </p:nvPicPr>
              <p:blipFill>
                <a:blip r:embed="rId13"/>
                <a:stretch>
                  <a:fillRect/>
                </a:stretch>
              </p:blipFill>
              <p:spPr>
                <a:xfrm>
                  <a:off x="6521824" y="3722760"/>
                  <a:ext cx="707760" cy="370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4ED9159C-AB6C-0A1E-C942-7D269BA422D6}"/>
                    </a:ext>
                  </a:extLst>
                </p14:cNvPr>
                <p14:cNvContentPartPr/>
                <p14:nvPr/>
              </p14:nvContentPartPr>
              <p14:xfrm>
                <a:off x="5584744" y="2927160"/>
                <a:ext cx="1112400" cy="872280"/>
              </p14:xfrm>
            </p:contentPart>
          </mc:Choice>
          <mc:Fallback xmlns="">
            <p:pic>
              <p:nvPicPr>
                <p:cNvPr id="21" name="Ink 20">
                  <a:extLst>
                    <a:ext uri="{FF2B5EF4-FFF2-40B4-BE49-F238E27FC236}">
                      <a16:creationId xmlns:a16="http://schemas.microsoft.com/office/drawing/2014/main" id="{4ED9159C-AB6C-0A1E-C942-7D269BA422D6}"/>
                    </a:ext>
                  </a:extLst>
                </p:cNvPr>
                <p:cNvPicPr/>
                <p:nvPr/>
              </p:nvPicPr>
              <p:blipFill>
                <a:blip r:embed="rId15"/>
                <a:stretch>
                  <a:fillRect/>
                </a:stretch>
              </p:blipFill>
              <p:spPr>
                <a:xfrm>
                  <a:off x="5576104" y="2918520"/>
                  <a:ext cx="1130040" cy="889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B7D3D71B-672E-A441-2D1D-50C6655327D5}"/>
                    </a:ext>
                  </a:extLst>
                </p14:cNvPr>
                <p14:cNvContentPartPr/>
                <p14:nvPr/>
              </p14:nvContentPartPr>
              <p14:xfrm>
                <a:off x="6874624" y="5010120"/>
                <a:ext cx="1314360" cy="44640"/>
              </p14:xfrm>
            </p:contentPart>
          </mc:Choice>
          <mc:Fallback xmlns="">
            <p:pic>
              <p:nvPicPr>
                <p:cNvPr id="16" name="Ink 15">
                  <a:extLst>
                    <a:ext uri="{FF2B5EF4-FFF2-40B4-BE49-F238E27FC236}">
                      <a16:creationId xmlns:a16="http://schemas.microsoft.com/office/drawing/2014/main" id="{B7D3D71B-672E-A441-2D1D-50C6655327D5}"/>
                    </a:ext>
                  </a:extLst>
                </p:cNvPr>
                <p:cNvPicPr/>
                <p:nvPr/>
              </p:nvPicPr>
              <p:blipFill>
                <a:blip r:embed="rId17"/>
                <a:stretch>
                  <a:fillRect/>
                </a:stretch>
              </p:blipFill>
              <p:spPr>
                <a:xfrm>
                  <a:off x="6865624" y="5001480"/>
                  <a:ext cx="133200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id="{4899ABEA-0975-77A0-C944-7ACBD4021E33}"/>
                    </a:ext>
                  </a:extLst>
                </p14:cNvPr>
                <p14:cNvContentPartPr/>
                <p14:nvPr/>
              </p14:nvContentPartPr>
              <p14:xfrm>
                <a:off x="5504104" y="4922640"/>
                <a:ext cx="1200600" cy="345600"/>
              </p14:xfrm>
            </p:contentPart>
          </mc:Choice>
          <mc:Fallback xmlns="">
            <p:pic>
              <p:nvPicPr>
                <p:cNvPr id="17" name="Ink 16">
                  <a:extLst>
                    <a:ext uri="{FF2B5EF4-FFF2-40B4-BE49-F238E27FC236}">
                      <a16:creationId xmlns:a16="http://schemas.microsoft.com/office/drawing/2014/main" id="{4899ABEA-0975-77A0-C944-7ACBD4021E33}"/>
                    </a:ext>
                  </a:extLst>
                </p:cNvPr>
                <p:cNvPicPr/>
                <p:nvPr/>
              </p:nvPicPr>
              <p:blipFill>
                <a:blip r:embed="rId19"/>
                <a:stretch>
                  <a:fillRect/>
                </a:stretch>
              </p:blipFill>
              <p:spPr>
                <a:xfrm>
                  <a:off x="5495104" y="4914000"/>
                  <a:ext cx="1218240" cy="3632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147492AE-4E20-BC53-21A6-7DF1EE1A0591}"/>
                    </a:ext>
                  </a:extLst>
                </p14:cNvPr>
                <p14:cNvContentPartPr/>
                <p14:nvPr/>
              </p14:nvContentPartPr>
              <p14:xfrm>
                <a:off x="5463784" y="5167440"/>
                <a:ext cx="159120" cy="121320"/>
              </p14:xfrm>
            </p:contentPart>
          </mc:Choice>
          <mc:Fallback xmlns="">
            <p:pic>
              <p:nvPicPr>
                <p:cNvPr id="18" name="Ink 17">
                  <a:extLst>
                    <a:ext uri="{FF2B5EF4-FFF2-40B4-BE49-F238E27FC236}">
                      <a16:creationId xmlns:a16="http://schemas.microsoft.com/office/drawing/2014/main" id="{147492AE-4E20-BC53-21A6-7DF1EE1A0591}"/>
                    </a:ext>
                  </a:extLst>
                </p:cNvPr>
                <p:cNvPicPr/>
                <p:nvPr/>
              </p:nvPicPr>
              <p:blipFill>
                <a:blip r:embed="rId21"/>
                <a:stretch>
                  <a:fillRect/>
                </a:stretch>
              </p:blipFill>
              <p:spPr>
                <a:xfrm>
                  <a:off x="5454784" y="5158440"/>
                  <a:ext cx="17676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2B442E45-2463-B69B-D776-31D851EB3FF7}"/>
                    </a:ext>
                  </a:extLst>
                </p14:cNvPr>
                <p14:cNvContentPartPr/>
                <p14:nvPr/>
              </p14:nvContentPartPr>
              <p14:xfrm>
                <a:off x="5023504" y="4278960"/>
                <a:ext cx="114840" cy="1428120"/>
              </p14:xfrm>
            </p:contentPart>
          </mc:Choice>
          <mc:Fallback xmlns="">
            <p:pic>
              <p:nvPicPr>
                <p:cNvPr id="23" name="Ink 22">
                  <a:extLst>
                    <a:ext uri="{FF2B5EF4-FFF2-40B4-BE49-F238E27FC236}">
                      <a16:creationId xmlns:a16="http://schemas.microsoft.com/office/drawing/2014/main" id="{2B442E45-2463-B69B-D776-31D851EB3FF7}"/>
                    </a:ext>
                  </a:extLst>
                </p:cNvPr>
                <p:cNvPicPr/>
                <p:nvPr/>
              </p:nvPicPr>
              <p:blipFill>
                <a:blip r:embed="rId23"/>
                <a:stretch>
                  <a:fillRect/>
                </a:stretch>
              </p:blipFill>
              <p:spPr>
                <a:xfrm>
                  <a:off x="5014864" y="4269960"/>
                  <a:ext cx="132480" cy="1445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id="{C677ABA8-ED28-1DC7-1758-774B6231A2AC}"/>
                    </a:ext>
                  </a:extLst>
                </p14:cNvPr>
                <p14:cNvContentPartPr/>
                <p14:nvPr/>
              </p14:nvContentPartPr>
              <p14:xfrm>
                <a:off x="5058424" y="4232160"/>
                <a:ext cx="133200" cy="89280"/>
              </p14:xfrm>
            </p:contentPart>
          </mc:Choice>
          <mc:Fallback xmlns="">
            <p:pic>
              <p:nvPicPr>
                <p:cNvPr id="24" name="Ink 23">
                  <a:extLst>
                    <a:ext uri="{FF2B5EF4-FFF2-40B4-BE49-F238E27FC236}">
                      <a16:creationId xmlns:a16="http://schemas.microsoft.com/office/drawing/2014/main" id="{C677ABA8-ED28-1DC7-1758-774B6231A2AC}"/>
                    </a:ext>
                  </a:extLst>
                </p:cNvPr>
                <p:cNvPicPr/>
                <p:nvPr/>
              </p:nvPicPr>
              <p:blipFill>
                <a:blip r:embed="rId25"/>
                <a:stretch>
                  <a:fillRect/>
                </a:stretch>
              </p:blipFill>
              <p:spPr>
                <a:xfrm>
                  <a:off x="5049784" y="4223160"/>
                  <a:ext cx="1508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Ink 26">
                  <a:extLst>
                    <a:ext uri="{FF2B5EF4-FFF2-40B4-BE49-F238E27FC236}">
                      <a16:creationId xmlns:a16="http://schemas.microsoft.com/office/drawing/2014/main" id="{6FEC3B41-8843-618D-7903-C8BDFBE455FC}"/>
                    </a:ext>
                  </a:extLst>
                </p14:cNvPr>
                <p14:cNvContentPartPr/>
                <p14:nvPr/>
              </p14:nvContentPartPr>
              <p14:xfrm>
                <a:off x="4613464" y="3403800"/>
                <a:ext cx="55080" cy="812880"/>
              </p14:xfrm>
            </p:contentPart>
          </mc:Choice>
          <mc:Fallback xmlns="">
            <p:pic>
              <p:nvPicPr>
                <p:cNvPr id="27" name="Ink 26">
                  <a:extLst>
                    <a:ext uri="{FF2B5EF4-FFF2-40B4-BE49-F238E27FC236}">
                      <a16:creationId xmlns:a16="http://schemas.microsoft.com/office/drawing/2014/main" id="{6FEC3B41-8843-618D-7903-C8BDFBE455FC}"/>
                    </a:ext>
                  </a:extLst>
                </p:cNvPr>
                <p:cNvPicPr/>
                <p:nvPr/>
              </p:nvPicPr>
              <p:blipFill>
                <a:blip r:embed="rId27"/>
                <a:stretch>
                  <a:fillRect/>
                </a:stretch>
              </p:blipFill>
              <p:spPr>
                <a:xfrm>
                  <a:off x="4604824" y="3394800"/>
                  <a:ext cx="72720" cy="8305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 name="Ink 27">
                  <a:extLst>
                    <a:ext uri="{FF2B5EF4-FFF2-40B4-BE49-F238E27FC236}">
                      <a16:creationId xmlns:a16="http://schemas.microsoft.com/office/drawing/2014/main" id="{CF713385-4FC8-0D83-F778-6A91E2549174}"/>
                    </a:ext>
                  </a:extLst>
                </p14:cNvPr>
                <p14:cNvContentPartPr/>
                <p14:nvPr/>
              </p14:nvContentPartPr>
              <p14:xfrm>
                <a:off x="4623544" y="4119840"/>
                <a:ext cx="69120" cy="119160"/>
              </p14:xfrm>
            </p:contentPart>
          </mc:Choice>
          <mc:Fallback xmlns="">
            <p:pic>
              <p:nvPicPr>
                <p:cNvPr id="28" name="Ink 27">
                  <a:extLst>
                    <a:ext uri="{FF2B5EF4-FFF2-40B4-BE49-F238E27FC236}">
                      <a16:creationId xmlns:a16="http://schemas.microsoft.com/office/drawing/2014/main" id="{CF713385-4FC8-0D83-F778-6A91E2549174}"/>
                    </a:ext>
                  </a:extLst>
                </p:cNvPr>
                <p:cNvPicPr/>
                <p:nvPr/>
              </p:nvPicPr>
              <p:blipFill>
                <a:blip r:embed="rId29"/>
                <a:stretch>
                  <a:fillRect/>
                </a:stretch>
              </p:blipFill>
              <p:spPr>
                <a:xfrm>
                  <a:off x="4614904" y="4110840"/>
                  <a:ext cx="8676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7045A7C7-2307-37A4-CFDA-76958D590AC9}"/>
                    </a:ext>
                  </a:extLst>
                </p14:cNvPr>
                <p14:cNvContentPartPr/>
                <p14:nvPr/>
              </p14:nvContentPartPr>
              <p14:xfrm>
                <a:off x="4072024" y="3350520"/>
                <a:ext cx="157680" cy="161280"/>
              </p14:xfrm>
            </p:contentPart>
          </mc:Choice>
          <mc:Fallback xmlns="">
            <p:pic>
              <p:nvPicPr>
                <p:cNvPr id="30" name="Ink 29">
                  <a:extLst>
                    <a:ext uri="{FF2B5EF4-FFF2-40B4-BE49-F238E27FC236}">
                      <a16:creationId xmlns:a16="http://schemas.microsoft.com/office/drawing/2014/main" id="{7045A7C7-2307-37A4-CFDA-76958D590AC9}"/>
                    </a:ext>
                  </a:extLst>
                </p:cNvPr>
                <p:cNvPicPr/>
                <p:nvPr/>
              </p:nvPicPr>
              <p:blipFill>
                <a:blip r:embed="rId31"/>
                <a:stretch>
                  <a:fillRect/>
                </a:stretch>
              </p:blipFill>
              <p:spPr>
                <a:xfrm>
                  <a:off x="4063024" y="3341520"/>
                  <a:ext cx="17532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id="{83656EF3-223A-83C2-44AB-B557D183D700}"/>
                    </a:ext>
                  </a:extLst>
                </p14:cNvPr>
                <p14:cNvContentPartPr/>
                <p14:nvPr/>
              </p14:nvContentPartPr>
              <p14:xfrm>
                <a:off x="4218904" y="3188520"/>
                <a:ext cx="187200" cy="180360"/>
              </p14:xfrm>
            </p:contentPart>
          </mc:Choice>
          <mc:Fallback xmlns="">
            <p:pic>
              <p:nvPicPr>
                <p:cNvPr id="31" name="Ink 30">
                  <a:extLst>
                    <a:ext uri="{FF2B5EF4-FFF2-40B4-BE49-F238E27FC236}">
                      <a16:creationId xmlns:a16="http://schemas.microsoft.com/office/drawing/2014/main" id="{83656EF3-223A-83C2-44AB-B557D183D700}"/>
                    </a:ext>
                  </a:extLst>
                </p:cNvPr>
                <p:cNvPicPr/>
                <p:nvPr/>
              </p:nvPicPr>
              <p:blipFill>
                <a:blip r:embed="rId33"/>
                <a:stretch>
                  <a:fillRect/>
                </a:stretch>
              </p:blipFill>
              <p:spPr>
                <a:xfrm>
                  <a:off x="4210264" y="3179520"/>
                  <a:ext cx="20484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2" name="Ink 31">
                  <a:extLst>
                    <a:ext uri="{FF2B5EF4-FFF2-40B4-BE49-F238E27FC236}">
                      <a16:creationId xmlns:a16="http://schemas.microsoft.com/office/drawing/2014/main" id="{01DA7384-89AD-6EA8-7DAE-AB45DF3F59B4}"/>
                    </a:ext>
                  </a:extLst>
                </p14:cNvPr>
                <p14:cNvContentPartPr/>
                <p14:nvPr/>
              </p14:nvContentPartPr>
              <p14:xfrm>
                <a:off x="4295584" y="3286080"/>
                <a:ext cx="91080" cy="77760"/>
              </p14:xfrm>
            </p:contentPart>
          </mc:Choice>
          <mc:Fallback xmlns="">
            <p:pic>
              <p:nvPicPr>
                <p:cNvPr id="32" name="Ink 31">
                  <a:extLst>
                    <a:ext uri="{FF2B5EF4-FFF2-40B4-BE49-F238E27FC236}">
                      <a16:creationId xmlns:a16="http://schemas.microsoft.com/office/drawing/2014/main" id="{01DA7384-89AD-6EA8-7DAE-AB45DF3F59B4}"/>
                    </a:ext>
                  </a:extLst>
                </p:cNvPr>
                <p:cNvPicPr/>
                <p:nvPr/>
              </p:nvPicPr>
              <p:blipFill>
                <a:blip r:embed="rId35"/>
                <a:stretch>
                  <a:fillRect/>
                </a:stretch>
              </p:blipFill>
              <p:spPr>
                <a:xfrm>
                  <a:off x="4286944" y="3277440"/>
                  <a:ext cx="10872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4" name="Ink 33">
                  <a:extLst>
                    <a:ext uri="{FF2B5EF4-FFF2-40B4-BE49-F238E27FC236}">
                      <a16:creationId xmlns:a16="http://schemas.microsoft.com/office/drawing/2014/main" id="{52BA6B91-24A1-09F7-2733-27CB6AA11AA3}"/>
                    </a:ext>
                  </a:extLst>
                </p14:cNvPr>
                <p14:cNvContentPartPr/>
                <p14:nvPr/>
              </p14:nvContentPartPr>
              <p14:xfrm>
                <a:off x="4285144" y="3216240"/>
                <a:ext cx="203040" cy="207000"/>
              </p14:xfrm>
            </p:contentPart>
          </mc:Choice>
          <mc:Fallback xmlns="">
            <p:pic>
              <p:nvPicPr>
                <p:cNvPr id="34" name="Ink 33">
                  <a:extLst>
                    <a:ext uri="{FF2B5EF4-FFF2-40B4-BE49-F238E27FC236}">
                      <a16:creationId xmlns:a16="http://schemas.microsoft.com/office/drawing/2014/main" id="{52BA6B91-24A1-09F7-2733-27CB6AA11AA3}"/>
                    </a:ext>
                  </a:extLst>
                </p:cNvPr>
                <p:cNvPicPr/>
                <p:nvPr/>
              </p:nvPicPr>
              <p:blipFill>
                <a:blip r:embed="rId37"/>
                <a:stretch>
                  <a:fillRect/>
                </a:stretch>
              </p:blipFill>
              <p:spPr>
                <a:xfrm>
                  <a:off x="4276504" y="3207240"/>
                  <a:ext cx="22068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5" name="Ink 34">
                  <a:extLst>
                    <a:ext uri="{FF2B5EF4-FFF2-40B4-BE49-F238E27FC236}">
                      <a16:creationId xmlns:a16="http://schemas.microsoft.com/office/drawing/2014/main" id="{D8F20DE1-7B1A-2419-18FF-EE91D3AA242A}"/>
                    </a:ext>
                  </a:extLst>
                </p14:cNvPr>
                <p14:cNvContentPartPr/>
                <p14:nvPr/>
              </p14:nvContentPartPr>
              <p14:xfrm>
                <a:off x="4474144" y="3049920"/>
                <a:ext cx="138240" cy="217080"/>
              </p14:xfrm>
            </p:contentPart>
          </mc:Choice>
          <mc:Fallback xmlns="">
            <p:pic>
              <p:nvPicPr>
                <p:cNvPr id="35" name="Ink 34">
                  <a:extLst>
                    <a:ext uri="{FF2B5EF4-FFF2-40B4-BE49-F238E27FC236}">
                      <a16:creationId xmlns:a16="http://schemas.microsoft.com/office/drawing/2014/main" id="{D8F20DE1-7B1A-2419-18FF-EE91D3AA242A}"/>
                    </a:ext>
                  </a:extLst>
                </p:cNvPr>
                <p:cNvPicPr/>
                <p:nvPr/>
              </p:nvPicPr>
              <p:blipFill>
                <a:blip r:embed="rId39"/>
                <a:stretch>
                  <a:fillRect/>
                </a:stretch>
              </p:blipFill>
              <p:spPr>
                <a:xfrm>
                  <a:off x="4465504" y="3041280"/>
                  <a:ext cx="15588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6" name="Ink 35">
                  <a:extLst>
                    <a:ext uri="{FF2B5EF4-FFF2-40B4-BE49-F238E27FC236}">
                      <a16:creationId xmlns:a16="http://schemas.microsoft.com/office/drawing/2014/main" id="{1E3901A5-7EB3-ABFB-90D2-821D1177945D}"/>
                    </a:ext>
                  </a:extLst>
                </p14:cNvPr>
                <p14:cNvContentPartPr/>
                <p14:nvPr/>
              </p14:nvContentPartPr>
              <p14:xfrm>
                <a:off x="4498624" y="3102480"/>
                <a:ext cx="123840" cy="142560"/>
              </p14:xfrm>
            </p:contentPart>
          </mc:Choice>
          <mc:Fallback xmlns="">
            <p:pic>
              <p:nvPicPr>
                <p:cNvPr id="36" name="Ink 35">
                  <a:extLst>
                    <a:ext uri="{FF2B5EF4-FFF2-40B4-BE49-F238E27FC236}">
                      <a16:creationId xmlns:a16="http://schemas.microsoft.com/office/drawing/2014/main" id="{1E3901A5-7EB3-ABFB-90D2-821D1177945D}"/>
                    </a:ext>
                  </a:extLst>
                </p:cNvPr>
                <p:cNvPicPr/>
                <p:nvPr/>
              </p:nvPicPr>
              <p:blipFill>
                <a:blip r:embed="rId41"/>
                <a:stretch>
                  <a:fillRect/>
                </a:stretch>
              </p:blipFill>
              <p:spPr>
                <a:xfrm>
                  <a:off x="4489984" y="3093840"/>
                  <a:ext cx="14148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7" name="Ink 36">
                  <a:extLst>
                    <a:ext uri="{FF2B5EF4-FFF2-40B4-BE49-F238E27FC236}">
                      <a16:creationId xmlns:a16="http://schemas.microsoft.com/office/drawing/2014/main" id="{AF5B1FFF-A714-D346-51BA-E44D67C29E38}"/>
                    </a:ext>
                  </a:extLst>
                </p14:cNvPr>
                <p14:cNvContentPartPr/>
                <p14:nvPr/>
              </p14:nvContentPartPr>
              <p14:xfrm>
                <a:off x="4703104" y="2922480"/>
                <a:ext cx="118080" cy="110160"/>
              </p14:xfrm>
            </p:contentPart>
          </mc:Choice>
          <mc:Fallback xmlns="">
            <p:pic>
              <p:nvPicPr>
                <p:cNvPr id="37" name="Ink 36">
                  <a:extLst>
                    <a:ext uri="{FF2B5EF4-FFF2-40B4-BE49-F238E27FC236}">
                      <a16:creationId xmlns:a16="http://schemas.microsoft.com/office/drawing/2014/main" id="{AF5B1FFF-A714-D346-51BA-E44D67C29E38}"/>
                    </a:ext>
                  </a:extLst>
                </p:cNvPr>
                <p:cNvPicPr/>
                <p:nvPr/>
              </p:nvPicPr>
              <p:blipFill>
                <a:blip r:embed="rId43"/>
                <a:stretch>
                  <a:fillRect/>
                </a:stretch>
              </p:blipFill>
              <p:spPr>
                <a:xfrm>
                  <a:off x="4694104" y="2913480"/>
                  <a:ext cx="13572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8" name="Ink 37">
                  <a:extLst>
                    <a:ext uri="{FF2B5EF4-FFF2-40B4-BE49-F238E27FC236}">
                      <a16:creationId xmlns:a16="http://schemas.microsoft.com/office/drawing/2014/main" id="{6B4769C2-B353-466D-6CBA-5FCE7131DDA9}"/>
                    </a:ext>
                  </a:extLst>
                </p14:cNvPr>
                <p14:cNvContentPartPr/>
                <p14:nvPr/>
              </p14:nvContentPartPr>
              <p14:xfrm>
                <a:off x="4819744" y="2838240"/>
                <a:ext cx="180360" cy="154800"/>
              </p14:xfrm>
            </p:contentPart>
          </mc:Choice>
          <mc:Fallback xmlns="">
            <p:pic>
              <p:nvPicPr>
                <p:cNvPr id="38" name="Ink 37">
                  <a:extLst>
                    <a:ext uri="{FF2B5EF4-FFF2-40B4-BE49-F238E27FC236}">
                      <a16:creationId xmlns:a16="http://schemas.microsoft.com/office/drawing/2014/main" id="{6B4769C2-B353-466D-6CBA-5FCE7131DDA9}"/>
                    </a:ext>
                  </a:extLst>
                </p:cNvPr>
                <p:cNvPicPr/>
                <p:nvPr/>
              </p:nvPicPr>
              <p:blipFill>
                <a:blip r:embed="rId45"/>
                <a:stretch>
                  <a:fillRect/>
                </a:stretch>
              </p:blipFill>
              <p:spPr>
                <a:xfrm>
                  <a:off x="4811104" y="2829240"/>
                  <a:ext cx="19800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9" name="Ink 38">
                  <a:extLst>
                    <a:ext uri="{FF2B5EF4-FFF2-40B4-BE49-F238E27FC236}">
                      <a16:creationId xmlns:a16="http://schemas.microsoft.com/office/drawing/2014/main" id="{CB261364-7F59-9EF2-0C70-70B3493B5F44}"/>
                    </a:ext>
                  </a:extLst>
                </p14:cNvPr>
                <p14:cNvContentPartPr/>
                <p14:nvPr/>
              </p14:nvContentPartPr>
              <p14:xfrm>
                <a:off x="4962304" y="2615760"/>
                <a:ext cx="308160" cy="220680"/>
              </p14:xfrm>
            </p:contentPart>
          </mc:Choice>
          <mc:Fallback xmlns="">
            <p:pic>
              <p:nvPicPr>
                <p:cNvPr id="39" name="Ink 38">
                  <a:extLst>
                    <a:ext uri="{FF2B5EF4-FFF2-40B4-BE49-F238E27FC236}">
                      <a16:creationId xmlns:a16="http://schemas.microsoft.com/office/drawing/2014/main" id="{CB261364-7F59-9EF2-0C70-70B3493B5F44}"/>
                    </a:ext>
                  </a:extLst>
                </p:cNvPr>
                <p:cNvPicPr/>
                <p:nvPr/>
              </p:nvPicPr>
              <p:blipFill>
                <a:blip r:embed="rId47"/>
                <a:stretch>
                  <a:fillRect/>
                </a:stretch>
              </p:blipFill>
              <p:spPr>
                <a:xfrm>
                  <a:off x="4953304" y="2607120"/>
                  <a:ext cx="325800" cy="238320"/>
                </a:xfrm>
                <a:prstGeom prst="rect">
                  <a:avLst/>
                </a:prstGeom>
              </p:spPr>
            </p:pic>
          </mc:Fallback>
        </mc:AlternateContent>
      </p:grpSp>
      <p:grpSp>
        <p:nvGrpSpPr>
          <p:cNvPr id="75" name="Group 74">
            <a:extLst>
              <a:ext uri="{FF2B5EF4-FFF2-40B4-BE49-F238E27FC236}">
                <a16:creationId xmlns:a16="http://schemas.microsoft.com/office/drawing/2014/main" id="{2106AC80-8209-B81D-1DF1-965350E1A30F}"/>
              </a:ext>
            </a:extLst>
          </p:cNvPr>
          <p:cNvGrpSpPr/>
          <p:nvPr/>
        </p:nvGrpSpPr>
        <p:grpSpPr>
          <a:xfrm>
            <a:off x="218584" y="5521320"/>
            <a:ext cx="2747520" cy="1521720"/>
            <a:chOff x="218584" y="5521320"/>
            <a:chExt cx="2747520" cy="1521720"/>
          </a:xfrm>
        </p:grpSpPr>
        <mc:AlternateContent xmlns:mc="http://schemas.openxmlformats.org/markup-compatibility/2006" xmlns:p14="http://schemas.microsoft.com/office/powerpoint/2010/main">
          <mc:Choice Requires="p14">
            <p:contentPart p14:bwMode="auto" r:id="rId48">
              <p14:nvContentPartPr>
                <p14:cNvPr id="41" name="Ink 40">
                  <a:extLst>
                    <a:ext uri="{FF2B5EF4-FFF2-40B4-BE49-F238E27FC236}">
                      <a16:creationId xmlns:a16="http://schemas.microsoft.com/office/drawing/2014/main" id="{98BB352F-A566-5164-296B-6A6738B66358}"/>
                    </a:ext>
                  </a:extLst>
                </p14:cNvPr>
                <p14:cNvContentPartPr/>
                <p14:nvPr/>
              </p14:nvContentPartPr>
              <p14:xfrm>
                <a:off x="218584" y="5896800"/>
                <a:ext cx="156240" cy="298440"/>
              </p14:xfrm>
            </p:contentPart>
          </mc:Choice>
          <mc:Fallback xmlns="">
            <p:pic>
              <p:nvPicPr>
                <p:cNvPr id="41" name="Ink 40">
                  <a:extLst>
                    <a:ext uri="{FF2B5EF4-FFF2-40B4-BE49-F238E27FC236}">
                      <a16:creationId xmlns:a16="http://schemas.microsoft.com/office/drawing/2014/main" id="{98BB352F-A566-5164-296B-6A6738B66358}"/>
                    </a:ext>
                  </a:extLst>
                </p:cNvPr>
                <p:cNvPicPr/>
                <p:nvPr/>
              </p:nvPicPr>
              <p:blipFill>
                <a:blip r:embed="rId49"/>
                <a:stretch>
                  <a:fillRect/>
                </a:stretch>
              </p:blipFill>
              <p:spPr>
                <a:xfrm>
                  <a:off x="209584" y="5888160"/>
                  <a:ext cx="1738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2" name="Ink 41">
                  <a:extLst>
                    <a:ext uri="{FF2B5EF4-FFF2-40B4-BE49-F238E27FC236}">
                      <a16:creationId xmlns:a16="http://schemas.microsoft.com/office/drawing/2014/main" id="{05A2C7DD-577B-5548-8A94-FEA3D4604E6A}"/>
                    </a:ext>
                  </a:extLst>
                </p14:cNvPr>
                <p14:cNvContentPartPr/>
                <p14:nvPr/>
              </p14:nvContentPartPr>
              <p14:xfrm>
                <a:off x="430984" y="5699520"/>
                <a:ext cx="201960" cy="327240"/>
              </p14:xfrm>
            </p:contentPart>
          </mc:Choice>
          <mc:Fallback xmlns="">
            <p:pic>
              <p:nvPicPr>
                <p:cNvPr id="42" name="Ink 41">
                  <a:extLst>
                    <a:ext uri="{FF2B5EF4-FFF2-40B4-BE49-F238E27FC236}">
                      <a16:creationId xmlns:a16="http://schemas.microsoft.com/office/drawing/2014/main" id="{05A2C7DD-577B-5548-8A94-FEA3D4604E6A}"/>
                    </a:ext>
                  </a:extLst>
                </p:cNvPr>
                <p:cNvPicPr/>
                <p:nvPr/>
              </p:nvPicPr>
              <p:blipFill>
                <a:blip r:embed="rId51"/>
                <a:stretch>
                  <a:fillRect/>
                </a:stretch>
              </p:blipFill>
              <p:spPr>
                <a:xfrm>
                  <a:off x="421984" y="5690880"/>
                  <a:ext cx="219600" cy="3448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3" name="Ink 42">
                  <a:extLst>
                    <a:ext uri="{FF2B5EF4-FFF2-40B4-BE49-F238E27FC236}">
                      <a16:creationId xmlns:a16="http://schemas.microsoft.com/office/drawing/2014/main" id="{2DDDFB93-7569-AC65-416F-085FA46CAB95}"/>
                    </a:ext>
                  </a:extLst>
                </p14:cNvPr>
                <p14:cNvContentPartPr/>
                <p14:nvPr/>
              </p14:nvContentPartPr>
              <p14:xfrm>
                <a:off x="416224" y="5734800"/>
                <a:ext cx="124560" cy="134640"/>
              </p14:xfrm>
            </p:contentPart>
          </mc:Choice>
          <mc:Fallback xmlns="">
            <p:pic>
              <p:nvPicPr>
                <p:cNvPr id="43" name="Ink 42">
                  <a:extLst>
                    <a:ext uri="{FF2B5EF4-FFF2-40B4-BE49-F238E27FC236}">
                      <a16:creationId xmlns:a16="http://schemas.microsoft.com/office/drawing/2014/main" id="{2DDDFB93-7569-AC65-416F-085FA46CAB95}"/>
                    </a:ext>
                  </a:extLst>
                </p:cNvPr>
                <p:cNvPicPr/>
                <p:nvPr/>
              </p:nvPicPr>
              <p:blipFill>
                <a:blip r:embed="rId53"/>
                <a:stretch>
                  <a:fillRect/>
                </a:stretch>
              </p:blipFill>
              <p:spPr>
                <a:xfrm>
                  <a:off x="407224" y="5725800"/>
                  <a:ext cx="14220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5" name="Ink 44">
                  <a:extLst>
                    <a:ext uri="{FF2B5EF4-FFF2-40B4-BE49-F238E27FC236}">
                      <a16:creationId xmlns:a16="http://schemas.microsoft.com/office/drawing/2014/main" id="{278126E1-04F0-8B0C-9B10-37E244B0989E}"/>
                    </a:ext>
                  </a:extLst>
                </p14:cNvPr>
                <p14:cNvContentPartPr/>
                <p14:nvPr/>
              </p14:nvContentPartPr>
              <p14:xfrm>
                <a:off x="337384" y="6456600"/>
                <a:ext cx="97200" cy="173880"/>
              </p14:xfrm>
            </p:contentPart>
          </mc:Choice>
          <mc:Fallback xmlns="">
            <p:pic>
              <p:nvPicPr>
                <p:cNvPr id="45" name="Ink 44">
                  <a:extLst>
                    <a:ext uri="{FF2B5EF4-FFF2-40B4-BE49-F238E27FC236}">
                      <a16:creationId xmlns:a16="http://schemas.microsoft.com/office/drawing/2014/main" id="{278126E1-04F0-8B0C-9B10-37E244B0989E}"/>
                    </a:ext>
                  </a:extLst>
                </p:cNvPr>
                <p:cNvPicPr/>
                <p:nvPr/>
              </p:nvPicPr>
              <p:blipFill>
                <a:blip r:embed="rId55"/>
                <a:stretch>
                  <a:fillRect/>
                </a:stretch>
              </p:blipFill>
              <p:spPr>
                <a:xfrm>
                  <a:off x="328744" y="6447600"/>
                  <a:ext cx="11484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6" name="Ink 45">
                  <a:extLst>
                    <a:ext uri="{FF2B5EF4-FFF2-40B4-BE49-F238E27FC236}">
                      <a16:creationId xmlns:a16="http://schemas.microsoft.com/office/drawing/2014/main" id="{D5FD49B8-9E5B-27B5-BEF2-8A84D3DE7406}"/>
                    </a:ext>
                  </a:extLst>
                </p14:cNvPr>
                <p14:cNvContentPartPr/>
                <p14:nvPr/>
              </p14:nvContentPartPr>
              <p14:xfrm>
                <a:off x="265024" y="6410160"/>
                <a:ext cx="155880" cy="109800"/>
              </p14:xfrm>
            </p:contentPart>
          </mc:Choice>
          <mc:Fallback xmlns="">
            <p:pic>
              <p:nvPicPr>
                <p:cNvPr id="46" name="Ink 45">
                  <a:extLst>
                    <a:ext uri="{FF2B5EF4-FFF2-40B4-BE49-F238E27FC236}">
                      <a16:creationId xmlns:a16="http://schemas.microsoft.com/office/drawing/2014/main" id="{D5FD49B8-9E5B-27B5-BEF2-8A84D3DE7406}"/>
                    </a:ext>
                  </a:extLst>
                </p:cNvPr>
                <p:cNvPicPr/>
                <p:nvPr/>
              </p:nvPicPr>
              <p:blipFill>
                <a:blip r:embed="rId57"/>
                <a:stretch>
                  <a:fillRect/>
                </a:stretch>
              </p:blipFill>
              <p:spPr>
                <a:xfrm>
                  <a:off x="256384" y="6401160"/>
                  <a:ext cx="17352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7" name="Ink 46">
                  <a:extLst>
                    <a:ext uri="{FF2B5EF4-FFF2-40B4-BE49-F238E27FC236}">
                      <a16:creationId xmlns:a16="http://schemas.microsoft.com/office/drawing/2014/main" id="{313AB8E7-C2D1-81C0-6F5C-1D8110FD42C1}"/>
                    </a:ext>
                  </a:extLst>
                </p14:cNvPr>
                <p14:cNvContentPartPr/>
                <p14:nvPr/>
              </p14:nvContentPartPr>
              <p14:xfrm>
                <a:off x="505504" y="6312960"/>
                <a:ext cx="104760" cy="151920"/>
              </p14:xfrm>
            </p:contentPart>
          </mc:Choice>
          <mc:Fallback xmlns="">
            <p:pic>
              <p:nvPicPr>
                <p:cNvPr id="47" name="Ink 46">
                  <a:extLst>
                    <a:ext uri="{FF2B5EF4-FFF2-40B4-BE49-F238E27FC236}">
                      <a16:creationId xmlns:a16="http://schemas.microsoft.com/office/drawing/2014/main" id="{313AB8E7-C2D1-81C0-6F5C-1D8110FD42C1}"/>
                    </a:ext>
                  </a:extLst>
                </p:cNvPr>
                <p:cNvPicPr/>
                <p:nvPr/>
              </p:nvPicPr>
              <p:blipFill>
                <a:blip r:embed="rId59"/>
                <a:stretch>
                  <a:fillRect/>
                </a:stretch>
              </p:blipFill>
              <p:spPr>
                <a:xfrm>
                  <a:off x="496504" y="6304320"/>
                  <a:ext cx="12240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8" name="Ink 47">
                  <a:extLst>
                    <a:ext uri="{FF2B5EF4-FFF2-40B4-BE49-F238E27FC236}">
                      <a16:creationId xmlns:a16="http://schemas.microsoft.com/office/drawing/2014/main" id="{647B89F1-0410-E464-9A26-25A88E7F3EF4}"/>
                    </a:ext>
                  </a:extLst>
                </p14:cNvPr>
                <p14:cNvContentPartPr/>
                <p14:nvPr/>
              </p14:nvContentPartPr>
              <p14:xfrm>
                <a:off x="587224" y="6176160"/>
                <a:ext cx="231840" cy="207720"/>
              </p14:xfrm>
            </p:contentPart>
          </mc:Choice>
          <mc:Fallback xmlns="">
            <p:pic>
              <p:nvPicPr>
                <p:cNvPr id="48" name="Ink 47">
                  <a:extLst>
                    <a:ext uri="{FF2B5EF4-FFF2-40B4-BE49-F238E27FC236}">
                      <a16:creationId xmlns:a16="http://schemas.microsoft.com/office/drawing/2014/main" id="{647B89F1-0410-E464-9A26-25A88E7F3EF4}"/>
                    </a:ext>
                  </a:extLst>
                </p:cNvPr>
                <p:cNvPicPr/>
                <p:nvPr/>
              </p:nvPicPr>
              <p:blipFill>
                <a:blip r:embed="rId61"/>
                <a:stretch>
                  <a:fillRect/>
                </a:stretch>
              </p:blipFill>
              <p:spPr>
                <a:xfrm>
                  <a:off x="578584" y="6167520"/>
                  <a:ext cx="24948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0" name="Ink 49">
                  <a:extLst>
                    <a:ext uri="{FF2B5EF4-FFF2-40B4-BE49-F238E27FC236}">
                      <a16:creationId xmlns:a16="http://schemas.microsoft.com/office/drawing/2014/main" id="{0045324B-41EF-5861-76AA-D7509162ADF1}"/>
                    </a:ext>
                  </a:extLst>
                </p14:cNvPr>
                <p14:cNvContentPartPr/>
                <p14:nvPr/>
              </p14:nvContentPartPr>
              <p14:xfrm>
                <a:off x="792784" y="6073200"/>
                <a:ext cx="122040" cy="126720"/>
              </p14:xfrm>
            </p:contentPart>
          </mc:Choice>
          <mc:Fallback xmlns="">
            <p:pic>
              <p:nvPicPr>
                <p:cNvPr id="50" name="Ink 49">
                  <a:extLst>
                    <a:ext uri="{FF2B5EF4-FFF2-40B4-BE49-F238E27FC236}">
                      <a16:creationId xmlns:a16="http://schemas.microsoft.com/office/drawing/2014/main" id="{0045324B-41EF-5861-76AA-D7509162ADF1}"/>
                    </a:ext>
                  </a:extLst>
                </p:cNvPr>
                <p:cNvPicPr/>
                <p:nvPr/>
              </p:nvPicPr>
              <p:blipFill>
                <a:blip r:embed="rId63"/>
                <a:stretch>
                  <a:fillRect/>
                </a:stretch>
              </p:blipFill>
              <p:spPr>
                <a:xfrm>
                  <a:off x="783784" y="6064560"/>
                  <a:ext cx="13968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1" name="Ink 50">
                  <a:extLst>
                    <a:ext uri="{FF2B5EF4-FFF2-40B4-BE49-F238E27FC236}">
                      <a16:creationId xmlns:a16="http://schemas.microsoft.com/office/drawing/2014/main" id="{14B84ECB-FC4B-3E35-3034-5C983B362530}"/>
                    </a:ext>
                  </a:extLst>
                </p14:cNvPr>
                <p14:cNvContentPartPr/>
                <p14:nvPr/>
              </p14:nvContentPartPr>
              <p14:xfrm>
                <a:off x="794584" y="5987520"/>
                <a:ext cx="165240" cy="132840"/>
              </p14:xfrm>
            </p:contentPart>
          </mc:Choice>
          <mc:Fallback xmlns="">
            <p:pic>
              <p:nvPicPr>
                <p:cNvPr id="51" name="Ink 50">
                  <a:extLst>
                    <a:ext uri="{FF2B5EF4-FFF2-40B4-BE49-F238E27FC236}">
                      <a16:creationId xmlns:a16="http://schemas.microsoft.com/office/drawing/2014/main" id="{14B84ECB-FC4B-3E35-3034-5C983B362530}"/>
                    </a:ext>
                  </a:extLst>
                </p:cNvPr>
                <p:cNvPicPr/>
                <p:nvPr/>
              </p:nvPicPr>
              <p:blipFill>
                <a:blip r:embed="rId65"/>
                <a:stretch>
                  <a:fillRect/>
                </a:stretch>
              </p:blipFill>
              <p:spPr>
                <a:xfrm>
                  <a:off x="785944" y="5978880"/>
                  <a:ext cx="18288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2" name="Ink 51">
                  <a:extLst>
                    <a:ext uri="{FF2B5EF4-FFF2-40B4-BE49-F238E27FC236}">
                      <a16:creationId xmlns:a16="http://schemas.microsoft.com/office/drawing/2014/main" id="{BC96C80C-D594-941A-1902-7D55DE78FB92}"/>
                    </a:ext>
                  </a:extLst>
                </p14:cNvPr>
                <p14:cNvContentPartPr/>
                <p14:nvPr/>
              </p14:nvContentPartPr>
              <p14:xfrm>
                <a:off x="862984" y="6045840"/>
                <a:ext cx="91800" cy="113040"/>
              </p14:xfrm>
            </p:contentPart>
          </mc:Choice>
          <mc:Fallback xmlns="">
            <p:pic>
              <p:nvPicPr>
                <p:cNvPr id="52" name="Ink 51">
                  <a:extLst>
                    <a:ext uri="{FF2B5EF4-FFF2-40B4-BE49-F238E27FC236}">
                      <a16:creationId xmlns:a16="http://schemas.microsoft.com/office/drawing/2014/main" id="{BC96C80C-D594-941A-1902-7D55DE78FB92}"/>
                    </a:ext>
                  </a:extLst>
                </p:cNvPr>
                <p:cNvPicPr/>
                <p:nvPr/>
              </p:nvPicPr>
              <p:blipFill>
                <a:blip r:embed="rId67"/>
                <a:stretch>
                  <a:fillRect/>
                </a:stretch>
              </p:blipFill>
              <p:spPr>
                <a:xfrm>
                  <a:off x="853984" y="6037200"/>
                  <a:ext cx="10944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4" name="Ink 53">
                  <a:extLst>
                    <a:ext uri="{FF2B5EF4-FFF2-40B4-BE49-F238E27FC236}">
                      <a16:creationId xmlns:a16="http://schemas.microsoft.com/office/drawing/2014/main" id="{93727A37-8C0F-672D-1ED8-99A4CF465520}"/>
                    </a:ext>
                  </a:extLst>
                </p14:cNvPr>
                <p14:cNvContentPartPr/>
                <p14:nvPr/>
              </p14:nvContentPartPr>
              <p14:xfrm>
                <a:off x="995104" y="5811480"/>
                <a:ext cx="110520" cy="163440"/>
              </p14:xfrm>
            </p:contentPart>
          </mc:Choice>
          <mc:Fallback xmlns="">
            <p:pic>
              <p:nvPicPr>
                <p:cNvPr id="54" name="Ink 53">
                  <a:extLst>
                    <a:ext uri="{FF2B5EF4-FFF2-40B4-BE49-F238E27FC236}">
                      <a16:creationId xmlns:a16="http://schemas.microsoft.com/office/drawing/2014/main" id="{93727A37-8C0F-672D-1ED8-99A4CF465520}"/>
                    </a:ext>
                  </a:extLst>
                </p:cNvPr>
                <p:cNvPicPr/>
                <p:nvPr/>
              </p:nvPicPr>
              <p:blipFill>
                <a:blip r:embed="rId69"/>
                <a:stretch>
                  <a:fillRect/>
                </a:stretch>
              </p:blipFill>
              <p:spPr>
                <a:xfrm>
                  <a:off x="986104" y="5802840"/>
                  <a:ext cx="12816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5" name="Ink 54">
                  <a:extLst>
                    <a:ext uri="{FF2B5EF4-FFF2-40B4-BE49-F238E27FC236}">
                      <a16:creationId xmlns:a16="http://schemas.microsoft.com/office/drawing/2014/main" id="{0F2B5E3E-EE23-4B6A-9C25-91CDB3D3A83F}"/>
                    </a:ext>
                  </a:extLst>
                </p14:cNvPr>
                <p14:cNvContentPartPr/>
                <p14:nvPr/>
              </p14:nvContentPartPr>
              <p14:xfrm>
                <a:off x="1143424" y="5691600"/>
                <a:ext cx="198000" cy="206640"/>
              </p14:xfrm>
            </p:contentPart>
          </mc:Choice>
          <mc:Fallback xmlns="">
            <p:pic>
              <p:nvPicPr>
                <p:cNvPr id="55" name="Ink 54">
                  <a:extLst>
                    <a:ext uri="{FF2B5EF4-FFF2-40B4-BE49-F238E27FC236}">
                      <a16:creationId xmlns:a16="http://schemas.microsoft.com/office/drawing/2014/main" id="{0F2B5E3E-EE23-4B6A-9C25-91CDB3D3A83F}"/>
                    </a:ext>
                  </a:extLst>
                </p:cNvPr>
                <p:cNvPicPr/>
                <p:nvPr/>
              </p:nvPicPr>
              <p:blipFill>
                <a:blip r:embed="rId71"/>
                <a:stretch>
                  <a:fillRect/>
                </a:stretch>
              </p:blipFill>
              <p:spPr>
                <a:xfrm>
                  <a:off x="1134424" y="5682600"/>
                  <a:ext cx="21564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6" name="Ink 55">
                  <a:extLst>
                    <a:ext uri="{FF2B5EF4-FFF2-40B4-BE49-F238E27FC236}">
                      <a16:creationId xmlns:a16="http://schemas.microsoft.com/office/drawing/2014/main" id="{4836106B-BDB1-A24D-CF5C-08C233C99E04}"/>
                    </a:ext>
                  </a:extLst>
                </p14:cNvPr>
                <p14:cNvContentPartPr/>
                <p14:nvPr/>
              </p14:nvContentPartPr>
              <p14:xfrm>
                <a:off x="1356904" y="5521320"/>
                <a:ext cx="187200" cy="190440"/>
              </p14:xfrm>
            </p:contentPart>
          </mc:Choice>
          <mc:Fallback xmlns="">
            <p:pic>
              <p:nvPicPr>
                <p:cNvPr id="56" name="Ink 55">
                  <a:extLst>
                    <a:ext uri="{FF2B5EF4-FFF2-40B4-BE49-F238E27FC236}">
                      <a16:creationId xmlns:a16="http://schemas.microsoft.com/office/drawing/2014/main" id="{4836106B-BDB1-A24D-CF5C-08C233C99E04}"/>
                    </a:ext>
                  </a:extLst>
                </p:cNvPr>
                <p:cNvPicPr/>
                <p:nvPr/>
              </p:nvPicPr>
              <p:blipFill>
                <a:blip r:embed="rId73"/>
                <a:stretch>
                  <a:fillRect/>
                </a:stretch>
              </p:blipFill>
              <p:spPr>
                <a:xfrm>
                  <a:off x="1348264" y="5512320"/>
                  <a:ext cx="20484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8" name="Ink 57">
                  <a:extLst>
                    <a:ext uri="{FF2B5EF4-FFF2-40B4-BE49-F238E27FC236}">
                      <a16:creationId xmlns:a16="http://schemas.microsoft.com/office/drawing/2014/main" id="{C9865FDE-2E0D-D9AD-E0A4-8DBBC430C46E}"/>
                    </a:ext>
                  </a:extLst>
                </p14:cNvPr>
                <p14:cNvContentPartPr/>
                <p14:nvPr/>
              </p14:nvContentPartPr>
              <p14:xfrm>
                <a:off x="1042264" y="6372360"/>
                <a:ext cx="133920" cy="145080"/>
              </p14:xfrm>
            </p:contentPart>
          </mc:Choice>
          <mc:Fallback xmlns="">
            <p:pic>
              <p:nvPicPr>
                <p:cNvPr id="58" name="Ink 57">
                  <a:extLst>
                    <a:ext uri="{FF2B5EF4-FFF2-40B4-BE49-F238E27FC236}">
                      <a16:creationId xmlns:a16="http://schemas.microsoft.com/office/drawing/2014/main" id="{C9865FDE-2E0D-D9AD-E0A4-8DBBC430C46E}"/>
                    </a:ext>
                  </a:extLst>
                </p:cNvPr>
                <p:cNvPicPr/>
                <p:nvPr/>
              </p:nvPicPr>
              <p:blipFill>
                <a:blip r:embed="rId75"/>
                <a:stretch>
                  <a:fillRect/>
                </a:stretch>
              </p:blipFill>
              <p:spPr>
                <a:xfrm>
                  <a:off x="1033624" y="6363720"/>
                  <a:ext cx="15156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9" name="Ink 58">
                  <a:extLst>
                    <a:ext uri="{FF2B5EF4-FFF2-40B4-BE49-F238E27FC236}">
                      <a16:creationId xmlns:a16="http://schemas.microsoft.com/office/drawing/2014/main" id="{936FB6B5-092D-B34B-B44B-09A33083AB59}"/>
                    </a:ext>
                  </a:extLst>
                </p14:cNvPr>
                <p14:cNvContentPartPr/>
                <p14:nvPr/>
              </p14:nvContentPartPr>
              <p14:xfrm>
                <a:off x="1049104" y="6287400"/>
                <a:ext cx="164880" cy="151920"/>
              </p14:xfrm>
            </p:contentPart>
          </mc:Choice>
          <mc:Fallback xmlns="">
            <p:pic>
              <p:nvPicPr>
                <p:cNvPr id="59" name="Ink 58">
                  <a:extLst>
                    <a:ext uri="{FF2B5EF4-FFF2-40B4-BE49-F238E27FC236}">
                      <a16:creationId xmlns:a16="http://schemas.microsoft.com/office/drawing/2014/main" id="{936FB6B5-092D-B34B-B44B-09A33083AB59}"/>
                    </a:ext>
                  </a:extLst>
                </p:cNvPr>
                <p:cNvPicPr/>
                <p:nvPr/>
              </p:nvPicPr>
              <p:blipFill>
                <a:blip r:embed="rId77"/>
                <a:stretch>
                  <a:fillRect/>
                </a:stretch>
              </p:blipFill>
              <p:spPr>
                <a:xfrm>
                  <a:off x="1040464" y="6278760"/>
                  <a:ext cx="18252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0" name="Ink 59">
                  <a:extLst>
                    <a:ext uri="{FF2B5EF4-FFF2-40B4-BE49-F238E27FC236}">
                      <a16:creationId xmlns:a16="http://schemas.microsoft.com/office/drawing/2014/main" id="{7CA0C75B-0853-B57B-E590-73AF8292E1CC}"/>
                    </a:ext>
                  </a:extLst>
                </p14:cNvPr>
                <p14:cNvContentPartPr/>
                <p14:nvPr/>
              </p14:nvContentPartPr>
              <p14:xfrm>
                <a:off x="1330264" y="6175440"/>
                <a:ext cx="117360" cy="145800"/>
              </p14:xfrm>
            </p:contentPart>
          </mc:Choice>
          <mc:Fallback xmlns="">
            <p:pic>
              <p:nvPicPr>
                <p:cNvPr id="60" name="Ink 59">
                  <a:extLst>
                    <a:ext uri="{FF2B5EF4-FFF2-40B4-BE49-F238E27FC236}">
                      <a16:creationId xmlns:a16="http://schemas.microsoft.com/office/drawing/2014/main" id="{7CA0C75B-0853-B57B-E590-73AF8292E1CC}"/>
                    </a:ext>
                  </a:extLst>
                </p:cNvPr>
                <p:cNvPicPr/>
                <p:nvPr/>
              </p:nvPicPr>
              <p:blipFill>
                <a:blip r:embed="rId79"/>
                <a:stretch>
                  <a:fillRect/>
                </a:stretch>
              </p:blipFill>
              <p:spPr>
                <a:xfrm>
                  <a:off x="1321264" y="6166440"/>
                  <a:ext cx="13500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1" name="Ink 60">
                  <a:extLst>
                    <a:ext uri="{FF2B5EF4-FFF2-40B4-BE49-F238E27FC236}">
                      <a16:creationId xmlns:a16="http://schemas.microsoft.com/office/drawing/2014/main" id="{2D860AFD-3821-420C-F28E-B4634A2C5007}"/>
                    </a:ext>
                  </a:extLst>
                </p14:cNvPr>
                <p14:cNvContentPartPr/>
                <p14:nvPr/>
              </p14:nvContentPartPr>
              <p14:xfrm>
                <a:off x="1259344" y="6092280"/>
                <a:ext cx="324360" cy="203040"/>
              </p14:xfrm>
            </p:contentPart>
          </mc:Choice>
          <mc:Fallback xmlns="">
            <p:pic>
              <p:nvPicPr>
                <p:cNvPr id="61" name="Ink 60">
                  <a:extLst>
                    <a:ext uri="{FF2B5EF4-FFF2-40B4-BE49-F238E27FC236}">
                      <a16:creationId xmlns:a16="http://schemas.microsoft.com/office/drawing/2014/main" id="{2D860AFD-3821-420C-F28E-B4634A2C5007}"/>
                    </a:ext>
                  </a:extLst>
                </p:cNvPr>
                <p:cNvPicPr/>
                <p:nvPr/>
              </p:nvPicPr>
              <p:blipFill>
                <a:blip r:embed="rId81"/>
                <a:stretch>
                  <a:fillRect/>
                </a:stretch>
              </p:blipFill>
              <p:spPr>
                <a:xfrm>
                  <a:off x="1250704" y="6083640"/>
                  <a:ext cx="34200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2" name="Ink 61">
                  <a:extLst>
                    <a:ext uri="{FF2B5EF4-FFF2-40B4-BE49-F238E27FC236}">
                      <a16:creationId xmlns:a16="http://schemas.microsoft.com/office/drawing/2014/main" id="{58279699-C3B3-7635-EDDC-C72C054BE9F2}"/>
                    </a:ext>
                  </a:extLst>
                </p14:cNvPr>
                <p14:cNvContentPartPr/>
                <p14:nvPr/>
              </p14:nvContentPartPr>
              <p14:xfrm>
                <a:off x="1605304" y="5866560"/>
                <a:ext cx="344880" cy="351000"/>
              </p14:xfrm>
            </p:contentPart>
          </mc:Choice>
          <mc:Fallback xmlns="">
            <p:pic>
              <p:nvPicPr>
                <p:cNvPr id="62" name="Ink 61">
                  <a:extLst>
                    <a:ext uri="{FF2B5EF4-FFF2-40B4-BE49-F238E27FC236}">
                      <a16:creationId xmlns:a16="http://schemas.microsoft.com/office/drawing/2014/main" id="{58279699-C3B3-7635-EDDC-C72C054BE9F2}"/>
                    </a:ext>
                  </a:extLst>
                </p:cNvPr>
                <p:cNvPicPr/>
                <p:nvPr/>
              </p:nvPicPr>
              <p:blipFill>
                <a:blip r:embed="rId83"/>
                <a:stretch>
                  <a:fillRect/>
                </a:stretch>
              </p:blipFill>
              <p:spPr>
                <a:xfrm>
                  <a:off x="1596664" y="5857560"/>
                  <a:ext cx="362520" cy="3686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3" name="Ink 62">
                  <a:extLst>
                    <a:ext uri="{FF2B5EF4-FFF2-40B4-BE49-F238E27FC236}">
                      <a16:creationId xmlns:a16="http://schemas.microsoft.com/office/drawing/2014/main" id="{7DA68238-B28D-6D46-E172-1C75D66EC919}"/>
                    </a:ext>
                  </a:extLst>
                </p14:cNvPr>
                <p14:cNvContentPartPr/>
                <p14:nvPr/>
              </p14:nvContentPartPr>
              <p14:xfrm>
                <a:off x="1360144" y="6833880"/>
                <a:ext cx="151200" cy="149400"/>
              </p14:xfrm>
            </p:contentPart>
          </mc:Choice>
          <mc:Fallback xmlns="">
            <p:pic>
              <p:nvPicPr>
                <p:cNvPr id="63" name="Ink 62">
                  <a:extLst>
                    <a:ext uri="{FF2B5EF4-FFF2-40B4-BE49-F238E27FC236}">
                      <a16:creationId xmlns:a16="http://schemas.microsoft.com/office/drawing/2014/main" id="{7DA68238-B28D-6D46-E172-1C75D66EC919}"/>
                    </a:ext>
                  </a:extLst>
                </p:cNvPr>
                <p:cNvPicPr/>
                <p:nvPr/>
              </p:nvPicPr>
              <p:blipFill>
                <a:blip r:embed="rId85"/>
                <a:stretch>
                  <a:fillRect/>
                </a:stretch>
              </p:blipFill>
              <p:spPr>
                <a:xfrm>
                  <a:off x="1351504" y="6824880"/>
                  <a:ext cx="16884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4" name="Ink 63">
                  <a:extLst>
                    <a:ext uri="{FF2B5EF4-FFF2-40B4-BE49-F238E27FC236}">
                      <a16:creationId xmlns:a16="http://schemas.microsoft.com/office/drawing/2014/main" id="{A91C321C-257E-3DF3-39A2-DFEBFB42F8C0}"/>
                    </a:ext>
                  </a:extLst>
                </p14:cNvPr>
                <p14:cNvContentPartPr/>
                <p14:nvPr/>
              </p14:nvContentPartPr>
              <p14:xfrm>
                <a:off x="1397584" y="6780240"/>
                <a:ext cx="184320" cy="171000"/>
              </p14:xfrm>
            </p:contentPart>
          </mc:Choice>
          <mc:Fallback xmlns="">
            <p:pic>
              <p:nvPicPr>
                <p:cNvPr id="64" name="Ink 63">
                  <a:extLst>
                    <a:ext uri="{FF2B5EF4-FFF2-40B4-BE49-F238E27FC236}">
                      <a16:creationId xmlns:a16="http://schemas.microsoft.com/office/drawing/2014/main" id="{A91C321C-257E-3DF3-39A2-DFEBFB42F8C0}"/>
                    </a:ext>
                  </a:extLst>
                </p:cNvPr>
                <p:cNvPicPr/>
                <p:nvPr/>
              </p:nvPicPr>
              <p:blipFill>
                <a:blip r:embed="rId87"/>
                <a:stretch>
                  <a:fillRect/>
                </a:stretch>
              </p:blipFill>
              <p:spPr>
                <a:xfrm>
                  <a:off x="1388944" y="6771600"/>
                  <a:ext cx="20196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5" name="Ink 64">
                  <a:extLst>
                    <a:ext uri="{FF2B5EF4-FFF2-40B4-BE49-F238E27FC236}">
                      <a16:creationId xmlns:a16="http://schemas.microsoft.com/office/drawing/2014/main" id="{9FC0E462-9F37-35B0-DE6B-ACB600056ABA}"/>
                    </a:ext>
                  </a:extLst>
                </p14:cNvPr>
                <p14:cNvContentPartPr/>
                <p14:nvPr/>
              </p14:nvContentPartPr>
              <p14:xfrm>
                <a:off x="1437184" y="6801840"/>
                <a:ext cx="131760" cy="116640"/>
              </p14:xfrm>
            </p:contentPart>
          </mc:Choice>
          <mc:Fallback xmlns="">
            <p:pic>
              <p:nvPicPr>
                <p:cNvPr id="65" name="Ink 64">
                  <a:extLst>
                    <a:ext uri="{FF2B5EF4-FFF2-40B4-BE49-F238E27FC236}">
                      <a16:creationId xmlns:a16="http://schemas.microsoft.com/office/drawing/2014/main" id="{9FC0E462-9F37-35B0-DE6B-ACB600056ABA}"/>
                    </a:ext>
                  </a:extLst>
                </p:cNvPr>
                <p:cNvPicPr/>
                <p:nvPr/>
              </p:nvPicPr>
              <p:blipFill>
                <a:blip r:embed="rId89"/>
                <a:stretch>
                  <a:fillRect/>
                </a:stretch>
              </p:blipFill>
              <p:spPr>
                <a:xfrm>
                  <a:off x="1428184" y="6792840"/>
                  <a:ext cx="14940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6" name="Ink 65">
                  <a:extLst>
                    <a:ext uri="{FF2B5EF4-FFF2-40B4-BE49-F238E27FC236}">
                      <a16:creationId xmlns:a16="http://schemas.microsoft.com/office/drawing/2014/main" id="{4E4C1A40-73A8-9EBB-4A62-9400FDA76857}"/>
                    </a:ext>
                  </a:extLst>
                </p14:cNvPr>
                <p14:cNvContentPartPr/>
                <p14:nvPr/>
              </p14:nvContentPartPr>
              <p14:xfrm>
                <a:off x="1699984" y="6449040"/>
                <a:ext cx="435240" cy="594000"/>
              </p14:xfrm>
            </p:contentPart>
          </mc:Choice>
          <mc:Fallback xmlns="">
            <p:pic>
              <p:nvPicPr>
                <p:cNvPr id="66" name="Ink 65">
                  <a:extLst>
                    <a:ext uri="{FF2B5EF4-FFF2-40B4-BE49-F238E27FC236}">
                      <a16:creationId xmlns:a16="http://schemas.microsoft.com/office/drawing/2014/main" id="{4E4C1A40-73A8-9EBB-4A62-9400FDA76857}"/>
                    </a:ext>
                  </a:extLst>
                </p:cNvPr>
                <p:cNvPicPr/>
                <p:nvPr/>
              </p:nvPicPr>
              <p:blipFill>
                <a:blip r:embed="rId91"/>
                <a:stretch>
                  <a:fillRect/>
                </a:stretch>
              </p:blipFill>
              <p:spPr>
                <a:xfrm>
                  <a:off x="1690984" y="6440400"/>
                  <a:ext cx="452880" cy="6116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7" name="Ink 66">
                  <a:extLst>
                    <a:ext uri="{FF2B5EF4-FFF2-40B4-BE49-F238E27FC236}">
                      <a16:creationId xmlns:a16="http://schemas.microsoft.com/office/drawing/2014/main" id="{86DD6238-3CC6-20D4-732A-7D1FE8640F0E}"/>
                    </a:ext>
                  </a:extLst>
                </p14:cNvPr>
                <p14:cNvContentPartPr/>
                <p14:nvPr/>
              </p14:nvContentPartPr>
              <p14:xfrm>
                <a:off x="2137384" y="6162840"/>
                <a:ext cx="272880" cy="272880"/>
              </p14:xfrm>
            </p:contentPart>
          </mc:Choice>
          <mc:Fallback xmlns="">
            <p:pic>
              <p:nvPicPr>
                <p:cNvPr id="67" name="Ink 66">
                  <a:extLst>
                    <a:ext uri="{FF2B5EF4-FFF2-40B4-BE49-F238E27FC236}">
                      <a16:creationId xmlns:a16="http://schemas.microsoft.com/office/drawing/2014/main" id="{86DD6238-3CC6-20D4-732A-7D1FE8640F0E}"/>
                    </a:ext>
                  </a:extLst>
                </p:cNvPr>
                <p:cNvPicPr/>
                <p:nvPr/>
              </p:nvPicPr>
              <p:blipFill>
                <a:blip r:embed="rId93"/>
                <a:stretch>
                  <a:fillRect/>
                </a:stretch>
              </p:blipFill>
              <p:spPr>
                <a:xfrm>
                  <a:off x="2128744" y="6153840"/>
                  <a:ext cx="29052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8" name="Ink 67">
                  <a:extLst>
                    <a:ext uri="{FF2B5EF4-FFF2-40B4-BE49-F238E27FC236}">
                      <a16:creationId xmlns:a16="http://schemas.microsoft.com/office/drawing/2014/main" id="{09FD24D8-4C13-3DF1-B4DA-68208081BE31}"/>
                    </a:ext>
                  </a:extLst>
                </p14:cNvPr>
                <p14:cNvContentPartPr/>
                <p14:nvPr/>
              </p14:nvContentPartPr>
              <p14:xfrm>
                <a:off x="2164744" y="6647400"/>
                <a:ext cx="366480" cy="339120"/>
              </p14:xfrm>
            </p:contentPart>
          </mc:Choice>
          <mc:Fallback xmlns="">
            <p:pic>
              <p:nvPicPr>
                <p:cNvPr id="68" name="Ink 67">
                  <a:extLst>
                    <a:ext uri="{FF2B5EF4-FFF2-40B4-BE49-F238E27FC236}">
                      <a16:creationId xmlns:a16="http://schemas.microsoft.com/office/drawing/2014/main" id="{09FD24D8-4C13-3DF1-B4DA-68208081BE31}"/>
                    </a:ext>
                  </a:extLst>
                </p:cNvPr>
                <p:cNvPicPr/>
                <p:nvPr/>
              </p:nvPicPr>
              <p:blipFill>
                <a:blip r:embed="rId95"/>
                <a:stretch>
                  <a:fillRect/>
                </a:stretch>
              </p:blipFill>
              <p:spPr>
                <a:xfrm>
                  <a:off x="2155744" y="6638760"/>
                  <a:ext cx="384120" cy="3567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9" name="Ink 68">
                  <a:extLst>
                    <a:ext uri="{FF2B5EF4-FFF2-40B4-BE49-F238E27FC236}">
                      <a16:creationId xmlns:a16="http://schemas.microsoft.com/office/drawing/2014/main" id="{877AA820-4249-C984-8FE3-74D7822266D9}"/>
                    </a:ext>
                  </a:extLst>
                </p14:cNvPr>
                <p14:cNvContentPartPr/>
                <p14:nvPr/>
              </p14:nvContentPartPr>
              <p14:xfrm>
                <a:off x="2432584" y="6554160"/>
                <a:ext cx="15840" cy="61200"/>
              </p14:xfrm>
            </p:contentPart>
          </mc:Choice>
          <mc:Fallback xmlns="">
            <p:pic>
              <p:nvPicPr>
                <p:cNvPr id="69" name="Ink 68">
                  <a:extLst>
                    <a:ext uri="{FF2B5EF4-FFF2-40B4-BE49-F238E27FC236}">
                      <a16:creationId xmlns:a16="http://schemas.microsoft.com/office/drawing/2014/main" id="{877AA820-4249-C984-8FE3-74D7822266D9}"/>
                    </a:ext>
                  </a:extLst>
                </p:cNvPr>
                <p:cNvPicPr/>
                <p:nvPr/>
              </p:nvPicPr>
              <p:blipFill>
                <a:blip r:embed="rId97"/>
                <a:stretch>
                  <a:fillRect/>
                </a:stretch>
              </p:blipFill>
              <p:spPr>
                <a:xfrm>
                  <a:off x="2423944" y="6545160"/>
                  <a:ext cx="3348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70" name="Ink 69">
                  <a:extLst>
                    <a:ext uri="{FF2B5EF4-FFF2-40B4-BE49-F238E27FC236}">
                      <a16:creationId xmlns:a16="http://schemas.microsoft.com/office/drawing/2014/main" id="{113BAEF0-757C-C638-4D2D-586247113821}"/>
                    </a:ext>
                  </a:extLst>
                </p14:cNvPr>
                <p14:cNvContentPartPr/>
                <p14:nvPr/>
              </p14:nvContentPartPr>
              <p14:xfrm>
                <a:off x="2442664" y="6447960"/>
                <a:ext cx="116640" cy="200160"/>
              </p14:xfrm>
            </p:contentPart>
          </mc:Choice>
          <mc:Fallback xmlns="">
            <p:pic>
              <p:nvPicPr>
                <p:cNvPr id="70" name="Ink 69">
                  <a:extLst>
                    <a:ext uri="{FF2B5EF4-FFF2-40B4-BE49-F238E27FC236}">
                      <a16:creationId xmlns:a16="http://schemas.microsoft.com/office/drawing/2014/main" id="{113BAEF0-757C-C638-4D2D-586247113821}"/>
                    </a:ext>
                  </a:extLst>
                </p:cNvPr>
                <p:cNvPicPr/>
                <p:nvPr/>
              </p:nvPicPr>
              <p:blipFill>
                <a:blip r:embed="rId99"/>
                <a:stretch>
                  <a:fillRect/>
                </a:stretch>
              </p:blipFill>
              <p:spPr>
                <a:xfrm>
                  <a:off x="2434024" y="6438960"/>
                  <a:ext cx="13428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1" name="Ink 70">
                  <a:extLst>
                    <a:ext uri="{FF2B5EF4-FFF2-40B4-BE49-F238E27FC236}">
                      <a16:creationId xmlns:a16="http://schemas.microsoft.com/office/drawing/2014/main" id="{CB8073B6-282D-6C82-42C4-5BF380AB3219}"/>
                    </a:ext>
                  </a:extLst>
                </p14:cNvPr>
                <p14:cNvContentPartPr/>
                <p14:nvPr/>
              </p14:nvContentPartPr>
              <p14:xfrm>
                <a:off x="2524744" y="6554160"/>
                <a:ext cx="129960" cy="66600"/>
              </p14:xfrm>
            </p:contentPart>
          </mc:Choice>
          <mc:Fallback xmlns="">
            <p:pic>
              <p:nvPicPr>
                <p:cNvPr id="71" name="Ink 70">
                  <a:extLst>
                    <a:ext uri="{FF2B5EF4-FFF2-40B4-BE49-F238E27FC236}">
                      <a16:creationId xmlns:a16="http://schemas.microsoft.com/office/drawing/2014/main" id="{CB8073B6-282D-6C82-42C4-5BF380AB3219}"/>
                    </a:ext>
                  </a:extLst>
                </p:cNvPr>
                <p:cNvPicPr/>
                <p:nvPr/>
              </p:nvPicPr>
              <p:blipFill>
                <a:blip r:embed="rId101"/>
                <a:stretch>
                  <a:fillRect/>
                </a:stretch>
              </p:blipFill>
              <p:spPr>
                <a:xfrm>
                  <a:off x="2516104" y="6545160"/>
                  <a:ext cx="14760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2" name="Ink 71">
                  <a:extLst>
                    <a:ext uri="{FF2B5EF4-FFF2-40B4-BE49-F238E27FC236}">
                      <a16:creationId xmlns:a16="http://schemas.microsoft.com/office/drawing/2014/main" id="{FD5D393D-DC10-7111-4420-6707E171FD4B}"/>
                    </a:ext>
                  </a:extLst>
                </p14:cNvPr>
                <p14:cNvContentPartPr/>
                <p14:nvPr/>
              </p14:nvContentPartPr>
              <p14:xfrm>
                <a:off x="2566864" y="6483240"/>
                <a:ext cx="15840" cy="16920"/>
              </p14:xfrm>
            </p:contentPart>
          </mc:Choice>
          <mc:Fallback xmlns="">
            <p:pic>
              <p:nvPicPr>
                <p:cNvPr id="72" name="Ink 71">
                  <a:extLst>
                    <a:ext uri="{FF2B5EF4-FFF2-40B4-BE49-F238E27FC236}">
                      <a16:creationId xmlns:a16="http://schemas.microsoft.com/office/drawing/2014/main" id="{FD5D393D-DC10-7111-4420-6707E171FD4B}"/>
                    </a:ext>
                  </a:extLst>
                </p:cNvPr>
                <p:cNvPicPr/>
                <p:nvPr/>
              </p:nvPicPr>
              <p:blipFill>
                <a:blip r:embed="rId103"/>
                <a:stretch>
                  <a:fillRect/>
                </a:stretch>
              </p:blipFill>
              <p:spPr>
                <a:xfrm>
                  <a:off x="2558224" y="6474600"/>
                  <a:ext cx="3348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3" name="Ink 72">
                  <a:extLst>
                    <a:ext uri="{FF2B5EF4-FFF2-40B4-BE49-F238E27FC236}">
                      <a16:creationId xmlns:a16="http://schemas.microsoft.com/office/drawing/2014/main" id="{037430D6-7540-B487-35E0-12397160C1DE}"/>
                    </a:ext>
                  </a:extLst>
                </p14:cNvPr>
                <p14:cNvContentPartPr/>
                <p14:nvPr/>
              </p14:nvContentPartPr>
              <p14:xfrm>
                <a:off x="2669824" y="6447240"/>
                <a:ext cx="191160" cy="242640"/>
              </p14:xfrm>
            </p:contentPart>
          </mc:Choice>
          <mc:Fallback xmlns="">
            <p:pic>
              <p:nvPicPr>
                <p:cNvPr id="73" name="Ink 72">
                  <a:extLst>
                    <a:ext uri="{FF2B5EF4-FFF2-40B4-BE49-F238E27FC236}">
                      <a16:creationId xmlns:a16="http://schemas.microsoft.com/office/drawing/2014/main" id="{037430D6-7540-B487-35E0-12397160C1DE}"/>
                    </a:ext>
                  </a:extLst>
                </p:cNvPr>
                <p:cNvPicPr/>
                <p:nvPr/>
              </p:nvPicPr>
              <p:blipFill>
                <a:blip r:embed="rId105"/>
                <a:stretch>
                  <a:fillRect/>
                </a:stretch>
              </p:blipFill>
              <p:spPr>
                <a:xfrm>
                  <a:off x="2660824" y="6438600"/>
                  <a:ext cx="20880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4" name="Ink 73">
                  <a:extLst>
                    <a:ext uri="{FF2B5EF4-FFF2-40B4-BE49-F238E27FC236}">
                      <a16:creationId xmlns:a16="http://schemas.microsoft.com/office/drawing/2014/main" id="{90DA2F0C-78B0-F40B-C5A0-E7F3F3C0AB99}"/>
                    </a:ext>
                  </a:extLst>
                </p14:cNvPr>
                <p14:cNvContentPartPr/>
                <p14:nvPr/>
              </p14:nvContentPartPr>
              <p14:xfrm>
                <a:off x="2877544" y="6467400"/>
                <a:ext cx="88560" cy="54360"/>
              </p14:xfrm>
            </p:contentPart>
          </mc:Choice>
          <mc:Fallback xmlns="">
            <p:pic>
              <p:nvPicPr>
                <p:cNvPr id="74" name="Ink 73">
                  <a:extLst>
                    <a:ext uri="{FF2B5EF4-FFF2-40B4-BE49-F238E27FC236}">
                      <a16:creationId xmlns:a16="http://schemas.microsoft.com/office/drawing/2014/main" id="{90DA2F0C-78B0-F40B-C5A0-E7F3F3C0AB99}"/>
                    </a:ext>
                  </a:extLst>
                </p:cNvPr>
                <p:cNvPicPr/>
                <p:nvPr/>
              </p:nvPicPr>
              <p:blipFill>
                <a:blip r:embed="rId107"/>
                <a:stretch>
                  <a:fillRect/>
                </a:stretch>
              </p:blipFill>
              <p:spPr>
                <a:xfrm>
                  <a:off x="2868544" y="6458400"/>
                  <a:ext cx="106200" cy="72000"/>
                </a:xfrm>
                <a:prstGeom prst="rect">
                  <a:avLst/>
                </a:prstGeom>
              </p:spPr>
            </p:pic>
          </mc:Fallback>
        </mc:AlternateContent>
      </p:grpSp>
    </p:spTree>
    <p:extLst>
      <p:ext uri="{BB962C8B-B14F-4D97-AF65-F5344CB8AC3E}">
        <p14:creationId xmlns:p14="http://schemas.microsoft.com/office/powerpoint/2010/main" val="3916014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01081" y="83174"/>
            <a:ext cx="9388475" cy="392112"/>
          </a:xfrm>
        </p:spPr>
        <p:txBody>
          <a:bodyPr>
            <a:noAutofit/>
          </a:bodyPr>
          <a:lstStyle/>
          <a:p>
            <a:r>
              <a:rPr lang="en-US" sz="2706" dirty="0"/>
              <a:t>PCR Applications – Identification of Individuals</a:t>
            </a:r>
          </a:p>
        </p:txBody>
      </p:sp>
      <p:pic>
        <p:nvPicPr>
          <p:cNvPr id="7" name="Picture 3"/>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3773"/>
          <a:stretch/>
        </p:blipFill>
        <p:spPr bwMode="auto">
          <a:xfrm>
            <a:off x="8013700" y="4003675"/>
            <a:ext cx="4970463"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FB9503C7-58E0-46F8-A8C3-F88505205AF3}"/>
              </a:ext>
            </a:extLst>
          </p:cNvPr>
          <p:cNvSpPr txBox="1"/>
          <p:nvPr/>
        </p:nvSpPr>
        <p:spPr>
          <a:xfrm>
            <a:off x="4694485" y="4237672"/>
            <a:ext cx="3100650" cy="1671291"/>
          </a:xfrm>
          <a:prstGeom prst="rect">
            <a:avLst/>
          </a:prstGeom>
          <a:noFill/>
        </p:spPr>
        <p:txBody>
          <a:bodyPr wrap="square" rtlCol="0">
            <a:spAutoFit/>
          </a:bodyPr>
          <a:lstStyle/>
          <a:p>
            <a:r>
              <a:rPr lang="en-US" sz="2052" i="1" dirty="0">
                <a:solidFill>
                  <a:srgbClr val="0070C0"/>
                </a:solidFill>
              </a:rPr>
              <a:t>Which individual has the shortest PCR product?</a:t>
            </a:r>
          </a:p>
          <a:p>
            <a:endParaRPr lang="en-US" sz="2052" i="1" dirty="0">
              <a:solidFill>
                <a:srgbClr val="0070C0"/>
              </a:solidFill>
            </a:endParaRPr>
          </a:p>
          <a:p>
            <a:endParaRPr lang="en-US" sz="2052" i="1" dirty="0">
              <a:solidFill>
                <a:srgbClr val="0070C0"/>
              </a:solidFill>
            </a:endParaRPr>
          </a:p>
          <a:p>
            <a:r>
              <a:rPr lang="en-US" sz="2052" i="1" dirty="0">
                <a:solidFill>
                  <a:srgbClr val="0070C0"/>
                </a:solidFill>
              </a:rPr>
              <a:t>Which has the longest?</a:t>
            </a:r>
          </a:p>
        </p:txBody>
      </p:sp>
      <p:sp>
        <p:nvSpPr>
          <p:cNvPr id="9" name="TextBox 8">
            <a:extLst>
              <a:ext uri="{FF2B5EF4-FFF2-40B4-BE49-F238E27FC236}">
                <a16:creationId xmlns:a16="http://schemas.microsoft.com/office/drawing/2014/main" id="{2B6C198B-15C2-4737-B381-B990213A893E}"/>
              </a:ext>
            </a:extLst>
          </p:cNvPr>
          <p:cNvSpPr txBox="1"/>
          <p:nvPr/>
        </p:nvSpPr>
        <p:spPr>
          <a:xfrm>
            <a:off x="6557923" y="1153418"/>
            <a:ext cx="5918607" cy="561949"/>
          </a:xfrm>
          <a:prstGeom prst="rect">
            <a:avLst/>
          </a:prstGeom>
          <a:noFill/>
        </p:spPr>
        <p:txBody>
          <a:bodyPr wrap="none" rtlCol="0">
            <a:spAutoFit/>
          </a:bodyPr>
          <a:lstStyle/>
          <a:p>
            <a:pPr algn="ctr"/>
            <a:r>
              <a:rPr lang="en-US" sz="1526" dirty="0">
                <a:latin typeface="Courier New" panose="02070309020205020404" pitchFamily="49" charset="0"/>
                <a:cs typeface="Courier New" panose="02070309020205020404" pitchFamily="49" charset="0"/>
              </a:rPr>
              <a:t>--TG</a:t>
            </a:r>
            <a:r>
              <a:rPr lang="en-US" sz="1526" b="1" dirty="0">
                <a:highlight>
                  <a:srgbClr val="FFFF00"/>
                </a:highlight>
                <a:latin typeface="Courier New" panose="02070309020205020404" pitchFamily="49" charset="0"/>
                <a:cs typeface="Courier New" panose="02070309020205020404" pitchFamily="49" charset="0"/>
              </a:rPr>
              <a:t>CCGACTC</a:t>
            </a:r>
            <a:r>
              <a:rPr lang="en-US" sz="1526" dirty="0">
                <a:latin typeface="Courier New" panose="02070309020205020404" pitchFamily="49" charset="0"/>
                <a:cs typeface="Courier New" panose="02070309020205020404" pitchFamily="49" charset="0"/>
              </a:rPr>
              <a:t>GT</a:t>
            </a:r>
            <a:r>
              <a:rPr lang="en-US" sz="1526" dirty="0">
                <a:highlight>
                  <a:srgbClr val="C0C0C0"/>
                </a:highlight>
                <a:latin typeface="Courier New" panose="02070309020205020404" pitchFamily="49" charset="0"/>
                <a:cs typeface="Courier New" panose="02070309020205020404" pitchFamily="49" charset="0"/>
              </a:rPr>
              <a:t>AGGCC</a:t>
            </a:r>
            <a:r>
              <a:rPr lang="en-US" sz="1526" dirty="0">
                <a:highlight>
                  <a:srgbClr val="00FFFF"/>
                </a:highlight>
                <a:latin typeface="Courier New" panose="02070309020205020404" pitchFamily="49" charset="0"/>
                <a:cs typeface="Courier New" panose="02070309020205020404" pitchFamily="49" charset="0"/>
              </a:rPr>
              <a:t>AGGCC</a:t>
            </a:r>
            <a:r>
              <a:rPr lang="en-US" sz="1526" dirty="0">
                <a:highlight>
                  <a:srgbClr val="C0C0C0"/>
                </a:highlight>
                <a:latin typeface="Courier New" panose="02070309020205020404" pitchFamily="49" charset="0"/>
                <a:cs typeface="Courier New" panose="02070309020205020404" pitchFamily="49" charset="0"/>
              </a:rPr>
              <a:t>AGGCC</a:t>
            </a:r>
            <a:r>
              <a:rPr lang="en-US" sz="1526" dirty="0">
                <a:highlight>
                  <a:srgbClr val="00FFFF"/>
                </a:highlight>
                <a:latin typeface="Courier New" panose="02070309020205020404" pitchFamily="49" charset="0"/>
                <a:cs typeface="Courier New" panose="02070309020205020404" pitchFamily="49" charset="0"/>
              </a:rPr>
              <a:t>AGGCC</a:t>
            </a:r>
            <a:r>
              <a:rPr lang="en-US" sz="1526" dirty="0">
                <a:latin typeface="Courier New" panose="02070309020205020404" pitchFamily="49" charset="0"/>
                <a:cs typeface="Courier New" panose="02070309020205020404" pitchFamily="49" charset="0"/>
              </a:rPr>
              <a:t>ACTGGTGAGGTACG--</a:t>
            </a:r>
          </a:p>
          <a:p>
            <a:pPr algn="ctr"/>
            <a:r>
              <a:rPr lang="en-US" sz="1526" dirty="0">
                <a:latin typeface="Courier New" panose="02070309020205020404" pitchFamily="49" charset="0"/>
                <a:cs typeface="Courier New" panose="02070309020205020404" pitchFamily="49" charset="0"/>
              </a:rPr>
              <a:t>--ACGGCTGAGCATCCGGTCCGGTCCGGTCCGGTGACCA</a:t>
            </a:r>
            <a:r>
              <a:rPr lang="en-US" sz="1526" b="1" dirty="0">
                <a:highlight>
                  <a:srgbClr val="00FF00"/>
                </a:highlight>
                <a:latin typeface="Courier New" panose="02070309020205020404" pitchFamily="49" charset="0"/>
                <a:cs typeface="Courier New" panose="02070309020205020404" pitchFamily="49" charset="0"/>
              </a:rPr>
              <a:t>CTCCATG</a:t>
            </a:r>
            <a:r>
              <a:rPr lang="en-US" sz="1526" dirty="0">
                <a:latin typeface="Courier New" panose="02070309020205020404" pitchFamily="49" charset="0"/>
                <a:cs typeface="Courier New" panose="02070309020205020404" pitchFamily="49" charset="0"/>
              </a:rPr>
              <a:t>C--</a:t>
            </a:r>
          </a:p>
        </p:txBody>
      </p:sp>
      <p:sp>
        <p:nvSpPr>
          <p:cNvPr id="10" name="TextBox 9">
            <a:extLst>
              <a:ext uri="{FF2B5EF4-FFF2-40B4-BE49-F238E27FC236}">
                <a16:creationId xmlns:a16="http://schemas.microsoft.com/office/drawing/2014/main" id="{7AC88956-3FBC-4FBA-80FB-8984C0568524}"/>
              </a:ext>
            </a:extLst>
          </p:cNvPr>
          <p:cNvSpPr txBox="1"/>
          <p:nvPr/>
        </p:nvSpPr>
        <p:spPr>
          <a:xfrm>
            <a:off x="175478" y="1507277"/>
            <a:ext cx="4411601" cy="5298886"/>
          </a:xfrm>
          <a:prstGeom prst="rect">
            <a:avLst/>
          </a:prstGeom>
          <a:noFill/>
        </p:spPr>
        <p:txBody>
          <a:bodyPr wrap="square" rtlCol="0">
            <a:spAutoFit/>
          </a:bodyPr>
          <a:lstStyle/>
          <a:p>
            <a:pPr marL="263843" indent="-263843">
              <a:spcBef>
                <a:spcPts val="600"/>
              </a:spcBef>
              <a:buFont typeface="Arial" panose="020B0604020202020204" pitchFamily="34" charset="0"/>
              <a:buChar char="•"/>
            </a:pPr>
            <a:r>
              <a:rPr lang="en-US" sz="2052" dirty="0"/>
              <a:t>Individuals will inherit one copy of the repeat from each parent.  The length of the inherited DNA can be the same or different.</a:t>
            </a:r>
          </a:p>
          <a:p>
            <a:pPr marL="263843" indent="-263843">
              <a:spcBef>
                <a:spcPts val="600"/>
              </a:spcBef>
              <a:buFont typeface="Arial" panose="020B0604020202020204" pitchFamily="34" charset="0"/>
              <a:buChar char="•"/>
            </a:pPr>
            <a:r>
              <a:rPr lang="en-US" sz="2052" dirty="0"/>
              <a:t>PCR Primers are designed to be outside the repeated region, so that they will anneal to a single location on the chromosome and then amplify the region containing the STR</a:t>
            </a:r>
          </a:p>
          <a:p>
            <a:pPr marL="263843" indent="-263843">
              <a:spcBef>
                <a:spcPts val="600"/>
              </a:spcBef>
              <a:buFont typeface="Arial" panose="020B0604020202020204" pitchFamily="34" charset="0"/>
              <a:buChar char="•"/>
            </a:pPr>
            <a:r>
              <a:rPr lang="en-US" sz="2052" dirty="0"/>
              <a:t>PCR Product length = primer lengths + number of tandem repeats (+ any DNA between the primers and the repeats). </a:t>
            </a:r>
            <a:r>
              <a:rPr lang="en-US" sz="2052" i="1" dirty="0">
                <a:solidFill>
                  <a:srgbClr val="C00000"/>
                </a:solidFill>
              </a:rPr>
              <a:t>Individuals can be differentiated by the length of the PCR product if they have different numbers of STR</a:t>
            </a:r>
            <a:endParaRPr lang="en-US" sz="2052" dirty="0"/>
          </a:p>
        </p:txBody>
      </p:sp>
      <p:sp>
        <p:nvSpPr>
          <p:cNvPr id="12" name="Rectangle 11">
            <a:extLst>
              <a:ext uri="{FF2B5EF4-FFF2-40B4-BE49-F238E27FC236}">
                <a16:creationId xmlns:a16="http://schemas.microsoft.com/office/drawing/2014/main" id="{6FC8F7CD-1D13-461F-BEF9-D4DE55FBCD5F}"/>
              </a:ext>
            </a:extLst>
          </p:cNvPr>
          <p:cNvSpPr/>
          <p:nvPr/>
        </p:nvSpPr>
        <p:spPr>
          <a:xfrm>
            <a:off x="175478" y="540424"/>
            <a:ext cx="6316603" cy="1039708"/>
          </a:xfrm>
          <a:prstGeom prst="rect">
            <a:avLst/>
          </a:prstGeom>
        </p:spPr>
        <p:txBody>
          <a:bodyPr wrap="square">
            <a:spAutoFit/>
          </a:bodyPr>
          <a:lstStyle/>
          <a:p>
            <a:pPr marL="276197" indent="-276197">
              <a:buFont typeface="Arial" panose="020B0604020202020204" pitchFamily="34" charset="0"/>
              <a:buChar char="•"/>
            </a:pPr>
            <a:r>
              <a:rPr lang="en-US" sz="2052" dirty="0"/>
              <a:t>Regions of DNA have variable numbers of repeated DNA sequences (Short tandem repeats, STR). The number of STR can differ from one person to the next.</a:t>
            </a:r>
          </a:p>
        </p:txBody>
      </p:sp>
      <p:cxnSp>
        <p:nvCxnSpPr>
          <p:cNvPr id="14" name="Straight Arrow Connector 13">
            <a:extLst>
              <a:ext uri="{FF2B5EF4-FFF2-40B4-BE49-F238E27FC236}">
                <a16:creationId xmlns:a16="http://schemas.microsoft.com/office/drawing/2014/main" id="{5FCCD890-98E4-4FC7-9BB0-FAFAD6646DC3}"/>
              </a:ext>
            </a:extLst>
          </p:cNvPr>
          <p:cNvCxnSpPr/>
          <p:nvPr/>
        </p:nvCxnSpPr>
        <p:spPr>
          <a:xfrm>
            <a:off x="9415426" y="1712424"/>
            <a:ext cx="0" cy="707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D0BA7A3-0F19-4675-9D98-3AC6FAAD31ED}"/>
              </a:ext>
            </a:extLst>
          </p:cNvPr>
          <p:cNvSpPr/>
          <p:nvPr/>
        </p:nvSpPr>
        <p:spPr>
          <a:xfrm>
            <a:off x="7795135" y="1869342"/>
            <a:ext cx="1370888" cy="330219"/>
          </a:xfrm>
          <a:prstGeom prst="rect">
            <a:avLst/>
          </a:prstGeom>
        </p:spPr>
        <p:txBody>
          <a:bodyPr wrap="none">
            <a:spAutoFit/>
          </a:bodyPr>
          <a:lstStyle/>
          <a:p>
            <a:r>
              <a:rPr lang="en-US" sz="1546" b="1" dirty="0">
                <a:highlight>
                  <a:srgbClr val="FFFF00"/>
                </a:highlight>
                <a:latin typeface="Courier New" panose="02070309020205020404" pitchFamily="49" charset="0"/>
                <a:cs typeface="Courier New" panose="02070309020205020404" pitchFamily="49" charset="0"/>
              </a:rPr>
              <a:t>5’-CCGACTC</a:t>
            </a:r>
            <a:endParaRPr lang="en-US" sz="1546" dirty="0"/>
          </a:p>
        </p:txBody>
      </p:sp>
      <p:sp>
        <p:nvSpPr>
          <p:cNvPr id="16" name="Rectangle 15">
            <a:extLst>
              <a:ext uri="{FF2B5EF4-FFF2-40B4-BE49-F238E27FC236}">
                <a16:creationId xmlns:a16="http://schemas.microsoft.com/office/drawing/2014/main" id="{704AB5D6-F0A9-4647-B3D2-DC11A8F06BD1}"/>
              </a:ext>
            </a:extLst>
          </p:cNvPr>
          <p:cNvSpPr/>
          <p:nvPr/>
        </p:nvSpPr>
        <p:spPr>
          <a:xfrm>
            <a:off x="9924527" y="2017725"/>
            <a:ext cx="1370888" cy="330219"/>
          </a:xfrm>
          <a:prstGeom prst="rect">
            <a:avLst/>
          </a:prstGeom>
        </p:spPr>
        <p:txBody>
          <a:bodyPr wrap="none">
            <a:spAutoFit/>
          </a:bodyPr>
          <a:lstStyle/>
          <a:p>
            <a:r>
              <a:rPr lang="en-US" sz="1546" b="1" dirty="0">
                <a:highlight>
                  <a:srgbClr val="00FF00"/>
                </a:highlight>
                <a:latin typeface="Courier New" panose="02070309020205020404" pitchFamily="49" charset="0"/>
                <a:cs typeface="Courier New" panose="02070309020205020404" pitchFamily="49" charset="0"/>
              </a:rPr>
              <a:t>CTCCATG-5’</a:t>
            </a:r>
            <a:endParaRPr lang="en-US" sz="1546" dirty="0"/>
          </a:p>
        </p:txBody>
      </p:sp>
      <p:sp>
        <p:nvSpPr>
          <p:cNvPr id="17" name="Rectangle 16">
            <a:extLst>
              <a:ext uri="{FF2B5EF4-FFF2-40B4-BE49-F238E27FC236}">
                <a16:creationId xmlns:a16="http://schemas.microsoft.com/office/drawing/2014/main" id="{9F3F6AD2-4259-4CD2-AF85-3B9588290282}"/>
              </a:ext>
            </a:extLst>
          </p:cNvPr>
          <p:cNvSpPr/>
          <p:nvPr/>
        </p:nvSpPr>
        <p:spPr>
          <a:xfrm>
            <a:off x="6902664" y="2675014"/>
            <a:ext cx="5229125" cy="568104"/>
          </a:xfrm>
          <a:prstGeom prst="rect">
            <a:avLst/>
          </a:prstGeom>
        </p:spPr>
        <p:txBody>
          <a:bodyPr wrap="square">
            <a:spAutoFit/>
          </a:bodyPr>
          <a:lstStyle/>
          <a:p>
            <a:r>
              <a:rPr lang="en-US" sz="1546" b="1" dirty="0">
                <a:highlight>
                  <a:srgbClr val="FFFF00"/>
                </a:highlight>
                <a:latin typeface="Courier New" panose="02070309020205020404" pitchFamily="49" charset="0"/>
                <a:cs typeface="Courier New" panose="02070309020205020404" pitchFamily="49" charset="0"/>
              </a:rPr>
              <a:t>CCGACTC</a:t>
            </a:r>
            <a:r>
              <a:rPr lang="en-US" sz="1546" dirty="0">
                <a:latin typeface="Courier New" panose="02070309020205020404" pitchFamily="49" charset="0"/>
                <a:cs typeface="Courier New" panose="02070309020205020404" pitchFamily="49" charset="0"/>
              </a:rPr>
              <a:t>GT</a:t>
            </a:r>
            <a:r>
              <a:rPr lang="en-US" sz="1546" dirty="0">
                <a:highlight>
                  <a:srgbClr val="C0C0C0"/>
                </a:highlight>
                <a:latin typeface="Courier New" panose="02070309020205020404" pitchFamily="49" charset="0"/>
                <a:cs typeface="Courier New" panose="02070309020205020404" pitchFamily="49" charset="0"/>
              </a:rPr>
              <a:t>AGGCC</a:t>
            </a:r>
            <a:r>
              <a:rPr lang="en-US" sz="1546" dirty="0">
                <a:highlight>
                  <a:srgbClr val="00FFFF"/>
                </a:highlight>
                <a:latin typeface="Courier New" panose="02070309020205020404" pitchFamily="49" charset="0"/>
                <a:cs typeface="Courier New" panose="02070309020205020404" pitchFamily="49" charset="0"/>
              </a:rPr>
              <a:t>AGGCC</a:t>
            </a:r>
            <a:r>
              <a:rPr lang="en-US" sz="1546" dirty="0">
                <a:highlight>
                  <a:srgbClr val="C0C0C0"/>
                </a:highlight>
                <a:latin typeface="Courier New" panose="02070309020205020404" pitchFamily="49" charset="0"/>
                <a:cs typeface="Courier New" panose="02070309020205020404" pitchFamily="49" charset="0"/>
              </a:rPr>
              <a:t>AGGCC</a:t>
            </a:r>
            <a:r>
              <a:rPr lang="en-US" sz="1546" dirty="0">
                <a:highlight>
                  <a:srgbClr val="00FFFF"/>
                </a:highlight>
                <a:latin typeface="Courier New" panose="02070309020205020404" pitchFamily="49" charset="0"/>
                <a:cs typeface="Courier New" panose="02070309020205020404" pitchFamily="49" charset="0"/>
              </a:rPr>
              <a:t>AGGCC</a:t>
            </a:r>
            <a:r>
              <a:rPr lang="en-US" sz="1546" dirty="0">
                <a:latin typeface="Courier New" panose="02070309020205020404" pitchFamily="49" charset="0"/>
                <a:cs typeface="Courier New" panose="02070309020205020404" pitchFamily="49" charset="0"/>
              </a:rPr>
              <a:t>ACTGGTGAGGTAC</a:t>
            </a:r>
          </a:p>
          <a:p>
            <a:r>
              <a:rPr lang="en-US" sz="1546" dirty="0">
                <a:latin typeface="Courier New" panose="02070309020205020404" pitchFamily="49" charset="0"/>
                <a:cs typeface="Courier New" panose="02070309020205020404" pitchFamily="49" charset="0"/>
              </a:rPr>
              <a:t>GGCTGAGCATCCGGTCCGGTCCGGTCCGGTGACCA</a:t>
            </a:r>
            <a:r>
              <a:rPr lang="en-US" sz="1546" b="1" dirty="0">
                <a:highlight>
                  <a:srgbClr val="00FF00"/>
                </a:highlight>
                <a:latin typeface="Courier New" panose="02070309020205020404" pitchFamily="49" charset="0"/>
                <a:cs typeface="Courier New" panose="02070309020205020404" pitchFamily="49" charset="0"/>
              </a:rPr>
              <a:t>CTCCATG</a:t>
            </a:r>
            <a:endParaRPr lang="en-US" sz="1546" dirty="0">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A11ADB6E-EFD7-42D1-9DBA-952E3C2D8B2C}"/>
              </a:ext>
            </a:extLst>
          </p:cNvPr>
          <p:cNvSpPr txBox="1"/>
          <p:nvPr/>
        </p:nvSpPr>
        <p:spPr>
          <a:xfrm>
            <a:off x="9120828" y="651209"/>
            <a:ext cx="443135" cy="300723"/>
          </a:xfrm>
          <a:prstGeom prst="rect">
            <a:avLst/>
          </a:prstGeom>
          <a:noFill/>
        </p:spPr>
        <p:txBody>
          <a:bodyPr wrap="none" rtlCol="0">
            <a:spAutoFit/>
          </a:bodyPr>
          <a:lstStyle/>
          <a:p>
            <a:r>
              <a:rPr lang="en-US" sz="1354" dirty="0"/>
              <a:t>STR</a:t>
            </a:r>
          </a:p>
        </p:txBody>
      </p:sp>
      <p:cxnSp>
        <p:nvCxnSpPr>
          <p:cNvPr id="6" name="Straight Arrow Connector 5">
            <a:extLst>
              <a:ext uri="{FF2B5EF4-FFF2-40B4-BE49-F238E27FC236}">
                <a16:creationId xmlns:a16="http://schemas.microsoft.com/office/drawing/2014/main" id="{CA750F9A-E435-479F-9F3A-F272AA1E9421}"/>
              </a:ext>
            </a:extLst>
          </p:cNvPr>
          <p:cNvCxnSpPr>
            <a:stCxn id="3" idx="1"/>
          </p:cNvCxnSpPr>
          <p:nvPr/>
        </p:nvCxnSpPr>
        <p:spPr>
          <a:xfrm flipH="1">
            <a:off x="8442234" y="801571"/>
            <a:ext cx="678594" cy="414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BD1A262-C843-4BAC-AA87-825C4E2B19C9}"/>
              </a:ext>
            </a:extLst>
          </p:cNvPr>
          <p:cNvCxnSpPr>
            <a:stCxn id="3" idx="2"/>
          </p:cNvCxnSpPr>
          <p:nvPr/>
        </p:nvCxnSpPr>
        <p:spPr>
          <a:xfrm flipH="1">
            <a:off x="9120829" y="951932"/>
            <a:ext cx="221567" cy="216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37E118-AAE3-4F5B-AF73-707CD64A1DDB}"/>
              </a:ext>
            </a:extLst>
          </p:cNvPr>
          <p:cNvCxnSpPr>
            <a:stCxn id="3" idx="2"/>
          </p:cNvCxnSpPr>
          <p:nvPr/>
        </p:nvCxnSpPr>
        <p:spPr>
          <a:xfrm>
            <a:off x="9342396" y="951932"/>
            <a:ext cx="313178" cy="227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7663BA2-DEC7-4346-8660-27609FCC2DC9}"/>
              </a:ext>
            </a:extLst>
          </p:cNvPr>
          <p:cNvCxnSpPr>
            <a:stCxn id="3" idx="3"/>
          </p:cNvCxnSpPr>
          <p:nvPr/>
        </p:nvCxnSpPr>
        <p:spPr>
          <a:xfrm>
            <a:off x="9563963" y="801571"/>
            <a:ext cx="652463" cy="358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Date Placeholder 17">
            <a:extLst>
              <a:ext uri="{FF2B5EF4-FFF2-40B4-BE49-F238E27FC236}">
                <a16:creationId xmlns:a16="http://schemas.microsoft.com/office/drawing/2014/main" id="{539840A8-EADB-E4A8-6EBB-5566E09AC613}"/>
              </a:ext>
            </a:extLst>
          </p:cNvPr>
          <p:cNvSpPr>
            <a:spLocks noGrp="1"/>
          </p:cNvSpPr>
          <p:nvPr>
            <p:ph type="dt" sz="half" idx="10"/>
          </p:nvPr>
        </p:nvSpPr>
        <p:spPr/>
        <p:txBody>
          <a:bodyPr/>
          <a:lstStyle/>
          <a:p>
            <a:fld id="{ECD16549-2236-4B71-9DF5-142F6BC75070}" type="datetime1">
              <a:rPr lang="en-US" smtClean="0"/>
              <a:t>2/5/2025</a:t>
            </a:fld>
            <a:endParaRPr lang="en-US"/>
          </a:p>
        </p:txBody>
      </p:sp>
      <p:sp>
        <p:nvSpPr>
          <p:cNvPr id="19" name="Footer Placeholder 18">
            <a:extLst>
              <a:ext uri="{FF2B5EF4-FFF2-40B4-BE49-F238E27FC236}">
                <a16:creationId xmlns:a16="http://schemas.microsoft.com/office/drawing/2014/main" id="{3C0D06AC-0D0C-38A5-04B6-93C3B191AF27}"/>
              </a:ext>
            </a:extLst>
          </p:cNvPr>
          <p:cNvSpPr>
            <a:spLocks noGrp="1"/>
          </p:cNvSpPr>
          <p:nvPr>
            <p:ph type="ftr" sz="quarter" idx="11"/>
          </p:nvPr>
        </p:nvSpPr>
        <p:spPr/>
        <p:txBody>
          <a:bodyPr/>
          <a:lstStyle/>
          <a:p>
            <a:r>
              <a:rPr lang="en-US"/>
              <a:t>Drugs and Disease Spring 2025 - Lecture 4</a:t>
            </a:r>
          </a:p>
        </p:txBody>
      </p:sp>
      <p:sp>
        <p:nvSpPr>
          <p:cNvPr id="20" name="Slide Number Placeholder 19">
            <a:extLst>
              <a:ext uri="{FF2B5EF4-FFF2-40B4-BE49-F238E27FC236}">
                <a16:creationId xmlns:a16="http://schemas.microsoft.com/office/drawing/2014/main" id="{FE10B94F-19E8-05B9-E6A2-5F867F36073B}"/>
              </a:ext>
            </a:extLst>
          </p:cNvPr>
          <p:cNvSpPr>
            <a:spLocks noGrp="1"/>
          </p:cNvSpPr>
          <p:nvPr>
            <p:ph type="sldNum" sz="quarter" idx="12"/>
          </p:nvPr>
        </p:nvSpPr>
        <p:spPr/>
        <p:txBody>
          <a:bodyPr/>
          <a:lstStyle/>
          <a:p>
            <a:fld id="{DC3BB032-4020-48F4-953B-341806DC4A2B}" type="slidenum">
              <a:rPr lang="en-US" smtClean="0"/>
              <a:t>35</a:t>
            </a:fld>
            <a:endParaRPr lang="en-US"/>
          </a:p>
        </p:txBody>
      </p:sp>
    </p:spTree>
    <p:extLst>
      <p:ext uri="{BB962C8B-B14F-4D97-AF65-F5344CB8AC3E}">
        <p14:creationId xmlns:p14="http://schemas.microsoft.com/office/powerpoint/2010/main" val="2773083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48481" y="147382"/>
            <a:ext cx="12207082" cy="309562"/>
          </a:xfrm>
        </p:spPr>
        <p:txBody>
          <a:bodyPr>
            <a:noAutofit/>
          </a:bodyPr>
          <a:lstStyle/>
          <a:p>
            <a:r>
              <a:rPr lang="en-US" sz="2800" dirty="0"/>
              <a:t>Size Determination of PCR products - Agarose Gel Electrophoresis.</a:t>
            </a:r>
          </a:p>
        </p:txBody>
      </p:sp>
      <p:pic>
        <p:nvPicPr>
          <p:cNvPr id="2050" name="Picture 2" descr="http://openwetware.org/images/9/9e/6-28-07_PT_colony_PCR_gel.jpg"/>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7859" r="44880"/>
          <a:stretch/>
        </p:blipFill>
        <p:spPr bwMode="auto">
          <a:xfrm>
            <a:off x="9082881" y="1338721"/>
            <a:ext cx="1614488" cy="253682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a:extLst>
              <a:ext uri="{FF2B5EF4-FFF2-40B4-BE49-F238E27FC236}">
                <a16:creationId xmlns:a16="http://schemas.microsoft.com/office/drawing/2014/main" id="{B43B280F-8070-488F-A0EA-1781AE2C027D}"/>
              </a:ext>
            </a:extLst>
          </p:cNvPr>
          <p:cNvPicPr>
            <a:picLocks noChangeAspect="1"/>
          </p:cNvPicPr>
          <p:nvPr/>
        </p:nvPicPr>
        <p:blipFill rotWithShape="1">
          <a:blip r:embed="rId4">
            <a:extLst>
              <a:ext uri="{28A0092B-C50C-407E-A947-70E740481C1C}">
                <a14:useLocalDpi xmlns:a14="http://schemas.microsoft.com/office/drawing/2010/main" val="0"/>
              </a:ext>
            </a:extLst>
          </a:blip>
          <a:srcRect b="7004"/>
          <a:stretch/>
        </p:blipFill>
        <p:spPr>
          <a:xfrm>
            <a:off x="3013446" y="4071904"/>
            <a:ext cx="7465186" cy="2050015"/>
          </a:xfrm>
          <a:prstGeom prst="rect">
            <a:avLst/>
          </a:prstGeom>
        </p:spPr>
      </p:pic>
      <p:pic>
        <p:nvPicPr>
          <p:cNvPr id="6" name="Content Placeholder 3">
            <a:extLst>
              <a:ext uri="{FF2B5EF4-FFF2-40B4-BE49-F238E27FC236}">
                <a16:creationId xmlns:a16="http://schemas.microsoft.com/office/drawing/2014/main" id="{6386C3A4-C023-4EC4-9F26-66540E5968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125"/>
          <a:stretch/>
        </p:blipFill>
        <p:spPr>
          <a:xfrm>
            <a:off x="2985366" y="1285357"/>
            <a:ext cx="5845155" cy="2706085"/>
          </a:xfrm>
          <a:prstGeom prst="rect">
            <a:avLst/>
          </a:prstGeom>
        </p:spPr>
      </p:pic>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346" r="50000" b="1589"/>
          <a:stretch/>
        </p:blipFill>
        <p:spPr>
          <a:xfrm>
            <a:off x="3999018" y="2315770"/>
            <a:ext cx="839761" cy="933965"/>
          </a:xfrm>
          <a:prstGeom prst="rect">
            <a:avLst/>
          </a:prstGeom>
        </p:spPr>
      </p:pic>
      <p:sp>
        <p:nvSpPr>
          <p:cNvPr id="2" name="TextBox 1">
            <a:extLst>
              <a:ext uri="{FF2B5EF4-FFF2-40B4-BE49-F238E27FC236}">
                <a16:creationId xmlns:a16="http://schemas.microsoft.com/office/drawing/2014/main" id="{DE24F975-155C-46A3-A54C-8F3642F3AA79}"/>
              </a:ext>
            </a:extLst>
          </p:cNvPr>
          <p:cNvSpPr txBox="1"/>
          <p:nvPr/>
        </p:nvSpPr>
        <p:spPr>
          <a:xfrm>
            <a:off x="10825367" y="2978177"/>
            <a:ext cx="2035594" cy="1039708"/>
          </a:xfrm>
          <a:prstGeom prst="rect">
            <a:avLst/>
          </a:prstGeom>
          <a:noFill/>
        </p:spPr>
        <p:txBody>
          <a:bodyPr wrap="square" rtlCol="0">
            <a:spAutoFit/>
          </a:bodyPr>
          <a:lstStyle/>
          <a:p>
            <a:r>
              <a:rPr lang="en-US" sz="2052" i="1" dirty="0">
                <a:solidFill>
                  <a:srgbClr val="00B0F0"/>
                </a:solidFill>
              </a:rPr>
              <a:t>Which are the smallest PCR fragments?</a:t>
            </a:r>
          </a:p>
        </p:txBody>
      </p:sp>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7"/>
          <a:stretch>
            <a:fillRect/>
          </a:stretch>
        </p:blipFill>
        <p:spPr>
          <a:xfrm>
            <a:off x="1625579" y="2315773"/>
            <a:ext cx="1231706" cy="2536070"/>
          </a:xfrm>
          <a:prstGeom prst="rect">
            <a:avLst/>
          </a:prstGeom>
        </p:spPr>
      </p:pic>
      <p:sp>
        <p:nvSpPr>
          <p:cNvPr id="14" name="Rectangle 13">
            <a:extLst>
              <a:ext uri="{FF2B5EF4-FFF2-40B4-BE49-F238E27FC236}">
                <a16:creationId xmlns:a16="http://schemas.microsoft.com/office/drawing/2014/main" id="{DA40B046-F49A-416A-A5C6-DD165A48D7AB}"/>
              </a:ext>
            </a:extLst>
          </p:cNvPr>
          <p:cNvSpPr/>
          <p:nvPr/>
        </p:nvSpPr>
        <p:spPr>
          <a:xfrm>
            <a:off x="3908206" y="1011580"/>
            <a:ext cx="8952755" cy="327141"/>
          </a:xfrm>
          <a:prstGeom prst="rect">
            <a:avLst/>
          </a:prstGeom>
        </p:spPr>
        <p:txBody>
          <a:bodyPr wrap="square">
            <a:spAutoFit/>
          </a:bodyPr>
          <a:lstStyle/>
          <a:p>
            <a:r>
              <a:rPr lang="en-US" sz="1526" dirty="0">
                <a:solidFill>
                  <a:srgbClr val="C00000"/>
                </a:solidFill>
              </a:rPr>
              <a:t>https://dnalc.cshl.edu/resources/animations/gelelectrophoresis.html</a:t>
            </a:r>
          </a:p>
        </p:txBody>
      </p:sp>
      <p:sp>
        <p:nvSpPr>
          <p:cNvPr id="10" name="Date Placeholder 9">
            <a:extLst>
              <a:ext uri="{FF2B5EF4-FFF2-40B4-BE49-F238E27FC236}">
                <a16:creationId xmlns:a16="http://schemas.microsoft.com/office/drawing/2014/main" id="{6E74D7D3-8B49-B53E-2B6E-C850E9F5748F}"/>
              </a:ext>
            </a:extLst>
          </p:cNvPr>
          <p:cNvSpPr>
            <a:spLocks noGrp="1"/>
          </p:cNvSpPr>
          <p:nvPr>
            <p:ph type="dt" sz="half" idx="10"/>
          </p:nvPr>
        </p:nvSpPr>
        <p:spPr/>
        <p:txBody>
          <a:bodyPr/>
          <a:lstStyle/>
          <a:p>
            <a:fld id="{5122B7A9-A77D-420D-A594-5407A0E88996}" type="datetime1">
              <a:rPr lang="en-US" smtClean="0"/>
              <a:t>2/5/2025</a:t>
            </a:fld>
            <a:endParaRPr lang="en-US"/>
          </a:p>
        </p:txBody>
      </p:sp>
      <p:sp>
        <p:nvSpPr>
          <p:cNvPr id="11" name="Footer Placeholder 10">
            <a:extLst>
              <a:ext uri="{FF2B5EF4-FFF2-40B4-BE49-F238E27FC236}">
                <a16:creationId xmlns:a16="http://schemas.microsoft.com/office/drawing/2014/main" id="{FB1333B2-0DE6-0F1A-3293-16ED342F4A89}"/>
              </a:ext>
            </a:extLst>
          </p:cNvPr>
          <p:cNvSpPr>
            <a:spLocks noGrp="1"/>
          </p:cNvSpPr>
          <p:nvPr>
            <p:ph type="ftr" sz="quarter" idx="11"/>
          </p:nvPr>
        </p:nvSpPr>
        <p:spPr/>
        <p:txBody>
          <a:bodyPr/>
          <a:lstStyle/>
          <a:p>
            <a:r>
              <a:rPr lang="en-US"/>
              <a:t>Drugs and Disease Spring 2025 - Lecture 4</a:t>
            </a:r>
          </a:p>
        </p:txBody>
      </p:sp>
      <p:sp>
        <p:nvSpPr>
          <p:cNvPr id="12" name="Slide Number Placeholder 11">
            <a:extLst>
              <a:ext uri="{FF2B5EF4-FFF2-40B4-BE49-F238E27FC236}">
                <a16:creationId xmlns:a16="http://schemas.microsoft.com/office/drawing/2014/main" id="{168E04BD-1B79-32B0-A0F2-4B786D0A535E}"/>
              </a:ext>
            </a:extLst>
          </p:cNvPr>
          <p:cNvSpPr>
            <a:spLocks noGrp="1"/>
          </p:cNvSpPr>
          <p:nvPr>
            <p:ph type="sldNum" sz="quarter" idx="12"/>
          </p:nvPr>
        </p:nvSpPr>
        <p:spPr/>
        <p:txBody>
          <a:bodyPr/>
          <a:lstStyle/>
          <a:p>
            <a:fld id="{DC3BB032-4020-48F4-953B-341806DC4A2B}" type="slidenum">
              <a:rPr lang="en-US" smtClean="0"/>
              <a:t>36</a:t>
            </a:fld>
            <a:endParaRPr lang="en-US"/>
          </a:p>
        </p:txBody>
      </p:sp>
    </p:spTree>
    <p:extLst>
      <p:ext uri="{BB962C8B-B14F-4D97-AF65-F5344CB8AC3E}">
        <p14:creationId xmlns:p14="http://schemas.microsoft.com/office/powerpoint/2010/main" val="1738581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1785" y="134704"/>
            <a:ext cx="8523288" cy="401637"/>
          </a:xfrm>
        </p:spPr>
        <p:txBody>
          <a:bodyPr>
            <a:noAutofit/>
          </a:bodyPr>
          <a:lstStyle/>
          <a:p>
            <a:r>
              <a:rPr lang="en-US" sz="2706" dirty="0"/>
              <a:t>Short Tandem Repeats to Test Paternity</a:t>
            </a:r>
          </a:p>
        </p:txBody>
      </p:sp>
      <p:sp>
        <p:nvSpPr>
          <p:cNvPr id="7" name="TextBox 6">
            <a:extLst>
              <a:ext uri="{FF2B5EF4-FFF2-40B4-BE49-F238E27FC236}">
                <a16:creationId xmlns:a16="http://schemas.microsoft.com/office/drawing/2014/main" id="{2305A919-A62C-4DAC-A4AB-13F5339B86FA}"/>
              </a:ext>
            </a:extLst>
          </p:cNvPr>
          <p:cNvSpPr txBox="1"/>
          <p:nvPr/>
        </p:nvSpPr>
        <p:spPr>
          <a:xfrm>
            <a:off x="4970145" y="2404700"/>
            <a:ext cx="3377784" cy="1355499"/>
          </a:xfrm>
          <a:prstGeom prst="rect">
            <a:avLst/>
          </a:prstGeom>
          <a:noFill/>
        </p:spPr>
        <p:txBody>
          <a:bodyPr wrap="none" rtlCol="0">
            <a:spAutoFit/>
          </a:bodyPr>
          <a:lstStyle/>
          <a:p>
            <a:r>
              <a:rPr lang="en-US" sz="2052" dirty="0"/>
              <a:t>Lane 1: Child</a:t>
            </a:r>
          </a:p>
          <a:p>
            <a:r>
              <a:rPr lang="en-US" sz="2052" dirty="0"/>
              <a:t>Lane 2: Mother</a:t>
            </a:r>
          </a:p>
          <a:p>
            <a:endParaRPr lang="en-US" sz="2052" dirty="0"/>
          </a:p>
          <a:p>
            <a:r>
              <a:rPr lang="en-US" sz="2052" dirty="0"/>
              <a:t>Lanes A, B, C: Possible Fathers</a:t>
            </a:r>
          </a:p>
        </p:txBody>
      </p:sp>
      <p:sp>
        <p:nvSpPr>
          <p:cNvPr id="8" name="TextBox 7">
            <a:extLst>
              <a:ext uri="{FF2B5EF4-FFF2-40B4-BE49-F238E27FC236}">
                <a16:creationId xmlns:a16="http://schemas.microsoft.com/office/drawing/2014/main" id="{B8BAED18-8783-4314-8274-EFF6693B550F}"/>
              </a:ext>
            </a:extLst>
          </p:cNvPr>
          <p:cNvSpPr txBox="1"/>
          <p:nvPr/>
        </p:nvSpPr>
        <p:spPr>
          <a:xfrm>
            <a:off x="4868419" y="3794229"/>
            <a:ext cx="4013693" cy="3250249"/>
          </a:xfrm>
          <a:prstGeom prst="rect">
            <a:avLst/>
          </a:prstGeom>
          <a:noFill/>
        </p:spPr>
        <p:txBody>
          <a:bodyPr wrap="square" rtlCol="0">
            <a:spAutoFit/>
          </a:bodyPr>
          <a:lstStyle/>
          <a:p>
            <a:pPr marL="457200" indent="-457200">
              <a:buAutoNum type="arabicPeriod"/>
            </a:pPr>
            <a:r>
              <a:rPr lang="en-US" sz="2052" i="1" dirty="0">
                <a:solidFill>
                  <a:srgbClr val="00B0F0"/>
                </a:solidFill>
              </a:rPr>
              <a:t>For the child, which PCR product is from the mother? From the father?</a:t>
            </a:r>
          </a:p>
          <a:p>
            <a:pPr marL="457200" indent="-457200">
              <a:buAutoNum type="arabicPeriod"/>
            </a:pPr>
            <a:endParaRPr lang="en-US" sz="2052" i="1" dirty="0">
              <a:solidFill>
                <a:srgbClr val="00B0F0"/>
              </a:solidFill>
            </a:endParaRPr>
          </a:p>
          <a:p>
            <a:pPr marL="457200" indent="-457200">
              <a:buAutoNum type="arabicPeriod"/>
            </a:pPr>
            <a:endParaRPr lang="en-US" sz="2052" i="1" dirty="0">
              <a:solidFill>
                <a:srgbClr val="00B0F0"/>
              </a:solidFill>
            </a:endParaRPr>
          </a:p>
          <a:p>
            <a:pPr marL="457200" indent="-457200">
              <a:buAutoNum type="arabicPeriod"/>
            </a:pPr>
            <a:r>
              <a:rPr lang="en-US" sz="2052" i="1" dirty="0">
                <a:solidFill>
                  <a:srgbClr val="00B0F0"/>
                </a:solidFill>
              </a:rPr>
              <a:t>Who is </a:t>
            </a:r>
            <a:r>
              <a:rPr lang="en-US" sz="2052" b="1" i="1" u="sng" dirty="0">
                <a:solidFill>
                  <a:srgbClr val="00B0F0"/>
                </a:solidFill>
              </a:rPr>
              <a:t>not</a:t>
            </a:r>
            <a:r>
              <a:rPr lang="en-US" sz="2052" i="1" dirty="0">
                <a:solidFill>
                  <a:srgbClr val="00B0F0"/>
                </a:solidFill>
              </a:rPr>
              <a:t> the father?</a:t>
            </a:r>
          </a:p>
          <a:p>
            <a:pPr marL="457200" indent="-457200">
              <a:buAutoNum type="arabicPeriod"/>
            </a:pPr>
            <a:endParaRPr lang="en-US" sz="2052" i="1" dirty="0">
              <a:solidFill>
                <a:srgbClr val="00B0F0"/>
              </a:solidFill>
            </a:endParaRPr>
          </a:p>
          <a:p>
            <a:pPr marL="457200" indent="-457200">
              <a:buAutoNum type="arabicPeriod"/>
            </a:pPr>
            <a:endParaRPr lang="en-US" sz="2052" i="1" dirty="0">
              <a:solidFill>
                <a:srgbClr val="00B0F0"/>
              </a:solidFill>
            </a:endParaRPr>
          </a:p>
          <a:p>
            <a:pPr marL="457200" indent="-457200">
              <a:buAutoNum type="arabicPeriod"/>
            </a:pPr>
            <a:endParaRPr lang="en-US" sz="2052" i="1" dirty="0">
              <a:solidFill>
                <a:srgbClr val="00B0F0"/>
              </a:solidFill>
            </a:endParaRPr>
          </a:p>
          <a:p>
            <a:pPr marL="457200" indent="-457200">
              <a:buAutoNum type="arabicPeriod"/>
            </a:pPr>
            <a:r>
              <a:rPr lang="en-US" sz="2052" i="1" dirty="0">
                <a:solidFill>
                  <a:srgbClr val="00B0F0"/>
                </a:solidFill>
              </a:rPr>
              <a:t>Who </a:t>
            </a:r>
            <a:r>
              <a:rPr lang="en-US" sz="2052" b="1" i="1" dirty="0">
                <a:solidFill>
                  <a:srgbClr val="00B0F0"/>
                </a:solidFill>
              </a:rPr>
              <a:t>may</a:t>
            </a:r>
            <a:r>
              <a:rPr lang="en-US" sz="2052" i="1" dirty="0">
                <a:solidFill>
                  <a:srgbClr val="00B0F0"/>
                </a:solidFill>
              </a:rPr>
              <a:t> be the father?</a:t>
            </a:r>
          </a:p>
        </p:txBody>
      </p:sp>
      <p:graphicFrame>
        <p:nvGraphicFramePr>
          <p:cNvPr id="33" name="Object 32">
            <a:extLst>
              <a:ext uri="{FF2B5EF4-FFF2-40B4-BE49-F238E27FC236}">
                <a16:creationId xmlns:a16="http://schemas.microsoft.com/office/drawing/2014/main" id="{51888CF9-213A-4E08-85E5-0F52BF0974CD}"/>
              </a:ext>
            </a:extLst>
          </p:cNvPr>
          <p:cNvGraphicFramePr>
            <a:graphicFrameLocks noChangeAspect="1"/>
          </p:cNvGraphicFramePr>
          <p:nvPr/>
        </p:nvGraphicFramePr>
        <p:xfrm>
          <a:off x="5517610" y="1823030"/>
          <a:ext cx="2863156" cy="376731"/>
        </p:xfrm>
        <a:graphic>
          <a:graphicData uri="http://schemas.openxmlformats.org/presentationml/2006/ole">
            <mc:AlternateContent xmlns:mc="http://schemas.openxmlformats.org/markup-compatibility/2006">
              <mc:Choice xmlns:v="urn:schemas-microsoft-com:vml" Requires="v">
                <p:oleObj name="MDLDrawObject Class" r:id="rId3" imgW="5066726" imgH="666206" progId="MDLDrawOLE.MDLDrawObject.1">
                  <p:embed/>
                </p:oleObj>
              </mc:Choice>
              <mc:Fallback>
                <p:oleObj name="MDLDrawObject Class" r:id="rId3" imgW="5066726" imgH="666206" progId="MDLDrawOLE.MDLDrawObject.1">
                  <p:embed/>
                  <p:pic>
                    <p:nvPicPr>
                      <p:cNvPr id="33" name="Object 32">
                        <a:extLst>
                          <a:ext uri="{FF2B5EF4-FFF2-40B4-BE49-F238E27FC236}">
                            <a16:creationId xmlns:a16="http://schemas.microsoft.com/office/drawing/2014/main" id="{51888CF9-213A-4E08-85E5-0F52BF0974CD}"/>
                          </a:ext>
                        </a:extLst>
                      </p:cNvPr>
                      <p:cNvPicPr/>
                      <p:nvPr/>
                    </p:nvPicPr>
                    <p:blipFill>
                      <a:blip r:embed="rId4"/>
                      <a:stretch>
                        <a:fillRect/>
                      </a:stretch>
                    </p:blipFill>
                    <p:spPr>
                      <a:xfrm>
                        <a:off x="5517610" y="1823030"/>
                        <a:ext cx="2863156" cy="376731"/>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72CB163A-56A0-4FC2-AE47-EDF6EBCD2BB8}"/>
              </a:ext>
            </a:extLst>
          </p:cNvPr>
          <p:cNvSpPr txBox="1"/>
          <p:nvPr/>
        </p:nvSpPr>
        <p:spPr>
          <a:xfrm>
            <a:off x="5215374" y="1020536"/>
            <a:ext cx="1555554" cy="408125"/>
          </a:xfrm>
          <a:prstGeom prst="rect">
            <a:avLst/>
          </a:prstGeom>
          <a:noFill/>
        </p:spPr>
        <p:txBody>
          <a:bodyPr wrap="none" rtlCol="0">
            <a:spAutoFit/>
          </a:bodyPr>
          <a:lstStyle/>
          <a:p>
            <a:r>
              <a:rPr lang="en-US" sz="2052" dirty="0"/>
              <a:t>PCR primers:</a:t>
            </a:r>
          </a:p>
        </p:txBody>
      </p:sp>
      <p:graphicFrame>
        <p:nvGraphicFramePr>
          <p:cNvPr id="35" name="Object 34">
            <a:extLst>
              <a:ext uri="{FF2B5EF4-FFF2-40B4-BE49-F238E27FC236}">
                <a16:creationId xmlns:a16="http://schemas.microsoft.com/office/drawing/2014/main" id="{4AEFE97C-3B5A-4B71-B8F0-FE6C85777B1B}"/>
              </a:ext>
            </a:extLst>
          </p:cNvPr>
          <p:cNvGraphicFramePr>
            <a:graphicFrameLocks noChangeAspect="1"/>
          </p:cNvGraphicFramePr>
          <p:nvPr/>
        </p:nvGraphicFramePr>
        <p:xfrm>
          <a:off x="6867312" y="1191198"/>
          <a:ext cx="371432" cy="201865"/>
        </p:xfrm>
        <a:graphic>
          <a:graphicData uri="http://schemas.openxmlformats.org/presentationml/2006/ole">
            <mc:AlternateContent xmlns:mc="http://schemas.openxmlformats.org/markup-compatibility/2006">
              <mc:Choice xmlns:v="urn:schemas-microsoft-com:vml" Requires="v">
                <p:oleObj name="MDLDrawObject Class" r:id="rId5" imgW="438054" imgH="237581" progId="MDLDrawOLE.MDLDrawObject.1">
                  <p:embed/>
                </p:oleObj>
              </mc:Choice>
              <mc:Fallback>
                <p:oleObj name="MDLDrawObject Class" r:id="rId5" imgW="438054" imgH="237581" progId="MDLDrawOLE.MDLDrawObject.1">
                  <p:embed/>
                  <p:pic>
                    <p:nvPicPr>
                      <p:cNvPr id="35" name="Object 34">
                        <a:extLst>
                          <a:ext uri="{FF2B5EF4-FFF2-40B4-BE49-F238E27FC236}">
                            <a16:creationId xmlns:a16="http://schemas.microsoft.com/office/drawing/2014/main" id="{4AEFE97C-3B5A-4B71-B8F0-FE6C85777B1B}"/>
                          </a:ext>
                        </a:extLst>
                      </p:cNvPr>
                      <p:cNvPicPr/>
                      <p:nvPr/>
                    </p:nvPicPr>
                    <p:blipFill>
                      <a:blip r:embed="rId6"/>
                      <a:stretch>
                        <a:fillRect/>
                      </a:stretch>
                    </p:blipFill>
                    <p:spPr>
                      <a:xfrm>
                        <a:off x="6867312" y="1191198"/>
                        <a:ext cx="371432" cy="201865"/>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D9254C60-4505-4C19-94F8-5E20B22E1740}"/>
              </a:ext>
            </a:extLst>
          </p:cNvPr>
          <p:cNvGraphicFramePr>
            <a:graphicFrameLocks noChangeAspect="1"/>
          </p:cNvGraphicFramePr>
          <p:nvPr/>
        </p:nvGraphicFramePr>
        <p:xfrm>
          <a:off x="6561126" y="1473229"/>
          <a:ext cx="484477" cy="177642"/>
        </p:xfrm>
        <a:graphic>
          <a:graphicData uri="http://schemas.openxmlformats.org/presentationml/2006/ole">
            <mc:AlternateContent xmlns:mc="http://schemas.openxmlformats.org/markup-compatibility/2006">
              <mc:Choice xmlns:v="urn:schemas-microsoft-com:vml" Requires="v">
                <p:oleObj name="MDLDrawObject Class" r:id="rId7" imgW="571002" imgH="209414" progId="MDLDrawOLE.MDLDrawObject.1">
                  <p:embed/>
                </p:oleObj>
              </mc:Choice>
              <mc:Fallback>
                <p:oleObj name="MDLDrawObject Class" r:id="rId7" imgW="571002" imgH="209414" progId="MDLDrawOLE.MDLDrawObject.1">
                  <p:embed/>
                  <p:pic>
                    <p:nvPicPr>
                      <p:cNvPr id="36" name="Object 35">
                        <a:extLst>
                          <a:ext uri="{FF2B5EF4-FFF2-40B4-BE49-F238E27FC236}">
                            <a16:creationId xmlns:a16="http://schemas.microsoft.com/office/drawing/2014/main" id="{D9254C60-4505-4C19-94F8-5E20B22E1740}"/>
                          </a:ext>
                        </a:extLst>
                      </p:cNvPr>
                      <p:cNvPicPr/>
                      <p:nvPr/>
                    </p:nvPicPr>
                    <p:blipFill>
                      <a:blip r:embed="rId8"/>
                      <a:stretch>
                        <a:fillRect/>
                      </a:stretch>
                    </p:blipFill>
                    <p:spPr>
                      <a:xfrm>
                        <a:off x="6561126" y="1473229"/>
                        <a:ext cx="484477" cy="177642"/>
                      </a:xfrm>
                      <a:prstGeom prst="rect">
                        <a:avLst/>
                      </a:prstGeom>
                    </p:spPr>
                  </p:pic>
                </p:oleObj>
              </mc:Fallback>
            </mc:AlternateContent>
          </a:graphicData>
        </a:graphic>
      </p:graphicFrame>
      <p:sp>
        <p:nvSpPr>
          <p:cNvPr id="37" name="TextBox 36">
            <a:extLst>
              <a:ext uri="{FF2B5EF4-FFF2-40B4-BE49-F238E27FC236}">
                <a16:creationId xmlns:a16="http://schemas.microsoft.com/office/drawing/2014/main" id="{0164F1CD-F436-4F7D-A060-9BB92D15FCF0}"/>
              </a:ext>
            </a:extLst>
          </p:cNvPr>
          <p:cNvSpPr txBox="1"/>
          <p:nvPr/>
        </p:nvSpPr>
        <p:spPr>
          <a:xfrm>
            <a:off x="5227118" y="1353145"/>
            <a:ext cx="1665908" cy="408125"/>
          </a:xfrm>
          <a:prstGeom prst="rect">
            <a:avLst/>
          </a:prstGeom>
          <a:noFill/>
        </p:spPr>
        <p:txBody>
          <a:bodyPr wrap="square" rtlCol="0">
            <a:spAutoFit/>
          </a:bodyPr>
          <a:lstStyle/>
          <a:p>
            <a:r>
              <a:rPr lang="en-US" sz="2052" dirty="0"/>
              <a:t>Repeat:</a:t>
            </a:r>
          </a:p>
        </p:txBody>
      </p:sp>
      <p:grpSp>
        <p:nvGrpSpPr>
          <p:cNvPr id="18" name="Group 17">
            <a:extLst>
              <a:ext uri="{FF2B5EF4-FFF2-40B4-BE49-F238E27FC236}">
                <a16:creationId xmlns:a16="http://schemas.microsoft.com/office/drawing/2014/main" id="{62418FD4-BE53-4955-9413-035F95D6BADC}"/>
              </a:ext>
            </a:extLst>
          </p:cNvPr>
          <p:cNvGrpSpPr/>
          <p:nvPr/>
        </p:nvGrpSpPr>
        <p:grpSpPr>
          <a:xfrm>
            <a:off x="9133684" y="987140"/>
            <a:ext cx="3573615" cy="4427116"/>
            <a:chOff x="5639237" y="1427339"/>
            <a:chExt cx="4644879" cy="5754235"/>
          </a:xfrm>
        </p:grpSpPr>
        <p:pic>
          <p:nvPicPr>
            <p:cNvPr id="15" name="Picture 14">
              <a:extLst>
                <a:ext uri="{FF2B5EF4-FFF2-40B4-BE49-F238E27FC236}">
                  <a16:creationId xmlns:a16="http://schemas.microsoft.com/office/drawing/2014/main" id="{7B327EAB-572E-4CCA-A827-BDB40AC29D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7417" y="1867740"/>
              <a:ext cx="2166699" cy="2146259"/>
            </a:xfrm>
            <a:prstGeom prst="rect">
              <a:avLst/>
            </a:prstGeom>
          </p:spPr>
        </p:pic>
        <p:grpSp>
          <p:nvGrpSpPr>
            <p:cNvPr id="16" name="Group 15">
              <a:extLst>
                <a:ext uri="{FF2B5EF4-FFF2-40B4-BE49-F238E27FC236}">
                  <a16:creationId xmlns:a16="http://schemas.microsoft.com/office/drawing/2014/main" id="{14DE886C-FA1D-453A-B5C0-D879BBD6AA04}"/>
                </a:ext>
              </a:extLst>
            </p:cNvPr>
            <p:cNvGrpSpPr/>
            <p:nvPr/>
          </p:nvGrpSpPr>
          <p:grpSpPr>
            <a:xfrm>
              <a:off x="5639237" y="1427339"/>
              <a:ext cx="3202901" cy="5754235"/>
              <a:chOff x="5639237" y="1427339"/>
              <a:chExt cx="3202901" cy="5754235"/>
            </a:xfrm>
          </p:grpSpPr>
          <p:pic>
            <p:nvPicPr>
              <p:cNvPr id="3" name="Picture 2">
                <a:extLst>
                  <a:ext uri="{FF2B5EF4-FFF2-40B4-BE49-F238E27FC236}">
                    <a16:creationId xmlns:a16="http://schemas.microsoft.com/office/drawing/2014/main" id="{21DE7E68-DE47-40BE-8DBF-26CBC09E80C3}"/>
                  </a:ext>
                </a:extLst>
              </p:cNvPr>
              <p:cNvPicPr>
                <a:picLocks noChangeAspect="1"/>
              </p:cNvPicPr>
              <p:nvPr/>
            </p:nvPicPr>
            <p:blipFill rotWithShape="1">
              <a:blip r:embed="rId10"/>
              <a:srcRect l="66458" t="24043" r="8464" b="14161"/>
              <a:stretch/>
            </p:blipFill>
            <p:spPr>
              <a:xfrm>
                <a:off x="6537099" y="1427339"/>
                <a:ext cx="1679222" cy="3106561"/>
              </a:xfrm>
              <a:prstGeom prst="rect">
                <a:avLst/>
              </a:prstGeom>
            </p:spPr>
          </p:pic>
          <p:pic>
            <p:nvPicPr>
              <p:cNvPr id="11" name="Picture 10">
                <a:extLst>
                  <a:ext uri="{FF2B5EF4-FFF2-40B4-BE49-F238E27FC236}">
                    <a16:creationId xmlns:a16="http://schemas.microsoft.com/office/drawing/2014/main" id="{18414095-DB76-446C-A1C2-A983D946F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04750" y="4601727"/>
                <a:ext cx="2900395" cy="2402029"/>
              </a:xfrm>
              <a:prstGeom prst="rect">
                <a:avLst/>
              </a:prstGeom>
            </p:spPr>
          </p:pic>
          <p:cxnSp>
            <p:nvCxnSpPr>
              <p:cNvPr id="17" name="Straight Arrow Connector 16">
                <a:extLst>
                  <a:ext uri="{FF2B5EF4-FFF2-40B4-BE49-F238E27FC236}">
                    <a16:creationId xmlns:a16="http://schemas.microsoft.com/office/drawing/2014/main" id="{806F3E03-3381-4C5C-B30F-5EE9297DD2DC}"/>
                  </a:ext>
                </a:extLst>
              </p:cNvPr>
              <p:cNvCxnSpPr/>
              <p:nvPr/>
            </p:nvCxnSpPr>
            <p:spPr>
              <a:xfrm flipH="1">
                <a:off x="6186310" y="4449939"/>
                <a:ext cx="587728"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CA70E4A-0160-4D47-BAD6-DF60173963F1}"/>
                  </a:ext>
                </a:extLst>
              </p:cNvPr>
              <p:cNvCxnSpPr/>
              <p:nvPr/>
            </p:nvCxnSpPr>
            <p:spPr>
              <a:xfrm flipH="1">
                <a:off x="6690077" y="4483174"/>
                <a:ext cx="340684" cy="470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F563F22-ECBA-4066-976C-6B54B224A3D9}"/>
                  </a:ext>
                </a:extLst>
              </p:cNvPr>
              <p:cNvCxnSpPr>
                <a:cxnSpLocks/>
              </p:cNvCxnSpPr>
              <p:nvPr/>
            </p:nvCxnSpPr>
            <p:spPr>
              <a:xfrm>
                <a:off x="7277804" y="4462795"/>
                <a:ext cx="0" cy="239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188E627-663C-4ABC-9262-103F6B0FA7A3}"/>
                  </a:ext>
                </a:extLst>
              </p:cNvPr>
              <p:cNvCxnSpPr/>
              <p:nvPr/>
            </p:nvCxnSpPr>
            <p:spPr>
              <a:xfrm>
                <a:off x="7613649" y="4449939"/>
                <a:ext cx="419806"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A79946-C116-4E7F-BB77-4EAEDFCA2CA5}"/>
                  </a:ext>
                </a:extLst>
              </p:cNvPr>
              <p:cNvCxnSpPr/>
              <p:nvPr/>
            </p:nvCxnSpPr>
            <p:spPr>
              <a:xfrm>
                <a:off x="8033455" y="4365978"/>
                <a:ext cx="503768" cy="235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Object 26">
                <a:extLst>
                  <a:ext uri="{FF2B5EF4-FFF2-40B4-BE49-F238E27FC236}">
                    <a16:creationId xmlns:a16="http://schemas.microsoft.com/office/drawing/2014/main" id="{D06E9223-9ECB-4385-928E-14624402FA3C}"/>
                  </a:ext>
                </a:extLst>
              </p:cNvPr>
              <p:cNvGraphicFramePr>
                <a:graphicFrameLocks noChangeAspect="1"/>
              </p:cNvGraphicFramePr>
              <p:nvPr/>
            </p:nvGraphicFramePr>
            <p:xfrm>
              <a:off x="6041458" y="4990904"/>
              <a:ext cx="162939" cy="297362"/>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27" name="Object 26">
                            <a:extLst>
                              <a:ext uri="{FF2B5EF4-FFF2-40B4-BE49-F238E27FC236}">
                                <a16:creationId xmlns:a16="http://schemas.microsoft.com/office/drawing/2014/main" id="{D06E9223-9ECB-4385-928E-14624402FA3C}"/>
                              </a:ext>
                            </a:extLst>
                          </p:cNvPr>
                          <p:cNvPicPr/>
                          <p:nvPr/>
                        </p:nvPicPr>
                        <p:blipFill>
                          <a:blip r:embed="rId13"/>
                          <a:stretch>
                            <a:fillRect/>
                          </a:stretch>
                        </p:blipFill>
                        <p:spPr>
                          <a:xfrm>
                            <a:off x="6041458" y="4990904"/>
                            <a:ext cx="162939" cy="297362"/>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56B6799B-8BFC-41BB-9BCB-1DAB2AEF8A4C}"/>
                  </a:ext>
                </a:extLst>
              </p:cNvPr>
              <p:cNvGraphicFramePr>
                <a:graphicFrameLocks noChangeAspect="1"/>
              </p:cNvGraphicFramePr>
              <p:nvPr/>
            </p:nvGraphicFramePr>
            <p:xfrm>
              <a:off x="6522156" y="6867038"/>
              <a:ext cx="162939" cy="297362"/>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28" name="Object 27">
                            <a:extLst>
                              <a:ext uri="{FF2B5EF4-FFF2-40B4-BE49-F238E27FC236}">
                                <a16:creationId xmlns:a16="http://schemas.microsoft.com/office/drawing/2014/main" id="{56B6799B-8BFC-41BB-9BCB-1DAB2AEF8A4C}"/>
                              </a:ext>
                            </a:extLst>
                          </p:cNvPr>
                          <p:cNvPicPr/>
                          <p:nvPr/>
                        </p:nvPicPr>
                        <p:blipFill>
                          <a:blip r:embed="rId13"/>
                          <a:stretch>
                            <a:fillRect/>
                          </a:stretch>
                        </p:blipFill>
                        <p:spPr>
                          <a:xfrm>
                            <a:off x="6522156" y="6867038"/>
                            <a:ext cx="162939" cy="297362"/>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FFAE5810-2FD8-4EA4-BB84-A1E22B0D7EC7}"/>
                  </a:ext>
                </a:extLst>
              </p:cNvPr>
              <p:cNvGraphicFramePr>
                <a:graphicFrameLocks noChangeAspect="1"/>
              </p:cNvGraphicFramePr>
              <p:nvPr/>
            </p:nvGraphicFramePr>
            <p:xfrm>
              <a:off x="5715892" y="5242866"/>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29" name="Object 28">
                            <a:extLst>
                              <a:ext uri="{FF2B5EF4-FFF2-40B4-BE49-F238E27FC236}">
                                <a16:creationId xmlns:a16="http://schemas.microsoft.com/office/drawing/2014/main" id="{FFAE5810-2FD8-4EA4-BB84-A1E22B0D7EC7}"/>
                              </a:ext>
                            </a:extLst>
                          </p:cNvPr>
                          <p:cNvPicPr/>
                          <p:nvPr/>
                        </p:nvPicPr>
                        <p:blipFill>
                          <a:blip r:embed="rId15"/>
                          <a:stretch>
                            <a:fillRect/>
                          </a:stretch>
                        </p:blipFill>
                        <p:spPr>
                          <a:xfrm>
                            <a:off x="5715892" y="5242866"/>
                            <a:ext cx="220954" cy="241041"/>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17DFFE39-F24D-4584-AB3D-6438320A5251}"/>
                  </a:ext>
                </a:extLst>
              </p:cNvPr>
              <p:cNvGraphicFramePr>
                <a:graphicFrameLocks noChangeAspect="1"/>
              </p:cNvGraphicFramePr>
              <p:nvPr/>
            </p:nvGraphicFramePr>
            <p:xfrm>
              <a:off x="7277806"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0" name="Object 29">
                            <a:extLst>
                              <a:ext uri="{FF2B5EF4-FFF2-40B4-BE49-F238E27FC236}">
                                <a16:creationId xmlns:a16="http://schemas.microsoft.com/office/drawing/2014/main" id="{17DFFE39-F24D-4584-AB3D-6438320A5251}"/>
                              </a:ext>
                            </a:extLst>
                          </p:cNvPr>
                          <p:cNvPicPr/>
                          <p:nvPr/>
                        </p:nvPicPr>
                        <p:blipFill>
                          <a:blip r:embed="rId15"/>
                          <a:stretch>
                            <a:fillRect/>
                          </a:stretch>
                        </p:blipFill>
                        <p:spPr>
                          <a:xfrm>
                            <a:off x="7277806" y="6895197"/>
                            <a:ext cx="220954" cy="241041"/>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1CFAB54E-C28E-4F96-A21E-EBEB5D0AC62A}"/>
                  </a:ext>
                </a:extLst>
              </p:cNvPr>
              <p:cNvGraphicFramePr>
                <a:graphicFrameLocks noChangeAspect="1"/>
              </p:cNvGraphicFramePr>
              <p:nvPr/>
            </p:nvGraphicFramePr>
            <p:xfrm>
              <a:off x="7949495"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1" name="Object 30">
                            <a:extLst>
                              <a:ext uri="{FF2B5EF4-FFF2-40B4-BE49-F238E27FC236}">
                                <a16:creationId xmlns:a16="http://schemas.microsoft.com/office/drawing/2014/main" id="{1CFAB54E-C28E-4F96-A21E-EBEB5D0AC62A}"/>
                              </a:ext>
                            </a:extLst>
                          </p:cNvPr>
                          <p:cNvPicPr/>
                          <p:nvPr/>
                        </p:nvPicPr>
                        <p:blipFill>
                          <a:blip r:embed="rId15"/>
                          <a:stretch>
                            <a:fillRect/>
                          </a:stretch>
                        </p:blipFill>
                        <p:spPr>
                          <a:xfrm>
                            <a:off x="7949495" y="6895197"/>
                            <a:ext cx="220954" cy="241041"/>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50FE97A8-FAB7-4B57-BC42-A4E78E020B67}"/>
                  </a:ext>
                </a:extLst>
              </p:cNvPr>
              <p:cNvGraphicFramePr>
                <a:graphicFrameLocks noChangeAspect="1"/>
              </p:cNvGraphicFramePr>
              <p:nvPr/>
            </p:nvGraphicFramePr>
            <p:xfrm>
              <a:off x="8621184"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2" name="Object 31">
                            <a:extLst>
                              <a:ext uri="{FF2B5EF4-FFF2-40B4-BE49-F238E27FC236}">
                                <a16:creationId xmlns:a16="http://schemas.microsoft.com/office/drawing/2014/main" id="{50FE97A8-FAB7-4B57-BC42-A4E78E020B67}"/>
                              </a:ext>
                            </a:extLst>
                          </p:cNvPr>
                          <p:cNvPicPr/>
                          <p:nvPr/>
                        </p:nvPicPr>
                        <p:blipFill>
                          <a:blip r:embed="rId15"/>
                          <a:stretch>
                            <a:fillRect/>
                          </a:stretch>
                        </p:blipFill>
                        <p:spPr>
                          <a:xfrm>
                            <a:off x="8621184" y="6895197"/>
                            <a:ext cx="220954" cy="241041"/>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41FE6DB6-7FC3-411E-9D50-403BD54E5B4E}"/>
                  </a:ext>
                </a:extLst>
              </p:cNvPr>
              <p:cNvSpPr txBox="1"/>
              <p:nvPr/>
            </p:nvSpPr>
            <p:spPr>
              <a:xfrm>
                <a:off x="5639237" y="6784369"/>
                <a:ext cx="708819" cy="397205"/>
              </a:xfrm>
              <a:prstGeom prst="rect">
                <a:avLst/>
              </a:prstGeom>
              <a:noFill/>
            </p:spPr>
            <p:txBody>
              <a:bodyPr wrap="none" rtlCol="0">
                <a:spAutoFit/>
              </a:bodyPr>
              <a:lstStyle/>
              <a:p>
                <a:r>
                  <a:rPr lang="en-US" sz="1386" dirty="0"/>
                  <a:t>Child</a:t>
                </a:r>
              </a:p>
            </p:txBody>
          </p:sp>
          <p:graphicFrame>
            <p:nvGraphicFramePr>
              <p:cNvPr id="38" name="Object 37">
                <a:extLst>
                  <a:ext uri="{FF2B5EF4-FFF2-40B4-BE49-F238E27FC236}">
                    <a16:creationId xmlns:a16="http://schemas.microsoft.com/office/drawing/2014/main" id="{B6D94270-D977-4C17-9D35-EB703C3912AB}"/>
                  </a:ext>
                </a:extLst>
              </p:cNvPr>
              <p:cNvGraphicFramePr>
                <a:graphicFrameLocks noChangeAspect="1"/>
              </p:cNvGraphicFramePr>
              <p:nvPr/>
            </p:nvGraphicFramePr>
            <p:xfrm>
              <a:off x="6436030" y="2709397"/>
              <a:ext cx="125612" cy="229241"/>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38" name="Object 37">
                            <a:extLst>
                              <a:ext uri="{FF2B5EF4-FFF2-40B4-BE49-F238E27FC236}">
                                <a16:creationId xmlns:a16="http://schemas.microsoft.com/office/drawing/2014/main" id="{B6D94270-D977-4C17-9D35-EB703C3912AB}"/>
                              </a:ext>
                            </a:extLst>
                          </p:cNvPr>
                          <p:cNvPicPr/>
                          <p:nvPr/>
                        </p:nvPicPr>
                        <p:blipFill>
                          <a:blip r:embed="rId13"/>
                          <a:stretch>
                            <a:fillRect/>
                          </a:stretch>
                        </p:blipFill>
                        <p:spPr>
                          <a:xfrm>
                            <a:off x="6436030" y="2709397"/>
                            <a:ext cx="125612" cy="229241"/>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D73EB036-43A5-4460-AC66-2FBD6B27BB69}"/>
                  </a:ext>
                </a:extLst>
              </p:cNvPr>
              <p:cNvGraphicFramePr>
                <a:graphicFrameLocks noChangeAspect="1"/>
              </p:cNvGraphicFramePr>
              <p:nvPr/>
            </p:nvGraphicFramePr>
            <p:xfrm>
              <a:off x="6392721" y="3844047"/>
              <a:ext cx="210137" cy="2292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9" name="Object 38">
                            <a:extLst>
                              <a:ext uri="{FF2B5EF4-FFF2-40B4-BE49-F238E27FC236}">
                                <a16:creationId xmlns:a16="http://schemas.microsoft.com/office/drawing/2014/main" id="{D73EB036-43A5-4460-AC66-2FBD6B27BB69}"/>
                              </a:ext>
                            </a:extLst>
                          </p:cNvPr>
                          <p:cNvPicPr/>
                          <p:nvPr/>
                        </p:nvPicPr>
                        <p:blipFill>
                          <a:blip r:embed="rId15"/>
                          <a:stretch>
                            <a:fillRect/>
                          </a:stretch>
                        </p:blipFill>
                        <p:spPr>
                          <a:xfrm>
                            <a:off x="6392721" y="3844047"/>
                            <a:ext cx="210137" cy="229241"/>
                          </a:xfrm>
                          <a:prstGeom prst="rect">
                            <a:avLst/>
                          </a:prstGeom>
                        </p:spPr>
                      </p:pic>
                    </p:oleObj>
                  </mc:Fallback>
                </mc:AlternateContent>
              </a:graphicData>
            </a:graphic>
          </p:graphicFrame>
        </p:grpSp>
      </p:grpSp>
      <p:sp>
        <p:nvSpPr>
          <p:cNvPr id="4" name="TextBox 3">
            <a:extLst>
              <a:ext uri="{FF2B5EF4-FFF2-40B4-BE49-F238E27FC236}">
                <a16:creationId xmlns:a16="http://schemas.microsoft.com/office/drawing/2014/main" id="{9B73E05F-539F-4695-A944-F8384C2BCACF}"/>
              </a:ext>
            </a:extLst>
          </p:cNvPr>
          <p:cNvSpPr txBox="1"/>
          <p:nvPr/>
        </p:nvSpPr>
        <p:spPr>
          <a:xfrm>
            <a:off x="9442970" y="1003223"/>
            <a:ext cx="450764" cy="327141"/>
          </a:xfrm>
          <a:prstGeom prst="rect">
            <a:avLst/>
          </a:prstGeom>
          <a:noFill/>
        </p:spPr>
        <p:txBody>
          <a:bodyPr wrap="none" rtlCol="0">
            <a:spAutoFit/>
          </a:bodyPr>
          <a:lstStyle/>
          <a:p>
            <a:r>
              <a:rPr lang="en-US" sz="1526" dirty="0"/>
              <a:t>Gel</a:t>
            </a:r>
          </a:p>
        </p:txBody>
      </p:sp>
      <p:sp>
        <p:nvSpPr>
          <p:cNvPr id="5" name="TextBox 4">
            <a:extLst>
              <a:ext uri="{FF2B5EF4-FFF2-40B4-BE49-F238E27FC236}">
                <a16:creationId xmlns:a16="http://schemas.microsoft.com/office/drawing/2014/main" id="{26780C1D-7AED-469C-92E0-12EB080CD125}"/>
              </a:ext>
            </a:extLst>
          </p:cNvPr>
          <p:cNvSpPr txBox="1"/>
          <p:nvPr/>
        </p:nvSpPr>
        <p:spPr>
          <a:xfrm>
            <a:off x="10183712" y="820486"/>
            <a:ext cx="467051" cy="327141"/>
          </a:xfrm>
          <a:prstGeom prst="rect">
            <a:avLst/>
          </a:prstGeom>
          <a:noFill/>
        </p:spPr>
        <p:txBody>
          <a:bodyPr wrap="none" rtlCol="0">
            <a:spAutoFit/>
          </a:bodyPr>
          <a:lstStyle/>
          <a:p>
            <a:r>
              <a:rPr lang="en-US" sz="1526" dirty="0"/>
              <a:t>Top</a:t>
            </a:r>
          </a:p>
        </p:txBody>
      </p:sp>
      <p:sp>
        <p:nvSpPr>
          <p:cNvPr id="12" name="TextBox 11">
            <a:extLst>
              <a:ext uri="{FF2B5EF4-FFF2-40B4-BE49-F238E27FC236}">
                <a16:creationId xmlns:a16="http://schemas.microsoft.com/office/drawing/2014/main" id="{32CE499C-637A-DAA3-5564-9E27AA5A4998}"/>
              </a:ext>
            </a:extLst>
          </p:cNvPr>
          <p:cNvSpPr txBox="1"/>
          <p:nvPr/>
        </p:nvSpPr>
        <p:spPr>
          <a:xfrm>
            <a:off x="81072" y="567913"/>
            <a:ext cx="4594750" cy="6408165"/>
          </a:xfrm>
          <a:prstGeom prst="rect">
            <a:avLst/>
          </a:prstGeom>
          <a:noFill/>
        </p:spPr>
        <p:txBody>
          <a:bodyPr wrap="square" rtlCol="0">
            <a:spAutoFit/>
          </a:bodyPr>
          <a:lstStyle/>
          <a:p>
            <a:pPr marL="246840" indent="-246840"/>
            <a:r>
              <a:rPr lang="en-US" sz="2052" dirty="0"/>
              <a:t>1. DNA samples (blood, cheek cells) would be obtained from:</a:t>
            </a:r>
          </a:p>
          <a:p>
            <a:pPr marL="791242" lvl="1" indent="-304324">
              <a:buFont typeface="Arial" panose="020B0604020202020204" pitchFamily="34" charset="0"/>
              <a:buChar char="•"/>
            </a:pPr>
            <a:r>
              <a:rPr lang="en-US" sz="2052" dirty="0"/>
              <a:t>Mother</a:t>
            </a:r>
          </a:p>
          <a:p>
            <a:pPr marL="791242" lvl="1" indent="-304324">
              <a:buFont typeface="Arial" panose="020B0604020202020204" pitchFamily="34" charset="0"/>
              <a:buChar char="•"/>
            </a:pPr>
            <a:r>
              <a:rPr lang="en-US" sz="2052" dirty="0"/>
              <a:t>Child</a:t>
            </a:r>
          </a:p>
          <a:p>
            <a:pPr marL="791242" lvl="1" indent="-304324">
              <a:buFont typeface="Arial" panose="020B0604020202020204" pitchFamily="34" charset="0"/>
              <a:buChar char="•"/>
            </a:pPr>
            <a:r>
              <a:rPr lang="en-US" sz="2052" dirty="0"/>
              <a:t>Candidate fathers.</a:t>
            </a:r>
          </a:p>
          <a:p>
            <a:pPr marL="246840" indent="-246840"/>
            <a:r>
              <a:rPr lang="en-US" sz="2052" dirty="0"/>
              <a:t>2. PCR would be preformed using primers that amplify a segment of the chromosome containing repeats.</a:t>
            </a:r>
          </a:p>
          <a:p>
            <a:pPr marL="246840" indent="-246840"/>
            <a:r>
              <a:rPr lang="en-US" sz="2052" dirty="0"/>
              <a:t>3. Each individual would show 2 bands on the gel, corresponding to the PCR product from each chromosome (we have two copies of each chromosome).</a:t>
            </a:r>
          </a:p>
          <a:p>
            <a:pPr marL="246840" indent="-246840"/>
            <a:r>
              <a:rPr lang="en-US" sz="2052" dirty="0"/>
              <a:t>4. The child would inherit one copy from the mother and the other from the father:</a:t>
            </a:r>
          </a:p>
          <a:p>
            <a:pPr marL="791242" lvl="1" indent="-304324">
              <a:buFont typeface="Arial" panose="020B0604020202020204" pitchFamily="34" charset="0"/>
              <a:buChar char="•"/>
            </a:pPr>
            <a:r>
              <a:rPr lang="en-US" sz="2052" dirty="0"/>
              <a:t>One of the child’s PCR product would match one of the mothers.</a:t>
            </a:r>
          </a:p>
          <a:p>
            <a:pPr marL="791242" lvl="1" indent="-304324">
              <a:buFont typeface="Arial" panose="020B0604020202020204" pitchFamily="34" charset="0"/>
              <a:buChar char="•"/>
            </a:pPr>
            <a:r>
              <a:rPr lang="en-US" sz="2052" dirty="0"/>
              <a:t>The other PCR product from the child would match one of the PCR products from the father.</a:t>
            </a:r>
          </a:p>
        </p:txBody>
      </p:sp>
      <p:sp>
        <p:nvSpPr>
          <p:cNvPr id="24" name="TextBox 23">
            <a:extLst>
              <a:ext uri="{FF2B5EF4-FFF2-40B4-BE49-F238E27FC236}">
                <a16:creationId xmlns:a16="http://schemas.microsoft.com/office/drawing/2014/main" id="{5A0615E2-8646-323A-0BA3-DCFA093E3B0B}"/>
              </a:ext>
            </a:extLst>
          </p:cNvPr>
          <p:cNvSpPr txBox="1"/>
          <p:nvPr/>
        </p:nvSpPr>
        <p:spPr>
          <a:xfrm>
            <a:off x="9840647" y="3122576"/>
            <a:ext cx="1185709" cy="338554"/>
          </a:xfrm>
          <a:prstGeom prst="rect">
            <a:avLst/>
          </a:prstGeom>
          <a:solidFill>
            <a:schemeClr val="bg1"/>
          </a:solidFill>
        </p:spPr>
        <p:txBody>
          <a:bodyPr wrap="none" rtlCol="0">
            <a:spAutoFit/>
          </a:bodyPr>
          <a:lstStyle/>
          <a:p>
            <a:pPr algn="ctr"/>
            <a:r>
              <a:rPr lang="en-US" sz="1600" b="1" spc="100" dirty="0">
                <a:latin typeface="Arial" panose="020B0604020202020204" pitchFamily="34" charset="0"/>
                <a:cs typeface="Arial" panose="020B0604020202020204" pitchFamily="34" charset="0"/>
              </a:rPr>
              <a:t>1 2 A B C</a:t>
            </a:r>
          </a:p>
        </p:txBody>
      </p:sp>
      <p:cxnSp>
        <p:nvCxnSpPr>
          <p:cNvPr id="40" name="Straight Connector 39">
            <a:extLst>
              <a:ext uri="{FF2B5EF4-FFF2-40B4-BE49-F238E27FC236}">
                <a16:creationId xmlns:a16="http://schemas.microsoft.com/office/drawing/2014/main" id="{735824EF-BD00-50AA-AE9B-CBB91CF80DAA}"/>
              </a:ext>
            </a:extLst>
          </p:cNvPr>
          <p:cNvCxnSpPr>
            <a:cxnSpLocks/>
          </p:cNvCxnSpPr>
          <p:nvPr/>
        </p:nvCxnSpPr>
        <p:spPr>
          <a:xfrm>
            <a:off x="10117742"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7D50712-5E8F-07F5-1C34-DE3E499C07F0}"/>
              </a:ext>
            </a:extLst>
          </p:cNvPr>
          <p:cNvCxnSpPr>
            <a:cxnSpLocks/>
          </p:cNvCxnSpPr>
          <p:nvPr/>
        </p:nvCxnSpPr>
        <p:spPr>
          <a:xfrm>
            <a:off x="10331588"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DA98ECD-673E-F748-5D14-B0804228677C}"/>
              </a:ext>
            </a:extLst>
          </p:cNvPr>
          <p:cNvCxnSpPr>
            <a:cxnSpLocks/>
          </p:cNvCxnSpPr>
          <p:nvPr/>
        </p:nvCxnSpPr>
        <p:spPr>
          <a:xfrm>
            <a:off x="10545434"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6ADFDF1-D5CD-3FBF-CDB9-0FC7170FF726}"/>
              </a:ext>
            </a:extLst>
          </p:cNvPr>
          <p:cNvCxnSpPr>
            <a:cxnSpLocks/>
          </p:cNvCxnSpPr>
          <p:nvPr/>
        </p:nvCxnSpPr>
        <p:spPr>
          <a:xfrm>
            <a:off x="10759281" y="759902"/>
            <a:ext cx="0" cy="2518336"/>
          </a:xfrm>
          <a:prstGeom prst="line">
            <a:avLst/>
          </a:prstGeom>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0AE9F592-5CF1-FD18-55E2-8DA03945B0CD}"/>
              </a:ext>
            </a:extLst>
          </p:cNvPr>
          <p:cNvSpPr>
            <a:spLocks noGrp="1"/>
          </p:cNvSpPr>
          <p:nvPr>
            <p:ph type="dt" sz="half" idx="10"/>
          </p:nvPr>
        </p:nvSpPr>
        <p:spPr/>
        <p:txBody>
          <a:bodyPr/>
          <a:lstStyle/>
          <a:p>
            <a:fld id="{1EE83C18-28E2-4E6B-96BB-071FF9C86ED5}" type="datetime1">
              <a:rPr lang="en-US" smtClean="0"/>
              <a:t>2/5/2025</a:t>
            </a:fld>
            <a:endParaRPr lang="en-US"/>
          </a:p>
        </p:txBody>
      </p:sp>
      <p:sp>
        <p:nvSpPr>
          <p:cNvPr id="13" name="Footer Placeholder 12">
            <a:extLst>
              <a:ext uri="{FF2B5EF4-FFF2-40B4-BE49-F238E27FC236}">
                <a16:creationId xmlns:a16="http://schemas.microsoft.com/office/drawing/2014/main" id="{B9B9150C-93F3-DA58-9431-A71A3576EEE1}"/>
              </a:ext>
            </a:extLst>
          </p:cNvPr>
          <p:cNvSpPr>
            <a:spLocks noGrp="1"/>
          </p:cNvSpPr>
          <p:nvPr>
            <p:ph type="ftr" sz="quarter" idx="11"/>
          </p:nvPr>
        </p:nvSpPr>
        <p:spPr/>
        <p:txBody>
          <a:bodyPr/>
          <a:lstStyle/>
          <a:p>
            <a:r>
              <a:rPr lang="en-US"/>
              <a:t>Drugs and Disease Spring 2025 - Lecture 4</a:t>
            </a:r>
          </a:p>
        </p:txBody>
      </p:sp>
      <p:sp>
        <p:nvSpPr>
          <p:cNvPr id="14" name="Slide Number Placeholder 13">
            <a:extLst>
              <a:ext uri="{FF2B5EF4-FFF2-40B4-BE49-F238E27FC236}">
                <a16:creationId xmlns:a16="http://schemas.microsoft.com/office/drawing/2014/main" id="{BA0B36BF-A859-C713-504A-3ABF10869476}"/>
              </a:ext>
            </a:extLst>
          </p:cNvPr>
          <p:cNvSpPr>
            <a:spLocks noGrp="1"/>
          </p:cNvSpPr>
          <p:nvPr>
            <p:ph type="sldNum" sz="quarter" idx="12"/>
          </p:nvPr>
        </p:nvSpPr>
        <p:spPr/>
        <p:txBody>
          <a:bodyPr/>
          <a:lstStyle/>
          <a:p>
            <a:fld id="{DC3BB032-4020-48F4-953B-341806DC4A2B}" type="slidenum">
              <a:rPr lang="en-US" smtClean="0"/>
              <a:t>37</a:t>
            </a:fld>
            <a:endParaRPr lang="en-US"/>
          </a:p>
        </p:txBody>
      </p:sp>
      <p:sp>
        <p:nvSpPr>
          <p:cNvPr id="6" name="Rectangle 5">
            <a:extLst>
              <a:ext uri="{FF2B5EF4-FFF2-40B4-BE49-F238E27FC236}">
                <a16:creationId xmlns:a16="http://schemas.microsoft.com/office/drawing/2014/main" id="{6FDFA7A0-C373-CB28-3C84-3BED3DB47854}"/>
              </a:ext>
            </a:extLst>
          </p:cNvPr>
          <p:cNvSpPr/>
          <p:nvPr/>
        </p:nvSpPr>
        <p:spPr>
          <a:xfrm>
            <a:off x="9540081" y="1874837"/>
            <a:ext cx="778061"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EF87736-4645-06CF-1859-5337D89F88AD}"/>
              </a:ext>
            </a:extLst>
          </p:cNvPr>
          <p:cNvSpPr/>
          <p:nvPr/>
        </p:nvSpPr>
        <p:spPr>
          <a:xfrm>
            <a:off x="9579559" y="2773404"/>
            <a:ext cx="493922"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43FD528-0CF3-228F-6757-C7BE47586402}"/>
              </a:ext>
            </a:extLst>
          </p:cNvPr>
          <p:cNvSpPr/>
          <p:nvPr/>
        </p:nvSpPr>
        <p:spPr>
          <a:xfrm>
            <a:off x="10325931" y="2773404"/>
            <a:ext cx="649784"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F993159-4027-A96B-163F-885B2B66CFE7}"/>
              </a:ext>
            </a:extLst>
          </p:cNvPr>
          <p:cNvSpPr txBox="1"/>
          <p:nvPr/>
        </p:nvSpPr>
        <p:spPr>
          <a:xfrm>
            <a:off x="11133167" y="862382"/>
            <a:ext cx="1550424"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PCR products</a:t>
            </a:r>
          </a:p>
        </p:txBody>
      </p:sp>
      <p:sp>
        <p:nvSpPr>
          <p:cNvPr id="44" name="TextBox 43">
            <a:extLst>
              <a:ext uri="{FF2B5EF4-FFF2-40B4-BE49-F238E27FC236}">
                <a16:creationId xmlns:a16="http://schemas.microsoft.com/office/drawing/2014/main" id="{433AFD16-BF0F-0A97-0797-CBDD8D177F50}"/>
              </a:ext>
            </a:extLst>
          </p:cNvPr>
          <p:cNvSpPr txBox="1"/>
          <p:nvPr/>
        </p:nvSpPr>
        <p:spPr>
          <a:xfrm>
            <a:off x="10385174" y="5412334"/>
            <a:ext cx="1051890"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Potential</a:t>
            </a:r>
          </a:p>
          <a:p>
            <a:pPr algn="ctr"/>
            <a:r>
              <a:rPr lang="en-US" sz="1600" b="1" dirty="0">
                <a:latin typeface="Arial" panose="020B0604020202020204" pitchFamily="34" charset="0"/>
                <a:cs typeface="Arial" panose="020B0604020202020204" pitchFamily="34" charset="0"/>
              </a:rPr>
              <a:t>Fathers</a:t>
            </a:r>
          </a:p>
        </p:txBody>
      </p:sp>
    </p:spTree>
    <p:extLst>
      <p:ext uri="{BB962C8B-B14F-4D97-AF65-F5344CB8AC3E}">
        <p14:creationId xmlns:p14="http://schemas.microsoft.com/office/powerpoint/2010/main" val="1286186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348080" y="302505"/>
            <a:ext cx="8526156" cy="1565538"/>
          </a:xfrm>
          <a:prstGeom prst="rect">
            <a:avLst/>
          </a:prstGeom>
        </p:spPr>
        <p:txBody>
          <a:bodyPr vert="horz" lIns="97381" tIns="48691" rIns="97381" bIns="4869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834" b="1" dirty="0">
                <a:latin typeface="Calibri" panose="020F0502020204030204" pitchFamily="34" charset="0"/>
              </a:rPr>
            </a:br>
            <a:r>
              <a:rPr lang="en-US" sz="3834" b="1" dirty="0">
                <a:latin typeface="Calibri" panose="020F0502020204030204" pitchFamily="34" charset="0"/>
              </a:rPr>
              <a:t>Nucleic Acid Technologies</a:t>
            </a:r>
          </a:p>
        </p:txBody>
      </p:sp>
      <p:sp>
        <p:nvSpPr>
          <p:cNvPr id="2" name="TextBox 1">
            <a:extLst>
              <a:ext uri="{FF2B5EF4-FFF2-40B4-BE49-F238E27FC236}">
                <a16:creationId xmlns:a16="http://schemas.microsoft.com/office/drawing/2014/main" id="{654A98A5-84A1-4394-BEC3-0E5E7644FB7C}"/>
              </a:ext>
            </a:extLst>
          </p:cNvPr>
          <p:cNvSpPr txBox="1"/>
          <p:nvPr/>
        </p:nvSpPr>
        <p:spPr>
          <a:xfrm>
            <a:off x="3588813" y="1915192"/>
            <a:ext cx="6614599" cy="1075679"/>
          </a:xfrm>
          <a:prstGeom prst="rect">
            <a:avLst/>
          </a:prstGeom>
          <a:noFill/>
        </p:spPr>
        <p:txBody>
          <a:bodyPr wrap="square" rtlCol="0">
            <a:spAutoFit/>
          </a:bodyPr>
          <a:lstStyle/>
          <a:p>
            <a:pPr marL="304310" indent="-304310">
              <a:buFont typeface="Arial" panose="020B0604020202020204" pitchFamily="34" charset="0"/>
              <a:buChar char="•"/>
            </a:pPr>
            <a:r>
              <a:rPr lang="en-US" sz="2130" dirty="0">
                <a:latin typeface="Arial" panose="020B0604020202020204" pitchFamily="34" charset="0"/>
                <a:cs typeface="Arial" panose="020B0604020202020204" pitchFamily="34" charset="0"/>
              </a:rPr>
              <a:t>Review of DNA Structure</a:t>
            </a:r>
          </a:p>
          <a:p>
            <a:pPr marL="304310" indent="-304310">
              <a:buFont typeface="Arial" panose="020B0604020202020204" pitchFamily="34" charset="0"/>
              <a:buChar char="•"/>
            </a:pPr>
            <a:r>
              <a:rPr lang="en-US" sz="2130" dirty="0">
                <a:latin typeface="Arial" panose="020B0604020202020204" pitchFamily="34" charset="0"/>
                <a:cs typeface="Arial" panose="020B0604020202020204" pitchFamily="34" charset="0"/>
              </a:rPr>
              <a:t>Review of DNA Polymerase activity</a:t>
            </a:r>
          </a:p>
          <a:p>
            <a:pPr marL="304310" indent="-304310">
              <a:buFont typeface="Arial" panose="020B0604020202020204" pitchFamily="34" charset="0"/>
              <a:buChar char="•"/>
            </a:pPr>
            <a:r>
              <a:rPr lang="en-US" sz="2130" dirty="0">
                <a:latin typeface="Arial" panose="020B0604020202020204" pitchFamily="34" charset="0"/>
                <a:cs typeface="Arial" panose="020B0604020202020204" pitchFamily="34" charset="0"/>
              </a:rPr>
              <a:t>Nucleic Acid Technologies – PCR &amp; Sequencing</a:t>
            </a:r>
          </a:p>
        </p:txBody>
      </p:sp>
      <p:sp>
        <p:nvSpPr>
          <p:cNvPr id="3" name="Date Placeholder 2">
            <a:extLst>
              <a:ext uri="{FF2B5EF4-FFF2-40B4-BE49-F238E27FC236}">
                <a16:creationId xmlns:a16="http://schemas.microsoft.com/office/drawing/2014/main" id="{3FAE4586-9F32-F25A-A09E-690B72C6E790}"/>
              </a:ext>
            </a:extLst>
          </p:cNvPr>
          <p:cNvSpPr>
            <a:spLocks noGrp="1"/>
          </p:cNvSpPr>
          <p:nvPr>
            <p:ph type="dt" sz="half" idx="10"/>
          </p:nvPr>
        </p:nvSpPr>
        <p:spPr/>
        <p:txBody>
          <a:bodyPr/>
          <a:lstStyle/>
          <a:p>
            <a:fld id="{AE47B9EB-9E83-4F2A-8E4B-5BD1777C4257}" type="datetime1">
              <a:rPr lang="en-US" smtClean="0"/>
              <a:t>2/5/2025</a:t>
            </a:fld>
            <a:endParaRPr lang="en-US"/>
          </a:p>
        </p:txBody>
      </p:sp>
      <p:sp>
        <p:nvSpPr>
          <p:cNvPr id="4" name="Footer Placeholder 3">
            <a:extLst>
              <a:ext uri="{FF2B5EF4-FFF2-40B4-BE49-F238E27FC236}">
                <a16:creationId xmlns:a16="http://schemas.microsoft.com/office/drawing/2014/main" id="{EEE8D4CF-61F7-16AA-0F9B-20CF71663738}"/>
              </a:ext>
            </a:extLst>
          </p:cNvPr>
          <p:cNvSpPr>
            <a:spLocks noGrp="1"/>
          </p:cNvSpPr>
          <p:nvPr>
            <p:ph type="ftr" sz="quarter" idx="11"/>
          </p:nvPr>
        </p:nvSpPr>
        <p:spPr/>
        <p:txBody>
          <a:bodyPr/>
          <a:lstStyle/>
          <a:p>
            <a:r>
              <a:rPr lang="en-US"/>
              <a:t>Drugs and Disease Spring 2025 - Lecture 4</a:t>
            </a:r>
          </a:p>
        </p:txBody>
      </p:sp>
      <p:sp>
        <p:nvSpPr>
          <p:cNvPr id="5" name="Slide Number Placeholder 4">
            <a:extLst>
              <a:ext uri="{FF2B5EF4-FFF2-40B4-BE49-F238E27FC236}">
                <a16:creationId xmlns:a16="http://schemas.microsoft.com/office/drawing/2014/main" id="{E636336F-1886-2BA1-33E9-7DAA4D7A3E24}"/>
              </a:ext>
            </a:extLst>
          </p:cNvPr>
          <p:cNvSpPr>
            <a:spLocks noGrp="1"/>
          </p:cNvSpPr>
          <p:nvPr>
            <p:ph type="sldNum" sz="quarter" idx="12"/>
          </p:nvPr>
        </p:nvSpPr>
        <p:spPr/>
        <p:txBody>
          <a:bodyPr/>
          <a:lstStyle/>
          <a:p>
            <a:fld id="{DC3BB032-4020-48F4-953B-341806DC4A2B}" type="slidenum">
              <a:rPr lang="en-US" smtClean="0"/>
              <a:t>4</a:t>
            </a:fld>
            <a:endParaRPr lang="en-US"/>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423FEB6-6A9C-1A59-FBEF-0F19E52543FE}"/>
                  </a:ext>
                </a:extLst>
              </p14:cNvPr>
              <p14:cNvContentPartPr/>
              <p14:nvPr/>
            </p14:nvContentPartPr>
            <p14:xfrm>
              <a:off x="7193224" y="1810080"/>
              <a:ext cx="411480" cy="257760"/>
            </p14:xfrm>
          </p:contentPart>
        </mc:Choice>
        <mc:Fallback xmlns="">
          <p:pic>
            <p:nvPicPr>
              <p:cNvPr id="6" name="Ink 5">
                <a:extLst>
                  <a:ext uri="{FF2B5EF4-FFF2-40B4-BE49-F238E27FC236}">
                    <a16:creationId xmlns:a16="http://schemas.microsoft.com/office/drawing/2014/main" id="{8423FEB6-6A9C-1A59-FBEF-0F19E52543FE}"/>
                  </a:ext>
                </a:extLst>
              </p:cNvPr>
              <p:cNvPicPr/>
              <p:nvPr/>
            </p:nvPicPr>
            <p:blipFill>
              <a:blip r:embed="rId4"/>
              <a:stretch>
                <a:fillRect/>
              </a:stretch>
            </p:blipFill>
            <p:spPr>
              <a:xfrm>
                <a:off x="7184584" y="1801080"/>
                <a:ext cx="42912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ACDE6F1-A8D5-7B1C-1AAE-DC345EBAACFC}"/>
                  </a:ext>
                </a:extLst>
              </p14:cNvPr>
              <p14:cNvContentPartPr/>
              <p14:nvPr/>
            </p14:nvContentPartPr>
            <p14:xfrm>
              <a:off x="5363344" y="2547360"/>
              <a:ext cx="1912320" cy="111960"/>
            </p14:xfrm>
          </p:contentPart>
        </mc:Choice>
        <mc:Fallback xmlns="">
          <p:pic>
            <p:nvPicPr>
              <p:cNvPr id="7" name="Ink 6">
                <a:extLst>
                  <a:ext uri="{FF2B5EF4-FFF2-40B4-BE49-F238E27FC236}">
                    <a16:creationId xmlns:a16="http://schemas.microsoft.com/office/drawing/2014/main" id="{4ACDE6F1-A8D5-7B1C-1AAE-DC345EBAACFC}"/>
                  </a:ext>
                </a:extLst>
              </p:cNvPr>
              <p:cNvPicPr/>
              <p:nvPr/>
            </p:nvPicPr>
            <p:blipFill>
              <a:blip r:embed="rId6"/>
              <a:stretch>
                <a:fillRect/>
              </a:stretch>
            </p:blipFill>
            <p:spPr>
              <a:xfrm>
                <a:off x="5354344" y="2538720"/>
                <a:ext cx="192996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674E88B6-B7DC-28B0-37E5-12A628DCE4CA}"/>
                  </a:ext>
                </a:extLst>
              </p14:cNvPr>
              <p14:cNvContentPartPr/>
              <p14:nvPr/>
            </p14:nvContentPartPr>
            <p14:xfrm>
              <a:off x="7456744" y="2986560"/>
              <a:ext cx="474480" cy="49680"/>
            </p14:xfrm>
          </p:contentPart>
        </mc:Choice>
        <mc:Fallback xmlns="">
          <p:pic>
            <p:nvPicPr>
              <p:cNvPr id="9" name="Ink 8">
                <a:extLst>
                  <a:ext uri="{FF2B5EF4-FFF2-40B4-BE49-F238E27FC236}">
                    <a16:creationId xmlns:a16="http://schemas.microsoft.com/office/drawing/2014/main" id="{674E88B6-B7DC-28B0-37E5-12A628DCE4CA}"/>
                  </a:ext>
                </a:extLst>
              </p:cNvPr>
              <p:cNvPicPr/>
              <p:nvPr/>
            </p:nvPicPr>
            <p:blipFill>
              <a:blip r:embed="rId8"/>
              <a:stretch>
                <a:fillRect/>
              </a:stretch>
            </p:blipFill>
            <p:spPr>
              <a:xfrm>
                <a:off x="7448104" y="2977560"/>
                <a:ext cx="49212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E91AEF52-E118-3B7B-4365-4B753F7CB6A2}"/>
                  </a:ext>
                </a:extLst>
              </p14:cNvPr>
              <p14:cNvContentPartPr/>
              <p14:nvPr/>
            </p14:nvContentPartPr>
            <p14:xfrm>
              <a:off x="8490304" y="2993040"/>
              <a:ext cx="1332720" cy="76680"/>
            </p14:xfrm>
          </p:contentPart>
        </mc:Choice>
        <mc:Fallback xmlns="">
          <p:pic>
            <p:nvPicPr>
              <p:cNvPr id="10" name="Ink 9">
                <a:extLst>
                  <a:ext uri="{FF2B5EF4-FFF2-40B4-BE49-F238E27FC236}">
                    <a16:creationId xmlns:a16="http://schemas.microsoft.com/office/drawing/2014/main" id="{E91AEF52-E118-3B7B-4365-4B753F7CB6A2}"/>
                  </a:ext>
                </a:extLst>
              </p:cNvPr>
              <p:cNvPicPr/>
              <p:nvPr/>
            </p:nvPicPr>
            <p:blipFill>
              <a:blip r:embed="rId10"/>
              <a:stretch>
                <a:fillRect/>
              </a:stretch>
            </p:blipFill>
            <p:spPr>
              <a:xfrm>
                <a:off x="8481664" y="2984400"/>
                <a:ext cx="1350360" cy="94320"/>
              </a:xfrm>
              <a:prstGeom prst="rect">
                <a:avLst/>
              </a:prstGeom>
            </p:spPr>
          </p:pic>
        </mc:Fallback>
      </mc:AlternateContent>
    </p:spTree>
    <p:extLst>
      <p:ext uri="{BB962C8B-B14F-4D97-AF65-F5344CB8AC3E}">
        <p14:creationId xmlns:p14="http://schemas.microsoft.com/office/powerpoint/2010/main" val="3189904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908EDFFF-2E52-4B92-8FFD-A013CE348084}"/>
              </a:ext>
            </a:extLst>
          </p:cNvPr>
          <p:cNvGraphicFramePr>
            <a:graphicFrameLocks noChangeAspect="1"/>
          </p:cNvGraphicFramePr>
          <p:nvPr/>
        </p:nvGraphicFramePr>
        <p:xfrm>
          <a:off x="1584367" y="526034"/>
          <a:ext cx="9579940" cy="3853154"/>
        </p:xfrm>
        <a:graphic>
          <a:graphicData uri="http://schemas.openxmlformats.org/presentationml/2006/ole">
            <mc:AlternateContent xmlns:mc="http://schemas.openxmlformats.org/markup-compatibility/2006">
              <mc:Choice xmlns:v="urn:schemas-microsoft-com:vml" Requires="v">
                <p:oleObj name="MDLDrawObject Class" r:id="rId2" imgW="7791043" imgH="3075852" progId="MDLDrawOLE.MDLDrawObject.1">
                  <p:embed/>
                </p:oleObj>
              </mc:Choice>
              <mc:Fallback>
                <p:oleObj name="MDLDrawObject Class" r:id="rId2" imgW="7791043" imgH="3075852" progId="MDLDrawOLE.MDLDrawObject.1">
                  <p:embed/>
                  <p:pic>
                    <p:nvPicPr>
                      <p:cNvPr id="6" name="Object 5">
                        <a:extLst>
                          <a:ext uri="{FF2B5EF4-FFF2-40B4-BE49-F238E27FC236}">
                            <a16:creationId xmlns:a16="http://schemas.microsoft.com/office/drawing/2014/main" id="{908EDFFF-2E52-4B92-8FFD-A013CE348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67" y="526034"/>
                        <a:ext cx="9579940" cy="3853154"/>
                      </a:xfrm>
                      <a:prstGeom prst="rect">
                        <a:avLst/>
                      </a:prstGeom>
                      <a:noFill/>
                    </p:spPr>
                  </p:pic>
                </p:oleObj>
              </mc:Fallback>
            </mc:AlternateContent>
          </a:graphicData>
        </a:graphic>
      </p:graphicFrame>
      <p:sp>
        <p:nvSpPr>
          <p:cNvPr id="9" name="Rectangle 8">
            <a:extLst>
              <a:ext uri="{FF2B5EF4-FFF2-40B4-BE49-F238E27FC236}">
                <a16:creationId xmlns:a16="http://schemas.microsoft.com/office/drawing/2014/main" id="{212CAD32-F59D-4765-AB2A-02632D29BD75}"/>
              </a:ext>
            </a:extLst>
          </p:cNvPr>
          <p:cNvSpPr/>
          <p:nvPr/>
        </p:nvSpPr>
        <p:spPr>
          <a:xfrm>
            <a:off x="243681" y="4313237"/>
            <a:ext cx="12567221" cy="2754835"/>
          </a:xfrm>
          <a:prstGeom prst="rect">
            <a:avLst/>
          </a:prstGeom>
        </p:spPr>
        <p:txBody>
          <a:bodyPr wrap="square">
            <a:spAutoFit/>
          </a:bodyPr>
          <a:lstStyle/>
          <a:p>
            <a:r>
              <a:rPr lang="en-US" sz="1925" b="1" dirty="0">
                <a:latin typeface="Arial" panose="020B0604020202020204" pitchFamily="34" charset="0"/>
                <a:ea typeface="Times New Roman" panose="02020603050405020304" pitchFamily="18" charset="0"/>
                <a:cs typeface="Arial" panose="020B0604020202020204" pitchFamily="34" charset="0"/>
              </a:rPr>
              <a:t>Monomeric Units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Nucleoside triphosphates are the building blocks of nucleic acids (</a:t>
            </a:r>
            <a:r>
              <a:rPr lang="en-US" sz="1925" b="1" dirty="0">
                <a:highlight>
                  <a:srgbClr val="FFFF00"/>
                </a:highlight>
                <a:latin typeface="Arial" panose="020B0604020202020204" pitchFamily="34" charset="0"/>
                <a:ea typeface="Times New Roman" panose="02020603050405020304" pitchFamily="18" charset="0"/>
                <a:cs typeface="Arial" panose="020B0604020202020204" pitchFamily="34" charset="0"/>
              </a:rPr>
              <a:t>dNTP</a:t>
            </a:r>
            <a:r>
              <a:rPr lang="en-US" sz="1925" b="1" dirty="0">
                <a:latin typeface="Arial" panose="020B0604020202020204" pitchFamily="34" charset="0"/>
                <a:ea typeface="Times New Roman" panose="02020603050405020304" pitchFamily="18" charset="0"/>
                <a:cs typeface="Arial" panose="020B0604020202020204" pitchFamily="34" charset="0"/>
              </a:rPr>
              <a:t> = </a:t>
            </a:r>
            <a:r>
              <a:rPr lang="en-US" sz="1925" b="1" dirty="0" err="1">
                <a:latin typeface="Arial" panose="020B0604020202020204" pitchFamily="34" charset="0"/>
                <a:ea typeface="Times New Roman" panose="02020603050405020304" pitchFamily="18" charset="0"/>
                <a:cs typeface="Arial" panose="020B0604020202020204" pitchFamily="34" charset="0"/>
              </a:rPr>
              <a:t>dATP</a:t>
            </a:r>
            <a:r>
              <a:rPr lang="en-US" sz="1925" b="1" dirty="0">
                <a:latin typeface="Arial" panose="020B0604020202020204" pitchFamily="34" charset="0"/>
                <a:ea typeface="Times New Roman" panose="02020603050405020304" pitchFamily="18" charset="0"/>
                <a:cs typeface="Arial" panose="020B0604020202020204" pitchFamily="34" charset="0"/>
              </a:rPr>
              <a:t>, </a:t>
            </a:r>
            <a:r>
              <a:rPr lang="en-US" sz="1925" b="1" dirty="0" err="1">
                <a:latin typeface="Arial" panose="020B0604020202020204" pitchFamily="34" charset="0"/>
                <a:ea typeface="Times New Roman" panose="02020603050405020304" pitchFamily="18" charset="0"/>
                <a:cs typeface="Arial" panose="020B0604020202020204" pitchFamily="34" charset="0"/>
              </a:rPr>
              <a:t>dGTP</a:t>
            </a:r>
            <a:r>
              <a:rPr lang="en-US" sz="1925" b="1" dirty="0">
                <a:latin typeface="Arial" panose="020B0604020202020204" pitchFamily="34" charset="0"/>
                <a:ea typeface="Times New Roman" panose="02020603050405020304" pitchFamily="18" charset="0"/>
                <a:cs typeface="Arial" panose="020B0604020202020204" pitchFamily="34" charset="0"/>
              </a:rPr>
              <a:t>, </a:t>
            </a:r>
            <a:r>
              <a:rPr lang="en-US" sz="1925" b="1" dirty="0" err="1">
                <a:latin typeface="Arial" panose="020B0604020202020204" pitchFamily="34" charset="0"/>
                <a:ea typeface="Times New Roman" panose="02020603050405020304" pitchFamily="18" charset="0"/>
                <a:cs typeface="Arial" panose="020B0604020202020204" pitchFamily="34" charset="0"/>
              </a:rPr>
              <a:t>dCTP</a:t>
            </a:r>
            <a:r>
              <a:rPr lang="en-US" sz="1925" b="1" dirty="0">
                <a:latin typeface="Arial" panose="020B0604020202020204" pitchFamily="34" charset="0"/>
                <a:ea typeface="Times New Roman" panose="02020603050405020304" pitchFamily="18" charset="0"/>
                <a:cs typeface="Arial" panose="020B0604020202020204" pitchFamily="34" charset="0"/>
              </a:rPr>
              <a:t>, dTTP</a:t>
            </a:r>
            <a:r>
              <a:rPr lang="en-US" sz="1925" dirty="0">
                <a:latin typeface="Arial" panose="020B0604020202020204" pitchFamily="34" charset="0"/>
                <a:ea typeface="Times New Roman" panose="02020603050405020304" pitchFamily="18" charset="0"/>
                <a:cs typeface="Arial" panose="020B0604020202020204" pitchFamily="34" charset="0"/>
              </a:rPr>
              <a:t>)</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The base ("sidechain") is connected to the C1' of the sugar ("mainchain") by an </a:t>
            </a:r>
            <a:r>
              <a:rPr lang="en-US" sz="1925" b="1" dirty="0">
                <a:latin typeface="Arial" panose="020B0604020202020204" pitchFamily="34" charset="0"/>
                <a:ea typeface="Times New Roman" panose="02020603050405020304" pitchFamily="18" charset="0"/>
                <a:cs typeface="Arial" panose="020B0604020202020204" pitchFamily="34" charset="0"/>
              </a:rPr>
              <a:t>N-linked </a:t>
            </a:r>
            <a:r>
              <a:rPr lang="en-US" sz="1925" b="1" dirty="0" err="1">
                <a:latin typeface="Arial" panose="020B0604020202020204" pitchFamily="34" charset="0"/>
                <a:ea typeface="Times New Roman" panose="02020603050405020304" pitchFamily="18" charset="0"/>
                <a:cs typeface="Arial" panose="020B0604020202020204" pitchFamily="34" charset="0"/>
              </a:rPr>
              <a:t>glycosidic</a:t>
            </a:r>
            <a:r>
              <a:rPr lang="en-US" sz="1925" dirty="0">
                <a:latin typeface="Arial" panose="020B0604020202020204" pitchFamily="34" charset="0"/>
                <a:ea typeface="Times New Roman" panose="02020603050405020304" pitchFamily="18" charset="0"/>
                <a:cs typeface="Arial" panose="020B0604020202020204" pitchFamily="34" charset="0"/>
              </a:rPr>
              <a:t> bond.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706499" lvl="1"/>
            <a:r>
              <a:rPr lang="en-US" sz="1925" dirty="0">
                <a:latin typeface="Arial" panose="020B0604020202020204" pitchFamily="34" charset="0"/>
                <a:ea typeface="Times New Roman" panose="02020603050405020304" pitchFamily="18" charset="0"/>
                <a:cs typeface="Arial" panose="020B0604020202020204" pitchFamily="34" charset="0"/>
              </a:rPr>
              <a:t>Base + sugar = </a:t>
            </a:r>
            <a:r>
              <a:rPr lang="en-US" sz="1925" b="1" dirty="0">
                <a:latin typeface="Arial" panose="020B0604020202020204" pitchFamily="34" charset="0"/>
                <a:ea typeface="Times New Roman" panose="02020603050405020304" pitchFamily="18" charset="0"/>
                <a:cs typeface="Arial" panose="020B0604020202020204" pitchFamily="34" charset="0"/>
              </a:rPr>
              <a:t>nucleoside</a:t>
            </a:r>
            <a:r>
              <a:rPr lang="en-US" sz="1925" dirty="0">
                <a:latin typeface="Arial" panose="020B0604020202020204" pitchFamily="34" charset="0"/>
                <a:ea typeface="Times New Roman" panose="02020603050405020304" pitchFamily="18" charset="0"/>
                <a:cs typeface="Arial" panose="020B0604020202020204" pitchFamily="34" charset="0"/>
              </a:rPr>
              <a:t>.</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706499" lvl="1"/>
            <a:r>
              <a:rPr lang="en-US" sz="1925" dirty="0">
                <a:latin typeface="Arial" panose="020B0604020202020204" pitchFamily="34" charset="0"/>
                <a:ea typeface="Times New Roman" panose="02020603050405020304" pitchFamily="18" charset="0"/>
                <a:cs typeface="Arial" panose="020B0604020202020204" pitchFamily="34" charset="0"/>
              </a:rPr>
              <a:t>Base + sugar + n-phosphates = </a:t>
            </a:r>
            <a:r>
              <a:rPr lang="en-US" sz="1925" b="1" dirty="0">
                <a:latin typeface="Arial" panose="020B0604020202020204" pitchFamily="34" charset="0"/>
                <a:ea typeface="Times New Roman" panose="02020603050405020304" pitchFamily="18" charset="0"/>
                <a:cs typeface="Arial" panose="020B0604020202020204" pitchFamily="34" charset="0"/>
              </a:rPr>
              <a:t>nucleotide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startAt="3"/>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The carbon atoms on the sugar are numbered 1' to 5'. The primes distinguish the atoms on the sugar from those on the base.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startAt="3"/>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DNA differs from RNA in the sugar (deoxyribose versus ribose) and one base.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startAt="3"/>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Four different monomers, A, G, C, T in DNA. U replaces T in RNA.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02655BD-0A44-4335-9731-A1764D4A8465}"/>
              </a:ext>
            </a:extLst>
          </p:cNvPr>
          <p:cNvSpPr txBox="1"/>
          <p:nvPr/>
        </p:nvSpPr>
        <p:spPr>
          <a:xfrm flipH="1">
            <a:off x="4505132" y="55515"/>
            <a:ext cx="3738410" cy="505304"/>
          </a:xfrm>
          <a:prstGeom prst="rect">
            <a:avLst/>
          </a:prstGeom>
          <a:noFill/>
        </p:spPr>
        <p:txBody>
          <a:bodyPr wrap="square" rtlCol="0">
            <a:spAutoFit/>
          </a:bodyPr>
          <a:lstStyle/>
          <a:p>
            <a:r>
              <a:rPr lang="en-US" sz="2704" dirty="0">
                <a:latin typeface="Arial" panose="020B0604020202020204" pitchFamily="34" charset="0"/>
              </a:rPr>
              <a:t>Nucleic Acid Structure</a:t>
            </a:r>
          </a:p>
        </p:txBody>
      </p:sp>
      <p:sp>
        <p:nvSpPr>
          <p:cNvPr id="2" name="Date Placeholder 1">
            <a:extLst>
              <a:ext uri="{FF2B5EF4-FFF2-40B4-BE49-F238E27FC236}">
                <a16:creationId xmlns:a16="http://schemas.microsoft.com/office/drawing/2014/main" id="{48AB911A-CEEA-9AA2-DEBC-941FE9192338}"/>
              </a:ext>
            </a:extLst>
          </p:cNvPr>
          <p:cNvSpPr>
            <a:spLocks noGrp="1"/>
          </p:cNvSpPr>
          <p:nvPr>
            <p:ph type="dt" sz="half" idx="10"/>
          </p:nvPr>
        </p:nvSpPr>
        <p:spPr/>
        <p:txBody>
          <a:bodyPr/>
          <a:lstStyle/>
          <a:p>
            <a:fld id="{91999F8D-0135-433A-B3E0-18F69B179087}" type="datetime1">
              <a:rPr lang="en-US" smtClean="0"/>
              <a:t>2/5/2025</a:t>
            </a:fld>
            <a:endParaRPr lang="en-US"/>
          </a:p>
        </p:txBody>
      </p:sp>
      <p:sp>
        <p:nvSpPr>
          <p:cNvPr id="3" name="Footer Placeholder 2">
            <a:extLst>
              <a:ext uri="{FF2B5EF4-FFF2-40B4-BE49-F238E27FC236}">
                <a16:creationId xmlns:a16="http://schemas.microsoft.com/office/drawing/2014/main" id="{5DB51CE2-3824-CB92-6D41-52F7CB94EAF9}"/>
              </a:ext>
            </a:extLst>
          </p:cNvPr>
          <p:cNvSpPr>
            <a:spLocks noGrp="1"/>
          </p:cNvSpPr>
          <p:nvPr>
            <p:ph type="ftr" sz="quarter" idx="11"/>
          </p:nvPr>
        </p:nvSpPr>
        <p:spPr/>
        <p:txBody>
          <a:bodyPr/>
          <a:lstStyle/>
          <a:p>
            <a:r>
              <a:rPr lang="en-US"/>
              <a:t>Drugs and Disease Spring 2025 - Lecture 4</a:t>
            </a:r>
          </a:p>
        </p:txBody>
      </p:sp>
      <p:sp>
        <p:nvSpPr>
          <p:cNvPr id="4" name="Slide Number Placeholder 3">
            <a:extLst>
              <a:ext uri="{FF2B5EF4-FFF2-40B4-BE49-F238E27FC236}">
                <a16:creationId xmlns:a16="http://schemas.microsoft.com/office/drawing/2014/main" id="{96F2ABE0-552D-DA6C-FBFC-BBFE677F93CE}"/>
              </a:ext>
            </a:extLst>
          </p:cNvPr>
          <p:cNvSpPr>
            <a:spLocks noGrp="1"/>
          </p:cNvSpPr>
          <p:nvPr>
            <p:ph type="sldNum" sz="quarter" idx="12"/>
          </p:nvPr>
        </p:nvSpPr>
        <p:spPr/>
        <p:txBody>
          <a:bodyPr/>
          <a:lstStyle/>
          <a:p>
            <a:fld id="{DC3BB032-4020-48F4-953B-341806DC4A2B}" type="slidenum">
              <a:rPr lang="en-US" smtClean="0"/>
              <a:t>5</a:t>
            </a:fld>
            <a:endParaRPr lang="en-US"/>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A04BBFC0-E9C6-01E2-3AF1-38DD57162C87}"/>
                  </a:ext>
                </a:extLst>
              </p14:cNvPr>
              <p14:cNvContentPartPr/>
              <p14:nvPr/>
            </p14:nvContentPartPr>
            <p14:xfrm>
              <a:off x="11157904" y="312120"/>
              <a:ext cx="230400" cy="236880"/>
            </p14:xfrm>
          </p:contentPart>
        </mc:Choice>
        <mc:Fallback xmlns="">
          <p:pic>
            <p:nvPicPr>
              <p:cNvPr id="7" name="Ink 6">
                <a:extLst>
                  <a:ext uri="{FF2B5EF4-FFF2-40B4-BE49-F238E27FC236}">
                    <a16:creationId xmlns:a16="http://schemas.microsoft.com/office/drawing/2014/main" id="{A04BBFC0-E9C6-01E2-3AF1-38DD57162C87}"/>
                  </a:ext>
                </a:extLst>
              </p:cNvPr>
              <p:cNvPicPr/>
              <p:nvPr/>
            </p:nvPicPr>
            <p:blipFill>
              <a:blip r:embed="rId5"/>
              <a:stretch>
                <a:fillRect/>
              </a:stretch>
            </p:blipFill>
            <p:spPr>
              <a:xfrm>
                <a:off x="11148904" y="303480"/>
                <a:ext cx="24804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1347B743-2104-4518-A6F9-4E50B48B03D0}"/>
                  </a:ext>
                </a:extLst>
              </p14:cNvPr>
              <p14:cNvContentPartPr/>
              <p14:nvPr/>
            </p14:nvContentPartPr>
            <p14:xfrm>
              <a:off x="11085904" y="901080"/>
              <a:ext cx="222120" cy="268920"/>
            </p14:xfrm>
          </p:contentPart>
        </mc:Choice>
        <mc:Fallback xmlns="">
          <p:pic>
            <p:nvPicPr>
              <p:cNvPr id="8" name="Ink 7">
                <a:extLst>
                  <a:ext uri="{FF2B5EF4-FFF2-40B4-BE49-F238E27FC236}">
                    <a16:creationId xmlns:a16="http://schemas.microsoft.com/office/drawing/2014/main" id="{1347B743-2104-4518-A6F9-4E50B48B03D0}"/>
                  </a:ext>
                </a:extLst>
              </p:cNvPr>
              <p:cNvPicPr/>
              <p:nvPr/>
            </p:nvPicPr>
            <p:blipFill>
              <a:blip r:embed="rId7"/>
              <a:stretch>
                <a:fillRect/>
              </a:stretch>
            </p:blipFill>
            <p:spPr>
              <a:xfrm>
                <a:off x="11076904" y="892440"/>
                <a:ext cx="23976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27E4F541-E70F-D4CF-6842-3E257594EE6F}"/>
                  </a:ext>
                </a:extLst>
              </p14:cNvPr>
              <p14:cNvContentPartPr/>
              <p14:nvPr/>
            </p14:nvContentPartPr>
            <p14:xfrm>
              <a:off x="11281744" y="1015200"/>
              <a:ext cx="171720" cy="41760"/>
            </p14:xfrm>
          </p:contentPart>
        </mc:Choice>
        <mc:Fallback xmlns="">
          <p:pic>
            <p:nvPicPr>
              <p:cNvPr id="10" name="Ink 9">
                <a:extLst>
                  <a:ext uri="{FF2B5EF4-FFF2-40B4-BE49-F238E27FC236}">
                    <a16:creationId xmlns:a16="http://schemas.microsoft.com/office/drawing/2014/main" id="{27E4F541-E70F-D4CF-6842-3E257594EE6F}"/>
                  </a:ext>
                </a:extLst>
              </p:cNvPr>
              <p:cNvPicPr/>
              <p:nvPr/>
            </p:nvPicPr>
            <p:blipFill>
              <a:blip r:embed="rId9"/>
              <a:stretch>
                <a:fillRect/>
              </a:stretch>
            </p:blipFill>
            <p:spPr>
              <a:xfrm>
                <a:off x="11273104" y="1006560"/>
                <a:ext cx="18936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8E9D3124-C830-0848-2BCD-257EF8ADF2E3}"/>
                  </a:ext>
                </a:extLst>
              </p14:cNvPr>
              <p14:cNvContentPartPr/>
              <p14:nvPr/>
            </p14:nvContentPartPr>
            <p14:xfrm>
              <a:off x="11471824" y="907920"/>
              <a:ext cx="225720" cy="196560"/>
            </p14:xfrm>
          </p:contentPart>
        </mc:Choice>
        <mc:Fallback xmlns="">
          <p:pic>
            <p:nvPicPr>
              <p:cNvPr id="12" name="Ink 11">
                <a:extLst>
                  <a:ext uri="{FF2B5EF4-FFF2-40B4-BE49-F238E27FC236}">
                    <a16:creationId xmlns:a16="http://schemas.microsoft.com/office/drawing/2014/main" id="{8E9D3124-C830-0848-2BCD-257EF8ADF2E3}"/>
                  </a:ext>
                </a:extLst>
              </p:cNvPr>
              <p:cNvPicPr/>
              <p:nvPr/>
            </p:nvPicPr>
            <p:blipFill>
              <a:blip r:embed="rId11"/>
              <a:stretch>
                <a:fillRect/>
              </a:stretch>
            </p:blipFill>
            <p:spPr>
              <a:xfrm>
                <a:off x="11463184" y="898920"/>
                <a:ext cx="24336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D70EDBF8-2761-48E5-75F9-B74A3E11279E}"/>
                  </a:ext>
                </a:extLst>
              </p14:cNvPr>
              <p14:cNvContentPartPr/>
              <p14:nvPr/>
            </p14:nvContentPartPr>
            <p14:xfrm>
              <a:off x="11650024" y="1002600"/>
              <a:ext cx="150840" cy="32400"/>
            </p14:xfrm>
          </p:contentPart>
        </mc:Choice>
        <mc:Fallback xmlns="">
          <p:pic>
            <p:nvPicPr>
              <p:cNvPr id="13" name="Ink 12">
                <a:extLst>
                  <a:ext uri="{FF2B5EF4-FFF2-40B4-BE49-F238E27FC236}">
                    <a16:creationId xmlns:a16="http://schemas.microsoft.com/office/drawing/2014/main" id="{D70EDBF8-2761-48E5-75F9-B74A3E11279E}"/>
                  </a:ext>
                </a:extLst>
              </p:cNvPr>
              <p:cNvPicPr/>
              <p:nvPr/>
            </p:nvPicPr>
            <p:blipFill>
              <a:blip r:embed="rId13"/>
              <a:stretch>
                <a:fillRect/>
              </a:stretch>
            </p:blipFill>
            <p:spPr>
              <a:xfrm>
                <a:off x="11641384" y="993960"/>
                <a:ext cx="16848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EDB518A8-906C-B829-92F3-5D4F41157911}"/>
                  </a:ext>
                </a:extLst>
              </p14:cNvPr>
              <p14:cNvContentPartPr/>
              <p14:nvPr/>
            </p14:nvContentPartPr>
            <p14:xfrm>
              <a:off x="11800864" y="897480"/>
              <a:ext cx="213840" cy="182160"/>
            </p14:xfrm>
          </p:contentPart>
        </mc:Choice>
        <mc:Fallback xmlns="">
          <p:pic>
            <p:nvPicPr>
              <p:cNvPr id="14" name="Ink 13">
                <a:extLst>
                  <a:ext uri="{FF2B5EF4-FFF2-40B4-BE49-F238E27FC236}">
                    <a16:creationId xmlns:a16="http://schemas.microsoft.com/office/drawing/2014/main" id="{EDB518A8-906C-B829-92F3-5D4F41157911}"/>
                  </a:ext>
                </a:extLst>
              </p:cNvPr>
              <p:cNvPicPr/>
              <p:nvPr/>
            </p:nvPicPr>
            <p:blipFill>
              <a:blip r:embed="rId15"/>
              <a:stretch>
                <a:fillRect/>
              </a:stretch>
            </p:blipFill>
            <p:spPr>
              <a:xfrm>
                <a:off x="11791864" y="888840"/>
                <a:ext cx="23148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359D7A14-6150-18BF-4D44-A831A93418D0}"/>
                  </a:ext>
                </a:extLst>
              </p14:cNvPr>
              <p14:cNvContentPartPr/>
              <p14:nvPr/>
            </p14:nvContentPartPr>
            <p14:xfrm>
              <a:off x="11978704" y="999360"/>
              <a:ext cx="158760" cy="25200"/>
            </p14:xfrm>
          </p:contentPart>
        </mc:Choice>
        <mc:Fallback xmlns="">
          <p:pic>
            <p:nvPicPr>
              <p:cNvPr id="15" name="Ink 14">
                <a:extLst>
                  <a:ext uri="{FF2B5EF4-FFF2-40B4-BE49-F238E27FC236}">
                    <a16:creationId xmlns:a16="http://schemas.microsoft.com/office/drawing/2014/main" id="{359D7A14-6150-18BF-4D44-A831A93418D0}"/>
                  </a:ext>
                </a:extLst>
              </p:cNvPr>
              <p:cNvPicPr/>
              <p:nvPr/>
            </p:nvPicPr>
            <p:blipFill>
              <a:blip r:embed="rId17"/>
              <a:stretch>
                <a:fillRect/>
              </a:stretch>
            </p:blipFill>
            <p:spPr>
              <a:xfrm>
                <a:off x="11970064" y="990360"/>
                <a:ext cx="17640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EEAFAF47-66E2-BE6A-087E-FE5A51999CF4}"/>
                  </a:ext>
                </a:extLst>
              </p14:cNvPr>
              <p14:cNvContentPartPr/>
              <p14:nvPr/>
            </p14:nvContentPartPr>
            <p14:xfrm>
              <a:off x="12124504" y="869400"/>
              <a:ext cx="190440" cy="205920"/>
            </p14:xfrm>
          </p:contentPart>
        </mc:Choice>
        <mc:Fallback xmlns="">
          <p:pic>
            <p:nvPicPr>
              <p:cNvPr id="16" name="Ink 15">
                <a:extLst>
                  <a:ext uri="{FF2B5EF4-FFF2-40B4-BE49-F238E27FC236}">
                    <a16:creationId xmlns:a16="http://schemas.microsoft.com/office/drawing/2014/main" id="{EEAFAF47-66E2-BE6A-087E-FE5A51999CF4}"/>
                  </a:ext>
                </a:extLst>
              </p:cNvPr>
              <p:cNvPicPr/>
              <p:nvPr/>
            </p:nvPicPr>
            <p:blipFill>
              <a:blip r:embed="rId19"/>
              <a:stretch>
                <a:fillRect/>
              </a:stretch>
            </p:blipFill>
            <p:spPr>
              <a:xfrm>
                <a:off x="12115504" y="860760"/>
                <a:ext cx="20808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Ink 16">
                <a:extLst>
                  <a:ext uri="{FF2B5EF4-FFF2-40B4-BE49-F238E27FC236}">
                    <a16:creationId xmlns:a16="http://schemas.microsoft.com/office/drawing/2014/main" id="{27B3F74A-88DB-690E-A2FE-F44D1C0BDBA4}"/>
                  </a:ext>
                </a:extLst>
              </p14:cNvPr>
              <p14:cNvContentPartPr/>
              <p14:nvPr/>
            </p14:nvContentPartPr>
            <p14:xfrm>
              <a:off x="12327904" y="965880"/>
              <a:ext cx="127080" cy="11160"/>
            </p14:xfrm>
          </p:contentPart>
        </mc:Choice>
        <mc:Fallback xmlns="">
          <p:pic>
            <p:nvPicPr>
              <p:cNvPr id="17" name="Ink 16">
                <a:extLst>
                  <a:ext uri="{FF2B5EF4-FFF2-40B4-BE49-F238E27FC236}">
                    <a16:creationId xmlns:a16="http://schemas.microsoft.com/office/drawing/2014/main" id="{27B3F74A-88DB-690E-A2FE-F44D1C0BDBA4}"/>
                  </a:ext>
                </a:extLst>
              </p:cNvPr>
              <p:cNvPicPr/>
              <p:nvPr/>
            </p:nvPicPr>
            <p:blipFill>
              <a:blip r:embed="rId21"/>
              <a:stretch>
                <a:fillRect/>
              </a:stretch>
            </p:blipFill>
            <p:spPr>
              <a:xfrm>
                <a:off x="12319264" y="957240"/>
                <a:ext cx="14472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8" name="Ink 17">
                <a:extLst>
                  <a:ext uri="{FF2B5EF4-FFF2-40B4-BE49-F238E27FC236}">
                    <a16:creationId xmlns:a16="http://schemas.microsoft.com/office/drawing/2014/main" id="{7B785FF9-2B05-F3EF-F6F8-E3F67C239008}"/>
                  </a:ext>
                </a:extLst>
              </p14:cNvPr>
              <p14:cNvContentPartPr/>
              <p14:nvPr/>
            </p14:nvContentPartPr>
            <p14:xfrm>
              <a:off x="12452824" y="870840"/>
              <a:ext cx="252000" cy="197280"/>
            </p14:xfrm>
          </p:contentPart>
        </mc:Choice>
        <mc:Fallback xmlns="">
          <p:pic>
            <p:nvPicPr>
              <p:cNvPr id="18" name="Ink 17">
                <a:extLst>
                  <a:ext uri="{FF2B5EF4-FFF2-40B4-BE49-F238E27FC236}">
                    <a16:creationId xmlns:a16="http://schemas.microsoft.com/office/drawing/2014/main" id="{7B785FF9-2B05-F3EF-F6F8-E3F67C239008}"/>
                  </a:ext>
                </a:extLst>
              </p:cNvPr>
              <p:cNvPicPr/>
              <p:nvPr/>
            </p:nvPicPr>
            <p:blipFill>
              <a:blip r:embed="rId23"/>
              <a:stretch>
                <a:fillRect/>
              </a:stretch>
            </p:blipFill>
            <p:spPr>
              <a:xfrm>
                <a:off x="12443824" y="861840"/>
                <a:ext cx="2696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9" name="Ink 28">
                <a:extLst>
                  <a:ext uri="{FF2B5EF4-FFF2-40B4-BE49-F238E27FC236}">
                    <a16:creationId xmlns:a16="http://schemas.microsoft.com/office/drawing/2014/main" id="{22B22327-9635-CCED-6775-741101461439}"/>
                  </a:ext>
                </a:extLst>
              </p14:cNvPr>
              <p14:cNvContentPartPr/>
              <p14:nvPr/>
            </p14:nvContentPartPr>
            <p14:xfrm>
              <a:off x="11658304" y="1253160"/>
              <a:ext cx="22320" cy="177840"/>
            </p14:xfrm>
          </p:contentPart>
        </mc:Choice>
        <mc:Fallback xmlns="">
          <p:pic>
            <p:nvPicPr>
              <p:cNvPr id="29" name="Ink 28">
                <a:extLst>
                  <a:ext uri="{FF2B5EF4-FFF2-40B4-BE49-F238E27FC236}">
                    <a16:creationId xmlns:a16="http://schemas.microsoft.com/office/drawing/2014/main" id="{22B22327-9635-CCED-6775-741101461439}"/>
                  </a:ext>
                </a:extLst>
              </p:cNvPr>
              <p:cNvPicPr/>
              <p:nvPr/>
            </p:nvPicPr>
            <p:blipFill>
              <a:blip r:embed="rId25"/>
              <a:stretch>
                <a:fillRect/>
              </a:stretch>
            </p:blipFill>
            <p:spPr>
              <a:xfrm>
                <a:off x="11649304" y="1244160"/>
                <a:ext cx="3996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0" name="Ink 29">
                <a:extLst>
                  <a:ext uri="{FF2B5EF4-FFF2-40B4-BE49-F238E27FC236}">
                    <a16:creationId xmlns:a16="http://schemas.microsoft.com/office/drawing/2014/main" id="{200760FB-F061-6DD7-1F48-D82C07540A49}"/>
                  </a:ext>
                </a:extLst>
              </p14:cNvPr>
              <p14:cNvContentPartPr/>
              <p14:nvPr/>
            </p14:nvContentPartPr>
            <p14:xfrm>
              <a:off x="11584144" y="1282680"/>
              <a:ext cx="206280" cy="163080"/>
            </p14:xfrm>
          </p:contentPart>
        </mc:Choice>
        <mc:Fallback xmlns="">
          <p:pic>
            <p:nvPicPr>
              <p:cNvPr id="30" name="Ink 29">
                <a:extLst>
                  <a:ext uri="{FF2B5EF4-FFF2-40B4-BE49-F238E27FC236}">
                    <a16:creationId xmlns:a16="http://schemas.microsoft.com/office/drawing/2014/main" id="{200760FB-F061-6DD7-1F48-D82C07540A49}"/>
                  </a:ext>
                </a:extLst>
              </p:cNvPr>
              <p:cNvPicPr/>
              <p:nvPr/>
            </p:nvPicPr>
            <p:blipFill>
              <a:blip r:embed="rId27"/>
              <a:stretch>
                <a:fillRect/>
              </a:stretch>
            </p:blipFill>
            <p:spPr>
              <a:xfrm>
                <a:off x="11575144" y="1274040"/>
                <a:ext cx="22392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1" name="Ink 30">
                <a:extLst>
                  <a:ext uri="{FF2B5EF4-FFF2-40B4-BE49-F238E27FC236}">
                    <a16:creationId xmlns:a16="http://schemas.microsoft.com/office/drawing/2014/main" id="{7DE6F4C2-6D4D-D467-5E60-BE76F3B08FFB}"/>
                  </a:ext>
                </a:extLst>
              </p14:cNvPr>
              <p14:cNvContentPartPr/>
              <p14:nvPr/>
            </p14:nvContentPartPr>
            <p14:xfrm>
              <a:off x="11848384" y="1271880"/>
              <a:ext cx="163440" cy="159840"/>
            </p14:xfrm>
          </p:contentPart>
        </mc:Choice>
        <mc:Fallback xmlns="">
          <p:pic>
            <p:nvPicPr>
              <p:cNvPr id="31" name="Ink 30">
                <a:extLst>
                  <a:ext uri="{FF2B5EF4-FFF2-40B4-BE49-F238E27FC236}">
                    <a16:creationId xmlns:a16="http://schemas.microsoft.com/office/drawing/2014/main" id="{7DE6F4C2-6D4D-D467-5E60-BE76F3B08FFB}"/>
                  </a:ext>
                </a:extLst>
              </p:cNvPr>
              <p:cNvPicPr/>
              <p:nvPr/>
            </p:nvPicPr>
            <p:blipFill>
              <a:blip r:embed="rId29"/>
              <a:stretch>
                <a:fillRect/>
              </a:stretch>
            </p:blipFill>
            <p:spPr>
              <a:xfrm>
                <a:off x="11839384" y="1262880"/>
                <a:ext cx="18108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2" name="Ink 31">
                <a:extLst>
                  <a:ext uri="{FF2B5EF4-FFF2-40B4-BE49-F238E27FC236}">
                    <a16:creationId xmlns:a16="http://schemas.microsoft.com/office/drawing/2014/main" id="{E710E84E-CACD-9EB4-E751-D2A38EAFD8D2}"/>
                  </a:ext>
                </a:extLst>
              </p14:cNvPr>
              <p14:cNvContentPartPr/>
              <p14:nvPr/>
            </p14:nvContentPartPr>
            <p14:xfrm>
              <a:off x="12087784" y="1181520"/>
              <a:ext cx="138960" cy="200880"/>
            </p14:xfrm>
          </p:contentPart>
        </mc:Choice>
        <mc:Fallback xmlns="">
          <p:pic>
            <p:nvPicPr>
              <p:cNvPr id="32" name="Ink 31">
                <a:extLst>
                  <a:ext uri="{FF2B5EF4-FFF2-40B4-BE49-F238E27FC236}">
                    <a16:creationId xmlns:a16="http://schemas.microsoft.com/office/drawing/2014/main" id="{E710E84E-CACD-9EB4-E751-D2A38EAFD8D2}"/>
                  </a:ext>
                </a:extLst>
              </p:cNvPr>
              <p:cNvPicPr/>
              <p:nvPr/>
            </p:nvPicPr>
            <p:blipFill>
              <a:blip r:embed="rId31"/>
              <a:stretch>
                <a:fillRect/>
              </a:stretch>
            </p:blipFill>
            <p:spPr>
              <a:xfrm>
                <a:off x="12079144" y="1172520"/>
                <a:ext cx="15660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3" name="Ink 32">
                <a:extLst>
                  <a:ext uri="{FF2B5EF4-FFF2-40B4-BE49-F238E27FC236}">
                    <a16:creationId xmlns:a16="http://schemas.microsoft.com/office/drawing/2014/main" id="{2E4A15AA-9DCE-D144-0331-5D975793BE94}"/>
                  </a:ext>
                </a:extLst>
              </p14:cNvPr>
              <p14:cNvContentPartPr/>
              <p14:nvPr/>
            </p14:nvContentPartPr>
            <p14:xfrm>
              <a:off x="12110464" y="1301040"/>
              <a:ext cx="114480" cy="35640"/>
            </p14:xfrm>
          </p:contentPart>
        </mc:Choice>
        <mc:Fallback xmlns="">
          <p:pic>
            <p:nvPicPr>
              <p:cNvPr id="33" name="Ink 32">
                <a:extLst>
                  <a:ext uri="{FF2B5EF4-FFF2-40B4-BE49-F238E27FC236}">
                    <a16:creationId xmlns:a16="http://schemas.microsoft.com/office/drawing/2014/main" id="{2E4A15AA-9DCE-D144-0331-5D975793BE94}"/>
                  </a:ext>
                </a:extLst>
              </p:cNvPr>
              <p:cNvPicPr/>
              <p:nvPr/>
            </p:nvPicPr>
            <p:blipFill>
              <a:blip r:embed="rId33"/>
              <a:stretch>
                <a:fillRect/>
              </a:stretch>
            </p:blipFill>
            <p:spPr>
              <a:xfrm>
                <a:off x="12101464" y="1292400"/>
                <a:ext cx="13212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4" name="Ink 33">
                <a:extLst>
                  <a:ext uri="{FF2B5EF4-FFF2-40B4-BE49-F238E27FC236}">
                    <a16:creationId xmlns:a16="http://schemas.microsoft.com/office/drawing/2014/main" id="{626EA1B3-8BE2-48EF-7B85-3518DA258626}"/>
                  </a:ext>
                </a:extLst>
              </p14:cNvPr>
              <p14:cNvContentPartPr/>
              <p14:nvPr/>
            </p14:nvContentPartPr>
            <p14:xfrm>
              <a:off x="12412864" y="1269000"/>
              <a:ext cx="14400" cy="29160"/>
            </p14:xfrm>
          </p:contentPart>
        </mc:Choice>
        <mc:Fallback xmlns="">
          <p:pic>
            <p:nvPicPr>
              <p:cNvPr id="34" name="Ink 33">
                <a:extLst>
                  <a:ext uri="{FF2B5EF4-FFF2-40B4-BE49-F238E27FC236}">
                    <a16:creationId xmlns:a16="http://schemas.microsoft.com/office/drawing/2014/main" id="{626EA1B3-8BE2-48EF-7B85-3518DA258626}"/>
                  </a:ext>
                </a:extLst>
              </p:cNvPr>
              <p:cNvPicPr/>
              <p:nvPr/>
            </p:nvPicPr>
            <p:blipFill>
              <a:blip r:embed="rId35"/>
              <a:stretch>
                <a:fillRect/>
              </a:stretch>
            </p:blipFill>
            <p:spPr>
              <a:xfrm>
                <a:off x="12403864" y="1260360"/>
                <a:ext cx="3204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6" name="Ink 45">
                <a:extLst>
                  <a:ext uri="{FF2B5EF4-FFF2-40B4-BE49-F238E27FC236}">
                    <a16:creationId xmlns:a16="http://schemas.microsoft.com/office/drawing/2014/main" id="{D8000766-5AB1-0A33-E4AB-0061412683EF}"/>
                  </a:ext>
                </a:extLst>
              </p14:cNvPr>
              <p14:cNvContentPartPr/>
              <p14:nvPr/>
            </p14:nvContentPartPr>
            <p14:xfrm>
              <a:off x="11776384" y="3124800"/>
              <a:ext cx="50400" cy="216720"/>
            </p14:xfrm>
          </p:contentPart>
        </mc:Choice>
        <mc:Fallback xmlns="">
          <p:pic>
            <p:nvPicPr>
              <p:cNvPr id="46" name="Ink 45">
                <a:extLst>
                  <a:ext uri="{FF2B5EF4-FFF2-40B4-BE49-F238E27FC236}">
                    <a16:creationId xmlns:a16="http://schemas.microsoft.com/office/drawing/2014/main" id="{D8000766-5AB1-0A33-E4AB-0061412683EF}"/>
                  </a:ext>
                </a:extLst>
              </p:cNvPr>
              <p:cNvPicPr/>
              <p:nvPr/>
            </p:nvPicPr>
            <p:blipFill>
              <a:blip r:embed="rId37"/>
              <a:stretch>
                <a:fillRect/>
              </a:stretch>
            </p:blipFill>
            <p:spPr>
              <a:xfrm>
                <a:off x="11767744" y="3115800"/>
                <a:ext cx="6804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7" name="Ink 46">
                <a:extLst>
                  <a:ext uri="{FF2B5EF4-FFF2-40B4-BE49-F238E27FC236}">
                    <a16:creationId xmlns:a16="http://schemas.microsoft.com/office/drawing/2014/main" id="{E7ECB9C4-693B-6836-CFF6-598EF0F63BD0}"/>
                  </a:ext>
                </a:extLst>
              </p14:cNvPr>
              <p14:cNvContentPartPr/>
              <p14:nvPr/>
            </p14:nvContentPartPr>
            <p14:xfrm>
              <a:off x="11777104" y="3086280"/>
              <a:ext cx="234720" cy="182520"/>
            </p14:xfrm>
          </p:contentPart>
        </mc:Choice>
        <mc:Fallback xmlns="">
          <p:pic>
            <p:nvPicPr>
              <p:cNvPr id="47" name="Ink 46">
                <a:extLst>
                  <a:ext uri="{FF2B5EF4-FFF2-40B4-BE49-F238E27FC236}">
                    <a16:creationId xmlns:a16="http://schemas.microsoft.com/office/drawing/2014/main" id="{E7ECB9C4-693B-6836-CFF6-598EF0F63BD0}"/>
                  </a:ext>
                </a:extLst>
              </p:cNvPr>
              <p:cNvPicPr/>
              <p:nvPr/>
            </p:nvPicPr>
            <p:blipFill>
              <a:blip r:embed="rId39"/>
              <a:stretch>
                <a:fillRect/>
              </a:stretch>
            </p:blipFill>
            <p:spPr>
              <a:xfrm>
                <a:off x="11768464" y="3077280"/>
                <a:ext cx="25236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8" name="Ink 47">
                <a:extLst>
                  <a:ext uri="{FF2B5EF4-FFF2-40B4-BE49-F238E27FC236}">
                    <a16:creationId xmlns:a16="http://schemas.microsoft.com/office/drawing/2014/main" id="{231769EA-C31F-DF2C-87F7-B82D5C0048D7}"/>
                  </a:ext>
                </a:extLst>
              </p14:cNvPr>
              <p14:cNvContentPartPr/>
              <p14:nvPr/>
            </p14:nvContentPartPr>
            <p14:xfrm>
              <a:off x="12030904" y="3080520"/>
              <a:ext cx="151200" cy="183240"/>
            </p14:xfrm>
          </p:contentPart>
        </mc:Choice>
        <mc:Fallback xmlns="">
          <p:pic>
            <p:nvPicPr>
              <p:cNvPr id="48" name="Ink 47">
                <a:extLst>
                  <a:ext uri="{FF2B5EF4-FFF2-40B4-BE49-F238E27FC236}">
                    <a16:creationId xmlns:a16="http://schemas.microsoft.com/office/drawing/2014/main" id="{231769EA-C31F-DF2C-87F7-B82D5C0048D7}"/>
                  </a:ext>
                </a:extLst>
              </p:cNvPr>
              <p:cNvPicPr/>
              <p:nvPr/>
            </p:nvPicPr>
            <p:blipFill>
              <a:blip r:embed="rId41"/>
              <a:stretch>
                <a:fillRect/>
              </a:stretch>
            </p:blipFill>
            <p:spPr>
              <a:xfrm>
                <a:off x="12022264" y="3071880"/>
                <a:ext cx="16884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9" name="Ink 48">
                <a:extLst>
                  <a:ext uri="{FF2B5EF4-FFF2-40B4-BE49-F238E27FC236}">
                    <a16:creationId xmlns:a16="http://schemas.microsoft.com/office/drawing/2014/main" id="{D4C9E890-2BEF-5B22-5592-CB5B7203E866}"/>
                  </a:ext>
                </a:extLst>
              </p14:cNvPr>
              <p14:cNvContentPartPr/>
              <p14:nvPr/>
            </p14:nvContentPartPr>
            <p14:xfrm>
              <a:off x="12268504" y="2966760"/>
              <a:ext cx="129240" cy="217080"/>
            </p14:xfrm>
          </p:contentPart>
        </mc:Choice>
        <mc:Fallback xmlns="">
          <p:pic>
            <p:nvPicPr>
              <p:cNvPr id="49" name="Ink 48">
                <a:extLst>
                  <a:ext uri="{FF2B5EF4-FFF2-40B4-BE49-F238E27FC236}">
                    <a16:creationId xmlns:a16="http://schemas.microsoft.com/office/drawing/2014/main" id="{D4C9E890-2BEF-5B22-5592-CB5B7203E866}"/>
                  </a:ext>
                </a:extLst>
              </p:cNvPr>
              <p:cNvPicPr/>
              <p:nvPr/>
            </p:nvPicPr>
            <p:blipFill>
              <a:blip r:embed="rId43"/>
              <a:stretch>
                <a:fillRect/>
              </a:stretch>
            </p:blipFill>
            <p:spPr>
              <a:xfrm>
                <a:off x="12259864" y="2958120"/>
                <a:ext cx="14688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0" name="Ink 59">
                <a:extLst>
                  <a:ext uri="{FF2B5EF4-FFF2-40B4-BE49-F238E27FC236}">
                    <a16:creationId xmlns:a16="http://schemas.microsoft.com/office/drawing/2014/main" id="{EE71437D-7BF0-D1A3-E674-40B20C12FBF6}"/>
                  </a:ext>
                </a:extLst>
              </p14:cNvPr>
              <p14:cNvContentPartPr/>
              <p14:nvPr/>
            </p14:nvContentPartPr>
            <p14:xfrm>
              <a:off x="11767384" y="405720"/>
              <a:ext cx="627840" cy="237600"/>
            </p14:xfrm>
          </p:contentPart>
        </mc:Choice>
        <mc:Fallback xmlns="">
          <p:pic>
            <p:nvPicPr>
              <p:cNvPr id="60" name="Ink 59">
                <a:extLst>
                  <a:ext uri="{FF2B5EF4-FFF2-40B4-BE49-F238E27FC236}">
                    <a16:creationId xmlns:a16="http://schemas.microsoft.com/office/drawing/2014/main" id="{EE71437D-7BF0-D1A3-E674-40B20C12FBF6}"/>
                  </a:ext>
                </a:extLst>
              </p:cNvPr>
              <p:cNvPicPr/>
              <p:nvPr/>
            </p:nvPicPr>
            <p:blipFill>
              <a:blip r:embed="rId45"/>
              <a:stretch>
                <a:fillRect/>
              </a:stretch>
            </p:blipFill>
            <p:spPr>
              <a:xfrm>
                <a:off x="11758384" y="396720"/>
                <a:ext cx="64548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1" name="Ink 60">
                <a:extLst>
                  <a:ext uri="{FF2B5EF4-FFF2-40B4-BE49-F238E27FC236}">
                    <a16:creationId xmlns:a16="http://schemas.microsoft.com/office/drawing/2014/main" id="{8F81FBFA-E450-5147-9A6E-1B294757FA8E}"/>
                  </a:ext>
                </a:extLst>
              </p14:cNvPr>
              <p14:cNvContentPartPr/>
              <p14:nvPr/>
            </p14:nvContentPartPr>
            <p14:xfrm>
              <a:off x="11985904" y="2042280"/>
              <a:ext cx="543960" cy="214920"/>
            </p14:xfrm>
          </p:contentPart>
        </mc:Choice>
        <mc:Fallback xmlns="">
          <p:pic>
            <p:nvPicPr>
              <p:cNvPr id="61" name="Ink 60">
                <a:extLst>
                  <a:ext uri="{FF2B5EF4-FFF2-40B4-BE49-F238E27FC236}">
                    <a16:creationId xmlns:a16="http://schemas.microsoft.com/office/drawing/2014/main" id="{8F81FBFA-E450-5147-9A6E-1B294757FA8E}"/>
                  </a:ext>
                </a:extLst>
              </p:cNvPr>
              <p:cNvPicPr/>
              <p:nvPr/>
            </p:nvPicPr>
            <p:blipFill>
              <a:blip r:embed="rId47"/>
              <a:stretch>
                <a:fillRect/>
              </a:stretch>
            </p:blipFill>
            <p:spPr>
              <a:xfrm>
                <a:off x="11977264" y="2033280"/>
                <a:ext cx="56160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4" name="Ink 63">
                <a:extLst>
                  <a:ext uri="{FF2B5EF4-FFF2-40B4-BE49-F238E27FC236}">
                    <a16:creationId xmlns:a16="http://schemas.microsoft.com/office/drawing/2014/main" id="{B7E880CB-2687-E396-F051-3E5F58D5DE77}"/>
                  </a:ext>
                </a:extLst>
              </p14:cNvPr>
              <p14:cNvContentPartPr/>
              <p14:nvPr/>
            </p14:nvContentPartPr>
            <p14:xfrm>
              <a:off x="1258984" y="1557360"/>
              <a:ext cx="5222520" cy="2913480"/>
            </p14:xfrm>
          </p:contentPart>
        </mc:Choice>
        <mc:Fallback xmlns="">
          <p:pic>
            <p:nvPicPr>
              <p:cNvPr id="64" name="Ink 63">
                <a:extLst>
                  <a:ext uri="{FF2B5EF4-FFF2-40B4-BE49-F238E27FC236}">
                    <a16:creationId xmlns:a16="http://schemas.microsoft.com/office/drawing/2014/main" id="{B7E880CB-2687-E396-F051-3E5F58D5DE77}"/>
                  </a:ext>
                </a:extLst>
              </p:cNvPr>
              <p:cNvPicPr/>
              <p:nvPr/>
            </p:nvPicPr>
            <p:blipFill>
              <a:blip r:embed="rId49"/>
              <a:stretch>
                <a:fillRect/>
              </a:stretch>
            </p:blipFill>
            <p:spPr>
              <a:xfrm>
                <a:off x="1250344" y="1548720"/>
                <a:ext cx="5240160" cy="2931120"/>
              </a:xfrm>
              <a:prstGeom prst="rect">
                <a:avLst/>
              </a:prstGeom>
            </p:spPr>
          </p:pic>
        </mc:Fallback>
      </mc:AlternateContent>
      <p:grpSp>
        <p:nvGrpSpPr>
          <p:cNvPr id="72" name="Group 71">
            <a:extLst>
              <a:ext uri="{FF2B5EF4-FFF2-40B4-BE49-F238E27FC236}">
                <a16:creationId xmlns:a16="http://schemas.microsoft.com/office/drawing/2014/main" id="{D02BA10A-389C-98BA-1911-59366FC9B089}"/>
              </a:ext>
            </a:extLst>
          </p:cNvPr>
          <p:cNvGrpSpPr/>
          <p:nvPr/>
        </p:nvGrpSpPr>
        <p:grpSpPr>
          <a:xfrm>
            <a:off x="376624" y="2429640"/>
            <a:ext cx="547920" cy="954000"/>
            <a:chOff x="376624" y="2429640"/>
            <a:chExt cx="547920" cy="954000"/>
          </a:xfrm>
        </p:grpSpPr>
        <mc:AlternateContent xmlns:mc="http://schemas.openxmlformats.org/markup-compatibility/2006" xmlns:p14="http://schemas.microsoft.com/office/powerpoint/2010/main">
          <mc:Choice Requires="p14">
            <p:contentPart p14:bwMode="auto" r:id="rId50">
              <p14:nvContentPartPr>
                <p14:cNvPr id="66" name="Ink 65">
                  <a:extLst>
                    <a:ext uri="{FF2B5EF4-FFF2-40B4-BE49-F238E27FC236}">
                      <a16:creationId xmlns:a16="http://schemas.microsoft.com/office/drawing/2014/main" id="{3E43FA4C-A02E-D94D-CE5F-06C2CB15A398}"/>
                    </a:ext>
                  </a:extLst>
                </p14:cNvPr>
                <p14:cNvContentPartPr/>
                <p14:nvPr/>
              </p14:nvContentPartPr>
              <p14:xfrm>
                <a:off x="376624" y="3036600"/>
                <a:ext cx="186480" cy="347040"/>
              </p14:xfrm>
            </p:contentPart>
          </mc:Choice>
          <mc:Fallback xmlns="">
            <p:pic>
              <p:nvPicPr>
                <p:cNvPr id="66" name="Ink 65">
                  <a:extLst>
                    <a:ext uri="{FF2B5EF4-FFF2-40B4-BE49-F238E27FC236}">
                      <a16:creationId xmlns:a16="http://schemas.microsoft.com/office/drawing/2014/main" id="{3E43FA4C-A02E-D94D-CE5F-06C2CB15A398}"/>
                    </a:ext>
                  </a:extLst>
                </p:cNvPr>
                <p:cNvPicPr/>
                <p:nvPr/>
              </p:nvPicPr>
              <p:blipFill>
                <a:blip r:embed="rId51"/>
                <a:stretch>
                  <a:fillRect/>
                </a:stretch>
              </p:blipFill>
              <p:spPr>
                <a:xfrm>
                  <a:off x="367624" y="3027960"/>
                  <a:ext cx="20412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7" name="Ink 66">
                  <a:extLst>
                    <a:ext uri="{FF2B5EF4-FFF2-40B4-BE49-F238E27FC236}">
                      <a16:creationId xmlns:a16="http://schemas.microsoft.com/office/drawing/2014/main" id="{242D1936-009F-64D7-F0C3-FDEE60563B27}"/>
                    </a:ext>
                  </a:extLst>
                </p14:cNvPr>
                <p14:cNvContentPartPr/>
                <p14:nvPr/>
              </p14:nvContentPartPr>
              <p14:xfrm>
                <a:off x="510184" y="2979720"/>
                <a:ext cx="187560" cy="176400"/>
              </p14:xfrm>
            </p:contentPart>
          </mc:Choice>
          <mc:Fallback xmlns="">
            <p:pic>
              <p:nvPicPr>
                <p:cNvPr id="67" name="Ink 66">
                  <a:extLst>
                    <a:ext uri="{FF2B5EF4-FFF2-40B4-BE49-F238E27FC236}">
                      <a16:creationId xmlns:a16="http://schemas.microsoft.com/office/drawing/2014/main" id="{242D1936-009F-64D7-F0C3-FDEE60563B27}"/>
                    </a:ext>
                  </a:extLst>
                </p:cNvPr>
                <p:cNvPicPr/>
                <p:nvPr/>
              </p:nvPicPr>
              <p:blipFill>
                <a:blip r:embed="rId53"/>
                <a:stretch>
                  <a:fillRect/>
                </a:stretch>
              </p:blipFill>
              <p:spPr>
                <a:xfrm>
                  <a:off x="501544" y="2971080"/>
                  <a:ext cx="20520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8" name="Ink 67">
                  <a:extLst>
                    <a:ext uri="{FF2B5EF4-FFF2-40B4-BE49-F238E27FC236}">
                      <a16:creationId xmlns:a16="http://schemas.microsoft.com/office/drawing/2014/main" id="{EA156D8B-7F10-32A6-070A-5B6B07FD865D}"/>
                    </a:ext>
                  </a:extLst>
                </p14:cNvPr>
                <p14:cNvContentPartPr/>
                <p14:nvPr/>
              </p14:nvContentPartPr>
              <p14:xfrm>
                <a:off x="582904" y="2859480"/>
                <a:ext cx="136440" cy="110520"/>
              </p14:xfrm>
            </p:contentPart>
          </mc:Choice>
          <mc:Fallback xmlns="">
            <p:pic>
              <p:nvPicPr>
                <p:cNvPr id="68" name="Ink 67">
                  <a:extLst>
                    <a:ext uri="{FF2B5EF4-FFF2-40B4-BE49-F238E27FC236}">
                      <a16:creationId xmlns:a16="http://schemas.microsoft.com/office/drawing/2014/main" id="{EA156D8B-7F10-32A6-070A-5B6B07FD865D}"/>
                    </a:ext>
                  </a:extLst>
                </p:cNvPr>
                <p:cNvPicPr/>
                <p:nvPr/>
              </p:nvPicPr>
              <p:blipFill>
                <a:blip r:embed="rId55"/>
                <a:stretch>
                  <a:fillRect/>
                </a:stretch>
              </p:blipFill>
              <p:spPr>
                <a:xfrm>
                  <a:off x="574264" y="2850840"/>
                  <a:ext cx="15408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9" name="Ink 68">
                  <a:extLst>
                    <a:ext uri="{FF2B5EF4-FFF2-40B4-BE49-F238E27FC236}">
                      <a16:creationId xmlns:a16="http://schemas.microsoft.com/office/drawing/2014/main" id="{315A9D41-4816-4149-F02A-F68FA27F0F4B}"/>
                    </a:ext>
                  </a:extLst>
                </p14:cNvPr>
                <p14:cNvContentPartPr/>
                <p14:nvPr/>
              </p14:nvContentPartPr>
              <p14:xfrm>
                <a:off x="697744" y="2731320"/>
                <a:ext cx="118800" cy="138240"/>
              </p14:xfrm>
            </p:contentPart>
          </mc:Choice>
          <mc:Fallback xmlns="">
            <p:pic>
              <p:nvPicPr>
                <p:cNvPr id="69" name="Ink 68">
                  <a:extLst>
                    <a:ext uri="{FF2B5EF4-FFF2-40B4-BE49-F238E27FC236}">
                      <a16:creationId xmlns:a16="http://schemas.microsoft.com/office/drawing/2014/main" id="{315A9D41-4816-4149-F02A-F68FA27F0F4B}"/>
                    </a:ext>
                  </a:extLst>
                </p:cNvPr>
                <p:cNvPicPr/>
                <p:nvPr/>
              </p:nvPicPr>
              <p:blipFill>
                <a:blip r:embed="rId57"/>
                <a:stretch>
                  <a:fillRect/>
                </a:stretch>
              </p:blipFill>
              <p:spPr>
                <a:xfrm>
                  <a:off x="689104" y="2722680"/>
                  <a:ext cx="13644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0" name="Ink 69">
                  <a:extLst>
                    <a:ext uri="{FF2B5EF4-FFF2-40B4-BE49-F238E27FC236}">
                      <a16:creationId xmlns:a16="http://schemas.microsoft.com/office/drawing/2014/main" id="{1B6EA40D-4F9A-65B9-E6B9-699788B1DF7F}"/>
                    </a:ext>
                  </a:extLst>
                </p14:cNvPr>
                <p14:cNvContentPartPr/>
                <p14:nvPr/>
              </p14:nvContentPartPr>
              <p14:xfrm>
                <a:off x="637264" y="2619360"/>
                <a:ext cx="101160" cy="184680"/>
              </p14:xfrm>
            </p:contentPart>
          </mc:Choice>
          <mc:Fallback xmlns="">
            <p:pic>
              <p:nvPicPr>
                <p:cNvPr id="70" name="Ink 69">
                  <a:extLst>
                    <a:ext uri="{FF2B5EF4-FFF2-40B4-BE49-F238E27FC236}">
                      <a16:creationId xmlns:a16="http://schemas.microsoft.com/office/drawing/2014/main" id="{1B6EA40D-4F9A-65B9-E6B9-699788B1DF7F}"/>
                    </a:ext>
                  </a:extLst>
                </p:cNvPr>
                <p:cNvPicPr/>
                <p:nvPr/>
              </p:nvPicPr>
              <p:blipFill>
                <a:blip r:embed="rId59"/>
                <a:stretch>
                  <a:fillRect/>
                </a:stretch>
              </p:blipFill>
              <p:spPr>
                <a:xfrm>
                  <a:off x="628264" y="2610360"/>
                  <a:ext cx="11880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1" name="Ink 70">
                  <a:extLst>
                    <a:ext uri="{FF2B5EF4-FFF2-40B4-BE49-F238E27FC236}">
                      <a16:creationId xmlns:a16="http://schemas.microsoft.com/office/drawing/2014/main" id="{2B7029DC-1022-B25B-C7E2-DE8BD97AA961}"/>
                    </a:ext>
                  </a:extLst>
                </p14:cNvPr>
                <p14:cNvContentPartPr/>
                <p14:nvPr/>
              </p14:nvContentPartPr>
              <p14:xfrm>
                <a:off x="774064" y="2429640"/>
                <a:ext cx="150480" cy="271800"/>
              </p14:xfrm>
            </p:contentPart>
          </mc:Choice>
          <mc:Fallback xmlns="">
            <p:pic>
              <p:nvPicPr>
                <p:cNvPr id="71" name="Ink 70">
                  <a:extLst>
                    <a:ext uri="{FF2B5EF4-FFF2-40B4-BE49-F238E27FC236}">
                      <a16:creationId xmlns:a16="http://schemas.microsoft.com/office/drawing/2014/main" id="{2B7029DC-1022-B25B-C7E2-DE8BD97AA961}"/>
                    </a:ext>
                  </a:extLst>
                </p:cNvPr>
                <p:cNvPicPr/>
                <p:nvPr/>
              </p:nvPicPr>
              <p:blipFill>
                <a:blip r:embed="rId61"/>
                <a:stretch>
                  <a:fillRect/>
                </a:stretch>
              </p:blipFill>
              <p:spPr>
                <a:xfrm>
                  <a:off x="765064" y="2421000"/>
                  <a:ext cx="168120" cy="289440"/>
                </a:xfrm>
                <a:prstGeom prst="rect">
                  <a:avLst/>
                </a:prstGeom>
              </p:spPr>
            </p:pic>
          </mc:Fallback>
        </mc:AlternateContent>
      </p:grpSp>
      <p:grpSp>
        <p:nvGrpSpPr>
          <p:cNvPr id="83" name="Group 82">
            <a:extLst>
              <a:ext uri="{FF2B5EF4-FFF2-40B4-BE49-F238E27FC236}">
                <a16:creationId xmlns:a16="http://schemas.microsoft.com/office/drawing/2014/main" id="{8D0A36B1-E412-C65B-EDB3-104D95DA74FE}"/>
              </a:ext>
            </a:extLst>
          </p:cNvPr>
          <p:cNvGrpSpPr/>
          <p:nvPr/>
        </p:nvGrpSpPr>
        <p:grpSpPr>
          <a:xfrm>
            <a:off x="3583864" y="3048480"/>
            <a:ext cx="2764800" cy="1359000"/>
            <a:chOff x="3583864" y="3048480"/>
            <a:chExt cx="2764800" cy="1359000"/>
          </a:xfrm>
        </p:grpSpPr>
        <mc:AlternateContent xmlns:mc="http://schemas.openxmlformats.org/markup-compatibility/2006" xmlns:p14="http://schemas.microsoft.com/office/powerpoint/2010/main">
          <mc:Choice Requires="p14">
            <p:contentPart p14:bwMode="auto" r:id="rId62">
              <p14:nvContentPartPr>
                <p14:cNvPr id="73" name="Ink 72">
                  <a:extLst>
                    <a:ext uri="{FF2B5EF4-FFF2-40B4-BE49-F238E27FC236}">
                      <a16:creationId xmlns:a16="http://schemas.microsoft.com/office/drawing/2014/main" id="{0FF18669-6844-3684-B1E1-4E45CEACA2B0}"/>
                    </a:ext>
                  </a:extLst>
                </p14:cNvPr>
                <p14:cNvContentPartPr/>
                <p14:nvPr/>
              </p14:nvContentPartPr>
              <p14:xfrm>
                <a:off x="3583864" y="3048480"/>
                <a:ext cx="1425240" cy="1359000"/>
              </p14:xfrm>
            </p:contentPart>
          </mc:Choice>
          <mc:Fallback xmlns="">
            <p:pic>
              <p:nvPicPr>
                <p:cNvPr id="73" name="Ink 72">
                  <a:extLst>
                    <a:ext uri="{FF2B5EF4-FFF2-40B4-BE49-F238E27FC236}">
                      <a16:creationId xmlns:a16="http://schemas.microsoft.com/office/drawing/2014/main" id="{0FF18669-6844-3684-B1E1-4E45CEACA2B0}"/>
                    </a:ext>
                  </a:extLst>
                </p:cNvPr>
                <p:cNvPicPr/>
                <p:nvPr/>
              </p:nvPicPr>
              <p:blipFill>
                <a:blip r:embed="rId63"/>
                <a:stretch>
                  <a:fillRect/>
                </a:stretch>
              </p:blipFill>
              <p:spPr>
                <a:xfrm>
                  <a:off x="3575224" y="3039480"/>
                  <a:ext cx="1442880" cy="1376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4" name="Ink 73">
                  <a:extLst>
                    <a:ext uri="{FF2B5EF4-FFF2-40B4-BE49-F238E27FC236}">
                      <a16:creationId xmlns:a16="http://schemas.microsoft.com/office/drawing/2014/main" id="{59FAF5FF-9513-A071-F2BE-5EA1CA68B2D6}"/>
                    </a:ext>
                  </a:extLst>
                </p14:cNvPr>
                <p14:cNvContentPartPr/>
                <p14:nvPr/>
              </p14:nvContentPartPr>
              <p14:xfrm>
                <a:off x="4788424" y="4022640"/>
                <a:ext cx="283320" cy="193680"/>
              </p14:xfrm>
            </p:contentPart>
          </mc:Choice>
          <mc:Fallback xmlns="">
            <p:pic>
              <p:nvPicPr>
                <p:cNvPr id="74" name="Ink 73">
                  <a:extLst>
                    <a:ext uri="{FF2B5EF4-FFF2-40B4-BE49-F238E27FC236}">
                      <a16:creationId xmlns:a16="http://schemas.microsoft.com/office/drawing/2014/main" id="{59FAF5FF-9513-A071-F2BE-5EA1CA68B2D6}"/>
                    </a:ext>
                  </a:extLst>
                </p:cNvPr>
                <p:cNvPicPr/>
                <p:nvPr/>
              </p:nvPicPr>
              <p:blipFill>
                <a:blip r:embed="rId65"/>
                <a:stretch>
                  <a:fillRect/>
                </a:stretch>
              </p:blipFill>
              <p:spPr>
                <a:xfrm>
                  <a:off x="4779784" y="4014000"/>
                  <a:ext cx="30096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6" name="Ink 75">
                  <a:extLst>
                    <a:ext uri="{FF2B5EF4-FFF2-40B4-BE49-F238E27FC236}">
                      <a16:creationId xmlns:a16="http://schemas.microsoft.com/office/drawing/2014/main" id="{2848570A-DE6C-E2AE-0174-24437D0C28B1}"/>
                    </a:ext>
                  </a:extLst>
                </p14:cNvPr>
                <p14:cNvContentPartPr/>
                <p14:nvPr/>
              </p14:nvContentPartPr>
              <p14:xfrm>
                <a:off x="5263264" y="3977280"/>
                <a:ext cx="424800" cy="305280"/>
              </p14:xfrm>
            </p:contentPart>
          </mc:Choice>
          <mc:Fallback xmlns="">
            <p:pic>
              <p:nvPicPr>
                <p:cNvPr id="76" name="Ink 75">
                  <a:extLst>
                    <a:ext uri="{FF2B5EF4-FFF2-40B4-BE49-F238E27FC236}">
                      <a16:creationId xmlns:a16="http://schemas.microsoft.com/office/drawing/2014/main" id="{2848570A-DE6C-E2AE-0174-24437D0C28B1}"/>
                    </a:ext>
                  </a:extLst>
                </p:cNvPr>
                <p:cNvPicPr/>
                <p:nvPr/>
              </p:nvPicPr>
              <p:blipFill>
                <a:blip r:embed="rId67"/>
                <a:stretch>
                  <a:fillRect/>
                </a:stretch>
              </p:blipFill>
              <p:spPr>
                <a:xfrm>
                  <a:off x="5254624" y="3968280"/>
                  <a:ext cx="44244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7" name="Ink 76">
                  <a:extLst>
                    <a:ext uri="{FF2B5EF4-FFF2-40B4-BE49-F238E27FC236}">
                      <a16:creationId xmlns:a16="http://schemas.microsoft.com/office/drawing/2014/main" id="{4A1E62DC-EA8D-E8BD-3381-31D9D8820252}"/>
                    </a:ext>
                  </a:extLst>
                </p14:cNvPr>
                <p14:cNvContentPartPr/>
                <p14:nvPr/>
              </p14:nvContentPartPr>
              <p14:xfrm>
                <a:off x="5755384" y="3883320"/>
                <a:ext cx="31680" cy="147960"/>
              </p14:xfrm>
            </p:contentPart>
          </mc:Choice>
          <mc:Fallback xmlns="">
            <p:pic>
              <p:nvPicPr>
                <p:cNvPr id="77" name="Ink 76">
                  <a:extLst>
                    <a:ext uri="{FF2B5EF4-FFF2-40B4-BE49-F238E27FC236}">
                      <a16:creationId xmlns:a16="http://schemas.microsoft.com/office/drawing/2014/main" id="{4A1E62DC-EA8D-E8BD-3381-31D9D8820252}"/>
                    </a:ext>
                  </a:extLst>
                </p:cNvPr>
                <p:cNvPicPr/>
                <p:nvPr/>
              </p:nvPicPr>
              <p:blipFill>
                <a:blip r:embed="rId69"/>
                <a:stretch>
                  <a:fillRect/>
                </a:stretch>
              </p:blipFill>
              <p:spPr>
                <a:xfrm>
                  <a:off x="5746744" y="3874320"/>
                  <a:ext cx="4932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78" name="Ink 77">
                  <a:extLst>
                    <a:ext uri="{FF2B5EF4-FFF2-40B4-BE49-F238E27FC236}">
                      <a16:creationId xmlns:a16="http://schemas.microsoft.com/office/drawing/2014/main" id="{812A7C63-8430-F397-4B76-7D96C827C713}"/>
                    </a:ext>
                  </a:extLst>
                </p14:cNvPr>
                <p14:cNvContentPartPr/>
                <p14:nvPr/>
              </p14:nvContentPartPr>
              <p14:xfrm>
                <a:off x="5685184" y="3947400"/>
                <a:ext cx="168480" cy="23760"/>
              </p14:xfrm>
            </p:contentPart>
          </mc:Choice>
          <mc:Fallback xmlns="">
            <p:pic>
              <p:nvPicPr>
                <p:cNvPr id="78" name="Ink 77">
                  <a:extLst>
                    <a:ext uri="{FF2B5EF4-FFF2-40B4-BE49-F238E27FC236}">
                      <a16:creationId xmlns:a16="http://schemas.microsoft.com/office/drawing/2014/main" id="{812A7C63-8430-F397-4B76-7D96C827C713}"/>
                    </a:ext>
                  </a:extLst>
                </p:cNvPr>
                <p:cNvPicPr/>
                <p:nvPr/>
              </p:nvPicPr>
              <p:blipFill>
                <a:blip r:embed="rId71"/>
                <a:stretch>
                  <a:fillRect/>
                </a:stretch>
              </p:blipFill>
              <p:spPr>
                <a:xfrm>
                  <a:off x="5676544" y="3938400"/>
                  <a:ext cx="18612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79" name="Ink 78">
                  <a:extLst>
                    <a:ext uri="{FF2B5EF4-FFF2-40B4-BE49-F238E27FC236}">
                      <a16:creationId xmlns:a16="http://schemas.microsoft.com/office/drawing/2014/main" id="{07C0BAD4-3E1C-0DBB-0BF2-4AD76792F01E}"/>
                    </a:ext>
                  </a:extLst>
                </p14:cNvPr>
                <p14:cNvContentPartPr/>
                <p14:nvPr/>
              </p14:nvContentPartPr>
              <p14:xfrm>
                <a:off x="5728744" y="4203000"/>
                <a:ext cx="90360" cy="130320"/>
              </p14:xfrm>
            </p:contentPart>
          </mc:Choice>
          <mc:Fallback xmlns="">
            <p:pic>
              <p:nvPicPr>
                <p:cNvPr id="79" name="Ink 78">
                  <a:extLst>
                    <a:ext uri="{FF2B5EF4-FFF2-40B4-BE49-F238E27FC236}">
                      <a16:creationId xmlns:a16="http://schemas.microsoft.com/office/drawing/2014/main" id="{07C0BAD4-3E1C-0DBB-0BF2-4AD76792F01E}"/>
                    </a:ext>
                  </a:extLst>
                </p:cNvPr>
                <p:cNvPicPr/>
                <p:nvPr/>
              </p:nvPicPr>
              <p:blipFill>
                <a:blip r:embed="rId73"/>
                <a:stretch>
                  <a:fillRect/>
                </a:stretch>
              </p:blipFill>
              <p:spPr>
                <a:xfrm>
                  <a:off x="5720104" y="4194360"/>
                  <a:ext cx="1080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0" name="Ink 79">
                  <a:extLst>
                    <a:ext uri="{FF2B5EF4-FFF2-40B4-BE49-F238E27FC236}">
                      <a16:creationId xmlns:a16="http://schemas.microsoft.com/office/drawing/2014/main" id="{ADFA9A1F-574F-A684-8300-A000CF490002}"/>
                    </a:ext>
                  </a:extLst>
                </p14:cNvPr>
                <p14:cNvContentPartPr/>
                <p14:nvPr/>
              </p14:nvContentPartPr>
              <p14:xfrm>
                <a:off x="5840344" y="4098240"/>
                <a:ext cx="90000" cy="163440"/>
              </p14:xfrm>
            </p:contentPart>
          </mc:Choice>
          <mc:Fallback xmlns="">
            <p:pic>
              <p:nvPicPr>
                <p:cNvPr id="80" name="Ink 79">
                  <a:extLst>
                    <a:ext uri="{FF2B5EF4-FFF2-40B4-BE49-F238E27FC236}">
                      <a16:creationId xmlns:a16="http://schemas.microsoft.com/office/drawing/2014/main" id="{ADFA9A1F-574F-A684-8300-A000CF490002}"/>
                    </a:ext>
                  </a:extLst>
                </p:cNvPr>
                <p:cNvPicPr/>
                <p:nvPr/>
              </p:nvPicPr>
              <p:blipFill>
                <a:blip r:embed="rId75"/>
                <a:stretch>
                  <a:fillRect/>
                </a:stretch>
              </p:blipFill>
              <p:spPr>
                <a:xfrm>
                  <a:off x="5831344" y="4089240"/>
                  <a:ext cx="10764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81" name="Ink 80">
                  <a:extLst>
                    <a:ext uri="{FF2B5EF4-FFF2-40B4-BE49-F238E27FC236}">
                      <a16:creationId xmlns:a16="http://schemas.microsoft.com/office/drawing/2014/main" id="{E60141E7-8B6C-92DE-E7C5-CFEA92C68894}"/>
                    </a:ext>
                  </a:extLst>
                </p14:cNvPr>
                <p14:cNvContentPartPr/>
                <p14:nvPr/>
              </p14:nvContentPartPr>
              <p14:xfrm>
                <a:off x="5894344" y="3994200"/>
                <a:ext cx="253800" cy="213840"/>
              </p14:xfrm>
            </p:contentPart>
          </mc:Choice>
          <mc:Fallback xmlns="">
            <p:pic>
              <p:nvPicPr>
                <p:cNvPr id="81" name="Ink 80">
                  <a:extLst>
                    <a:ext uri="{FF2B5EF4-FFF2-40B4-BE49-F238E27FC236}">
                      <a16:creationId xmlns:a16="http://schemas.microsoft.com/office/drawing/2014/main" id="{E60141E7-8B6C-92DE-E7C5-CFEA92C68894}"/>
                    </a:ext>
                  </a:extLst>
                </p:cNvPr>
                <p:cNvPicPr/>
                <p:nvPr/>
              </p:nvPicPr>
              <p:blipFill>
                <a:blip r:embed="rId77"/>
                <a:stretch>
                  <a:fillRect/>
                </a:stretch>
              </p:blipFill>
              <p:spPr>
                <a:xfrm>
                  <a:off x="5885344" y="3985200"/>
                  <a:ext cx="27144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82" name="Ink 81">
                  <a:extLst>
                    <a:ext uri="{FF2B5EF4-FFF2-40B4-BE49-F238E27FC236}">
                      <a16:creationId xmlns:a16="http://schemas.microsoft.com/office/drawing/2014/main" id="{A63B66A1-FF80-930F-C83A-F2F15C12A0D7}"/>
                    </a:ext>
                  </a:extLst>
                </p14:cNvPr>
                <p14:cNvContentPartPr/>
                <p14:nvPr/>
              </p14:nvContentPartPr>
              <p14:xfrm>
                <a:off x="6142384" y="3845880"/>
                <a:ext cx="206280" cy="235080"/>
              </p14:xfrm>
            </p:contentPart>
          </mc:Choice>
          <mc:Fallback xmlns="">
            <p:pic>
              <p:nvPicPr>
                <p:cNvPr id="82" name="Ink 81">
                  <a:extLst>
                    <a:ext uri="{FF2B5EF4-FFF2-40B4-BE49-F238E27FC236}">
                      <a16:creationId xmlns:a16="http://schemas.microsoft.com/office/drawing/2014/main" id="{A63B66A1-FF80-930F-C83A-F2F15C12A0D7}"/>
                    </a:ext>
                  </a:extLst>
                </p:cNvPr>
                <p:cNvPicPr/>
                <p:nvPr/>
              </p:nvPicPr>
              <p:blipFill>
                <a:blip r:embed="rId79"/>
                <a:stretch>
                  <a:fillRect/>
                </a:stretch>
              </p:blipFill>
              <p:spPr>
                <a:xfrm>
                  <a:off x="6133384" y="3836880"/>
                  <a:ext cx="223920" cy="252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0">
            <p14:nvContentPartPr>
              <p14:cNvPr id="84" name="Ink 83">
                <a:extLst>
                  <a:ext uri="{FF2B5EF4-FFF2-40B4-BE49-F238E27FC236}">
                    <a16:creationId xmlns:a16="http://schemas.microsoft.com/office/drawing/2014/main" id="{F1D07DEC-598A-B1ED-FCB8-1D2578D0F96F}"/>
                  </a:ext>
                </a:extLst>
              </p14:cNvPr>
              <p14:cNvContentPartPr/>
              <p14:nvPr/>
            </p14:nvContentPartPr>
            <p14:xfrm>
              <a:off x="6538024" y="650880"/>
              <a:ext cx="847080" cy="761400"/>
            </p14:xfrm>
          </p:contentPart>
        </mc:Choice>
        <mc:Fallback xmlns="">
          <p:pic>
            <p:nvPicPr>
              <p:cNvPr id="84" name="Ink 83">
                <a:extLst>
                  <a:ext uri="{FF2B5EF4-FFF2-40B4-BE49-F238E27FC236}">
                    <a16:creationId xmlns:a16="http://schemas.microsoft.com/office/drawing/2014/main" id="{F1D07DEC-598A-B1ED-FCB8-1D2578D0F96F}"/>
                  </a:ext>
                </a:extLst>
              </p:cNvPr>
              <p:cNvPicPr/>
              <p:nvPr/>
            </p:nvPicPr>
            <p:blipFill>
              <a:blip r:embed="rId81"/>
              <a:stretch>
                <a:fillRect/>
              </a:stretch>
            </p:blipFill>
            <p:spPr>
              <a:xfrm>
                <a:off x="6466384" y="507240"/>
                <a:ext cx="990720" cy="10490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85" name="Ink 84">
                <a:extLst>
                  <a:ext uri="{FF2B5EF4-FFF2-40B4-BE49-F238E27FC236}">
                    <a16:creationId xmlns:a16="http://schemas.microsoft.com/office/drawing/2014/main" id="{7019AE39-17F6-0C2C-A70B-3A3C2B51A4BB}"/>
                  </a:ext>
                </a:extLst>
              </p14:cNvPr>
              <p14:cNvContentPartPr/>
              <p14:nvPr/>
            </p14:nvContentPartPr>
            <p14:xfrm>
              <a:off x="7981984" y="617040"/>
              <a:ext cx="1375560" cy="801360"/>
            </p14:xfrm>
          </p:contentPart>
        </mc:Choice>
        <mc:Fallback xmlns="">
          <p:pic>
            <p:nvPicPr>
              <p:cNvPr id="85" name="Ink 84">
                <a:extLst>
                  <a:ext uri="{FF2B5EF4-FFF2-40B4-BE49-F238E27FC236}">
                    <a16:creationId xmlns:a16="http://schemas.microsoft.com/office/drawing/2014/main" id="{7019AE39-17F6-0C2C-A70B-3A3C2B51A4BB}"/>
                  </a:ext>
                </a:extLst>
              </p:cNvPr>
              <p:cNvPicPr/>
              <p:nvPr/>
            </p:nvPicPr>
            <p:blipFill>
              <a:blip r:embed="rId83"/>
              <a:stretch>
                <a:fillRect/>
              </a:stretch>
            </p:blipFill>
            <p:spPr>
              <a:xfrm>
                <a:off x="7909984" y="473400"/>
                <a:ext cx="1519200" cy="1089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86" name="Ink 85">
                <a:extLst>
                  <a:ext uri="{FF2B5EF4-FFF2-40B4-BE49-F238E27FC236}">
                    <a16:creationId xmlns:a16="http://schemas.microsoft.com/office/drawing/2014/main" id="{5991E008-A015-4283-2D78-53BA0279CE9D}"/>
                  </a:ext>
                </a:extLst>
              </p14:cNvPr>
              <p14:cNvContentPartPr/>
              <p14:nvPr/>
            </p14:nvContentPartPr>
            <p14:xfrm>
              <a:off x="8813584" y="1264320"/>
              <a:ext cx="387720" cy="361080"/>
            </p14:xfrm>
          </p:contentPart>
        </mc:Choice>
        <mc:Fallback xmlns="">
          <p:pic>
            <p:nvPicPr>
              <p:cNvPr id="86" name="Ink 85">
                <a:extLst>
                  <a:ext uri="{FF2B5EF4-FFF2-40B4-BE49-F238E27FC236}">
                    <a16:creationId xmlns:a16="http://schemas.microsoft.com/office/drawing/2014/main" id="{5991E008-A015-4283-2D78-53BA0279CE9D}"/>
                  </a:ext>
                </a:extLst>
              </p:cNvPr>
              <p:cNvPicPr/>
              <p:nvPr/>
            </p:nvPicPr>
            <p:blipFill>
              <a:blip r:embed="rId85"/>
              <a:stretch>
                <a:fillRect/>
              </a:stretch>
            </p:blipFill>
            <p:spPr>
              <a:xfrm>
                <a:off x="8804584" y="1255680"/>
                <a:ext cx="405360" cy="378720"/>
              </a:xfrm>
              <a:prstGeom prst="rect">
                <a:avLst/>
              </a:prstGeom>
            </p:spPr>
          </p:pic>
        </mc:Fallback>
      </mc:AlternateContent>
      <p:grpSp>
        <p:nvGrpSpPr>
          <p:cNvPr id="89" name="Group 88">
            <a:extLst>
              <a:ext uri="{FF2B5EF4-FFF2-40B4-BE49-F238E27FC236}">
                <a16:creationId xmlns:a16="http://schemas.microsoft.com/office/drawing/2014/main" id="{74383A1C-F17C-5ADB-FC28-6AF3C8BE13D1}"/>
              </a:ext>
            </a:extLst>
          </p:cNvPr>
          <p:cNvGrpSpPr/>
          <p:nvPr/>
        </p:nvGrpSpPr>
        <p:grpSpPr>
          <a:xfrm>
            <a:off x="7145704" y="1225080"/>
            <a:ext cx="325080" cy="254880"/>
            <a:chOff x="7145704" y="1225080"/>
            <a:chExt cx="325080" cy="254880"/>
          </a:xfrm>
        </p:grpSpPr>
        <mc:AlternateContent xmlns:mc="http://schemas.openxmlformats.org/markup-compatibility/2006" xmlns:p14="http://schemas.microsoft.com/office/powerpoint/2010/main">
          <mc:Choice Requires="p14">
            <p:contentPart p14:bwMode="auto" r:id="rId86">
              <p14:nvContentPartPr>
                <p14:cNvPr id="87" name="Ink 86">
                  <a:extLst>
                    <a:ext uri="{FF2B5EF4-FFF2-40B4-BE49-F238E27FC236}">
                      <a16:creationId xmlns:a16="http://schemas.microsoft.com/office/drawing/2014/main" id="{0C07617F-9007-6BBA-20E3-F251D464AF9E}"/>
                    </a:ext>
                  </a:extLst>
                </p14:cNvPr>
                <p14:cNvContentPartPr/>
                <p14:nvPr/>
              </p14:nvContentPartPr>
              <p14:xfrm>
                <a:off x="7145704" y="1225080"/>
                <a:ext cx="294480" cy="254880"/>
              </p14:xfrm>
            </p:contentPart>
          </mc:Choice>
          <mc:Fallback xmlns="">
            <p:pic>
              <p:nvPicPr>
                <p:cNvPr id="87" name="Ink 86">
                  <a:extLst>
                    <a:ext uri="{FF2B5EF4-FFF2-40B4-BE49-F238E27FC236}">
                      <a16:creationId xmlns:a16="http://schemas.microsoft.com/office/drawing/2014/main" id="{0C07617F-9007-6BBA-20E3-F251D464AF9E}"/>
                    </a:ext>
                  </a:extLst>
                </p:cNvPr>
                <p:cNvPicPr/>
                <p:nvPr/>
              </p:nvPicPr>
              <p:blipFill>
                <a:blip r:embed="rId87"/>
                <a:stretch>
                  <a:fillRect/>
                </a:stretch>
              </p:blipFill>
              <p:spPr>
                <a:xfrm>
                  <a:off x="7137064" y="1216080"/>
                  <a:ext cx="31212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88" name="Ink 87">
                  <a:extLst>
                    <a:ext uri="{FF2B5EF4-FFF2-40B4-BE49-F238E27FC236}">
                      <a16:creationId xmlns:a16="http://schemas.microsoft.com/office/drawing/2014/main" id="{AE11F4E5-AEBC-27E0-5D8A-A1C4F4600E2D}"/>
                    </a:ext>
                  </a:extLst>
                </p14:cNvPr>
                <p14:cNvContentPartPr/>
                <p14:nvPr/>
              </p14:nvContentPartPr>
              <p14:xfrm>
                <a:off x="7463584" y="1416600"/>
                <a:ext cx="7200" cy="3600"/>
              </p14:xfrm>
            </p:contentPart>
          </mc:Choice>
          <mc:Fallback xmlns="">
            <p:pic>
              <p:nvPicPr>
                <p:cNvPr id="88" name="Ink 87">
                  <a:extLst>
                    <a:ext uri="{FF2B5EF4-FFF2-40B4-BE49-F238E27FC236}">
                      <a16:creationId xmlns:a16="http://schemas.microsoft.com/office/drawing/2014/main" id="{AE11F4E5-AEBC-27E0-5D8A-A1C4F4600E2D}"/>
                    </a:ext>
                  </a:extLst>
                </p:cNvPr>
                <p:cNvPicPr/>
                <p:nvPr/>
              </p:nvPicPr>
              <p:blipFill>
                <a:blip r:embed="rId89"/>
                <a:stretch>
                  <a:fillRect/>
                </a:stretch>
              </p:blipFill>
              <p:spPr>
                <a:xfrm>
                  <a:off x="7454584" y="1407960"/>
                  <a:ext cx="24840" cy="21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0">
            <p14:nvContentPartPr>
              <p14:cNvPr id="90" name="Ink 89">
                <a:extLst>
                  <a:ext uri="{FF2B5EF4-FFF2-40B4-BE49-F238E27FC236}">
                    <a16:creationId xmlns:a16="http://schemas.microsoft.com/office/drawing/2014/main" id="{0789BD52-1EBF-6D6D-843C-565CF4348EAD}"/>
                  </a:ext>
                </a:extLst>
              </p14:cNvPr>
              <p14:cNvContentPartPr/>
              <p14:nvPr/>
            </p14:nvContentPartPr>
            <p14:xfrm>
              <a:off x="9218224" y="1462680"/>
              <a:ext cx="2880" cy="11880"/>
            </p14:xfrm>
          </p:contentPart>
        </mc:Choice>
        <mc:Fallback xmlns="">
          <p:pic>
            <p:nvPicPr>
              <p:cNvPr id="90" name="Ink 89">
                <a:extLst>
                  <a:ext uri="{FF2B5EF4-FFF2-40B4-BE49-F238E27FC236}">
                    <a16:creationId xmlns:a16="http://schemas.microsoft.com/office/drawing/2014/main" id="{0789BD52-1EBF-6D6D-843C-565CF4348EAD}"/>
                  </a:ext>
                </a:extLst>
              </p:cNvPr>
              <p:cNvPicPr/>
              <p:nvPr/>
            </p:nvPicPr>
            <p:blipFill>
              <a:blip r:embed="rId91"/>
              <a:stretch>
                <a:fillRect/>
              </a:stretch>
            </p:blipFill>
            <p:spPr>
              <a:xfrm>
                <a:off x="9209584" y="1454040"/>
                <a:ext cx="2052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91" name="Ink 90">
                <a:extLst>
                  <a:ext uri="{FF2B5EF4-FFF2-40B4-BE49-F238E27FC236}">
                    <a16:creationId xmlns:a16="http://schemas.microsoft.com/office/drawing/2014/main" id="{CE74D50F-ACF3-1E71-254F-234BA3645FF8}"/>
                  </a:ext>
                </a:extLst>
              </p14:cNvPr>
              <p14:cNvContentPartPr/>
              <p14:nvPr/>
            </p14:nvContentPartPr>
            <p14:xfrm>
              <a:off x="8923744" y="1579680"/>
              <a:ext cx="85320" cy="7560"/>
            </p14:xfrm>
          </p:contentPart>
        </mc:Choice>
        <mc:Fallback xmlns="">
          <p:pic>
            <p:nvPicPr>
              <p:cNvPr id="91" name="Ink 90">
                <a:extLst>
                  <a:ext uri="{FF2B5EF4-FFF2-40B4-BE49-F238E27FC236}">
                    <a16:creationId xmlns:a16="http://schemas.microsoft.com/office/drawing/2014/main" id="{CE74D50F-ACF3-1E71-254F-234BA3645FF8}"/>
                  </a:ext>
                </a:extLst>
              </p:cNvPr>
              <p:cNvPicPr/>
              <p:nvPr/>
            </p:nvPicPr>
            <p:blipFill>
              <a:blip r:embed="rId93"/>
              <a:stretch>
                <a:fillRect/>
              </a:stretch>
            </p:blipFill>
            <p:spPr>
              <a:xfrm>
                <a:off x="8915104" y="1570680"/>
                <a:ext cx="1029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01" name="Ink 100">
                <a:extLst>
                  <a:ext uri="{FF2B5EF4-FFF2-40B4-BE49-F238E27FC236}">
                    <a16:creationId xmlns:a16="http://schemas.microsoft.com/office/drawing/2014/main" id="{D8D83062-A4C4-E693-B238-EE5AAF735ABF}"/>
                  </a:ext>
                </a:extLst>
              </p14:cNvPr>
              <p14:cNvContentPartPr/>
              <p14:nvPr/>
            </p14:nvContentPartPr>
            <p14:xfrm>
              <a:off x="8964064" y="540720"/>
              <a:ext cx="630360" cy="329760"/>
            </p14:xfrm>
          </p:contentPart>
        </mc:Choice>
        <mc:Fallback xmlns="">
          <p:pic>
            <p:nvPicPr>
              <p:cNvPr id="101" name="Ink 100">
                <a:extLst>
                  <a:ext uri="{FF2B5EF4-FFF2-40B4-BE49-F238E27FC236}">
                    <a16:creationId xmlns:a16="http://schemas.microsoft.com/office/drawing/2014/main" id="{D8D83062-A4C4-E693-B238-EE5AAF735ABF}"/>
                  </a:ext>
                </a:extLst>
              </p:cNvPr>
              <p:cNvPicPr/>
              <p:nvPr/>
            </p:nvPicPr>
            <p:blipFill>
              <a:blip r:embed="rId95"/>
              <a:stretch>
                <a:fillRect/>
              </a:stretch>
            </p:blipFill>
            <p:spPr>
              <a:xfrm>
                <a:off x="8955424" y="532080"/>
                <a:ext cx="648000" cy="347400"/>
              </a:xfrm>
              <a:prstGeom prst="rect">
                <a:avLst/>
              </a:prstGeom>
            </p:spPr>
          </p:pic>
        </mc:Fallback>
      </mc:AlternateContent>
      <p:grpSp>
        <p:nvGrpSpPr>
          <p:cNvPr id="108" name="Group 107">
            <a:extLst>
              <a:ext uri="{FF2B5EF4-FFF2-40B4-BE49-F238E27FC236}">
                <a16:creationId xmlns:a16="http://schemas.microsoft.com/office/drawing/2014/main" id="{A42C356F-A266-FB58-0158-06911FDD1F23}"/>
              </a:ext>
            </a:extLst>
          </p:cNvPr>
          <p:cNvGrpSpPr/>
          <p:nvPr/>
        </p:nvGrpSpPr>
        <p:grpSpPr>
          <a:xfrm>
            <a:off x="8280064" y="729720"/>
            <a:ext cx="396360" cy="599760"/>
            <a:chOff x="8280064" y="729720"/>
            <a:chExt cx="396360" cy="599760"/>
          </a:xfrm>
        </p:grpSpPr>
        <mc:AlternateContent xmlns:mc="http://schemas.openxmlformats.org/markup-compatibility/2006" xmlns:p14="http://schemas.microsoft.com/office/powerpoint/2010/main">
          <mc:Choice Requires="p14">
            <p:contentPart p14:bwMode="auto" r:id="rId96">
              <p14:nvContentPartPr>
                <p14:cNvPr id="94" name="Ink 93">
                  <a:extLst>
                    <a:ext uri="{FF2B5EF4-FFF2-40B4-BE49-F238E27FC236}">
                      <a16:creationId xmlns:a16="http://schemas.microsoft.com/office/drawing/2014/main" id="{0F3479B6-C665-F05B-FF66-1A0B2AB4FC6F}"/>
                    </a:ext>
                  </a:extLst>
                </p14:cNvPr>
                <p14:cNvContentPartPr/>
                <p14:nvPr/>
              </p14:nvContentPartPr>
              <p14:xfrm>
                <a:off x="8504344" y="1195200"/>
                <a:ext cx="99360" cy="134280"/>
              </p14:xfrm>
            </p:contentPart>
          </mc:Choice>
          <mc:Fallback xmlns="">
            <p:pic>
              <p:nvPicPr>
                <p:cNvPr id="94" name="Ink 93">
                  <a:extLst>
                    <a:ext uri="{FF2B5EF4-FFF2-40B4-BE49-F238E27FC236}">
                      <a16:creationId xmlns:a16="http://schemas.microsoft.com/office/drawing/2014/main" id="{0F3479B6-C665-F05B-FF66-1A0B2AB4FC6F}"/>
                    </a:ext>
                  </a:extLst>
                </p:cNvPr>
                <p:cNvPicPr/>
                <p:nvPr/>
              </p:nvPicPr>
              <p:blipFill>
                <a:blip r:embed="rId97"/>
                <a:stretch>
                  <a:fillRect/>
                </a:stretch>
              </p:blipFill>
              <p:spPr>
                <a:xfrm>
                  <a:off x="8495704" y="1186560"/>
                  <a:ext cx="11700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96" name="Ink 95">
                  <a:extLst>
                    <a:ext uri="{FF2B5EF4-FFF2-40B4-BE49-F238E27FC236}">
                      <a16:creationId xmlns:a16="http://schemas.microsoft.com/office/drawing/2014/main" id="{4C31F4C4-37C4-F0E1-D833-6EB2AE0AB0A8}"/>
                    </a:ext>
                  </a:extLst>
                </p14:cNvPr>
                <p14:cNvContentPartPr/>
                <p14:nvPr/>
              </p14:nvContentPartPr>
              <p14:xfrm>
                <a:off x="8550424" y="844560"/>
                <a:ext cx="37800" cy="114480"/>
              </p14:xfrm>
            </p:contentPart>
          </mc:Choice>
          <mc:Fallback xmlns="">
            <p:pic>
              <p:nvPicPr>
                <p:cNvPr id="96" name="Ink 95">
                  <a:extLst>
                    <a:ext uri="{FF2B5EF4-FFF2-40B4-BE49-F238E27FC236}">
                      <a16:creationId xmlns:a16="http://schemas.microsoft.com/office/drawing/2014/main" id="{4C31F4C4-37C4-F0E1-D833-6EB2AE0AB0A8}"/>
                    </a:ext>
                  </a:extLst>
                </p:cNvPr>
                <p:cNvPicPr/>
                <p:nvPr/>
              </p:nvPicPr>
              <p:blipFill>
                <a:blip r:embed="rId99"/>
                <a:stretch>
                  <a:fillRect/>
                </a:stretch>
              </p:blipFill>
              <p:spPr>
                <a:xfrm>
                  <a:off x="8541784" y="835920"/>
                  <a:ext cx="5544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97" name="Ink 96">
                  <a:extLst>
                    <a:ext uri="{FF2B5EF4-FFF2-40B4-BE49-F238E27FC236}">
                      <a16:creationId xmlns:a16="http://schemas.microsoft.com/office/drawing/2014/main" id="{FD52F17A-2742-D673-5870-A0C61E544A06}"/>
                    </a:ext>
                  </a:extLst>
                </p14:cNvPr>
                <p14:cNvContentPartPr/>
                <p14:nvPr/>
              </p14:nvContentPartPr>
              <p14:xfrm>
                <a:off x="8520544" y="837000"/>
                <a:ext cx="65880" cy="92520"/>
              </p14:xfrm>
            </p:contentPart>
          </mc:Choice>
          <mc:Fallback xmlns="">
            <p:pic>
              <p:nvPicPr>
                <p:cNvPr id="97" name="Ink 96">
                  <a:extLst>
                    <a:ext uri="{FF2B5EF4-FFF2-40B4-BE49-F238E27FC236}">
                      <a16:creationId xmlns:a16="http://schemas.microsoft.com/office/drawing/2014/main" id="{FD52F17A-2742-D673-5870-A0C61E544A06}"/>
                    </a:ext>
                  </a:extLst>
                </p:cNvPr>
                <p:cNvPicPr/>
                <p:nvPr/>
              </p:nvPicPr>
              <p:blipFill>
                <a:blip r:embed="rId101"/>
                <a:stretch>
                  <a:fillRect/>
                </a:stretch>
              </p:blipFill>
              <p:spPr>
                <a:xfrm>
                  <a:off x="8511544" y="828360"/>
                  <a:ext cx="835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98" name="Ink 97">
                  <a:extLst>
                    <a:ext uri="{FF2B5EF4-FFF2-40B4-BE49-F238E27FC236}">
                      <a16:creationId xmlns:a16="http://schemas.microsoft.com/office/drawing/2014/main" id="{BD9954D4-C005-E2DC-A1B9-39C439933526}"/>
                    </a:ext>
                  </a:extLst>
                </p14:cNvPr>
                <p14:cNvContentPartPr/>
                <p14:nvPr/>
              </p14:nvContentPartPr>
              <p14:xfrm>
                <a:off x="8302024" y="1011600"/>
                <a:ext cx="57240" cy="45360"/>
              </p14:xfrm>
            </p:contentPart>
          </mc:Choice>
          <mc:Fallback xmlns="">
            <p:pic>
              <p:nvPicPr>
                <p:cNvPr id="98" name="Ink 97">
                  <a:extLst>
                    <a:ext uri="{FF2B5EF4-FFF2-40B4-BE49-F238E27FC236}">
                      <a16:creationId xmlns:a16="http://schemas.microsoft.com/office/drawing/2014/main" id="{BD9954D4-C005-E2DC-A1B9-39C439933526}"/>
                    </a:ext>
                  </a:extLst>
                </p:cNvPr>
                <p:cNvPicPr/>
                <p:nvPr/>
              </p:nvPicPr>
              <p:blipFill>
                <a:blip r:embed="rId103"/>
                <a:stretch>
                  <a:fillRect/>
                </a:stretch>
              </p:blipFill>
              <p:spPr>
                <a:xfrm>
                  <a:off x="8293384" y="1002960"/>
                  <a:ext cx="7488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99" name="Ink 98">
                  <a:extLst>
                    <a:ext uri="{FF2B5EF4-FFF2-40B4-BE49-F238E27FC236}">
                      <a16:creationId xmlns:a16="http://schemas.microsoft.com/office/drawing/2014/main" id="{8E27A6DF-DA87-83B1-94AB-3F590B00E93A}"/>
                    </a:ext>
                  </a:extLst>
                </p14:cNvPr>
                <p14:cNvContentPartPr/>
                <p14:nvPr/>
              </p14:nvContentPartPr>
              <p14:xfrm>
                <a:off x="8280064" y="1079280"/>
                <a:ext cx="88200" cy="83160"/>
              </p14:xfrm>
            </p:contentPart>
          </mc:Choice>
          <mc:Fallback xmlns="">
            <p:pic>
              <p:nvPicPr>
                <p:cNvPr id="99" name="Ink 98">
                  <a:extLst>
                    <a:ext uri="{FF2B5EF4-FFF2-40B4-BE49-F238E27FC236}">
                      <a16:creationId xmlns:a16="http://schemas.microsoft.com/office/drawing/2014/main" id="{8E27A6DF-DA87-83B1-94AB-3F590B00E93A}"/>
                    </a:ext>
                  </a:extLst>
                </p:cNvPr>
                <p:cNvPicPr/>
                <p:nvPr/>
              </p:nvPicPr>
              <p:blipFill>
                <a:blip r:embed="rId105"/>
                <a:stretch>
                  <a:fillRect/>
                </a:stretch>
              </p:blipFill>
              <p:spPr>
                <a:xfrm>
                  <a:off x="8271424" y="1070640"/>
                  <a:ext cx="10584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05" name="Ink 104">
                  <a:extLst>
                    <a:ext uri="{FF2B5EF4-FFF2-40B4-BE49-F238E27FC236}">
                      <a16:creationId xmlns:a16="http://schemas.microsoft.com/office/drawing/2014/main" id="{ABC1E5A8-31BE-EFAD-D9C8-169EA61AD9C5}"/>
                    </a:ext>
                  </a:extLst>
                </p14:cNvPr>
                <p14:cNvContentPartPr/>
                <p14:nvPr/>
              </p14:nvContentPartPr>
              <p14:xfrm>
                <a:off x="8660584" y="1113480"/>
                <a:ext cx="15840" cy="49320"/>
              </p14:xfrm>
            </p:contentPart>
          </mc:Choice>
          <mc:Fallback xmlns="">
            <p:pic>
              <p:nvPicPr>
                <p:cNvPr id="105" name="Ink 104">
                  <a:extLst>
                    <a:ext uri="{FF2B5EF4-FFF2-40B4-BE49-F238E27FC236}">
                      <a16:creationId xmlns:a16="http://schemas.microsoft.com/office/drawing/2014/main" id="{ABC1E5A8-31BE-EFAD-D9C8-169EA61AD9C5}"/>
                    </a:ext>
                  </a:extLst>
                </p:cNvPr>
                <p:cNvPicPr/>
                <p:nvPr/>
              </p:nvPicPr>
              <p:blipFill>
                <a:blip r:embed="rId107"/>
                <a:stretch>
                  <a:fillRect/>
                </a:stretch>
              </p:blipFill>
              <p:spPr>
                <a:xfrm>
                  <a:off x="8651944" y="1104480"/>
                  <a:ext cx="3348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06" name="Ink 105">
                  <a:extLst>
                    <a:ext uri="{FF2B5EF4-FFF2-40B4-BE49-F238E27FC236}">
                      <a16:creationId xmlns:a16="http://schemas.microsoft.com/office/drawing/2014/main" id="{B62EF6D5-D3D4-2910-BE98-01D34312D439}"/>
                    </a:ext>
                  </a:extLst>
                </p14:cNvPr>
                <p14:cNvContentPartPr/>
                <p14:nvPr/>
              </p14:nvContentPartPr>
              <p14:xfrm>
                <a:off x="8618104" y="729720"/>
                <a:ext cx="15840" cy="85320"/>
              </p14:xfrm>
            </p:contentPart>
          </mc:Choice>
          <mc:Fallback xmlns="">
            <p:pic>
              <p:nvPicPr>
                <p:cNvPr id="106" name="Ink 105">
                  <a:extLst>
                    <a:ext uri="{FF2B5EF4-FFF2-40B4-BE49-F238E27FC236}">
                      <a16:creationId xmlns:a16="http://schemas.microsoft.com/office/drawing/2014/main" id="{B62EF6D5-D3D4-2910-BE98-01D34312D439}"/>
                    </a:ext>
                  </a:extLst>
                </p:cNvPr>
                <p:cNvPicPr/>
                <p:nvPr/>
              </p:nvPicPr>
              <p:blipFill>
                <a:blip r:embed="rId109"/>
                <a:stretch>
                  <a:fillRect/>
                </a:stretch>
              </p:blipFill>
              <p:spPr>
                <a:xfrm>
                  <a:off x="8609464" y="720720"/>
                  <a:ext cx="3348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07" name="Ink 106">
                  <a:extLst>
                    <a:ext uri="{FF2B5EF4-FFF2-40B4-BE49-F238E27FC236}">
                      <a16:creationId xmlns:a16="http://schemas.microsoft.com/office/drawing/2014/main" id="{D13A806A-81D9-8BC6-289F-3C120E69DAEF}"/>
                    </a:ext>
                  </a:extLst>
                </p14:cNvPr>
                <p14:cNvContentPartPr/>
                <p14:nvPr/>
              </p14:nvContentPartPr>
              <p14:xfrm>
                <a:off x="8326864" y="897840"/>
                <a:ext cx="13680" cy="71280"/>
              </p14:xfrm>
            </p:contentPart>
          </mc:Choice>
          <mc:Fallback xmlns="">
            <p:pic>
              <p:nvPicPr>
                <p:cNvPr id="107" name="Ink 106">
                  <a:extLst>
                    <a:ext uri="{FF2B5EF4-FFF2-40B4-BE49-F238E27FC236}">
                      <a16:creationId xmlns:a16="http://schemas.microsoft.com/office/drawing/2014/main" id="{D13A806A-81D9-8BC6-289F-3C120E69DAEF}"/>
                    </a:ext>
                  </a:extLst>
                </p:cNvPr>
                <p:cNvPicPr/>
                <p:nvPr/>
              </p:nvPicPr>
              <p:blipFill>
                <a:blip r:embed="rId111"/>
                <a:stretch>
                  <a:fillRect/>
                </a:stretch>
              </p:blipFill>
              <p:spPr>
                <a:xfrm>
                  <a:off x="8318224" y="888840"/>
                  <a:ext cx="31320" cy="88920"/>
                </a:xfrm>
                <a:prstGeom prst="rect">
                  <a:avLst/>
                </a:prstGeom>
              </p:spPr>
            </p:pic>
          </mc:Fallback>
        </mc:AlternateContent>
      </p:grpSp>
      <p:grpSp>
        <p:nvGrpSpPr>
          <p:cNvPr id="111" name="Group 110">
            <a:extLst>
              <a:ext uri="{FF2B5EF4-FFF2-40B4-BE49-F238E27FC236}">
                <a16:creationId xmlns:a16="http://schemas.microsoft.com/office/drawing/2014/main" id="{F82CBA9C-225D-49A2-CD12-4230D8F66625}"/>
              </a:ext>
            </a:extLst>
          </p:cNvPr>
          <p:cNvGrpSpPr/>
          <p:nvPr/>
        </p:nvGrpSpPr>
        <p:grpSpPr>
          <a:xfrm>
            <a:off x="8950744" y="920520"/>
            <a:ext cx="868680" cy="326880"/>
            <a:chOff x="8950744" y="920520"/>
            <a:chExt cx="868680" cy="326880"/>
          </a:xfrm>
        </p:grpSpPr>
        <mc:AlternateContent xmlns:mc="http://schemas.openxmlformats.org/markup-compatibility/2006" xmlns:p14="http://schemas.microsoft.com/office/powerpoint/2010/main">
          <mc:Choice Requires="p14">
            <p:contentPart p14:bwMode="auto" r:id="rId112">
              <p14:nvContentPartPr>
                <p14:cNvPr id="92" name="Ink 91">
                  <a:extLst>
                    <a:ext uri="{FF2B5EF4-FFF2-40B4-BE49-F238E27FC236}">
                      <a16:creationId xmlns:a16="http://schemas.microsoft.com/office/drawing/2014/main" id="{06E7738C-E293-6D7E-BEC3-47C10D469E1E}"/>
                    </a:ext>
                  </a:extLst>
                </p14:cNvPr>
                <p14:cNvContentPartPr/>
                <p14:nvPr/>
              </p14:nvContentPartPr>
              <p14:xfrm>
                <a:off x="9050464" y="945720"/>
                <a:ext cx="46080" cy="120240"/>
              </p14:xfrm>
            </p:contentPart>
          </mc:Choice>
          <mc:Fallback xmlns="">
            <p:pic>
              <p:nvPicPr>
                <p:cNvPr id="92" name="Ink 91">
                  <a:extLst>
                    <a:ext uri="{FF2B5EF4-FFF2-40B4-BE49-F238E27FC236}">
                      <a16:creationId xmlns:a16="http://schemas.microsoft.com/office/drawing/2014/main" id="{06E7738C-E293-6D7E-BEC3-47C10D469E1E}"/>
                    </a:ext>
                  </a:extLst>
                </p:cNvPr>
                <p:cNvPicPr/>
                <p:nvPr/>
              </p:nvPicPr>
              <p:blipFill>
                <a:blip r:embed="rId113"/>
                <a:stretch>
                  <a:fillRect/>
                </a:stretch>
              </p:blipFill>
              <p:spPr>
                <a:xfrm>
                  <a:off x="9041464" y="937080"/>
                  <a:ext cx="6372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3" name="Ink 92">
                  <a:extLst>
                    <a:ext uri="{FF2B5EF4-FFF2-40B4-BE49-F238E27FC236}">
                      <a16:creationId xmlns:a16="http://schemas.microsoft.com/office/drawing/2014/main" id="{9CF53941-8AB6-25E7-56C7-FC90F7E83320}"/>
                    </a:ext>
                  </a:extLst>
                </p14:cNvPr>
                <p14:cNvContentPartPr/>
                <p14:nvPr/>
              </p14:nvContentPartPr>
              <p14:xfrm>
                <a:off x="8950744" y="1147680"/>
                <a:ext cx="108720" cy="99720"/>
              </p14:xfrm>
            </p:contentPart>
          </mc:Choice>
          <mc:Fallback xmlns="">
            <p:pic>
              <p:nvPicPr>
                <p:cNvPr id="93" name="Ink 92">
                  <a:extLst>
                    <a:ext uri="{FF2B5EF4-FFF2-40B4-BE49-F238E27FC236}">
                      <a16:creationId xmlns:a16="http://schemas.microsoft.com/office/drawing/2014/main" id="{9CF53941-8AB6-25E7-56C7-FC90F7E83320}"/>
                    </a:ext>
                  </a:extLst>
                </p:cNvPr>
                <p:cNvPicPr/>
                <p:nvPr/>
              </p:nvPicPr>
              <p:blipFill>
                <a:blip r:embed="rId115"/>
                <a:stretch>
                  <a:fillRect/>
                </a:stretch>
              </p:blipFill>
              <p:spPr>
                <a:xfrm>
                  <a:off x="8942104" y="1138680"/>
                  <a:ext cx="12636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02" name="Ink 101">
                  <a:extLst>
                    <a:ext uri="{FF2B5EF4-FFF2-40B4-BE49-F238E27FC236}">
                      <a16:creationId xmlns:a16="http://schemas.microsoft.com/office/drawing/2014/main" id="{98677BC0-3962-6D88-4A97-8DE88CC9346A}"/>
                    </a:ext>
                  </a:extLst>
                </p14:cNvPr>
                <p14:cNvContentPartPr/>
                <p14:nvPr/>
              </p14:nvContentPartPr>
              <p14:xfrm>
                <a:off x="9155224" y="920520"/>
                <a:ext cx="28440" cy="54360"/>
              </p14:xfrm>
            </p:contentPart>
          </mc:Choice>
          <mc:Fallback xmlns="">
            <p:pic>
              <p:nvPicPr>
                <p:cNvPr id="102" name="Ink 101">
                  <a:extLst>
                    <a:ext uri="{FF2B5EF4-FFF2-40B4-BE49-F238E27FC236}">
                      <a16:creationId xmlns:a16="http://schemas.microsoft.com/office/drawing/2014/main" id="{98677BC0-3962-6D88-4A97-8DE88CC9346A}"/>
                    </a:ext>
                  </a:extLst>
                </p:cNvPr>
                <p:cNvPicPr/>
                <p:nvPr/>
              </p:nvPicPr>
              <p:blipFill>
                <a:blip r:embed="rId117"/>
                <a:stretch>
                  <a:fillRect/>
                </a:stretch>
              </p:blipFill>
              <p:spPr>
                <a:xfrm>
                  <a:off x="9146584" y="911880"/>
                  <a:ext cx="460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03" name="Ink 102">
                  <a:extLst>
                    <a:ext uri="{FF2B5EF4-FFF2-40B4-BE49-F238E27FC236}">
                      <a16:creationId xmlns:a16="http://schemas.microsoft.com/office/drawing/2014/main" id="{3BB2DE1D-438E-9F02-1049-647A70FE07C0}"/>
                    </a:ext>
                  </a:extLst>
                </p14:cNvPr>
                <p14:cNvContentPartPr/>
                <p14:nvPr/>
              </p14:nvContentPartPr>
              <p14:xfrm>
                <a:off x="9119944" y="1131480"/>
                <a:ext cx="14040" cy="40680"/>
              </p14:xfrm>
            </p:contentPart>
          </mc:Choice>
          <mc:Fallback xmlns="">
            <p:pic>
              <p:nvPicPr>
                <p:cNvPr id="103" name="Ink 102">
                  <a:extLst>
                    <a:ext uri="{FF2B5EF4-FFF2-40B4-BE49-F238E27FC236}">
                      <a16:creationId xmlns:a16="http://schemas.microsoft.com/office/drawing/2014/main" id="{3BB2DE1D-438E-9F02-1049-647A70FE07C0}"/>
                    </a:ext>
                  </a:extLst>
                </p:cNvPr>
                <p:cNvPicPr/>
                <p:nvPr/>
              </p:nvPicPr>
              <p:blipFill>
                <a:blip r:embed="rId119"/>
                <a:stretch>
                  <a:fillRect/>
                </a:stretch>
              </p:blipFill>
              <p:spPr>
                <a:xfrm>
                  <a:off x="9111304" y="1122480"/>
                  <a:ext cx="3168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09" name="Ink 108">
                  <a:extLst>
                    <a:ext uri="{FF2B5EF4-FFF2-40B4-BE49-F238E27FC236}">
                      <a16:creationId xmlns:a16="http://schemas.microsoft.com/office/drawing/2014/main" id="{8CB960AB-5FF8-87AD-3E93-470C2ADE7B6D}"/>
                    </a:ext>
                  </a:extLst>
                </p14:cNvPr>
                <p14:cNvContentPartPr/>
                <p14:nvPr/>
              </p14:nvContentPartPr>
              <p14:xfrm>
                <a:off x="9300304" y="960480"/>
                <a:ext cx="519120" cy="75600"/>
              </p14:xfrm>
            </p:contentPart>
          </mc:Choice>
          <mc:Fallback xmlns="">
            <p:pic>
              <p:nvPicPr>
                <p:cNvPr id="109" name="Ink 108">
                  <a:extLst>
                    <a:ext uri="{FF2B5EF4-FFF2-40B4-BE49-F238E27FC236}">
                      <a16:creationId xmlns:a16="http://schemas.microsoft.com/office/drawing/2014/main" id="{8CB960AB-5FF8-87AD-3E93-470C2ADE7B6D}"/>
                    </a:ext>
                  </a:extLst>
                </p:cNvPr>
                <p:cNvPicPr/>
                <p:nvPr/>
              </p:nvPicPr>
              <p:blipFill>
                <a:blip r:embed="rId121"/>
                <a:stretch>
                  <a:fillRect/>
                </a:stretch>
              </p:blipFill>
              <p:spPr>
                <a:xfrm>
                  <a:off x="9291664" y="951480"/>
                  <a:ext cx="53676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10" name="Ink 109">
                  <a:extLst>
                    <a:ext uri="{FF2B5EF4-FFF2-40B4-BE49-F238E27FC236}">
                      <a16:creationId xmlns:a16="http://schemas.microsoft.com/office/drawing/2014/main" id="{1040311B-5397-BEF5-7787-5DF5D45B229E}"/>
                    </a:ext>
                  </a:extLst>
                </p14:cNvPr>
                <p14:cNvContentPartPr/>
                <p14:nvPr/>
              </p14:nvContentPartPr>
              <p14:xfrm>
                <a:off x="9229024" y="945360"/>
                <a:ext cx="174600" cy="111600"/>
              </p14:xfrm>
            </p:contentPart>
          </mc:Choice>
          <mc:Fallback xmlns="">
            <p:pic>
              <p:nvPicPr>
                <p:cNvPr id="110" name="Ink 109">
                  <a:extLst>
                    <a:ext uri="{FF2B5EF4-FFF2-40B4-BE49-F238E27FC236}">
                      <a16:creationId xmlns:a16="http://schemas.microsoft.com/office/drawing/2014/main" id="{1040311B-5397-BEF5-7787-5DF5D45B229E}"/>
                    </a:ext>
                  </a:extLst>
                </p:cNvPr>
                <p:cNvPicPr/>
                <p:nvPr/>
              </p:nvPicPr>
              <p:blipFill>
                <a:blip r:embed="rId123"/>
                <a:stretch>
                  <a:fillRect/>
                </a:stretch>
              </p:blipFill>
              <p:spPr>
                <a:xfrm>
                  <a:off x="9220024" y="936360"/>
                  <a:ext cx="192240" cy="129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4">
            <p14:nvContentPartPr>
              <p14:cNvPr id="112" name="Ink 111">
                <a:extLst>
                  <a:ext uri="{FF2B5EF4-FFF2-40B4-BE49-F238E27FC236}">
                    <a16:creationId xmlns:a16="http://schemas.microsoft.com/office/drawing/2014/main" id="{857BFDFA-A92E-51B1-3913-305C65D6B391}"/>
                  </a:ext>
                </a:extLst>
              </p14:cNvPr>
              <p14:cNvContentPartPr/>
              <p14:nvPr/>
            </p14:nvContentPartPr>
            <p14:xfrm>
              <a:off x="9950104" y="797400"/>
              <a:ext cx="46080" cy="300960"/>
            </p14:xfrm>
          </p:contentPart>
        </mc:Choice>
        <mc:Fallback xmlns="">
          <p:pic>
            <p:nvPicPr>
              <p:cNvPr id="112" name="Ink 111">
                <a:extLst>
                  <a:ext uri="{FF2B5EF4-FFF2-40B4-BE49-F238E27FC236}">
                    <a16:creationId xmlns:a16="http://schemas.microsoft.com/office/drawing/2014/main" id="{857BFDFA-A92E-51B1-3913-305C65D6B391}"/>
                  </a:ext>
                </a:extLst>
              </p:cNvPr>
              <p:cNvPicPr/>
              <p:nvPr/>
            </p:nvPicPr>
            <p:blipFill>
              <a:blip r:embed="rId125"/>
              <a:stretch>
                <a:fillRect/>
              </a:stretch>
            </p:blipFill>
            <p:spPr>
              <a:xfrm>
                <a:off x="9941464" y="788760"/>
                <a:ext cx="6372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13" name="Ink 112">
                <a:extLst>
                  <a:ext uri="{FF2B5EF4-FFF2-40B4-BE49-F238E27FC236}">
                    <a16:creationId xmlns:a16="http://schemas.microsoft.com/office/drawing/2014/main" id="{73189D3A-C475-19CA-11AA-18033E2CDF8F}"/>
                  </a:ext>
                </a:extLst>
              </p14:cNvPr>
              <p14:cNvContentPartPr/>
              <p14:nvPr/>
            </p14:nvContentPartPr>
            <p14:xfrm>
              <a:off x="10035064" y="560880"/>
              <a:ext cx="38160" cy="123480"/>
            </p14:xfrm>
          </p:contentPart>
        </mc:Choice>
        <mc:Fallback xmlns="">
          <p:pic>
            <p:nvPicPr>
              <p:cNvPr id="113" name="Ink 112">
                <a:extLst>
                  <a:ext uri="{FF2B5EF4-FFF2-40B4-BE49-F238E27FC236}">
                    <a16:creationId xmlns:a16="http://schemas.microsoft.com/office/drawing/2014/main" id="{73189D3A-C475-19CA-11AA-18033E2CDF8F}"/>
                  </a:ext>
                </a:extLst>
              </p:cNvPr>
              <p:cNvPicPr/>
              <p:nvPr/>
            </p:nvPicPr>
            <p:blipFill>
              <a:blip r:embed="rId127"/>
              <a:stretch>
                <a:fillRect/>
              </a:stretch>
            </p:blipFill>
            <p:spPr>
              <a:xfrm>
                <a:off x="10026064" y="551880"/>
                <a:ext cx="5580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14" name="Ink 113">
                <a:extLst>
                  <a:ext uri="{FF2B5EF4-FFF2-40B4-BE49-F238E27FC236}">
                    <a16:creationId xmlns:a16="http://schemas.microsoft.com/office/drawing/2014/main" id="{392E6908-3189-AB37-3679-B070121BA8F0}"/>
                  </a:ext>
                </a:extLst>
              </p14:cNvPr>
              <p14:cNvContentPartPr/>
              <p14:nvPr/>
            </p14:nvContentPartPr>
            <p14:xfrm>
              <a:off x="9069544" y="1337040"/>
              <a:ext cx="37080" cy="15120"/>
            </p14:xfrm>
          </p:contentPart>
        </mc:Choice>
        <mc:Fallback xmlns="">
          <p:pic>
            <p:nvPicPr>
              <p:cNvPr id="114" name="Ink 113">
                <a:extLst>
                  <a:ext uri="{FF2B5EF4-FFF2-40B4-BE49-F238E27FC236}">
                    <a16:creationId xmlns:a16="http://schemas.microsoft.com/office/drawing/2014/main" id="{392E6908-3189-AB37-3679-B070121BA8F0}"/>
                  </a:ext>
                </a:extLst>
              </p:cNvPr>
              <p:cNvPicPr/>
              <p:nvPr/>
            </p:nvPicPr>
            <p:blipFill>
              <a:blip r:embed="rId129"/>
              <a:stretch>
                <a:fillRect/>
              </a:stretch>
            </p:blipFill>
            <p:spPr>
              <a:xfrm>
                <a:off x="9060544" y="1328400"/>
                <a:ext cx="54720" cy="32760"/>
              </a:xfrm>
              <a:prstGeom prst="rect">
                <a:avLst/>
              </a:prstGeom>
            </p:spPr>
          </p:pic>
        </mc:Fallback>
      </mc:AlternateContent>
      <p:grpSp>
        <p:nvGrpSpPr>
          <p:cNvPr id="117" name="Group 116">
            <a:extLst>
              <a:ext uri="{FF2B5EF4-FFF2-40B4-BE49-F238E27FC236}">
                <a16:creationId xmlns:a16="http://schemas.microsoft.com/office/drawing/2014/main" id="{7581A5A3-6F5D-A0E8-F851-3D0B044A20FB}"/>
              </a:ext>
            </a:extLst>
          </p:cNvPr>
          <p:cNvGrpSpPr/>
          <p:nvPr/>
        </p:nvGrpSpPr>
        <p:grpSpPr>
          <a:xfrm>
            <a:off x="8033464" y="533880"/>
            <a:ext cx="797760" cy="1153080"/>
            <a:chOff x="8033464" y="533880"/>
            <a:chExt cx="797760" cy="1153080"/>
          </a:xfrm>
        </p:grpSpPr>
        <mc:AlternateContent xmlns:mc="http://schemas.openxmlformats.org/markup-compatibility/2006" xmlns:p14="http://schemas.microsoft.com/office/powerpoint/2010/main">
          <mc:Choice Requires="p14">
            <p:contentPart p14:bwMode="auto" r:id="rId130">
              <p14:nvContentPartPr>
                <p14:cNvPr id="115" name="Ink 114">
                  <a:extLst>
                    <a:ext uri="{FF2B5EF4-FFF2-40B4-BE49-F238E27FC236}">
                      <a16:creationId xmlns:a16="http://schemas.microsoft.com/office/drawing/2014/main" id="{D5F4C398-5A87-4C60-93D8-5828E74B972B}"/>
                    </a:ext>
                  </a:extLst>
                </p14:cNvPr>
                <p14:cNvContentPartPr/>
                <p14:nvPr/>
              </p14:nvContentPartPr>
              <p14:xfrm>
                <a:off x="8376184" y="1003680"/>
                <a:ext cx="455040" cy="683280"/>
              </p14:xfrm>
            </p:contentPart>
          </mc:Choice>
          <mc:Fallback xmlns="">
            <p:pic>
              <p:nvPicPr>
                <p:cNvPr id="115" name="Ink 114">
                  <a:extLst>
                    <a:ext uri="{FF2B5EF4-FFF2-40B4-BE49-F238E27FC236}">
                      <a16:creationId xmlns:a16="http://schemas.microsoft.com/office/drawing/2014/main" id="{D5F4C398-5A87-4C60-93D8-5828E74B972B}"/>
                    </a:ext>
                  </a:extLst>
                </p:cNvPr>
                <p:cNvPicPr/>
                <p:nvPr/>
              </p:nvPicPr>
              <p:blipFill>
                <a:blip r:embed="rId131"/>
                <a:stretch>
                  <a:fillRect/>
                </a:stretch>
              </p:blipFill>
              <p:spPr>
                <a:xfrm>
                  <a:off x="8367544" y="994680"/>
                  <a:ext cx="472680" cy="7009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16" name="Ink 115">
                  <a:extLst>
                    <a:ext uri="{FF2B5EF4-FFF2-40B4-BE49-F238E27FC236}">
                      <a16:creationId xmlns:a16="http://schemas.microsoft.com/office/drawing/2014/main" id="{78794F07-B057-89D1-A521-44CC985E77E8}"/>
                    </a:ext>
                  </a:extLst>
                </p14:cNvPr>
                <p14:cNvContentPartPr/>
                <p14:nvPr/>
              </p14:nvContentPartPr>
              <p14:xfrm>
                <a:off x="8033464" y="533880"/>
                <a:ext cx="390240" cy="704880"/>
              </p14:xfrm>
            </p:contentPart>
          </mc:Choice>
          <mc:Fallback xmlns="">
            <p:pic>
              <p:nvPicPr>
                <p:cNvPr id="116" name="Ink 115">
                  <a:extLst>
                    <a:ext uri="{FF2B5EF4-FFF2-40B4-BE49-F238E27FC236}">
                      <a16:creationId xmlns:a16="http://schemas.microsoft.com/office/drawing/2014/main" id="{78794F07-B057-89D1-A521-44CC985E77E8}"/>
                    </a:ext>
                  </a:extLst>
                </p:cNvPr>
                <p:cNvPicPr/>
                <p:nvPr/>
              </p:nvPicPr>
              <p:blipFill>
                <a:blip r:embed="rId133"/>
                <a:stretch>
                  <a:fillRect/>
                </a:stretch>
              </p:blipFill>
              <p:spPr>
                <a:xfrm>
                  <a:off x="8024824" y="525240"/>
                  <a:ext cx="407880" cy="722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4">
            <p14:nvContentPartPr>
              <p14:cNvPr id="118" name="Ink 117">
                <a:extLst>
                  <a:ext uri="{FF2B5EF4-FFF2-40B4-BE49-F238E27FC236}">
                    <a16:creationId xmlns:a16="http://schemas.microsoft.com/office/drawing/2014/main" id="{B5F78559-B867-F852-653C-99A568CB6BF0}"/>
                  </a:ext>
                </a:extLst>
              </p14:cNvPr>
              <p14:cNvContentPartPr/>
              <p14:nvPr/>
            </p14:nvContentPartPr>
            <p14:xfrm>
              <a:off x="4484224" y="3341160"/>
              <a:ext cx="359280" cy="340920"/>
            </p14:xfrm>
          </p:contentPart>
        </mc:Choice>
        <mc:Fallback xmlns="">
          <p:pic>
            <p:nvPicPr>
              <p:cNvPr id="118" name="Ink 117">
                <a:extLst>
                  <a:ext uri="{FF2B5EF4-FFF2-40B4-BE49-F238E27FC236}">
                    <a16:creationId xmlns:a16="http://schemas.microsoft.com/office/drawing/2014/main" id="{B5F78559-B867-F852-653C-99A568CB6BF0}"/>
                  </a:ext>
                </a:extLst>
              </p:cNvPr>
              <p:cNvPicPr/>
              <p:nvPr/>
            </p:nvPicPr>
            <p:blipFill>
              <a:blip r:embed="rId135"/>
              <a:stretch>
                <a:fillRect/>
              </a:stretch>
            </p:blipFill>
            <p:spPr>
              <a:xfrm>
                <a:off x="4475584" y="3332520"/>
                <a:ext cx="376920" cy="3585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19" name="Ink 118">
                <a:extLst>
                  <a:ext uri="{FF2B5EF4-FFF2-40B4-BE49-F238E27FC236}">
                    <a16:creationId xmlns:a16="http://schemas.microsoft.com/office/drawing/2014/main" id="{1F7C65C9-FCA5-7A7B-5AB6-6D5C7F76A879}"/>
                  </a:ext>
                </a:extLst>
              </p14:cNvPr>
              <p14:cNvContentPartPr/>
              <p14:nvPr/>
            </p14:nvContentPartPr>
            <p14:xfrm>
              <a:off x="5416264" y="2902320"/>
              <a:ext cx="638640" cy="119880"/>
            </p14:xfrm>
          </p:contentPart>
        </mc:Choice>
        <mc:Fallback xmlns="">
          <p:pic>
            <p:nvPicPr>
              <p:cNvPr id="119" name="Ink 118">
                <a:extLst>
                  <a:ext uri="{FF2B5EF4-FFF2-40B4-BE49-F238E27FC236}">
                    <a16:creationId xmlns:a16="http://schemas.microsoft.com/office/drawing/2014/main" id="{1F7C65C9-FCA5-7A7B-5AB6-6D5C7F76A879}"/>
                  </a:ext>
                </a:extLst>
              </p:cNvPr>
              <p:cNvPicPr/>
              <p:nvPr/>
            </p:nvPicPr>
            <p:blipFill>
              <a:blip r:embed="rId137"/>
              <a:stretch>
                <a:fillRect/>
              </a:stretch>
            </p:blipFill>
            <p:spPr>
              <a:xfrm>
                <a:off x="5407624" y="2893320"/>
                <a:ext cx="65628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20" name="Ink 119">
                <a:extLst>
                  <a:ext uri="{FF2B5EF4-FFF2-40B4-BE49-F238E27FC236}">
                    <a16:creationId xmlns:a16="http://schemas.microsoft.com/office/drawing/2014/main" id="{90B5F46A-7726-1D18-30ED-01546D295319}"/>
                  </a:ext>
                </a:extLst>
              </p14:cNvPr>
              <p14:cNvContentPartPr/>
              <p14:nvPr/>
            </p14:nvContentPartPr>
            <p14:xfrm>
              <a:off x="6559984" y="1638360"/>
              <a:ext cx="644760" cy="45000"/>
            </p14:xfrm>
          </p:contentPart>
        </mc:Choice>
        <mc:Fallback xmlns="">
          <p:pic>
            <p:nvPicPr>
              <p:cNvPr id="120" name="Ink 119">
                <a:extLst>
                  <a:ext uri="{FF2B5EF4-FFF2-40B4-BE49-F238E27FC236}">
                    <a16:creationId xmlns:a16="http://schemas.microsoft.com/office/drawing/2014/main" id="{90B5F46A-7726-1D18-30ED-01546D295319}"/>
                  </a:ext>
                </a:extLst>
              </p:cNvPr>
              <p:cNvPicPr/>
              <p:nvPr/>
            </p:nvPicPr>
            <p:blipFill>
              <a:blip r:embed="rId139"/>
              <a:stretch>
                <a:fillRect/>
              </a:stretch>
            </p:blipFill>
            <p:spPr>
              <a:xfrm>
                <a:off x="6488344" y="1494720"/>
                <a:ext cx="78840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21" name="Ink 120">
                <a:extLst>
                  <a:ext uri="{FF2B5EF4-FFF2-40B4-BE49-F238E27FC236}">
                    <a16:creationId xmlns:a16="http://schemas.microsoft.com/office/drawing/2014/main" id="{90E7B252-CEC0-A4A2-D085-BB79BC4B43EA}"/>
                  </a:ext>
                </a:extLst>
              </p14:cNvPr>
              <p14:cNvContentPartPr/>
              <p14:nvPr/>
            </p14:nvContentPartPr>
            <p14:xfrm>
              <a:off x="6574744" y="2494080"/>
              <a:ext cx="887760" cy="343800"/>
            </p14:xfrm>
          </p:contentPart>
        </mc:Choice>
        <mc:Fallback xmlns="">
          <p:pic>
            <p:nvPicPr>
              <p:cNvPr id="121" name="Ink 120">
                <a:extLst>
                  <a:ext uri="{FF2B5EF4-FFF2-40B4-BE49-F238E27FC236}">
                    <a16:creationId xmlns:a16="http://schemas.microsoft.com/office/drawing/2014/main" id="{90E7B252-CEC0-A4A2-D085-BB79BC4B43EA}"/>
                  </a:ext>
                </a:extLst>
              </p:cNvPr>
              <p:cNvPicPr/>
              <p:nvPr/>
            </p:nvPicPr>
            <p:blipFill>
              <a:blip r:embed="rId141"/>
              <a:stretch>
                <a:fillRect/>
              </a:stretch>
            </p:blipFill>
            <p:spPr>
              <a:xfrm>
                <a:off x="6566104" y="2485080"/>
                <a:ext cx="905400" cy="361440"/>
              </a:xfrm>
              <a:prstGeom prst="rect">
                <a:avLst/>
              </a:prstGeom>
            </p:spPr>
          </p:pic>
        </mc:Fallback>
      </mc:AlternateContent>
      <p:grpSp>
        <p:nvGrpSpPr>
          <p:cNvPr id="124" name="Group 123">
            <a:extLst>
              <a:ext uri="{FF2B5EF4-FFF2-40B4-BE49-F238E27FC236}">
                <a16:creationId xmlns:a16="http://schemas.microsoft.com/office/drawing/2014/main" id="{F58F5BD9-3921-860D-AE32-5B37E416CD5C}"/>
              </a:ext>
            </a:extLst>
          </p:cNvPr>
          <p:cNvGrpSpPr/>
          <p:nvPr/>
        </p:nvGrpSpPr>
        <p:grpSpPr>
          <a:xfrm>
            <a:off x="7429384" y="2007000"/>
            <a:ext cx="169920" cy="318240"/>
            <a:chOff x="7429384" y="2007000"/>
            <a:chExt cx="169920" cy="318240"/>
          </a:xfrm>
        </p:grpSpPr>
        <mc:AlternateContent xmlns:mc="http://schemas.openxmlformats.org/markup-compatibility/2006" xmlns:p14="http://schemas.microsoft.com/office/powerpoint/2010/main">
          <mc:Choice Requires="p14">
            <p:contentPart p14:bwMode="auto" r:id="rId142">
              <p14:nvContentPartPr>
                <p14:cNvPr id="122" name="Ink 121">
                  <a:extLst>
                    <a:ext uri="{FF2B5EF4-FFF2-40B4-BE49-F238E27FC236}">
                      <a16:creationId xmlns:a16="http://schemas.microsoft.com/office/drawing/2014/main" id="{DDAC6A21-2AC3-412D-B559-075C53141C49}"/>
                    </a:ext>
                  </a:extLst>
                </p14:cNvPr>
                <p14:cNvContentPartPr/>
                <p14:nvPr/>
              </p14:nvContentPartPr>
              <p14:xfrm>
                <a:off x="7429384" y="2007000"/>
                <a:ext cx="169920" cy="318240"/>
              </p14:xfrm>
            </p:contentPart>
          </mc:Choice>
          <mc:Fallback xmlns="">
            <p:pic>
              <p:nvPicPr>
                <p:cNvPr id="122" name="Ink 121">
                  <a:extLst>
                    <a:ext uri="{FF2B5EF4-FFF2-40B4-BE49-F238E27FC236}">
                      <a16:creationId xmlns:a16="http://schemas.microsoft.com/office/drawing/2014/main" id="{DDAC6A21-2AC3-412D-B559-075C53141C49}"/>
                    </a:ext>
                  </a:extLst>
                </p:cNvPr>
                <p:cNvPicPr/>
                <p:nvPr/>
              </p:nvPicPr>
              <p:blipFill>
                <a:blip r:embed="rId143"/>
                <a:stretch>
                  <a:fillRect/>
                </a:stretch>
              </p:blipFill>
              <p:spPr>
                <a:xfrm>
                  <a:off x="7420744" y="1998360"/>
                  <a:ext cx="18756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23" name="Ink 122">
                  <a:extLst>
                    <a:ext uri="{FF2B5EF4-FFF2-40B4-BE49-F238E27FC236}">
                      <a16:creationId xmlns:a16="http://schemas.microsoft.com/office/drawing/2014/main" id="{D42E96F3-2D2C-DB66-C1FF-0F4EF26B938E}"/>
                    </a:ext>
                  </a:extLst>
                </p14:cNvPr>
                <p14:cNvContentPartPr/>
                <p14:nvPr/>
              </p14:nvContentPartPr>
              <p14:xfrm>
                <a:off x="7438744" y="2132280"/>
                <a:ext cx="148680" cy="56520"/>
              </p14:xfrm>
            </p:contentPart>
          </mc:Choice>
          <mc:Fallback xmlns="">
            <p:pic>
              <p:nvPicPr>
                <p:cNvPr id="123" name="Ink 122">
                  <a:extLst>
                    <a:ext uri="{FF2B5EF4-FFF2-40B4-BE49-F238E27FC236}">
                      <a16:creationId xmlns:a16="http://schemas.microsoft.com/office/drawing/2014/main" id="{D42E96F3-2D2C-DB66-C1FF-0F4EF26B938E}"/>
                    </a:ext>
                  </a:extLst>
                </p:cNvPr>
                <p:cNvPicPr/>
                <p:nvPr/>
              </p:nvPicPr>
              <p:blipFill>
                <a:blip r:embed="rId145"/>
                <a:stretch>
                  <a:fillRect/>
                </a:stretch>
              </p:blipFill>
              <p:spPr>
                <a:xfrm>
                  <a:off x="7430104" y="2123640"/>
                  <a:ext cx="166320" cy="74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6">
            <p14:nvContentPartPr>
              <p14:cNvPr id="125" name="Ink 124">
                <a:extLst>
                  <a:ext uri="{FF2B5EF4-FFF2-40B4-BE49-F238E27FC236}">
                    <a16:creationId xmlns:a16="http://schemas.microsoft.com/office/drawing/2014/main" id="{AD8F097B-565E-5C79-63E8-F6018E941029}"/>
                  </a:ext>
                </a:extLst>
              </p14:cNvPr>
              <p14:cNvContentPartPr/>
              <p14:nvPr/>
            </p14:nvContentPartPr>
            <p14:xfrm>
              <a:off x="8475544" y="2443680"/>
              <a:ext cx="789840" cy="350280"/>
            </p14:xfrm>
          </p:contentPart>
        </mc:Choice>
        <mc:Fallback xmlns="">
          <p:pic>
            <p:nvPicPr>
              <p:cNvPr id="125" name="Ink 124">
                <a:extLst>
                  <a:ext uri="{FF2B5EF4-FFF2-40B4-BE49-F238E27FC236}">
                    <a16:creationId xmlns:a16="http://schemas.microsoft.com/office/drawing/2014/main" id="{AD8F097B-565E-5C79-63E8-F6018E941029}"/>
                  </a:ext>
                </a:extLst>
              </p:cNvPr>
              <p:cNvPicPr/>
              <p:nvPr/>
            </p:nvPicPr>
            <p:blipFill>
              <a:blip r:embed="rId147"/>
              <a:stretch>
                <a:fillRect/>
              </a:stretch>
            </p:blipFill>
            <p:spPr>
              <a:xfrm>
                <a:off x="8466544" y="2434680"/>
                <a:ext cx="807480" cy="36792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26" name="Ink 125">
                <a:extLst>
                  <a:ext uri="{FF2B5EF4-FFF2-40B4-BE49-F238E27FC236}">
                    <a16:creationId xmlns:a16="http://schemas.microsoft.com/office/drawing/2014/main" id="{63E21209-B7BF-8BBB-49FB-4544528C3148}"/>
                  </a:ext>
                </a:extLst>
              </p14:cNvPr>
              <p14:cNvContentPartPr/>
              <p14:nvPr/>
            </p14:nvContentPartPr>
            <p14:xfrm>
              <a:off x="8896024" y="1885680"/>
              <a:ext cx="228600" cy="227880"/>
            </p14:xfrm>
          </p:contentPart>
        </mc:Choice>
        <mc:Fallback xmlns="">
          <p:pic>
            <p:nvPicPr>
              <p:cNvPr id="126" name="Ink 125">
                <a:extLst>
                  <a:ext uri="{FF2B5EF4-FFF2-40B4-BE49-F238E27FC236}">
                    <a16:creationId xmlns:a16="http://schemas.microsoft.com/office/drawing/2014/main" id="{63E21209-B7BF-8BBB-49FB-4544528C3148}"/>
                  </a:ext>
                </a:extLst>
              </p:cNvPr>
              <p:cNvPicPr/>
              <p:nvPr/>
            </p:nvPicPr>
            <p:blipFill>
              <a:blip r:embed="rId149"/>
              <a:stretch>
                <a:fillRect/>
              </a:stretch>
            </p:blipFill>
            <p:spPr>
              <a:xfrm>
                <a:off x="8887024" y="1876680"/>
                <a:ext cx="24624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27" name="Ink 126">
                <a:extLst>
                  <a:ext uri="{FF2B5EF4-FFF2-40B4-BE49-F238E27FC236}">
                    <a16:creationId xmlns:a16="http://schemas.microsoft.com/office/drawing/2014/main" id="{49E5DF77-CE98-96C8-AFB8-6ED87E55D1B7}"/>
                  </a:ext>
                </a:extLst>
              </p14:cNvPr>
              <p14:cNvContentPartPr/>
              <p14:nvPr/>
            </p14:nvContentPartPr>
            <p14:xfrm>
              <a:off x="6637384" y="2904840"/>
              <a:ext cx="838440" cy="53280"/>
            </p14:xfrm>
          </p:contentPart>
        </mc:Choice>
        <mc:Fallback xmlns="">
          <p:pic>
            <p:nvPicPr>
              <p:cNvPr id="127" name="Ink 126">
                <a:extLst>
                  <a:ext uri="{FF2B5EF4-FFF2-40B4-BE49-F238E27FC236}">
                    <a16:creationId xmlns:a16="http://schemas.microsoft.com/office/drawing/2014/main" id="{49E5DF77-CE98-96C8-AFB8-6ED87E55D1B7}"/>
                  </a:ext>
                </a:extLst>
              </p:cNvPr>
              <p:cNvPicPr/>
              <p:nvPr/>
            </p:nvPicPr>
            <p:blipFill>
              <a:blip r:embed="rId151"/>
              <a:stretch>
                <a:fillRect/>
              </a:stretch>
            </p:blipFill>
            <p:spPr>
              <a:xfrm>
                <a:off x="6565744" y="2761200"/>
                <a:ext cx="982080" cy="34092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28" name="Ink 127">
                <a:extLst>
                  <a:ext uri="{FF2B5EF4-FFF2-40B4-BE49-F238E27FC236}">
                    <a16:creationId xmlns:a16="http://schemas.microsoft.com/office/drawing/2014/main" id="{0EAA94F5-E215-F7B7-3ED4-F83922C6E429}"/>
                  </a:ext>
                </a:extLst>
              </p14:cNvPr>
              <p14:cNvContentPartPr/>
              <p14:nvPr/>
            </p14:nvContentPartPr>
            <p14:xfrm>
              <a:off x="7816384" y="2901600"/>
              <a:ext cx="647640" cy="63000"/>
            </p14:xfrm>
          </p:contentPart>
        </mc:Choice>
        <mc:Fallback xmlns="">
          <p:pic>
            <p:nvPicPr>
              <p:cNvPr id="128" name="Ink 127">
                <a:extLst>
                  <a:ext uri="{FF2B5EF4-FFF2-40B4-BE49-F238E27FC236}">
                    <a16:creationId xmlns:a16="http://schemas.microsoft.com/office/drawing/2014/main" id="{0EAA94F5-E215-F7B7-3ED4-F83922C6E429}"/>
                  </a:ext>
                </a:extLst>
              </p:cNvPr>
              <p:cNvPicPr/>
              <p:nvPr/>
            </p:nvPicPr>
            <p:blipFill>
              <a:blip r:embed="rId153"/>
              <a:stretch>
                <a:fillRect/>
              </a:stretch>
            </p:blipFill>
            <p:spPr>
              <a:xfrm>
                <a:off x="7744744" y="2757960"/>
                <a:ext cx="791280" cy="3506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29" name="Ink 128">
                <a:extLst>
                  <a:ext uri="{FF2B5EF4-FFF2-40B4-BE49-F238E27FC236}">
                    <a16:creationId xmlns:a16="http://schemas.microsoft.com/office/drawing/2014/main" id="{DDDC8635-FDDD-F941-8C6A-300A9B710B02}"/>
                  </a:ext>
                </a:extLst>
              </p14:cNvPr>
              <p14:cNvContentPartPr/>
              <p14:nvPr/>
            </p14:nvContentPartPr>
            <p14:xfrm>
              <a:off x="7436944" y="1578240"/>
              <a:ext cx="735840" cy="45000"/>
            </p14:xfrm>
          </p:contentPart>
        </mc:Choice>
        <mc:Fallback xmlns="">
          <p:pic>
            <p:nvPicPr>
              <p:cNvPr id="129" name="Ink 128">
                <a:extLst>
                  <a:ext uri="{FF2B5EF4-FFF2-40B4-BE49-F238E27FC236}">
                    <a16:creationId xmlns:a16="http://schemas.microsoft.com/office/drawing/2014/main" id="{DDDC8635-FDDD-F941-8C6A-300A9B710B02}"/>
                  </a:ext>
                </a:extLst>
              </p:cNvPr>
              <p:cNvPicPr/>
              <p:nvPr/>
            </p:nvPicPr>
            <p:blipFill>
              <a:blip r:embed="rId155"/>
              <a:stretch>
                <a:fillRect/>
              </a:stretch>
            </p:blipFill>
            <p:spPr>
              <a:xfrm>
                <a:off x="7364944" y="1434240"/>
                <a:ext cx="87948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30" name="Ink 129">
                <a:extLst>
                  <a:ext uri="{FF2B5EF4-FFF2-40B4-BE49-F238E27FC236}">
                    <a16:creationId xmlns:a16="http://schemas.microsoft.com/office/drawing/2014/main" id="{7B152FF7-A496-B86A-F785-310A29E7DF0B}"/>
                  </a:ext>
                </a:extLst>
              </p14:cNvPr>
              <p14:cNvContentPartPr/>
              <p14:nvPr/>
            </p14:nvContentPartPr>
            <p14:xfrm>
              <a:off x="7063264" y="4261680"/>
              <a:ext cx="406800" cy="32760"/>
            </p14:xfrm>
          </p:contentPart>
        </mc:Choice>
        <mc:Fallback xmlns="">
          <p:pic>
            <p:nvPicPr>
              <p:cNvPr id="130" name="Ink 129">
                <a:extLst>
                  <a:ext uri="{FF2B5EF4-FFF2-40B4-BE49-F238E27FC236}">
                    <a16:creationId xmlns:a16="http://schemas.microsoft.com/office/drawing/2014/main" id="{7B152FF7-A496-B86A-F785-310A29E7DF0B}"/>
                  </a:ext>
                </a:extLst>
              </p:cNvPr>
              <p:cNvPicPr/>
              <p:nvPr/>
            </p:nvPicPr>
            <p:blipFill>
              <a:blip r:embed="rId157"/>
              <a:stretch>
                <a:fillRect/>
              </a:stretch>
            </p:blipFill>
            <p:spPr>
              <a:xfrm>
                <a:off x="7054624" y="4253040"/>
                <a:ext cx="42444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31" name="Ink 130">
                <a:extLst>
                  <a:ext uri="{FF2B5EF4-FFF2-40B4-BE49-F238E27FC236}">
                    <a16:creationId xmlns:a16="http://schemas.microsoft.com/office/drawing/2014/main" id="{A7783BA3-D4AB-CB2E-D2DB-BEE5071154D3}"/>
                  </a:ext>
                </a:extLst>
              </p14:cNvPr>
              <p14:cNvContentPartPr/>
              <p14:nvPr/>
            </p14:nvContentPartPr>
            <p14:xfrm>
              <a:off x="7626304" y="3494160"/>
              <a:ext cx="264240" cy="196200"/>
            </p14:xfrm>
          </p:contentPart>
        </mc:Choice>
        <mc:Fallback xmlns="">
          <p:pic>
            <p:nvPicPr>
              <p:cNvPr id="131" name="Ink 130">
                <a:extLst>
                  <a:ext uri="{FF2B5EF4-FFF2-40B4-BE49-F238E27FC236}">
                    <a16:creationId xmlns:a16="http://schemas.microsoft.com/office/drawing/2014/main" id="{A7783BA3-D4AB-CB2E-D2DB-BEE5071154D3}"/>
                  </a:ext>
                </a:extLst>
              </p:cNvPr>
              <p:cNvPicPr/>
              <p:nvPr/>
            </p:nvPicPr>
            <p:blipFill>
              <a:blip r:embed="rId159"/>
              <a:stretch>
                <a:fillRect/>
              </a:stretch>
            </p:blipFill>
            <p:spPr>
              <a:xfrm>
                <a:off x="7617664" y="3485520"/>
                <a:ext cx="28188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32" name="Ink 131">
                <a:extLst>
                  <a:ext uri="{FF2B5EF4-FFF2-40B4-BE49-F238E27FC236}">
                    <a16:creationId xmlns:a16="http://schemas.microsoft.com/office/drawing/2014/main" id="{09CDB240-1D4C-7E38-A0A0-64C9ED63F96D}"/>
                  </a:ext>
                </a:extLst>
              </p14:cNvPr>
              <p14:cNvContentPartPr/>
              <p14:nvPr/>
            </p14:nvContentPartPr>
            <p14:xfrm>
              <a:off x="8597224" y="4180320"/>
              <a:ext cx="549360" cy="34200"/>
            </p14:xfrm>
          </p:contentPart>
        </mc:Choice>
        <mc:Fallback xmlns="">
          <p:pic>
            <p:nvPicPr>
              <p:cNvPr id="132" name="Ink 131">
                <a:extLst>
                  <a:ext uri="{FF2B5EF4-FFF2-40B4-BE49-F238E27FC236}">
                    <a16:creationId xmlns:a16="http://schemas.microsoft.com/office/drawing/2014/main" id="{09CDB240-1D4C-7E38-A0A0-64C9ED63F96D}"/>
                  </a:ext>
                </a:extLst>
              </p:cNvPr>
              <p:cNvPicPr/>
              <p:nvPr/>
            </p:nvPicPr>
            <p:blipFill>
              <a:blip r:embed="rId161"/>
              <a:stretch>
                <a:fillRect/>
              </a:stretch>
            </p:blipFill>
            <p:spPr>
              <a:xfrm>
                <a:off x="8588584" y="4171680"/>
                <a:ext cx="567000" cy="51840"/>
              </a:xfrm>
              <a:prstGeom prst="rect">
                <a:avLst/>
              </a:prstGeom>
            </p:spPr>
          </p:pic>
        </mc:Fallback>
      </mc:AlternateContent>
      <p:grpSp>
        <p:nvGrpSpPr>
          <p:cNvPr id="135" name="Group 134">
            <a:extLst>
              <a:ext uri="{FF2B5EF4-FFF2-40B4-BE49-F238E27FC236}">
                <a16:creationId xmlns:a16="http://schemas.microsoft.com/office/drawing/2014/main" id="{64A80FE7-A6AB-0A42-E8D8-A81443FB84CC}"/>
              </a:ext>
            </a:extLst>
          </p:cNvPr>
          <p:cNvGrpSpPr/>
          <p:nvPr/>
        </p:nvGrpSpPr>
        <p:grpSpPr>
          <a:xfrm>
            <a:off x="9117784" y="3204360"/>
            <a:ext cx="344160" cy="357120"/>
            <a:chOff x="9117784" y="3204360"/>
            <a:chExt cx="344160" cy="357120"/>
          </a:xfrm>
        </p:grpSpPr>
        <mc:AlternateContent xmlns:mc="http://schemas.openxmlformats.org/markup-compatibility/2006" xmlns:p14="http://schemas.microsoft.com/office/powerpoint/2010/main">
          <mc:Choice Requires="p14">
            <p:contentPart p14:bwMode="auto" r:id="rId162">
              <p14:nvContentPartPr>
                <p14:cNvPr id="133" name="Ink 132">
                  <a:extLst>
                    <a:ext uri="{FF2B5EF4-FFF2-40B4-BE49-F238E27FC236}">
                      <a16:creationId xmlns:a16="http://schemas.microsoft.com/office/drawing/2014/main" id="{06CF5E4E-A870-F250-C0DC-DB4A27EBC9D9}"/>
                    </a:ext>
                  </a:extLst>
                </p14:cNvPr>
                <p14:cNvContentPartPr/>
                <p14:nvPr/>
              </p14:nvContentPartPr>
              <p14:xfrm>
                <a:off x="9306424" y="3363120"/>
                <a:ext cx="58680" cy="198360"/>
              </p14:xfrm>
            </p:contentPart>
          </mc:Choice>
          <mc:Fallback xmlns="">
            <p:pic>
              <p:nvPicPr>
                <p:cNvPr id="133" name="Ink 132">
                  <a:extLst>
                    <a:ext uri="{FF2B5EF4-FFF2-40B4-BE49-F238E27FC236}">
                      <a16:creationId xmlns:a16="http://schemas.microsoft.com/office/drawing/2014/main" id="{06CF5E4E-A870-F250-C0DC-DB4A27EBC9D9}"/>
                    </a:ext>
                  </a:extLst>
                </p:cNvPr>
                <p:cNvPicPr/>
                <p:nvPr/>
              </p:nvPicPr>
              <p:blipFill>
                <a:blip r:embed="rId163"/>
                <a:stretch>
                  <a:fillRect/>
                </a:stretch>
              </p:blipFill>
              <p:spPr>
                <a:xfrm>
                  <a:off x="9297784" y="3354120"/>
                  <a:ext cx="76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34" name="Ink 133">
                  <a:extLst>
                    <a:ext uri="{FF2B5EF4-FFF2-40B4-BE49-F238E27FC236}">
                      <a16:creationId xmlns:a16="http://schemas.microsoft.com/office/drawing/2014/main" id="{49C91108-4380-AAB5-2C81-6C4CC0750728}"/>
                    </a:ext>
                  </a:extLst>
                </p14:cNvPr>
                <p14:cNvContentPartPr/>
                <p14:nvPr/>
              </p14:nvContentPartPr>
              <p14:xfrm>
                <a:off x="9117784" y="3204360"/>
                <a:ext cx="344160" cy="202320"/>
              </p14:xfrm>
            </p:contentPart>
          </mc:Choice>
          <mc:Fallback xmlns="">
            <p:pic>
              <p:nvPicPr>
                <p:cNvPr id="134" name="Ink 133">
                  <a:extLst>
                    <a:ext uri="{FF2B5EF4-FFF2-40B4-BE49-F238E27FC236}">
                      <a16:creationId xmlns:a16="http://schemas.microsoft.com/office/drawing/2014/main" id="{49C91108-4380-AAB5-2C81-6C4CC0750728}"/>
                    </a:ext>
                  </a:extLst>
                </p:cNvPr>
                <p:cNvPicPr/>
                <p:nvPr/>
              </p:nvPicPr>
              <p:blipFill>
                <a:blip r:embed="rId165"/>
                <a:stretch>
                  <a:fillRect/>
                </a:stretch>
              </p:blipFill>
              <p:spPr>
                <a:xfrm>
                  <a:off x="9108784" y="3195720"/>
                  <a:ext cx="361800" cy="219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6">
            <p14:nvContentPartPr>
              <p14:cNvPr id="136" name="Ink 135">
                <a:extLst>
                  <a:ext uri="{FF2B5EF4-FFF2-40B4-BE49-F238E27FC236}">
                    <a16:creationId xmlns:a16="http://schemas.microsoft.com/office/drawing/2014/main" id="{8144E49B-CA45-6966-6332-955AFB90B370}"/>
                  </a:ext>
                </a:extLst>
              </p14:cNvPr>
              <p14:cNvContentPartPr/>
              <p14:nvPr/>
            </p14:nvContentPartPr>
            <p14:xfrm>
              <a:off x="9397864" y="3750840"/>
              <a:ext cx="58320" cy="43920"/>
            </p14:xfrm>
          </p:contentPart>
        </mc:Choice>
        <mc:Fallback xmlns="">
          <p:pic>
            <p:nvPicPr>
              <p:cNvPr id="136" name="Ink 135">
                <a:extLst>
                  <a:ext uri="{FF2B5EF4-FFF2-40B4-BE49-F238E27FC236}">
                    <a16:creationId xmlns:a16="http://schemas.microsoft.com/office/drawing/2014/main" id="{8144E49B-CA45-6966-6332-955AFB90B370}"/>
                  </a:ext>
                </a:extLst>
              </p:cNvPr>
              <p:cNvPicPr/>
              <p:nvPr/>
            </p:nvPicPr>
            <p:blipFill>
              <a:blip r:embed="rId167"/>
              <a:stretch>
                <a:fillRect/>
              </a:stretch>
            </p:blipFill>
            <p:spPr>
              <a:xfrm>
                <a:off x="9389224" y="3742200"/>
                <a:ext cx="7596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37" name="Ink 136">
                <a:extLst>
                  <a:ext uri="{FF2B5EF4-FFF2-40B4-BE49-F238E27FC236}">
                    <a16:creationId xmlns:a16="http://schemas.microsoft.com/office/drawing/2014/main" id="{69197A04-2710-44B2-A0BC-1682156C3F20}"/>
                  </a:ext>
                </a:extLst>
              </p14:cNvPr>
              <p14:cNvContentPartPr/>
              <p14:nvPr/>
            </p14:nvContentPartPr>
            <p14:xfrm>
              <a:off x="10559944" y="3051000"/>
              <a:ext cx="335520" cy="218880"/>
            </p14:xfrm>
          </p:contentPart>
        </mc:Choice>
        <mc:Fallback xmlns="">
          <p:pic>
            <p:nvPicPr>
              <p:cNvPr id="137" name="Ink 136">
                <a:extLst>
                  <a:ext uri="{FF2B5EF4-FFF2-40B4-BE49-F238E27FC236}">
                    <a16:creationId xmlns:a16="http://schemas.microsoft.com/office/drawing/2014/main" id="{69197A04-2710-44B2-A0BC-1682156C3F20}"/>
                  </a:ext>
                </a:extLst>
              </p:cNvPr>
              <p:cNvPicPr/>
              <p:nvPr/>
            </p:nvPicPr>
            <p:blipFill>
              <a:blip r:embed="rId169"/>
              <a:stretch>
                <a:fillRect/>
              </a:stretch>
            </p:blipFill>
            <p:spPr>
              <a:xfrm>
                <a:off x="10550944" y="3042000"/>
                <a:ext cx="353160" cy="236520"/>
              </a:xfrm>
              <a:prstGeom prst="rect">
                <a:avLst/>
              </a:prstGeom>
            </p:spPr>
          </p:pic>
        </mc:Fallback>
      </mc:AlternateContent>
      <p:grpSp>
        <p:nvGrpSpPr>
          <p:cNvPr id="146" name="Group 145">
            <a:extLst>
              <a:ext uri="{FF2B5EF4-FFF2-40B4-BE49-F238E27FC236}">
                <a16:creationId xmlns:a16="http://schemas.microsoft.com/office/drawing/2014/main" id="{C8218DAF-643D-D61B-EEA3-F512DF57E498}"/>
              </a:ext>
            </a:extLst>
          </p:cNvPr>
          <p:cNvGrpSpPr/>
          <p:nvPr/>
        </p:nvGrpSpPr>
        <p:grpSpPr>
          <a:xfrm>
            <a:off x="11663344" y="81720"/>
            <a:ext cx="1216080" cy="660600"/>
            <a:chOff x="11663344" y="81720"/>
            <a:chExt cx="1216080" cy="660600"/>
          </a:xfrm>
        </p:grpSpPr>
        <mc:AlternateContent xmlns:mc="http://schemas.openxmlformats.org/markup-compatibility/2006" xmlns:p14="http://schemas.microsoft.com/office/powerpoint/2010/main">
          <mc:Choice Requires="p14">
            <p:contentPart p14:bwMode="auto" r:id="rId170">
              <p14:nvContentPartPr>
                <p14:cNvPr id="20" name="Ink 19">
                  <a:extLst>
                    <a:ext uri="{FF2B5EF4-FFF2-40B4-BE49-F238E27FC236}">
                      <a16:creationId xmlns:a16="http://schemas.microsoft.com/office/drawing/2014/main" id="{115B4559-398B-A0D2-D9F6-27DB392C2DFD}"/>
                    </a:ext>
                  </a:extLst>
                </p14:cNvPr>
                <p14:cNvContentPartPr/>
                <p14:nvPr/>
              </p14:nvContentPartPr>
              <p14:xfrm>
                <a:off x="11663344" y="363600"/>
                <a:ext cx="120960" cy="154080"/>
              </p14:xfrm>
            </p:contentPart>
          </mc:Choice>
          <mc:Fallback xmlns="">
            <p:pic>
              <p:nvPicPr>
                <p:cNvPr id="20" name="Ink 19">
                  <a:extLst>
                    <a:ext uri="{FF2B5EF4-FFF2-40B4-BE49-F238E27FC236}">
                      <a16:creationId xmlns:a16="http://schemas.microsoft.com/office/drawing/2014/main" id="{115B4559-398B-A0D2-D9F6-27DB392C2DFD}"/>
                    </a:ext>
                  </a:extLst>
                </p:cNvPr>
                <p:cNvPicPr/>
                <p:nvPr/>
              </p:nvPicPr>
              <p:blipFill>
                <a:blip r:embed="rId171"/>
                <a:stretch>
                  <a:fillRect/>
                </a:stretch>
              </p:blipFill>
              <p:spPr>
                <a:xfrm>
                  <a:off x="11654344" y="354600"/>
                  <a:ext cx="13860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21" name="Ink 20">
                  <a:extLst>
                    <a:ext uri="{FF2B5EF4-FFF2-40B4-BE49-F238E27FC236}">
                      <a16:creationId xmlns:a16="http://schemas.microsoft.com/office/drawing/2014/main" id="{ACFFB860-6AD7-E7BC-D580-1EB638B612F7}"/>
                    </a:ext>
                  </a:extLst>
                </p14:cNvPr>
                <p14:cNvContentPartPr/>
                <p14:nvPr/>
              </p14:nvContentPartPr>
              <p14:xfrm>
                <a:off x="11732824" y="224640"/>
                <a:ext cx="60840" cy="265320"/>
              </p14:xfrm>
            </p:contentPart>
          </mc:Choice>
          <mc:Fallback xmlns="">
            <p:pic>
              <p:nvPicPr>
                <p:cNvPr id="21" name="Ink 20">
                  <a:extLst>
                    <a:ext uri="{FF2B5EF4-FFF2-40B4-BE49-F238E27FC236}">
                      <a16:creationId xmlns:a16="http://schemas.microsoft.com/office/drawing/2014/main" id="{ACFFB860-6AD7-E7BC-D580-1EB638B612F7}"/>
                    </a:ext>
                  </a:extLst>
                </p:cNvPr>
                <p:cNvPicPr/>
                <p:nvPr/>
              </p:nvPicPr>
              <p:blipFill>
                <a:blip r:embed="rId173"/>
                <a:stretch>
                  <a:fillRect/>
                </a:stretch>
              </p:blipFill>
              <p:spPr>
                <a:xfrm>
                  <a:off x="11723824" y="216000"/>
                  <a:ext cx="7848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22" name="Ink 21">
                  <a:extLst>
                    <a:ext uri="{FF2B5EF4-FFF2-40B4-BE49-F238E27FC236}">
                      <a16:creationId xmlns:a16="http://schemas.microsoft.com/office/drawing/2014/main" id="{45189F62-E6D2-0EED-25EB-22DB1FFFEBEC}"/>
                    </a:ext>
                  </a:extLst>
                </p14:cNvPr>
                <p14:cNvContentPartPr/>
                <p14:nvPr/>
              </p14:nvContentPartPr>
              <p14:xfrm>
                <a:off x="11876464" y="269280"/>
                <a:ext cx="135000" cy="140040"/>
              </p14:xfrm>
            </p:contentPart>
          </mc:Choice>
          <mc:Fallback xmlns="">
            <p:pic>
              <p:nvPicPr>
                <p:cNvPr id="22" name="Ink 21">
                  <a:extLst>
                    <a:ext uri="{FF2B5EF4-FFF2-40B4-BE49-F238E27FC236}">
                      <a16:creationId xmlns:a16="http://schemas.microsoft.com/office/drawing/2014/main" id="{45189F62-E6D2-0EED-25EB-22DB1FFFEBEC}"/>
                    </a:ext>
                  </a:extLst>
                </p:cNvPr>
                <p:cNvPicPr/>
                <p:nvPr/>
              </p:nvPicPr>
              <p:blipFill>
                <a:blip r:embed="rId175"/>
                <a:stretch>
                  <a:fillRect/>
                </a:stretch>
              </p:blipFill>
              <p:spPr>
                <a:xfrm>
                  <a:off x="11867464" y="260640"/>
                  <a:ext cx="15264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3" name="Ink 22">
                  <a:extLst>
                    <a:ext uri="{FF2B5EF4-FFF2-40B4-BE49-F238E27FC236}">
                      <a16:creationId xmlns:a16="http://schemas.microsoft.com/office/drawing/2014/main" id="{E558D4C9-AE9E-2888-256A-F0CE8767E80C}"/>
                    </a:ext>
                  </a:extLst>
                </p14:cNvPr>
                <p14:cNvContentPartPr/>
                <p14:nvPr/>
              </p14:nvContentPartPr>
              <p14:xfrm>
                <a:off x="12000304" y="190800"/>
                <a:ext cx="65160" cy="167400"/>
              </p14:xfrm>
            </p:contentPart>
          </mc:Choice>
          <mc:Fallback xmlns="">
            <p:pic>
              <p:nvPicPr>
                <p:cNvPr id="23" name="Ink 22">
                  <a:extLst>
                    <a:ext uri="{FF2B5EF4-FFF2-40B4-BE49-F238E27FC236}">
                      <a16:creationId xmlns:a16="http://schemas.microsoft.com/office/drawing/2014/main" id="{E558D4C9-AE9E-2888-256A-F0CE8767E80C}"/>
                    </a:ext>
                  </a:extLst>
                </p:cNvPr>
                <p:cNvPicPr/>
                <p:nvPr/>
              </p:nvPicPr>
              <p:blipFill>
                <a:blip r:embed="rId177"/>
                <a:stretch>
                  <a:fillRect/>
                </a:stretch>
              </p:blipFill>
              <p:spPr>
                <a:xfrm>
                  <a:off x="11991304" y="181800"/>
                  <a:ext cx="8280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24" name="Ink 23">
                  <a:extLst>
                    <a:ext uri="{FF2B5EF4-FFF2-40B4-BE49-F238E27FC236}">
                      <a16:creationId xmlns:a16="http://schemas.microsoft.com/office/drawing/2014/main" id="{F8A9CF9D-5E9F-9BD3-E806-B45EA78CAAEE}"/>
                    </a:ext>
                  </a:extLst>
                </p14:cNvPr>
                <p14:cNvContentPartPr/>
                <p14:nvPr/>
              </p14:nvContentPartPr>
              <p14:xfrm>
                <a:off x="12145744" y="189360"/>
                <a:ext cx="27000" cy="141120"/>
              </p14:xfrm>
            </p:contentPart>
          </mc:Choice>
          <mc:Fallback xmlns="">
            <p:pic>
              <p:nvPicPr>
                <p:cNvPr id="24" name="Ink 23">
                  <a:extLst>
                    <a:ext uri="{FF2B5EF4-FFF2-40B4-BE49-F238E27FC236}">
                      <a16:creationId xmlns:a16="http://schemas.microsoft.com/office/drawing/2014/main" id="{F8A9CF9D-5E9F-9BD3-E806-B45EA78CAAEE}"/>
                    </a:ext>
                  </a:extLst>
                </p:cNvPr>
                <p:cNvPicPr/>
                <p:nvPr/>
              </p:nvPicPr>
              <p:blipFill>
                <a:blip r:embed="rId179"/>
                <a:stretch>
                  <a:fillRect/>
                </a:stretch>
              </p:blipFill>
              <p:spPr>
                <a:xfrm>
                  <a:off x="12136744" y="180720"/>
                  <a:ext cx="446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25" name="Ink 24">
                  <a:extLst>
                    <a:ext uri="{FF2B5EF4-FFF2-40B4-BE49-F238E27FC236}">
                      <a16:creationId xmlns:a16="http://schemas.microsoft.com/office/drawing/2014/main" id="{769775CC-5FB3-9B9A-B733-4D56FF28D327}"/>
                    </a:ext>
                  </a:extLst>
                </p14:cNvPr>
                <p14:cNvContentPartPr/>
                <p14:nvPr/>
              </p14:nvContentPartPr>
              <p14:xfrm>
                <a:off x="12023344" y="131400"/>
                <a:ext cx="231480" cy="119880"/>
              </p14:xfrm>
            </p:contentPart>
          </mc:Choice>
          <mc:Fallback xmlns="">
            <p:pic>
              <p:nvPicPr>
                <p:cNvPr id="25" name="Ink 24">
                  <a:extLst>
                    <a:ext uri="{FF2B5EF4-FFF2-40B4-BE49-F238E27FC236}">
                      <a16:creationId xmlns:a16="http://schemas.microsoft.com/office/drawing/2014/main" id="{769775CC-5FB3-9B9A-B733-4D56FF28D327}"/>
                    </a:ext>
                  </a:extLst>
                </p:cNvPr>
                <p:cNvPicPr/>
                <p:nvPr/>
              </p:nvPicPr>
              <p:blipFill>
                <a:blip r:embed="rId181"/>
                <a:stretch>
                  <a:fillRect/>
                </a:stretch>
              </p:blipFill>
              <p:spPr>
                <a:xfrm>
                  <a:off x="12014704" y="122400"/>
                  <a:ext cx="24912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26" name="Ink 25">
                  <a:extLst>
                    <a:ext uri="{FF2B5EF4-FFF2-40B4-BE49-F238E27FC236}">
                      <a16:creationId xmlns:a16="http://schemas.microsoft.com/office/drawing/2014/main" id="{90C25140-7E04-FEA4-1717-20AB3529045A}"/>
                    </a:ext>
                  </a:extLst>
                </p14:cNvPr>
                <p14:cNvContentPartPr/>
                <p14:nvPr/>
              </p14:nvContentPartPr>
              <p14:xfrm>
                <a:off x="12327904" y="134640"/>
                <a:ext cx="65160" cy="199800"/>
              </p14:xfrm>
            </p:contentPart>
          </mc:Choice>
          <mc:Fallback xmlns="">
            <p:pic>
              <p:nvPicPr>
                <p:cNvPr id="26" name="Ink 25">
                  <a:extLst>
                    <a:ext uri="{FF2B5EF4-FFF2-40B4-BE49-F238E27FC236}">
                      <a16:creationId xmlns:a16="http://schemas.microsoft.com/office/drawing/2014/main" id="{90C25140-7E04-FEA4-1717-20AB3529045A}"/>
                    </a:ext>
                  </a:extLst>
                </p:cNvPr>
                <p:cNvPicPr/>
                <p:nvPr/>
              </p:nvPicPr>
              <p:blipFill>
                <a:blip r:embed="rId183"/>
                <a:stretch>
                  <a:fillRect/>
                </a:stretch>
              </p:blipFill>
              <p:spPr>
                <a:xfrm>
                  <a:off x="12319264" y="125640"/>
                  <a:ext cx="8280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27" name="Ink 26">
                  <a:extLst>
                    <a:ext uri="{FF2B5EF4-FFF2-40B4-BE49-F238E27FC236}">
                      <a16:creationId xmlns:a16="http://schemas.microsoft.com/office/drawing/2014/main" id="{47C3C3F1-9CBC-7564-90EA-F664534A5269}"/>
                    </a:ext>
                  </a:extLst>
                </p14:cNvPr>
                <p14:cNvContentPartPr/>
                <p14:nvPr/>
              </p14:nvContentPartPr>
              <p14:xfrm>
                <a:off x="12315304" y="81720"/>
                <a:ext cx="188640" cy="162720"/>
              </p14:xfrm>
            </p:contentPart>
          </mc:Choice>
          <mc:Fallback xmlns="">
            <p:pic>
              <p:nvPicPr>
                <p:cNvPr id="27" name="Ink 26">
                  <a:extLst>
                    <a:ext uri="{FF2B5EF4-FFF2-40B4-BE49-F238E27FC236}">
                      <a16:creationId xmlns:a16="http://schemas.microsoft.com/office/drawing/2014/main" id="{47C3C3F1-9CBC-7564-90EA-F664534A5269}"/>
                    </a:ext>
                  </a:extLst>
                </p:cNvPr>
                <p:cNvPicPr/>
                <p:nvPr/>
              </p:nvPicPr>
              <p:blipFill>
                <a:blip r:embed="rId185"/>
                <a:stretch>
                  <a:fillRect/>
                </a:stretch>
              </p:blipFill>
              <p:spPr>
                <a:xfrm>
                  <a:off x="12306664" y="73080"/>
                  <a:ext cx="20628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38" name="Ink 137">
                  <a:extLst>
                    <a:ext uri="{FF2B5EF4-FFF2-40B4-BE49-F238E27FC236}">
                      <a16:creationId xmlns:a16="http://schemas.microsoft.com/office/drawing/2014/main" id="{EA9799F0-3749-4BBD-B965-626AF48E3345}"/>
                    </a:ext>
                  </a:extLst>
                </p14:cNvPr>
                <p14:cNvContentPartPr/>
                <p14:nvPr/>
              </p14:nvContentPartPr>
              <p14:xfrm>
                <a:off x="11993824" y="537840"/>
                <a:ext cx="57960" cy="171000"/>
              </p14:xfrm>
            </p:contentPart>
          </mc:Choice>
          <mc:Fallback xmlns="">
            <p:pic>
              <p:nvPicPr>
                <p:cNvPr id="138" name="Ink 137">
                  <a:extLst>
                    <a:ext uri="{FF2B5EF4-FFF2-40B4-BE49-F238E27FC236}">
                      <a16:creationId xmlns:a16="http://schemas.microsoft.com/office/drawing/2014/main" id="{EA9799F0-3749-4BBD-B965-626AF48E3345}"/>
                    </a:ext>
                  </a:extLst>
                </p:cNvPr>
                <p:cNvPicPr/>
                <p:nvPr/>
              </p:nvPicPr>
              <p:blipFill>
                <a:blip r:embed="rId187"/>
                <a:stretch>
                  <a:fillRect/>
                </a:stretch>
              </p:blipFill>
              <p:spPr>
                <a:xfrm>
                  <a:off x="11985184" y="529200"/>
                  <a:ext cx="7560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39" name="Ink 138">
                  <a:extLst>
                    <a:ext uri="{FF2B5EF4-FFF2-40B4-BE49-F238E27FC236}">
                      <a16:creationId xmlns:a16="http://schemas.microsoft.com/office/drawing/2014/main" id="{70D2A67E-E0F0-9E99-50E7-7990848D151D}"/>
                    </a:ext>
                  </a:extLst>
                </p14:cNvPr>
                <p14:cNvContentPartPr/>
                <p14:nvPr/>
              </p14:nvContentPartPr>
              <p14:xfrm>
                <a:off x="11963584" y="495360"/>
                <a:ext cx="122040" cy="99360"/>
              </p14:xfrm>
            </p:contentPart>
          </mc:Choice>
          <mc:Fallback xmlns="">
            <p:pic>
              <p:nvPicPr>
                <p:cNvPr id="139" name="Ink 138">
                  <a:extLst>
                    <a:ext uri="{FF2B5EF4-FFF2-40B4-BE49-F238E27FC236}">
                      <a16:creationId xmlns:a16="http://schemas.microsoft.com/office/drawing/2014/main" id="{70D2A67E-E0F0-9E99-50E7-7990848D151D}"/>
                    </a:ext>
                  </a:extLst>
                </p:cNvPr>
                <p:cNvPicPr/>
                <p:nvPr/>
              </p:nvPicPr>
              <p:blipFill>
                <a:blip r:embed="rId189"/>
                <a:stretch>
                  <a:fillRect/>
                </a:stretch>
              </p:blipFill>
              <p:spPr>
                <a:xfrm>
                  <a:off x="11954584" y="486360"/>
                  <a:ext cx="13968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40" name="Ink 139">
                  <a:extLst>
                    <a:ext uri="{FF2B5EF4-FFF2-40B4-BE49-F238E27FC236}">
                      <a16:creationId xmlns:a16="http://schemas.microsoft.com/office/drawing/2014/main" id="{10172554-AF2C-76F4-8048-916B2044C9E3}"/>
                    </a:ext>
                  </a:extLst>
                </p14:cNvPr>
                <p14:cNvContentPartPr/>
                <p14:nvPr/>
              </p14:nvContentPartPr>
              <p14:xfrm>
                <a:off x="12294064" y="564120"/>
                <a:ext cx="117360" cy="178200"/>
              </p14:xfrm>
            </p:contentPart>
          </mc:Choice>
          <mc:Fallback xmlns="">
            <p:pic>
              <p:nvPicPr>
                <p:cNvPr id="140" name="Ink 139">
                  <a:extLst>
                    <a:ext uri="{FF2B5EF4-FFF2-40B4-BE49-F238E27FC236}">
                      <a16:creationId xmlns:a16="http://schemas.microsoft.com/office/drawing/2014/main" id="{10172554-AF2C-76F4-8048-916B2044C9E3}"/>
                    </a:ext>
                  </a:extLst>
                </p:cNvPr>
                <p:cNvPicPr/>
                <p:nvPr/>
              </p:nvPicPr>
              <p:blipFill>
                <a:blip r:embed="rId191"/>
                <a:stretch>
                  <a:fillRect/>
                </a:stretch>
              </p:blipFill>
              <p:spPr>
                <a:xfrm>
                  <a:off x="12285424" y="555480"/>
                  <a:ext cx="13500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41" name="Ink 140">
                  <a:extLst>
                    <a:ext uri="{FF2B5EF4-FFF2-40B4-BE49-F238E27FC236}">
                      <a16:creationId xmlns:a16="http://schemas.microsoft.com/office/drawing/2014/main" id="{69454DDA-15C3-9537-7537-C6E890ABA456}"/>
                    </a:ext>
                  </a:extLst>
                </p14:cNvPr>
                <p14:cNvContentPartPr/>
                <p14:nvPr/>
              </p14:nvContentPartPr>
              <p14:xfrm>
                <a:off x="12318544" y="608040"/>
                <a:ext cx="87840" cy="69120"/>
              </p14:xfrm>
            </p:contentPart>
          </mc:Choice>
          <mc:Fallback xmlns="">
            <p:pic>
              <p:nvPicPr>
                <p:cNvPr id="141" name="Ink 140">
                  <a:extLst>
                    <a:ext uri="{FF2B5EF4-FFF2-40B4-BE49-F238E27FC236}">
                      <a16:creationId xmlns:a16="http://schemas.microsoft.com/office/drawing/2014/main" id="{69454DDA-15C3-9537-7537-C6E890ABA456}"/>
                    </a:ext>
                  </a:extLst>
                </p:cNvPr>
                <p:cNvPicPr/>
                <p:nvPr/>
              </p:nvPicPr>
              <p:blipFill>
                <a:blip r:embed="rId193"/>
                <a:stretch>
                  <a:fillRect/>
                </a:stretch>
              </p:blipFill>
              <p:spPr>
                <a:xfrm>
                  <a:off x="12309904" y="599040"/>
                  <a:ext cx="10548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42" name="Ink 141">
                  <a:extLst>
                    <a:ext uri="{FF2B5EF4-FFF2-40B4-BE49-F238E27FC236}">
                      <a16:creationId xmlns:a16="http://schemas.microsoft.com/office/drawing/2014/main" id="{6B301F56-AA65-F60E-F321-E91458682AE2}"/>
                    </a:ext>
                  </a:extLst>
                </p14:cNvPr>
                <p14:cNvContentPartPr/>
                <p14:nvPr/>
              </p14:nvContentPartPr>
              <p14:xfrm>
                <a:off x="12466504" y="486720"/>
                <a:ext cx="120600" cy="135000"/>
              </p14:xfrm>
            </p:contentPart>
          </mc:Choice>
          <mc:Fallback xmlns="">
            <p:pic>
              <p:nvPicPr>
                <p:cNvPr id="142" name="Ink 141">
                  <a:extLst>
                    <a:ext uri="{FF2B5EF4-FFF2-40B4-BE49-F238E27FC236}">
                      <a16:creationId xmlns:a16="http://schemas.microsoft.com/office/drawing/2014/main" id="{6B301F56-AA65-F60E-F321-E91458682AE2}"/>
                    </a:ext>
                  </a:extLst>
                </p:cNvPr>
                <p:cNvPicPr/>
                <p:nvPr/>
              </p:nvPicPr>
              <p:blipFill>
                <a:blip r:embed="rId195"/>
                <a:stretch>
                  <a:fillRect/>
                </a:stretch>
              </p:blipFill>
              <p:spPr>
                <a:xfrm>
                  <a:off x="12457504" y="478080"/>
                  <a:ext cx="13824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43" name="Ink 142">
                  <a:extLst>
                    <a:ext uri="{FF2B5EF4-FFF2-40B4-BE49-F238E27FC236}">
                      <a16:creationId xmlns:a16="http://schemas.microsoft.com/office/drawing/2014/main" id="{1416F244-B92D-30C9-E8BC-E20ACD8A2BF4}"/>
                    </a:ext>
                  </a:extLst>
                </p14:cNvPr>
                <p14:cNvContentPartPr/>
                <p14:nvPr/>
              </p14:nvContentPartPr>
              <p14:xfrm>
                <a:off x="12606544" y="408960"/>
                <a:ext cx="111240" cy="132480"/>
              </p14:xfrm>
            </p:contentPart>
          </mc:Choice>
          <mc:Fallback xmlns="">
            <p:pic>
              <p:nvPicPr>
                <p:cNvPr id="143" name="Ink 142">
                  <a:extLst>
                    <a:ext uri="{FF2B5EF4-FFF2-40B4-BE49-F238E27FC236}">
                      <a16:creationId xmlns:a16="http://schemas.microsoft.com/office/drawing/2014/main" id="{1416F244-B92D-30C9-E8BC-E20ACD8A2BF4}"/>
                    </a:ext>
                  </a:extLst>
                </p:cNvPr>
                <p:cNvPicPr/>
                <p:nvPr/>
              </p:nvPicPr>
              <p:blipFill>
                <a:blip r:embed="rId197"/>
                <a:stretch>
                  <a:fillRect/>
                </a:stretch>
              </p:blipFill>
              <p:spPr>
                <a:xfrm>
                  <a:off x="12597544" y="400320"/>
                  <a:ext cx="12888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44" name="Ink 143">
                  <a:extLst>
                    <a:ext uri="{FF2B5EF4-FFF2-40B4-BE49-F238E27FC236}">
                      <a16:creationId xmlns:a16="http://schemas.microsoft.com/office/drawing/2014/main" id="{7A3F7086-60A2-51C4-5205-2682BB3444CA}"/>
                    </a:ext>
                  </a:extLst>
                </p14:cNvPr>
                <p14:cNvContentPartPr/>
                <p14:nvPr/>
              </p14:nvContentPartPr>
              <p14:xfrm>
                <a:off x="12747664" y="353520"/>
                <a:ext cx="54360" cy="117000"/>
              </p14:xfrm>
            </p:contentPart>
          </mc:Choice>
          <mc:Fallback xmlns="">
            <p:pic>
              <p:nvPicPr>
                <p:cNvPr id="144" name="Ink 143">
                  <a:extLst>
                    <a:ext uri="{FF2B5EF4-FFF2-40B4-BE49-F238E27FC236}">
                      <a16:creationId xmlns:a16="http://schemas.microsoft.com/office/drawing/2014/main" id="{7A3F7086-60A2-51C4-5205-2682BB3444CA}"/>
                    </a:ext>
                  </a:extLst>
                </p:cNvPr>
                <p:cNvPicPr/>
                <p:nvPr/>
              </p:nvPicPr>
              <p:blipFill>
                <a:blip r:embed="rId199"/>
                <a:stretch>
                  <a:fillRect/>
                </a:stretch>
              </p:blipFill>
              <p:spPr>
                <a:xfrm>
                  <a:off x="12739024" y="344880"/>
                  <a:ext cx="7200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45" name="Ink 144">
                  <a:extLst>
                    <a:ext uri="{FF2B5EF4-FFF2-40B4-BE49-F238E27FC236}">
                      <a16:creationId xmlns:a16="http://schemas.microsoft.com/office/drawing/2014/main" id="{D3340C04-AF28-84CE-CF7A-66C1D237CFCA}"/>
                    </a:ext>
                  </a:extLst>
                </p14:cNvPr>
                <p14:cNvContentPartPr/>
                <p14:nvPr/>
              </p14:nvContentPartPr>
              <p14:xfrm>
                <a:off x="12676024" y="291600"/>
                <a:ext cx="203400" cy="87840"/>
              </p14:xfrm>
            </p:contentPart>
          </mc:Choice>
          <mc:Fallback xmlns="">
            <p:pic>
              <p:nvPicPr>
                <p:cNvPr id="145" name="Ink 144">
                  <a:extLst>
                    <a:ext uri="{FF2B5EF4-FFF2-40B4-BE49-F238E27FC236}">
                      <a16:creationId xmlns:a16="http://schemas.microsoft.com/office/drawing/2014/main" id="{D3340C04-AF28-84CE-CF7A-66C1D237CFCA}"/>
                    </a:ext>
                  </a:extLst>
                </p:cNvPr>
                <p:cNvPicPr/>
                <p:nvPr/>
              </p:nvPicPr>
              <p:blipFill>
                <a:blip r:embed="rId201"/>
                <a:stretch>
                  <a:fillRect/>
                </a:stretch>
              </p:blipFill>
              <p:spPr>
                <a:xfrm>
                  <a:off x="12667024" y="282600"/>
                  <a:ext cx="221040" cy="105480"/>
                </a:xfrm>
                <a:prstGeom prst="rect">
                  <a:avLst/>
                </a:prstGeom>
              </p:spPr>
            </p:pic>
          </mc:Fallback>
        </mc:AlternateContent>
      </p:grpSp>
      <p:grpSp>
        <p:nvGrpSpPr>
          <p:cNvPr id="155" name="Group 154">
            <a:extLst>
              <a:ext uri="{FF2B5EF4-FFF2-40B4-BE49-F238E27FC236}">
                <a16:creationId xmlns:a16="http://schemas.microsoft.com/office/drawing/2014/main" id="{CE5619E6-77BD-CA67-9E11-7765E3797E75}"/>
              </a:ext>
            </a:extLst>
          </p:cNvPr>
          <p:cNvGrpSpPr/>
          <p:nvPr/>
        </p:nvGrpSpPr>
        <p:grpSpPr>
          <a:xfrm>
            <a:off x="11371384" y="1716840"/>
            <a:ext cx="1764720" cy="1148760"/>
            <a:chOff x="11371384" y="1716840"/>
            <a:chExt cx="1764720" cy="1148760"/>
          </a:xfrm>
        </p:grpSpPr>
        <mc:AlternateContent xmlns:mc="http://schemas.openxmlformats.org/markup-compatibility/2006" xmlns:p14="http://schemas.microsoft.com/office/powerpoint/2010/main">
          <mc:Choice Requires="p14">
            <p:contentPart p14:bwMode="auto" r:id="rId202">
              <p14:nvContentPartPr>
                <p14:cNvPr id="36" name="Ink 35">
                  <a:extLst>
                    <a:ext uri="{FF2B5EF4-FFF2-40B4-BE49-F238E27FC236}">
                      <a16:creationId xmlns:a16="http://schemas.microsoft.com/office/drawing/2014/main" id="{28E4CC99-8039-875D-7942-7A5CDD01B543}"/>
                    </a:ext>
                  </a:extLst>
                </p14:cNvPr>
                <p14:cNvContentPartPr/>
                <p14:nvPr/>
              </p14:nvContentPartPr>
              <p14:xfrm>
                <a:off x="11371384" y="2051640"/>
                <a:ext cx="221040" cy="216720"/>
              </p14:xfrm>
            </p:contentPart>
          </mc:Choice>
          <mc:Fallback xmlns="">
            <p:pic>
              <p:nvPicPr>
                <p:cNvPr id="36" name="Ink 35">
                  <a:extLst>
                    <a:ext uri="{FF2B5EF4-FFF2-40B4-BE49-F238E27FC236}">
                      <a16:creationId xmlns:a16="http://schemas.microsoft.com/office/drawing/2014/main" id="{28E4CC99-8039-875D-7942-7A5CDD01B543}"/>
                    </a:ext>
                  </a:extLst>
                </p:cNvPr>
                <p:cNvPicPr/>
                <p:nvPr/>
              </p:nvPicPr>
              <p:blipFill>
                <a:blip r:embed="rId203"/>
                <a:stretch>
                  <a:fillRect/>
                </a:stretch>
              </p:blipFill>
              <p:spPr>
                <a:xfrm>
                  <a:off x="11362744" y="2042640"/>
                  <a:ext cx="23868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37" name="Ink 36">
                  <a:extLst>
                    <a:ext uri="{FF2B5EF4-FFF2-40B4-BE49-F238E27FC236}">
                      <a16:creationId xmlns:a16="http://schemas.microsoft.com/office/drawing/2014/main" id="{F03D1D0F-6227-F09E-8A7B-541E2BE32DCA}"/>
                    </a:ext>
                  </a:extLst>
                </p14:cNvPr>
                <p14:cNvContentPartPr/>
                <p14:nvPr/>
              </p14:nvContentPartPr>
              <p14:xfrm>
                <a:off x="11434744" y="2665800"/>
                <a:ext cx="209520" cy="199800"/>
              </p14:xfrm>
            </p:contentPart>
          </mc:Choice>
          <mc:Fallback xmlns="">
            <p:pic>
              <p:nvPicPr>
                <p:cNvPr id="37" name="Ink 36">
                  <a:extLst>
                    <a:ext uri="{FF2B5EF4-FFF2-40B4-BE49-F238E27FC236}">
                      <a16:creationId xmlns:a16="http://schemas.microsoft.com/office/drawing/2014/main" id="{F03D1D0F-6227-F09E-8A7B-541E2BE32DCA}"/>
                    </a:ext>
                  </a:extLst>
                </p:cNvPr>
                <p:cNvPicPr/>
                <p:nvPr/>
              </p:nvPicPr>
              <p:blipFill>
                <a:blip r:embed="rId205"/>
                <a:stretch>
                  <a:fillRect/>
                </a:stretch>
              </p:blipFill>
              <p:spPr>
                <a:xfrm>
                  <a:off x="11425744" y="2657160"/>
                  <a:ext cx="22716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38" name="Ink 37">
                  <a:extLst>
                    <a:ext uri="{FF2B5EF4-FFF2-40B4-BE49-F238E27FC236}">
                      <a16:creationId xmlns:a16="http://schemas.microsoft.com/office/drawing/2014/main" id="{0CF3E5CA-F475-92A1-80BA-A4FF747C54D9}"/>
                    </a:ext>
                  </a:extLst>
                </p14:cNvPr>
                <p14:cNvContentPartPr/>
                <p14:nvPr/>
              </p14:nvContentPartPr>
              <p14:xfrm>
                <a:off x="11661904" y="2746800"/>
                <a:ext cx="118800" cy="20880"/>
              </p14:xfrm>
            </p:contentPart>
          </mc:Choice>
          <mc:Fallback xmlns="">
            <p:pic>
              <p:nvPicPr>
                <p:cNvPr id="38" name="Ink 37">
                  <a:extLst>
                    <a:ext uri="{FF2B5EF4-FFF2-40B4-BE49-F238E27FC236}">
                      <a16:creationId xmlns:a16="http://schemas.microsoft.com/office/drawing/2014/main" id="{0CF3E5CA-F475-92A1-80BA-A4FF747C54D9}"/>
                    </a:ext>
                  </a:extLst>
                </p:cNvPr>
                <p:cNvPicPr/>
                <p:nvPr/>
              </p:nvPicPr>
              <p:blipFill>
                <a:blip r:embed="rId207"/>
                <a:stretch>
                  <a:fillRect/>
                </a:stretch>
              </p:blipFill>
              <p:spPr>
                <a:xfrm>
                  <a:off x="11653264" y="2737800"/>
                  <a:ext cx="13644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39" name="Ink 38">
                  <a:extLst>
                    <a:ext uri="{FF2B5EF4-FFF2-40B4-BE49-F238E27FC236}">
                      <a16:creationId xmlns:a16="http://schemas.microsoft.com/office/drawing/2014/main" id="{974A8125-0BC9-DEBD-4A4A-6B6E9F3921E0}"/>
                    </a:ext>
                  </a:extLst>
                </p14:cNvPr>
                <p14:cNvContentPartPr/>
                <p14:nvPr/>
              </p14:nvContentPartPr>
              <p14:xfrm>
                <a:off x="11805904" y="2651400"/>
                <a:ext cx="194400" cy="163800"/>
              </p14:xfrm>
            </p:contentPart>
          </mc:Choice>
          <mc:Fallback xmlns="">
            <p:pic>
              <p:nvPicPr>
                <p:cNvPr id="39" name="Ink 38">
                  <a:extLst>
                    <a:ext uri="{FF2B5EF4-FFF2-40B4-BE49-F238E27FC236}">
                      <a16:creationId xmlns:a16="http://schemas.microsoft.com/office/drawing/2014/main" id="{974A8125-0BC9-DEBD-4A4A-6B6E9F3921E0}"/>
                    </a:ext>
                  </a:extLst>
                </p:cNvPr>
                <p:cNvPicPr/>
                <p:nvPr/>
              </p:nvPicPr>
              <p:blipFill>
                <a:blip r:embed="rId209"/>
                <a:stretch>
                  <a:fillRect/>
                </a:stretch>
              </p:blipFill>
              <p:spPr>
                <a:xfrm>
                  <a:off x="11797264" y="2642400"/>
                  <a:ext cx="21204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40" name="Ink 39">
                  <a:extLst>
                    <a:ext uri="{FF2B5EF4-FFF2-40B4-BE49-F238E27FC236}">
                      <a16:creationId xmlns:a16="http://schemas.microsoft.com/office/drawing/2014/main" id="{A9472F9B-EE0A-4593-8BCA-1404CE15D11B}"/>
                    </a:ext>
                  </a:extLst>
                </p14:cNvPr>
                <p14:cNvContentPartPr/>
                <p14:nvPr/>
              </p14:nvContentPartPr>
              <p14:xfrm>
                <a:off x="12042784" y="2694600"/>
                <a:ext cx="115920" cy="20880"/>
              </p14:xfrm>
            </p:contentPart>
          </mc:Choice>
          <mc:Fallback xmlns="">
            <p:pic>
              <p:nvPicPr>
                <p:cNvPr id="40" name="Ink 39">
                  <a:extLst>
                    <a:ext uri="{FF2B5EF4-FFF2-40B4-BE49-F238E27FC236}">
                      <a16:creationId xmlns:a16="http://schemas.microsoft.com/office/drawing/2014/main" id="{A9472F9B-EE0A-4593-8BCA-1404CE15D11B}"/>
                    </a:ext>
                  </a:extLst>
                </p:cNvPr>
                <p:cNvPicPr/>
                <p:nvPr/>
              </p:nvPicPr>
              <p:blipFill>
                <a:blip r:embed="rId211"/>
                <a:stretch>
                  <a:fillRect/>
                </a:stretch>
              </p:blipFill>
              <p:spPr>
                <a:xfrm>
                  <a:off x="12034144" y="2685960"/>
                  <a:ext cx="13356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41" name="Ink 40">
                  <a:extLst>
                    <a:ext uri="{FF2B5EF4-FFF2-40B4-BE49-F238E27FC236}">
                      <a16:creationId xmlns:a16="http://schemas.microsoft.com/office/drawing/2014/main" id="{593819BB-B76C-E524-7ED6-D27A03C668D6}"/>
                    </a:ext>
                  </a:extLst>
                </p14:cNvPr>
                <p14:cNvContentPartPr/>
                <p14:nvPr/>
              </p14:nvContentPartPr>
              <p14:xfrm>
                <a:off x="12183184" y="2593800"/>
                <a:ext cx="129960" cy="160200"/>
              </p14:xfrm>
            </p:contentPart>
          </mc:Choice>
          <mc:Fallback xmlns="">
            <p:pic>
              <p:nvPicPr>
                <p:cNvPr id="41" name="Ink 40">
                  <a:extLst>
                    <a:ext uri="{FF2B5EF4-FFF2-40B4-BE49-F238E27FC236}">
                      <a16:creationId xmlns:a16="http://schemas.microsoft.com/office/drawing/2014/main" id="{593819BB-B76C-E524-7ED6-D27A03C668D6}"/>
                    </a:ext>
                  </a:extLst>
                </p:cNvPr>
                <p:cNvPicPr/>
                <p:nvPr/>
              </p:nvPicPr>
              <p:blipFill>
                <a:blip r:embed="rId213"/>
                <a:stretch>
                  <a:fillRect/>
                </a:stretch>
              </p:blipFill>
              <p:spPr>
                <a:xfrm>
                  <a:off x="12174184" y="2585160"/>
                  <a:ext cx="14760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42" name="Ink 41">
                  <a:extLst>
                    <a:ext uri="{FF2B5EF4-FFF2-40B4-BE49-F238E27FC236}">
                      <a16:creationId xmlns:a16="http://schemas.microsoft.com/office/drawing/2014/main" id="{54FE8054-EC4D-FF34-12B1-20C9578E5DA8}"/>
                    </a:ext>
                  </a:extLst>
                </p14:cNvPr>
                <p14:cNvContentPartPr/>
                <p14:nvPr/>
              </p14:nvContentPartPr>
              <p14:xfrm>
                <a:off x="12309904" y="2636640"/>
                <a:ext cx="155160" cy="51120"/>
              </p14:xfrm>
            </p:contentPart>
          </mc:Choice>
          <mc:Fallback xmlns="">
            <p:pic>
              <p:nvPicPr>
                <p:cNvPr id="42" name="Ink 41">
                  <a:extLst>
                    <a:ext uri="{FF2B5EF4-FFF2-40B4-BE49-F238E27FC236}">
                      <a16:creationId xmlns:a16="http://schemas.microsoft.com/office/drawing/2014/main" id="{54FE8054-EC4D-FF34-12B1-20C9578E5DA8}"/>
                    </a:ext>
                  </a:extLst>
                </p:cNvPr>
                <p:cNvPicPr/>
                <p:nvPr/>
              </p:nvPicPr>
              <p:blipFill>
                <a:blip r:embed="rId215"/>
                <a:stretch>
                  <a:fillRect/>
                </a:stretch>
              </p:blipFill>
              <p:spPr>
                <a:xfrm>
                  <a:off x="12301264" y="2627640"/>
                  <a:ext cx="17280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43" name="Ink 42">
                  <a:extLst>
                    <a:ext uri="{FF2B5EF4-FFF2-40B4-BE49-F238E27FC236}">
                      <a16:creationId xmlns:a16="http://schemas.microsoft.com/office/drawing/2014/main" id="{B907E455-220D-FCF1-6A4C-2714FB2D8E95}"/>
                    </a:ext>
                  </a:extLst>
                </p14:cNvPr>
                <p14:cNvContentPartPr/>
                <p14:nvPr/>
              </p14:nvContentPartPr>
              <p14:xfrm>
                <a:off x="12489904" y="2545560"/>
                <a:ext cx="137520" cy="183240"/>
              </p14:xfrm>
            </p:contentPart>
          </mc:Choice>
          <mc:Fallback xmlns="">
            <p:pic>
              <p:nvPicPr>
                <p:cNvPr id="43" name="Ink 42">
                  <a:extLst>
                    <a:ext uri="{FF2B5EF4-FFF2-40B4-BE49-F238E27FC236}">
                      <a16:creationId xmlns:a16="http://schemas.microsoft.com/office/drawing/2014/main" id="{B907E455-220D-FCF1-6A4C-2714FB2D8E95}"/>
                    </a:ext>
                  </a:extLst>
                </p:cNvPr>
                <p:cNvPicPr/>
                <p:nvPr/>
              </p:nvPicPr>
              <p:blipFill>
                <a:blip r:embed="rId217"/>
                <a:stretch>
                  <a:fillRect/>
                </a:stretch>
              </p:blipFill>
              <p:spPr>
                <a:xfrm>
                  <a:off x="12480904" y="2536920"/>
                  <a:ext cx="15516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44" name="Ink 43">
                  <a:extLst>
                    <a:ext uri="{FF2B5EF4-FFF2-40B4-BE49-F238E27FC236}">
                      <a16:creationId xmlns:a16="http://schemas.microsoft.com/office/drawing/2014/main" id="{BD7F995D-7AEA-0D8A-9B60-B6EDD5E3D5F0}"/>
                    </a:ext>
                  </a:extLst>
                </p14:cNvPr>
                <p14:cNvContentPartPr/>
                <p14:nvPr/>
              </p14:nvContentPartPr>
              <p14:xfrm>
                <a:off x="12625984" y="2585160"/>
                <a:ext cx="104040" cy="16920"/>
              </p14:xfrm>
            </p:contentPart>
          </mc:Choice>
          <mc:Fallback xmlns="">
            <p:pic>
              <p:nvPicPr>
                <p:cNvPr id="44" name="Ink 43">
                  <a:extLst>
                    <a:ext uri="{FF2B5EF4-FFF2-40B4-BE49-F238E27FC236}">
                      <a16:creationId xmlns:a16="http://schemas.microsoft.com/office/drawing/2014/main" id="{BD7F995D-7AEA-0D8A-9B60-B6EDD5E3D5F0}"/>
                    </a:ext>
                  </a:extLst>
                </p:cNvPr>
                <p:cNvPicPr/>
                <p:nvPr/>
              </p:nvPicPr>
              <p:blipFill>
                <a:blip r:embed="rId219"/>
                <a:stretch>
                  <a:fillRect/>
                </a:stretch>
              </p:blipFill>
              <p:spPr>
                <a:xfrm>
                  <a:off x="12616984" y="2576160"/>
                  <a:ext cx="12168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45" name="Ink 44">
                  <a:extLst>
                    <a:ext uri="{FF2B5EF4-FFF2-40B4-BE49-F238E27FC236}">
                      <a16:creationId xmlns:a16="http://schemas.microsoft.com/office/drawing/2014/main" id="{4075B591-4AB8-C9FC-2093-E479E6F60391}"/>
                    </a:ext>
                  </a:extLst>
                </p14:cNvPr>
                <p14:cNvContentPartPr/>
                <p14:nvPr/>
              </p14:nvContentPartPr>
              <p14:xfrm>
                <a:off x="12729664" y="2502360"/>
                <a:ext cx="156240" cy="143640"/>
              </p14:xfrm>
            </p:contentPart>
          </mc:Choice>
          <mc:Fallback xmlns="">
            <p:pic>
              <p:nvPicPr>
                <p:cNvPr id="45" name="Ink 44">
                  <a:extLst>
                    <a:ext uri="{FF2B5EF4-FFF2-40B4-BE49-F238E27FC236}">
                      <a16:creationId xmlns:a16="http://schemas.microsoft.com/office/drawing/2014/main" id="{4075B591-4AB8-C9FC-2093-E479E6F60391}"/>
                    </a:ext>
                  </a:extLst>
                </p:cNvPr>
                <p:cNvPicPr/>
                <p:nvPr/>
              </p:nvPicPr>
              <p:blipFill>
                <a:blip r:embed="rId221"/>
                <a:stretch>
                  <a:fillRect/>
                </a:stretch>
              </p:blipFill>
              <p:spPr>
                <a:xfrm>
                  <a:off x="12721024" y="2493360"/>
                  <a:ext cx="17388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52" name="Ink 51">
                  <a:extLst>
                    <a:ext uri="{FF2B5EF4-FFF2-40B4-BE49-F238E27FC236}">
                      <a16:creationId xmlns:a16="http://schemas.microsoft.com/office/drawing/2014/main" id="{A8A9CC2F-1EAA-1179-1D4B-0515B2AD57D3}"/>
                    </a:ext>
                  </a:extLst>
                </p14:cNvPr>
                <p14:cNvContentPartPr/>
                <p14:nvPr/>
              </p14:nvContentPartPr>
              <p14:xfrm>
                <a:off x="11539504" y="2302200"/>
                <a:ext cx="96480" cy="54360"/>
              </p14:xfrm>
            </p:contentPart>
          </mc:Choice>
          <mc:Fallback xmlns="">
            <p:pic>
              <p:nvPicPr>
                <p:cNvPr id="52" name="Ink 51">
                  <a:extLst>
                    <a:ext uri="{FF2B5EF4-FFF2-40B4-BE49-F238E27FC236}">
                      <a16:creationId xmlns:a16="http://schemas.microsoft.com/office/drawing/2014/main" id="{A8A9CC2F-1EAA-1179-1D4B-0515B2AD57D3}"/>
                    </a:ext>
                  </a:extLst>
                </p:cNvPr>
                <p:cNvPicPr/>
                <p:nvPr/>
              </p:nvPicPr>
              <p:blipFill>
                <a:blip r:embed="rId223"/>
                <a:stretch>
                  <a:fillRect/>
                </a:stretch>
              </p:blipFill>
              <p:spPr>
                <a:xfrm>
                  <a:off x="11530504" y="2293200"/>
                  <a:ext cx="1141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53" name="Ink 52">
                  <a:extLst>
                    <a:ext uri="{FF2B5EF4-FFF2-40B4-BE49-F238E27FC236}">
                      <a16:creationId xmlns:a16="http://schemas.microsoft.com/office/drawing/2014/main" id="{2A69E828-1BA2-509C-C6EC-AACEA56B321D}"/>
                    </a:ext>
                  </a:extLst>
                </p14:cNvPr>
                <p14:cNvContentPartPr/>
                <p14:nvPr/>
              </p14:nvContentPartPr>
              <p14:xfrm>
                <a:off x="11908504" y="1983240"/>
                <a:ext cx="46440" cy="147600"/>
              </p14:xfrm>
            </p:contentPart>
          </mc:Choice>
          <mc:Fallback xmlns="">
            <p:pic>
              <p:nvPicPr>
                <p:cNvPr id="53" name="Ink 52">
                  <a:extLst>
                    <a:ext uri="{FF2B5EF4-FFF2-40B4-BE49-F238E27FC236}">
                      <a16:creationId xmlns:a16="http://schemas.microsoft.com/office/drawing/2014/main" id="{2A69E828-1BA2-509C-C6EC-AACEA56B321D}"/>
                    </a:ext>
                  </a:extLst>
                </p:cNvPr>
                <p:cNvPicPr/>
                <p:nvPr/>
              </p:nvPicPr>
              <p:blipFill>
                <a:blip r:embed="rId225"/>
                <a:stretch>
                  <a:fillRect/>
                </a:stretch>
              </p:blipFill>
              <p:spPr>
                <a:xfrm>
                  <a:off x="11899864" y="1974600"/>
                  <a:ext cx="6408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54" name="Ink 53">
                  <a:extLst>
                    <a:ext uri="{FF2B5EF4-FFF2-40B4-BE49-F238E27FC236}">
                      <a16:creationId xmlns:a16="http://schemas.microsoft.com/office/drawing/2014/main" id="{9B5BEFEB-FC22-2BCE-576A-4EF6D8E22FC6}"/>
                    </a:ext>
                  </a:extLst>
                </p14:cNvPr>
                <p14:cNvContentPartPr/>
                <p14:nvPr/>
              </p14:nvContentPartPr>
              <p14:xfrm>
                <a:off x="11864584" y="1998720"/>
                <a:ext cx="225720" cy="74160"/>
              </p14:xfrm>
            </p:contentPart>
          </mc:Choice>
          <mc:Fallback xmlns="">
            <p:pic>
              <p:nvPicPr>
                <p:cNvPr id="54" name="Ink 53">
                  <a:extLst>
                    <a:ext uri="{FF2B5EF4-FFF2-40B4-BE49-F238E27FC236}">
                      <a16:creationId xmlns:a16="http://schemas.microsoft.com/office/drawing/2014/main" id="{9B5BEFEB-FC22-2BCE-576A-4EF6D8E22FC6}"/>
                    </a:ext>
                  </a:extLst>
                </p:cNvPr>
                <p:cNvPicPr/>
                <p:nvPr/>
              </p:nvPicPr>
              <p:blipFill>
                <a:blip r:embed="rId227"/>
                <a:stretch>
                  <a:fillRect/>
                </a:stretch>
              </p:blipFill>
              <p:spPr>
                <a:xfrm>
                  <a:off x="11855584" y="1989720"/>
                  <a:ext cx="24336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55" name="Ink 54">
                  <a:extLst>
                    <a:ext uri="{FF2B5EF4-FFF2-40B4-BE49-F238E27FC236}">
                      <a16:creationId xmlns:a16="http://schemas.microsoft.com/office/drawing/2014/main" id="{FF173E0F-834A-B09D-8791-5FA839CD511E}"/>
                    </a:ext>
                  </a:extLst>
                </p14:cNvPr>
                <p14:cNvContentPartPr/>
                <p14:nvPr/>
              </p14:nvContentPartPr>
              <p14:xfrm>
                <a:off x="12020824" y="1911960"/>
                <a:ext cx="97200" cy="136800"/>
              </p14:xfrm>
            </p:contentPart>
          </mc:Choice>
          <mc:Fallback xmlns="">
            <p:pic>
              <p:nvPicPr>
                <p:cNvPr id="55" name="Ink 54">
                  <a:extLst>
                    <a:ext uri="{FF2B5EF4-FFF2-40B4-BE49-F238E27FC236}">
                      <a16:creationId xmlns:a16="http://schemas.microsoft.com/office/drawing/2014/main" id="{FF173E0F-834A-B09D-8791-5FA839CD511E}"/>
                    </a:ext>
                  </a:extLst>
                </p:cNvPr>
                <p:cNvPicPr/>
                <p:nvPr/>
              </p:nvPicPr>
              <p:blipFill>
                <a:blip r:embed="rId229"/>
                <a:stretch>
                  <a:fillRect/>
                </a:stretch>
              </p:blipFill>
              <p:spPr>
                <a:xfrm>
                  <a:off x="12011824" y="1902960"/>
                  <a:ext cx="11484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56" name="Ink 55">
                  <a:extLst>
                    <a:ext uri="{FF2B5EF4-FFF2-40B4-BE49-F238E27FC236}">
                      <a16:creationId xmlns:a16="http://schemas.microsoft.com/office/drawing/2014/main" id="{EF8BC346-57CC-A3FF-BC29-3F0F5C6AF8C6}"/>
                    </a:ext>
                  </a:extLst>
                </p14:cNvPr>
                <p14:cNvContentPartPr/>
                <p14:nvPr/>
              </p14:nvContentPartPr>
              <p14:xfrm>
                <a:off x="12205864" y="1833840"/>
                <a:ext cx="38880" cy="151560"/>
              </p14:xfrm>
            </p:contentPart>
          </mc:Choice>
          <mc:Fallback xmlns="">
            <p:pic>
              <p:nvPicPr>
                <p:cNvPr id="56" name="Ink 55">
                  <a:extLst>
                    <a:ext uri="{FF2B5EF4-FFF2-40B4-BE49-F238E27FC236}">
                      <a16:creationId xmlns:a16="http://schemas.microsoft.com/office/drawing/2014/main" id="{EF8BC346-57CC-A3FF-BC29-3F0F5C6AF8C6}"/>
                    </a:ext>
                  </a:extLst>
                </p:cNvPr>
                <p:cNvPicPr/>
                <p:nvPr/>
              </p:nvPicPr>
              <p:blipFill>
                <a:blip r:embed="rId231"/>
                <a:stretch>
                  <a:fillRect/>
                </a:stretch>
              </p:blipFill>
              <p:spPr>
                <a:xfrm>
                  <a:off x="12196864" y="1825200"/>
                  <a:ext cx="5652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57" name="Ink 56">
                  <a:extLst>
                    <a:ext uri="{FF2B5EF4-FFF2-40B4-BE49-F238E27FC236}">
                      <a16:creationId xmlns:a16="http://schemas.microsoft.com/office/drawing/2014/main" id="{71D97F51-B31B-26F7-FF7F-3A580133D7CE}"/>
                    </a:ext>
                  </a:extLst>
                </p14:cNvPr>
                <p14:cNvContentPartPr/>
                <p14:nvPr/>
              </p14:nvContentPartPr>
              <p14:xfrm>
                <a:off x="12100384" y="1804680"/>
                <a:ext cx="198720" cy="101880"/>
              </p14:xfrm>
            </p:contentPart>
          </mc:Choice>
          <mc:Fallback xmlns="">
            <p:pic>
              <p:nvPicPr>
                <p:cNvPr id="57" name="Ink 56">
                  <a:extLst>
                    <a:ext uri="{FF2B5EF4-FFF2-40B4-BE49-F238E27FC236}">
                      <a16:creationId xmlns:a16="http://schemas.microsoft.com/office/drawing/2014/main" id="{71D97F51-B31B-26F7-FF7F-3A580133D7CE}"/>
                    </a:ext>
                  </a:extLst>
                </p:cNvPr>
                <p:cNvPicPr/>
                <p:nvPr/>
              </p:nvPicPr>
              <p:blipFill>
                <a:blip r:embed="rId233"/>
                <a:stretch>
                  <a:fillRect/>
                </a:stretch>
              </p:blipFill>
              <p:spPr>
                <a:xfrm>
                  <a:off x="12091384" y="1795680"/>
                  <a:ext cx="21636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58" name="Ink 57">
                  <a:extLst>
                    <a:ext uri="{FF2B5EF4-FFF2-40B4-BE49-F238E27FC236}">
                      <a16:creationId xmlns:a16="http://schemas.microsoft.com/office/drawing/2014/main" id="{7815A872-60C3-E7E3-93F4-D4136667C13F}"/>
                    </a:ext>
                  </a:extLst>
                </p14:cNvPr>
                <p14:cNvContentPartPr/>
                <p14:nvPr/>
              </p14:nvContentPartPr>
              <p14:xfrm>
                <a:off x="12325384" y="1716840"/>
                <a:ext cx="187560" cy="240840"/>
              </p14:xfrm>
            </p:contentPart>
          </mc:Choice>
          <mc:Fallback xmlns="">
            <p:pic>
              <p:nvPicPr>
                <p:cNvPr id="58" name="Ink 57">
                  <a:extLst>
                    <a:ext uri="{FF2B5EF4-FFF2-40B4-BE49-F238E27FC236}">
                      <a16:creationId xmlns:a16="http://schemas.microsoft.com/office/drawing/2014/main" id="{7815A872-60C3-E7E3-93F4-D4136667C13F}"/>
                    </a:ext>
                  </a:extLst>
                </p:cNvPr>
                <p:cNvPicPr/>
                <p:nvPr/>
              </p:nvPicPr>
              <p:blipFill>
                <a:blip r:embed="rId235"/>
                <a:stretch>
                  <a:fillRect/>
                </a:stretch>
              </p:blipFill>
              <p:spPr>
                <a:xfrm>
                  <a:off x="12316384" y="1707840"/>
                  <a:ext cx="20520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47" name="Ink 146">
                  <a:extLst>
                    <a:ext uri="{FF2B5EF4-FFF2-40B4-BE49-F238E27FC236}">
                      <a16:creationId xmlns:a16="http://schemas.microsoft.com/office/drawing/2014/main" id="{445EEF1A-D0A8-7B60-ABA2-B982998BFECE}"/>
                    </a:ext>
                  </a:extLst>
                </p14:cNvPr>
                <p14:cNvContentPartPr/>
                <p14:nvPr/>
              </p14:nvContentPartPr>
              <p14:xfrm>
                <a:off x="12063664" y="2211120"/>
                <a:ext cx="72000" cy="214560"/>
              </p14:xfrm>
            </p:contentPart>
          </mc:Choice>
          <mc:Fallback xmlns="">
            <p:pic>
              <p:nvPicPr>
                <p:cNvPr id="147" name="Ink 146">
                  <a:extLst>
                    <a:ext uri="{FF2B5EF4-FFF2-40B4-BE49-F238E27FC236}">
                      <a16:creationId xmlns:a16="http://schemas.microsoft.com/office/drawing/2014/main" id="{445EEF1A-D0A8-7B60-ABA2-B982998BFECE}"/>
                    </a:ext>
                  </a:extLst>
                </p:cNvPr>
                <p:cNvPicPr/>
                <p:nvPr/>
              </p:nvPicPr>
              <p:blipFill>
                <a:blip r:embed="rId237"/>
                <a:stretch>
                  <a:fillRect/>
                </a:stretch>
              </p:blipFill>
              <p:spPr>
                <a:xfrm>
                  <a:off x="12054664" y="2202120"/>
                  <a:ext cx="8964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48" name="Ink 147">
                  <a:extLst>
                    <a:ext uri="{FF2B5EF4-FFF2-40B4-BE49-F238E27FC236}">
                      <a16:creationId xmlns:a16="http://schemas.microsoft.com/office/drawing/2014/main" id="{840F5FE7-E9D0-9CCE-49B6-2A9B3881BB83}"/>
                    </a:ext>
                  </a:extLst>
                </p14:cNvPr>
                <p14:cNvContentPartPr/>
                <p14:nvPr/>
              </p14:nvContentPartPr>
              <p14:xfrm>
                <a:off x="12013984" y="2210400"/>
                <a:ext cx="29880" cy="80640"/>
              </p14:xfrm>
            </p:contentPart>
          </mc:Choice>
          <mc:Fallback xmlns="">
            <p:pic>
              <p:nvPicPr>
                <p:cNvPr id="148" name="Ink 147">
                  <a:extLst>
                    <a:ext uri="{FF2B5EF4-FFF2-40B4-BE49-F238E27FC236}">
                      <a16:creationId xmlns:a16="http://schemas.microsoft.com/office/drawing/2014/main" id="{840F5FE7-E9D0-9CCE-49B6-2A9B3881BB83}"/>
                    </a:ext>
                  </a:extLst>
                </p:cNvPr>
                <p:cNvPicPr/>
                <p:nvPr/>
              </p:nvPicPr>
              <p:blipFill>
                <a:blip r:embed="rId239"/>
                <a:stretch>
                  <a:fillRect/>
                </a:stretch>
              </p:blipFill>
              <p:spPr>
                <a:xfrm>
                  <a:off x="12005344" y="2201400"/>
                  <a:ext cx="4752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49" name="Ink 148">
                  <a:extLst>
                    <a:ext uri="{FF2B5EF4-FFF2-40B4-BE49-F238E27FC236}">
                      <a16:creationId xmlns:a16="http://schemas.microsoft.com/office/drawing/2014/main" id="{B2C68CB0-3E51-FEE7-1E9B-9D45CEF257CD}"/>
                    </a:ext>
                  </a:extLst>
                </p14:cNvPr>
                <p14:cNvContentPartPr/>
                <p14:nvPr/>
              </p14:nvContentPartPr>
              <p14:xfrm>
                <a:off x="12006064" y="2179080"/>
                <a:ext cx="134640" cy="59760"/>
              </p14:xfrm>
            </p:contentPart>
          </mc:Choice>
          <mc:Fallback xmlns="">
            <p:pic>
              <p:nvPicPr>
                <p:cNvPr id="149" name="Ink 148">
                  <a:extLst>
                    <a:ext uri="{FF2B5EF4-FFF2-40B4-BE49-F238E27FC236}">
                      <a16:creationId xmlns:a16="http://schemas.microsoft.com/office/drawing/2014/main" id="{B2C68CB0-3E51-FEE7-1E9B-9D45CEF257CD}"/>
                    </a:ext>
                  </a:extLst>
                </p:cNvPr>
                <p:cNvPicPr/>
                <p:nvPr/>
              </p:nvPicPr>
              <p:blipFill>
                <a:blip r:embed="rId241"/>
                <a:stretch>
                  <a:fillRect/>
                </a:stretch>
              </p:blipFill>
              <p:spPr>
                <a:xfrm>
                  <a:off x="11997424" y="2170440"/>
                  <a:ext cx="15228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50" name="Ink 149">
                  <a:extLst>
                    <a:ext uri="{FF2B5EF4-FFF2-40B4-BE49-F238E27FC236}">
                      <a16:creationId xmlns:a16="http://schemas.microsoft.com/office/drawing/2014/main" id="{31038EF9-CC6C-3F82-05E3-EC177975D025}"/>
                    </a:ext>
                  </a:extLst>
                </p14:cNvPr>
                <p14:cNvContentPartPr/>
                <p14:nvPr/>
              </p14:nvContentPartPr>
              <p14:xfrm>
                <a:off x="12334384" y="2284200"/>
                <a:ext cx="136080" cy="218520"/>
              </p14:xfrm>
            </p:contentPart>
          </mc:Choice>
          <mc:Fallback xmlns="">
            <p:pic>
              <p:nvPicPr>
                <p:cNvPr id="150" name="Ink 149">
                  <a:extLst>
                    <a:ext uri="{FF2B5EF4-FFF2-40B4-BE49-F238E27FC236}">
                      <a16:creationId xmlns:a16="http://schemas.microsoft.com/office/drawing/2014/main" id="{31038EF9-CC6C-3F82-05E3-EC177975D025}"/>
                    </a:ext>
                  </a:extLst>
                </p:cNvPr>
                <p:cNvPicPr/>
                <p:nvPr/>
              </p:nvPicPr>
              <p:blipFill>
                <a:blip r:embed="rId243"/>
                <a:stretch>
                  <a:fillRect/>
                </a:stretch>
              </p:blipFill>
              <p:spPr>
                <a:xfrm>
                  <a:off x="12325384" y="2275560"/>
                  <a:ext cx="15372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51" name="Ink 150">
                  <a:extLst>
                    <a:ext uri="{FF2B5EF4-FFF2-40B4-BE49-F238E27FC236}">
                      <a16:creationId xmlns:a16="http://schemas.microsoft.com/office/drawing/2014/main" id="{4F132607-D411-08CC-B8D6-7178205A2877}"/>
                    </a:ext>
                  </a:extLst>
                </p14:cNvPr>
                <p14:cNvContentPartPr/>
                <p14:nvPr/>
              </p14:nvContentPartPr>
              <p14:xfrm>
                <a:off x="12363904" y="2342160"/>
                <a:ext cx="117720" cy="75240"/>
              </p14:xfrm>
            </p:contentPart>
          </mc:Choice>
          <mc:Fallback xmlns="">
            <p:pic>
              <p:nvPicPr>
                <p:cNvPr id="151" name="Ink 150">
                  <a:extLst>
                    <a:ext uri="{FF2B5EF4-FFF2-40B4-BE49-F238E27FC236}">
                      <a16:creationId xmlns:a16="http://schemas.microsoft.com/office/drawing/2014/main" id="{4F132607-D411-08CC-B8D6-7178205A2877}"/>
                    </a:ext>
                  </a:extLst>
                </p:cNvPr>
                <p:cNvPicPr/>
                <p:nvPr/>
              </p:nvPicPr>
              <p:blipFill>
                <a:blip r:embed="rId245"/>
                <a:stretch>
                  <a:fillRect/>
                </a:stretch>
              </p:blipFill>
              <p:spPr>
                <a:xfrm>
                  <a:off x="12355264" y="2333160"/>
                  <a:ext cx="13536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52" name="Ink 151">
                  <a:extLst>
                    <a:ext uri="{FF2B5EF4-FFF2-40B4-BE49-F238E27FC236}">
                      <a16:creationId xmlns:a16="http://schemas.microsoft.com/office/drawing/2014/main" id="{DBDE8E8B-0EAC-678D-F352-F2848EBA0932}"/>
                    </a:ext>
                  </a:extLst>
                </p14:cNvPr>
                <p14:cNvContentPartPr/>
                <p14:nvPr/>
              </p14:nvContentPartPr>
              <p14:xfrm>
                <a:off x="12544984" y="2231280"/>
                <a:ext cx="122040" cy="131760"/>
              </p14:xfrm>
            </p:contentPart>
          </mc:Choice>
          <mc:Fallback xmlns="">
            <p:pic>
              <p:nvPicPr>
                <p:cNvPr id="152" name="Ink 151">
                  <a:extLst>
                    <a:ext uri="{FF2B5EF4-FFF2-40B4-BE49-F238E27FC236}">
                      <a16:creationId xmlns:a16="http://schemas.microsoft.com/office/drawing/2014/main" id="{DBDE8E8B-0EAC-678D-F352-F2848EBA0932}"/>
                    </a:ext>
                  </a:extLst>
                </p:cNvPr>
                <p:cNvPicPr/>
                <p:nvPr/>
              </p:nvPicPr>
              <p:blipFill>
                <a:blip r:embed="rId247"/>
                <a:stretch>
                  <a:fillRect/>
                </a:stretch>
              </p:blipFill>
              <p:spPr>
                <a:xfrm>
                  <a:off x="12536344" y="2222280"/>
                  <a:ext cx="13968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53" name="Ink 152">
                  <a:extLst>
                    <a:ext uri="{FF2B5EF4-FFF2-40B4-BE49-F238E27FC236}">
                      <a16:creationId xmlns:a16="http://schemas.microsoft.com/office/drawing/2014/main" id="{675CD029-D60A-8D7C-CFF6-0EBA5C052C74}"/>
                    </a:ext>
                  </a:extLst>
                </p14:cNvPr>
                <p14:cNvContentPartPr/>
                <p14:nvPr/>
              </p14:nvContentPartPr>
              <p14:xfrm>
                <a:off x="12731464" y="2144520"/>
                <a:ext cx="133200" cy="116280"/>
              </p14:xfrm>
            </p:contentPart>
          </mc:Choice>
          <mc:Fallback xmlns="">
            <p:pic>
              <p:nvPicPr>
                <p:cNvPr id="153" name="Ink 152">
                  <a:extLst>
                    <a:ext uri="{FF2B5EF4-FFF2-40B4-BE49-F238E27FC236}">
                      <a16:creationId xmlns:a16="http://schemas.microsoft.com/office/drawing/2014/main" id="{675CD029-D60A-8D7C-CFF6-0EBA5C052C74}"/>
                    </a:ext>
                  </a:extLst>
                </p:cNvPr>
                <p:cNvPicPr/>
                <p:nvPr/>
              </p:nvPicPr>
              <p:blipFill>
                <a:blip r:embed="rId249"/>
                <a:stretch>
                  <a:fillRect/>
                </a:stretch>
              </p:blipFill>
              <p:spPr>
                <a:xfrm>
                  <a:off x="12722464" y="2135880"/>
                  <a:ext cx="15084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54" name="Ink 153">
                  <a:extLst>
                    <a:ext uri="{FF2B5EF4-FFF2-40B4-BE49-F238E27FC236}">
                      <a16:creationId xmlns:a16="http://schemas.microsoft.com/office/drawing/2014/main" id="{D850E57E-01F7-ECA0-FF24-4898F7163145}"/>
                    </a:ext>
                  </a:extLst>
                </p14:cNvPr>
                <p14:cNvContentPartPr/>
                <p14:nvPr/>
              </p14:nvContentPartPr>
              <p14:xfrm>
                <a:off x="12840904" y="1947600"/>
                <a:ext cx="295200" cy="218520"/>
              </p14:xfrm>
            </p:contentPart>
          </mc:Choice>
          <mc:Fallback xmlns="">
            <p:pic>
              <p:nvPicPr>
                <p:cNvPr id="154" name="Ink 153">
                  <a:extLst>
                    <a:ext uri="{FF2B5EF4-FFF2-40B4-BE49-F238E27FC236}">
                      <a16:creationId xmlns:a16="http://schemas.microsoft.com/office/drawing/2014/main" id="{D850E57E-01F7-ECA0-FF24-4898F7163145}"/>
                    </a:ext>
                  </a:extLst>
                </p:cNvPr>
                <p:cNvPicPr/>
                <p:nvPr/>
              </p:nvPicPr>
              <p:blipFill>
                <a:blip r:embed="rId251"/>
                <a:stretch>
                  <a:fillRect/>
                </a:stretch>
              </p:blipFill>
              <p:spPr>
                <a:xfrm>
                  <a:off x="12831904" y="1938600"/>
                  <a:ext cx="312840" cy="236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2">
            <p14:nvContentPartPr>
              <p14:cNvPr id="156" name="Ink 155">
                <a:extLst>
                  <a:ext uri="{FF2B5EF4-FFF2-40B4-BE49-F238E27FC236}">
                    <a16:creationId xmlns:a16="http://schemas.microsoft.com/office/drawing/2014/main" id="{23F245E0-47A4-D6FC-DF99-8220A87C010E}"/>
                  </a:ext>
                </a:extLst>
              </p14:cNvPr>
              <p14:cNvContentPartPr/>
              <p14:nvPr/>
            </p14:nvContentPartPr>
            <p14:xfrm>
              <a:off x="1921024" y="3041280"/>
              <a:ext cx="1806840" cy="37440"/>
            </p14:xfrm>
          </p:contentPart>
        </mc:Choice>
        <mc:Fallback xmlns="">
          <p:pic>
            <p:nvPicPr>
              <p:cNvPr id="156" name="Ink 155">
                <a:extLst>
                  <a:ext uri="{FF2B5EF4-FFF2-40B4-BE49-F238E27FC236}">
                    <a16:creationId xmlns:a16="http://schemas.microsoft.com/office/drawing/2014/main" id="{23F245E0-47A4-D6FC-DF99-8220A87C010E}"/>
                  </a:ext>
                </a:extLst>
              </p:cNvPr>
              <p:cNvPicPr/>
              <p:nvPr/>
            </p:nvPicPr>
            <p:blipFill>
              <a:blip r:embed="rId253"/>
              <a:stretch>
                <a:fillRect/>
              </a:stretch>
            </p:blipFill>
            <p:spPr>
              <a:xfrm>
                <a:off x="1849384" y="2897640"/>
                <a:ext cx="1950480" cy="325080"/>
              </a:xfrm>
              <a:prstGeom prst="rect">
                <a:avLst/>
              </a:prstGeom>
            </p:spPr>
          </p:pic>
        </mc:Fallback>
      </mc:AlternateContent>
      <p:grpSp>
        <p:nvGrpSpPr>
          <p:cNvPr id="162" name="Group 161">
            <a:extLst>
              <a:ext uri="{FF2B5EF4-FFF2-40B4-BE49-F238E27FC236}">
                <a16:creationId xmlns:a16="http://schemas.microsoft.com/office/drawing/2014/main" id="{BA6E3AA5-FCB0-F441-5AD2-ABDBF6A45143}"/>
              </a:ext>
            </a:extLst>
          </p:cNvPr>
          <p:cNvGrpSpPr/>
          <p:nvPr/>
        </p:nvGrpSpPr>
        <p:grpSpPr>
          <a:xfrm>
            <a:off x="3879064" y="2249280"/>
            <a:ext cx="319320" cy="687960"/>
            <a:chOff x="3879064" y="2249280"/>
            <a:chExt cx="319320" cy="687960"/>
          </a:xfrm>
        </p:grpSpPr>
        <mc:AlternateContent xmlns:mc="http://schemas.openxmlformats.org/markup-compatibility/2006" xmlns:p14="http://schemas.microsoft.com/office/powerpoint/2010/main">
          <mc:Choice Requires="p14">
            <p:contentPart p14:bwMode="auto" r:id="rId254">
              <p14:nvContentPartPr>
                <p14:cNvPr id="157" name="Ink 156">
                  <a:extLst>
                    <a:ext uri="{FF2B5EF4-FFF2-40B4-BE49-F238E27FC236}">
                      <a16:creationId xmlns:a16="http://schemas.microsoft.com/office/drawing/2014/main" id="{068FB271-4122-3853-D7F7-0BA13C88DFA4}"/>
                    </a:ext>
                  </a:extLst>
                </p14:cNvPr>
                <p14:cNvContentPartPr/>
                <p14:nvPr/>
              </p14:nvContentPartPr>
              <p14:xfrm>
                <a:off x="3879064" y="2700720"/>
                <a:ext cx="135360" cy="236520"/>
              </p14:xfrm>
            </p:contentPart>
          </mc:Choice>
          <mc:Fallback xmlns="">
            <p:pic>
              <p:nvPicPr>
                <p:cNvPr id="157" name="Ink 156">
                  <a:extLst>
                    <a:ext uri="{FF2B5EF4-FFF2-40B4-BE49-F238E27FC236}">
                      <a16:creationId xmlns:a16="http://schemas.microsoft.com/office/drawing/2014/main" id="{068FB271-4122-3853-D7F7-0BA13C88DFA4}"/>
                    </a:ext>
                  </a:extLst>
                </p:cNvPr>
                <p:cNvPicPr/>
                <p:nvPr/>
              </p:nvPicPr>
              <p:blipFill>
                <a:blip r:embed="rId255"/>
                <a:stretch>
                  <a:fillRect/>
                </a:stretch>
              </p:blipFill>
              <p:spPr>
                <a:xfrm>
                  <a:off x="3870424" y="2691720"/>
                  <a:ext cx="15300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58" name="Ink 157">
                  <a:extLst>
                    <a:ext uri="{FF2B5EF4-FFF2-40B4-BE49-F238E27FC236}">
                      <a16:creationId xmlns:a16="http://schemas.microsoft.com/office/drawing/2014/main" id="{C19CC97D-6A72-FF8E-FD0D-27944CE3B544}"/>
                    </a:ext>
                  </a:extLst>
                </p14:cNvPr>
                <p14:cNvContentPartPr/>
                <p14:nvPr/>
              </p14:nvContentPartPr>
              <p14:xfrm>
                <a:off x="3892384" y="2762640"/>
                <a:ext cx="101160" cy="139320"/>
              </p14:xfrm>
            </p:contentPart>
          </mc:Choice>
          <mc:Fallback xmlns="">
            <p:pic>
              <p:nvPicPr>
                <p:cNvPr id="158" name="Ink 157">
                  <a:extLst>
                    <a:ext uri="{FF2B5EF4-FFF2-40B4-BE49-F238E27FC236}">
                      <a16:creationId xmlns:a16="http://schemas.microsoft.com/office/drawing/2014/main" id="{C19CC97D-6A72-FF8E-FD0D-27944CE3B544}"/>
                    </a:ext>
                  </a:extLst>
                </p:cNvPr>
                <p:cNvPicPr/>
                <p:nvPr/>
              </p:nvPicPr>
              <p:blipFill>
                <a:blip r:embed="rId257"/>
                <a:stretch>
                  <a:fillRect/>
                </a:stretch>
              </p:blipFill>
              <p:spPr>
                <a:xfrm>
                  <a:off x="3883744" y="2754000"/>
                  <a:ext cx="11880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59" name="Ink 158">
                  <a:extLst>
                    <a:ext uri="{FF2B5EF4-FFF2-40B4-BE49-F238E27FC236}">
                      <a16:creationId xmlns:a16="http://schemas.microsoft.com/office/drawing/2014/main" id="{F0CB9A1A-3FA9-67E7-7197-BE9B5FFABA56}"/>
                    </a:ext>
                  </a:extLst>
                </p14:cNvPr>
                <p14:cNvContentPartPr/>
                <p14:nvPr/>
              </p14:nvContentPartPr>
              <p14:xfrm>
                <a:off x="4016584" y="2454120"/>
                <a:ext cx="98280" cy="92520"/>
              </p14:xfrm>
            </p:contentPart>
          </mc:Choice>
          <mc:Fallback xmlns="">
            <p:pic>
              <p:nvPicPr>
                <p:cNvPr id="159" name="Ink 158">
                  <a:extLst>
                    <a:ext uri="{FF2B5EF4-FFF2-40B4-BE49-F238E27FC236}">
                      <a16:creationId xmlns:a16="http://schemas.microsoft.com/office/drawing/2014/main" id="{F0CB9A1A-3FA9-67E7-7197-BE9B5FFABA56}"/>
                    </a:ext>
                  </a:extLst>
                </p:cNvPr>
                <p:cNvPicPr/>
                <p:nvPr/>
              </p:nvPicPr>
              <p:blipFill>
                <a:blip r:embed="rId259"/>
                <a:stretch>
                  <a:fillRect/>
                </a:stretch>
              </p:blipFill>
              <p:spPr>
                <a:xfrm>
                  <a:off x="4007584" y="2445480"/>
                  <a:ext cx="1159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60" name="Ink 159">
                  <a:extLst>
                    <a:ext uri="{FF2B5EF4-FFF2-40B4-BE49-F238E27FC236}">
                      <a16:creationId xmlns:a16="http://schemas.microsoft.com/office/drawing/2014/main" id="{BEFD60E7-C36B-F902-450B-232B97979BF2}"/>
                    </a:ext>
                  </a:extLst>
                </p14:cNvPr>
                <p14:cNvContentPartPr/>
                <p14:nvPr/>
              </p14:nvContentPartPr>
              <p14:xfrm>
                <a:off x="4036744" y="2536560"/>
                <a:ext cx="110160" cy="149760"/>
              </p14:xfrm>
            </p:contentPart>
          </mc:Choice>
          <mc:Fallback xmlns="">
            <p:pic>
              <p:nvPicPr>
                <p:cNvPr id="160" name="Ink 159">
                  <a:extLst>
                    <a:ext uri="{FF2B5EF4-FFF2-40B4-BE49-F238E27FC236}">
                      <a16:creationId xmlns:a16="http://schemas.microsoft.com/office/drawing/2014/main" id="{BEFD60E7-C36B-F902-450B-232B97979BF2}"/>
                    </a:ext>
                  </a:extLst>
                </p:cNvPr>
                <p:cNvPicPr/>
                <p:nvPr/>
              </p:nvPicPr>
              <p:blipFill>
                <a:blip r:embed="rId261"/>
                <a:stretch>
                  <a:fillRect/>
                </a:stretch>
              </p:blipFill>
              <p:spPr>
                <a:xfrm>
                  <a:off x="4027744" y="2527560"/>
                  <a:ext cx="12780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61" name="Ink 160">
                  <a:extLst>
                    <a:ext uri="{FF2B5EF4-FFF2-40B4-BE49-F238E27FC236}">
                      <a16:creationId xmlns:a16="http://schemas.microsoft.com/office/drawing/2014/main" id="{F125C229-C492-C1B4-ABB9-3EE3D8CC3E16}"/>
                    </a:ext>
                  </a:extLst>
                </p14:cNvPr>
                <p14:cNvContentPartPr/>
                <p14:nvPr/>
              </p14:nvContentPartPr>
              <p14:xfrm>
                <a:off x="4170664" y="2249280"/>
                <a:ext cx="27720" cy="141480"/>
              </p14:xfrm>
            </p:contentPart>
          </mc:Choice>
          <mc:Fallback xmlns="">
            <p:pic>
              <p:nvPicPr>
                <p:cNvPr id="161" name="Ink 160">
                  <a:extLst>
                    <a:ext uri="{FF2B5EF4-FFF2-40B4-BE49-F238E27FC236}">
                      <a16:creationId xmlns:a16="http://schemas.microsoft.com/office/drawing/2014/main" id="{F125C229-C492-C1B4-ABB9-3EE3D8CC3E16}"/>
                    </a:ext>
                  </a:extLst>
                </p:cNvPr>
                <p:cNvPicPr/>
                <p:nvPr/>
              </p:nvPicPr>
              <p:blipFill>
                <a:blip r:embed="rId263"/>
                <a:stretch>
                  <a:fillRect/>
                </a:stretch>
              </p:blipFill>
              <p:spPr>
                <a:xfrm>
                  <a:off x="4162024" y="2240280"/>
                  <a:ext cx="45360" cy="159120"/>
                </a:xfrm>
                <a:prstGeom prst="rect">
                  <a:avLst/>
                </a:prstGeom>
              </p:spPr>
            </p:pic>
          </mc:Fallback>
        </mc:AlternateContent>
      </p:grpSp>
    </p:spTree>
    <p:extLst>
      <p:ext uri="{BB962C8B-B14F-4D97-AF65-F5344CB8AC3E}">
        <p14:creationId xmlns:p14="http://schemas.microsoft.com/office/powerpoint/2010/main" val="591609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30619F-1738-4E64-B45C-46A9B7DCE2B9}"/>
              </a:ext>
            </a:extLst>
          </p:cNvPr>
          <p:cNvSpPr/>
          <p:nvPr/>
        </p:nvSpPr>
        <p:spPr>
          <a:xfrm>
            <a:off x="187204" y="181085"/>
            <a:ext cx="6452059" cy="4239622"/>
          </a:xfrm>
          <a:prstGeom prst="rect">
            <a:avLst/>
          </a:prstGeom>
        </p:spPr>
        <p:txBody>
          <a:bodyPr wrap="square">
            <a:spAutoFit/>
          </a:bodyPr>
          <a:lstStyle/>
          <a:p>
            <a:pPr marL="132467" indent="-132467">
              <a:spcBef>
                <a:spcPts val="579"/>
              </a:spcBef>
            </a:pPr>
            <a:r>
              <a:rPr lang="en-US" sz="1925" b="1" dirty="0">
                <a:latin typeface="Arial" panose="020B0604020202020204" pitchFamily="34" charset="0"/>
                <a:ea typeface="Times New Roman" panose="02020603050405020304" pitchFamily="18" charset="0"/>
                <a:cs typeface="Arial" panose="020B0604020202020204" pitchFamily="34" charset="0"/>
              </a:rPr>
              <a:t>DNA and RNA are Polynucleotides: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Two phosphates are lost during polymer formation.</a:t>
            </a: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The </a:t>
            </a:r>
            <a:r>
              <a:rPr lang="en-US" sz="1925" b="1" dirty="0">
                <a:latin typeface="Arial" panose="020B0604020202020204" pitchFamily="34" charset="0"/>
                <a:ea typeface="Times New Roman" panose="02020603050405020304" pitchFamily="18" charset="0"/>
                <a:cs typeface="Arial" panose="020B0604020202020204" pitchFamily="34" charset="0"/>
              </a:rPr>
              <a:t>phosphodiester</a:t>
            </a:r>
            <a:r>
              <a:rPr lang="en-US" sz="1925" dirty="0">
                <a:latin typeface="Arial" panose="020B0604020202020204" pitchFamily="34" charset="0"/>
                <a:ea typeface="Times New Roman" panose="02020603050405020304" pitchFamily="18" charset="0"/>
                <a:cs typeface="Arial" panose="020B0604020202020204" pitchFamily="34" charset="0"/>
              </a:rPr>
              <a:t> backbone is comprised of deoxyribose (DNA) or ribose (RNA) sugars bridged by one phosphate between the </a:t>
            </a:r>
            <a:r>
              <a:rPr lang="en-US" sz="1925" b="1" dirty="0">
                <a:latin typeface="Arial" panose="020B0604020202020204" pitchFamily="34" charset="0"/>
                <a:ea typeface="Times New Roman" panose="02020603050405020304" pitchFamily="18" charset="0"/>
                <a:cs typeface="Arial" panose="020B0604020202020204" pitchFamily="34" charset="0"/>
              </a:rPr>
              <a:t>3' and 5'</a:t>
            </a:r>
            <a:r>
              <a:rPr lang="en-US" sz="1925" dirty="0">
                <a:latin typeface="Arial" panose="020B0604020202020204" pitchFamily="34" charset="0"/>
                <a:ea typeface="Times New Roman" panose="02020603050405020304" pitchFamily="18" charset="0"/>
                <a:cs typeface="Arial" panose="020B0604020202020204" pitchFamily="34" charset="0"/>
              </a:rPr>
              <a:t> positions of the sugars. </a:t>
            </a:r>
            <a:r>
              <a:rPr lang="en-US" sz="1925" i="1" dirty="0">
                <a:solidFill>
                  <a:srgbClr val="C00000"/>
                </a:solidFill>
                <a:latin typeface="Arial" panose="020B0604020202020204" pitchFamily="34" charset="0"/>
                <a:ea typeface="Times New Roman" panose="02020603050405020304" pitchFamily="18" charset="0"/>
                <a:cs typeface="Arial" panose="020B0604020202020204" pitchFamily="34" charset="0"/>
              </a:rPr>
              <a:t>Be able to draw this structure.</a:t>
            </a:r>
            <a:endParaRPr lang="en-US" sz="1925" i="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The phosphates are always ionized (pK</a:t>
            </a:r>
            <a:r>
              <a:rPr lang="en-US" sz="1925" baseline="-25000" dirty="0">
                <a:latin typeface="Arial" panose="020B0604020202020204" pitchFamily="34" charset="0"/>
                <a:ea typeface="Times New Roman" panose="02020603050405020304" pitchFamily="18" charset="0"/>
                <a:cs typeface="Arial" panose="020B0604020202020204" pitchFamily="34" charset="0"/>
              </a:rPr>
              <a:t>a</a:t>
            </a:r>
            <a:r>
              <a:rPr lang="en-US" sz="1925" dirty="0">
                <a:latin typeface="Arial" panose="020B0604020202020204" pitchFamily="34" charset="0"/>
                <a:ea typeface="Times New Roman" panose="02020603050405020304" pitchFamily="18" charset="0"/>
                <a:cs typeface="Arial" panose="020B0604020202020204" pitchFamily="34" charset="0"/>
              </a:rPr>
              <a:t>~1), nucleic acids are </a:t>
            </a:r>
            <a:r>
              <a:rPr lang="en-US" sz="1925" b="1" dirty="0">
                <a:latin typeface="Arial" panose="020B0604020202020204" pitchFamily="34" charset="0"/>
                <a:ea typeface="Times New Roman" panose="02020603050405020304" pitchFamily="18" charset="0"/>
                <a:cs typeface="Arial" panose="020B0604020202020204" pitchFamily="34" charset="0"/>
              </a:rPr>
              <a:t>polyanions</a:t>
            </a:r>
            <a:r>
              <a:rPr lang="en-US" sz="1925" dirty="0">
                <a:latin typeface="Arial" panose="020B0604020202020204" pitchFamily="34" charset="0"/>
                <a:ea typeface="Times New Roman" panose="02020603050405020304" pitchFamily="18" charset="0"/>
                <a:cs typeface="Arial" panose="020B0604020202020204" pitchFamily="34" charset="0"/>
              </a:rPr>
              <a:t>. The negative charge is important for protein interactions (and electrophoresis).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Note the polarity: 5' </a:t>
            </a:r>
            <a:r>
              <a:rPr lang="en-US" sz="1925" dirty="0">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1925" dirty="0">
                <a:latin typeface="Arial" panose="020B0604020202020204" pitchFamily="34" charset="0"/>
                <a:ea typeface="Times New Roman" panose="02020603050405020304" pitchFamily="18" charset="0"/>
                <a:cs typeface="Arial" panose="020B0604020202020204" pitchFamily="34" charset="0"/>
              </a:rPr>
              <a:t> 3'.  </a:t>
            </a:r>
            <a:r>
              <a:rPr lang="en-US" sz="1925" i="1" dirty="0">
                <a:solidFill>
                  <a:srgbClr val="C00000"/>
                </a:solidFill>
                <a:latin typeface="Arial" panose="020B0604020202020204" pitchFamily="34" charset="0"/>
                <a:ea typeface="Times New Roman" panose="02020603050405020304" pitchFamily="18" charset="0"/>
                <a:cs typeface="Arial" panose="020B0604020202020204" pitchFamily="34" charset="0"/>
              </a:rPr>
              <a:t>Be able to identify the 5’ and 3’ ends:</a:t>
            </a:r>
          </a:p>
          <a:p>
            <a:pPr marL="772903" lvl="1" indent="-329981">
              <a:buFont typeface="Courier New" panose="02070309020205020404" pitchFamily="49" charset="0"/>
              <a:buChar char="o"/>
            </a:pPr>
            <a:r>
              <a:rPr lang="en-US" sz="1925" dirty="0">
                <a:latin typeface="Arial" panose="020B0604020202020204" pitchFamily="34" charset="0"/>
                <a:ea typeface="Times New Roman" panose="02020603050405020304" pitchFamily="18" charset="0"/>
                <a:cs typeface="Arial" panose="020B0604020202020204" pitchFamily="34" charset="0"/>
              </a:rPr>
              <a:t>Start at the end atom and move down the chain. The first carbon you find defines the end.</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AE2995A-71D8-4B7F-8EB2-6CBEB2990ABD}"/>
              </a:ext>
            </a:extLst>
          </p:cNvPr>
          <p:cNvSpPr txBox="1"/>
          <p:nvPr/>
        </p:nvSpPr>
        <p:spPr>
          <a:xfrm>
            <a:off x="319881" y="4618037"/>
            <a:ext cx="5192156" cy="681215"/>
          </a:xfrm>
          <a:prstGeom prst="rect">
            <a:avLst/>
          </a:prstGeom>
          <a:noFill/>
        </p:spPr>
        <p:txBody>
          <a:bodyPr wrap="square">
            <a:spAutoFit/>
          </a:bodyPr>
          <a:lstStyle/>
          <a:p>
            <a:pPr marL="88312" marR="1412986" indent="-88312"/>
            <a:r>
              <a:rPr lang="en-US" sz="1925" b="1" dirty="0">
                <a:latin typeface="Arial" panose="020B0604020202020204" pitchFamily="34" charset="0"/>
                <a:ea typeface="Times New Roman" panose="02020603050405020304" pitchFamily="18" charset="0"/>
                <a:cs typeface="Arial" panose="020B0604020202020204" pitchFamily="34" charset="0"/>
              </a:rPr>
              <a:t>Sequence of nucleotide bases is written in the 5'-3' direction</a:t>
            </a:r>
            <a:r>
              <a:rPr lang="en-US" sz="1925" dirty="0">
                <a:latin typeface="Arial" panose="020B0604020202020204" pitchFamily="34" charset="0"/>
                <a:ea typeface="Times New Roman" panose="02020603050405020304" pitchFamily="18" charset="0"/>
                <a:cs typeface="Arial" panose="020B0604020202020204" pitchFamily="34" charset="0"/>
              </a:rPr>
              <a:t>.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CFD6229C-E4A6-5E69-061A-39C750C0CB73}"/>
              </a:ext>
            </a:extLst>
          </p:cNvPr>
          <p:cNvGraphicFramePr>
            <a:graphicFrameLocks noChangeAspect="1"/>
          </p:cNvGraphicFramePr>
          <p:nvPr/>
        </p:nvGraphicFramePr>
        <p:xfrm>
          <a:off x="6762519" y="491184"/>
          <a:ext cx="4830925" cy="4205403"/>
        </p:xfrm>
        <a:graphic>
          <a:graphicData uri="http://schemas.openxmlformats.org/presentationml/2006/ole">
            <mc:AlternateContent xmlns:mc="http://schemas.openxmlformats.org/markup-compatibility/2006">
              <mc:Choice xmlns:v="urn:schemas-microsoft-com:vml" Requires="v">
                <p:oleObj name="MDLDrawObject Class" r:id="rId2" imgW="5086313" imgH="4266149" progId="MDLDrawOLE.MDLDrawObject.1">
                  <p:embed/>
                </p:oleObj>
              </mc:Choice>
              <mc:Fallback>
                <p:oleObj name="MDLDrawObject Class" r:id="rId2" imgW="5086313" imgH="4266149" progId="MDLDrawOLE.MDLDrawObject.1">
                  <p:embed/>
                  <p:pic>
                    <p:nvPicPr>
                      <p:cNvPr id="9" name="Object 8">
                        <a:extLst>
                          <a:ext uri="{FF2B5EF4-FFF2-40B4-BE49-F238E27FC236}">
                            <a16:creationId xmlns:a16="http://schemas.microsoft.com/office/drawing/2014/main" id="{CFD6229C-E4A6-5E69-061A-39C750C0CB73}"/>
                          </a:ext>
                        </a:extLst>
                      </p:cNvPr>
                      <p:cNvPicPr>
                        <a:picLocks noChangeAspect="1" noChangeArrowheads="1"/>
                      </p:cNvPicPr>
                      <p:nvPr/>
                    </p:nvPicPr>
                    <p:blipFill>
                      <a:blip r:embed="rId3"/>
                      <a:srcRect/>
                      <a:stretch>
                        <a:fillRect/>
                      </a:stretch>
                    </p:blipFill>
                    <p:spPr bwMode="auto">
                      <a:xfrm>
                        <a:off x="6762519" y="491184"/>
                        <a:ext cx="4830925" cy="4205403"/>
                      </a:xfrm>
                      <a:prstGeom prst="rect">
                        <a:avLst/>
                      </a:prstGeom>
                      <a:noFill/>
                    </p:spPr>
                  </p:pic>
                </p:oleObj>
              </mc:Fallback>
            </mc:AlternateContent>
          </a:graphicData>
        </a:graphic>
      </p:graphicFrame>
      <p:sp>
        <p:nvSpPr>
          <p:cNvPr id="2" name="Date Placeholder 1">
            <a:extLst>
              <a:ext uri="{FF2B5EF4-FFF2-40B4-BE49-F238E27FC236}">
                <a16:creationId xmlns:a16="http://schemas.microsoft.com/office/drawing/2014/main" id="{822435B1-091F-8159-DBAB-6AA40A433014}"/>
              </a:ext>
            </a:extLst>
          </p:cNvPr>
          <p:cNvSpPr>
            <a:spLocks noGrp="1"/>
          </p:cNvSpPr>
          <p:nvPr>
            <p:ph type="dt" sz="half" idx="10"/>
          </p:nvPr>
        </p:nvSpPr>
        <p:spPr/>
        <p:txBody>
          <a:bodyPr/>
          <a:lstStyle/>
          <a:p>
            <a:fld id="{C1935C26-58D6-4FFB-B338-3FBFCD62B2AB}" type="datetime1">
              <a:rPr lang="en-US" smtClean="0"/>
              <a:t>2/5/2025</a:t>
            </a:fld>
            <a:endParaRPr lang="en-US"/>
          </a:p>
        </p:txBody>
      </p:sp>
      <p:sp>
        <p:nvSpPr>
          <p:cNvPr id="3" name="Footer Placeholder 2">
            <a:extLst>
              <a:ext uri="{FF2B5EF4-FFF2-40B4-BE49-F238E27FC236}">
                <a16:creationId xmlns:a16="http://schemas.microsoft.com/office/drawing/2014/main" id="{E15C86F8-1FB9-781B-4BEB-D005232AB3FE}"/>
              </a:ext>
            </a:extLst>
          </p:cNvPr>
          <p:cNvSpPr>
            <a:spLocks noGrp="1"/>
          </p:cNvSpPr>
          <p:nvPr>
            <p:ph type="ftr" sz="quarter" idx="11"/>
          </p:nvPr>
        </p:nvSpPr>
        <p:spPr/>
        <p:txBody>
          <a:bodyPr/>
          <a:lstStyle/>
          <a:p>
            <a:r>
              <a:rPr lang="en-US"/>
              <a:t>Drugs and Disease Spring 2025 - Lecture 4</a:t>
            </a:r>
          </a:p>
        </p:txBody>
      </p:sp>
      <p:sp>
        <p:nvSpPr>
          <p:cNvPr id="4" name="Slide Number Placeholder 3">
            <a:extLst>
              <a:ext uri="{FF2B5EF4-FFF2-40B4-BE49-F238E27FC236}">
                <a16:creationId xmlns:a16="http://schemas.microsoft.com/office/drawing/2014/main" id="{0010FC72-BBF8-64F1-E2A0-73718F4D4E8B}"/>
              </a:ext>
            </a:extLst>
          </p:cNvPr>
          <p:cNvSpPr>
            <a:spLocks noGrp="1"/>
          </p:cNvSpPr>
          <p:nvPr>
            <p:ph type="sldNum" sz="quarter" idx="12"/>
          </p:nvPr>
        </p:nvSpPr>
        <p:spPr/>
        <p:txBody>
          <a:bodyPr/>
          <a:lstStyle/>
          <a:p>
            <a:fld id="{DC3BB032-4020-48F4-953B-341806DC4A2B}" type="slidenum">
              <a:rPr lang="en-US" smtClean="0"/>
              <a:t>6</a:t>
            </a:fld>
            <a:endParaRPr lang="en-US"/>
          </a:p>
        </p:txBody>
      </p:sp>
      <p:grpSp>
        <p:nvGrpSpPr>
          <p:cNvPr id="32" name="Group 31">
            <a:extLst>
              <a:ext uri="{FF2B5EF4-FFF2-40B4-BE49-F238E27FC236}">
                <a16:creationId xmlns:a16="http://schemas.microsoft.com/office/drawing/2014/main" id="{08B93FCA-F554-95DD-D676-86DB7049437A}"/>
              </a:ext>
            </a:extLst>
          </p:cNvPr>
          <p:cNvGrpSpPr/>
          <p:nvPr/>
        </p:nvGrpSpPr>
        <p:grpSpPr>
          <a:xfrm>
            <a:off x="8016544" y="171360"/>
            <a:ext cx="1356120" cy="1441800"/>
            <a:chOff x="8016544" y="171360"/>
            <a:chExt cx="1356120" cy="1441800"/>
          </a:xfrm>
        </p:grpSpPr>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00FAD70D-AAB1-939C-C886-6A3F8FD49380}"/>
                    </a:ext>
                  </a:extLst>
                </p14:cNvPr>
                <p14:cNvContentPartPr/>
                <p14:nvPr/>
              </p14:nvContentPartPr>
              <p14:xfrm>
                <a:off x="8035264" y="981720"/>
                <a:ext cx="200160" cy="164880"/>
              </p14:xfrm>
            </p:contentPart>
          </mc:Choice>
          <mc:Fallback xmlns="">
            <p:pic>
              <p:nvPicPr>
                <p:cNvPr id="5" name="Ink 4">
                  <a:extLst>
                    <a:ext uri="{FF2B5EF4-FFF2-40B4-BE49-F238E27FC236}">
                      <a16:creationId xmlns:a16="http://schemas.microsoft.com/office/drawing/2014/main" id="{00FAD70D-AAB1-939C-C886-6A3F8FD49380}"/>
                    </a:ext>
                  </a:extLst>
                </p:cNvPr>
                <p:cNvPicPr/>
                <p:nvPr/>
              </p:nvPicPr>
              <p:blipFill>
                <a:blip r:embed="rId5"/>
                <a:stretch>
                  <a:fillRect/>
                </a:stretch>
              </p:blipFill>
              <p:spPr>
                <a:xfrm>
                  <a:off x="8026264" y="973080"/>
                  <a:ext cx="21780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675A3326-B609-5501-9917-A8B246DB4091}"/>
                    </a:ext>
                  </a:extLst>
                </p14:cNvPr>
                <p14:cNvContentPartPr/>
                <p14:nvPr/>
              </p14:nvContentPartPr>
              <p14:xfrm>
                <a:off x="8016544" y="1046160"/>
                <a:ext cx="118080" cy="165600"/>
              </p14:xfrm>
            </p:contentPart>
          </mc:Choice>
          <mc:Fallback xmlns="">
            <p:pic>
              <p:nvPicPr>
                <p:cNvPr id="7" name="Ink 6">
                  <a:extLst>
                    <a:ext uri="{FF2B5EF4-FFF2-40B4-BE49-F238E27FC236}">
                      <a16:creationId xmlns:a16="http://schemas.microsoft.com/office/drawing/2014/main" id="{675A3326-B609-5501-9917-A8B246DB4091}"/>
                    </a:ext>
                  </a:extLst>
                </p:cNvPr>
                <p:cNvPicPr/>
                <p:nvPr/>
              </p:nvPicPr>
              <p:blipFill>
                <a:blip r:embed="rId7"/>
                <a:stretch>
                  <a:fillRect/>
                </a:stretch>
              </p:blipFill>
              <p:spPr>
                <a:xfrm>
                  <a:off x="8007544" y="1037160"/>
                  <a:ext cx="1357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11F052BE-566A-AFAE-FEE6-E75B0C7BDB5A}"/>
                    </a:ext>
                  </a:extLst>
                </p14:cNvPr>
                <p14:cNvContentPartPr/>
                <p14:nvPr/>
              </p14:nvContentPartPr>
              <p14:xfrm>
                <a:off x="8308144" y="697680"/>
                <a:ext cx="192600" cy="181440"/>
              </p14:xfrm>
            </p:contentPart>
          </mc:Choice>
          <mc:Fallback xmlns="">
            <p:pic>
              <p:nvPicPr>
                <p:cNvPr id="11" name="Ink 10">
                  <a:extLst>
                    <a:ext uri="{FF2B5EF4-FFF2-40B4-BE49-F238E27FC236}">
                      <a16:creationId xmlns:a16="http://schemas.microsoft.com/office/drawing/2014/main" id="{11F052BE-566A-AFAE-FEE6-E75B0C7BDB5A}"/>
                    </a:ext>
                  </a:extLst>
                </p:cNvPr>
                <p:cNvPicPr/>
                <p:nvPr/>
              </p:nvPicPr>
              <p:blipFill>
                <a:blip r:embed="rId9"/>
                <a:stretch>
                  <a:fillRect/>
                </a:stretch>
              </p:blipFill>
              <p:spPr>
                <a:xfrm>
                  <a:off x="8299504" y="689040"/>
                  <a:ext cx="21024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01C34B34-7FDB-CF24-2520-EB703B38B6B3}"/>
                    </a:ext>
                  </a:extLst>
                </p14:cNvPr>
                <p14:cNvContentPartPr/>
                <p14:nvPr/>
              </p14:nvContentPartPr>
              <p14:xfrm>
                <a:off x="8446744" y="564480"/>
                <a:ext cx="225000" cy="181440"/>
              </p14:xfrm>
            </p:contentPart>
          </mc:Choice>
          <mc:Fallback xmlns="">
            <p:pic>
              <p:nvPicPr>
                <p:cNvPr id="12" name="Ink 11">
                  <a:extLst>
                    <a:ext uri="{FF2B5EF4-FFF2-40B4-BE49-F238E27FC236}">
                      <a16:creationId xmlns:a16="http://schemas.microsoft.com/office/drawing/2014/main" id="{01C34B34-7FDB-CF24-2520-EB703B38B6B3}"/>
                    </a:ext>
                  </a:extLst>
                </p:cNvPr>
                <p:cNvPicPr/>
                <p:nvPr/>
              </p:nvPicPr>
              <p:blipFill>
                <a:blip r:embed="rId11"/>
                <a:stretch>
                  <a:fillRect/>
                </a:stretch>
              </p:blipFill>
              <p:spPr>
                <a:xfrm>
                  <a:off x="8438104" y="555480"/>
                  <a:ext cx="24264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9D1A1B75-5C85-5064-8128-0409B222A013}"/>
                    </a:ext>
                  </a:extLst>
                </p14:cNvPr>
                <p14:cNvContentPartPr/>
                <p14:nvPr/>
              </p14:nvContentPartPr>
              <p14:xfrm>
                <a:off x="8562664" y="464400"/>
                <a:ext cx="39600" cy="29160"/>
              </p14:xfrm>
            </p:contentPart>
          </mc:Choice>
          <mc:Fallback xmlns="">
            <p:pic>
              <p:nvPicPr>
                <p:cNvPr id="13" name="Ink 12">
                  <a:extLst>
                    <a:ext uri="{FF2B5EF4-FFF2-40B4-BE49-F238E27FC236}">
                      <a16:creationId xmlns:a16="http://schemas.microsoft.com/office/drawing/2014/main" id="{9D1A1B75-5C85-5064-8128-0409B222A013}"/>
                    </a:ext>
                  </a:extLst>
                </p:cNvPr>
                <p:cNvPicPr/>
                <p:nvPr/>
              </p:nvPicPr>
              <p:blipFill>
                <a:blip r:embed="rId13"/>
                <a:stretch>
                  <a:fillRect/>
                </a:stretch>
              </p:blipFill>
              <p:spPr>
                <a:xfrm>
                  <a:off x="8553664" y="455760"/>
                  <a:ext cx="5724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533A58B4-D1C6-F306-2C09-B82EF3B78FED}"/>
                    </a:ext>
                  </a:extLst>
                </p14:cNvPr>
                <p14:cNvContentPartPr/>
                <p14:nvPr/>
              </p14:nvContentPartPr>
              <p14:xfrm>
                <a:off x="8696584" y="442440"/>
                <a:ext cx="77760" cy="123120"/>
              </p14:xfrm>
            </p:contentPart>
          </mc:Choice>
          <mc:Fallback xmlns="">
            <p:pic>
              <p:nvPicPr>
                <p:cNvPr id="14" name="Ink 13">
                  <a:extLst>
                    <a:ext uri="{FF2B5EF4-FFF2-40B4-BE49-F238E27FC236}">
                      <a16:creationId xmlns:a16="http://schemas.microsoft.com/office/drawing/2014/main" id="{533A58B4-D1C6-F306-2C09-B82EF3B78FED}"/>
                    </a:ext>
                  </a:extLst>
                </p:cNvPr>
                <p:cNvPicPr/>
                <p:nvPr/>
              </p:nvPicPr>
              <p:blipFill>
                <a:blip r:embed="rId15"/>
                <a:stretch>
                  <a:fillRect/>
                </a:stretch>
              </p:blipFill>
              <p:spPr>
                <a:xfrm>
                  <a:off x="8687944" y="433800"/>
                  <a:ext cx="9540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8537C757-16E1-6026-DB5C-8BBF9C2868D0}"/>
                    </a:ext>
                  </a:extLst>
                </p14:cNvPr>
                <p14:cNvContentPartPr/>
                <p14:nvPr/>
              </p14:nvContentPartPr>
              <p14:xfrm>
                <a:off x="8775064" y="232200"/>
                <a:ext cx="66960" cy="178560"/>
              </p14:xfrm>
            </p:contentPart>
          </mc:Choice>
          <mc:Fallback xmlns="">
            <p:pic>
              <p:nvPicPr>
                <p:cNvPr id="15" name="Ink 14">
                  <a:extLst>
                    <a:ext uri="{FF2B5EF4-FFF2-40B4-BE49-F238E27FC236}">
                      <a16:creationId xmlns:a16="http://schemas.microsoft.com/office/drawing/2014/main" id="{8537C757-16E1-6026-DB5C-8BBF9C2868D0}"/>
                    </a:ext>
                  </a:extLst>
                </p:cNvPr>
                <p:cNvPicPr/>
                <p:nvPr/>
              </p:nvPicPr>
              <p:blipFill>
                <a:blip r:embed="rId17"/>
                <a:stretch>
                  <a:fillRect/>
                </a:stretch>
              </p:blipFill>
              <p:spPr>
                <a:xfrm>
                  <a:off x="8766064" y="223200"/>
                  <a:ext cx="8460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D07EDF95-6353-D668-73A5-BDACF173E5B2}"/>
                    </a:ext>
                  </a:extLst>
                </p14:cNvPr>
                <p14:cNvContentPartPr/>
                <p14:nvPr/>
              </p14:nvContentPartPr>
              <p14:xfrm>
                <a:off x="8813584" y="321120"/>
                <a:ext cx="123120" cy="55800"/>
              </p14:xfrm>
            </p:contentPart>
          </mc:Choice>
          <mc:Fallback xmlns="">
            <p:pic>
              <p:nvPicPr>
                <p:cNvPr id="16" name="Ink 15">
                  <a:extLst>
                    <a:ext uri="{FF2B5EF4-FFF2-40B4-BE49-F238E27FC236}">
                      <a16:creationId xmlns:a16="http://schemas.microsoft.com/office/drawing/2014/main" id="{D07EDF95-6353-D668-73A5-BDACF173E5B2}"/>
                    </a:ext>
                  </a:extLst>
                </p:cNvPr>
                <p:cNvPicPr/>
                <p:nvPr/>
              </p:nvPicPr>
              <p:blipFill>
                <a:blip r:embed="rId19"/>
                <a:stretch>
                  <a:fillRect/>
                </a:stretch>
              </p:blipFill>
              <p:spPr>
                <a:xfrm>
                  <a:off x="8804944" y="312480"/>
                  <a:ext cx="14076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Ink 16">
                  <a:extLst>
                    <a:ext uri="{FF2B5EF4-FFF2-40B4-BE49-F238E27FC236}">
                      <a16:creationId xmlns:a16="http://schemas.microsoft.com/office/drawing/2014/main" id="{A1C8757C-440E-97EF-B50C-22EEA4A22C26}"/>
                    </a:ext>
                  </a:extLst>
                </p14:cNvPr>
                <p14:cNvContentPartPr/>
                <p14:nvPr/>
              </p14:nvContentPartPr>
              <p14:xfrm>
                <a:off x="8864344" y="258120"/>
                <a:ext cx="19080" cy="6480"/>
              </p14:xfrm>
            </p:contentPart>
          </mc:Choice>
          <mc:Fallback xmlns="">
            <p:pic>
              <p:nvPicPr>
                <p:cNvPr id="17" name="Ink 16">
                  <a:extLst>
                    <a:ext uri="{FF2B5EF4-FFF2-40B4-BE49-F238E27FC236}">
                      <a16:creationId xmlns:a16="http://schemas.microsoft.com/office/drawing/2014/main" id="{A1C8757C-440E-97EF-B50C-22EEA4A22C26}"/>
                    </a:ext>
                  </a:extLst>
                </p:cNvPr>
                <p:cNvPicPr/>
                <p:nvPr/>
              </p:nvPicPr>
              <p:blipFill>
                <a:blip r:embed="rId21"/>
                <a:stretch>
                  <a:fillRect/>
                </a:stretch>
              </p:blipFill>
              <p:spPr>
                <a:xfrm>
                  <a:off x="8855704" y="249480"/>
                  <a:ext cx="367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8" name="Ink 17">
                  <a:extLst>
                    <a:ext uri="{FF2B5EF4-FFF2-40B4-BE49-F238E27FC236}">
                      <a16:creationId xmlns:a16="http://schemas.microsoft.com/office/drawing/2014/main" id="{6F54E921-95DB-9E13-9DF1-25E9CCC735D6}"/>
                    </a:ext>
                  </a:extLst>
                </p14:cNvPr>
                <p14:cNvContentPartPr/>
                <p14:nvPr/>
              </p14:nvContentPartPr>
              <p14:xfrm>
                <a:off x="8993224" y="245160"/>
                <a:ext cx="127080" cy="70200"/>
              </p14:xfrm>
            </p:contentPart>
          </mc:Choice>
          <mc:Fallback xmlns="">
            <p:pic>
              <p:nvPicPr>
                <p:cNvPr id="18" name="Ink 17">
                  <a:extLst>
                    <a:ext uri="{FF2B5EF4-FFF2-40B4-BE49-F238E27FC236}">
                      <a16:creationId xmlns:a16="http://schemas.microsoft.com/office/drawing/2014/main" id="{6F54E921-95DB-9E13-9DF1-25E9CCC735D6}"/>
                    </a:ext>
                  </a:extLst>
                </p:cNvPr>
                <p:cNvPicPr/>
                <p:nvPr/>
              </p:nvPicPr>
              <p:blipFill>
                <a:blip r:embed="rId23"/>
                <a:stretch>
                  <a:fillRect/>
                </a:stretch>
              </p:blipFill>
              <p:spPr>
                <a:xfrm>
                  <a:off x="8984584" y="236520"/>
                  <a:ext cx="14472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 name="Ink 18">
                  <a:extLst>
                    <a:ext uri="{FF2B5EF4-FFF2-40B4-BE49-F238E27FC236}">
                      <a16:creationId xmlns:a16="http://schemas.microsoft.com/office/drawing/2014/main" id="{9073E187-B264-3AF5-56E6-70BCC97C75D0}"/>
                    </a:ext>
                  </a:extLst>
                </p14:cNvPr>
                <p14:cNvContentPartPr/>
                <p14:nvPr/>
              </p14:nvContentPartPr>
              <p14:xfrm>
                <a:off x="9112024" y="171360"/>
                <a:ext cx="131400" cy="199440"/>
              </p14:xfrm>
            </p:contentPart>
          </mc:Choice>
          <mc:Fallback xmlns="">
            <p:pic>
              <p:nvPicPr>
                <p:cNvPr id="19" name="Ink 18">
                  <a:extLst>
                    <a:ext uri="{FF2B5EF4-FFF2-40B4-BE49-F238E27FC236}">
                      <a16:creationId xmlns:a16="http://schemas.microsoft.com/office/drawing/2014/main" id="{9073E187-B264-3AF5-56E6-70BCC97C75D0}"/>
                    </a:ext>
                  </a:extLst>
                </p:cNvPr>
                <p:cNvPicPr/>
                <p:nvPr/>
              </p:nvPicPr>
              <p:blipFill>
                <a:blip r:embed="rId25"/>
                <a:stretch>
                  <a:fillRect/>
                </a:stretch>
              </p:blipFill>
              <p:spPr>
                <a:xfrm>
                  <a:off x="9103384" y="162360"/>
                  <a:ext cx="14904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Ink 19">
                  <a:extLst>
                    <a:ext uri="{FF2B5EF4-FFF2-40B4-BE49-F238E27FC236}">
                      <a16:creationId xmlns:a16="http://schemas.microsoft.com/office/drawing/2014/main" id="{ABADF2AE-BAB8-61B9-918B-4B6AE7B381F3}"/>
                    </a:ext>
                  </a:extLst>
                </p14:cNvPr>
                <p14:cNvContentPartPr/>
                <p14:nvPr/>
              </p14:nvContentPartPr>
              <p14:xfrm>
                <a:off x="8434504" y="985320"/>
                <a:ext cx="134280" cy="315000"/>
              </p14:xfrm>
            </p:contentPart>
          </mc:Choice>
          <mc:Fallback xmlns="">
            <p:pic>
              <p:nvPicPr>
                <p:cNvPr id="20" name="Ink 19">
                  <a:extLst>
                    <a:ext uri="{FF2B5EF4-FFF2-40B4-BE49-F238E27FC236}">
                      <a16:creationId xmlns:a16="http://schemas.microsoft.com/office/drawing/2014/main" id="{ABADF2AE-BAB8-61B9-918B-4B6AE7B381F3}"/>
                    </a:ext>
                  </a:extLst>
                </p:cNvPr>
                <p:cNvPicPr/>
                <p:nvPr/>
              </p:nvPicPr>
              <p:blipFill>
                <a:blip r:embed="rId27"/>
                <a:stretch>
                  <a:fillRect/>
                </a:stretch>
              </p:blipFill>
              <p:spPr>
                <a:xfrm>
                  <a:off x="8425504" y="976320"/>
                  <a:ext cx="15192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Ink 20">
                  <a:extLst>
                    <a:ext uri="{FF2B5EF4-FFF2-40B4-BE49-F238E27FC236}">
                      <a16:creationId xmlns:a16="http://schemas.microsoft.com/office/drawing/2014/main" id="{D9E386C0-A21B-EFCA-892F-16FD35209B91}"/>
                    </a:ext>
                  </a:extLst>
                </p14:cNvPr>
                <p14:cNvContentPartPr/>
                <p14:nvPr/>
              </p14:nvContentPartPr>
              <p14:xfrm>
                <a:off x="8591824" y="917280"/>
                <a:ext cx="97200" cy="113400"/>
              </p14:xfrm>
            </p:contentPart>
          </mc:Choice>
          <mc:Fallback xmlns="">
            <p:pic>
              <p:nvPicPr>
                <p:cNvPr id="21" name="Ink 20">
                  <a:extLst>
                    <a:ext uri="{FF2B5EF4-FFF2-40B4-BE49-F238E27FC236}">
                      <a16:creationId xmlns:a16="http://schemas.microsoft.com/office/drawing/2014/main" id="{D9E386C0-A21B-EFCA-892F-16FD35209B91}"/>
                    </a:ext>
                  </a:extLst>
                </p:cNvPr>
                <p:cNvPicPr/>
                <p:nvPr/>
              </p:nvPicPr>
              <p:blipFill>
                <a:blip r:embed="rId29"/>
                <a:stretch>
                  <a:fillRect/>
                </a:stretch>
              </p:blipFill>
              <p:spPr>
                <a:xfrm>
                  <a:off x="8583184" y="908280"/>
                  <a:ext cx="11484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9E04BA00-B607-8B90-855B-7A8D0B9B9164}"/>
                    </a:ext>
                  </a:extLst>
                </p14:cNvPr>
                <p14:cNvContentPartPr/>
                <p14:nvPr/>
              </p14:nvContentPartPr>
              <p14:xfrm>
                <a:off x="8666704" y="751680"/>
                <a:ext cx="92520" cy="126720"/>
              </p14:xfrm>
            </p:contentPart>
          </mc:Choice>
          <mc:Fallback xmlns="">
            <p:pic>
              <p:nvPicPr>
                <p:cNvPr id="22" name="Ink 21">
                  <a:extLst>
                    <a:ext uri="{FF2B5EF4-FFF2-40B4-BE49-F238E27FC236}">
                      <a16:creationId xmlns:a16="http://schemas.microsoft.com/office/drawing/2014/main" id="{9E04BA00-B607-8B90-855B-7A8D0B9B9164}"/>
                    </a:ext>
                  </a:extLst>
                </p:cNvPr>
                <p:cNvPicPr/>
                <p:nvPr/>
              </p:nvPicPr>
              <p:blipFill>
                <a:blip r:embed="rId31"/>
                <a:stretch>
                  <a:fillRect/>
                </a:stretch>
              </p:blipFill>
              <p:spPr>
                <a:xfrm>
                  <a:off x="8658064" y="742680"/>
                  <a:ext cx="11016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8ACD30A6-B2FD-8F1B-017D-C08EAB3BDA3D}"/>
                    </a:ext>
                  </a:extLst>
                </p14:cNvPr>
                <p14:cNvContentPartPr/>
                <p14:nvPr/>
              </p14:nvContentPartPr>
              <p14:xfrm>
                <a:off x="8758144" y="828360"/>
                <a:ext cx="148320" cy="248400"/>
              </p14:xfrm>
            </p:contentPart>
          </mc:Choice>
          <mc:Fallback xmlns="">
            <p:pic>
              <p:nvPicPr>
                <p:cNvPr id="23" name="Ink 22">
                  <a:extLst>
                    <a:ext uri="{FF2B5EF4-FFF2-40B4-BE49-F238E27FC236}">
                      <a16:creationId xmlns:a16="http://schemas.microsoft.com/office/drawing/2014/main" id="{8ACD30A6-B2FD-8F1B-017D-C08EAB3BDA3D}"/>
                    </a:ext>
                  </a:extLst>
                </p:cNvPr>
                <p:cNvPicPr/>
                <p:nvPr/>
              </p:nvPicPr>
              <p:blipFill>
                <a:blip r:embed="rId33"/>
                <a:stretch>
                  <a:fillRect/>
                </a:stretch>
              </p:blipFill>
              <p:spPr>
                <a:xfrm>
                  <a:off x="8749144" y="819720"/>
                  <a:ext cx="16596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2D340ADB-6525-D6BD-857E-96214BAEF15C}"/>
                    </a:ext>
                  </a:extLst>
                </p14:cNvPr>
                <p14:cNvContentPartPr/>
                <p14:nvPr/>
              </p14:nvContentPartPr>
              <p14:xfrm>
                <a:off x="8915824" y="574920"/>
                <a:ext cx="371160" cy="284760"/>
              </p14:xfrm>
            </p:contentPart>
          </mc:Choice>
          <mc:Fallback xmlns="">
            <p:pic>
              <p:nvPicPr>
                <p:cNvPr id="24" name="Ink 23">
                  <a:extLst>
                    <a:ext uri="{FF2B5EF4-FFF2-40B4-BE49-F238E27FC236}">
                      <a16:creationId xmlns:a16="http://schemas.microsoft.com/office/drawing/2014/main" id="{2D340ADB-6525-D6BD-857E-96214BAEF15C}"/>
                    </a:ext>
                  </a:extLst>
                </p:cNvPr>
                <p:cNvPicPr/>
                <p:nvPr/>
              </p:nvPicPr>
              <p:blipFill>
                <a:blip r:embed="rId35"/>
                <a:stretch>
                  <a:fillRect/>
                </a:stretch>
              </p:blipFill>
              <p:spPr>
                <a:xfrm>
                  <a:off x="8906824" y="565920"/>
                  <a:ext cx="38880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5" name="Ink 24">
                  <a:extLst>
                    <a:ext uri="{FF2B5EF4-FFF2-40B4-BE49-F238E27FC236}">
                      <a16:creationId xmlns:a16="http://schemas.microsoft.com/office/drawing/2014/main" id="{7EB3118F-DF49-0C85-A84D-F0961A2BE210}"/>
                    </a:ext>
                  </a:extLst>
                </p14:cNvPr>
                <p14:cNvContentPartPr/>
                <p14:nvPr/>
              </p14:nvContentPartPr>
              <p14:xfrm>
                <a:off x="8578504" y="1393200"/>
                <a:ext cx="105120" cy="219960"/>
              </p14:xfrm>
            </p:contentPart>
          </mc:Choice>
          <mc:Fallback xmlns="">
            <p:pic>
              <p:nvPicPr>
                <p:cNvPr id="25" name="Ink 24">
                  <a:extLst>
                    <a:ext uri="{FF2B5EF4-FFF2-40B4-BE49-F238E27FC236}">
                      <a16:creationId xmlns:a16="http://schemas.microsoft.com/office/drawing/2014/main" id="{7EB3118F-DF49-0C85-A84D-F0961A2BE210}"/>
                    </a:ext>
                  </a:extLst>
                </p:cNvPr>
                <p:cNvPicPr/>
                <p:nvPr/>
              </p:nvPicPr>
              <p:blipFill>
                <a:blip r:embed="rId37"/>
                <a:stretch>
                  <a:fillRect/>
                </a:stretch>
              </p:blipFill>
              <p:spPr>
                <a:xfrm>
                  <a:off x="8569864" y="1384560"/>
                  <a:ext cx="12276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a:extLst>
                    <a:ext uri="{FF2B5EF4-FFF2-40B4-BE49-F238E27FC236}">
                      <a16:creationId xmlns:a16="http://schemas.microsoft.com/office/drawing/2014/main" id="{5BA415D7-EC06-F921-04AC-39964423F701}"/>
                    </a:ext>
                  </a:extLst>
                </p14:cNvPr>
                <p14:cNvContentPartPr/>
                <p14:nvPr/>
              </p14:nvContentPartPr>
              <p14:xfrm>
                <a:off x="8706304" y="1367280"/>
                <a:ext cx="64440" cy="113040"/>
              </p14:xfrm>
            </p:contentPart>
          </mc:Choice>
          <mc:Fallback xmlns="">
            <p:pic>
              <p:nvPicPr>
                <p:cNvPr id="26" name="Ink 25">
                  <a:extLst>
                    <a:ext uri="{FF2B5EF4-FFF2-40B4-BE49-F238E27FC236}">
                      <a16:creationId xmlns:a16="http://schemas.microsoft.com/office/drawing/2014/main" id="{5BA415D7-EC06-F921-04AC-39964423F701}"/>
                    </a:ext>
                  </a:extLst>
                </p:cNvPr>
                <p:cNvPicPr/>
                <p:nvPr/>
              </p:nvPicPr>
              <p:blipFill>
                <a:blip r:embed="rId39"/>
                <a:stretch>
                  <a:fillRect/>
                </a:stretch>
              </p:blipFill>
              <p:spPr>
                <a:xfrm>
                  <a:off x="8697304" y="1358280"/>
                  <a:ext cx="8208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7" name="Ink 26">
                  <a:extLst>
                    <a:ext uri="{FF2B5EF4-FFF2-40B4-BE49-F238E27FC236}">
                      <a16:creationId xmlns:a16="http://schemas.microsoft.com/office/drawing/2014/main" id="{0C123416-9BF8-8672-A0F0-526368E57DE1}"/>
                    </a:ext>
                  </a:extLst>
                </p14:cNvPr>
                <p14:cNvContentPartPr/>
                <p14:nvPr/>
              </p14:nvContentPartPr>
              <p14:xfrm>
                <a:off x="8680744" y="1326960"/>
                <a:ext cx="151200" cy="131400"/>
              </p14:xfrm>
            </p:contentPart>
          </mc:Choice>
          <mc:Fallback xmlns="">
            <p:pic>
              <p:nvPicPr>
                <p:cNvPr id="27" name="Ink 26">
                  <a:extLst>
                    <a:ext uri="{FF2B5EF4-FFF2-40B4-BE49-F238E27FC236}">
                      <a16:creationId xmlns:a16="http://schemas.microsoft.com/office/drawing/2014/main" id="{0C123416-9BF8-8672-A0F0-526368E57DE1}"/>
                    </a:ext>
                  </a:extLst>
                </p:cNvPr>
                <p:cNvPicPr/>
                <p:nvPr/>
              </p:nvPicPr>
              <p:blipFill>
                <a:blip r:embed="rId41"/>
                <a:stretch>
                  <a:fillRect/>
                </a:stretch>
              </p:blipFill>
              <p:spPr>
                <a:xfrm>
                  <a:off x="8672104" y="1317960"/>
                  <a:ext cx="16884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8" name="Ink 27">
                  <a:extLst>
                    <a:ext uri="{FF2B5EF4-FFF2-40B4-BE49-F238E27FC236}">
                      <a16:creationId xmlns:a16="http://schemas.microsoft.com/office/drawing/2014/main" id="{5EE5DE62-1AB4-4BA7-5EC8-582E1237EC21}"/>
                    </a:ext>
                  </a:extLst>
                </p14:cNvPr>
                <p14:cNvContentPartPr/>
                <p14:nvPr/>
              </p14:nvContentPartPr>
              <p14:xfrm>
                <a:off x="8904304" y="1181880"/>
                <a:ext cx="151920" cy="203760"/>
              </p14:xfrm>
            </p:contentPart>
          </mc:Choice>
          <mc:Fallback xmlns="">
            <p:pic>
              <p:nvPicPr>
                <p:cNvPr id="28" name="Ink 27">
                  <a:extLst>
                    <a:ext uri="{FF2B5EF4-FFF2-40B4-BE49-F238E27FC236}">
                      <a16:creationId xmlns:a16="http://schemas.microsoft.com/office/drawing/2014/main" id="{5EE5DE62-1AB4-4BA7-5EC8-582E1237EC21}"/>
                    </a:ext>
                  </a:extLst>
                </p:cNvPr>
                <p:cNvPicPr/>
                <p:nvPr/>
              </p:nvPicPr>
              <p:blipFill>
                <a:blip r:embed="rId43"/>
                <a:stretch>
                  <a:fillRect/>
                </a:stretch>
              </p:blipFill>
              <p:spPr>
                <a:xfrm>
                  <a:off x="8895664" y="1172880"/>
                  <a:ext cx="16956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F0BCA532-D354-CA92-7464-21311989304C}"/>
                    </a:ext>
                  </a:extLst>
                </p14:cNvPr>
                <p14:cNvContentPartPr/>
                <p14:nvPr/>
              </p14:nvContentPartPr>
              <p14:xfrm>
                <a:off x="9129664" y="1044360"/>
                <a:ext cx="109440" cy="208440"/>
              </p14:xfrm>
            </p:contentPart>
          </mc:Choice>
          <mc:Fallback xmlns="">
            <p:pic>
              <p:nvPicPr>
                <p:cNvPr id="29" name="Ink 28">
                  <a:extLst>
                    <a:ext uri="{FF2B5EF4-FFF2-40B4-BE49-F238E27FC236}">
                      <a16:creationId xmlns:a16="http://schemas.microsoft.com/office/drawing/2014/main" id="{F0BCA532-D354-CA92-7464-21311989304C}"/>
                    </a:ext>
                  </a:extLst>
                </p:cNvPr>
                <p:cNvPicPr/>
                <p:nvPr/>
              </p:nvPicPr>
              <p:blipFill>
                <a:blip r:embed="rId45"/>
                <a:stretch>
                  <a:fillRect/>
                </a:stretch>
              </p:blipFill>
              <p:spPr>
                <a:xfrm>
                  <a:off x="9120664" y="1035720"/>
                  <a:ext cx="12708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 name="Ink 29">
                  <a:extLst>
                    <a:ext uri="{FF2B5EF4-FFF2-40B4-BE49-F238E27FC236}">
                      <a16:creationId xmlns:a16="http://schemas.microsoft.com/office/drawing/2014/main" id="{93F0C6BC-BB86-F91A-84E8-2CA85282E916}"/>
                    </a:ext>
                  </a:extLst>
                </p14:cNvPr>
                <p14:cNvContentPartPr/>
                <p14:nvPr/>
              </p14:nvContentPartPr>
              <p14:xfrm>
                <a:off x="9121384" y="1098720"/>
                <a:ext cx="91080" cy="122040"/>
              </p14:xfrm>
            </p:contentPart>
          </mc:Choice>
          <mc:Fallback xmlns="">
            <p:pic>
              <p:nvPicPr>
                <p:cNvPr id="30" name="Ink 29">
                  <a:extLst>
                    <a:ext uri="{FF2B5EF4-FFF2-40B4-BE49-F238E27FC236}">
                      <a16:creationId xmlns:a16="http://schemas.microsoft.com/office/drawing/2014/main" id="{93F0C6BC-BB86-F91A-84E8-2CA85282E916}"/>
                    </a:ext>
                  </a:extLst>
                </p:cNvPr>
                <p:cNvPicPr/>
                <p:nvPr/>
              </p:nvPicPr>
              <p:blipFill>
                <a:blip r:embed="rId47"/>
                <a:stretch>
                  <a:fillRect/>
                </a:stretch>
              </p:blipFill>
              <p:spPr>
                <a:xfrm>
                  <a:off x="9112744" y="1090080"/>
                  <a:ext cx="10872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1" name="Ink 30">
                  <a:extLst>
                    <a:ext uri="{FF2B5EF4-FFF2-40B4-BE49-F238E27FC236}">
                      <a16:creationId xmlns:a16="http://schemas.microsoft.com/office/drawing/2014/main" id="{FDA495A5-9B8B-D7B3-EDC3-8F2B910724AF}"/>
                    </a:ext>
                  </a:extLst>
                </p14:cNvPr>
                <p14:cNvContentPartPr/>
                <p14:nvPr/>
              </p14:nvContentPartPr>
              <p14:xfrm>
                <a:off x="9276904" y="965880"/>
                <a:ext cx="95760" cy="275400"/>
              </p14:xfrm>
            </p:contentPart>
          </mc:Choice>
          <mc:Fallback xmlns="">
            <p:pic>
              <p:nvPicPr>
                <p:cNvPr id="31" name="Ink 30">
                  <a:extLst>
                    <a:ext uri="{FF2B5EF4-FFF2-40B4-BE49-F238E27FC236}">
                      <a16:creationId xmlns:a16="http://schemas.microsoft.com/office/drawing/2014/main" id="{FDA495A5-9B8B-D7B3-EDC3-8F2B910724AF}"/>
                    </a:ext>
                  </a:extLst>
                </p:cNvPr>
                <p:cNvPicPr/>
                <p:nvPr/>
              </p:nvPicPr>
              <p:blipFill>
                <a:blip r:embed="rId49"/>
                <a:stretch>
                  <a:fillRect/>
                </a:stretch>
              </p:blipFill>
              <p:spPr>
                <a:xfrm>
                  <a:off x="9268264" y="957240"/>
                  <a:ext cx="113400" cy="293040"/>
                </a:xfrm>
                <a:prstGeom prst="rect">
                  <a:avLst/>
                </a:prstGeom>
              </p:spPr>
            </p:pic>
          </mc:Fallback>
        </mc:AlternateContent>
      </p:grpSp>
      <p:grpSp>
        <p:nvGrpSpPr>
          <p:cNvPr id="43" name="Group 42">
            <a:extLst>
              <a:ext uri="{FF2B5EF4-FFF2-40B4-BE49-F238E27FC236}">
                <a16:creationId xmlns:a16="http://schemas.microsoft.com/office/drawing/2014/main" id="{67391275-36F9-6DD1-250F-F53B75A754C3}"/>
              </a:ext>
            </a:extLst>
          </p:cNvPr>
          <p:cNvGrpSpPr/>
          <p:nvPr/>
        </p:nvGrpSpPr>
        <p:grpSpPr>
          <a:xfrm>
            <a:off x="7718104" y="1323360"/>
            <a:ext cx="271080" cy="199800"/>
            <a:chOff x="7718104" y="1323360"/>
            <a:chExt cx="271080" cy="199800"/>
          </a:xfrm>
        </p:grpSpPr>
        <mc:AlternateContent xmlns:mc="http://schemas.openxmlformats.org/markup-compatibility/2006" xmlns:p14="http://schemas.microsoft.com/office/powerpoint/2010/main">
          <mc:Choice Requires="p14">
            <p:contentPart p14:bwMode="auto" r:id="rId50">
              <p14:nvContentPartPr>
                <p14:cNvPr id="33" name="Ink 32">
                  <a:extLst>
                    <a:ext uri="{FF2B5EF4-FFF2-40B4-BE49-F238E27FC236}">
                      <a16:creationId xmlns:a16="http://schemas.microsoft.com/office/drawing/2014/main" id="{1E485ED4-1819-C04C-9AE0-9074AD109FCE}"/>
                    </a:ext>
                  </a:extLst>
                </p14:cNvPr>
                <p14:cNvContentPartPr/>
                <p14:nvPr/>
              </p14:nvContentPartPr>
              <p14:xfrm>
                <a:off x="7775344" y="1399320"/>
                <a:ext cx="11880" cy="11160"/>
              </p14:xfrm>
            </p:contentPart>
          </mc:Choice>
          <mc:Fallback xmlns="">
            <p:pic>
              <p:nvPicPr>
                <p:cNvPr id="33" name="Ink 32">
                  <a:extLst>
                    <a:ext uri="{FF2B5EF4-FFF2-40B4-BE49-F238E27FC236}">
                      <a16:creationId xmlns:a16="http://schemas.microsoft.com/office/drawing/2014/main" id="{1E485ED4-1819-C04C-9AE0-9074AD109FCE}"/>
                    </a:ext>
                  </a:extLst>
                </p:cNvPr>
                <p:cNvPicPr/>
                <p:nvPr/>
              </p:nvPicPr>
              <p:blipFill>
                <a:blip r:embed="rId51"/>
                <a:stretch>
                  <a:fillRect/>
                </a:stretch>
              </p:blipFill>
              <p:spPr>
                <a:xfrm>
                  <a:off x="7766344" y="1390320"/>
                  <a:ext cx="2952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4" name="Ink 33">
                  <a:extLst>
                    <a:ext uri="{FF2B5EF4-FFF2-40B4-BE49-F238E27FC236}">
                      <a16:creationId xmlns:a16="http://schemas.microsoft.com/office/drawing/2014/main" id="{35FB9B08-0BC2-FFA7-2CE1-141A242BBECE}"/>
                    </a:ext>
                  </a:extLst>
                </p14:cNvPr>
                <p14:cNvContentPartPr/>
                <p14:nvPr/>
              </p14:nvContentPartPr>
              <p14:xfrm>
                <a:off x="7718104" y="1323360"/>
                <a:ext cx="47520" cy="72720"/>
              </p14:xfrm>
            </p:contentPart>
          </mc:Choice>
          <mc:Fallback xmlns="">
            <p:pic>
              <p:nvPicPr>
                <p:cNvPr id="34" name="Ink 33">
                  <a:extLst>
                    <a:ext uri="{FF2B5EF4-FFF2-40B4-BE49-F238E27FC236}">
                      <a16:creationId xmlns:a16="http://schemas.microsoft.com/office/drawing/2014/main" id="{35FB9B08-0BC2-FFA7-2CE1-141A242BBECE}"/>
                    </a:ext>
                  </a:extLst>
                </p:cNvPr>
                <p:cNvPicPr/>
                <p:nvPr/>
              </p:nvPicPr>
              <p:blipFill>
                <a:blip r:embed="rId53"/>
                <a:stretch>
                  <a:fillRect/>
                </a:stretch>
              </p:blipFill>
              <p:spPr>
                <a:xfrm>
                  <a:off x="7709464" y="1314720"/>
                  <a:ext cx="6516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5" name="Ink 34">
                  <a:extLst>
                    <a:ext uri="{FF2B5EF4-FFF2-40B4-BE49-F238E27FC236}">
                      <a16:creationId xmlns:a16="http://schemas.microsoft.com/office/drawing/2014/main" id="{F0B52CE0-3553-75BF-0870-7B0F8743428A}"/>
                    </a:ext>
                  </a:extLst>
                </p14:cNvPr>
                <p14:cNvContentPartPr/>
                <p14:nvPr/>
              </p14:nvContentPartPr>
              <p14:xfrm>
                <a:off x="7862104" y="1425960"/>
                <a:ext cx="26280" cy="97200"/>
              </p14:xfrm>
            </p:contentPart>
          </mc:Choice>
          <mc:Fallback xmlns="">
            <p:pic>
              <p:nvPicPr>
                <p:cNvPr id="35" name="Ink 34">
                  <a:extLst>
                    <a:ext uri="{FF2B5EF4-FFF2-40B4-BE49-F238E27FC236}">
                      <a16:creationId xmlns:a16="http://schemas.microsoft.com/office/drawing/2014/main" id="{F0B52CE0-3553-75BF-0870-7B0F8743428A}"/>
                    </a:ext>
                  </a:extLst>
                </p:cNvPr>
                <p:cNvPicPr/>
                <p:nvPr/>
              </p:nvPicPr>
              <p:blipFill>
                <a:blip r:embed="rId55"/>
                <a:stretch>
                  <a:fillRect/>
                </a:stretch>
              </p:blipFill>
              <p:spPr>
                <a:xfrm>
                  <a:off x="7853464" y="1417320"/>
                  <a:ext cx="4392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7" name="Ink 36">
                  <a:extLst>
                    <a:ext uri="{FF2B5EF4-FFF2-40B4-BE49-F238E27FC236}">
                      <a16:creationId xmlns:a16="http://schemas.microsoft.com/office/drawing/2014/main" id="{36C095AB-C456-F871-8736-E835A21EDE78}"/>
                    </a:ext>
                  </a:extLst>
                </p14:cNvPr>
                <p14:cNvContentPartPr/>
                <p14:nvPr/>
              </p14:nvContentPartPr>
              <p14:xfrm>
                <a:off x="7883344" y="1392120"/>
                <a:ext cx="105840" cy="119160"/>
              </p14:xfrm>
            </p:contentPart>
          </mc:Choice>
          <mc:Fallback xmlns="">
            <p:pic>
              <p:nvPicPr>
                <p:cNvPr id="37" name="Ink 36">
                  <a:extLst>
                    <a:ext uri="{FF2B5EF4-FFF2-40B4-BE49-F238E27FC236}">
                      <a16:creationId xmlns:a16="http://schemas.microsoft.com/office/drawing/2014/main" id="{36C095AB-C456-F871-8736-E835A21EDE78}"/>
                    </a:ext>
                  </a:extLst>
                </p:cNvPr>
                <p:cNvPicPr/>
                <p:nvPr/>
              </p:nvPicPr>
              <p:blipFill>
                <a:blip r:embed="rId57"/>
                <a:stretch>
                  <a:fillRect/>
                </a:stretch>
              </p:blipFill>
              <p:spPr>
                <a:xfrm>
                  <a:off x="7874704" y="1383480"/>
                  <a:ext cx="123480" cy="136800"/>
                </a:xfrm>
                <a:prstGeom prst="rect">
                  <a:avLst/>
                </a:prstGeom>
              </p:spPr>
            </p:pic>
          </mc:Fallback>
        </mc:AlternateContent>
      </p:grpSp>
      <p:grpSp>
        <p:nvGrpSpPr>
          <p:cNvPr id="42" name="Group 41">
            <a:extLst>
              <a:ext uri="{FF2B5EF4-FFF2-40B4-BE49-F238E27FC236}">
                <a16:creationId xmlns:a16="http://schemas.microsoft.com/office/drawing/2014/main" id="{A9A89332-0256-61F4-11BC-52BCF84D39CD}"/>
              </a:ext>
            </a:extLst>
          </p:cNvPr>
          <p:cNvGrpSpPr/>
          <p:nvPr/>
        </p:nvGrpSpPr>
        <p:grpSpPr>
          <a:xfrm>
            <a:off x="8312464" y="2716920"/>
            <a:ext cx="257760" cy="261720"/>
            <a:chOff x="8312464" y="2716920"/>
            <a:chExt cx="257760" cy="261720"/>
          </a:xfrm>
        </p:grpSpPr>
        <mc:AlternateContent xmlns:mc="http://schemas.openxmlformats.org/markup-compatibility/2006" xmlns:p14="http://schemas.microsoft.com/office/powerpoint/2010/main">
          <mc:Choice Requires="p14">
            <p:contentPart p14:bwMode="auto" r:id="rId58">
              <p14:nvContentPartPr>
                <p14:cNvPr id="38" name="Ink 37">
                  <a:extLst>
                    <a:ext uri="{FF2B5EF4-FFF2-40B4-BE49-F238E27FC236}">
                      <a16:creationId xmlns:a16="http://schemas.microsoft.com/office/drawing/2014/main" id="{58AF7E07-6A3C-C93F-9FBD-3F8BC1965B52}"/>
                    </a:ext>
                  </a:extLst>
                </p14:cNvPr>
                <p14:cNvContentPartPr/>
                <p14:nvPr/>
              </p14:nvContentPartPr>
              <p14:xfrm>
                <a:off x="8312464" y="2716920"/>
                <a:ext cx="60480" cy="68400"/>
              </p14:xfrm>
            </p:contentPart>
          </mc:Choice>
          <mc:Fallback xmlns="">
            <p:pic>
              <p:nvPicPr>
                <p:cNvPr id="38" name="Ink 37">
                  <a:extLst>
                    <a:ext uri="{FF2B5EF4-FFF2-40B4-BE49-F238E27FC236}">
                      <a16:creationId xmlns:a16="http://schemas.microsoft.com/office/drawing/2014/main" id="{58AF7E07-6A3C-C93F-9FBD-3F8BC1965B52}"/>
                    </a:ext>
                  </a:extLst>
                </p:cNvPr>
                <p:cNvPicPr/>
                <p:nvPr/>
              </p:nvPicPr>
              <p:blipFill>
                <a:blip r:embed="rId59"/>
                <a:stretch>
                  <a:fillRect/>
                </a:stretch>
              </p:blipFill>
              <p:spPr>
                <a:xfrm>
                  <a:off x="8303464" y="2707920"/>
                  <a:ext cx="7812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9" name="Ink 38">
                  <a:extLst>
                    <a:ext uri="{FF2B5EF4-FFF2-40B4-BE49-F238E27FC236}">
                      <a16:creationId xmlns:a16="http://schemas.microsoft.com/office/drawing/2014/main" id="{5001C29E-2C34-AA12-F150-44663953ED8F}"/>
                    </a:ext>
                  </a:extLst>
                </p14:cNvPr>
                <p14:cNvContentPartPr/>
                <p14:nvPr/>
              </p14:nvContentPartPr>
              <p14:xfrm>
                <a:off x="8429824" y="2854800"/>
                <a:ext cx="19800" cy="123840"/>
              </p14:xfrm>
            </p:contentPart>
          </mc:Choice>
          <mc:Fallback xmlns="">
            <p:pic>
              <p:nvPicPr>
                <p:cNvPr id="39" name="Ink 38">
                  <a:extLst>
                    <a:ext uri="{FF2B5EF4-FFF2-40B4-BE49-F238E27FC236}">
                      <a16:creationId xmlns:a16="http://schemas.microsoft.com/office/drawing/2014/main" id="{5001C29E-2C34-AA12-F150-44663953ED8F}"/>
                    </a:ext>
                  </a:extLst>
                </p:cNvPr>
                <p:cNvPicPr/>
                <p:nvPr/>
              </p:nvPicPr>
              <p:blipFill>
                <a:blip r:embed="rId61"/>
                <a:stretch>
                  <a:fillRect/>
                </a:stretch>
              </p:blipFill>
              <p:spPr>
                <a:xfrm>
                  <a:off x="8420824" y="2846160"/>
                  <a:ext cx="3744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0" name="Ink 39">
                  <a:extLst>
                    <a:ext uri="{FF2B5EF4-FFF2-40B4-BE49-F238E27FC236}">
                      <a16:creationId xmlns:a16="http://schemas.microsoft.com/office/drawing/2014/main" id="{B0CAB907-F3D6-A49A-CC21-8ABE2A08A82F}"/>
                    </a:ext>
                  </a:extLst>
                </p14:cNvPr>
                <p14:cNvContentPartPr/>
                <p14:nvPr/>
              </p14:nvContentPartPr>
              <p14:xfrm>
                <a:off x="8456464" y="2896200"/>
                <a:ext cx="75960" cy="52560"/>
              </p14:xfrm>
            </p:contentPart>
          </mc:Choice>
          <mc:Fallback xmlns="">
            <p:pic>
              <p:nvPicPr>
                <p:cNvPr id="40" name="Ink 39">
                  <a:extLst>
                    <a:ext uri="{FF2B5EF4-FFF2-40B4-BE49-F238E27FC236}">
                      <a16:creationId xmlns:a16="http://schemas.microsoft.com/office/drawing/2014/main" id="{B0CAB907-F3D6-A49A-CC21-8ABE2A08A82F}"/>
                    </a:ext>
                  </a:extLst>
                </p:cNvPr>
                <p:cNvPicPr/>
                <p:nvPr/>
              </p:nvPicPr>
              <p:blipFill>
                <a:blip r:embed="rId63"/>
                <a:stretch>
                  <a:fillRect/>
                </a:stretch>
              </p:blipFill>
              <p:spPr>
                <a:xfrm>
                  <a:off x="8447464" y="2887560"/>
                  <a:ext cx="9360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1" name="Ink 40">
                  <a:extLst>
                    <a:ext uri="{FF2B5EF4-FFF2-40B4-BE49-F238E27FC236}">
                      <a16:creationId xmlns:a16="http://schemas.microsoft.com/office/drawing/2014/main" id="{7F43B83C-0AF1-7AF9-D1E9-06D0A24CE561}"/>
                    </a:ext>
                  </a:extLst>
                </p14:cNvPr>
                <p14:cNvContentPartPr/>
                <p14:nvPr/>
              </p14:nvContentPartPr>
              <p14:xfrm>
                <a:off x="8524504" y="2837520"/>
                <a:ext cx="45720" cy="117720"/>
              </p14:xfrm>
            </p:contentPart>
          </mc:Choice>
          <mc:Fallback xmlns="">
            <p:pic>
              <p:nvPicPr>
                <p:cNvPr id="41" name="Ink 40">
                  <a:extLst>
                    <a:ext uri="{FF2B5EF4-FFF2-40B4-BE49-F238E27FC236}">
                      <a16:creationId xmlns:a16="http://schemas.microsoft.com/office/drawing/2014/main" id="{7F43B83C-0AF1-7AF9-D1E9-06D0A24CE561}"/>
                    </a:ext>
                  </a:extLst>
                </p:cNvPr>
                <p:cNvPicPr/>
                <p:nvPr/>
              </p:nvPicPr>
              <p:blipFill>
                <a:blip r:embed="rId65"/>
                <a:stretch>
                  <a:fillRect/>
                </a:stretch>
              </p:blipFill>
              <p:spPr>
                <a:xfrm>
                  <a:off x="8515864" y="2828880"/>
                  <a:ext cx="63360" cy="135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6">
            <p14:nvContentPartPr>
              <p14:cNvPr id="44" name="Ink 43">
                <a:extLst>
                  <a:ext uri="{FF2B5EF4-FFF2-40B4-BE49-F238E27FC236}">
                    <a16:creationId xmlns:a16="http://schemas.microsoft.com/office/drawing/2014/main" id="{D311F77A-9358-79FB-8FC6-83264ED7E90C}"/>
                  </a:ext>
                </a:extLst>
              </p14:cNvPr>
              <p14:cNvContentPartPr/>
              <p14:nvPr/>
            </p14:nvContentPartPr>
            <p14:xfrm>
              <a:off x="7991704" y="2928600"/>
              <a:ext cx="261720" cy="43200"/>
            </p14:xfrm>
          </p:contentPart>
        </mc:Choice>
        <mc:Fallback xmlns="">
          <p:pic>
            <p:nvPicPr>
              <p:cNvPr id="44" name="Ink 43">
                <a:extLst>
                  <a:ext uri="{FF2B5EF4-FFF2-40B4-BE49-F238E27FC236}">
                    <a16:creationId xmlns:a16="http://schemas.microsoft.com/office/drawing/2014/main" id="{D311F77A-9358-79FB-8FC6-83264ED7E90C}"/>
                  </a:ext>
                </a:extLst>
              </p:cNvPr>
              <p:cNvPicPr/>
              <p:nvPr/>
            </p:nvPicPr>
            <p:blipFill>
              <a:blip r:embed="rId67"/>
              <a:stretch>
                <a:fillRect/>
              </a:stretch>
            </p:blipFill>
            <p:spPr>
              <a:xfrm>
                <a:off x="7919704" y="2784960"/>
                <a:ext cx="405360" cy="330840"/>
              </a:xfrm>
              <a:prstGeom prst="rect">
                <a:avLst/>
              </a:prstGeom>
            </p:spPr>
          </p:pic>
        </mc:Fallback>
      </mc:AlternateContent>
      <p:grpSp>
        <p:nvGrpSpPr>
          <p:cNvPr id="58" name="Group 57">
            <a:extLst>
              <a:ext uri="{FF2B5EF4-FFF2-40B4-BE49-F238E27FC236}">
                <a16:creationId xmlns:a16="http://schemas.microsoft.com/office/drawing/2014/main" id="{F910874B-9E27-C131-442B-B2CF1AD659BB}"/>
              </a:ext>
            </a:extLst>
          </p:cNvPr>
          <p:cNvGrpSpPr/>
          <p:nvPr/>
        </p:nvGrpSpPr>
        <p:grpSpPr>
          <a:xfrm>
            <a:off x="7062904" y="4023360"/>
            <a:ext cx="712440" cy="556200"/>
            <a:chOff x="7062904" y="4023360"/>
            <a:chExt cx="712440" cy="556200"/>
          </a:xfrm>
        </p:grpSpPr>
        <mc:AlternateContent xmlns:mc="http://schemas.openxmlformats.org/markup-compatibility/2006" xmlns:p14="http://schemas.microsoft.com/office/powerpoint/2010/main">
          <mc:Choice Requires="p14">
            <p:contentPart p14:bwMode="auto" r:id="rId68">
              <p14:nvContentPartPr>
                <p14:cNvPr id="48" name="Ink 47">
                  <a:extLst>
                    <a:ext uri="{FF2B5EF4-FFF2-40B4-BE49-F238E27FC236}">
                      <a16:creationId xmlns:a16="http://schemas.microsoft.com/office/drawing/2014/main" id="{C1C82327-D702-320C-3E46-9291618F7211}"/>
                    </a:ext>
                  </a:extLst>
                </p14:cNvPr>
                <p14:cNvContentPartPr/>
                <p14:nvPr/>
              </p14:nvContentPartPr>
              <p14:xfrm>
                <a:off x="7062904" y="4397040"/>
                <a:ext cx="102960" cy="182520"/>
              </p14:xfrm>
            </p:contentPart>
          </mc:Choice>
          <mc:Fallback xmlns="">
            <p:pic>
              <p:nvPicPr>
                <p:cNvPr id="48" name="Ink 47">
                  <a:extLst>
                    <a:ext uri="{FF2B5EF4-FFF2-40B4-BE49-F238E27FC236}">
                      <a16:creationId xmlns:a16="http://schemas.microsoft.com/office/drawing/2014/main" id="{C1C82327-D702-320C-3E46-9291618F7211}"/>
                    </a:ext>
                  </a:extLst>
                </p:cNvPr>
                <p:cNvPicPr/>
                <p:nvPr/>
              </p:nvPicPr>
              <p:blipFill>
                <a:blip r:embed="rId69"/>
                <a:stretch>
                  <a:fillRect/>
                </a:stretch>
              </p:blipFill>
              <p:spPr>
                <a:xfrm>
                  <a:off x="7054264" y="4388040"/>
                  <a:ext cx="12060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9" name="Ink 48">
                  <a:extLst>
                    <a:ext uri="{FF2B5EF4-FFF2-40B4-BE49-F238E27FC236}">
                      <a16:creationId xmlns:a16="http://schemas.microsoft.com/office/drawing/2014/main" id="{E24A4A1A-1170-0289-B0B3-D8410EF89338}"/>
                    </a:ext>
                  </a:extLst>
                </p14:cNvPr>
                <p14:cNvContentPartPr/>
                <p14:nvPr/>
              </p14:nvContentPartPr>
              <p14:xfrm>
                <a:off x="7100704" y="4200480"/>
                <a:ext cx="118800" cy="294120"/>
              </p14:xfrm>
            </p:contentPart>
          </mc:Choice>
          <mc:Fallback xmlns="">
            <p:pic>
              <p:nvPicPr>
                <p:cNvPr id="49" name="Ink 48">
                  <a:extLst>
                    <a:ext uri="{FF2B5EF4-FFF2-40B4-BE49-F238E27FC236}">
                      <a16:creationId xmlns:a16="http://schemas.microsoft.com/office/drawing/2014/main" id="{E24A4A1A-1170-0289-B0B3-D8410EF89338}"/>
                    </a:ext>
                  </a:extLst>
                </p:cNvPr>
                <p:cNvPicPr/>
                <p:nvPr/>
              </p:nvPicPr>
              <p:blipFill>
                <a:blip r:embed="rId71"/>
                <a:stretch>
                  <a:fillRect/>
                </a:stretch>
              </p:blipFill>
              <p:spPr>
                <a:xfrm>
                  <a:off x="7091704" y="4191840"/>
                  <a:ext cx="136440" cy="3117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1" name="Ink 50">
                  <a:extLst>
                    <a:ext uri="{FF2B5EF4-FFF2-40B4-BE49-F238E27FC236}">
                      <a16:creationId xmlns:a16="http://schemas.microsoft.com/office/drawing/2014/main" id="{0C183057-1CA0-9B31-D3D8-2FB0415E5FDA}"/>
                    </a:ext>
                  </a:extLst>
                </p14:cNvPr>
                <p14:cNvContentPartPr/>
                <p14:nvPr/>
              </p14:nvContentPartPr>
              <p14:xfrm>
                <a:off x="7340824" y="4251960"/>
                <a:ext cx="46080" cy="159840"/>
              </p14:xfrm>
            </p:contentPart>
          </mc:Choice>
          <mc:Fallback xmlns="">
            <p:pic>
              <p:nvPicPr>
                <p:cNvPr id="51" name="Ink 50">
                  <a:extLst>
                    <a:ext uri="{FF2B5EF4-FFF2-40B4-BE49-F238E27FC236}">
                      <a16:creationId xmlns:a16="http://schemas.microsoft.com/office/drawing/2014/main" id="{0C183057-1CA0-9B31-D3D8-2FB0415E5FDA}"/>
                    </a:ext>
                  </a:extLst>
                </p:cNvPr>
                <p:cNvPicPr/>
                <p:nvPr/>
              </p:nvPicPr>
              <p:blipFill>
                <a:blip r:embed="rId73"/>
                <a:stretch>
                  <a:fillRect/>
                </a:stretch>
              </p:blipFill>
              <p:spPr>
                <a:xfrm>
                  <a:off x="7332184" y="4243320"/>
                  <a:ext cx="6372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2" name="Ink 51">
                  <a:extLst>
                    <a:ext uri="{FF2B5EF4-FFF2-40B4-BE49-F238E27FC236}">
                      <a16:creationId xmlns:a16="http://schemas.microsoft.com/office/drawing/2014/main" id="{C9C5EE0F-CC01-9125-58C0-11A608E12394}"/>
                    </a:ext>
                  </a:extLst>
                </p14:cNvPr>
                <p14:cNvContentPartPr/>
                <p14:nvPr/>
              </p14:nvContentPartPr>
              <p14:xfrm>
                <a:off x="7234264" y="4200840"/>
                <a:ext cx="153360" cy="101880"/>
              </p14:xfrm>
            </p:contentPart>
          </mc:Choice>
          <mc:Fallback xmlns="">
            <p:pic>
              <p:nvPicPr>
                <p:cNvPr id="52" name="Ink 51">
                  <a:extLst>
                    <a:ext uri="{FF2B5EF4-FFF2-40B4-BE49-F238E27FC236}">
                      <a16:creationId xmlns:a16="http://schemas.microsoft.com/office/drawing/2014/main" id="{C9C5EE0F-CC01-9125-58C0-11A608E12394}"/>
                    </a:ext>
                  </a:extLst>
                </p:cNvPr>
                <p:cNvPicPr/>
                <p:nvPr/>
              </p:nvPicPr>
              <p:blipFill>
                <a:blip r:embed="rId75"/>
                <a:stretch>
                  <a:fillRect/>
                </a:stretch>
              </p:blipFill>
              <p:spPr>
                <a:xfrm>
                  <a:off x="7225624" y="4192200"/>
                  <a:ext cx="17100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3" name="Ink 52">
                  <a:extLst>
                    <a:ext uri="{FF2B5EF4-FFF2-40B4-BE49-F238E27FC236}">
                      <a16:creationId xmlns:a16="http://schemas.microsoft.com/office/drawing/2014/main" id="{DEAC348C-A5ED-4AA8-5A42-E8978574F190}"/>
                    </a:ext>
                  </a:extLst>
                </p14:cNvPr>
                <p14:cNvContentPartPr/>
                <p14:nvPr/>
              </p14:nvContentPartPr>
              <p14:xfrm>
                <a:off x="7490224" y="4149000"/>
                <a:ext cx="76680" cy="146880"/>
              </p14:xfrm>
            </p:contentPart>
          </mc:Choice>
          <mc:Fallback xmlns="">
            <p:pic>
              <p:nvPicPr>
                <p:cNvPr id="53" name="Ink 52">
                  <a:extLst>
                    <a:ext uri="{FF2B5EF4-FFF2-40B4-BE49-F238E27FC236}">
                      <a16:creationId xmlns:a16="http://schemas.microsoft.com/office/drawing/2014/main" id="{DEAC348C-A5ED-4AA8-5A42-E8978574F190}"/>
                    </a:ext>
                  </a:extLst>
                </p:cNvPr>
                <p:cNvPicPr/>
                <p:nvPr/>
              </p:nvPicPr>
              <p:blipFill>
                <a:blip r:embed="rId77"/>
                <a:stretch>
                  <a:fillRect/>
                </a:stretch>
              </p:blipFill>
              <p:spPr>
                <a:xfrm>
                  <a:off x="7481224" y="4140000"/>
                  <a:ext cx="9432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4" name="Ink 53">
                  <a:extLst>
                    <a:ext uri="{FF2B5EF4-FFF2-40B4-BE49-F238E27FC236}">
                      <a16:creationId xmlns:a16="http://schemas.microsoft.com/office/drawing/2014/main" id="{5E074589-4CCA-2E3A-79EF-8FBDCA2D6CA6}"/>
                    </a:ext>
                  </a:extLst>
                </p14:cNvPr>
                <p14:cNvContentPartPr/>
                <p14:nvPr/>
              </p14:nvContentPartPr>
              <p14:xfrm>
                <a:off x="7418584" y="4090320"/>
                <a:ext cx="166680" cy="104400"/>
              </p14:xfrm>
            </p:contentPart>
          </mc:Choice>
          <mc:Fallback xmlns="">
            <p:pic>
              <p:nvPicPr>
                <p:cNvPr id="54" name="Ink 53">
                  <a:extLst>
                    <a:ext uri="{FF2B5EF4-FFF2-40B4-BE49-F238E27FC236}">
                      <a16:creationId xmlns:a16="http://schemas.microsoft.com/office/drawing/2014/main" id="{5E074589-4CCA-2E3A-79EF-8FBDCA2D6CA6}"/>
                    </a:ext>
                  </a:extLst>
                </p:cNvPr>
                <p:cNvPicPr/>
                <p:nvPr/>
              </p:nvPicPr>
              <p:blipFill>
                <a:blip r:embed="rId79"/>
                <a:stretch>
                  <a:fillRect/>
                </a:stretch>
              </p:blipFill>
              <p:spPr>
                <a:xfrm>
                  <a:off x="7409944" y="4081320"/>
                  <a:ext cx="18432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5" name="Ink 54">
                  <a:extLst>
                    <a:ext uri="{FF2B5EF4-FFF2-40B4-BE49-F238E27FC236}">
                      <a16:creationId xmlns:a16="http://schemas.microsoft.com/office/drawing/2014/main" id="{A79EF3E8-D532-945D-1BDE-1FF44B3D2977}"/>
                    </a:ext>
                  </a:extLst>
                </p14:cNvPr>
                <p14:cNvContentPartPr/>
                <p14:nvPr/>
              </p14:nvContentPartPr>
              <p14:xfrm>
                <a:off x="7672384" y="4028760"/>
                <a:ext cx="70560" cy="177840"/>
              </p14:xfrm>
            </p:contentPart>
          </mc:Choice>
          <mc:Fallback xmlns="">
            <p:pic>
              <p:nvPicPr>
                <p:cNvPr id="55" name="Ink 54">
                  <a:extLst>
                    <a:ext uri="{FF2B5EF4-FFF2-40B4-BE49-F238E27FC236}">
                      <a16:creationId xmlns:a16="http://schemas.microsoft.com/office/drawing/2014/main" id="{A79EF3E8-D532-945D-1BDE-1FF44B3D2977}"/>
                    </a:ext>
                  </a:extLst>
                </p:cNvPr>
                <p:cNvPicPr/>
                <p:nvPr/>
              </p:nvPicPr>
              <p:blipFill>
                <a:blip r:embed="rId81"/>
                <a:stretch>
                  <a:fillRect/>
                </a:stretch>
              </p:blipFill>
              <p:spPr>
                <a:xfrm>
                  <a:off x="7663744" y="4019760"/>
                  <a:ext cx="8820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6" name="Ink 55">
                  <a:extLst>
                    <a:ext uri="{FF2B5EF4-FFF2-40B4-BE49-F238E27FC236}">
                      <a16:creationId xmlns:a16="http://schemas.microsoft.com/office/drawing/2014/main" id="{C4C8479D-2362-1829-38A4-1E88D265CFB8}"/>
                    </a:ext>
                  </a:extLst>
                </p14:cNvPr>
                <p14:cNvContentPartPr/>
                <p14:nvPr/>
              </p14:nvContentPartPr>
              <p14:xfrm>
                <a:off x="7629904" y="4023360"/>
                <a:ext cx="145440" cy="106920"/>
              </p14:xfrm>
            </p:contentPart>
          </mc:Choice>
          <mc:Fallback xmlns="">
            <p:pic>
              <p:nvPicPr>
                <p:cNvPr id="56" name="Ink 55">
                  <a:extLst>
                    <a:ext uri="{FF2B5EF4-FFF2-40B4-BE49-F238E27FC236}">
                      <a16:creationId xmlns:a16="http://schemas.microsoft.com/office/drawing/2014/main" id="{C4C8479D-2362-1829-38A4-1E88D265CFB8}"/>
                    </a:ext>
                  </a:extLst>
                </p:cNvPr>
                <p:cNvPicPr/>
                <p:nvPr/>
              </p:nvPicPr>
              <p:blipFill>
                <a:blip r:embed="rId83"/>
                <a:stretch>
                  <a:fillRect/>
                </a:stretch>
              </p:blipFill>
              <p:spPr>
                <a:xfrm>
                  <a:off x="7620904" y="4014720"/>
                  <a:ext cx="163080" cy="124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4">
            <p14:nvContentPartPr>
              <p14:cNvPr id="57" name="Ink 56">
                <a:extLst>
                  <a:ext uri="{FF2B5EF4-FFF2-40B4-BE49-F238E27FC236}">
                    <a16:creationId xmlns:a16="http://schemas.microsoft.com/office/drawing/2014/main" id="{0944A7BB-92B6-24D9-4438-29D6680D5298}"/>
                  </a:ext>
                </a:extLst>
              </p14:cNvPr>
              <p14:cNvContentPartPr/>
              <p14:nvPr/>
            </p14:nvContentPartPr>
            <p14:xfrm>
              <a:off x="8623144" y="3636360"/>
              <a:ext cx="237240" cy="229680"/>
            </p14:xfrm>
          </p:contentPart>
        </mc:Choice>
        <mc:Fallback xmlns="">
          <p:pic>
            <p:nvPicPr>
              <p:cNvPr id="57" name="Ink 56">
                <a:extLst>
                  <a:ext uri="{FF2B5EF4-FFF2-40B4-BE49-F238E27FC236}">
                    <a16:creationId xmlns:a16="http://schemas.microsoft.com/office/drawing/2014/main" id="{0944A7BB-92B6-24D9-4438-29D6680D5298}"/>
                  </a:ext>
                </a:extLst>
              </p:cNvPr>
              <p:cNvPicPr/>
              <p:nvPr/>
            </p:nvPicPr>
            <p:blipFill>
              <a:blip r:embed="rId85"/>
              <a:stretch>
                <a:fillRect/>
              </a:stretch>
            </p:blipFill>
            <p:spPr>
              <a:xfrm>
                <a:off x="8614504" y="3627720"/>
                <a:ext cx="25488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9" name="Ink 58">
                <a:extLst>
                  <a:ext uri="{FF2B5EF4-FFF2-40B4-BE49-F238E27FC236}">
                    <a16:creationId xmlns:a16="http://schemas.microsoft.com/office/drawing/2014/main" id="{A50EEAE9-C1C3-6A60-6C25-863FB0B5723F}"/>
                  </a:ext>
                </a:extLst>
              </p14:cNvPr>
              <p14:cNvContentPartPr/>
              <p14:nvPr/>
            </p14:nvContentPartPr>
            <p14:xfrm>
              <a:off x="7462144" y="4493520"/>
              <a:ext cx="174240" cy="237240"/>
            </p14:xfrm>
          </p:contentPart>
        </mc:Choice>
        <mc:Fallback xmlns="">
          <p:pic>
            <p:nvPicPr>
              <p:cNvPr id="59" name="Ink 58">
                <a:extLst>
                  <a:ext uri="{FF2B5EF4-FFF2-40B4-BE49-F238E27FC236}">
                    <a16:creationId xmlns:a16="http://schemas.microsoft.com/office/drawing/2014/main" id="{A50EEAE9-C1C3-6A60-6C25-863FB0B5723F}"/>
                  </a:ext>
                </a:extLst>
              </p:cNvPr>
              <p:cNvPicPr/>
              <p:nvPr/>
            </p:nvPicPr>
            <p:blipFill>
              <a:blip r:embed="rId87"/>
              <a:stretch>
                <a:fillRect/>
              </a:stretch>
            </p:blipFill>
            <p:spPr>
              <a:xfrm>
                <a:off x="7453144" y="4484880"/>
                <a:ext cx="191880" cy="254880"/>
              </a:xfrm>
              <a:prstGeom prst="rect">
                <a:avLst/>
              </a:prstGeom>
            </p:spPr>
          </p:pic>
        </mc:Fallback>
      </mc:AlternateContent>
      <p:grpSp>
        <p:nvGrpSpPr>
          <p:cNvPr id="64" name="Group 63">
            <a:extLst>
              <a:ext uri="{FF2B5EF4-FFF2-40B4-BE49-F238E27FC236}">
                <a16:creationId xmlns:a16="http://schemas.microsoft.com/office/drawing/2014/main" id="{632D75E1-1E9F-ECD7-CD7E-B5A6414CDC12}"/>
              </a:ext>
            </a:extLst>
          </p:cNvPr>
          <p:cNvGrpSpPr/>
          <p:nvPr/>
        </p:nvGrpSpPr>
        <p:grpSpPr>
          <a:xfrm>
            <a:off x="7671664" y="2899440"/>
            <a:ext cx="330840" cy="577080"/>
            <a:chOff x="7671664" y="2899440"/>
            <a:chExt cx="330840" cy="577080"/>
          </a:xfrm>
        </p:grpSpPr>
        <mc:AlternateContent xmlns:mc="http://schemas.openxmlformats.org/markup-compatibility/2006" xmlns:p14="http://schemas.microsoft.com/office/powerpoint/2010/main">
          <mc:Choice Requires="p14">
            <p:contentPart p14:bwMode="auto" r:id="rId88">
              <p14:nvContentPartPr>
                <p14:cNvPr id="45" name="Ink 44">
                  <a:extLst>
                    <a:ext uri="{FF2B5EF4-FFF2-40B4-BE49-F238E27FC236}">
                      <a16:creationId xmlns:a16="http://schemas.microsoft.com/office/drawing/2014/main" id="{78241C31-CC80-8C53-66E6-4110F9BAEBDE}"/>
                    </a:ext>
                  </a:extLst>
                </p14:cNvPr>
                <p14:cNvContentPartPr/>
                <p14:nvPr/>
              </p14:nvContentPartPr>
              <p14:xfrm>
                <a:off x="7891624" y="2899440"/>
                <a:ext cx="86400" cy="371520"/>
              </p14:xfrm>
            </p:contentPart>
          </mc:Choice>
          <mc:Fallback xmlns="">
            <p:pic>
              <p:nvPicPr>
                <p:cNvPr id="45" name="Ink 44">
                  <a:extLst>
                    <a:ext uri="{FF2B5EF4-FFF2-40B4-BE49-F238E27FC236}">
                      <a16:creationId xmlns:a16="http://schemas.microsoft.com/office/drawing/2014/main" id="{78241C31-CC80-8C53-66E6-4110F9BAEBDE}"/>
                    </a:ext>
                  </a:extLst>
                </p:cNvPr>
                <p:cNvPicPr/>
                <p:nvPr/>
              </p:nvPicPr>
              <p:blipFill>
                <a:blip r:embed="rId89"/>
                <a:stretch>
                  <a:fillRect/>
                </a:stretch>
              </p:blipFill>
              <p:spPr>
                <a:xfrm>
                  <a:off x="7882624" y="2890800"/>
                  <a:ext cx="104040" cy="3891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46" name="Ink 45">
                  <a:extLst>
                    <a:ext uri="{FF2B5EF4-FFF2-40B4-BE49-F238E27FC236}">
                      <a16:creationId xmlns:a16="http://schemas.microsoft.com/office/drawing/2014/main" id="{DD343257-F129-B4E7-8D70-2D92B5068EA2}"/>
                    </a:ext>
                  </a:extLst>
                </p14:cNvPr>
                <p14:cNvContentPartPr/>
                <p14:nvPr/>
              </p14:nvContentPartPr>
              <p14:xfrm>
                <a:off x="7912504" y="3213360"/>
                <a:ext cx="68400" cy="89640"/>
              </p14:xfrm>
            </p:contentPart>
          </mc:Choice>
          <mc:Fallback xmlns="">
            <p:pic>
              <p:nvPicPr>
                <p:cNvPr id="46" name="Ink 45">
                  <a:extLst>
                    <a:ext uri="{FF2B5EF4-FFF2-40B4-BE49-F238E27FC236}">
                      <a16:creationId xmlns:a16="http://schemas.microsoft.com/office/drawing/2014/main" id="{DD343257-F129-B4E7-8D70-2D92B5068EA2}"/>
                    </a:ext>
                  </a:extLst>
                </p:cNvPr>
                <p:cNvPicPr/>
                <p:nvPr/>
              </p:nvPicPr>
              <p:blipFill>
                <a:blip r:embed="rId91"/>
                <a:stretch>
                  <a:fillRect/>
                </a:stretch>
              </p:blipFill>
              <p:spPr>
                <a:xfrm>
                  <a:off x="7903504" y="3204720"/>
                  <a:ext cx="8604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0" name="Ink 59">
                  <a:extLst>
                    <a:ext uri="{FF2B5EF4-FFF2-40B4-BE49-F238E27FC236}">
                      <a16:creationId xmlns:a16="http://schemas.microsoft.com/office/drawing/2014/main" id="{4999F5BD-14B3-948D-AB52-6526FF5BC05A}"/>
                    </a:ext>
                  </a:extLst>
                </p14:cNvPr>
                <p14:cNvContentPartPr/>
                <p14:nvPr/>
              </p14:nvContentPartPr>
              <p14:xfrm>
                <a:off x="7984864" y="3459960"/>
                <a:ext cx="17640" cy="16560"/>
              </p14:xfrm>
            </p:contentPart>
          </mc:Choice>
          <mc:Fallback xmlns="">
            <p:pic>
              <p:nvPicPr>
                <p:cNvPr id="60" name="Ink 59">
                  <a:extLst>
                    <a:ext uri="{FF2B5EF4-FFF2-40B4-BE49-F238E27FC236}">
                      <a16:creationId xmlns:a16="http://schemas.microsoft.com/office/drawing/2014/main" id="{4999F5BD-14B3-948D-AB52-6526FF5BC05A}"/>
                    </a:ext>
                  </a:extLst>
                </p:cNvPr>
                <p:cNvPicPr/>
                <p:nvPr/>
              </p:nvPicPr>
              <p:blipFill>
                <a:blip r:embed="rId93"/>
                <a:stretch>
                  <a:fillRect/>
                </a:stretch>
              </p:blipFill>
              <p:spPr>
                <a:xfrm>
                  <a:off x="7976224" y="3450960"/>
                  <a:ext cx="352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1" name="Ink 60">
                  <a:extLst>
                    <a:ext uri="{FF2B5EF4-FFF2-40B4-BE49-F238E27FC236}">
                      <a16:creationId xmlns:a16="http://schemas.microsoft.com/office/drawing/2014/main" id="{68602A1F-F7DE-F2B2-05AD-6064CE711461}"/>
                    </a:ext>
                  </a:extLst>
                </p14:cNvPr>
                <p14:cNvContentPartPr/>
                <p14:nvPr/>
              </p14:nvContentPartPr>
              <p14:xfrm>
                <a:off x="7993504" y="3437640"/>
                <a:ext cx="5760" cy="17640"/>
              </p14:xfrm>
            </p:contentPart>
          </mc:Choice>
          <mc:Fallback xmlns="">
            <p:pic>
              <p:nvPicPr>
                <p:cNvPr id="61" name="Ink 60">
                  <a:extLst>
                    <a:ext uri="{FF2B5EF4-FFF2-40B4-BE49-F238E27FC236}">
                      <a16:creationId xmlns:a16="http://schemas.microsoft.com/office/drawing/2014/main" id="{68602A1F-F7DE-F2B2-05AD-6064CE711461}"/>
                    </a:ext>
                  </a:extLst>
                </p:cNvPr>
                <p:cNvPicPr/>
                <p:nvPr/>
              </p:nvPicPr>
              <p:blipFill>
                <a:blip r:embed="rId95"/>
                <a:stretch>
                  <a:fillRect/>
                </a:stretch>
              </p:blipFill>
              <p:spPr>
                <a:xfrm>
                  <a:off x="7984864" y="3429000"/>
                  <a:ext cx="2340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3" name="Ink 62">
                  <a:extLst>
                    <a:ext uri="{FF2B5EF4-FFF2-40B4-BE49-F238E27FC236}">
                      <a16:creationId xmlns:a16="http://schemas.microsoft.com/office/drawing/2014/main" id="{D9A171A8-E249-B0FA-5FB8-2C6B9985E378}"/>
                    </a:ext>
                  </a:extLst>
                </p14:cNvPr>
                <p14:cNvContentPartPr/>
                <p14:nvPr/>
              </p14:nvContentPartPr>
              <p14:xfrm>
                <a:off x="7671664" y="3267000"/>
                <a:ext cx="164160" cy="168480"/>
              </p14:xfrm>
            </p:contentPart>
          </mc:Choice>
          <mc:Fallback xmlns="">
            <p:pic>
              <p:nvPicPr>
                <p:cNvPr id="63" name="Ink 62">
                  <a:extLst>
                    <a:ext uri="{FF2B5EF4-FFF2-40B4-BE49-F238E27FC236}">
                      <a16:creationId xmlns:a16="http://schemas.microsoft.com/office/drawing/2014/main" id="{D9A171A8-E249-B0FA-5FB8-2C6B9985E378}"/>
                    </a:ext>
                  </a:extLst>
                </p:cNvPr>
                <p:cNvPicPr/>
                <p:nvPr/>
              </p:nvPicPr>
              <p:blipFill>
                <a:blip r:embed="rId97"/>
                <a:stretch>
                  <a:fillRect/>
                </a:stretch>
              </p:blipFill>
              <p:spPr>
                <a:xfrm>
                  <a:off x="7663024" y="3258360"/>
                  <a:ext cx="181800" cy="186120"/>
                </a:xfrm>
                <a:prstGeom prst="rect">
                  <a:avLst/>
                </a:prstGeom>
              </p:spPr>
            </p:pic>
          </mc:Fallback>
        </mc:AlternateContent>
      </p:grpSp>
      <p:grpSp>
        <p:nvGrpSpPr>
          <p:cNvPr id="71" name="Group 70">
            <a:extLst>
              <a:ext uri="{FF2B5EF4-FFF2-40B4-BE49-F238E27FC236}">
                <a16:creationId xmlns:a16="http://schemas.microsoft.com/office/drawing/2014/main" id="{D60DC214-F8B3-67DA-021F-44D5E271F26C}"/>
              </a:ext>
            </a:extLst>
          </p:cNvPr>
          <p:cNvGrpSpPr/>
          <p:nvPr/>
        </p:nvGrpSpPr>
        <p:grpSpPr>
          <a:xfrm>
            <a:off x="11112184" y="2283120"/>
            <a:ext cx="1449720" cy="1059480"/>
            <a:chOff x="11112184" y="2283120"/>
            <a:chExt cx="1449720" cy="1059480"/>
          </a:xfrm>
        </p:grpSpPr>
        <mc:AlternateContent xmlns:mc="http://schemas.openxmlformats.org/markup-compatibility/2006" xmlns:p14="http://schemas.microsoft.com/office/powerpoint/2010/main">
          <mc:Choice Requires="p14">
            <p:contentPart p14:bwMode="auto" r:id="rId98">
              <p14:nvContentPartPr>
                <p14:cNvPr id="65" name="Ink 64">
                  <a:extLst>
                    <a:ext uri="{FF2B5EF4-FFF2-40B4-BE49-F238E27FC236}">
                      <a16:creationId xmlns:a16="http://schemas.microsoft.com/office/drawing/2014/main" id="{9BA87B58-8B0B-7AD0-9299-89319155F07A}"/>
                    </a:ext>
                  </a:extLst>
                </p14:cNvPr>
                <p14:cNvContentPartPr/>
                <p14:nvPr/>
              </p14:nvContentPartPr>
              <p14:xfrm>
                <a:off x="11112184" y="2622960"/>
                <a:ext cx="384120" cy="719640"/>
              </p14:xfrm>
            </p:contentPart>
          </mc:Choice>
          <mc:Fallback xmlns="">
            <p:pic>
              <p:nvPicPr>
                <p:cNvPr id="65" name="Ink 64">
                  <a:extLst>
                    <a:ext uri="{FF2B5EF4-FFF2-40B4-BE49-F238E27FC236}">
                      <a16:creationId xmlns:a16="http://schemas.microsoft.com/office/drawing/2014/main" id="{9BA87B58-8B0B-7AD0-9299-89319155F07A}"/>
                    </a:ext>
                  </a:extLst>
                </p:cNvPr>
                <p:cNvPicPr/>
                <p:nvPr/>
              </p:nvPicPr>
              <p:blipFill>
                <a:blip r:embed="rId99"/>
                <a:stretch>
                  <a:fillRect/>
                </a:stretch>
              </p:blipFill>
              <p:spPr>
                <a:xfrm>
                  <a:off x="11103184" y="2614320"/>
                  <a:ext cx="401760" cy="7372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6" name="Ink 65">
                  <a:extLst>
                    <a:ext uri="{FF2B5EF4-FFF2-40B4-BE49-F238E27FC236}">
                      <a16:creationId xmlns:a16="http://schemas.microsoft.com/office/drawing/2014/main" id="{F47B19FC-CC3C-4A6E-A64F-F2A6CA77FF08}"/>
                    </a:ext>
                  </a:extLst>
                </p14:cNvPr>
                <p14:cNvContentPartPr/>
                <p14:nvPr/>
              </p14:nvContentPartPr>
              <p14:xfrm>
                <a:off x="11590264" y="2488680"/>
                <a:ext cx="260640" cy="383760"/>
              </p14:xfrm>
            </p:contentPart>
          </mc:Choice>
          <mc:Fallback xmlns="">
            <p:pic>
              <p:nvPicPr>
                <p:cNvPr id="66" name="Ink 65">
                  <a:extLst>
                    <a:ext uri="{FF2B5EF4-FFF2-40B4-BE49-F238E27FC236}">
                      <a16:creationId xmlns:a16="http://schemas.microsoft.com/office/drawing/2014/main" id="{F47B19FC-CC3C-4A6E-A64F-F2A6CA77FF08}"/>
                    </a:ext>
                  </a:extLst>
                </p:cNvPr>
                <p:cNvPicPr/>
                <p:nvPr/>
              </p:nvPicPr>
              <p:blipFill>
                <a:blip r:embed="rId101"/>
                <a:stretch>
                  <a:fillRect/>
                </a:stretch>
              </p:blipFill>
              <p:spPr>
                <a:xfrm>
                  <a:off x="11581264" y="2480040"/>
                  <a:ext cx="278280" cy="4014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7" name="Ink 66">
                  <a:extLst>
                    <a:ext uri="{FF2B5EF4-FFF2-40B4-BE49-F238E27FC236}">
                      <a16:creationId xmlns:a16="http://schemas.microsoft.com/office/drawing/2014/main" id="{3B070AC1-7235-0513-16E4-81F50C5CBD9F}"/>
                    </a:ext>
                  </a:extLst>
                </p14:cNvPr>
                <p14:cNvContentPartPr/>
                <p14:nvPr/>
              </p14:nvContentPartPr>
              <p14:xfrm>
                <a:off x="11755144" y="2565720"/>
                <a:ext cx="29160" cy="9720"/>
              </p14:xfrm>
            </p:contentPart>
          </mc:Choice>
          <mc:Fallback xmlns="">
            <p:pic>
              <p:nvPicPr>
                <p:cNvPr id="67" name="Ink 66">
                  <a:extLst>
                    <a:ext uri="{FF2B5EF4-FFF2-40B4-BE49-F238E27FC236}">
                      <a16:creationId xmlns:a16="http://schemas.microsoft.com/office/drawing/2014/main" id="{3B070AC1-7235-0513-16E4-81F50C5CBD9F}"/>
                    </a:ext>
                  </a:extLst>
                </p:cNvPr>
                <p:cNvPicPr/>
                <p:nvPr/>
              </p:nvPicPr>
              <p:blipFill>
                <a:blip r:embed="rId103"/>
                <a:stretch>
                  <a:fillRect/>
                </a:stretch>
              </p:blipFill>
              <p:spPr>
                <a:xfrm>
                  <a:off x="11746144" y="2557080"/>
                  <a:ext cx="4680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8" name="Ink 67">
                  <a:extLst>
                    <a:ext uri="{FF2B5EF4-FFF2-40B4-BE49-F238E27FC236}">
                      <a16:creationId xmlns:a16="http://schemas.microsoft.com/office/drawing/2014/main" id="{FEAC2F4E-6266-DC4C-B597-1F2F11656700}"/>
                    </a:ext>
                  </a:extLst>
                </p14:cNvPr>
                <p14:cNvContentPartPr/>
                <p14:nvPr/>
              </p14:nvContentPartPr>
              <p14:xfrm>
                <a:off x="11854864" y="2364120"/>
                <a:ext cx="274320" cy="347760"/>
              </p14:xfrm>
            </p:contentPart>
          </mc:Choice>
          <mc:Fallback xmlns="">
            <p:pic>
              <p:nvPicPr>
                <p:cNvPr id="68" name="Ink 67">
                  <a:extLst>
                    <a:ext uri="{FF2B5EF4-FFF2-40B4-BE49-F238E27FC236}">
                      <a16:creationId xmlns:a16="http://schemas.microsoft.com/office/drawing/2014/main" id="{FEAC2F4E-6266-DC4C-B597-1F2F11656700}"/>
                    </a:ext>
                  </a:extLst>
                </p:cNvPr>
                <p:cNvPicPr/>
                <p:nvPr/>
              </p:nvPicPr>
              <p:blipFill>
                <a:blip r:embed="rId105"/>
                <a:stretch>
                  <a:fillRect/>
                </a:stretch>
              </p:blipFill>
              <p:spPr>
                <a:xfrm>
                  <a:off x="11846224" y="2355480"/>
                  <a:ext cx="29196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9" name="Ink 68">
                  <a:extLst>
                    <a:ext uri="{FF2B5EF4-FFF2-40B4-BE49-F238E27FC236}">
                      <a16:creationId xmlns:a16="http://schemas.microsoft.com/office/drawing/2014/main" id="{3D787BBE-B16D-EE4C-D431-67B0FA3613B9}"/>
                    </a:ext>
                  </a:extLst>
                </p14:cNvPr>
                <p14:cNvContentPartPr/>
                <p14:nvPr/>
              </p14:nvContentPartPr>
              <p14:xfrm>
                <a:off x="12173824" y="2430720"/>
                <a:ext cx="121320" cy="84600"/>
              </p14:xfrm>
            </p:contentPart>
          </mc:Choice>
          <mc:Fallback xmlns="">
            <p:pic>
              <p:nvPicPr>
                <p:cNvPr id="69" name="Ink 68">
                  <a:extLst>
                    <a:ext uri="{FF2B5EF4-FFF2-40B4-BE49-F238E27FC236}">
                      <a16:creationId xmlns:a16="http://schemas.microsoft.com/office/drawing/2014/main" id="{3D787BBE-B16D-EE4C-D431-67B0FA3613B9}"/>
                    </a:ext>
                  </a:extLst>
                </p:cNvPr>
                <p:cNvPicPr/>
                <p:nvPr/>
              </p:nvPicPr>
              <p:blipFill>
                <a:blip r:embed="rId107"/>
                <a:stretch>
                  <a:fillRect/>
                </a:stretch>
              </p:blipFill>
              <p:spPr>
                <a:xfrm>
                  <a:off x="12164824" y="2422080"/>
                  <a:ext cx="13896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0" name="Ink 69">
                  <a:extLst>
                    <a:ext uri="{FF2B5EF4-FFF2-40B4-BE49-F238E27FC236}">
                      <a16:creationId xmlns:a16="http://schemas.microsoft.com/office/drawing/2014/main" id="{F98F5D07-EC2A-F98F-DBB5-71C7DCDA80B6}"/>
                    </a:ext>
                  </a:extLst>
                </p14:cNvPr>
                <p14:cNvContentPartPr/>
                <p14:nvPr/>
              </p14:nvContentPartPr>
              <p14:xfrm>
                <a:off x="12304144" y="2283120"/>
                <a:ext cx="257760" cy="373680"/>
              </p14:xfrm>
            </p:contentPart>
          </mc:Choice>
          <mc:Fallback xmlns="">
            <p:pic>
              <p:nvPicPr>
                <p:cNvPr id="70" name="Ink 69">
                  <a:extLst>
                    <a:ext uri="{FF2B5EF4-FFF2-40B4-BE49-F238E27FC236}">
                      <a16:creationId xmlns:a16="http://schemas.microsoft.com/office/drawing/2014/main" id="{F98F5D07-EC2A-F98F-DBB5-71C7DCDA80B6}"/>
                    </a:ext>
                  </a:extLst>
                </p:cNvPr>
                <p:cNvPicPr/>
                <p:nvPr/>
              </p:nvPicPr>
              <p:blipFill>
                <a:blip r:embed="rId109"/>
                <a:stretch>
                  <a:fillRect/>
                </a:stretch>
              </p:blipFill>
              <p:spPr>
                <a:xfrm>
                  <a:off x="12295144" y="2274120"/>
                  <a:ext cx="275400" cy="391320"/>
                </a:xfrm>
                <a:prstGeom prst="rect">
                  <a:avLst/>
                </a:prstGeom>
              </p:spPr>
            </p:pic>
          </mc:Fallback>
        </mc:AlternateContent>
      </p:grpSp>
      <p:grpSp>
        <p:nvGrpSpPr>
          <p:cNvPr id="89" name="Group 88">
            <a:extLst>
              <a:ext uri="{FF2B5EF4-FFF2-40B4-BE49-F238E27FC236}">
                <a16:creationId xmlns:a16="http://schemas.microsoft.com/office/drawing/2014/main" id="{38680A12-2494-4EB3-EB78-FA169A721F9C}"/>
              </a:ext>
            </a:extLst>
          </p:cNvPr>
          <p:cNvGrpSpPr/>
          <p:nvPr/>
        </p:nvGrpSpPr>
        <p:grpSpPr>
          <a:xfrm>
            <a:off x="10524304" y="420480"/>
            <a:ext cx="2090880" cy="1351440"/>
            <a:chOff x="10524304" y="420480"/>
            <a:chExt cx="2090880" cy="1351440"/>
          </a:xfrm>
        </p:grpSpPr>
        <mc:AlternateContent xmlns:mc="http://schemas.openxmlformats.org/markup-compatibility/2006" xmlns:p14="http://schemas.microsoft.com/office/powerpoint/2010/main">
          <mc:Choice Requires="p14">
            <p:contentPart p14:bwMode="auto" r:id="rId110">
              <p14:nvContentPartPr>
                <p14:cNvPr id="72" name="Ink 71">
                  <a:extLst>
                    <a:ext uri="{FF2B5EF4-FFF2-40B4-BE49-F238E27FC236}">
                      <a16:creationId xmlns:a16="http://schemas.microsoft.com/office/drawing/2014/main" id="{7C90A766-646C-67E9-3AA3-437986DC86C7}"/>
                    </a:ext>
                  </a:extLst>
                </p14:cNvPr>
                <p14:cNvContentPartPr/>
                <p14:nvPr/>
              </p14:nvContentPartPr>
              <p14:xfrm>
                <a:off x="10606384" y="1299240"/>
                <a:ext cx="223560" cy="133200"/>
              </p14:xfrm>
            </p:contentPart>
          </mc:Choice>
          <mc:Fallback xmlns="">
            <p:pic>
              <p:nvPicPr>
                <p:cNvPr id="72" name="Ink 71">
                  <a:extLst>
                    <a:ext uri="{FF2B5EF4-FFF2-40B4-BE49-F238E27FC236}">
                      <a16:creationId xmlns:a16="http://schemas.microsoft.com/office/drawing/2014/main" id="{7C90A766-646C-67E9-3AA3-437986DC86C7}"/>
                    </a:ext>
                  </a:extLst>
                </p:cNvPr>
                <p:cNvPicPr/>
                <p:nvPr/>
              </p:nvPicPr>
              <p:blipFill>
                <a:blip r:embed="rId111"/>
                <a:stretch>
                  <a:fillRect/>
                </a:stretch>
              </p:blipFill>
              <p:spPr>
                <a:xfrm>
                  <a:off x="10597744" y="1290600"/>
                  <a:ext cx="24120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3" name="Ink 72">
                  <a:extLst>
                    <a:ext uri="{FF2B5EF4-FFF2-40B4-BE49-F238E27FC236}">
                      <a16:creationId xmlns:a16="http://schemas.microsoft.com/office/drawing/2014/main" id="{07D598C5-B6B1-2802-6EC1-887A53A72A86}"/>
                    </a:ext>
                  </a:extLst>
                </p14:cNvPr>
                <p14:cNvContentPartPr/>
                <p14:nvPr/>
              </p14:nvContentPartPr>
              <p14:xfrm>
                <a:off x="10524304" y="1310040"/>
                <a:ext cx="146880" cy="197640"/>
              </p14:xfrm>
            </p:contentPart>
          </mc:Choice>
          <mc:Fallback xmlns="">
            <p:pic>
              <p:nvPicPr>
                <p:cNvPr id="73" name="Ink 72">
                  <a:extLst>
                    <a:ext uri="{FF2B5EF4-FFF2-40B4-BE49-F238E27FC236}">
                      <a16:creationId xmlns:a16="http://schemas.microsoft.com/office/drawing/2014/main" id="{07D598C5-B6B1-2802-6EC1-887A53A72A86}"/>
                    </a:ext>
                  </a:extLst>
                </p:cNvPr>
                <p:cNvPicPr/>
                <p:nvPr/>
              </p:nvPicPr>
              <p:blipFill>
                <a:blip r:embed="rId113"/>
                <a:stretch>
                  <a:fillRect/>
                </a:stretch>
              </p:blipFill>
              <p:spPr>
                <a:xfrm>
                  <a:off x="10515664" y="1301400"/>
                  <a:ext cx="16452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4" name="Ink 73">
                  <a:extLst>
                    <a:ext uri="{FF2B5EF4-FFF2-40B4-BE49-F238E27FC236}">
                      <a16:creationId xmlns:a16="http://schemas.microsoft.com/office/drawing/2014/main" id="{1EF4EC1E-15E3-7C73-5807-0AB55C47ED5E}"/>
                    </a:ext>
                  </a:extLst>
                </p14:cNvPr>
                <p14:cNvContentPartPr/>
                <p14:nvPr/>
              </p14:nvContentPartPr>
              <p14:xfrm>
                <a:off x="11034784" y="1048680"/>
                <a:ext cx="97920" cy="274320"/>
              </p14:xfrm>
            </p:contentPart>
          </mc:Choice>
          <mc:Fallback xmlns="">
            <p:pic>
              <p:nvPicPr>
                <p:cNvPr id="74" name="Ink 73">
                  <a:extLst>
                    <a:ext uri="{FF2B5EF4-FFF2-40B4-BE49-F238E27FC236}">
                      <a16:creationId xmlns:a16="http://schemas.microsoft.com/office/drawing/2014/main" id="{1EF4EC1E-15E3-7C73-5807-0AB55C47ED5E}"/>
                    </a:ext>
                  </a:extLst>
                </p:cNvPr>
                <p:cNvPicPr/>
                <p:nvPr/>
              </p:nvPicPr>
              <p:blipFill>
                <a:blip r:embed="rId115"/>
                <a:stretch>
                  <a:fillRect/>
                </a:stretch>
              </p:blipFill>
              <p:spPr>
                <a:xfrm>
                  <a:off x="11025784" y="1040040"/>
                  <a:ext cx="11556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5" name="Ink 74">
                  <a:extLst>
                    <a:ext uri="{FF2B5EF4-FFF2-40B4-BE49-F238E27FC236}">
                      <a16:creationId xmlns:a16="http://schemas.microsoft.com/office/drawing/2014/main" id="{F98A919E-2CC7-A248-D068-7F6B2D5BEE49}"/>
                    </a:ext>
                  </a:extLst>
                </p14:cNvPr>
                <p14:cNvContentPartPr/>
                <p14:nvPr/>
              </p14:nvContentPartPr>
              <p14:xfrm>
                <a:off x="10987264" y="1011240"/>
                <a:ext cx="164880" cy="139320"/>
              </p14:xfrm>
            </p:contentPart>
          </mc:Choice>
          <mc:Fallback xmlns="">
            <p:pic>
              <p:nvPicPr>
                <p:cNvPr id="75" name="Ink 74">
                  <a:extLst>
                    <a:ext uri="{FF2B5EF4-FFF2-40B4-BE49-F238E27FC236}">
                      <a16:creationId xmlns:a16="http://schemas.microsoft.com/office/drawing/2014/main" id="{F98A919E-2CC7-A248-D068-7F6B2D5BEE49}"/>
                    </a:ext>
                  </a:extLst>
                </p:cNvPr>
                <p:cNvPicPr/>
                <p:nvPr/>
              </p:nvPicPr>
              <p:blipFill>
                <a:blip r:embed="rId117"/>
                <a:stretch>
                  <a:fillRect/>
                </a:stretch>
              </p:blipFill>
              <p:spPr>
                <a:xfrm>
                  <a:off x="10978264" y="1002600"/>
                  <a:ext cx="18252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6" name="Ink 75">
                  <a:extLst>
                    <a:ext uri="{FF2B5EF4-FFF2-40B4-BE49-F238E27FC236}">
                      <a16:creationId xmlns:a16="http://schemas.microsoft.com/office/drawing/2014/main" id="{E27866EA-A709-41C8-5BD6-9CBA34F1FB94}"/>
                    </a:ext>
                  </a:extLst>
                </p14:cNvPr>
                <p14:cNvContentPartPr/>
                <p14:nvPr/>
              </p14:nvContentPartPr>
              <p14:xfrm>
                <a:off x="11109304" y="738720"/>
                <a:ext cx="376560" cy="276840"/>
              </p14:xfrm>
            </p:contentPart>
          </mc:Choice>
          <mc:Fallback xmlns="">
            <p:pic>
              <p:nvPicPr>
                <p:cNvPr id="76" name="Ink 75">
                  <a:extLst>
                    <a:ext uri="{FF2B5EF4-FFF2-40B4-BE49-F238E27FC236}">
                      <a16:creationId xmlns:a16="http://schemas.microsoft.com/office/drawing/2014/main" id="{E27866EA-A709-41C8-5BD6-9CBA34F1FB94}"/>
                    </a:ext>
                  </a:extLst>
                </p:cNvPr>
                <p:cNvPicPr/>
                <p:nvPr/>
              </p:nvPicPr>
              <p:blipFill>
                <a:blip r:embed="rId119"/>
                <a:stretch>
                  <a:fillRect/>
                </a:stretch>
              </p:blipFill>
              <p:spPr>
                <a:xfrm>
                  <a:off x="11100664" y="729720"/>
                  <a:ext cx="39420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7" name="Ink 76">
                  <a:extLst>
                    <a:ext uri="{FF2B5EF4-FFF2-40B4-BE49-F238E27FC236}">
                      <a16:creationId xmlns:a16="http://schemas.microsoft.com/office/drawing/2014/main" id="{BAD9C5AC-01F8-0EB8-A45C-9C0036A61076}"/>
                    </a:ext>
                  </a:extLst>
                </p14:cNvPr>
                <p14:cNvContentPartPr/>
                <p14:nvPr/>
              </p14:nvContentPartPr>
              <p14:xfrm>
                <a:off x="11501704" y="716400"/>
                <a:ext cx="83520" cy="153360"/>
              </p14:xfrm>
            </p:contentPart>
          </mc:Choice>
          <mc:Fallback xmlns="">
            <p:pic>
              <p:nvPicPr>
                <p:cNvPr id="77" name="Ink 76">
                  <a:extLst>
                    <a:ext uri="{FF2B5EF4-FFF2-40B4-BE49-F238E27FC236}">
                      <a16:creationId xmlns:a16="http://schemas.microsoft.com/office/drawing/2014/main" id="{BAD9C5AC-01F8-0EB8-A45C-9C0036A61076}"/>
                    </a:ext>
                  </a:extLst>
                </p:cNvPr>
                <p:cNvPicPr/>
                <p:nvPr/>
              </p:nvPicPr>
              <p:blipFill>
                <a:blip r:embed="rId121"/>
                <a:stretch>
                  <a:fillRect/>
                </a:stretch>
              </p:blipFill>
              <p:spPr>
                <a:xfrm>
                  <a:off x="11492704" y="707760"/>
                  <a:ext cx="10116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8" name="Ink 77">
                  <a:extLst>
                    <a:ext uri="{FF2B5EF4-FFF2-40B4-BE49-F238E27FC236}">
                      <a16:creationId xmlns:a16="http://schemas.microsoft.com/office/drawing/2014/main" id="{26BA657A-636D-6940-06E7-B6E37485ACA9}"/>
                    </a:ext>
                  </a:extLst>
                </p14:cNvPr>
                <p14:cNvContentPartPr/>
                <p14:nvPr/>
              </p14:nvContentPartPr>
              <p14:xfrm>
                <a:off x="11623024" y="636840"/>
                <a:ext cx="156240" cy="221040"/>
              </p14:xfrm>
            </p:contentPart>
          </mc:Choice>
          <mc:Fallback xmlns="">
            <p:pic>
              <p:nvPicPr>
                <p:cNvPr id="78" name="Ink 77">
                  <a:extLst>
                    <a:ext uri="{FF2B5EF4-FFF2-40B4-BE49-F238E27FC236}">
                      <a16:creationId xmlns:a16="http://schemas.microsoft.com/office/drawing/2014/main" id="{26BA657A-636D-6940-06E7-B6E37485ACA9}"/>
                    </a:ext>
                  </a:extLst>
                </p:cNvPr>
                <p:cNvPicPr/>
                <p:nvPr/>
              </p:nvPicPr>
              <p:blipFill>
                <a:blip r:embed="rId123"/>
                <a:stretch>
                  <a:fillRect/>
                </a:stretch>
              </p:blipFill>
              <p:spPr>
                <a:xfrm>
                  <a:off x="11614024" y="628200"/>
                  <a:ext cx="17388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79" name="Ink 78">
                  <a:extLst>
                    <a:ext uri="{FF2B5EF4-FFF2-40B4-BE49-F238E27FC236}">
                      <a16:creationId xmlns:a16="http://schemas.microsoft.com/office/drawing/2014/main" id="{46C88B2D-DBF5-79C1-A632-9A9FB005B365}"/>
                    </a:ext>
                  </a:extLst>
                </p14:cNvPr>
                <p14:cNvContentPartPr/>
                <p14:nvPr/>
              </p14:nvContentPartPr>
              <p14:xfrm>
                <a:off x="11736424" y="420480"/>
                <a:ext cx="367200" cy="207000"/>
              </p14:xfrm>
            </p:contentPart>
          </mc:Choice>
          <mc:Fallback xmlns="">
            <p:pic>
              <p:nvPicPr>
                <p:cNvPr id="79" name="Ink 78">
                  <a:extLst>
                    <a:ext uri="{FF2B5EF4-FFF2-40B4-BE49-F238E27FC236}">
                      <a16:creationId xmlns:a16="http://schemas.microsoft.com/office/drawing/2014/main" id="{46C88B2D-DBF5-79C1-A632-9A9FB005B365}"/>
                    </a:ext>
                  </a:extLst>
                </p:cNvPr>
                <p:cNvPicPr/>
                <p:nvPr/>
              </p:nvPicPr>
              <p:blipFill>
                <a:blip r:embed="rId125"/>
                <a:stretch>
                  <a:fillRect/>
                </a:stretch>
              </p:blipFill>
              <p:spPr>
                <a:xfrm>
                  <a:off x="11727424" y="411840"/>
                  <a:ext cx="38484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0" name="Ink 79">
                  <a:extLst>
                    <a:ext uri="{FF2B5EF4-FFF2-40B4-BE49-F238E27FC236}">
                      <a16:creationId xmlns:a16="http://schemas.microsoft.com/office/drawing/2014/main" id="{684E48B5-5770-E1B3-193C-3096799FF326}"/>
                    </a:ext>
                  </a:extLst>
                </p14:cNvPr>
                <p14:cNvContentPartPr/>
                <p14:nvPr/>
              </p14:nvContentPartPr>
              <p14:xfrm>
                <a:off x="11531224" y="1278000"/>
                <a:ext cx="137880" cy="204120"/>
              </p14:xfrm>
            </p:contentPart>
          </mc:Choice>
          <mc:Fallback xmlns="">
            <p:pic>
              <p:nvPicPr>
                <p:cNvPr id="80" name="Ink 79">
                  <a:extLst>
                    <a:ext uri="{FF2B5EF4-FFF2-40B4-BE49-F238E27FC236}">
                      <a16:creationId xmlns:a16="http://schemas.microsoft.com/office/drawing/2014/main" id="{684E48B5-5770-E1B3-193C-3096799FF326}"/>
                    </a:ext>
                  </a:extLst>
                </p:cNvPr>
                <p:cNvPicPr/>
                <p:nvPr/>
              </p:nvPicPr>
              <p:blipFill>
                <a:blip r:embed="rId127"/>
                <a:stretch>
                  <a:fillRect/>
                </a:stretch>
              </p:blipFill>
              <p:spPr>
                <a:xfrm>
                  <a:off x="11522584" y="1269360"/>
                  <a:ext cx="15552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1" name="Ink 80">
                  <a:extLst>
                    <a:ext uri="{FF2B5EF4-FFF2-40B4-BE49-F238E27FC236}">
                      <a16:creationId xmlns:a16="http://schemas.microsoft.com/office/drawing/2014/main" id="{D3D2A3AD-3354-607C-B06C-7EE75C8123D2}"/>
                    </a:ext>
                  </a:extLst>
                </p14:cNvPr>
                <p14:cNvContentPartPr/>
                <p14:nvPr/>
              </p14:nvContentPartPr>
              <p14:xfrm>
                <a:off x="11581624" y="1136880"/>
                <a:ext cx="289080" cy="250560"/>
              </p14:xfrm>
            </p:contentPart>
          </mc:Choice>
          <mc:Fallback xmlns="">
            <p:pic>
              <p:nvPicPr>
                <p:cNvPr id="81" name="Ink 80">
                  <a:extLst>
                    <a:ext uri="{FF2B5EF4-FFF2-40B4-BE49-F238E27FC236}">
                      <a16:creationId xmlns:a16="http://schemas.microsoft.com/office/drawing/2014/main" id="{D3D2A3AD-3354-607C-B06C-7EE75C8123D2}"/>
                    </a:ext>
                  </a:extLst>
                </p:cNvPr>
                <p:cNvPicPr/>
                <p:nvPr/>
              </p:nvPicPr>
              <p:blipFill>
                <a:blip r:embed="rId129"/>
                <a:stretch>
                  <a:fillRect/>
                </a:stretch>
              </p:blipFill>
              <p:spPr>
                <a:xfrm>
                  <a:off x="11572984" y="1128240"/>
                  <a:ext cx="30672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2" name="Ink 81">
                  <a:extLst>
                    <a:ext uri="{FF2B5EF4-FFF2-40B4-BE49-F238E27FC236}">
                      <a16:creationId xmlns:a16="http://schemas.microsoft.com/office/drawing/2014/main" id="{B5E6E30C-DB4E-7D8F-BD15-30C35B44AF80}"/>
                    </a:ext>
                  </a:extLst>
                </p14:cNvPr>
                <p14:cNvContentPartPr/>
                <p14:nvPr/>
              </p14:nvContentPartPr>
              <p14:xfrm>
                <a:off x="11770264" y="1103400"/>
                <a:ext cx="44280" cy="40320"/>
              </p14:xfrm>
            </p:contentPart>
          </mc:Choice>
          <mc:Fallback xmlns="">
            <p:pic>
              <p:nvPicPr>
                <p:cNvPr id="82" name="Ink 81">
                  <a:extLst>
                    <a:ext uri="{FF2B5EF4-FFF2-40B4-BE49-F238E27FC236}">
                      <a16:creationId xmlns:a16="http://schemas.microsoft.com/office/drawing/2014/main" id="{B5E6E30C-DB4E-7D8F-BD15-30C35B44AF80}"/>
                    </a:ext>
                  </a:extLst>
                </p:cNvPr>
                <p:cNvPicPr/>
                <p:nvPr/>
              </p:nvPicPr>
              <p:blipFill>
                <a:blip r:embed="rId131"/>
                <a:stretch>
                  <a:fillRect/>
                </a:stretch>
              </p:blipFill>
              <p:spPr>
                <a:xfrm>
                  <a:off x="11761624" y="1094760"/>
                  <a:ext cx="6192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3" name="Ink 82">
                  <a:extLst>
                    <a:ext uri="{FF2B5EF4-FFF2-40B4-BE49-F238E27FC236}">
                      <a16:creationId xmlns:a16="http://schemas.microsoft.com/office/drawing/2014/main" id="{22910C57-F3CC-9F20-A871-81FF4C89773F}"/>
                    </a:ext>
                  </a:extLst>
                </p14:cNvPr>
                <p14:cNvContentPartPr/>
                <p14:nvPr/>
              </p14:nvContentPartPr>
              <p14:xfrm>
                <a:off x="11919304" y="809280"/>
                <a:ext cx="366120" cy="403200"/>
              </p14:xfrm>
            </p:contentPart>
          </mc:Choice>
          <mc:Fallback xmlns="">
            <p:pic>
              <p:nvPicPr>
                <p:cNvPr id="83" name="Ink 82">
                  <a:extLst>
                    <a:ext uri="{FF2B5EF4-FFF2-40B4-BE49-F238E27FC236}">
                      <a16:creationId xmlns:a16="http://schemas.microsoft.com/office/drawing/2014/main" id="{22910C57-F3CC-9F20-A871-81FF4C89773F}"/>
                    </a:ext>
                  </a:extLst>
                </p:cNvPr>
                <p:cNvPicPr/>
                <p:nvPr/>
              </p:nvPicPr>
              <p:blipFill>
                <a:blip r:embed="rId133"/>
                <a:stretch>
                  <a:fillRect/>
                </a:stretch>
              </p:blipFill>
              <p:spPr>
                <a:xfrm>
                  <a:off x="11910664" y="800640"/>
                  <a:ext cx="383760" cy="42084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4" name="Ink 83">
                  <a:extLst>
                    <a:ext uri="{FF2B5EF4-FFF2-40B4-BE49-F238E27FC236}">
                      <a16:creationId xmlns:a16="http://schemas.microsoft.com/office/drawing/2014/main" id="{2CC10A82-5CCE-0AED-D035-335309271297}"/>
                    </a:ext>
                  </a:extLst>
                </p14:cNvPr>
                <p14:cNvContentPartPr/>
                <p14:nvPr/>
              </p14:nvContentPartPr>
              <p14:xfrm>
                <a:off x="12126304" y="897840"/>
                <a:ext cx="160560" cy="72360"/>
              </p14:xfrm>
            </p:contentPart>
          </mc:Choice>
          <mc:Fallback xmlns="">
            <p:pic>
              <p:nvPicPr>
                <p:cNvPr id="84" name="Ink 83">
                  <a:extLst>
                    <a:ext uri="{FF2B5EF4-FFF2-40B4-BE49-F238E27FC236}">
                      <a16:creationId xmlns:a16="http://schemas.microsoft.com/office/drawing/2014/main" id="{2CC10A82-5CCE-0AED-D035-335309271297}"/>
                    </a:ext>
                  </a:extLst>
                </p:cNvPr>
                <p:cNvPicPr/>
                <p:nvPr/>
              </p:nvPicPr>
              <p:blipFill>
                <a:blip r:embed="rId135"/>
                <a:stretch>
                  <a:fillRect/>
                </a:stretch>
              </p:blipFill>
              <p:spPr>
                <a:xfrm>
                  <a:off x="12117664" y="888840"/>
                  <a:ext cx="17820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5" name="Ink 84">
                  <a:extLst>
                    <a:ext uri="{FF2B5EF4-FFF2-40B4-BE49-F238E27FC236}">
                      <a16:creationId xmlns:a16="http://schemas.microsoft.com/office/drawing/2014/main" id="{29528F36-3FD5-F25B-CB82-AD6C7A317CDD}"/>
                    </a:ext>
                  </a:extLst>
                </p14:cNvPr>
                <p14:cNvContentPartPr/>
                <p14:nvPr/>
              </p14:nvContentPartPr>
              <p14:xfrm>
                <a:off x="12339424" y="808200"/>
                <a:ext cx="275760" cy="191880"/>
              </p14:xfrm>
            </p:contentPart>
          </mc:Choice>
          <mc:Fallback xmlns="">
            <p:pic>
              <p:nvPicPr>
                <p:cNvPr id="85" name="Ink 84">
                  <a:extLst>
                    <a:ext uri="{FF2B5EF4-FFF2-40B4-BE49-F238E27FC236}">
                      <a16:creationId xmlns:a16="http://schemas.microsoft.com/office/drawing/2014/main" id="{29528F36-3FD5-F25B-CB82-AD6C7A317CDD}"/>
                    </a:ext>
                  </a:extLst>
                </p:cNvPr>
                <p:cNvPicPr/>
                <p:nvPr/>
              </p:nvPicPr>
              <p:blipFill>
                <a:blip r:embed="rId137"/>
                <a:stretch>
                  <a:fillRect/>
                </a:stretch>
              </p:blipFill>
              <p:spPr>
                <a:xfrm>
                  <a:off x="12330784" y="799560"/>
                  <a:ext cx="29340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86" name="Ink 85">
                  <a:extLst>
                    <a:ext uri="{FF2B5EF4-FFF2-40B4-BE49-F238E27FC236}">
                      <a16:creationId xmlns:a16="http://schemas.microsoft.com/office/drawing/2014/main" id="{1A2BAA88-3961-3F8A-5270-1FDC4D4F9EA4}"/>
                    </a:ext>
                  </a:extLst>
                </p14:cNvPr>
                <p14:cNvContentPartPr/>
                <p14:nvPr/>
              </p14:nvContentPartPr>
              <p14:xfrm>
                <a:off x="11784304" y="1519200"/>
                <a:ext cx="167040" cy="252720"/>
              </p14:xfrm>
            </p:contentPart>
          </mc:Choice>
          <mc:Fallback xmlns="">
            <p:pic>
              <p:nvPicPr>
                <p:cNvPr id="86" name="Ink 85">
                  <a:extLst>
                    <a:ext uri="{FF2B5EF4-FFF2-40B4-BE49-F238E27FC236}">
                      <a16:creationId xmlns:a16="http://schemas.microsoft.com/office/drawing/2014/main" id="{1A2BAA88-3961-3F8A-5270-1FDC4D4F9EA4}"/>
                    </a:ext>
                  </a:extLst>
                </p:cNvPr>
                <p:cNvPicPr/>
                <p:nvPr/>
              </p:nvPicPr>
              <p:blipFill>
                <a:blip r:embed="rId139"/>
                <a:stretch>
                  <a:fillRect/>
                </a:stretch>
              </p:blipFill>
              <p:spPr>
                <a:xfrm>
                  <a:off x="11775664" y="1510200"/>
                  <a:ext cx="18468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87" name="Ink 86">
                  <a:extLst>
                    <a:ext uri="{FF2B5EF4-FFF2-40B4-BE49-F238E27FC236}">
                      <a16:creationId xmlns:a16="http://schemas.microsoft.com/office/drawing/2014/main" id="{7269D939-F7DA-A2D6-5339-3465268521EB}"/>
                    </a:ext>
                  </a:extLst>
                </p14:cNvPr>
                <p14:cNvContentPartPr/>
                <p14:nvPr/>
              </p14:nvContentPartPr>
              <p14:xfrm>
                <a:off x="12004624" y="1386000"/>
                <a:ext cx="322920" cy="211320"/>
              </p14:xfrm>
            </p:contentPart>
          </mc:Choice>
          <mc:Fallback xmlns="">
            <p:pic>
              <p:nvPicPr>
                <p:cNvPr id="87" name="Ink 86">
                  <a:extLst>
                    <a:ext uri="{FF2B5EF4-FFF2-40B4-BE49-F238E27FC236}">
                      <a16:creationId xmlns:a16="http://schemas.microsoft.com/office/drawing/2014/main" id="{7269D939-F7DA-A2D6-5339-3465268521EB}"/>
                    </a:ext>
                  </a:extLst>
                </p:cNvPr>
                <p:cNvPicPr/>
                <p:nvPr/>
              </p:nvPicPr>
              <p:blipFill>
                <a:blip r:embed="rId141"/>
                <a:stretch>
                  <a:fillRect/>
                </a:stretch>
              </p:blipFill>
              <p:spPr>
                <a:xfrm>
                  <a:off x="11995984" y="1377000"/>
                  <a:ext cx="34056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88" name="Ink 87">
                  <a:extLst>
                    <a:ext uri="{FF2B5EF4-FFF2-40B4-BE49-F238E27FC236}">
                      <a16:creationId xmlns:a16="http://schemas.microsoft.com/office/drawing/2014/main" id="{B86132BC-B2B8-196C-F7B6-4CCD723829F0}"/>
                    </a:ext>
                  </a:extLst>
                </p14:cNvPr>
                <p14:cNvContentPartPr/>
                <p14:nvPr/>
              </p14:nvContentPartPr>
              <p14:xfrm>
                <a:off x="12325384" y="1173240"/>
                <a:ext cx="246600" cy="243720"/>
              </p14:xfrm>
            </p:contentPart>
          </mc:Choice>
          <mc:Fallback xmlns="">
            <p:pic>
              <p:nvPicPr>
                <p:cNvPr id="88" name="Ink 87">
                  <a:extLst>
                    <a:ext uri="{FF2B5EF4-FFF2-40B4-BE49-F238E27FC236}">
                      <a16:creationId xmlns:a16="http://schemas.microsoft.com/office/drawing/2014/main" id="{B86132BC-B2B8-196C-F7B6-4CCD723829F0}"/>
                    </a:ext>
                  </a:extLst>
                </p:cNvPr>
                <p:cNvPicPr/>
                <p:nvPr/>
              </p:nvPicPr>
              <p:blipFill>
                <a:blip r:embed="rId143"/>
                <a:stretch>
                  <a:fillRect/>
                </a:stretch>
              </p:blipFill>
              <p:spPr>
                <a:xfrm>
                  <a:off x="12316744" y="1164240"/>
                  <a:ext cx="264240" cy="261360"/>
                </a:xfrm>
                <a:prstGeom prst="rect">
                  <a:avLst/>
                </a:prstGeom>
              </p:spPr>
            </p:pic>
          </mc:Fallback>
        </mc:AlternateContent>
      </p:grpSp>
      <p:grpSp>
        <p:nvGrpSpPr>
          <p:cNvPr id="102" name="Group 101">
            <a:extLst>
              <a:ext uri="{FF2B5EF4-FFF2-40B4-BE49-F238E27FC236}">
                <a16:creationId xmlns:a16="http://schemas.microsoft.com/office/drawing/2014/main" id="{5CB05A85-DA22-56F2-CD0A-EBF5EDD4D8E9}"/>
              </a:ext>
            </a:extLst>
          </p:cNvPr>
          <p:cNvGrpSpPr/>
          <p:nvPr/>
        </p:nvGrpSpPr>
        <p:grpSpPr>
          <a:xfrm>
            <a:off x="10695664" y="5553360"/>
            <a:ext cx="231120" cy="257040"/>
            <a:chOff x="10695664" y="5553360"/>
            <a:chExt cx="231120" cy="257040"/>
          </a:xfrm>
        </p:grpSpPr>
        <mc:AlternateContent xmlns:mc="http://schemas.openxmlformats.org/markup-compatibility/2006" xmlns:p14="http://schemas.microsoft.com/office/powerpoint/2010/main">
          <mc:Choice Requires="p14">
            <p:contentPart p14:bwMode="auto" r:id="rId144">
              <p14:nvContentPartPr>
                <p14:cNvPr id="100" name="Ink 99">
                  <a:extLst>
                    <a:ext uri="{FF2B5EF4-FFF2-40B4-BE49-F238E27FC236}">
                      <a16:creationId xmlns:a16="http://schemas.microsoft.com/office/drawing/2014/main" id="{6DE1DF3A-62AE-D5E9-C920-AC57FCB2E816}"/>
                    </a:ext>
                  </a:extLst>
                </p14:cNvPr>
                <p14:cNvContentPartPr/>
                <p14:nvPr/>
              </p14:nvContentPartPr>
              <p14:xfrm>
                <a:off x="10695664" y="5635440"/>
                <a:ext cx="23760" cy="174960"/>
              </p14:xfrm>
            </p:contentPart>
          </mc:Choice>
          <mc:Fallback xmlns="">
            <p:pic>
              <p:nvPicPr>
                <p:cNvPr id="100" name="Ink 99">
                  <a:extLst>
                    <a:ext uri="{FF2B5EF4-FFF2-40B4-BE49-F238E27FC236}">
                      <a16:creationId xmlns:a16="http://schemas.microsoft.com/office/drawing/2014/main" id="{6DE1DF3A-62AE-D5E9-C920-AC57FCB2E816}"/>
                    </a:ext>
                  </a:extLst>
                </p:cNvPr>
                <p:cNvPicPr/>
                <p:nvPr/>
              </p:nvPicPr>
              <p:blipFill>
                <a:blip r:embed="rId145"/>
                <a:stretch>
                  <a:fillRect/>
                </a:stretch>
              </p:blipFill>
              <p:spPr>
                <a:xfrm>
                  <a:off x="10687024" y="5626800"/>
                  <a:ext cx="4140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01" name="Ink 100">
                  <a:extLst>
                    <a:ext uri="{FF2B5EF4-FFF2-40B4-BE49-F238E27FC236}">
                      <a16:creationId xmlns:a16="http://schemas.microsoft.com/office/drawing/2014/main" id="{C52AE460-211C-0892-C784-73ABA390AC60}"/>
                    </a:ext>
                  </a:extLst>
                </p14:cNvPr>
                <p14:cNvContentPartPr/>
                <p14:nvPr/>
              </p14:nvContentPartPr>
              <p14:xfrm>
                <a:off x="10701424" y="5553360"/>
                <a:ext cx="225360" cy="193320"/>
              </p14:xfrm>
            </p:contentPart>
          </mc:Choice>
          <mc:Fallback xmlns="">
            <p:pic>
              <p:nvPicPr>
                <p:cNvPr id="101" name="Ink 100">
                  <a:extLst>
                    <a:ext uri="{FF2B5EF4-FFF2-40B4-BE49-F238E27FC236}">
                      <a16:creationId xmlns:a16="http://schemas.microsoft.com/office/drawing/2014/main" id="{C52AE460-211C-0892-C784-73ABA390AC60}"/>
                    </a:ext>
                  </a:extLst>
                </p:cNvPr>
                <p:cNvPicPr/>
                <p:nvPr/>
              </p:nvPicPr>
              <p:blipFill>
                <a:blip r:embed="rId147"/>
                <a:stretch>
                  <a:fillRect/>
                </a:stretch>
              </p:blipFill>
              <p:spPr>
                <a:xfrm>
                  <a:off x="10692424" y="5544360"/>
                  <a:ext cx="243000" cy="210960"/>
                </a:xfrm>
                <a:prstGeom prst="rect">
                  <a:avLst/>
                </a:prstGeom>
              </p:spPr>
            </p:pic>
          </mc:Fallback>
        </mc:AlternateContent>
      </p:grpSp>
      <p:grpSp>
        <p:nvGrpSpPr>
          <p:cNvPr id="108" name="Group 107">
            <a:extLst>
              <a:ext uri="{FF2B5EF4-FFF2-40B4-BE49-F238E27FC236}">
                <a16:creationId xmlns:a16="http://schemas.microsoft.com/office/drawing/2014/main" id="{E250E514-F22D-FECA-383A-EFCD30F252B1}"/>
              </a:ext>
            </a:extLst>
          </p:cNvPr>
          <p:cNvGrpSpPr/>
          <p:nvPr/>
        </p:nvGrpSpPr>
        <p:grpSpPr>
          <a:xfrm>
            <a:off x="8633944" y="4244400"/>
            <a:ext cx="1836000" cy="2066760"/>
            <a:chOff x="8633944" y="4244400"/>
            <a:chExt cx="1836000" cy="2066760"/>
          </a:xfrm>
        </p:grpSpPr>
        <mc:AlternateContent xmlns:mc="http://schemas.openxmlformats.org/markup-compatibility/2006" xmlns:p14="http://schemas.microsoft.com/office/powerpoint/2010/main">
          <mc:Choice Requires="p14">
            <p:contentPart p14:bwMode="auto" r:id="rId148">
              <p14:nvContentPartPr>
                <p14:cNvPr id="90" name="Ink 89">
                  <a:extLst>
                    <a:ext uri="{FF2B5EF4-FFF2-40B4-BE49-F238E27FC236}">
                      <a16:creationId xmlns:a16="http://schemas.microsoft.com/office/drawing/2014/main" id="{B4B03887-6254-0C04-B401-2D0BF5A6692D}"/>
                    </a:ext>
                  </a:extLst>
                </p14:cNvPr>
                <p14:cNvContentPartPr/>
                <p14:nvPr/>
              </p14:nvContentPartPr>
              <p14:xfrm>
                <a:off x="8633944" y="5859360"/>
                <a:ext cx="411840" cy="50760"/>
              </p14:xfrm>
            </p:contentPart>
          </mc:Choice>
          <mc:Fallback xmlns="">
            <p:pic>
              <p:nvPicPr>
                <p:cNvPr id="90" name="Ink 89">
                  <a:extLst>
                    <a:ext uri="{FF2B5EF4-FFF2-40B4-BE49-F238E27FC236}">
                      <a16:creationId xmlns:a16="http://schemas.microsoft.com/office/drawing/2014/main" id="{B4B03887-6254-0C04-B401-2D0BF5A6692D}"/>
                    </a:ext>
                  </a:extLst>
                </p:cNvPr>
                <p:cNvPicPr/>
                <p:nvPr/>
              </p:nvPicPr>
              <p:blipFill>
                <a:blip r:embed="rId149"/>
                <a:stretch>
                  <a:fillRect/>
                </a:stretch>
              </p:blipFill>
              <p:spPr>
                <a:xfrm>
                  <a:off x="8625304" y="5850720"/>
                  <a:ext cx="42948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91" name="Ink 90">
                  <a:extLst>
                    <a:ext uri="{FF2B5EF4-FFF2-40B4-BE49-F238E27FC236}">
                      <a16:creationId xmlns:a16="http://schemas.microsoft.com/office/drawing/2014/main" id="{395203ED-825C-6FBF-BDD5-6C52C527BE29}"/>
                    </a:ext>
                  </a:extLst>
                </p14:cNvPr>
                <p14:cNvContentPartPr/>
                <p14:nvPr/>
              </p14:nvContentPartPr>
              <p14:xfrm>
                <a:off x="9194104" y="5722920"/>
                <a:ext cx="138960" cy="177480"/>
              </p14:xfrm>
            </p:contentPart>
          </mc:Choice>
          <mc:Fallback xmlns="">
            <p:pic>
              <p:nvPicPr>
                <p:cNvPr id="91" name="Ink 90">
                  <a:extLst>
                    <a:ext uri="{FF2B5EF4-FFF2-40B4-BE49-F238E27FC236}">
                      <a16:creationId xmlns:a16="http://schemas.microsoft.com/office/drawing/2014/main" id="{395203ED-825C-6FBF-BDD5-6C52C527BE29}"/>
                    </a:ext>
                  </a:extLst>
                </p:cNvPr>
                <p:cNvPicPr/>
                <p:nvPr/>
              </p:nvPicPr>
              <p:blipFill>
                <a:blip r:embed="rId151"/>
                <a:stretch>
                  <a:fillRect/>
                </a:stretch>
              </p:blipFill>
              <p:spPr>
                <a:xfrm>
                  <a:off x="9185104" y="5713920"/>
                  <a:ext cx="15660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92" name="Ink 91">
                  <a:extLst>
                    <a:ext uri="{FF2B5EF4-FFF2-40B4-BE49-F238E27FC236}">
                      <a16:creationId xmlns:a16="http://schemas.microsoft.com/office/drawing/2014/main" id="{BE531AB3-B925-3953-2EAE-6E083CF81B6D}"/>
                    </a:ext>
                  </a:extLst>
                </p14:cNvPr>
                <p14:cNvContentPartPr/>
                <p14:nvPr/>
              </p14:nvContentPartPr>
              <p14:xfrm>
                <a:off x="9218944" y="5404680"/>
                <a:ext cx="8280" cy="194040"/>
              </p14:xfrm>
            </p:contentPart>
          </mc:Choice>
          <mc:Fallback xmlns="">
            <p:pic>
              <p:nvPicPr>
                <p:cNvPr id="92" name="Ink 91">
                  <a:extLst>
                    <a:ext uri="{FF2B5EF4-FFF2-40B4-BE49-F238E27FC236}">
                      <a16:creationId xmlns:a16="http://schemas.microsoft.com/office/drawing/2014/main" id="{BE531AB3-B925-3953-2EAE-6E083CF81B6D}"/>
                    </a:ext>
                  </a:extLst>
                </p:cNvPr>
                <p:cNvPicPr/>
                <p:nvPr/>
              </p:nvPicPr>
              <p:blipFill>
                <a:blip r:embed="rId153"/>
                <a:stretch>
                  <a:fillRect/>
                </a:stretch>
              </p:blipFill>
              <p:spPr>
                <a:xfrm>
                  <a:off x="9210304" y="5396040"/>
                  <a:ext cx="2592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93" name="Ink 92">
                  <a:extLst>
                    <a:ext uri="{FF2B5EF4-FFF2-40B4-BE49-F238E27FC236}">
                      <a16:creationId xmlns:a16="http://schemas.microsoft.com/office/drawing/2014/main" id="{41914F36-EFDD-2CFD-8DF5-AC589C9474A8}"/>
                    </a:ext>
                  </a:extLst>
                </p14:cNvPr>
                <p14:cNvContentPartPr/>
                <p14:nvPr/>
              </p14:nvContentPartPr>
              <p14:xfrm>
                <a:off x="9309304" y="5406840"/>
                <a:ext cx="23040" cy="173160"/>
              </p14:xfrm>
            </p:contentPart>
          </mc:Choice>
          <mc:Fallback xmlns="">
            <p:pic>
              <p:nvPicPr>
                <p:cNvPr id="93" name="Ink 92">
                  <a:extLst>
                    <a:ext uri="{FF2B5EF4-FFF2-40B4-BE49-F238E27FC236}">
                      <a16:creationId xmlns:a16="http://schemas.microsoft.com/office/drawing/2014/main" id="{41914F36-EFDD-2CFD-8DF5-AC589C9474A8}"/>
                    </a:ext>
                  </a:extLst>
                </p:cNvPr>
                <p:cNvPicPr/>
                <p:nvPr/>
              </p:nvPicPr>
              <p:blipFill>
                <a:blip r:embed="rId155"/>
                <a:stretch>
                  <a:fillRect/>
                </a:stretch>
              </p:blipFill>
              <p:spPr>
                <a:xfrm>
                  <a:off x="9300304" y="5398200"/>
                  <a:ext cx="4068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94" name="Ink 93">
                  <a:extLst>
                    <a:ext uri="{FF2B5EF4-FFF2-40B4-BE49-F238E27FC236}">
                      <a16:creationId xmlns:a16="http://schemas.microsoft.com/office/drawing/2014/main" id="{8247C969-E22D-9D51-89DE-EB3C488EFDEA}"/>
                    </a:ext>
                  </a:extLst>
                </p14:cNvPr>
                <p14:cNvContentPartPr/>
                <p14:nvPr/>
              </p14:nvContentPartPr>
              <p14:xfrm>
                <a:off x="9155944" y="5119560"/>
                <a:ext cx="138240" cy="165600"/>
              </p14:xfrm>
            </p:contentPart>
          </mc:Choice>
          <mc:Fallback xmlns="">
            <p:pic>
              <p:nvPicPr>
                <p:cNvPr id="94" name="Ink 93">
                  <a:extLst>
                    <a:ext uri="{FF2B5EF4-FFF2-40B4-BE49-F238E27FC236}">
                      <a16:creationId xmlns:a16="http://schemas.microsoft.com/office/drawing/2014/main" id="{8247C969-E22D-9D51-89DE-EB3C488EFDEA}"/>
                    </a:ext>
                  </a:extLst>
                </p:cNvPr>
                <p:cNvPicPr/>
                <p:nvPr/>
              </p:nvPicPr>
              <p:blipFill>
                <a:blip r:embed="rId157"/>
                <a:stretch>
                  <a:fillRect/>
                </a:stretch>
              </p:blipFill>
              <p:spPr>
                <a:xfrm>
                  <a:off x="9146944" y="5110920"/>
                  <a:ext cx="15588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95" name="Ink 94">
                  <a:extLst>
                    <a:ext uri="{FF2B5EF4-FFF2-40B4-BE49-F238E27FC236}">
                      <a16:creationId xmlns:a16="http://schemas.microsoft.com/office/drawing/2014/main" id="{B85BBC54-F46E-EC3C-EDAB-C51F9B501EB3}"/>
                    </a:ext>
                  </a:extLst>
                </p14:cNvPr>
                <p14:cNvContentPartPr/>
                <p14:nvPr/>
              </p14:nvContentPartPr>
              <p14:xfrm>
                <a:off x="9553384" y="5761080"/>
                <a:ext cx="231840" cy="52200"/>
              </p14:xfrm>
            </p:contentPart>
          </mc:Choice>
          <mc:Fallback xmlns="">
            <p:pic>
              <p:nvPicPr>
                <p:cNvPr id="95" name="Ink 94">
                  <a:extLst>
                    <a:ext uri="{FF2B5EF4-FFF2-40B4-BE49-F238E27FC236}">
                      <a16:creationId xmlns:a16="http://schemas.microsoft.com/office/drawing/2014/main" id="{B85BBC54-F46E-EC3C-EDAB-C51F9B501EB3}"/>
                    </a:ext>
                  </a:extLst>
                </p:cNvPr>
                <p:cNvPicPr/>
                <p:nvPr/>
              </p:nvPicPr>
              <p:blipFill>
                <a:blip r:embed="rId159"/>
                <a:stretch>
                  <a:fillRect/>
                </a:stretch>
              </p:blipFill>
              <p:spPr>
                <a:xfrm>
                  <a:off x="9544744" y="5752080"/>
                  <a:ext cx="24948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98" name="Ink 97">
                  <a:extLst>
                    <a:ext uri="{FF2B5EF4-FFF2-40B4-BE49-F238E27FC236}">
                      <a16:creationId xmlns:a16="http://schemas.microsoft.com/office/drawing/2014/main" id="{5BC87FB0-F6A4-BC21-9AAA-A4BFD2BD7158}"/>
                    </a:ext>
                  </a:extLst>
                </p14:cNvPr>
                <p14:cNvContentPartPr/>
                <p14:nvPr/>
              </p14:nvContentPartPr>
              <p14:xfrm>
                <a:off x="9989704" y="5688000"/>
                <a:ext cx="172440" cy="193320"/>
              </p14:xfrm>
            </p:contentPart>
          </mc:Choice>
          <mc:Fallback xmlns="">
            <p:pic>
              <p:nvPicPr>
                <p:cNvPr id="98" name="Ink 97">
                  <a:extLst>
                    <a:ext uri="{FF2B5EF4-FFF2-40B4-BE49-F238E27FC236}">
                      <a16:creationId xmlns:a16="http://schemas.microsoft.com/office/drawing/2014/main" id="{5BC87FB0-F6A4-BC21-9AAA-A4BFD2BD7158}"/>
                    </a:ext>
                  </a:extLst>
                </p:cNvPr>
                <p:cNvPicPr/>
                <p:nvPr/>
              </p:nvPicPr>
              <p:blipFill>
                <a:blip r:embed="rId161"/>
                <a:stretch>
                  <a:fillRect/>
                </a:stretch>
              </p:blipFill>
              <p:spPr>
                <a:xfrm>
                  <a:off x="9981064" y="5679000"/>
                  <a:ext cx="19008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99" name="Ink 98">
                  <a:extLst>
                    <a:ext uri="{FF2B5EF4-FFF2-40B4-BE49-F238E27FC236}">
                      <a16:creationId xmlns:a16="http://schemas.microsoft.com/office/drawing/2014/main" id="{DE231342-DB44-208E-191F-17AA2113AA08}"/>
                    </a:ext>
                  </a:extLst>
                </p14:cNvPr>
                <p14:cNvContentPartPr/>
                <p14:nvPr/>
              </p14:nvContentPartPr>
              <p14:xfrm>
                <a:off x="10295344" y="5714640"/>
                <a:ext cx="174600" cy="48960"/>
              </p14:xfrm>
            </p:contentPart>
          </mc:Choice>
          <mc:Fallback xmlns="">
            <p:pic>
              <p:nvPicPr>
                <p:cNvPr id="99" name="Ink 98">
                  <a:extLst>
                    <a:ext uri="{FF2B5EF4-FFF2-40B4-BE49-F238E27FC236}">
                      <a16:creationId xmlns:a16="http://schemas.microsoft.com/office/drawing/2014/main" id="{DE231342-DB44-208E-191F-17AA2113AA08}"/>
                    </a:ext>
                  </a:extLst>
                </p:cNvPr>
                <p:cNvPicPr/>
                <p:nvPr/>
              </p:nvPicPr>
              <p:blipFill>
                <a:blip r:embed="rId163"/>
                <a:stretch>
                  <a:fillRect/>
                </a:stretch>
              </p:blipFill>
              <p:spPr>
                <a:xfrm>
                  <a:off x="10286704" y="5706000"/>
                  <a:ext cx="19224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04" name="Ink 103">
                  <a:extLst>
                    <a:ext uri="{FF2B5EF4-FFF2-40B4-BE49-F238E27FC236}">
                      <a16:creationId xmlns:a16="http://schemas.microsoft.com/office/drawing/2014/main" id="{1B9F549B-889A-252D-E5EF-11B5CF31BB2D}"/>
                    </a:ext>
                  </a:extLst>
                </p14:cNvPr>
                <p14:cNvContentPartPr/>
                <p14:nvPr/>
              </p14:nvContentPartPr>
              <p14:xfrm>
                <a:off x="8862904" y="4827240"/>
                <a:ext cx="1541520" cy="1483920"/>
              </p14:xfrm>
            </p:contentPart>
          </mc:Choice>
          <mc:Fallback xmlns="">
            <p:pic>
              <p:nvPicPr>
                <p:cNvPr id="104" name="Ink 103">
                  <a:extLst>
                    <a:ext uri="{FF2B5EF4-FFF2-40B4-BE49-F238E27FC236}">
                      <a16:creationId xmlns:a16="http://schemas.microsoft.com/office/drawing/2014/main" id="{1B9F549B-889A-252D-E5EF-11B5CF31BB2D}"/>
                    </a:ext>
                  </a:extLst>
                </p:cNvPr>
                <p:cNvPicPr/>
                <p:nvPr/>
              </p:nvPicPr>
              <p:blipFill>
                <a:blip r:embed="rId165"/>
                <a:stretch>
                  <a:fillRect/>
                </a:stretch>
              </p:blipFill>
              <p:spPr>
                <a:xfrm>
                  <a:off x="8853904" y="4818240"/>
                  <a:ext cx="1559160" cy="15015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5" name="Ink 104">
                  <a:extLst>
                    <a:ext uri="{FF2B5EF4-FFF2-40B4-BE49-F238E27FC236}">
                      <a16:creationId xmlns:a16="http://schemas.microsoft.com/office/drawing/2014/main" id="{1BDC9A94-4FBA-0C1D-AF5F-623F201A8351}"/>
                    </a:ext>
                  </a:extLst>
                </p14:cNvPr>
                <p14:cNvContentPartPr/>
                <p14:nvPr/>
              </p14:nvContentPartPr>
              <p14:xfrm>
                <a:off x="9452944" y="4302720"/>
                <a:ext cx="513000" cy="438120"/>
              </p14:xfrm>
            </p:contentPart>
          </mc:Choice>
          <mc:Fallback xmlns="">
            <p:pic>
              <p:nvPicPr>
                <p:cNvPr id="105" name="Ink 104">
                  <a:extLst>
                    <a:ext uri="{FF2B5EF4-FFF2-40B4-BE49-F238E27FC236}">
                      <a16:creationId xmlns:a16="http://schemas.microsoft.com/office/drawing/2014/main" id="{1BDC9A94-4FBA-0C1D-AF5F-623F201A8351}"/>
                    </a:ext>
                  </a:extLst>
                </p:cNvPr>
                <p:cNvPicPr/>
                <p:nvPr/>
              </p:nvPicPr>
              <p:blipFill>
                <a:blip r:embed="rId167"/>
                <a:stretch>
                  <a:fillRect/>
                </a:stretch>
              </p:blipFill>
              <p:spPr>
                <a:xfrm>
                  <a:off x="9444304" y="4293720"/>
                  <a:ext cx="530640" cy="45576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06" name="Ink 105">
                  <a:extLst>
                    <a:ext uri="{FF2B5EF4-FFF2-40B4-BE49-F238E27FC236}">
                      <a16:creationId xmlns:a16="http://schemas.microsoft.com/office/drawing/2014/main" id="{E7C3228E-E7A3-AE49-9522-C991890B57BC}"/>
                    </a:ext>
                  </a:extLst>
                </p14:cNvPr>
                <p14:cNvContentPartPr/>
                <p14:nvPr/>
              </p14:nvContentPartPr>
              <p14:xfrm>
                <a:off x="9815824" y="4419360"/>
                <a:ext cx="191160" cy="48960"/>
              </p14:xfrm>
            </p:contentPart>
          </mc:Choice>
          <mc:Fallback xmlns="">
            <p:pic>
              <p:nvPicPr>
                <p:cNvPr id="106" name="Ink 105">
                  <a:extLst>
                    <a:ext uri="{FF2B5EF4-FFF2-40B4-BE49-F238E27FC236}">
                      <a16:creationId xmlns:a16="http://schemas.microsoft.com/office/drawing/2014/main" id="{E7C3228E-E7A3-AE49-9522-C991890B57BC}"/>
                    </a:ext>
                  </a:extLst>
                </p:cNvPr>
                <p:cNvPicPr/>
                <p:nvPr/>
              </p:nvPicPr>
              <p:blipFill>
                <a:blip r:embed="rId169"/>
                <a:stretch>
                  <a:fillRect/>
                </a:stretch>
              </p:blipFill>
              <p:spPr>
                <a:xfrm>
                  <a:off x="9807184" y="4410360"/>
                  <a:ext cx="20880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07" name="Ink 106">
                  <a:extLst>
                    <a:ext uri="{FF2B5EF4-FFF2-40B4-BE49-F238E27FC236}">
                      <a16:creationId xmlns:a16="http://schemas.microsoft.com/office/drawing/2014/main" id="{16D3DEC6-CC87-6209-C402-2978BE7FBB1C}"/>
                    </a:ext>
                  </a:extLst>
                </p14:cNvPr>
                <p14:cNvContentPartPr/>
                <p14:nvPr/>
              </p14:nvContentPartPr>
              <p14:xfrm>
                <a:off x="10024984" y="4244400"/>
                <a:ext cx="286560" cy="246240"/>
              </p14:xfrm>
            </p:contentPart>
          </mc:Choice>
          <mc:Fallback xmlns="">
            <p:pic>
              <p:nvPicPr>
                <p:cNvPr id="107" name="Ink 106">
                  <a:extLst>
                    <a:ext uri="{FF2B5EF4-FFF2-40B4-BE49-F238E27FC236}">
                      <a16:creationId xmlns:a16="http://schemas.microsoft.com/office/drawing/2014/main" id="{16D3DEC6-CC87-6209-C402-2978BE7FBB1C}"/>
                    </a:ext>
                  </a:extLst>
                </p:cNvPr>
                <p:cNvPicPr/>
                <p:nvPr/>
              </p:nvPicPr>
              <p:blipFill>
                <a:blip r:embed="rId171"/>
                <a:stretch>
                  <a:fillRect/>
                </a:stretch>
              </p:blipFill>
              <p:spPr>
                <a:xfrm>
                  <a:off x="10015984" y="4235760"/>
                  <a:ext cx="304200" cy="263880"/>
                </a:xfrm>
                <a:prstGeom prst="rect">
                  <a:avLst/>
                </a:prstGeom>
              </p:spPr>
            </p:pic>
          </mc:Fallback>
        </mc:AlternateContent>
      </p:grpSp>
      <p:grpSp>
        <p:nvGrpSpPr>
          <p:cNvPr id="114" name="Group 113">
            <a:extLst>
              <a:ext uri="{FF2B5EF4-FFF2-40B4-BE49-F238E27FC236}">
                <a16:creationId xmlns:a16="http://schemas.microsoft.com/office/drawing/2014/main" id="{3CF4D132-6939-0B5D-A89A-99E58DB032D7}"/>
              </a:ext>
            </a:extLst>
          </p:cNvPr>
          <p:cNvGrpSpPr/>
          <p:nvPr/>
        </p:nvGrpSpPr>
        <p:grpSpPr>
          <a:xfrm>
            <a:off x="5362624" y="5717520"/>
            <a:ext cx="109080" cy="217800"/>
            <a:chOff x="5362624" y="5717520"/>
            <a:chExt cx="109080" cy="217800"/>
          </a:xfrm>
        </p:grpSpPr>
        <mc:AlternateContent xmlns:mc="http://schemas.openxmlformats.org/markup-compatibility/2006" xmlns:p14="http://schemas.microsoft.com/office/powerpoint/2010/main">
          <mc:Choice Requires="p14">
            <p:contentPart p14:bwMode="auto" r:id="rId172">
              <p14:nvContentPartPr>
                <p14:cNvPr id="112" name="Ink 111">
                  <a:extLst>
                    <a:ext uri="{FF2B5EF4-FFF2-40B4-BE49-F238E27FC236}">
                      <a16:creationId xmlns:a16="http://schemas.microsoft.com/office/drawing/2014/main" id="{6E459B0D-859C-5598-B747-E555658A9AE9}"/>
                    </a:ext>
                  </a:extLst>
                </p14:cNvPr>
                <p14:cNvContentPartPr/>
                <p14:nvPr/>
              </p14:nvContentPartPr>
              <p14:xfrm>
                <a:off x="5362624" y="5730120"/>
                <a:ext cx="27720" cy="205200"/>
              </p14:xfrm>
            </p:contentPart>
          </mc:Choice>
          <mc:Fallback xmlns="">
            <p:pic>
              <p:nvPicPr>
                <p:cNvPr id="112" name="Ink 111">
                  <a:extLst>
                    <a:ext uri="{FF2B5EF4-FFF2-40B4-BE49-F238E27FC236}">
                      <a16:creationId xmlns:a16="http://schemas.microsoft.com/office/drawing/2014/main" id="{6E459B0D-859C-5598-B747-E555658A9AE9}"/>
                    </a:ext>
                  </a:extLst>
                </p:cNvPr>
                <p:cNvPicPr/>
                <p:nvPr/>
              </p:nvPicPr>
              <p:blipFill>
                <a:blip r:embed="rId173"/>
                <a:stretch>
                  <a:fillRect/>
                </a:stretch>
              </p:blipFill>
              <p:spPr>
                <a:xfrm>
                  <a:off x="5353984" y="5721480"/>
                  <a:ext cx="4536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13" name="Ink 112">
                  <a:extLst>
                    <a:ext uri="{FF2B5EF4-FFF2-40B4-BE49-F238E27FC236}">
                      <a16:creationId xmlns:a16="http://schemas.microsoft.com/office/drawing/2014/main" id="{4BBB18BD-9013-1310-55BC-1E2392D57BA4}"/>
                    </a:ext>
                  </a:extLst>
                </p14:cNvPr>
                <p14:cNvContentPartPr/>
                <p14:nvPr/>
              </p14:nvContentPartPr>
              <p14:xfrm>
                <a:off x="5459464" y="5717520"/>
                <a:ext cx="12240" cy="188640"/>
              </p14:xfrm>
            </p:contentPart>
          </mc:Choice>
          <mc:Fallback xmlns="">
            <p:pic>
              <p:nvPicPr>
                <p:cNvPr id="113" name="Ink 112">
                  <a:extLst>
                    <a:ext uri="{FF2B5EF4-FFF2-40B4-BE49-F238E27FC236}">
                      <a16:creationId xmlns:a16="http://schemas.microsoft.com/office/drawing/2014/main" id="{4BBB18BD-9013-1310-55BC-1E2392D57BA4}"/>
                    </a:ext>
                  </a:extLst>
                </p:cNvPr>
                <p:cNvPicPr/>
                <p:nvPr/>
              </p:nvPicPr>
              <p:blipFill>
                <a:blip r:embed="rId175"/>
                <a:stretch>
                  <a:fillRect/>
                </a:stretch>
              </p:blipFill>
              <p:spPr>
                <a:xfrm>
                  <a:off x="5450824" y="5708520"/>
                  <a:ext cx="29880" cy="206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6">
            <p14:nvContentPartPr>
              <p14:cNvPr id="115" name="Ink 114">
                <a:extLst>
                  <a:ext uri="{FF2B5EF4-FFF2-40B4-BE49-F238E27FC236}">
                    <a16:creationId xmlns:a16="http://schemas.microsoft.com/office/drawing/2014/main" id="{E746AC26-0AA7-3444-7507-D542B53F5035}"/>
                  </a:ext>
                </a:extLst>
              </p14:cNvPr>
              <p14:cNvContentPartPr/>
              <p14:nvPr/>
            </p14:nvContentPartPr>
            <p14:xfrm>
              <a:off x="5310784" y="5434200"/>
              <a:ext cx="136080" cy="191520"/>
            </p14:xfrm>
          </p:contentPart>
        </mc:Choice>
        <mc:Fallback xmlns="">
          <p:pic>
            <p:nvPicPr>
              <p:cNvPr id="115" name="Ink 114">
                <a:extLst>
                  <a:ext uri="{FF2B5EF4-FFF2-40B4-BE49-F238E27FC236}">
                    <a16:creationId xmlns:a16="http://schemas.microsoft.com/office/drawing/2014/main" id="{E746AC26-0AA7-3444-7507-D542B53F5035}"/>
                  </a:ext>
                </a:extLst>
              </p:cNvPr>
              <p:cNvPicPr/>
              <p:nvPr/>
            </p:nvPicPr>
            <p:blipFill>
              <a:blip r:embed="rId177"/>
              <a:stretch>
                <a:fillRect/>
              </a:stretch>
            </p:blipFill>
            <p:spPr>
              <a:xfrm>
                <a:off x="5301784" y="5425560"/>
                <a:ext cx="153720" cy="209160"/>
              </a:xfrm>
              <a:prstGeom prst="rect">
                <a:avLst/>
              </a:prstGeom>
            </p:spPr>
          </p:pic>
        </mc:Fallback>
      </mc:AlternateContent>
      <p:grpSp>
        <p:nvGrpSpPr>
          <p:cNvPr id="120" name="Group 119">
            <a:extLst>
              <a:ext uri="{FF2B5EF4-FFF2-40B4-BE49-F238E27FC236}">
                <a16:creationId xmlns:a16="http://schemas.microsoft.com/office/drawing/2014/main" id="{978DCCEE-4D98-7AD9-FA6E-902E636631BC}"/>
              </a:ext>
            </a:extLst>
          </p:cNvPr>
          <p:cNvGrpSpPr/>
          <p:nvPr/>
        </p:nvGrpSpPr>
        <p:grpSpPr>
          <a:xfrm>
            <a:off x="5370184" y="6058440"/>
            <a:ext cx="575280" cy="300600"/>
            <a:chOff x="5370184" y="6058440"/>
            <a:chExt cx="575280" cy="300600"/>
          </a:xfrm>
        </p:grpSpPr>
        <mc:AlternateContent xmlns:mc="http://schemas.openxmlformats.org/markup-compatibility/2006" xmlns:p14="http://schemas.microsoft.com/office/powerpoint/2010/main">
          <mc:Choice Requires="p14">
            <p:contentPart p14:bwMode="auto" r:id="rId178">
              <p14:nvContentPartPr>
                <p14:cNvPr id="109" name="Ink 108">
                  <a:extLst>
                    <a:ext uri="{FF2B5EF4-FFF2-40B4-BE49-F238E27FC236}">
                      <a16:creationId xmlns:a16="http://schemas.microsoft.com/office/drawing/2014/main" id="{17E8695D-0A98-B973-E976-EC116FFFB6B7}"/>
                    </a:ext>
                  </a:extLst>
                </p14:cNvPr>
                <p14:cNvContentPartPr/>
                <p14:nvPr/>
              </p14:nvContentPartPr>
              <p14:xfrm>
                <a:off x="5428144" y="6058440"/>
                <a:ext cx="62280" cy="300600"/>
              </p14:xfrm>
            </p:contentPart>
          </mc:Choice>
          <mc:Fallback xmlns="">
            <p:pic>
              <p:nvPicPr>
                <p:cNvPr id="109" name="Ink 108">
                  <a:extLst>
                    <a:ext uri="{FF2B5EF4-FFF2-40B4-BE49-F238E27FC236}">
                      <a16:creationId xmlns:a16="http://schemas.microsoft.com/office/drawing/2014/main" id="{17E8695D-0A98-B973-E976-EC116FFFB6B7}"/>
                    </a:ext>
                  </a:extLst>
                </p:cNvPr>
                <p:cNvPicPr/>
                <p:nvPr/>
              </p:nvPicPr>
              <p:blipFill>
                <a:blip r:embed="rId179"/>
                <a:stretch>
                  <a:fillRect/>
                </a:stretch>
              </p:blipFill>
              <p:spPr>
                <a:xfrm>
                  <a:off x="5419504" y="6049440"/>
                  <a:ext cx="7992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0" name="Ink 109">
                  <a:extLst>
                    <a:ext uri="{FF2B5EF4-FFF2-40B4-BE49-F238E27FC236}">
                      <a16:creationId xmlns:a16="http://schemas.microsoft.com/office/drawing/2014/main" id="{D03A045A-CE56-F56F-1C95-FAB17ED1767E}"/>
                    </a:ext>
                  </a:extLst>
                </p14:cNvPr>
                <p14:cNvContentPartPr/>
                <p14:nvPr/>
              </p14:nvContentPartPr>
              <p14:xfrm>
                <a:off x="5370184" y="6083280"/>
                <a:ext cx="207360" cy="147960"/>
              </p14:xfrm>
            </p:contentPart>
          </mc:Choice>
          <mc:Fallback xmlns="">
            <p:pic>
              <p:nvPicPr>
                <p:cNvPr id="110" name="Ink 109">
                  <a:extLst>
                    <a:ext uri="{FF2B5EF4-FFF2-40B4-BE49-F238E27FC236}">
                      <a16:creationId xmlns:a16="http://schemas.microsoft.com/office/drawing/2014/main" id="{D03A045A-CE56-F56F-1C95-FAB17ED1767E}"/>
                    </a:ext>
                  </a:extLst>
                </p:cNvPr>
                <p:cNvPicPr/>
                <p:nvPr/>
              </p:nvPicPr>
              <p:blipFill>
                <a:blip r:embed="rId181"/>
                <a:stretch>
                  <a:fillRect/>
                </a:stretch>
              </p:blipFill>
              <p:spPr>
                <a:xfrm>
                  <a:off x="5361184" y="6074280"/>
                  <a:ext cx="22500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16" name="Ink 115">
                  <a:extLst>
                    <a:ext uri="{FF2B5EF4-FFF2-40B4-BE49-F238E27FC236}">
                      <a16:creationId xmlns:a16="http://schemas.microsoft.com/office/drawing/2014/main" id="{026D8EAD-113A-B198-ED60-3C14D879FED2}"/>
                    </a:ext>
                  </a:extLst>
                </p14:cNvPr>
                <p14:cNvContentPartPr/>
                <p14:nvPr/>
              </p14:nvContentPartPr>
              <p14:xfrm>
                <a:off x="5685184" y="6148080"/>
                <a:ext cx="260280" cy="17640"/>
              </p14:xfrm>
            </p:contentPart>
          </mc:Choice>
          <mc:Fallback xmlns="">
            <p:pic>
              <p:nvPicPr>
                <p:cNvPr id="116" name="Ink 115">
                  <a:extLst>
                    <a:ext uri="{FF2B5EF4-FFF2-40B4-BE49-F238E27FC236}">
                      <a16:creationId xmlns:a16="http://schemas.microsoft.com/office/drawing/2014/main" id="{026D8EAD-113A-B198-ED60-3C14D879FED2}"/>
                    </a:ext>
                  </a:extLst>
                </p:cNvPr>
                <p:cNvPicPr/>
                <p:nvPr/>
              </p:nvPicPr>
              <p:blipFill>
                <a:blip r:embed="rId183"/>
                <a:stretch>
                  <a:fillRect/>
                </a:stretch>
              </p:blipFill>
              <p:spPr>
                <a:xfrm>
                  <a:off x="5676544" y="6139080"/>
                  <a:ext cx="277920" cy="35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4">
            <p14:nvContentPartPr>
              <p14:cNvPr id="117" name="Ink 116">
                <a:extLst>
                  <a:ext uri="{FF2B5EF4-FFF2-40B4-BE49-F238E27FC236}">
                    <a16:creationId xmlns:a16="http://schemas.microsoft.com/office/drawing/2014/main" id="{F40B15DB-2E03-E5D8-D830-A103A9EFB6F2}"/>
                  </a:ext>
                </a:extLst>
              </p14:cNvPr>
              <p14:cNvContentPartPr/>
              <p14:nvPr/>
            </p14:nvContentPartPr>
            <p14:xfrm>
              <a:off x="6099184" y="6048720"/>
              <a:ext cx="138600" cy="146880"/>
            </p14:xfrm>
          </p:contentPart>
        </mc:Choice>
        <mc:Fallback xmlns="">
          <p:pic>
            <p:nvPicPr>
              <p:cNvPr id="117" name="Ink 116">
                <a:extLst>
                  <a:ext uri="{FF2B5EF4-FFF2-40B4-BE49-F238E27FC236}">
                    <a16:creationId xmlns:a16="http://schemas.microsoft.com/office/drawing/2014/main" id="{F40B15DB-2E03-E5D8-D830-A103A9EFB6F2}"/>
                  </a:ext>
                </a:extLst>
              </p:cNvPr>
              <p:cNvPicPr/>
              <p:nvPr/>
            </p:nvPicPr>
            <p:blipFill>
              <a:blip r:embed="rId185"/>
              <a:stretch>
                <a:fillRect/>
              </a:stretch>
            </p:blipFill>
            <p:spPr>
              <a:xfrm>
                <a:off x="6090544" y="6040080"/>
                <a:ext cx="1562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18" name="Ink 117">
                <a:extLst>
                  <a:ext uri="{FF2B5EF4-FFF2-40B4-BE49-F238E27FC236}">
                    <a16:creationId xmlns:a16="http://schemas.microsoft.com/office/drawing/2014/main" id="{754C148F-CCDF-CAC8-0DB4-5FBDE0FF8A30}"/>
                  </a:ext>
                </a:extLst>
              </p14:cNvPr>
              <p14:cNvContentPartPr/>
              <p14:nvPr/>
            </p14:nvContentPartPr>
            <p14:xfrm>
              <a:off x="6405184" y="6121440"/>
              <a:ext cx="191160" cy="19800"/>
            </p14:xfrm>
          </p:contentPart>
        </mc:Choice>
        <mc:Fallback xmlns="">
          <p:pic>
            <p:nvPicPr>
              <p:cNvPr id="118" name="Ink 117">
                <a:extLst>
                  <a:ext uri="{FF2B5EF4-FFF2-40B4-BE49-F238E27FC236}">
                    <a16:creationId xmlns:a16="http://schemas.microsoft.com/office/drawing/2014/main" id="{754C148F-CCDF-CAC8-0DB4-5FBDE0FF8A30}"/>
                  </a:ext>
                </a:extLst>
              </p:cNvPr>
              <p:cNvPicPr/>
              <p:nvPr/>
            </p:nvPicPr>
            <p:blipFill>
              <a:blip r:embed="rId187"/>
              <a:stretch>
                <a:fillRect/>
              </a:stretch>
            </p:blipFill>
            <p:spPr>
              <a:xfrm>
                <a:off x="6396184" y="6112440"/>
                <a:ext cx="20880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19" name="Ink 118">
                <a:extLst>
                  <a:ext uri="{FF2B5EF4-FFF2-40B4-BE49-F238E27FC236}">
                    <a16:creationId xmlns:a16="http://schemas.microsoft.com/office/drawing/2014/main" id="{BA363439-E32A-DAEE-2E07-E75CD76D8BAC}"/>
                  </a:ext>
                </a:extLst>
              </p14:cNvPr>
              <p14:cNvContentPartPr/>
              <p14:nvPr/>
            </p14:nvContentPartPr>
            <p14:xfrm>
              <a:off x="4859344" y="6230880"/>
              <a:ext cx="342000" cy="54360"/>
            </p14:xfrm>
          </p:contentPart>
        </mc:Choice>
        <mc:Fallback xmlns="">
          <p:pic>
            <p:nvPicPr>
              <p:cNvPr id="119" name="Ink 118">
                <a:extLst>
                  <a:ext uri="{FF2B5EF4-FFF2-40B4-BE49-F238E27FC236}">
                    <a16:creationId xmlns:a16="http://schemas.microsoft.com/office/drawing/2014/main" id="{BA363439-E32A-DAEE-2E07-E75CD76D8BAC}"/>
                  </a:ext>
                </a:extLst>
              </p:cNvPr>
              <p:cNvPicPr/>
              <p:nvPr/>
            </p:nvPicPr>
            <p:blipFill>
              <a:blip r:embed="rId189"/>
              <a:stretch>
                <a:fillRect/>
              </a:stretch>
            </p:blipFill>
            <p:spPr>
              <a:xfrm>
                <a:off x="4850344" y="6222240"/>
                <a:ext cx="3596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21" name="Ink 120">
                <a:extLst>
                  <a:ext uri="{FF2B5EF4-FFF2-40B4-BE49-F238E27FC236}">
                    <a16:creationId xmlns:a16="http://schemas.microsoft.com/office/drawing/2014/main" id="{98E7B22D-763B-2944-30CC-9681F93487AE}"/>
                  </a:ext>
                </a:extLst>
              </p14:cNvPr>
              <p14:cNvContentPartPr/>
              <p14:nvPr/>
            </p14:nvContentPartPr>
            <p14:xfrm>
              <a:off x="4501864" y="6289560"/>
              <a:ext cx="162000" cy="141480"/>
            </p14:xfrm>
          </p:contentPart>
        </mc:Choice>
        <mc:Fallback xmlns="">
          <p:pic>
            <p:nvPicPr>
              <p:cNvPr id="121" name="Ink 120">
                <a:extLst>
                  <a:ext uri="{FF2B5EF4-FFF2-40B4-BE49-F238E27FC236}">
                    <a16:creationId xmlns:a16="http://schemas.microsoft.com/office/drawing/2014/main" id="{98E7B22D-763B-2944-30CC-9681F93487AE}"/>
                  </a:ext>
                </a:extLst>
              </p:cNvPr>
              <p:cNvPicPr/>
              <p:nvPr/>
            </p:nvPicPr>
            <p:blipFill>
              <a:blip r:embed="rId191"/>
              <a:stretch>
                <a:fillRect/>
              </a:stretch>
            </p:blipFill>
            <p:spPr>
              <a:xfrm>
                <a:off x="4492864" y="6280920"/>
                <a:ext cx="17964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22" name="Ink 121">
                <a:extLst>
                  <a:ext uri="{FF2B5EF4-FFF2-40B4-BE49-F238E27FC236}">
                    <a16:creationId xmlns:a16="http://schemas.microsoft.com/office/drawing/2014/main" id="{7F313476-59C4-6B8B-95B7-73AFBEA36778}"/>
                  </a:ext>
                </a:extLst>
              </p14:cNvPr>
              <p14:cNvContentPartPr/>
              <p14:nvPr/>
            </p14:nvContentPartPr>
            <p14:xfrm>
              <a:off x="3956464" y="6352920"/>
              <a:ext cx="377640" cy="71640"/>
            </p14:xfrm>
          </p:contentPart>
        </mc:Choice>
        <mc:Fallback xmlns="">
          <p:pic>
            <p:nvPicPr>
              <p:cNvPr id="122" name="Ink 121">
                <a:extLst>
                  <a:ext uri="{FF2B5EF4-FFF2-40B4-BE49-F238E27FC236}">
                    <a16:creationId xmlns:a16="http://schemas.microsoft.com/office/drawing/2014/main" id="{7F313476-59C4-6B8B-95B7-73AFBEA36778}"/>
                  </a:ext>
                </a:extLst>
              </p:cNvPr>
              <p:cNvPicPr/>
              <p:nvPr/>
            </p:nvPicPr>
            <p:blipFill>
              <a:blip r:embed="rId193"/>
              <a:stretch>
                <a:fillRect/>
              </a:stretch>
            </p:blipFill>
            <p:spPr>
              <a:xfrm>
                <a:off x="3947464" y="6343920"/>
                <a:ext cx="39528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23" name="Ink 122">
                <a:extLst>
                  <a:ext uri="{FF2B5EF4-FFF2-40B4-BE49-F238E27FC236}">
                    <a16:creationId xmlns:a16="http://schemas.microsoft.com/office/drawing/2014/main" id="{6FBB0CC1-30CC-F586-1AFA-9B0EF7FFFCDC}"/>
                  </a:ext>
                </a:extLst>
              </p14:cNvPr>
              <p14:cNvContentPartPr/>
              <p14:nvPr/>
            </p14:nvContentPartPr>
            <p14:xfrm>
              <a:off x="5504824" y="6463800"/>
              <a:ext cx="7560" cy="125280"/>
            </p14:xfrm>
          </p:contentPart>
        </mc:Choice>
        <mc:Fallback xmlns="">
          <p:pic>
            <p:nvPicPr>
              <p:cNvPr id="123" name="Ink 122">
                <a:extLst>
                  <a:ext uri="{FF2B5EF4-FFF2-40B4-BE49-F238E27FC236}">
                    <a16:creationId xmlns:a16="http://schemas.microsoft.com/office/drawing/2014/main" id="{6FBB0CC1-30CC-F586-1AFA-9B0EF7FFFCDC}"/>
                  </a:ext>
                </a:extLst>
              </p:cNvPr>
              <p:cNvPicPr/>
              <p:nvPr/>
            </p:nvPicPr>
            <p:blipFill>
              <a:blip r:embed="rId195"/>
              <a:stretch>
                <a:fillRect/>
              </a:stretch>
            </p:blipFill>
            <p:spPr>
              <a:xfrm>
                <a:off x="5496184" y="6455160"/>
                <a:ext cx="25200" cy="142920"/>
              </a:xfrm>
              <a:prstGeom prst="rect">
                <a:avLst/>
              </a:prstGeom>
            </p:spPr>
          </p:pic>
        </mc:Fallback>
      </mc:AlternateContent>
      <p:grpSp>
        <p:nvGrpSpPr>
          <p:cNvPr id="126" name="Group 125">
            <a:extLst>
              <a:ext uri="{FF2B5EF4-FFF2-40B4-BE49-F238E27FC236}">
                <a16:creationId xmlns:a16="http://schemas.microsoft.com/office/drawing/2014/main" id="{3DB85BEB-AB19-DB68-A4FE-E01A67186799}"/>
              </a:ext>
            </a:extLst>
          </p:cNvPr>
          <p:cNvGrpSpPr/>
          <p:nvPr/>
        </p:nvGrpSpPr>
        <p:grpSpPr>
          <a:xfrm>
            <a:off x="5568184" y="6701040"/>
            <a:ext cx="178920" cy="197640"/>
            <a:chOff x="5568184" y="6701040"/>
            <a:chExt cx="178920" cy="197640"/>
          </a:xfrm>
        </p:grpSpPr>
        <mc:AlternateContent xmlns:mc="http://schemas.openxmlformats.org/markup-compatibility/2006" xmlns:p14="http://schemas.microsoft.com/office/powerpoint/2010/main">
          <mc:Choice Requires="p14">
            <p:contentPart p14:bwMode="auto" r:id="rId196">
              <p14:nvContentPartPr>
                <p14:cNvPr id="124" name="Ink 123">
                  <a:extLst>
                    <a:ext uri="{FF2B5EF4-FFF2-40B4-BE49-F238E27FC236}">
                      <a16:creationId xmlns:a16="http://schemas.microsoft.com/office/drawing/2014/main" id="{90077D7B-CB97-502C-225B-7B304E501A1C}"/>
                    </a:ext>
                  </a:extLst>
                </p14:cNvPr>
                <p14:cNvContentPartPr/>
                <p14:nvPr/>
              </p14:nvContentPartPr>
              <p14:xfrm>
                <a:off x="5568184" y="6729480"/>
                <a:ext cx="104040" cy="169200"/>
              </p14:xfrm>
            </p:contentPart>
          </mc:Choice>
          <mc:Fallback xmlns="">
            <p:pic>
              <p:nvPicPr>
                <p:cNvPr id="124" name="Ink 123">
                  <a:extLst>
                    <a:ext uri="{FF2B5EF4-FFF2-40B4-BE49-F238E27FC236}">
                      <a16:creationId xmlns:a16="http://schemas.microsoft.com/office/drawing/2014/main" id="{90077D7B-CB97-502C-225B-7B304E501A1C}"/>
                    </a:ext>
                  </a:extLst>
                </p:cNvPr>
                <p:cNvPicPr/>
                <p:nvPr/>
              </p:nvPicPr>
              <p:blipFill>
                <a:blip r:embed="rId197"/>
                <a:stretch>
                  <a:fillRect/>
                </a:stretch>
              </p:blipFill>
              <p:spPr>
                <a:xfrm>
                  <a:off x="5559544" y="6720840"/>
                  <a:ext cx="12168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25" name="Ink 124">
                  <a:extLst>
                    <a:ext uri="{FF2B5EF4-FFF2-40B4-BE49-F238E27FC236}">
                      <a16:creationId xmlns:a16="http://schemas.microsoft.com/office/drawing/2014/main" id="{D7148702-4FD7-BDC4-CC4E-64A050F2E5CE}"/>
                    </a:ext>
                  </a:extLst>
                </p14:cNvPr>
                <p14:cNvContentPartPr/>
                <p14:nvPr/>
              </p14:nvContentPartPr>
              <p14:xfrm>
                <a:off x="5714704" y="6701040"/>
                <a:ext cx="32400" cy="15120"/>
              </p14:xfrm>
            </p:contentPart>
          </mc:Choice>
          <mc:Fallback xmlns="">
            <p:pic>
              <p:nvPicPr>
                <p:cNvPr id="125" name="Ink 124">
                  <a:extLst>
                    <a:ext uri="{FF2B5EF4-FFF2-40B4-BE49-F238E27FC236}">
                      <a16:creationId xmlns:a16="http://schemas.microsoft.com/office/drawing/2014/main" id="{D7148702-4FD7-BDC4-CC4E-64A050F2E5CE}"/>
                    </a:ext>
                  </a:extLst>
                </p:cNvPr>
                <p:cNvPicPr/>
                <p:nvPr/>
              </p:nvPicPr>
              <p:blipFill>
                <a:blip r:embed="rId199"/>
                <a:stretch>
                  <a:fillRect/>
                </a:stretch>
              </p:blipFill>
              <p:spPr>
                <a:xfrm>
                  <a:off x="5705704" y="6692040"/>
                  <a:ext cx="50040" cy="32760"/>
                </a:xfrm>
                <a:prstGeom prst="rect">
                  <a:avLst/>
                </a:prstGeom>
              </p:spPr>
            </p:pic>
          </mc:Fallback>
        </mc:AlternateContent>
      </p:grpSp>
      <p:grpSp>
        <p:nvGrpSpPr>
          <p:cNvPr id="144" name="Group 143">
            <a:extLst>
              <a:ext uri="{FF2B5EF4-FFF2-40B4-BE49-F238E27FC236}">
                <a16:creationId xmlns:a16="http://schemas.microsoft.com/office/drawing/2014/main" id="{2C9CDAE9-0CA3-0B95-EE56-2FFDC3650BA1}"/>
              </a:ext>
            </a:extLst>
          </p:cNvPr>
          <p:cNvGrpSpPr/>
          <p:nvPr/>
        </p:nvGrpSpPr>
        <p:grpSpPr>
          <a:xfrm>
            <a:off x="4196224" y="4508640"/>
            <a:ext cx="2370600" cy="2203920"/>
            <a:chOff x="4196224" y="4508640"/>
            <a:chExt cx="2370600" cy="2203920"/>
          </a:xfrm>
        </p:grpSpPr>
        <mc:AlternateContent xmlns:mc="http://schemas.openxmlformats.org/markup-compatibility/2006" xmlns:p14="http://schemas.microsoft.com/office/powerpoint/2010/main">
          <mc:Choice Requires="p14">
            <p:contentPart p14:bwMode="auto" r:id="rId200">
              <p14:nvContentPartPr>
                <p14:cNvPr id="127" name="Ink 126">
                  <a:extLst>
                    <a:ext uri="{FF2B5EF4-FFF2-40B4-BE49-F238E27FC236}">
                      <a16:creationId xmlns:a16="http://schemas.microsoft.com/office/drawing/2014/main" id="{0594232C-0EF7-65FC-6620-7E9D843A626B}"/>
                    </a:ext>
                  </a:extLst>
                </p14:cNvPr>
                <p14:cNvContentPartPr/>
                <p14:nvPr/>
              </p14:nvContentPartPr>
              <p14:xfrm>
                <a:off x="5375584" y="5212080"/>
                <a:ext cx="8280" cy="28440"/>
              </p14:xfrm>
            </p:contentPart>
          </mc:Choice>
          <mc:Fallback xmlns="">
            <p:pic>
              <p:nvPicPr>
                <p:cNvPr id="127" name="Ink 126">
                  <a:extLst>
                    <a:ext uri="{FF2B5EF4-FFF2-40B4-BE49-F238E27FC236}">
                      <a16:creationId xmlns:a16="http://schemas.microsoft.com/office/drawing/2014/main" id="{0594232C-0EF7-65FC-6620-7E9D843A626B}"/>
                    </a:ext>
                  </a:extLst>
                </p:cNvPr>
                <p:cNvPicPr/>
                <p:nvPr/>
              </p:nvPicPr>
              <p:blipFill>
                <a:blip r:embed="rId201"/>
                <a:stretch>
                  <a:fillRect/>
                </a:stretch>
              </p:blipFill>
              <p:spPr>
                <a:xfrm>
                  <a:off x="5366584" y="5203080"/>
                  <a:ext cx="2592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28" name="Ink 127">
                  <a:extLst>
                    <a:ext uri="{FF2B5EF4-FFF2-40B4-BE49-F238E27FC236}">
                      <a16:creationId xmlns:a16="http://schemas.microsoft.com/office/drawing/2014/main" id="{D05DF54D-0A68-77F2-DD43-01B6ADCF9082}"/>
                    </a:ext>
                  </a:extLst>
                </p14:cNvPr>
                <p14:cNvContentPartPr/>
                <p14:nvPr/>
              </p14:nvContentPartPr>
              <p14:xfrm>
                <a:off x="5382064" y="5276160"/>
                <a:ext cx="1800" cy="46440"/>
              </p14:xfrm>
            </p:contentPart>
          </mc:Choice>
          <mc:Fallback xmlns="">
            <p:pic>
              <p:nvPicPr>
                <p:cNvPr id="128" name="Ink 127">
                  <a:extLst>
                    <a:ext uri="{FF2B5EF4-FFF2-40B4-BE49-F238E27FC236}">
                      <a16:creationId xmlns:a16="http://schemas.microsoft.com/office/drawing/2014/main" id="{D05DF54D-0A68-77F2-DD43-01B6ADCF9082}"/>
                    </a:ext>
                  </a:extLst>
                </p:cNvPr>
                <p:cNvPicPr/>
                <p:nvPr/>
              </p:nvPicPr>
              <p:blipFill>
                <a:blip r:embed="rId203"/>
                <a:stretch>
                  <a:fillRect/>
                </a:stretch>
              </p:blipFill>
              <p:spPr>
                <a:xfrm>
                  <a:off x="5373424" y="5267160"/>
                  <a:ext cx="1944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29" name="Ink 128">
                  <a:extLst>
                    <a:ext uri="{FF2B5EF4-FFF2-40B4-BE49-F238E27FC236}">
                      <a16:creationId xmlns:a16="http://schemas.microsoft.com/office/drawing/2014/main" id="{159B350E-AD3E-BF5E-531E-411BBCFD8A00}"/>
                    </a:ext>
                  </a:extLst>
                </p14:cNvPr>
                <p14:cNvContentPartPr/>
                <p14:nvPr/>
              </p14:nvContentPartPr>
              <p14:xfrm>
                <a:off x="5399344" y="5383440"/>
                <a:ext cx="18360" cy="69120"/>
              </p14:xfrm>
            </p:contentPart>
          </mc:Choice>
          <mc:Fallback xmlns="">
            <p:pic>
              <p:nvPicPr>
                <p:cNvPr id="129" name="Ink 128">
                  <a:extLst>
                    <a:ext uri="{FF2B5EF4-FFF2-40B4-BE49-F238E27FC236}">
                      <a16:creationId xmlns:a16="http://schemas.microsoft.com/office/drawing/2014/main" id="{159B350E-AD3E-BF5E-531E-411BBCFD8A00}"/>
                    </a:ext>
                  </a:extLst>
                </p:cNvPr>
                <p:cNvPicPr/>
                <p:nvPr/>
              </p:nvPicPr>
              <p:blipFill>
                <a:blip r:embed="rId205"/>
                <a:stretch>
                  <a:fillRect/>
                </a:stretch>
              </p:blipFill>
              <p:spPr>
                <a:xfrm>
                  <a:off x="5390704" y="5374800"/>
                  <a:ext cx="3600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30" name="Ink 129">
                  <a:extLst>
                    <a:ext uri="{FF2B5EF4-FFF2-40B4-BE49-F238E27FC236}">
                      <a16:creationId xmlns:a16="http://schemas.microsoft.com/office/drawing/2014/main" id="{235B3118-7961-9625-6835-76241C0F9407}"/>
                    </a:ext>
                  </a:extLst>
                </p14:cNvPr>
                <p14:cNvContentPartPr/>
                <p14:nvPr/>
              </p14:nvContentPartPr>
              <p14:xfrm>
                <a:off x="5417344" y="5515200"/>
                <a:ext cx="25200" cy="169200"/>
              </p14:xfrm>
            </p:contentPart>
          </mc:Choice>
          <mc:Fallback xmlns="">
            <p:pic>
              <p:nvPicPr>
                <p:cNvPr id="130" name="Ink 129">
                  <a:extLst>
                    <a:ext uri="{FF2B5EF4-FFF2-40B4-BE49-F238E27FC236}">
                      <a16:creationId xmlns:a16="http://schemas.microsoft.com/office/drawing/2014/main" id="{235B3118-7961-9625-6835-76241C0F9407}"/>
                    </a:ext>
                  </a:extLst>
                </p:cNvPr>
                <p:cNvPicPr/>
                <p:nvPr/>
              </p:nvPicPr>
              <p:blipFill>
                <a:blip r:embed="rId207"/>
                <a:stretch>
                  <a:fillRect/>
                </a:stretch>
              </p:blipFill>
              <p:spPr>
                <a:xfrm>
                  <a:off x="5408704" y="5506200"/>
                  <a:ext cx="4284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31" name="Ink 130">
                  <a:extLst>
                    <a:ext uri="{FF2B5EF4-FFF2-40B4-BE49-F238E27FC236}">
                      <a16:creationId xmlns:a16="http://schemas.microsoft.com/office/drawing/2014/main" id="{F4A85182-02AE-B181-3366-A9FC633F9CCB}"/>
                    </a:ext>
                  </a:extLst>
                </p14:cNvPr>
                <p14:cNvContentPartPr/>
                <p14:nvPr/>
              </p14:nvContentPartPr>
              <p14:xfrm>
                <a:off x="5419504" y="5774040"/>
                <a:ext cx="11880" cy="86400"/>
              </p14:xfrm>
            </p:contentPart>
          </mc:Choice>
          <mc:Fallback xmlns="">
            <p:pic>
              <p:nvPicPr>
                <p:cNvPr id="131" name="Ink 130">
                  <a:extLst>
                    <a:ext uri="{FF2B5EF4-FFF2-40B4-BE49-F238E27FC236}">
                      <a16:creationId xmlns:a16="http://schemas.microsoft.com/office/drawing/2014/main" id="{F4A85182-02AE-B181-3366-A9FC633F9CCB}"/>
                    </a:ext>
                  </a:extLst>
                </p:cNvPr>
                <p:cNvPicPr/>
                <p:nvPr/>
              </p:nvPicPr>
              <p:blipFill>
                <a:blip r:embed="rId209"/>
                <a:stretch>
                  <a:fillRect/>
                </a:stretch>
              </p:blipFill>
              <p:spPr>
                <a:xfrm>
                  <a:off x="5410864" y="5765400"/>
                  <a:ext cx="2952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32" name="Ink 131">
                  <a:extLst>
                    <a:ext uri="{FF2B5EF4-FFF2-40B4-BE49-F238E27FC236}">
                      <a16:creationId xmlns:a16="http://schemas.microsoft.com/office/drawing/2014/main" id="{FDEEB785-B44A-376D-5293-B8803BC0BC10}"/>
                    </a:ext>
                  </a:extLst>
                </p14:cNvPr>
                <p14:cNvContentPartPr/>
                <p14:nvPr/>
              </p14:nvContentPartPr>
              <p14:xfrm>
                <a:off x="5424184" y="5985000"/>
                <a:ext cx="61200" cy="319680"/>
              </p14:xfrm>
            </p:contentPart>
          </mc:Choice>
          <mc:Fallback xmlns="">
            <p:pic>
              <p:nvPicPr>
                <p:cNvPr id="132" name="Ink 131">
                  <a:extLst>
                    <a:ext uri="{FF2B5EF4-FFF2-40B4-BE49-F238E27FC236}">
                      <a16:creationId xmlns:a16="http://schemas.microsoft.com/office/drawing/2014/main" id="{FDEEB785-B44A-376D-5293-B8803BC0BC10}"/>
                    </a:ext>
                  </a:extLst>
                </p:cNvPr>
                <p:cNvPicPr/>
                <p:nvPr/>
              </p:nvPicPr>
              <p:blipFill>
                <a:blip r:embed="rId211"/>
                <a:stretch>
                  <a:fillRect/>
                </a:stretch>
              </p:blipFill>
              <p:spPr>
                <a:xfrm>
                  <a:off x="5415544" y="5976360"/>
                  <a:ext cx="78840" cy="33732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33" name="Ink 132">
                  <a:extLst>
                    <a:ext uri="{FF2B5EF4-FFF2-40B4-BE49-F238E27FC236}">
                      <a16:creationId xmlns:a16="http://schemas.microsoft.com/office/drawing/2014/main" id="{ACC47A15-4EAD-C832-5753-162295FDEB3F}"/>
                    </a:ext>
                  </a:extLst>
                </p14:cNvPr>
                <p14:cNvContentPartPr/>
                <p14:nvPr/>
              </p14:nvContentPartPr>
              <p14:xfrm>
                <a:off x="5348584" y="5178600"/>
                <a:ext cx="1218240" cy="1189800"/>
              </p14:xfrm>
            </p:contentPart>
          </mc:Choice>
          <mc:Fallback xmlns="">
            <p:pic>
              <p:nvPicPr>
                <p:cNvPr id="133" name="Ink 132">
                  <a:extLst>
                    <a:ext uri="{FF2B5EF4-FFF2-40B4-BE49-F238E27FC236}">
                      <a16:creationId xmlns:a16="http://schemas.microsoft.com/office/drawing/2014/main" id="{ACC47A15-4EAD-C832-5753-162295FDEB3F}"/>
                    </a:ext>
                  </a:extLst>
                </p:cNvPr>
                <p:cNvPicPr/>
                <p:nvPr/>
              </p:nvPicPr>
              <p:blipFill>
                <a:blip r:embed="rId213"/>
                <a:stretch>
                  <a:fillRect/>
                </a:stretch>
              </p:blipFill>
              <p:spPr>
                <a:xfrm>
                  <a:off x="5339944" y="5169960"/>
                  <a:ext cx="1235880" cy="120744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34" name="Ink 133">
                  <a:extLst>
                    <a:ext uri="{FF2B5EF4-FFF2-40B4-BE49-F238E27FC236}">
                      <a16:creationId xmlns:a16="http://schemas.microsoft.com/office/drawing/2014/main" id="{15D2EDB8-CFAD-F59B-7985-96473842DFD5}"/>
                    </a:ext>
                  </a:extLst>
                </p14:cNvPr>
                <p14:cNvContentPartPr/>
                <p14:nvPr/>
              </p14:nvContentPartPr>
              <p14:xfrm>
                <a:off x="4254184" y="5450400"/>
                <a:ext cx="32400" cy="186480"/>
              </p14:xfrm>
            </p:contentPart>
          </mc:Choice>
          <mc:Fallback xmlns="">
            <p:pic>
              <p:nvPicPr>
                <p:cNvPr id="134" name="Ink 133">
                  <a:extLst>
                    <a:ext uri="{FF2B5EF4-FFF2-40B4-BE49-F238E27FC236}">
                      <a16:creationId xmlns:a16="http://schemas.microsoft.com/office/drawing/2014/main" id="{15D2EDB8-CFAD-F59B-7985-96473842DFD5}"/>
                    </a:ext>
                  </a:extLst>
                </p:cNvPr>
                <p:cNvPicPr/>
                <p:nvPr/>
              </p:nvPicPr>
              <p:blipFill>
                <a:blip r:embed="rId215"/>
                <a:stretch>
                  <a:fillRect/>
                </a:stretch>
              </p:blipFill>
              <p:spPr>
                <a:xfrm>
                  <a:off x="4245544" y="5441400"/>
                  <a:ext cx="5004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35" name="Ink 134">
                  <a:extLst>
                    <a:ext uri="{FF2B5EF4-FFF2-40B4-BE49-F238E27FC236}">
                      <a16:creationId xmlns:a16="http://schemas.microsoft.com/office/drawing/2014/main" id="{E22C7BD1-2288-F89D-8E39-24124C4C4ED5}"/>
                    </a:ext>
                  </a:extLst>
                </p14:cNvPr>
                <p14:cNvContentPartPr/>
                <p14:nvPr/>
              </p14:nvContentPartPr>
              <p14:xfrm>
                <a:off x="4276864" y="5929560"/>
                <a:ext cx="26280" cy="173880"/>
              </p14:xfrm>
            </p:contentPart>
          </mc:Choice>
          <mc:Fallback xmlns="">
            <p:pic>
              <p:nvPicPr>
                <p:cNvPr id="135" name="Ink 134">
                  <a:extLst>
                    <a:ext uri="{FF2B5EF4-FFF2-40B4-BE49-F238E27FC236}">
                      <a16:creationId xmlns:a16="http://schemas.microsoft.com/office/drawing/2014/main" id="{E22C7BD1-2288-F89D-8E39-24124C4C4ED5}"/>
                    </a:ext>
                  </a:extLst>
                </p:cNvPr>
                <p:cNvPicPr/>
                <p:nvPr/>
              </p:nvPicPr>
              <p:blipFill>
                <a:blip r:embed="rId217"/>
                <a:stretch>
                  <a:fillRect/>
                </a:stretch>
              </p:blipFill>
              <p:spPr>
                <a:xfrm>
                  <a:off x="4268224" y="5920920"/>
                  <a:ext cx="4392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37" name="Ink 136">
                  <a:extLst>
                    <a:ext uri="{FF2B5EF4-FFF2-40B4-BE49-F238E27FC236}">
                      <a16:creationId xmlns:a16="http://schemas.microsoft.com/office/drawing/2014/main" id="{9CDF7079-76EC-C1F0-4A77-F0830F02D240}"/>
                    </a:ext>
                  </a:extLst>
                </p14:cNvPr>
                <p14:cNvContentPartPr/>
                <p14:nvPr/>
              </p14:nvContentPartPr>
              <p14:xfrm>
                <a:off x="4196224" y="5272920"/>
                <a:ext cx="1399320" cy="1439640"/>
              </p14:xfrm>
            </p:contentPart>
          </mc:Choice>
          <mc:Fallback xmlns="">
            <p:pic>
              <p:nvPicPr>
                <p:cNvPr id="137" name="Ink 136">
                  <a:extLst>
                    <a:ext uri="{FF2B5EF4-FFF2-40B4-BE49-F238E27FC236}">
                      <a16:creationId xmlns:a16="http://schemas.microsoft.com/office/drawing/2014/main" id="{9CDF7079-76EC-C1F0-4A77-F0830F02D240}"/>
                    </a:ext>
                  </a:extLst>
                </p:cNvPr>
                <p:cNvPicPr/>
                <p:nvPr/>
              </p:nvPicPr>
              <p:blipFill>
                <a:blip r:embed="rId219"/>
                <a:stretch>
                  <a:fillRect/>
                </a:stretch>
              </p:blipFill>
              <p:spPr>
                <a:xfrm>
                  <a:off x="4187224" y="5264280"/>
                  <a:ext cx="1416960" cy="145728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39" name="Ink 138">
                  <a:extLst>
                    <a:ext uri="{FF2B5EF4-FFF2-40B4-BE49-F238E27FC236}">
                      <a16:creationId xmlns:a16="http://schemas.microsoft.com/office/drawing/2014/main" id="{FC9B0A6C-CE47-A85B-5A53-1724B706536C}"/>
                    </a:ext>
                  </a:extLst>
                </p14:cNvPr>
                <p14:cNvContentPartPr/>
                <p14:nvPr/>
              </p14:nvContentPartPr>
              <p14:xfrm>
                <a:off x="4798504" y="4897440"/>
                <a:ext cx="297360" cy="379800"/>
              </p14:xfrm>
            </p:contentPart>
          </mc:Choice>
          <mc:Fallback xmlns="">
            <p:pic>
              <p:nvPicPr>
                <p:cNvPr id="139" name="Ink 138">
                  <a:extLst>
                    <a:ext uri="{FF2B5EF4-FFF2-40B4-BE49-F238E27FC236}">
                      <a16:creationId xmlns:a16="http://schemas.microsoft.com/office/drawing/2014/main" id="{FC9B0A6C-CE47-A85B-5A53-1724B706536C}"/>
                    </a:ext>
                  </a:extLst>
                </p:cNvPr>
                <p:cNvPicPr/>
                <p:nvPr/>
              </p:nvPicPr>
              <p:blipFill>
                <a:blip r:embed="rId221"/>
                <a:stretch>
                  <a:fillRect/>
                </a:stretch>
              </p:blipFill>
              <p:spPr>
                <a:xfrm>
                  <a:off x="4789864" y="4888800"/>
                  <a:ext cx="315000" cy="39744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40" name="Ink 139">
                  <a:extLst>
                    <a:ext uri="{FF2B5EF4-FFF2-40B4-BE49-F238E27FC236}">
                      <a16:creationId xmlns:a16="http://schemas.microsoft.com/office/drawing/2014/main" id="{61B20126-5B7C-C150-7B4E-4739F7282D32}"/>
                    </a:ext>
                  </a:extLst>
                </p14:cNvPr>
                <p14:cNvContentPartPr/>
                <p14:nvPr/>
              </p14:nvContentPartPr>
              <p14:xfrm>
                <a:off x="5020984" y="4872240"/>
                <a:ext cx="26280" cy="26280"/>
              </p14:xfrm>
            </p:contentPart>
          </mc:Choice>
          <mc:Fallback xmlns="">
            <p:pic>
              <p:nvPicPr>
                <p:cNvPr id="140" name="Ink 139">
                  <a:extLst>
                    <a:ext uri="{FF2B5EF4-FFF2-40B4-BE49-F238E27FC236}">
                      <a16:creationId xmlns:a16="http://schemas.microsoft.com/office/drawing/2014/main" id="{61B20126-5B7C-C150-7B4E-4739F7282D32}"/>
                    </a:ext>
                  </a:extLst>
                </p:cNvPr>
                <p:cNvPicPr/>
                <p:nvPr/>
              </p:nvPicPr>
              <p:blipFill>
                <a:blip r:embed="rId223"/>
                <a:stretch>
                  <a:fillRect/>
                </a:stretch>
              </p:blipFill>
              <p:spPr>
                <a:xfrm>
                  <a:off x="5011984" y="4863240"/>
                  <a:ext cx="4392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41" name="Ink 140">
                  <a:extLst>
                    <a:ext uri="{FF2B5EF4-FFF2-40B4-BE49-F238E27FC236}">
                      <a16:creationId xmlns:a16="http://schemas.microsoft.com/office/drawing/2014/main" id="{3728E233-86EA-1BAF-D3F2-D2619CFF56B3}"/>
                    </a:ext>
                  </a:extLst>
                </p14:cNvPr>
                <p14:cNvContentPartPr/>
                <p14:nvPr/>
              </p14:nvContentPartPr>
              <p14:xfrm>
                <a:off x="5134384" y="4508640"/>
                <a:ext cx="371160" cy="521280"/>
              </p14:xfrm>
            </p:contentPart>
          </mc:Choice>
          <mc:Fallback xmlns="">
            <p:pic>
              <p:nvPicPr>
                <p:cNvPr id="141" name="Ink 140">
                  <a:extLst>
                    <a:ext uri="{FF2B5EF4-FFF2-40B4-BE49-F238E27FC236}">
                      <a16:creationId xmlns:a16="http://schemas.microsoft.com/office/drawing/2014/main" id="{3728E233-86EA-1BAF-D3F2-D2619CFF56B3}"/>
                    </a:ext>
                  </a:extLst>
                </p:cNvPr>
                <p:cNvPicPr/>
                <p:nvPr/>
              </p:nvPicPr>
              <p:blipFill>
                <a:blip r:embed="rId225"/>
                <a:stretch>
                  <a:fillRect/>
                </a:stretch>
              </p:blipFill>
              <p:spPr>
                <a:xfrm>
                  <a:off x="5125384" y="4499640"/>
                  <a:ext cx="388800" cy="53892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42" name="Ink 141">
                  <a:extLst>
                    <a:ext uri="{FF2B5EF4-FFF2-40B4-BE49-F238E27FC236}">
                      <a16:creationId xmlns:a16="http://schemas.microsoft.com/office/drawing/2014/main" id="{A8B2C734-2A45-EF8A-39C0-829D400DFF98}"/>
                    </a:ext>
                  </a:extLst>
                </p14:cNvPr>
                <p14:cNvContentPartPr/>
                <p14:nvPr/>
              </p14:nvContentPartPr>
              <p14:xfrm>
                <a:off x="5384224" y="4614840"/>
                <a:ext cx="144000" cy="83880"/>
              </p14:xfrm>
            </p:contentPart>
          </mc:Choice>
          <mc:Fallback xmlns="">
            <p:pic>
              <p:nvPicPr>
                <p:cNvPr id="142" name="Ink 141">
                  <a:extLst>
                    <a:ext uri="{FF2B5EF4-FFF2-40B4-BE49-F238E27FC236}">
                      <a16:creationId xmlns:a16="http://schemas.microsoft.com/office/drawing/2014/main" id="{A8B2C734-2A45-EF8A-39C0-829D400DFF98}"/>
                    </a:ext>
                  </a:extLst>
                </p:cNvPr>
                <p:cNvPicPr/>
                <p:nvPr/>
              </p:nvPicPr>
              <p:blipFill>
                <a:blip r:embed="rId227"/>
                <a:stretch>
                  <a:fillRect/>
                </a:stretch>
              </p:blipFill>
              <p:spPr>
                <a:xfrm>
                  <a:off x="5375224" y="4606200"/>
                  <a:ext cx="16164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43" name="Ink 142">
                  <a:extLst>
                    <a:ext uri="{FF2B5EF4-FFF2-40B4-BE49-F238E27FC236}">
                      <a16:creationId xmlns:a16="http://schemas.microsoft.com/office/drawing/2014/main" id="{919677C2-8C76-37E4-0F7D-CDD50A5B024D}"/>
                    </a:ext>
                  </a:extLst>
                </p14:cNvPr>
                <p14:cNvContentPartPr/>
                <p14:nvPr/>
              </p14:nvContentPartPr>
              <p14:xfrm>
                <a:off x="5599504" y="4570200"/>
                <a:ext cx="223560" cy="128160"/>
              </p14:xfrm>
            </p:contentPart>
          </mc:Choice>
          <mc:Fallback xmlns="">
            <p:pic>
              <p:nvPicPr>
                <p:cNvPr id="143" name="Ink 142">
                  <a:extLst>
                    <a:ext uri="{FF2B5EF4-FFF2-40B4-BE49-F238E27FC236}">
                      <a16:creationId xmlns:a16="http://schemas.microsoft.com/office/drawing/2014/main" id="{919677C2-8C76-37E4-0F7D-CDD50A5B024D}"/>
                    </a:ext>
                  </a:extLst>
                </p:cNvPr>
                <p:cNvPicPr/>
                <p:nvPr/>
              </p:nvPicPr>
              <p:blipFill>
                <a:blip r:embed="rId229"/>
                <a:stretch>
                  <a:fillRect/>
                </a:stretch>
              </p:blipFill>
              <p:spPr>
                <a:xfrm>
                  <a:off x="5590504" y="4561200"/>
                  <a:ext cx="241200" cy="145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0">
            <p14:nvContentPartPr>
              <p14:cNvPr id="145" name="Ink 144">
                <a:extLst>
                  <a:ext uri="{FF2B5EF4-FFF2-40B4-BE49-F238E27FC236}">
                    <a16:creationId xmlns:a16="http://schemas.microsoft.com/office/drawing/2014/main" id="{794CF956-C5F9-AB99-5E38-3AE3DF6C415C}"/>
                  </a:ext>
                </a:extLst>
              </p14:cNvPr>
              <p14:cNvContentPartPr/>
              <p14:nvPr/>
            </p14:nvContentPartPr>
            <p14:xfrm>
              <a:off x="5893624" y="4857120"/>
              <a:ext cx="117720" cy="650520"/>
            </p14:xfrm>
          </p:contentPart>
        </mc:Choice>
        <mc:Fallback xmlns="">
          <p:pic>
            <p:nvPicPr>
              <p:cNvPr id="145" name="Ink 144">
                <a:extLst>
                  <a:ext uri="{FF2B5EF4-FFF2-40B4-BE49-F238E27FC236}">
                    <a16:creationId xmlns:a16="http://schemas.microsoft.com/office/drawing/2014/main" id="{794CF956-C5F9-AB99-5E38-3AE3DF6C415C}"/>
                  </a:ext>
                </a:extLst>
              </p:cNvPr>
              <p:cNvPicPr/>
              <p:nvPr/>
            </p:nvPicPr>
            <p:blipFill>
              <a:blip r:embed="rId231"/>
              <a:stretch>
                <a:fillRect/>
              </a:stretch>
            </p:blipFill>
            <p:spPr>
              <a:xfrm>
                <a:off x="5884984" y="4848120"/>
                <a:ext cx="135360" cy="668160"/>
              </a:xfrm>
              <a:prstGeom prst="rect">
                <a:avLst/>
              </a:prstGeom>
            </p:spPr>
          </p:pic>
        </mc:Fallback>
      </mc:AlternateContent>
      <p:grpSp>
        <p:nvGrpSpPr>
          <p:cNvPr id="148" name="Group 147">
            <a:extLst>
              <a:ext uri="{FF2B5EF4-FFF2-40B4-BE49-F238E27FC236}">
                <a16:creationId xmlns:a16="http://schemas.microsoft.com/office/drawing/2014/main" id="{BD501501-6F2E-C983-A0AB-70B474716AFC}"/>
              </a:ext>
            </a:extLst>
          </p:cNvPr>
          <p:cNvGrpSpPr/>
          <p:nvPr/>
        </p:nvGrpSpPr>
        <p:grpSpPr>
          <a:xfrm>
            <a:off x="4565584" y="5283720"/>
            <a:ext cx="184320" cy="624240"/>
            <a:chOff x="4565584" y="5283720"/>
            <a:chExt cx="184320" cy="624240"/>
          </a:xfrm>
        </p:grpSpPr>
        <mc:AlternateContent xmlns:mc="http://schemas.openxmlformats.org/markup-compatibility/2006" xmlns:p14="http://schemas.microsoft.com/office/powerpoint/2010/main">
          <mc:Choice Requires="p14">
            <p:contentPart p14:bwMode="auto" r:id="rId232">
              <p14:nvContentPartPr>
                <p14:cNvPr id="146" name="Ink 145">
                  <a:extLst>
                    <a:ext uri="{FF2B5EF4-FFF2-40B4-BE49-F238E27FC236}">
                      <a16:creationId xmlns:a16="http://schemas.microsoft.com/office/drawing/2014/main" id="{28D9275A-8052-4769-5ABD-9E0876F5B3C7}"/>
                    </a:ext>
                  </a:extLst>
                </p14:cNvPr>
                <p14:cNvContentPartPr/>
                <p14:nvPr/>
              </p14:nvContentPartPr>
              <p14:xfrm>
                <a:off x="4565584" y="5283720"/>
                <a:ext cx="184320" cy="563040"/>
              </p14:xfrm>
            </p:contentPart>
          </mc:Choice>
          <mc:Fallback xmlns="">
            <p:pic>
              <p:nvPicPr>
                <p:cNvPr id="146" name="Ink 145">
                  <a:extLst>
                    <a:ext uri="{FF2B5EF4-FFF2-40B4-BE49-F238E27FC236}">
                      <a16:creationId xmlns:a16="http://schemas.microsoft.com/office/drawing/2014/main" id="{28D9275A-8052-4769-5ABD-9E0876F5B3C7}"/>
                    </a:ext>
                  </a:extLst>
                </p:cNvPr>
                <p:cNvPicPr/>
                <p:nvPr/>
              </p:nvPicPr>
              <p:blipFill>
                <a:blip r:embed="rId233"/>
                <a:stretch>
                  <a:fillRect/>
                </a:stretch>
              </p:blipFill>
              <p:spPr>
                <a:xfrm>
                  <a:off x="4556584" y="5274720"/>
                  <a:ext cx="201960" cy="58068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47" name="Ink 146">
                  <a:extLst>
                    <a:ext uri="{FF2B5EF4-FFF2-40B4-BE49-F238E27FC236}">
                      <a16:creationId xmlns:a16="http://schemas.microsoft.com/office/drawing/2014/main" id="{15DB064D-ABFE-6B0B-AD3B-69F4B7741B45}"/>
                    </a:ext>
                  </a:extLst>
                </p14:cNvPr>
                <p14:cNvContentPartPr/>
                <p14:nvPr/>
              </p14:nvContentPartPr>
              <p14:xfrm>
                <a:off x="4587184" y="5762880"/>
                <a:ext cx="158400" cy="145080"/>
              </p14:xfrm>
            </p:contentPart>
          </mc:Choice>
          <mc:Fallback xmlns="">
            <p:pic>
              <p:nvPicPr>
                <p:cNvPr id="147" name="Ink 146">
                  <a:extLst>
                    <a:ext uri="{FF2B5EF4-FFF2-40B4-BE49-F238E27FC236}">
                      <a16:creationId xmlns:a16="http://schemas.microsoft.com/office/drawing/2014/main" id="{15DB064D-ABFE-6B0B-AD3B-69F4B7741B45}"/>
                    </a:ext>
                  </a:extLst>
                </p:cNvPr>
                <p:cNvPicPr/>
                <p:nvPr/>
              </p:nvPicPr>
              <p:blipFill>
                <a:blip r:embed="rId235"/>
                <a:stretch>
                  <a:fillRect/>
                </a:stretch>
              </p:blipFill>
              <p:spPr>
                <a:xfrm>
                  <a:off x="4578544" y="5753880"/>
                  <a:ext cx="176040" cy="162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6">
            <p14:nvContentPartPr>
              <p14:cNvPr id="149" name="Ink 148">
                <a:extLst>
                  <a:ext uri="{FF2B5EF4-FFF2-40B4-BE49-F238E27FC236}">
                    <a16:creationId xmlns:a16="http://schemas.microsoft.com/office/drawing/2014/main" id="{A326B6E9-7B76-729F-A291-6760C6A1BF57}"/>
                  </a:ext>
                </a:extLst>
              </p14:cNvPr>
              <p14:cNvContentPartPr/>
              <p14:nvPr/>
            </p14:nvContentPartPr>
            <p14:xfrm>
              <a:off x="9694144" y="1851120"/>
              <a:ext cx="116640" cy="30600"/>
            </p14:xfrm>
          </p:contentPart>
        </mc:Choice>
        <mc:Fallback xmlns="">
          <p:pic>
            <p:nvPicPr>
              <p:cNvPr id="149" name="Ink 148">
                <a:extLst>
                  <a:ext uri="{FF2B5EF4-FFF2-40B4-BE49-F238E27FC236}">
                    <a16:creationId xmlns:a16="http://schemas.microsoft.com/office/drawing/2014/main" id="{A326B6E9-7B76-729F-A291-6760C6A1BF57}"/>
                  </a:ext>
                </a:extLst>
              </p:cNvPr>
              <p:cNvPicPr/>
              <p:nvPr/>
            </p:nvPicPr>
            <p:blipFill>
              <a:blip r:embed="rId237"/>
              <a:stretch>
                <a:fillRect/>
              </a:stretch>
            </p:blipFill>
            <p:spPr>
              <a:xfrm>
                <a:off x="9622504" y="1707480"/>
                <a:ext cx="26028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50" name="Ink 149">
                <a:extLst>
                  <a:ext uri="{FF2B5EF4-FFF2-40B4-BE49-F238E27FC236}">
                    <a16:creationId xmlns:a16="http://schemas.microsoft.com/office/drawing/2014/main" id="{F7B0C7E0-654F-26F0-2FAB-9BB401BF004E}"/>
                  </a:ext>
                </a:extLst>
              </p14:cNvPr>
              <p14:cNvContentPartPr/>
              <p14:nvPr/>
            </p14:nvContentPartPr>
            <p14:xfrm>
              <a:off x="10236664" y="3322080"/>
              <a:ext cx="108000" cy="19080"/>
            </p14:xfrm>
          </p:contentPart>
        </mc:Choice>
        <mc:Fallback xmlns="">
          <p:pic>
            <p:nvPicPr>
              <p:cNvPr id="150" name="Ink 149">
                <a:extLst>
                  <a:ext uri="{FF2B5EF4-FFF2-40B4-BE49-F238E27FC236}">
                    <a16:creationId xmlns:a16="http://schemas.microsoft.com/office/drawing/2014/main" id="{F7B0C7E0-654F-26F0-2FAB-9BB401BF004E}"/>
                  </a:ext>
                </a:extLst>
              </p:cNvPr>
              <p:cNvPicPr/>
              <p:nvPr/>
            </p:nvPicPr>
            <p:blipFill>
              <a:blip r:embed="rId239"/>
              <a:stretch>
                <a:fillRect/>
              </a:stretch>
            </p:blipFill>
            <p:spPr>
              <a:xfrm>
                <a:off x="10165024" y="3178440"/>
                <a:ext cx="25164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76" name="Ink 175">
                <a:extLst>
                  <a:ext uri="{FF2B5EF4-FFF2-40B4-BE49-F238E27FC236}">
                    <a16:creationId xmlns:a16="http://schemas.microsoft.com/office/drawing/2014/main" id="{A388E373-8653-CAED-FA01-D0D7D8C0D91B}"/>
                  </a:ext>
                </a:extLst>
              </p14:cNvPr>
              <p14:cNvContentPartPr/>
              <p14:nvPr/>
            </p14:nvContentPartPr>
            <p14:xfrm>
              <a:off x="10015624" y="566280"/>
              <a:ext cx="140400" cy="78840"/>
            </p14:xfrm>
          </p:contentPart>
        </mc:Choice>
        <mc:Fallback xmlns="">
          <p:pic>
            <p:nvPicPr>
              <p:cNvPr id="176" name="Ink 175">
                <a:extLst>
                  <a:ext uri="{FF2B5EF4-FFF2-40B4-BE49-F238E27FC236}">
                    <a16:creationId xmlns:a16="http://schemas.microsoft.com/office/drawing/2014/main" id="{A388E373-8653-CAED-FA01-D0D7D8C0D91B}"/>
                  </a:ext>
                </a:extLst>
              </p:cNvPr>
              <p:cNvPicPr/>
              <p:nvPr/>
            </p:nvPicPr>
            <p:blipFill>
              <a:blip r:embed="rId241"/>
              <a:stretch>
                <a:fillRect/>
              </a:stretch>
            </p:blipFill>
            <p:spPr>
              <a:xfrm>
                <a:off x="10006984" y="557640"/>
                <a:ext cx="15804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77" name="Ink 176">
                <a:extLst>
                  <a:ext uri="{FF2B5EF4-FFF2-40B4-BE49-F238E27FC236}">
                    <a16:creationId xmlns:a16="http://schemas.microsoft.com/office/drawing/2014/main" id="{10BD0C5B-6AE5-6C66-7EDE-DF54E9FC87E1}"/>
                  </a:ext>
                </a:extLst>
              </p14:cNvPr>
              <p14:cNvContentPartPr/>
              <p14:nvPr/>
            </p14:nvContentPartPr>
            <p14:xfrm>
              <a:off x="11857744" y="4482720"/>
              <a:ext cx="222840" cy="87120"/>
            </p14:xfrm>
          </p:contentPart>
        </mc:Choice>
        <mc:Fallback xmlns="">
          <p:pic>
            <p:nvPicPr>
              <p:cNvPr id="177" name="Ink 176">
                <a:extLst>
                  <a:ext uri="{FF2B5EF4-FFF2-40B4-BE49-F238E27FC236}">
                    <a16:creationId xmlns:a16="http://schemas.microsoft.com/office/drawing/2014/main" id="{10BD0C5B-6AE5-6C66-7EDE-DF54E9FC87E1}"/>
                  </a:ext>
                </a:extLst>
              </p:cNvPr>
              <p:cNvPicPr/>
              <p:nvPr/>
            </p:nvPicPr>
            <p:blipFill>
              <a:blip r:embed="rId243"/>
              <a:stretch>
                <a:fillRect/>
              </a:stretch>
            </p:blipFill>
            <p:spPr>
              <a:xfrm>
                <a:off x="11849104" y="4474080"/>
                <a:ext cx="240480" cy="104760"/>
              </a:xfrm>
              <a:prstGeom prst="rect">
                <a:avLst/>
              </a:prstGeom>
            </p:spPr>
          </p:pic>
        </mc:Fallback>
      </mc:AlternateContent>
      <p:grpSp>
        <p:nvGrpSpPr>
          <p:cNvPr id="186" name="Group 185">
            <a:extLst>
              <a:ext uri="{FF2B5EF4-FFF2-40B4-BE49-F238E27FC236}">
                <a16:creationId xmlns:a16="http://schemas.microsoft.com/office/drawing/2014/main" id="{B3E8A3F0-122F-A6AC-84FD-49C6F67127D2}"/>
              </a:ext>
            </a:extLst>
          </p:cNvPr>
          <p:cNvGrpSpPr/>
          <p:nvPr/>
        </p:nvGrpSpPr>
        <p:grpSpPr>
          <a:xfrm>
            <a:off x="10896904" y="4416840"/>
            <a:ext cx="561960" cy="690120"/>
            <a:chOff x="10896904" y="4416840"/>
            <a:chExt cx="561960" cy="690120"/>
          </a:xfrm>
        </p:grpSpPr>
        <mc:AlternateContent xmlns:mc="http://schemas.openxmlformats.org/markup-compatibility/2006" xmlns:p14="http://schemas.microsoft.com/office/powerpoint/2010/main">
          <mc:Choice Requires="p14">
            <p:contentPart p14:bwMode="auto" r:id="rId244">
              <p14:nvContentPartPr>
                <p14:cNvPr id="179" name="Ink 178">
                  <a:extLst>
                    <a:ext uri="{FF2B5EF4-FFF2-40B4-BE49-F238E27FC236}">
                      <a16:creationId xmlns:a16="http://schemas.microsoft.com/office/drawing/2014/main" id="{0BD59B1B-908C-6C35-BCF5-D5581E75E419}"/>
                    </a:ext>
                  </a:extLst>
                </p14:cNvPr>
                <p14:cNvContentPartPr/>
                <p14:nvPr/>
              </p14:nvContentPartPr>
              <p14:xfrm>
                <a:off x="11236024" y="4662720"/>
                <a:ext cx="114480" cy="115200"/>
              </p14:xfrm>
            </p:contentPart>
          </mc:Choice>
          <mc:Fallback xmlns="">
            <p:pic>
              <p:nvPicPr>
                <p:cNvPr id="179" name="Ink 178">
                  <a:extLst>
                    <a:ext uri="{FF2B5EF4-FFF2-40B4-BE49-F238E27FC236}">
                      <a16:creationId xmlns:a16="http://schemas.microsoft.com/office/drawing/2014/main" id="{0BD59B1B-908C-6C35-BCF5-D5581E75E419}"/>
                    </a:ext>
                  </a:extLst>
                </p:cNvPr>
                <p:cNvPicPr/>
                <p:nvPr/>
              </p:nvPicPr>
              <p:blipFill>
                <a:blip r:embed="rId245"/>
                <a:stretch>
                  <a:fillRect/>
                </a:stretch>
              </p:blipFill>
              <p:spPr>
                <a:xfrm>
                  <a:off x="11227024" y="4654080"/>
                  <a:ext cx="13212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80" name="Ink 179">
                  <a:extLst>
                    <a:ext uri="{FF2B5EF4-FFF2-40B4-BE49-F238E27FC236}">
                      <a16:creationId xmlns:a16="http://schemas.microsoft.com/office/drawing/2014/main" id="{825675B3-838E-8DDF-A634-D817555F38C5}"/>
                    </a:ext>
                  </a:extLst>
                </p14:cNvPr>
                <p14:cNvContentPartPr/>
                <p14:nvPr/>
              </p14:nvContentPartPr>
              <p14:xfrm>
                <a:off x="11305504" y="4773240"/>
                <a:ext cx="44280" cy="219960"/>
              </p14:xfrm>
            </p:contentPart>
          </mc:Choice>
          <mc:Fallback xmlns="">
            <p:pic>
              <p:nvPicPr>
                <p:cNvPr id="180" name="Ink 179">
                  <a:extLst>
                    <a:ext uri="{FF2B5EF4-FFF2-40B4-BE49-F238E27FC236}">
                      <a16:creationId xmlns:a16="http://schemas.microsoft.com/office/drawing/2014/main" id="{825675B3-838E-8DDF-A634-D817555F38C5}"/>
                    </a:ext>
                  </a:extLst>
                </p:cNvPr>
                <p:cNvPicPr/>
                <p:nvPr/>
              </p:nvPicPr>
              <p:blipFill>
                <a:blip r:embed="rId247"/>
                <a:stretch>
                  <a:fillRect/>
                </a:stretch>
              </p:blipFill>
              <p:spPr>
                <a:xfrm>
                  <a:off x="11296864" y="4764240"/>
                  <a:ext cx="6192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81" name="Ink 180">
                  <a:extLst>
                    <a:ext uri="{FF2B5EF4-FFF2-40B4-BE49-F238E27FC236}">
                      <a16:creationId xmlns:a16="http://schemas.microsoft.com/office/drawing/2014/main" id="{8A801F26-D3D4-86EA-7AA6-0D6EFBE29644}"/>
                    </a:ext>
                  </a:extLst>
                </p14:cNvPr>
                <p14:cNvContentPartPr/>
                <p14:nvPr/>
              </p14:nvContentPartPr>
              <p14:xfrm>
                <a:off x="11248264" y="4989240"/>
                <a:ext cx="81720" cy="117720"/>
              </p14:xfrm>
            </p:contentPart>
          </mc:Choice>
          <mc:Fallback xmlns="">
            <p:pic>
              <p:nvPicPr>
                <p:cNvPr id="181" name="Ink 180">
                  <a:extLst>
                    <a:ext uri="{FF2B5EF4-FFF2-40B4-BE49-F238E27FC236}">
                      <a16:creationId xmlns:a16="http://schemas.microsoft.com/office/drawing/2014/main" id="{8A801F26-D3D4-86EA-7AA6-0D6EFBE29644}"/>
                    </a:ext>
                  </a:extLst>
                </p:cNvPr>
                <p:cNvPicPr/>
                <p:nvPr/>
              </p:nvPicPr>
              <p:blipFill>
                <a:blip r:embed="rId249"/>
                <a:stretch>
                  <a:fillRect/>
                </a:stretch>
              </p:blipFill>
              <p:spPr>
                <a:xfrm>
                  <a:off x="11239264" y="4980600"/>
                  <a:ext cx="9936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82" name="Ink 181">
                  <a:extLst>
                    <a:ext uri="{FF2B5EF4-FFF2-40B4-BE49-F238E27FC236}">
                      <a16:creationId xmlns:a16="http://schemas.microsoft.com/office/drawing/2014/main" id="{5640C1FA-1360-E622-C02E-801876808C12}"/>
                    </a:ext>
                  </a:extLst>
                </p14:cNvPr>
                <p14:cNvContentPartPr/>
                <p14:nvPr/>
              </p14:nvContentPartPr>
              <p14:xfrm>
                <a:off x="11322424" y="5014440"/>
                <a:ext cx="136440" cy="46800"/>
              </p14:xfrm>
            </p:contentPart>
          </mc:Choice>
          <mc:Fallback xmlns="">
            <p:pic>
              <p:nvPicPr>
                <p:cNvPr id="182" name="Ink 181">
                  <a:extLst>
                    <a:ext uri="{FF2B5EF4-FFF2-40B4-BE49-F238E27FC236}">
                      <a16:creationId xmlns:a16="http://schemas.microsoft.com/office/drawing/2014/main" id="{5640C1FA-1360-E622-C02E-801876808C12}"/>
                    </a:ext>
                  </a:extLst>
                </p:cNvPr>
                <p:cNvPicPr/>
                <p:nvPr/>
              </p:nvPicPr>
              <p:blipFill>
                <a:blip r:embed="rId251"/>
                <a:stretch>
                  <a:fillRect/>
                </a:stretch>
              </p:blipFill>
              <p:spPr>
                <a:xfrm>
                  <a:off x="11313424" y="5005440"/>
                  <a:ext cx="15408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83" name="Ink 182">
                  <a:extLst>
                    <a:ext uri="{FF2B5EF4-FFF2-40B4-BE49-F238E27FC236}">
                      <a16:creationId xmlns:a16="http://schemas.microsoft.com/office/drawing/2014/main" id="{70A26CE7-AAF5-A3ED-892F-3FE5322EFD9B}"/>
                    </a:ext>
                  </a:extLst>
                </p14:cNvPr>
                <p14:cNvContentPartPr/>
                <p14:nvPr/>
              </p14:nvContentPartPr>
              <p14:xfrm>
                <a:off x="11237464" y="4869360"/>
                <a:ext cx="216000" cy="27720"/>
              </p14:xfrm>
            </p:contentPart>
          </mc:Choice>
          <mc:Fallback xmlns="">
            <p:pic>
              <p:nvPicPr>
                <p:cNvPr id="183" name="Ink 182">
                  <a:extLst>
                    <a:ext uri="{FF2B5EF4-FFF2-40B4-BE49-F238E27FC236}">
                      <a16:creationId xmlns:a16="http://schemas.microsoft.com/office/drawing/2014/main" id="{70A26CE7-AAF5-A3ED-892F-3FE5322EFD9B}"/>
                    </a:ext>
                  </a:extLst>
                </p:cNvPr>
                <p:cNvPicPr/>
                <p:nvPr/>
              </p:nvPicPr>
              <p:blipFill>
                <a:blip r:embed="rId253"/>
                <a:stretch>
                  <a:fillRect/>
                </a:stretch>
              </p:blipFill>
              <p:spPr>
                <a:xfrm>
                  <a:off x="11228824" y="4860720"/>
                  <a:ext cx="23364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85" name="Ink 184">
                  <a:extLst>
                    <a:ext uri="{FF2B5EF4-FFF2-40B4-BE49-F238E27FC236}">
                      <a16:creationId xmlns:a16="http://schemas.microsoft.com/office/drawing/2014/main" id="{65130D7A-200F-99A5-CA6F-55B4FFE4C9AB}"/>
                    </a:ext>
                  </a:extLst>
                </p14:cNvPr>
                <p14:cNvContentPartPr/>
                <p14:nvPr/>
              </p14:nvContentPartPr>
              <p14:xfrm>
                <a:off x="10896904" y="4416840"/>
                <a:ext cx="172800" cy="382320"/>
              </p14:xfrm>
            </p:contentPart>
          </mc:Choice>
          <mc:Fallback xmlns="">
            <p:pic>
              <p:nvPicPr>
                <p:cNvPr id="185" name="Ink 184">
                  <a:extLst>
                    <a:ext uri="{FF2B5EF4-FFF2-40B4-BE49-F238E27FC236}">
                      <a16:creationId xmlns:a16="http://schemas.microsoft.com/office/drawing/2014/main" id="{65130D7A-200F-99A5-CA6F-55B4FFE4C9AB}"/>
                    </a:ext>
                  </a:extLst>
                </p:cNvPr>
                <p:cNvPicPr/>
                <p:nvPr/>
              </p:nvPicPr>
              <p:blipFill>
                <a:blip r:embed="rId255"/>
                <a:stretch>
                  <a:fillRect/>
                </a:stretch>
              </p:blipFill>
              <p:spPr>
                <a:xfrm>
                  <a:off x="10887904" y="4408200"/>
                  <a:ext cx="190440" cy="399960"/>
                </a:xfrm>
                <a:prstGeom prst="rect">
                  <a:avLst/>
                </a:prstGeom>
              </p:spPr>
            </p:pic>
          </mc:Fallback>
        </mc:AlternateContent>
      </p:grpSp>
      <p:grpSp>
        <p:nvGrpSpPr>
          <p:cNvPr id="197" name="Group 196">
            <a:extLst>
              <a:ext uri="{FF2B5EF4-FFF2-40B4-BE49-F238E27FC236}">
                <a16:creationId xmlns:a16="http://schemas.microsoft.com/office/drawing/2014/main" id="{5B7DFEFE-20C0-194B-4A74-F4C4DAF4205C}"/>
              </a:ext>
            </a:extLst>
          </p:cNvPr>
          <p:cNvGrpSpPr/>
          <p:nvPr/>
        </p:nvGrpSpPr>
        <p:grpSpPr>
          <a:xfrm>
            <a:off x="10909864" y="3477960"/>
            <a:ext cx="1150560" cy="1001160"/>
            <a:chOff x="10909864" y="3477960"/>
            <a:chExt cx="1150560" cy="1001160"/>
          </a:xfrm>
        </p:grpSpPr>
        <mc:AlternateContent xmlns:mc="http://schemas.openxmlformats.org/markup-compatibility/2006" xmlns:p14="http://schemas.microsoft.com/office/powerpoint/2010/main">
          <mc:Choice Requires="p14">
            <p:contentPart p14:bwMode="auto" r:id="rId256">
              <p14:nvContentPartPr>
                <p14:cNvPr id="172" name="Ink 171">
                  <a:extLst>
                    <a:ext uri="{FF2B5EF4-FFF2-40B4-BE49-F238E27FC236}">
                      <a16:creationId xmlns:a16="http://schemas.microsoft.com/office/drawing/2014/main" id="{57048764-942E-9E59-1AC4-A924E76DC2B0}"/>
                    </a:ext>
                  </a:extLst>
                </p14:cNvPr>
                <p14:cNvContentPartPr/>
                <p14:nvPr/>
              </p14:nvContentPartPr>
              <p14:xfrm>
                <a:off x="11452744" y="4345920"/>
                <a:ext cx="219240" cy="43200"/>
              </p14:xfrm>
            </p:contentPart>
          </mc:Choice>
          <mc:Fallback xmlns="">
            <p:pic>
              <p:nvPicPr>
                <p:cNvPr id="172" name="Ink 171">
                  <a:extLst>
                    <a:ext uri="{FF2B5EF4-FFF2-40B4-BE49-F238E27FC236}">
                      <a16:creationId xmlns:a16="http://schemas.microsoft.com/office/drawing/2014/main" id="{57048764-942E-9E59-1AC4-A924E76DC2B0}"/>
                    </a:ext>
                  </a:extLst>
                </p:cNvPr>
                <p:cNvPicPr/>
                <p:nvPr/>
              </p:nvPicPr>
              <p:blipFill>
                <a:blip r:embed="rId257"/>
                <a:stretch>
                  <a:fillRect/>
                </a:stretch>
              </p:blipFill>
              <p:spPr>
                <a:xfrm>
                  <a:off x="11443744" y="4336920"/>
                  <a:ext cx="23688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73" name="Ink 172">
                  <a:extLst>
                    <a:ext uri="{FF2B5EF4-FFF2-40B4-BE49-F238E27FC236}">
                      <a16:creationId xmlns:a16="http://schemas.microsoft.com/office/drawing/2014/main" id="{FD337A68-4B94-605E-7E48-62263BE0A10C}"/>
                    </a:ext>
                  </a:extLst>
                </p14:cNvPr>
                <p14:cNvContentPartPr/>
                <p14:nvPr/>
              </p14:nvContentPartPr>
              <p14:xfrm>
                <a:off x="11853424" y="4214520"/>
                <a:ext cx="167760" cy="264600"/>
              </p14:xfrm>
            </p:contentPart>
          </mc:Choice>
          <mc:Fallback xmlns="">
            <p:pic>
              <p:nvPicPr>
                <p:cNvPr id="173" name="Ink 172">
                  <a:extLst>
                    <a:ext uri="{FF2B5EF4-FFF2-40B4-BE49-F238E27FC236}">
                      <a16:creationId xmlns:a16="http://schemas.microsoft.com/office/drawing/2014/main" id="{FD337A68-4B94-605E-7E48-62263BE0A10C}"/>
                    </a:ext>
                  </a:extLst>
                </p:cNvPr>
                <p:cNvPicPr/>
                <p:nvPr/>
              </p:nvPicPr>
              <p:blipFill>
                <a:blip r:embed="rId259"/>
                <a:stretch>
                  <a:fillRect/>
                </a:stretch>
              </p:blipFill>
              <p:spPr>
                <a:xfrm>
                  <a:off x="11844784" y="4205520"/>
                  <a:ext cx="18540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74" name="Ink 173">
                  <a:extLst>
                    <a:ext uri="{FF2B5EF4-FFF2-40B4-BE49-F238E27FC236}">
                      <a16:creationId xmlns:a16="http://schemas.microsoft.com/office/drawing/2014/main" id="{9F8A10C9-2327-7C53-4D4F-6F8DB2C0ABA0}"/>
                    </a:ext>
                  </a:extLst>
                </p14:cNvPr>
                <p14:cNvContentPartPr/>
                <p14:nvPr/>
              </p14:nvContentPartPr>
              <p14:xfrm>
                <a:off x="12023344" y="4064040"/>
                <a:ext cx="37080" cy="109800"/>
              </p14:xfrm>
            </p:contentPart>
          </mc:Choice>
          <mc:Fallback xmlns="">
            <p:pic>
              <p:nvPicPr>
                <p:cNvPr id="174" name="Ink 173">
                  <a:extLst>
                    <a:ext uri="{FF2B5EF4-FFF2-40B4-BE49-F238E27FC236}">
                      <a16:creationId xmlns:a16="http://schemas.microsoft.com/office/drawing/2014/main" id="{9F8A10C9-2327-7C53-4D4F-6F8DB2C0ABA0}"/>
                    </a:ext>
                  </a:extLst>
                </p:cNvPr>
                <p:cNvPicPr/>
                <p:nvPr/>
              </p:nvPicPr>
              <p:blipFill>
                <a:blip r:embed="rId261"/>
                <a:stretch>
                  <a:fillRect/>
                </a:stretch>
              </p:blipFill>
              <p:spPr>
                <a:xfrm>
                  <a:off x="12014704" y="4055400"/>
                  <a:ext cx="5472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87" name="Ink 186">
                  <a:extLst>
                    <a:ext uri="{FF2B5EF4-FFF2-40B4-BE49-F238E27FC236}">
                      <a16:creationId xmlns:a16="http://schemas.microsoft.com/office/drawing/2014/main" id="{290C2092-E7A2-9CC3-08D6-824FB0E211D5}"/>
                    </a:ext>
                  </a:extLst>
                </p14:cNvPr>
                <p14:cNvContentPartPr/>
                <p14:nvPr/>
              </p14:nvContentPartPr>
              <p14:xfrm>
                <a:off x="10957744" y="4254480"/>
                <a:ext cx="9000" cy="5760"/>
              </p14:xfrm>
            </p:contentPart>
          </mc:Choice>
          <mc:Fallback xmlns="">
            <p:pic>
              <p:nvPicPr>
                <p:cNvPr id="187" name="Ink 186">
                  <a:extLst>
                    <a:ext uri="{FF2B5EF4-FFF2-40B4-BE49-F238E27FC236}">
                      <a16:creationId xmlns:a16="http://schemas.microsoft.com/office/drawing/2014/main" id="{290C2092-E7A2-9CC3-08D6-824FB0E211D5}"/>
                    </a:ext>
                  </a:extLst>
                </p:cNvPr>
                <p:cNvPicPr/>
                <p:nvPr/>
              </p:nvPicPr>
              <p:blipFill>
                <a:blip r:embed="rId263"/>
                <a:stretch>
                  <a:fillRect/>
                </a:stretch>
              </p:blipFill>
              <p:spPr>
                <a:xfrm>
                  <a:off x="10949104" y="4245480"/>
                  <a:ext cx="2664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88" name="Ink 187">
                  <a:extLst>
                    <a:ext uri="{FF2B5EF4-FFF2-40B4-BE49-F238E27FC236}">
                      <a16:creationId xmlns:a16="http://schemas.microsoft.com/office/drawing/2014/main" id="{1F5FEEC6-5580-484F-B091-48604C995F1D}"/>
                    </a:ext>
                  </a:extLst>
                </p14:cNvPr>
                <p14:cNvContentPartPr/>
                <p14:nvPr/>
              </p14:nvContentPartPr>
              <p14:xfrm>
                <a:off x="10962424" y="4207680"/>
                <a:ext cx="11880" cy="28440"/>
              </p14:xfrm>
            </p:contentPart>
          </mc:Choice>
          <mc:Fallback xmlns="">
            <p:pic>
              <p:nvPicPr>
                <p:cNvPr id="188" name="Ink 187">
                  <a:extLst>
                    <a:ext uri="{FF2B5EF4-FFF2-40B4-BE49-F238E27FC236}">
                      <a16:creationId xmlns:a16="http://schemas.microsoft.com/office/drawing/2014/main" id="{1F5FEEC6-5580-484F-B091-48604C995F1D}"/>
                    </a:ext>
                  </a:extLst>
                </p:cNvPr>
                <p:cNvPicPr/>
                <p:nvPr/>
              </p:nvPicPr>
              <p:blipFill>
                <a:blip r:embed="rId265"/>
                <a:stretch>
                  <a:fillRect/>
                </a:stretch>
              </p:blipFill>
              <p:spPr>
                <a:xfrm>
                  <a:off x="10953784" y="4199040"/>
                  <a:ext cx="2952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89" name="Ink 188">
                  <a:extLst>
                    <a:ext uri="{FF2B5EF4-FFF2-40B4-BE49-F238E27FC236}">
                      <a16:creationId xmlns:a16="http://schemas.microsoft.com/office/drawing/2014/main" id="{D64EEC7E-8DCD-8881-8921-D4148C1FE16D}"/>
                    </a:ext>
                  </a:extLst>
                </p14:cNvPr>
                <p14:cNvContentPartPr/>
                <p14:nvPr/>
              </p14:nvContentPartPr>
              <p14:xfrm>
                <a:off x="10946944" y="4157640"/>
                <a:ext cx="11160" cy="8280"/>
              </p14:xfrm>
            </p:contentPart>
          </mc:Choice>
          <mc:Fallback xmlns="">
            <p:pic>
              <p:nvPicPr>
                <p:cNvPr id="189" name="Ink 188">
                  <a:extLst>
                    <a:ext uri="{FF2B5EF4-FFF2-40B4-BE49-F238E27FC236}">
                      <a16:creationId xmlns:a16="http://schemas.microsoft.com/office/drawing/2014/main" id="{D64EEC7E-8DCD-8881-8921-D4148C1FE16D}"/>
                    </a:ext>
                  </a:extLst>
                </p:cNvPr>
                <p:cNvPicPr/>
                <p:nvPr/>
              </p:nvPicPr>
              <p:blipFill>
                <a:blip r:embed="rId267"/>
                <a:stretch>
                  <a:fillRect/>
                </a:stretch>
              </p:blipFill>
              <p:spPr>
                <a:xfrm>
                  <a:off x="10938304" y="4148640"/>
                  <a:ext cx="2880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190" name="Ink 189">
                  <a:extLst>
                    <a:ext uri="{FF2B5EF4-FFF2-40B4-BE49-F238E27FC236}">
                      <a16:creationId xmlns:a16="http://schemas.microsoft.com/office/drawing/2014/main" id="{EF4F8E39-082D-432F-75A3-413FC88CD2C1}"/>
                    </a:ext>
                  </a:extLst>
                </p14:cNvPr>
                <p14:cNvContentPartPr/>
                <p14:nvPr/>
              </p14:nvContentPartPr>
              <p14:xfrm>
                <a:off x="10955224" y="4098960"/>
                <a:ext cx="2880" cy="20880"/>
              </p14:xfrm>
            </p:contentPart>
          </mc:Choice>
          <mc:Fallback xmlns="">
            <p:pic>
              <p:nvPicPr>
                <p:cNvPr id="190" name="Ink 189">
                  <a:extLst>
                    <a:ext uri="{FF2B5EF4-FFF2-40B4-BE49-F238E27FC236}">
                      <a16:creationId xmlns:a16="http://schemas.microsoft.com/office/drawing/2014/main" id="{EF4F8E39-082D-432F-75A3-413FC88CD2C1}"/>
                    </a:ext>
                  </a:extLst>
                </p:cNvPr>
                <p:cNvPicPr/>
                <p:nvPr/>
              </p:nvPicPr>
              <p:blipFill>
                <a:blip r:embed="rId269"/>
                <a:stretch>
                  <a:fillRect/>
                </a:stretch>
              </p:blipFill>
              <p:spPr>
                <a:xfrm>
                  <a:off x="10946224" y="4089960"/>
                  <a:ext cx="2052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192" name="Ink 191">
                  <a:extLst>
                    <a:ext uri="{FF2B5EF4-FFF2-40B4-BE49-F238E27FC236}">
                      <a16:creationId xmlns:a16="http://schemas.microsoft.com/office/drawing/2014/main" id="{246BE7D4-EF31-2224-3AE7-B6654C295AE8}"/>
                    </a:ext>
                  </a:extLst>
                </p14:cNvPr>
                <p14:cNvContentPartPr/>
                <p14:nvPr/>
              </p14:nvContentPartPr>
              <p14:xfrm>
                <a:off x="10909864" y="4083120"/>
                <a:ext cx="86760" cy="103680"/>
              </p14:xfrm>
            </p:contentPart>
          </mc:Choice>
          <mc:Fallback xmlns="">
            <p:pic>
              <p:nvPicPr>
                <p:cNvPr id="192" name="Ink 191">
                  <a:extLst>
                    <a:ext uri="{FF2B5EF4-FFF2-40B4-BE49-F238E27FC236}">
                      <a16:creationId xmlns:a16="http://schemas.microsoft.com/office/drawing/2014/main" id="{246BE7D4-EF31-2224-3AE7-B6654C295AE8}"/>
                    </a:ext>
                  </a:extLst>
                </p:cNvPr>
                <p:cNvPicPr/>
                <p:nvPr/>
              </p:nvPicPr>
              <p:blipFill>
                <a:blip r:embed="rId271"/>
                <a:stretch>
                  <a:fillRect/>
                </a:stretch>
              </p:blipFill>
              <p:spPr>
                <a:xfrm>
                  <a:off x="10900864" y="4074120"/>
                  <a:ext cx="10440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94" name="Ink 193">
                  <a:extLst>
                    <a:ext uri="{FF2B5EF4-FFF2-40B4-BE49-F238E27FC236}">
                      <a16:creationId xmlns:a16="http://schemas.microsoft.com/office/drawing/2014/main" id="{F403D7C2-286E-946B-2EED-FC2C06393767}"/>
                    </a:ext>
                  </a:extLst>
                </p14:cNvPr>
                <p14:cNvContentPartPr/>
                <p14:nvPr/>
              </p14:nvContentPartPr>
              <p14:xfrm>
                <a:off x="11125504" y="3862440"/>
                <a:ext cx="519120" cy="275400"/>
              </p14:xfrm>
            </p:contentPart>
          </mc:Choice>
          <mc:Fallback xmlns="">
            <p:pic>
              <p:nvPicPr>
                <p:cNvPr id="194" name="Ink 193">
                  <a:extLst>
                    <a:ext uri="{FF2B5EF4-FFF2-40B4-BE49-F238E27FC236}">
                      <a16:creationId xmlns:a16="http://schemas.microsoft.com/office/drawing/2014/main" id="{F403D7C2-286E-946B-2EED-FC2C06393767}"/>
                    </a:ext>
                  </a:extLst>
                </p:cNvPr>
                <p:cNvPicPr/>
                <p:nvPr/>
              </p:nvPicPr>
              <p:blipFill>
                <a:blip r:embed="rId273"/>
                <a:stretch>
                  <a:fillRect/>
                </a:stretch>
              </p:blipFill>
              <p:spPr>
                <a:xfrm>
                  <a:off x="11116864" y="3853800"/>
                  <a:ext cx="53676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195" name="Ink 194">
                  <a:extLst>
                    <a:ext uri="{FF2B5EF4-FFF2-40B4-BE49-F238E27FC236}">
                      <a16:creationId xmlns:a16="http://schemas.microsoft.com/office/drawing/2014/main" id="{251486C2-0132-8A43-FFDE-494DD85EA670}"/>
                    </a:ext>
                  </a:extLst>
                </p14:cNvPr>
                <p14:cNvContentPartPr/>
                <p14:nvPr/>
              </p14:nvContentPartPr>
              <p14:xfrm>
                <a:off x="11788264" y="3654360"/>
                <a:ext cx="147240" cy="217800"/>
              </p14:xfrm>
            </p:contentPart>
          </mc:Choice>
          <mc:Fallback xmlns="">
            <p:pic>
              <p:nvPicPr>
                <p:cNvPr id="195" name="Ink 194">
                  <a:extLst>
                    <a:ext uri="{FF2B5EF4-FFF2-40B4-BE49-F238E27FC236}">
                      <a16:creationId xmlns:a16="http://schemas.microsoft.com/office/drawing/2014/main" id="{251486C2-0132-8A43-FFDE-494DD85EA670}"/>
                    </a:ext>
                  </a:extLst>
                </p:cNvPr>
                <p:cNvPicPr/>
                <p:nvPr/>
              </p:nvPicPr>
              <p:blipFill>
                <a:blip r:embed="rId275"/>
                <a:stretch>
                  <a:fillRect/>
                </a:stretch>
              </p:blipFill>
              <p:spPr>
                <a:xfrm>
                  <a:off x="11779624" y="3645360"/>
                  <a:ext cx="16488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196" name="Ink 195">
                  <a:extLst>
                    <a:ext uri="{FF2B5EF4-FFF2-40B4-BE49-F238E27FC236}">
                      <a16:creationId xmlns:a16="http://schemas.microsoft.com/office/drawing/2014/main" id="{8A4C930C-687D-06BF-786A-07AD1FDC460F}"/>
                    </a:ext>
                  </a:extLst>
                </p14:cNvPr>
                <p14:cNvContentPartPr/>
                <p14:nvPr/>
              </p14:nvContentPartPr>
              <p14:xfrm>
                <a:off x="11932624" y="3477960"/>
                <a:ext cx="33120" cy="112320"/>
              </p14:xfrm>
            </p:contentPart>
          </mc:Choice>
          <mc:Fallback xmlns="">
            <p:pic>
              <p:nvPicPr>
                <p:cNvPr id="196" name="Ink 195">
                  <a:extLst>
                    <a:ext uri="{FF2B5EF4-FFF2-40B4-BE49-F238E27FC236}">
                      <a16:creationId xmlns:a16="http://schemas.microsoft.com/office/drawing/2014/main" id="{8A4C930C-687D-06BF-786A-07AD1FDC460F}"/>
                    </a:ext>
                  </a:extLst>
                </p:cNvPr>
                <p:cNvPicPr/>
                <p:nvPr/>
              </p:nvPicPr>
              <p:blipFill>
                <a:blip r:embed="rId277"/>
                <a:stretch>
                  <a:fillRect/>
                </a:stretch>
              </p:blipFill>
              <p:spPr>
                <a:xfrm>
                  <a:off x="11923984" y="3469320"/>
                  <a:ext cx="50760" cy="129960"/>
                </a:xfrm>
                <a:prstGeom prst="rect">
                  <a:avLst/>
                </a:prstGeom>
              </p:spPr>
            </p:pic>
          </mc:Fallback>
        </mc:AlternateContent>
      </p:grpSp>
      <p:grpSp>
        <p:nvGrpSpPr>
          <p:cNvPr id="214" name="Group 213">
            <a:extLst>
              <a:ext uri="{FF2B5EF4-FFF2-40B4-BE49-F238E27FC236}">
                <a16:creationId xmlns:a16="http://schemas.microsoft.com/office/drawing/2014/main" id="{FB7A9950-67B0-841E-7A98-B991C176216E}"/>
              </a:ext>
            </a:extLst>
          </p:cNvPr>
          <p:cNvGrpSpPr/>
          <p:nvPr/>
        </p:nvGrpSpPr>
        <p:grpSpPr>
          <a:xfrm>
            <a:off x="9558784" y="5400"/>
            <a:ext cx="1440720" cy="1081821"/>
            <a:chOff x="9558784" y="5400"/>
            <a:chExt cx="1440720" cy="1081821"/>
          </a:xfrm>
        </p:grpSpPr>
        <mc:AlternateContent xmlns:mc="http://schemas.openxmlformats.org/markup-compatibility/2006" xmlns:p14="http://schemas.microsoft.com/office/powerpoint/2010/main">
          <mc:Choice Requires="p14">
            <p:contentPart p14:bwMode="auto" r:id="rId278">
              <p14:nvContentPartPr>
                <p14:cNvPr id="167" name="Ink 166">
                  <a:extLst>
                    <a:ext uri="{FF2B5EF4-FFF2-40B4-BE49-F238E27FC236}">
                      <a16:creationId xmlns:a16="http://schemas.microsoft.com/office/drawing/2014/main" id="{2F4A2D85-6920-6DFE-F673-5BD08BE59F21}"/>
                    </a:ext>
                  </a:extLst>
                </p14:cNvPr>
                <p14:cNvContentPartPr/>
                <p14:nvPr/>
              </p14:nvContentPartPr>
              <p14:xfrm>
                <a:off x="9973144" y="291600"/>
                <a:ext cx="87480" cy="55800"/>
              </p14:xfrm>
            </p:contentPart>
          </mc:Choice>
          <mc:Fallback xmlns="">
            <p:pic>
              <p:nvPicPr>
                <p:cNvPr id="167" name="Ink 166">
                  <a:extLst>
                    <a:ext uri="{FF2B5EF4-FFF2-40B4-BE49-F238E27FC236}">
                      <a16:creationId xmlns:a16="http://schemas.microsoft.com/office/drawing/2014/main" id="{2F4A2D85-6920-6DFE-F673-5BD08BE59F21}"/>
                    </a:ext>
                  </a:extLst>
                </p:cNvPr>
                <p:cNvPicPr/>
                <p:nvPr/>
              </p:nvPicPr>
              <p:blipFill>
                <a:blip r:embed="rId279"/>
                <a:stretch>
                  <a:fillRect/>
                </a:stretch>
              </p:blipFill>
              <p:spPr>
                <a:xfrm>
                  <a:off x="9964504" y="282600"/>
                  <a:ext cx="10512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168" name="Ink 167">
                  <a:extLst>
                    <a:ext uri="{FF2B5EF4-FFF2-40B4-BE49-F238E27FC236}">
                      <a16:creationId xmlns:a16="http://schemas.microsoft.com/office/drawing/2014/main" id="{7B129AB8-834A-6BCF-37A7-D0C0AEC31FB1}"/>
                    </a:ext>
                  </a:extLst>
                </p14:cNvPr>
                <p14:cNvContentPartPr/>
                <p14:nvPr/>
              </p14:nvContentPartPr>
              <p14:xfrm>
                <a:off x="9946144" y="364320"/>
                <a:ext cx="126000" cy="181800"/>
              </p14:xfrm>
            </p:contentPart>
          </mc:Choice>
          <mc:Fallback xmlns="">
            <p:pic>
              <p:nvPicPr>
                <p:cNvPr id="168" name="Ink 167">
                  <a:extLst>
                    <a:ext uri="{FF2B5EF4-FFF2-40B4-BE49-F238E27FC236}">
                      <a16:creationId xmlns:a16="http://schemas.microsoft.com/office/drawing/2014/main" id="{7B129AB8-834A-6BCF-37A7-D0C0AEC31FB1}"/>
                    </a:ext>
                  </a:extLst>
                </p:cNvPr>
                <p:cNvPicPr/>
                <p:nvPr/>
              </p:nvPicPr>
              <p:blipFill>
                <a:blip r:embed="rId281"/>
                <a:stretch>
                  <a:fillRect/>
                </a:stretch>
              </p:blipFill>
              <p:spPr>
                <a:xfrm>
                  <a:off x="9937504" y="355320"/>
                  <a:ext cx="14364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169" name="Ink 168">
                  <a:extLst>
                    <a:ext uri="{FF2B5EF4-FFF2-40B4-BE49-F238E27FC236}">
                      <a16:creationId xmlns:a16="http://schemas.microsoft.com/office/drawing/2014/main" id="{229D5113-42F3-F1C4-E2C9-96F8E9B0E5A9}"/>
                    </a:ext>
                  </a:extLst>
                </p14:cNvPr>
                <p14:cNvContentPartPr/>
                <p14:nvPr/>
              </p14:nvContentPartPr>
              <p14:xfrm>
                <a:off x="10092304" y="162720"/>
                <a:ext cx="41040" cy="87840"/>
              </p14:xfrm>
            </p:contentPart>
          </mc:Choice>
          <mc:Fallback xmlns="">
            <p:pic>
              <p:nvPicPr>
                <p:cNvPr id="169" name="Ink 168">
                  <a:extLst>
                    <a:ext uri="{FF2B5EF4-FFF2-40B4-BE49-F238E27FC236}">
                      <a16:creationId xmlns:a16="http://schemas.microsoft.com/office/drawing/2014/main" id="{229D5113-42F3-F1C4-E2C9-96F8E9B0E5A9}"/>
                    </a:ext>
                  </a:extLst>
                </p:cNvPr>
                <p:cNvPicPr/>
                <p:nvPr/>
              </p:nvPicPr>
              <p:blipFill>
                <a:blip r:embed="rId283"/>
                <a:stretch>
                  <a:fillRect/>
                </a:stretch>
              </p:blipFill>
              <p:spPr>
                <a:xfrm>
                  <a:off x="10083664" y="154080"/>
                  <a:ext cx="5868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171" name="Ink 170">
                  <a:extLst>
                    <a:ext uri="{FF2B5EF4-FFF2-40B4-BE49-F238E27FC236}">
                      <a16:creationId xmlns:a16="http://schemas.microsoft.com/office/drawing/2014/main" id="{D4776388-5940-E1EC-4E4C-31B288488542}"/>
                    </a:ext>
                  </a:extLst>
                </p14:cNvPr>
                <p14:cNvContentPartPr/>
                <p14:nvPr/>
              </p14:nvContentPartPr>
              <p14:xfrm>
                <a:off x="9558784" y="554760"/>
                <a:ext cx="436320" cy="371520"/>
              </p14:xfrm>
            </p:contentPart>
          </mc:Choice>
          <mc:Fallback xmlns="">
            <p:pic>
              <p:nvPicPr>
                <p:cNvPr id="171" name="Ink 170">
                  <a:extLst>
                    <a:ext uri="{FF2B5EF4-FFF2-40B4-BE49-F238E27FC236}">
                      <a16:creationId xmlns:a16="http://schemas.microsoft.com/office/drawing/2014/main" id="{D4776388-5940-E1EC-4E4C-31B288488542}"/>
                    </a:ext>
                  </a:extLst>
                </p:cNvPr>
                <p:cNvPicPr/>
                <p:nvPr/>
              </p:nvPicPr>
              <p:blipFill>
                <a:blip r:embed="rId285"/>
                <a:stretch>
                  <a:fillRect/>
                </a:stretch>
              </p:blipFill>
              <p:spPr>
                <a:xfrm>
                  <a:off x="9549784" y="545760"/>
                  <a:ext cx="453960" cy="38916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198" name="Ink 197">
                  <a:extLst>
                    <a:ext uri="{FF2B5EF4-FFF2-40B4-BE49-F238E27FC236}">
                      <a16:creationId xmlns:a16="http://schemas.microsoft.com/office/drawing/2014/main" id="{54E830F9-02DB-1652-32A7-33F24AA58BFC}"/>
                    </a:ext>
                  </a:extLst>
                </p14:cNvPr>
                <p14:cNvContentPartPr/>
                <p14:nvPr/>
              </p14:nvContentPartPr>
              <p14:xfrm>
                <a:off x="9572464" y="5400"/>
                <a:ext cx="97560" cy="113760"/>
              </p14:xfrm>
            </p:contentPart>
          </mc:Choice>
          <mc:Fallback xmlns="">
            <p:pic>
              <p:nvPicPr>
                <p:cNvPr id="198" name="Ink 197">
                  <a:extLst>
                    <a:ext uri="{FF2B5EF4-FFF2-40B4-BE49-F238E27FC236}">
                      <a16:creationId xmlns:a16="http://schemas.microsoft.com/office/drawing/2014/main" id="{54E830F9-02DB-1652-32A7-33F24AA58BFC}"/>
                    </a:ext>
                  </a:extLst>
                </p:cNvPr>
                <p:cNvPicPr/>
                <p:nvPr/>
              </p:nvPicPr>
              <p:blipFill>
                <a:blip r:embed="rId287"/>
                <a:stretch>
                  <a:fillRect/>
                </a:stretch>
              </p:blipFill>
              <p:spPr>
                <a:xfrm>
                  <a:off x="9563464" y="-3600"/>
                  <a:ext cx="11520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199" name="Ink 198">
                  <a:extLst>
                    <a:ext uri="{FF2B5EF4-FFF2-40B4-BE49-F238E27FC236}">
                      <a16:creationId xmlns:a16="http://schemas.microsoft.com/office/drawing/2014/main" id="{1D4296ED-FDC3-7745-F211-2ADCF0D6A183}"/>
                    </a:ext>
                  </a:extLst>
                </p14:cNvPr>
                <p14:cNvContentPartPr/>
                <p14:nvPr/>
              </p14:nvContentPartPr>
              <p14:xfrm>
                <a:off x="9623584" y="105861"/>
                <a:ext cx="57960" cy="148320"/>
              </p14:xfrm>
            </p:contentPart>
          </mc:Choice>
          <mc:Fallback xmlns="">
            <p:pic>
              <p:nvPicPr>
                <p:cNvPr id="199" name="Ink 198">
                  <a:extLst>
                    <a:ext uri="{FF2B5EF4-FFF2-40B4-BE49-F238E27FC236}">
                      <a16:creationId xmlns:a16="http://schemas.microsoft.com/office/drawing/2014/main" id="{1D4296ED-FDC3-7745-F211-2ADCF0D6A183}"/>
                    </a:ext>
                  </a:extLst>
                </p:cNvPr>
                <p:cNvPicPr/>
                <p:nvPr/>
              </p:nvPicPr>
              <p:blipFill>
                <a:blip r:embed="rId289"/>
                <a:stretch>
                  <a:fillRect/>
                </a:stretch>
              </p:blipFill>
              <p:spPr>
                <a:xfrm>
                  <a:off x="9614944" y="97221"/>
                  <a:ext cx="7560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00" name="Ink 199">
                  <a:extLst>
                    <a:ext uri="{FF2B5EF4-FFF2-40B4-BE49-F238E27FC236}">
                      <a16:creationId xmlns:a16="http://schemas.microsoft.com/office/drawing/2014/main" id="{04F07A65-6D8E-ED05-E4A8-21A896B76D84}"/>
                    </a:ext>
                  </a:extLst>
                </p14:cNvPr>
                <p14:cNvContentPartPr/>
                <p14:nvPr/>
              </p14:nvContentPartPr>
              <p14:xfrm>
                <a:off x="9648424" y="257421"/>
                <a:ext cx="51840" cy="81720"/>
              </p14:xfrm>
            </p:contentPart>
          </mc:Choice>
          <mc:Fallback xmlns="">
            <p:pic>
              <p:nvPicPr>
                <p:cNvPr id="200" name="Ink 199">
                  <a:extLst>
                    <a:ext uri="{FF2B5EF4-FFF2-40B4-BE49-F238E27FC236}">
                      <a16:creationId xmlns:a16="http://schemas.microsoft.com/office/drawing/2014/main" id="{04F07A65-6D8E-ED05-E4A8-21A896B76D84}"/>
                    </a:ext>
                  </a:extLst>
                </p:cNvPr>
                <p:cNvPicPr/>
                <p:nvPr/>
              </p:nvPicPr>
              <p:blipFill>
                <a:blip r:embed="rId291"/>
                <a:stretch>
                  <a:fillRect/>
                </a:stretch>
              </p:blipFill>
              <p:spPr>
                <a:xfrm>
                  <a:off x="9639424" y="248781"/>
                  <a:ext cx="6948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01" name="Ink 200">
                  <a:extLst>
                    <a:ext uri="{FF2B5EF4-FFF2-40B4-BE49-F238E27FC236}">
                      <a16:creationId xmlns:a16="http://schemas.microsoft.com/office/drawing/2014/main" id="{09346453-67C1-0CF7-E89A-55119C2D1FAF}"/>
                    </a:ext>
                  </a:extLst>
                </p14:cNvPr>
                <p14:cNvContentPartPr/>
                <p14:nvPr/>
              </p14:nvContentPartPr>
              <p14:xfrm>
                <a:off x="9661024" y="297021"/>
                <a:ext cx="97920" cy="34200"/>
              </p14:xfrm>
            </p:contentPart>
          </mc:Choice>
          <mc:Fallback xmlns="">
            <p:pic>
              <p:nvPicPr>
                <p:cNvPr id="201" name="Ink 200">
                  <a:extLst>
                    <a:ext uri="{FF2B5EF4-FFF2-40B4-BE49-F238E27FC236}">
                      <a16:creationId xmlns:a16="http://schemas.microsoft.com/office/drawing/2014/main" id="{09346453-67C1-0CF7-E89A-55119C2D1FAF}"/>
                    </a:ext>
                  </a:extLst>
                </p:cNvPr>
                <p:cNvPicPr/>
                <p:nvPr/>
              </p:nvPicPr>
              <p:blipFill>
                <a:blip r:embed="rId293"/>
                <a:stretch>
                  <a:fillRect/>
                </a:stretch>
              </p:blipFill>
              <p:spPr>
                <a:xfrm>
                  <a:off x="9652384" y="288381"/>
                  <a:ext cx="11556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02" name="Ink 201">
                  <a:extLst>
                    <a:ext uri="{FF2B5EF4-FFF2-40B4-BE49-F238E27FC236}">
                      <a16:creationId xmlns:a16="http://schemas.microsoft.com/office/drawing/2014/main" id="{62E4D892-8AF3-48F2-55A7-BFA55AAE92A2}"/>
                    </a:ext>
                  </a:extLst>
                </p14:cNvPr>
                <p14:cNvContentPartPr/>
                <p14:nvPr/>
              </p14:nvContentPartPr>
              <p14:xfrm>
                <a:off x="9619624" y="162021"/>
                <a:ext cx="139320" cy="71640"/>
              </p14:xfrm>
            </p:contentPart>
          </mc:Choice>
          <mc:Fallback xmlns="">
            <p:pic>
              <p:nvPicPr>
                <p:cNvPr id="202" name="Ink 201">
                  <a:extLst>
                    <a:ext uri="{FF2B5EF4-FFF2-40B4-BE49-F238E27FC236}">
                      <a16:creationId xmlns:a16="http://schemas.microsoft.com/office/drawing/2014/main" id="{62E4D892-8AF3-48F2-55A7-BFA55AAE92A2}"/>
                    </a:ext>
                  </a:extLst>
                </p:cNvPr>
                <p:cNvPicPr/>
                <p:nvPr/>
              </p:nvPicPr>
              <p:blipFill>
                <a:blip r:embed="rId295"/>
                <a:stretch>
                  <a:fillRect/>
                </a:stretch>
              </p:blipFill>
              <p:spPr>
                <a:xfrm>
                  <a:off x="9610984" y="153021"/>
                  <a:ext cx="15696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03" name="Ink 202">
                  <a:extLst>
                    <a:ext uri="{FF2B5EF4-FFF2-40B4-BE49-F238E27FC236}">
                      <a16:creationId xmlns:a16="http://schemas.microsoft.com/office/drawing/2014/main" id="{BBA2E39E-6670-138A-C857-CC8BF0E2E835}"/>
                    </a:ext>
                  </a:extLst>
                </p14:cNvPr>
                <p14:cNvContentPartPr/>
                <p14:nvPr/>
              </p14:nvContentPartPr>
              <p14:xfrm>
                <a:off x="9700264" y="277581"/>
                <a:ext cx="55800" cy="250200"/>
              </p14:xfrm>
            </p:contentPart>
          </mc:Choice>
          <mc:Fallback xmlns="">
            <p:pic>
              <p:nvPicPr>
                <p:cNvPr id="203" name="Ink 202">
                  <a:extLst>
                    <a:ext uri="{FF2B5EF4-FFF2-40B4-BE49-F238E27FC236}">
                      <a16:creationId xmlns:a16="http://schemas.microsoft.com/office/drawing/2014/main" id="{BBA2E39E-6670-138A-C857-CC8BF0E2E835}"/>
                    </a:ext>
                  </a:extLst>
                </p:cNvPr>
                <p:cNvPicPr/>
                <p:nvPr/>
              </p:nvPicPr>
              <p:blipFill>
                <a:blip r:embed="rId297"/>
                <a:stretch>
                  <a:fillRect/>
                </a:stretch>
              </p:blipFill>
              <p:spPr>
                <a:xfrm>
                  <a:off x="9691624" y="268581"/>
                  <a:ext cx="7344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204" name="Ink 203">
                  <a:extLst>
                    <a:ext uri="{FF2B5EF4-FFF2-40B4-BE49-F238E27FC236}">
                      <a16:creationId xmlns:a16="http://schemas.microsoft.com/office/drawing/2014/main" id="{069DE65F-2AE5-E020-A25B-74D57F8B22D3}"/>
                    </a:ext>
                  </a:extLst>
                </p14:cNvPr>
                <p14:cNvContentPartPr/>
                <p14:nvPr/>
              </p14:nvContentPartPr>
              <p14:xfrm>
                <a:off x="9694144" y="435621"/>
                <a:ext cx="90000" cy="63720"/>
              </p14:xfrm>
            </p:contentPart>
          </mc:Choice>
          <mc:Fallback xmlns="">
            <p:pic>
              <p:nvPicPr>
                <p:cNvPr id="204" name="Ink 203">
                  <a:extLst>
                    <a:ext uri="{FF2B5EF4-FFF2-40B4-BE49-F238E27FC236}">
                      <a16:creationId xmlns:a16="http://schemas.microsoft.com/office/drawing/2014/main" id="{069DE65F-2AE5-E020-A25B-74D57F8B22D3}"/>
                    </a:ext>
                  </a:extLst>
                </p:cNvPr>
                <p:cNvPicPr/>
                <p:nvPr/>
              </p:nvPicPr>
              <p:blipFill>
                <a:blip r:embed="rId299"/>
                <a:stretch>
                  <a:fillRect/>
                </a:stretch>
              </p:blipFill>
              <p:spPr>
                <a:xfrm>
                  <a:off x="9685504" y="426981"/>
                  <a:ext cx="10764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206" name="Ink 205">
                  <a:extLst>
                    <a:ext uri="{FF2B5EF4-FFF2-40B4-BE49-F238E27FC236}">
                      <a16:creationId xmlns:a16="http://schemas.microsoft.com/office/drawing/2014/main" id="{68ECEF34-5F1E-0D86-585E-C9D1B0685D94}"/>
                    </a:ext>
                  </a:extLst>
                </p14:cNvPr>
                <p14:cNvContentPartPr/>
                <p14:nvPr/>
              </p14:nvContentPartPr>
              <p14:xfrm>
                <a:off x="9682264" y="798861"/>
                <a:ext cx="92160" cy="265320"/>
              </p14:xfrm>
            </p:contentPart>
          </mc:Choice>
          <mc:Fallback xmlns="">
            <p:pic>
              <p:nvPicPr>
                <p:cNvPr id="206" name="Ink 205">
                  <a:extLst>
                    <a:ext uri="{FF2B5EF4-FFF2-40B4-BE49-F238E27FC236}">
                      <a16:creationId xmlns:a16="http://schemas.microsoft.com/office/drawing/2014/main" id="{68ECEF34-5F1E-0D86-585E-C9D1B0685D94}"/>
                    </a:ext>
                  </a:extLst>
                </p:cNvPr>
                <p:cNvPicPr/>
                <p:nvPr/>
              </p:nvPicPr>
              <p:blipFill>
                <a:blip r:embed="rId301"/>
                <a:stretch>
                  <a:fillRect/>
                </a:stretch>
              </p:blipFill>
              <p:spPr>
                <a:xfrm>
                  <a:off x="9673624" y="790221"/>
                  <a:ext cx="10980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207" name="Ink 206">
                  <a:extLst>
                    <a:ext uri="{FF2B5EF4-FFF2-40B4-BE49-F238E27FC236}">
                      <a16:creationId xmlns:a16="http://schemas.microsoft.com/office/drawing/2014/main" id="{9993C953-F557-EB2E-B500-1CC6D552AF9E}"/>
                    </a:ext>
                  </a:extLst>
                </p14:cNvPr>
                <p14:cNvContentPartPr/>
                <p14:nvPr/>
              </p14:nvContentPartPr>
              <p14:xfrm>
                <a:off x="9733024" y="995781"/>
                <a:ext cx="66960" cy="91440"/>
              </p14:xfrm>
            </p:contentPart>
          </mc:Choice>
          <mc:Fallback xmlns="">
            <p:pic>
              <p:nvPicPr>
                <p:cNvPr id="207" name="Ink 206">
                  <a:extLst>
                    <a:ext uri="{FF2B5EF4-FFF2-40B4-BE49-F238E27FC236}">
                      <a16:creationId xmlns:a16="http://schemas.microsoft.com/office/drawing/2014/main" id="{9993C953-F557-EB2E-B500-1CC6D552AF9E}"/>
                    </a:ext>
                  </a:extLst>
                </p:cNvPr>
                <p:cNvPicPr/>
                <p:nvPr/>
              </p:nvPicPr>
              <p:blipFill>
                <a:blip r:embed="rId303"/>
                <a:stretch>
                  <a:fillRect/>
                </a:stretch>
              </p:blipFill>
              <p:spPr>
                <a:xfrm>
                  <a:off x="9724384" y="987141"/>
                  <a:ext cx="8460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209" name="Ink 208">
                  <a:extLst>
                    <a:ext uri="{FF2B5EF4-FFF2-40B4-BE49-F238E27FC236}">
                      <a16:creationId xmlns:a16="http://schemas.microsoft.com/office/drawing/2014/main" id="{DFABAF6B-A791-C34E-1B48-3007D6C9EAB4}"/>
                    </a:ext>
                  </a:extLst>
                </p14:cNvPr>
                <p14:cNvContentPartPr/>
                <p14:nvPr/>
              </p14:nvContentPartPr>
              <p14:xfrm>
                <a:off x="9921304" y="487821"/>
                <a:ext cx="712800" cy="360360"/>
              </p14:xfrm>
            </p:contentPart>
          </mc:Choice>
          <mc:Fallback xmlns="">
            <p:pic>
              <p:nvPicPr>
                <p:cNvPr id="209" name="Ink 208">
                  <a:extLst>
                    <a:ext uri="{FF2B5EF4-FFF2-40B4-BE49-F238E27FC236}">
                      <a16:creationId xmlns:a16="http://schemas.microsoft.com/office/drawing/2014/main" id="{DFABAF6B-A791-C34E-1B48-3007D6C9EAB4}"/>
                    </a:ext>
                  </a:extLst>
                </p:cNvPr>
                <p:cNvPicPr/>
                <p:nvPr/>
              </p:nvPicPr>
              <p:blipFill>
                <a:blip r:embed="rId305"/>
                <a:stretch>
                  <a:fillRect/>
                </a:stretch>
              </p:blipFill>
              <p:spPr>
                <a:xfrm>
                  <a:off x="9912664" y="478821"/>
                  <a:ext cx="730440" cy="37800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210" name="Ink 209">
                  <a:extLst>
                    <a:ext uri="{FF2B5EF4-FFF2-40B4-BE49-F238E27FC236}">
                      <a16:creationId xmlns:a16="http://schemas.microsoft.com/office/drawing/2014/main" id="{E6292F6E-FB0B-10D0-632B-5561DC40670E}"/>
                    </a:ext>
                  </a:extLst>
                </p14:cNvPr>
                <p14:cNvContentPartPr/>
                <p14:nvPr/>
              </p14:nvContentPartPr>
              <p14:xfrm>
                <a:off x="9882424" y="765021"/>
                <a:ext cx="214200" cy="84960"/>
              </p14:xfrm>
            </p:contentPart>
          </mc:Choice>
          <mc:Fallback xmlns="">
            <p:pic>
              <p:nvPicPr>
                <p:cNvPr id="210" name="Ink 209">
                  <a:extLst>
                    <a:ext uri="{FF2B5EF4-FFF2-40B4-BE49-F238E27FC236}">
                      <a16:creationId xmlns:a16="http://schemas.microsoft.com/office/drawing/2014/main" id="{E6292F6E-FB0B-10D0-632B-5561DC40670E}"/>
                    </a:ext>
                  </a:extLst>
                </p:cNvPr>
                <p:cNvPicPr/>
                <p:nvPr/>
              </p:nvPicPr>
              <p:blipFill>
                <a:blip r:embed="rId307"/>
                <a:stretch>
                  <a:fillRect/>
                </a:stretch>
              </p:blipFill>
              <p:spPr>
                <a:xfrm>
                  <a:off x="9873784" y="756021"/>
                  <a:ext cx="23184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211" name="Ink 210">
                  <a:extLst>
                    <a:ext uri="{FF2B5EF4-FFF2-40B4-BE49-F238E27FC236}">
                      <a16:creationId xmlns:a16="http://schemas.microsoft.com/office/drawing/2014/main" id="{45FAEF28-632B-50BD-20DF-B90035511966}"/>
                    </a:ext>
                  </a:extLst>
                </p14:cNvPr>
                <p14:cNvContentPartPr/>
                <p14:nvPr/>
              </p14:nvContentPartPr>
              <p14:xfrm>
                <a:off x="10816984" y="267141"/>
                <a:ext cx="85680" cy="57960"/>
              </p14:xfrm>
            </p:contentPart>
          </mc:Choice>
          <mc:Fallback xmlns="">
            <p:pic>
              <p:nvPicPr>
                <p:cNvPr id="211" name="Ink 210">
                  <a:extLst>
                    <a:ext uri="{FF2B5EF4-FFF2-40B4-BE49-F238E27FC236}">
                      <a16:creationId xmlns:a16="http://schemas.microsoft.com/office/drawing/2014/main" id="{45FAEF28-632B-50BD-20DF-B90035511966}"/>
                    </a:ext>
                  </a:extLst>
                </p:cNvPr>
                <p:cNvPicPr/>
                <p:nvPr/>
              </p:nvPicPr>
              <p:blipFill>
                <a:blip r:embed="rId309"/>
                <a:stretch>
                  <a:fillRect/>
                </a:stretch>
              </p:blipFill>
              <p:spPr>
                <a:xfrm>
                  <a:off x="10807984" y="258141"/>
                  <a:ext cx="10332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212" name="Ink 211">
                  <a:extLst>
                    <a:ext uri="{FF2B5EF4-FFF2-40B4-BE49-F238E27FC236}">
                      <a16:creationId xmlns:a16="http://schemas.microsoft.com/office/drawing/2014/main" id="{0754C571-5515-74E0-CF93-5C3A831E8899}"/>
                    </a:ext>
                  </a:extLst>
                </p14:cNvPr>
                <p14:cNvContentPartPr/>
                <p14:nvPr/>
              </p14:nvContentPartPr>
              <p14:xfrm>
                <a:off x="10806184" y="326181"/>
                <a:ext cx="126360" cy="139320"/>
              </p14:xfrm>
            </p:contentPart>
          </mc:Choice>
          <mc:Fallback xmlns="">
            <p:pic>
              <p:nvPicPr>
                <p:cNvPr id="212" name="Ink 211">
                  <a:extLst>
                    <a:ext uri="{FF2B5EF4-FFF2-40B4-BE49-F238E27FC236}">
                      <a16:creationId xmlns:a16="http://schemas.microsoft.com/office/drawing/2014/main" id="{0754C571-5515-74E0-CF93-5C3A831E8899}"/>
                    </a:ext>
                  </a:extLst>
                </p:cNvPr>
                <p:cNvPicPr/>
                <p:nvPr/>
              </p:nvPicPr>
              <p:blipFill>
                <a:blip r:embed="rId311"/>
                <a:stretch>
                  <a:fillRect/>
                </a:stretch>
              </p:blipFill>
              <p:spPr>
                <a:xfrm>
                  <a:off x="10797544" y="317541"/>
                  <a:ext cx="14400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213" name="Ink 212">
                  <a:extLst>
                    <a:ext uri="{FF2B5EF4-FFF2-40B4-BE49-F238E27FC236}">
                      <a16:creationId xmlns:a16="http://schemas.microsoft.com/office/drawing/2014/main" id="{413EBE62-8F7F-27AE-809F-6CF01A9815EB}"/>
                    </a:ext>
                  </a:extLst>
                </p14:cNvPr>
                <p14:cNvContentPartPr/>
                <p14:nvPr/>
              </p14:nvContentPartPr>
              <p14:xfrm>
                <a:off x="10978624" y="87141"/>
                <a:ext cx="20880" cy="141120"/>
              </p14:xfrm>
            </p:contentPart>
          </mc:Choice>
          <mc:Fallback xmlns="">
            <p:pic>
              <p:nvPicPr>
                <p:cNvPr id="213" name="Ink 212">
                  <a:extLst>
                    <a:ext uri="{FF2B5EF4-FFF2-40B4-BE49-F238E27FC236}">
                      <a16:creationId xmlns:a16="http://schemas.microsoft.com/office/drawing/2014/main" id="{413EBE62-8F7F-27AE-809F-6CF01A9815EB}"/>
                    </a:ext>
                  </a:extLst>
                </p:cNvPr>
                <p:cNvPicPr/>
                <p:nvPr/>
              </p:nvPicPr>
              <p:blipFill>
                <a:blip r:embed="rId313"/>
                <a:stretch>
                  <a:fillRect/>
                </a:stretch>
              </p:blipFill>
              <p:spPr>
                <a:xfrm>
                  <a:off x="10969624" y="78501"/>
                  <a:ext cx="38520" cy="158760"/>
                </a:xfrm>
                <a:prstGeom prst="rect">
                  <a:avLst/>
                </a:prstGeom>
              </p:spPr>
            </p:pic>
          </mc:Fallback>
        </mc:AlternateContent>
      </p:grpSp>
      <p:grpSp>
        <p:nvGrpSpPr>
          <p:cNvPr id="223" name="Group 222">
            <a:extLst>
              <a:ext uri="{FF2B5EF4-FFF2-40B4-BE49-F238E27FC236}">
                <a16:creationId xmlns:a16="http://schemas.microsoft.com/office/drawing/2014/main" id="{2C1DED37-332E-AD4A-F909-94CC441118E1}"/>
              </a:ext>
            </a:extLst>
          </p:cNvPr>
          <p:cNvGrpSpPr/>
          <p:nvPr/>
        </p:nvGrpSpPr>
        <p:grpSpPr>
          <a:xfrm>
            <a:off x="9203464" y="6359040"/>
            <a:ext cx="2591280" cy="952221"/>
            <a:chOff x="9203464" y="6359040"/>
            <a:chExt cx="2591280" cy="952221"/>
          </a:xfrm>
        </p:grpSpPr>
        <mc:AlternateContent xmlns:mc="http://schemas.openxmlformats.org/markup-compatibility/2006" xmlns:p14="http://schemas.microsoft.com/office/powerpoint/2010/main">
          <mc:Choice Requires="p14">
            <p:contentPart p14:bwMode="auto" r:id="rId314">
              <p14:nvContentPartPr>
                <p14:cNvPr id="151" name="Ink 150">
                  <a:extLst>
                    <a:ext uri="{FF2B5EF4-FFF2-40B4-BE49-F238E27FC236}">
                      <a16:creationId xmlns:a16="http://schemas.microsoft.com/office/drawing/2014/main" id="{26BB7345-F639-EB6C-DB62-B95250C0A290}"/>
                    </a:ext>
                  </a:extLst>
                </p14:cNvPr>
                <p14:cNvContentPartPr/>
                <p14:nvPr/>
              </p14:nvContentPartPr>
              <p14:xfrm>
                <a:off x="9212824" y="6844680"/>
                <a:ext cx="20520" cy="122400"/>
              </p14:xfrm>
            </p:contentPart>
          </mc:Choice>
          <mc:Fallback xmlns="">
            <p:pic>
              <p:nvPicPr>
                <p:cNvPr id="151" name="Ink 150">
                  <a:extLst>
                    <a:ext uri="{FF2B5EF4-FFF2-40B4-BE49-F238E27FC236}">
                      <a16:creationId xmlns:a16="http://schemas.microsoft.com/office/drawing/2014/main" id="{26BB7345-F639-EB6C-DB62-B95250C0A290}"/>
                    </a:ext>
                  </a:extLst>
                </p:cNvPr>
                <p:cNvPicPr/>
                <p:nvPr/>
              </p:nvPicPr>
              <p:blipFill>
                <a:blip r:embed="rId315"/>
                <a:stretch>
                  <a:fillRect/>
                </a:stretch>
              </p:blipFill>
              <p:spPr>
                <a:xfrm>
                  <a:off x="9204184" y="6835680"/>
                  <a:ext cx="3816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152" name="Ink 151">
                  <a:extLst>
                    <a:ext uri="{FF2B5EF4-FFF2-40B4-BE49-F238E27FC236}">
                      <a16:creationId xmlns:a16="http://schemas.microsoft.com/office/drawing/2014/main" id="{C731A85C-E3F3-6054-59D6-4923B004EB0F}"/>
                    </a:ext>
                  </a:extLst>
                </p14:cNvPr>
                <p14:cNvContentPartPr/>
                <p14:nvPr/>
              </p14:nvContentPartPr>
              <p14:xfrm>
                <a:off x="9203464" y="6877800"/>
                <a:ext cx="134640" cy="33120"/>
              </p14:xfrm>
            </p:contentPart>
          </mc:Choice>
          <mc:Fallback xmlns="">
            <p:pic>
              <p:nvPicPr>
                <p:cNvPr id="152" name="Ink 151">
                  <a:extLst>
                    <a:ext uri="{FF2B5EF4-FFF2-40B4-BE49-F238E27FC236}">
                      <a16:creationId xmlns:a16="http://schemas.microsoft.com/office/drawing/2014/main" id="{C731A85C-E3F3-6054-59D6-4923B004EB0F}"/>
                    </a:ext>
                  </a:extLst>
                </p:cNvPr>
                <p:cNvPicPr/>
                <p:nvPr/>
              </p:nvPicPr>
              <p:blipFill>
                <a:blip r:embed="rId317"/>
                <a:stretch>
                  <a:fillRect/>
                </a:stretch>
              </p:blipFill>
              <p:spPr>
                <a:xfrm>
                  <a:off x="9194824" y="6869160"/>
                  <a:ext cx="15228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153" name="Ink 152">
                  <a:extLst>
                    <a:ext uri="{FF2B5EF4-FFF2-40B4-BE49-F238E27FC236}">
                      <a16:creationId xmlns:a16="http://schemas.microsoft.com/office/drawing/2014/main" id="{CD6C70AE-7362-4A89-469D-AF1507ACA5EB}"/>
                    </a:ext>
                  </a:extLst>
                </p14:cNvPr>
                <p14:cNvContentPartPr/>
                <p14:nvPr/>
              </p14:nvContentPartPr>
              <p14:xfrm>
                <a:off x="9303904" y="6765840"/>
                <a:ext cx="48960" cy="149400"/>
              </p14:xfrm>
            </p:contentPart>
          </mc:Choice>
          <mc:Fallback xmlns="">
            <p:pic>
              <p:nvPicPr>
                <p:cNvPr id="153" name="Ink 152">
                  <a:extLst>
                    <a:ext uri="{FF2B5EF4-FFF2-40B4-BE49-F238E27FC236}">
                      <a16:creationId xmlns:a16="http://schemas.microsoft.com/office/drawing/2014/main" id="{CD6C70AE-7362-4A89-469D-AF1507ACA5EB}"/>
                    </a:ext>
                  </a:extLst>
                </p:cNvPr>
                <p:cNvPicPr/>
                <p:nvPr/>
              </p:nvPicPr>
              <p:blipFill>
                <a:blip r:embed="rId319"/>
                <a:stretch>
                  <a:fillRect/>
                </a:stretch>
              </p:blipFill>
              <p:spPr>
                <a:xfrm>
                  <a:off x="9294904" y="6756840"/>
                  <a:ext cx="6660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154" name="Ink 153">
                  <a:extLst>
                    <a:ext uri="{FF2B5EF4-FFF2-40B4-BE49-F238E27FC236}">
                      <a16:creationId xmlns:a16="http://schemas.microsoft.com/office/drawing/2014/main" id="{1905FA31-2DAC-BC1F-0D16-FACB71BF393D}"/>
                    </a:ext>
                  </a:extLst>
                </p14:cNvPr>
                <p14:cNvContentPartPr/>
                <p14:nvPr/>
              </p14:nvContentPartPr>
              <p14:xfrm>
                <a:off x="9460864" y="6843960"/>
                <a:ext cx="170640" cy="15480"/>
              </p14:xfrm>
            </p:contentPart>
          </mc:Choice>
          <mc:Fallback xmlns="">
            <p:pic>
              <p:nvPicPr>
                <p:cNvPr id="154" name="Ink 153">
                  <a:extLst>
                    <a:ext uri="{FF2B5EF4-FFF2-40B4-BE49-F238E27FC236}">
                      <a16:creationId xmlns:a16="http://schemas.microsoft.com/office/drawing/2014/main" id="{1905FA31-2DAC-BC1F-0D16-FACB71BF393D}"/>
                    </a:ext>
                  </a:extLst>
                </p:cNvPr>
                <p:cNvPicPr/>
                <p:nvPr/>
              </p:nvPicPr>
              <p:blipFill>
                <a:blip r:embed="rId321"/>
                <a:stretch>
                  <a:fillRect/>
                </a:stretch>
              </p:blipFill>
              <p:spPr>
                <a:xfrm>
                  <a:off x="9451864" y="6835320"/>
                  <a:ext cx="18828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155" name="Ink 154">
                  <a:extLst>
                    <a:ext uri="{FF2B5EF4-FFF2-40B4-BE49-F238E27FC236}">
                      <a16:creationId xmlns:a16="http://schemas.microsoft.com/office/drawing/2014/main" id="{3FD93015-71C8-FDD5-28FD-6C02D7407FA5}"/>
                    </a:ext>
                  </a:extLst>
                </p14:cNvPr>
                <p14:cNvContentPartPr/>
                <p14:nvPr/>
              </p14:nvContentPartPr>
              <p14:xfrm>
                <a:off x="9656704" y="6728040"/>
                <a:ext cx="120240" cy="158760"/>
              </p14:xfrm>
            </p:contentPart>
          </mc:Choice>
          <mc:Fallback xmlns="">
            <p:pic>
              <p:nvPicPr>
                <p:cNvPr id="155" name="Ink 154">
                  <a:extLst>
                    <a:ext uri="{FF2B5EF4-FFF2-40B4-BE49-F238E27FC236}">
                      <a16:creationId xmlns:a16="http://schemas.microsoft.com/office/drawing/2014/main" id="{3FD93015-71C8-FDD5-28FD-6C02D7407FA5}"/>
                    </a:ext>
                  </a:extLst>
                </p:cNvPr>
                <p:cNvPicPr/>
                <p:nvPr/>
              </p:nvPicPr>
              <p:blipFill>
                <a:blip r:embed="rId323"/>
                <a:stretch>
                  <a:fillRect/>
                </a:stretch>
              </p:blipFill>
              <p:spPr>
                <a:xfrm>
                  <a:off x="9648064" y="6719400"/>
                  <a:ext cx="13788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156" name="Ink 155">
                  <a:extLst>
                    <a:ext uri="{FF2B5EF4-FFF2-40B4-BE49-F238E27FC236}">
                      <a16:creationId xmlns:a16="http://schemas.microsoft.com/office/drawing/2014/main" id="{0BB2DC0E-4AD7-33E0-C8BF-1D0621A58DF4}"/>
                    </a:ext>
                  </a:extLst>
                </p14:cNvPr>
                <p14:cNvContentPartPr/>
                <p14:nvPr/>
              </p14:nvContentPartPr>
              <p14:xfrm>
                <a:off x="9792424" y="6749640"/>
                <a:ext cx="158760" cy="21600"/>
              </p14:xfrm>
            </p:contentPart>
          </mc:Choice>
          <mc:Fallback xmlns="">
            <p:pic>
              <p:nvPicPr>
                <p:cNvPr id="156" name="Ink 155">
                  <a:extLst>
                    <a:ext uri="{FF2B5EF4-FFF2-40B4-BE49-F238E27FC236}">
                      <a16:creationId xmlns:a16="http://schemas.microsoft.com/office/drawing/2014/main" id="{0BB2DC0E-4AD7-33E0-C8BF-1D0621A58DF4}"/>
                    </a:ext>
                  </a:extLst>
                </p:cNvPr>
                <p:cNvPicPr/>
                <p:nvPr/>
              </p:nvPicPr>
              <p:blipFill>
                <a:blip r:embed="rId325"/>
                <a:stretch>
                  <a:fillRect/>
                </a:stretch>
              </p:blipFill>
              <p:spPr>
                <a:xfrm>
                  <a:off x="9783784" y="6741000"/>
                  <a:ext cx="17640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157" name="Ink 156">
                  <a:extLst>
                    <a:ext uri="{FF2B5EF4-FFF2-40B4-BE49-F238E27FC236}">
                      <a16:creationId xmlns:a16="http://schemas.microsoft.com/office/drawing/2014/main" id="{416F3482-2FD3-4446-0162-29103205406F}"/>
                    </a:ext>
                  </a:extLst>
                </p14:cNvPr>
                <p14:cNvContentPartPr/>
                <p14:nvPr/>
              </p14:nvContentPartPr>
              <p14:xfrm>
                <a:off x="10041544" y="6650640"/>
                <a:ext cx="150840" cy="179280"/>
              </p14:xfrm>
            </p:contentPart>
          </mc:Choice>
          <mc:Fallback xmlns="">
            <p:pic>
              <p:nvPicPr>
                <p:cNvPr id="157" name="Ink 156">
                  <a:extLst>
                    <a:ext uri="{FF2B5EF4-FFF2-40B4-BE49-F238E27FC236}">
                      <a16:creationId xmlns:a16="http://schemas.microsoft.com/office/drawing/2014/main" id="{416F3482-2FD3-4446-0162-29103205406F}"/>
                    </a:ext>
                  </a:extLst>
                </p:cNvPr>
                <p:cNvPicPr/>
                <p:nvPr/>
              </p:nvPicPr>
              <p:blipFill>
                <a:blip r:embed="rId327"/>
                <a:stretch>
                  <a:fillRect/>
                </a:stretch>
              </p:blipFill>
              <p:spPr>
                <a:xfrm>
                  <a:off x="10032904" y="6642000"/>
                  <a:ext cx="16848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158" name="Ink 157">
                  <a:extLst>
                    <a:ext uri="{FF2B5EF4-FFF2-40B4-BE49-F238E27FC236}">
                      <a16:creationId xmlns:a16="http://schemas.microsoft.com/office/drawing/2014/main" id="{734441E0-1933-07CA-E56C-B6CF54F6ED30}"/>
                    </a:ext>
                  </a:extLst>
                </p14:cNvPr>
                <p14:cNvContentPartPr/>
                <p14:nvPr/>
              </p14:nvContentPartPr>
              <p14:xfrm>
                <a:off x="10301104" y="6649200"/>
                <a:ext cx="160200" cy="46800"/>
              </p14:xfrm>
            </p:contentPart>
          </mc:Choice>
          <mc:Fallback xmlns="">
            <p:pic>
              <p:nvPicPr>
                <p:cNvPr id="158" name="Ink 157">
                  <a:extLst>
                    <a:ext uri="{FF2B5EF4-FFF2-40B4-BE49-F238E27FC236}">
                      <a16:creationId xmlns:a16="http://schemas.microsoft.com/office/drawing/2014/main" id="{734441E0-1933-07CA-E56C-B6CF54F6ED30}"/>
                    </a:ext>
                  </a:extLst>
                </p:cNvPr>
                <p:cNvPicPr/>
                <p:nvPr/>
              </p:nvPicPr>
              <p:blipFill>
                <a:blip r:embed="rId329"/>
                <a:stretch>
                  <a:fillRect/>
                </a:stretch>
              </p:blipFill>
              <p:spPr>
                <a:xfrm>
                  <a:off x="10292104" y="6640200"/>
                  <a:ext cx="17784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159" name="Ink 158">
                  <a:extLst>
                    <a:ext uri="{FF2B5EF4-FFF2-40B4-BE49-F238E27FC236}">
                      <a16:creationId xmlns:a16="http://schemas.microsoft.com/office/drawing/2014/main" id="{C87920C3-CFE8-FF3D-5B73-3E93D429E621}"/>
                    </a:ext>
                  </a:extLst>
                </p14:cNvPr>
                <p14:cNvContentPartPr/>
                <p14:nvPr/>
              </p14:nvContentPartPr>
              <p14:xfrm>
                <a:off x="10493704" y="6573240"/>
                <a:ext cx="139680" cy="156600"/>
              </p14:xfrm>
            </p:contentPart>
          </mc:Choice>
          <mc:Fallback xmlns="">
            <p:pic>
              <p:nvPicPr>
                <p:cNvPr id="159" name="Ink 158">
                  <a:extLst>
                    <a:ext uri="{FF2B5EF4-FFF2-40B4-BE49-F238E27FC236}">
                      <a16:creationId xmlns:a16="http://schemas.microsoft.com/office/drawing/2014/main" id="{C87920C3-CFE8-FF3D-5B73-3E93D429E621}"/>
                    </a:ext>
                  </a:extLst>
                </p:cNvPr>
                <p:cNvPicPr/>
                <p:nvPr/>
              </p:nvPicPr>
              <p:blipFill>
                <a:blip r:embed="rId331"/>
                <a:stretch>
                  <a:fillRect/>
                </a:stretch>
              </p:blipFill>
              <p:spPr>
                <a:xfrm>
                  <a:off x="10485064" y="6564240"/>
                  <a:ext cx="15732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160" name="Ink 159">
                  <a:extLst>
                    <a:ext uri="{FF2B5EF4-FFF2-40B4-BE49-F238E27FC236}">
                      <a16:creationId xmlns:a16="http://schemas.microsoft.com/office/drawing/2014/main" id="{C4E5AB94-A718-BECD-5136-5DA5209EDCD7}"/>
                    </a:ext>
                  </a:extLst>
                </p14:cNvPr>
                <p14:cNvContentPartPr/>
                <p14:nvPr/>
              </p14:nvContentPartPr>
              <p14:xfrm>
                <a:off x="10632664" y="6503040"/>
                <a:ext cx="344160" cy="131760"/>
              </p14:xfrm>
            </p:contentPart>
          </mc:Choice>
          <mc:Fallback xmlns="">
            <p:pic>
              <p:nvPicPr>
                <p:cNvPr id="160" name="Ink 159">
                  <a:extLst>
                    <a:ext uri="{FF2B5EF4-FFF2-40B4-BE49-F238E27FC236}">
                      <a16:creationId xmlns:a16="http://schemas.microsoft.com/office/drawing/2014/main" id="{C4E5AB94-A718-BECD-5136-5DA5209EDCD7}"/>
                    </a:ext>
                  </a:extLst>
                </p:cNvPr>
                <p:cNvPicPr/>
                <p:nvPr/>
              </p:nvPicPr>
              <p:blipFill>
                <a:blip r:embed="rId333"/>
                <a:stretch>
                  <a:fillRect/>
                </a:stretch>
              </p:blipFill>
              <p:spPr>
                <a:xfrm>
                  <a:off x="10623664" y="6494400"/>
                  <a:ext cx="36180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161" name="Ink 160">
                  <a:extLst>
                    <a:ext uri="{FF2B5EF4-FFF2-40B4-BE49-F238E27FC236}">
                      <a16:creationId xmlns:a16="http://schemas.microsoft.com/office/drawing/2014/main" id="{4F251105-1EBC-5634-075E-8D18B98AFFF1}"/>
                    </a:ext>
                  </a:extLst>
                </p14:cNvPr>
                <p14:cNvContentPartPr/>
                <p14:nvPr/>
              </p14:nvContentPartPr>
              <p14:xfrm>
                <a:off x="10986544" y="6541200"/>
                <a:ext cx="167400" cy="35640"/>
              </p14:xfrm>
            </p:contentPart>
          </mc:Choice>
          <mc:Fallback xmlns="">
            <p:pic>
              <p:nvPicPr>
                <p:cNvPr id="161" name="Ink 160">
                  <a:extLst>
                    <a:ext uri="{FF2B5EF4-FFF2-40B4-BE49-F238E27FC236}">
                      <a16:creationId xmlns:a16="http://schemas.microsoft.com/office/drawing/2014/main" id="{4F251105-1EBC-5634-075E-8D18B98AFFF1}"/>
                    </a:ext>
                  </a:extLst>
                </p:cNvPr>
                <p:cNvPicPr/>
                <p:nvPr/>
              </p:nvPicPr>
              <p:blipFill>
                <a:blip r:embed="rId335"/>
                <a:stretch>
                  <a:fillRect/>
                </a:stretch>
              </p:blipFill>
              <p:spPr>
                <a:xfrm>
                  <a:off x="10977544" y="6532560"/>
                  <a:ext cx="18504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162" name="Ink 161">
                  <a:extLst>
                    <a:ext uri="{FF2B5EF4-FFF2-40B4-BE49-F238E27FC236}">
                      <a16:creationId xmlns:a16="http://schemas.microsoft.com/office/drawing/2014/main" id="{F0D69458-E8F9-02D2-E405-4EFDADEE595F}"/>
                    </a:ext>
                  </a:extLst>
                </p14:cNvPr>
                <p14:cNvContentPartPr/>
                <p14:nvPr/>
              </p14:nvContentPartPr>
              <p14:xfrm>
                <a:off x="11195344" y="6423120"/>
                <a:ext cx="147600" cy="158400"/>
              </p14:xfrm>
            </p:contentPart>
          </mc:Choice>
          <mc:Fallback xmlns="">
            <p:pic>
              <p:nvPicPr>
                <p:cNvPr id="162" name="Ink 161">
                  <a:extLst>
                    <a:ext uri="{FF2B5EF4-FFF2-40B4-BE49-F238E27FC236}">
                      <a16:creationId xmlns:a16="http://schemas.microsoft.com/office/drawing/2014/main" id="{F0D69458-E8F9-02D2-E405-4EFDADEE595F}"/>
                    </a:ext>
                  </a:extLst>
                </p:cNvPr>
                <p:cNvPicPr/>
                <p:nvPr/>
              </p:nvPicPr>
              <p:blipFill>
                <a:blip r:embed="rId337"/>
                <a:stretch>
                  <a:fillRect/>
                </a:stretch>
              </p:blipFill>
              <p:spPr>
                <a:xfrm>
                  <a:off x="11186344" y="6414480"/>
                  <a:ext cx="16524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163" name="Ink 162">
                  <a:extLst>
                    <a:ext uri="{FF2B5EF4-FFF2-40B4-BE49-F238E27FC236}">
                      <a16:creationId xmlns:a16="http://schemas.microsoft.com/office/drawing/2014/main" id="{0E80B7E2-6572-9A02-4CE2-DB73FD750281}"/>
                    </a:ext>
                  </a:extLst>
                </p14:cNvPr>
                <p14:cNvContentPartPr/>
                <p14:nvPr/>
              </p14:nvContentPartPr>
              <p14:xfrm>
                <a:off x="11363824" y="6363720"/>
                <a:ext cx="430920" cy="155880"/>
              </p14:xfrm>
            </p:contentPart>
          </mc:Choice>
          <mc:Fallback xmlns="">
            <p:pic>
              <p:nvPicPr>
                <p:cNvPr id="163" name="Ink 162">
                  <a:extLst>
                    <a:ext uri="{FF2B5EF4-FFF2-40B4-BE49-F238E27FC236}">
                      <a16:creationId xmlns:a16="http://schemas.microsoft.com/office/drawing/2014/main" id="{0E80B7E2-6572-9A02-4CE2-DB73FD750281}"/>
                    </a:ext>
                  </a:extLst>
                </p:cNvPr>
                <p:cNvPicPr/>
                <p:nvPr/>
              </p:nvPicPr>
              <p:blipFill>
                <a:blip r:embed="rId339"/>
                <a:stretch>
                  <a:fillRect/>
                </a:stretch>
              </p:blipFill>
              <p:spPr>
                <a:xfrm>
                  <a:off x="11354824" y="6355080"/>
                  <a:ext cx="44856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165" name="Ink 164">
                  <a:extLst>
                    <a:ext uri="{FF2B5EF4-FFF2-40B4-BE49-F238E27FC236}">
                      <a16:creationId xmlns:a16="http://schemas.microsoft.com/office/drawing/2014/main" id="{F4508608-E06E-96FA-DA5E-80B76C4FB146}"/>
                    </a:ext>
                  </a:extLst>
                </p14:cNvPr>
                <p14:cNvContentPartPr/>
                <p14:nvPr/>
              </p14:nvContentPartPr>
              <p14:xfrm>
                <a:off x="11658304" y="6359040"/>
                <a:ext cx="93240" cy="42480"/>
              </p14:xfrm>
            </p:contentPart>
          </mc:Choice>
          <mc:Fallback xmlns="">
            <p:pic>
              <p:nvPicPr>
                <p:cNvPr id="165" name="Ink 164">
                  <a:extLst>
                    <a:ext uri="{FF2B5EF4-FFF2-40B4-BE49-F238E27FC236}">
                      <a16:creationId xmlns:a16="http://schemas.microsoft.com/office/drawing/2014/main" id="{F4508608-E06E-96FA-DA5E-80B76C4FB146}"/>
                    </a:ext>
                  </a:extLst>
                </p:cNvPr>
                <p:cNvPicPr/>
                <p:nvPr/>
              </p:nvPicPr>
              <p:blipFill>
                <a:blip r:embed="rId341"/>
                <a:stretch>
                  <a:fillRect/>
                </a:stretch>
              </p:blipFill>
              <p:spPr>
                <a:xfrm>
                  <a:off x="11649304" y="6350400"/>
                  <a:ext cx="11088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215" name="Ink 214">
                  <a:extLst>
                    <a:ext uri="{FF2B5EF4-FFF2-40B4-BE49-F238E27FC236}">
                      <a16:creationId xmlns:a16="http://schemas.microsoft.com/office/drawing/2014/main" id="{A6475E04-7D1F-B98C-BE3D-6674F12452E2}"/>
                    </a:ext>
                  </a:extLst>
                </p14:cNvPr>
                <p14:cNvContentPartPr/>
                <p14:nvPr/>
              </p14:nvContentPartPr>
              <p14:xfrm>
                <a:off x="9842104" y="6767661"/>
                <a:ext cx="1746360" cy="468360"/>
              </p14:xfrm>
            </p:contentPart>
          </mc:Choice>
          <mc:Fallback xmlns="">
            <p:pic>
              <p:nvPicPr>
                <p:cNvPr id="215" name="Ink 214">
                  <a:extLst>
                    <a:ext uri="{FF2B5EF4-FFF2-40B4-BE49-F238E27FC236}">
                      <a16:creationId xmlns:a16="http://schemas.microsoft.com/office/drawing/2014/main" id="{A6475E04-7D1F-B98C-BE3D-6674F12452E2}"/>
                    </a:ext>
                  </a:extLst>
                </p:cNvPr>
                <p:cNvPicPr/>
                <p:nvPr/>
              </p:nvPicPr>
              <p:blipFill>
                <a:blip r:embed="rId343"/>
                <a:stretch>
                  <a:fillRect/>
                </a:stretch>
              </p:blipFill>
              <p:spPr>
                <a:xfrm>
                  <a:off x="9833104" y="6759021"/>
                  <a:ext cx="1764000"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216" name="Ink 215">
                  <a:extLst>
                    <a:ext uri="{FF2B5EF4-FFF2-40B4-BE49-F238E27FC236}">
                      <a16:creationId xmlns:a16="http://schemas.microsoft.com/office/drawing/2014/main" id="{47CF02B9-2AF5-E001-F510-B2506161950F}"/>
                    </a:ext>
                  </a:extLst>
                </p14:cNvPr>
                <p14:cNvContentPartPr/>
                <p14:nvPr/>
              </p14:nvContentPartPr>
              <p14:xfrm>
                <a:off x="11497384" y="6710061"/>
                <a:ext cx="95400" cy="150480"/>
              </p14:xfrm>
            </p:contentPart>
          </mc:Choice>
          <mc:Fallback xmlns="">
            <p:pic>
              <p:nvPicPr>
                <p:cNvPr id="216" name="Ink 215">
                  <a:extLst>
                    <a:ext uri="{FF2B5EF4-FFF2-40B4-BE49-F238E27FC236}">
                      <a16:creationId xmlns:a16="http://schemas.microsoft.com/office/drawing/2014/main" id="{47CF02B9-2AF5-E001-F510-B2506161950F}"/>
                    </a:ext>
                  </a:extLst>
                </p:cNvPr>
                <p:cNvPicPr/>
                <p:nvPr/>
              </p:nvPicPr>
              <p:blipFill>
                <a:blip r:embed="rId345"/>
                <a:stretch>
                  <a:fillRect/>
                </a:stretch>
              </p:blipFill>
              <p:spPr>
                <a:xfrm>
                  <a:off x="11488384" y="6701061"/>
                  <a:ext cx="11304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217" name="Ink 216">
                  <a:extLst>
                    <a:ext uri="{FF2B5EF4-FFF2-40B4-BE49-F238E27FC236}">
                      <a16:creationId xmlns:a16="http://schemas.microsoft.com/office/drawing/2014/main" id="{202FF6D4-B66B-B4A5-27F0-9DBB0DA0366C}"/>
                    </a:ext>
                  </a:extLst>
                </p14:cNvPr>
                <p14:cNvContentPartPr/>
                <p14:nvPr/>
              </p14:nvContentPartPr>
              <p14:xfrm>
                <a:off x="11484064" y="6705741"/>
                <a:ext cx="25560" cy="178200"/>
              </p14:xfrm>
            </p:contentPart>
          </mc:Choice>
          <mc:Fallback xmlns="">
            <p:pic>
              <p:nvPicPr>
                <p:cNvPr id="217" name="Ink 216">
                  <a:extLst>
                    <a:ext uri="{FF2B5EF4-FFF2-40B4-BE49-F238E27FC236}">
                      <a16:creationId xmlns:a16="http://schemas.microsoft.com/office/drawing/2014/main" id="{202FF6D4-B66B-B4A5-27F0-9DBB0DA0366C}"/>
                    </a:ext>
                  </a:extLst>
                </p:cNvPr>
                <p:cNvPicPr/>
                <p:nvPr/>
              </p:nvPicPr>
              <p:blipFill>
                <a:blip r:embed="rId347"/>
                <a:stretch>
                  <a:fillRect/>
                </a:stretch>
              </p:blipFill>
              <p:spPr>
                <a:xfrm>
                  <a:off x="11475064" y="6696741"/>
                  <a:ext cx="4320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219" name="Ink 218">
                  <a:extLst>
                    <a:ext uri="{FF2B5EF4-FFF2-40B4-BE49-F238E27FC236}">
                      <a16:creationId xmlns:a16="http://schemas.microsoft.com/office/drawing/2014/main" id="{07086865-DF05-C972-CD00-DEFCB572B283}"/>
                    </a:ext>
                  </a:extLst>
                </p14:cNvPr>
                <p14:cNvContentPartPr/>
                <p14:nvPr/>
              </p14:nvContentPartPr>
              <p14:xfrm>
                <a:off x="10994104" y="7113261"/>
                <a:ext cx="160200" cy="198000"/>
              </p14:xfrm>
            </p:contentPart>
          </mc:Choice>
          <mc:Fallback xmlns="">
            <p:pic>
              <p:nvPicPr>
                <p:cNvPr id="219" name="Ink 218">
                  <a:extLst>
                    <a:ext uri="{FF2B5EF4-FFF2-40B4-BE49-F238E27FC236}">
                      <a16:creationId xmlns:a16="http://schemas.microsoft.com/office/drawing/2014/main" id="{07086865-DF05-C972-CD00-DEFCB572B283}"/>
                    </a:ext>
                  </a:extLst>
                </p:cNvPr>
                <p:cNvPicPr/>
                <p:nvPr/>
              </p:nvPicPr>
              <p:blipFill>
                <a:blip r:embed="rId349"/>
                <a:stretch>
                  <a:fillRect/>
                </a:stretch>
              </p:blipFill>
              <p:spPr>
                <a:xfrm>
                  <a:off x="10985104" y="7104261"/>
                  <a:ext cx="17784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220" name="Ink 219">
                  <a:extLst>
                    <a:ext uri="{FF2B5EF4-FFF2-40B4-BE49-F238E27FC236}">
                      <a16:creationId xmlns:a16="http://schemas.microsoft.com/office/drawing/2014/main" id="{22C648F3-F706-8EDF-3034-A5653E859847}"/>
                    </a:ext>
                  </a:extLst>
                </p14:cNvPr>
                <p14:cNvContentPartPr/>
                <p14:nvPr/>
              </p14:nvContentPartPr>
              <p14:xfrm>
                <a:off x="11028664" y="7195701"/>
                <a:ext cx="109080" cy="34920"/>
              </p14:xfrm>
            </p:contentPart>
          </mc:Choice>
          <mc:Fallback xmlns="">
            <p:pic>
              <p:nvPicPr>
                <p:cNvPr id="220" name="Ink 219">
                  <a:extLst>
                    <a:ext uri="{FF2B5EF4-FFF2-40B4-BE49-F238E27FC236}">
                      <a16:creationId xmlns:a16="http://schemas.microsoft.com/office/drawing/2014/main" id="{22C648F3-F706-8EDF-3034-A5653E859847}"/>
                    </a:ext>
                  </a:extLst>
                </p:cNvPr>
                <p:cNvPicPr/>
                <p:nvPr/>
              </p:nvPicPr>
              <p:blipFill>
                <a:blip r:embed="rId351"/>
                <a:stretch>
                  <a:fillRect/>
                </a:stretch>
              </p:blipFill>
              <p:spPr>
                <a:xfrm>
                  <a:off x="11019664" y="7186701"/>
                  <a:ext cx="12672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221" name="Ink 220">
                  <a:extLst>
                    <a:ext uri="{FF2B5EF4-FFF2-40B4-BE49-F238E27FC236}">
                      <a16:creationId xmlns:a16="http://schemas.microsoft.com/office/drawing/2014/main" id="{9854B50C-C9DC-0C47-D78A-96D57784D064}"/>
                    </a:ext>
                  </a:extLst>
                </p14:cNvPr>
                <p14:cNvContentPartPr/>
                <p14:nvPr/>
              </p14:nvContentPartPr>
              <p14:xfrm>
                <a:off x="11232064" y="7001301"/>
                <a:ext cx="164880" cy="209520"/>
              </p14:xfrm>
            </p:contentPart>
          </mc:Choice>
          <mc:Fallback xmlns="">
            <p:pic>
              <p:nvPicPr>
                <p:cNvPr id="221" name="Ink 220">
                  <a:extLst>
                    <a:ext uri="{FF2B5EF4-FFF2-40B4-BE49-F238E27FC236}">
                      <a16:creationId xmlns:a16="http://schemas.microsoft.com/office/drawing/2014/main" id="{9854B50C-C9DC-0C47-D78A-96D57784D064}"/>
                    </a:ext>
                  </a:extLst>
                </p:cNvPr>
                <p:cNvPicPr/>
                <p:nvPr/>
              </p:nvPicPr>
              <p:blipFill>
                <a:blip r:embed="rId353"/>
                <a:stretch>
                  <a:fillRect/>
                </a:stretch>
              </p:blipFill>
              <p:spPr>
                <a:xfrm>
                  <a:off x="11223424" y="6992301"/>
                  <a:ext cx="18252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222" name="Ink 221">
                  <a:extLst>
                    <a:ext uri="{FF2B5EF4-FFF2-40B4-BE49-F238E27FC236}">
                      <a16:creationId xmlns:a16="http://schemas.microsoft.com/office/drawing/2014/main" id="{3CA31A2E-1E35-7E3E-6053-923AD3B40237}"/>
                    </a:ext>
                  </a:extLst>
                </p14:cNvPr>
                <p14:cNvContentPartPr/>
                <p14:nvPr/>
              </p14:nvContentPartPr>
              <p14:xfrm>
                <a:off x="11289664" y="7134141"/>
                <a:ext cx="257400" cy="43200"/>
              </p14:xfrm>
            </p:contentPart>
          </mc:Choice>
          <mc:Fallback xmlns="">
            <p:pic>
              <p:nvPicPr>
                <p:cNvPr id="222" name="Ink 221">
                  <a:extLst>
                    <a:ext uri="{FF2B5EF4-FFF2-40B4-BE49-F238E27FC236}">
                      <a16:creationId xmlns:a16="http://schemas.microsoft.com/office/drawing/2014/main" id="{3CA31A2E-1E35-7E3E-6053-923AD3B40237}"/>
                    </a:ext>
                  </a:extLst>
                </p:cNvPr>
                <p:cNvPicPr/>
                <p:nvPr/>
              </p:nvPicPr>
              <p:blipFill>
                <a:blip r:embed="rId355"/>
                <a:stretch>
                  <a:fillRect/>
                </a:stretch>
              </p:blipFill>
              <p:spPr>
                <a:xfrm>
                  <a:off x="11280664" y="7125501"/>
                  <a:ext cx="275040" cy="60840"/>
                </a:xfrm>
                <a:prstGeom prst="rect">
                  <a:avLst/>
                </a:prstGeom>
              </p:spPr>
            </p:pic>
          </mc:Fallback>
        </mc:AlternateContent>
      </p:grpSp>
      <p:grpSp>
        <p:nvGrpSpPr>
          <p:cNvPr id="233" name="Group 232">
            <a:extLst>
              <a:ext uri="{FF2B5EF4-FFF2-40B4-BE49-F238E27FC236}">
                <a16:creationId xmlns:a16="http://schemas.microsoft.com/office/drawing/2014/main" id="{A69597CE-8006-8CD8-3B8F-9692FB9CD583}"/>
              </a:ext>
            </a:extLst>
          </p:cNvPr>
          <p:cNvGrpSpPr/>
          <p:nvPr/>
        </p:nvGrpSpPr>
        <p:grpSpPr>
          <a:xfrm>
            <a:off x="538984" y="5720781"/>
            <a:ext cx="219240" cy="308520"/>
            <a:chOff x="538984" y="5720781"/>
            <a:chExt cx="219240" cy="308520"/>
          </a:xfrm>
        </p:grpSpPr>
        <mc:AlternateContent xmlns:mc="http://schemas.openxmlformats.org/markup-compatibility/2006" xmlns:p14="http://schemas.microsoft.com/office/powerpoint/2010/main">
          <mc:Choice Requires="p14">
            <p:contentPart p14:bwMode="auto" r:id="rId356">
              <p14:nvContentPartPr>
                <p14:cNvPr id="224" name="Ink 223">
                  <a:extLst>
                    <a:ext uri="{FF2B5EF4-FFF2-40B4-BE49-F238E27FC236}">
                      <a16:creationId xmlns:a16="http://schemas.microsoft.com/office/drawing/2014/main" id="{BD70D119-0F5E-6200-E04B-C29198B3DD88}"/>
                    </a:ext>
                  </a:extLst>
                </p14:cNvPr>
                <p14:cNvContentPartPr/>
                <p14:nvPr/>
              </p14:nvContentPartPr>
              <p14:xfrm>
                <a:off x="538984" y="5792421"/>
                <a:ext cx="111240" cy="75600"/>
              </p14:xfrm>
            </p:contentPart>
          </mc:Choice>
          <mc:Fallback xmlns="">
            <p:pic>
              <p:nvPicPr>
                <p:cNvPr id="224" name="Ink 223">
                  <a:extLst>
                    <a:ext uri="{FF2B5EF4-FFF2-40B4-BE49-F238E27FC236}">
                      <a16:creationId xmlns:a16="http://schemas.microsoft.com/office/drawing/2014/main" id="{BD70D119-0F5E-6200-E04B-C29198B3DD88}"/>
                    </a:ext>
                  </a:extLst>
                </p:cNvPr>
                <p:cNvPicPr/>
                <p:nvPr/>
              </p:nvPicPr>
              <p:blipFill>
                <a:blip r:embed="rId357"/>
                <a:stretch>
                  <a:fillRect/>
                </a:stretch>
              </p:blipFill>
              <p:spPr>
                <a:xfrm>
                  <a:off x="529984" y="5783421"/>
                  <a:ext cx="1288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225" name="Ink 224">
                  <a:extLst>
                    <a:ext uri="{FF2B5EF4-FFF2-40B4-BE49-F238E27FC236}">
                      <a16:creationId xmlns:a16="http://schemas.microsoft.com/office/drawing/2014/main" id="{5F758D0E-6FB5-0350-4047-311F41CB7123}"/>
                    </a:ext>
                  </a:extLst>
                </p14:cNvPr>
                <p14:cNvContentPartPr/>
                <p14:nvPr/>
              </p14:nvContentPartPr>
              <p14:xfrm>
                <a:off x="544024" y="5884941"/>
                <a:ext cx="178200" cy="144360"/>
              </p14:xfrm>
            </p:contentPart>
          </mc:Choice>
          <mc:Fallback xmlns="">
            <p:pic>
              <p:nvPicPr>
                <p:cNvPr id="225" name="Ink 224">
                  <a:extLst>
                    <a:ext uri="{FF2B5EF4-FFF2-40B4-BE49-F238E27FC236}">
                      <a16:creationId xmlns:a16="http://schemas.microsoft.com/office/drawing/2014/main" id="{5F758D0E-6FB5-0350-4047-311F41CB7123}"/>
                    </a:ext>
                  </a:extLst>
                </p:cNvPr>
                <p:cNvPicPr/>
                <p:nvPr/>
              </p:nvPicPr>
              <p:blipFill>
                <a:blip r:embed="rId359"/>
                <a:stretch>
                  <a:fillRect/>
                </a:stretch>
              </p:blipFill>
              <p:spPr>
                <a:xfrm>
                  <a:off x="535384" y="5876301"/>
                  <a:ext cx="19584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226" name="Ink 225">
                  <a:extLst>
                    <a:ext uri="{FF2B5EF4-FFF2-40B4-BE49-F238E27FC236}">
                      <a16:creationId xmlns:a16="http://schemas.microsoft.com/office/drawing/2014/main" id="{891202F1-83AC-00A9-30E6-EF4341C30636}"/>
                    </a:ext>
                  </a:extLst>
                </p14:cNvPr>
                <p14:cNvContentPartPr/>
                <p14:nvPr/>
              </p14:nvContentPartPr>
              <p14:xfrm>
                <a:off x="716464" y="5720781"/>
                <a:ext cx="41760" cy="73080"/>
              </p14:xfrm>
            </p:contentPart>
          </mc:Choice>
          <mc:Fallback xmlns="">
            <p:pic>
              <p:nvPicPr>
                <p:cNvPr id="226" name="Ink 225">
                  <a:extLst>
                    <a:ext uri="{FF2B5EF4-FFF2-40B4-BE49-F238E27FC236}">
                      <a16:creationId xmlns:a16="http://schemas.microsoft.com/office/drawing/2014/main" id="{891202F1-83AC-00A9-30E6-EF4341C30636}"/>
                    </a:ext>
                  </a:extLst>
                </p:cNvPr>
                <p:cNvPicPr/>
                <p:nvPr/>
              </p:nvPicPr>
              <p:blipFill>
                <a:blip r:embed="rId361"/>
                <a:stretch>
                  <a:fillRect/>
                </a:stretch>
              </p:blipFill>
              <p:spPr>
                <a:xfrm>
                  <a:off x="707824" y="5711781"/>
                  <a:ext cx="59400" cy="90720"/>
                </a:xfrm>
                <a:prstGeom prst="rect">
                  <a:avLst/>
                </a:prstGeom>
              </p:spPr>
            </p:pic>
          </mc:Fallback>
        </mc:AlternateContent>
      </p:grpSp>
      <p:grpSp>
        <p:nvGrpSpPr>
          <p:cNvPr id="232" name="Group 231">
            <a:extLst>
              <a:ext uri="{FF2B5EF4-FFF2-40B4-BE49-F238E27FC236}">
                <a16:creationId xmlns:a16="http://schemas.microsoft.com/office/drawing/2014/main" id="{BF7981E2-1470-56CC-02D4-B27478631068}"/>
              </a:ext>
            </a:extLst>
          </p:cNvPr>
          <p:cNvGrpSpPr/>
          <p:nvPr/>
        </p:nvGrpSpPr>
        <p:grpSpPr>
          <a:xfrm>
            <a:off x="1251424" y="5739501"/>
            <a:ext cx="677880" cy="180360"/>
            <a:chOff x="1251424" y="5739501"/>
            <a:chExt cx="677880" cy="180360"/>
          </a:xfrm>
        </p:grpSpPr>
        <mc:AlternateContent xmlns:mc="http://schemas.openxmlformats.org/markup-compatibility/2006" xmlns:p14="http://schemas.microsoft.com/office/powerpoint/2010/main">
          <mc:Choice Requires="p14">
            <p:contentPart p14:bwMode="auto" r:id="rId362">
              <p14:nvContentPartPr>
                <p14:cNvPr id="227" name="Ink 226">
                  <a:extLst>
                    <a:ext uri="{FF2B5EF4-FFF2-40B4-BE49-F238E27FC236}">
                      <a16:creationId xmlns:a16="http://schemas.microsoft.com/office/drawing/2014/main" id="{2CFC4004-F3D6-07F4-0E6B-EA2C447A4725}"/>
                    </a:ext>
                  </a:extLst>
                </p14:cNvPr>
                <p14:cNvContentPartPr/>
                <p14:nvPr/>
              </p14:nvContentPartPr>
              <p14:xfrm>
                <a:off x="1251424" y="5784861"/>
                <a:ext cx="603000" cy="83520"/>
              </p14:xfrm>
            </p:contentPart>
          </mc:Choice>
          <mc:Fallback xmlns="">
            <p:pic>
              <p:nvPicPr>
                <p:cNvPr id="227" name="Ink 226">
                  <a:extLst>
                    <a:ext uri="{FF2B5EF4-FFF2-40B4-BE49-F238E27FC236}">
                      <a16:creationId xmlns:a16="http://schemas.microsoft.com/office/drawing/2014/main" id="{2CFC4004-F3D6-07F4-0E6B-EA2C447A4725}"/>
                    </a:ext>
                  </a:extLst>
                </p:cNvPr>
                <p:cNvPicPr/>
                <p:nvPr/>
              </p:nvPicPr>
              <p:blipFill>
                <a:blip r:embed="rId363"/>
                <a:stretch>
                  <a:fillRect/>
                </a:stretch>
              </p:blipFill>
              <p:spPr>
                <a:xfrm>
                  <a:off x="1242784" y="5775861"/>
                  <a:ext cx="62064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228" name="Ink 227">
                  <a:extLst>
                    <a:ext uri="{FF2B5EF4-FFF2-40B4-BE49-F238E27FC236}">
                      <a16:creationId xmlns:a16="http://schemas.microsoft.com/office/drawing/2014/main" id="{035BA3F7-933E-179F-E858-EB24963AD787}"/>
                    </a:ext>
                  </a:extLst>
                </p14:cNvPr>
                <p14:cNvContentPartPr/>
                <p14:nvPr/>
              </p14:nvContentPartPr>
              <p14:xfrm>
                <a:off x="1774864" y="5739501"/>
                <a:ext cx="154440" cy="180360"/>
              </p14:xfrm>
            </p:contentPart>
          </mc:Choice>
          <mc:Fallback xmlns="">
            <p:pic>
              <p:nvPicPr>
                <p:cNvPr id="228" name="Ink 227">
                  <a:extLst>
                    <a:ext uri="{FF2B5EF4-FFF2-40B4-BE49-F238E27FC236}">
                      <a16:creationId xmlns:a16="http://schemas.microsoft.com/office/drawing/2014/main" id="{035BA3F7-933E-179F-E858-EB24963AD787}"/>
                    </a:ext>
                  </a:extLst>
                </p:cNvPr>
                <p:cNvPicPr/>
                <p:nvPr/>
              </p:nvPicPr>
              <p:blipFill>
                <a:blip r:embed="rId365"/>
                <a:stretch>
                  <a:fillRect/>
                </a:stretch>
              </p:blipFill>
              <p:spPr>
                <a:xfrm>
                  <a:off x="1766224" y="5730501"/>
                  <a:ext cx="172080" cy="198000"/>
                </a:xfrm>
                <a:prstGeom prst="rect">
                  <a:avLst/>
                </a:prstGeom>
              </p:spPr>
            </p:pic>
          </mc:Fallback>
        </mc:AlternateContent>
      </p:grpSp>
      <p:grpSp>
        <p:nvGrpSpPr>
          <p:cNvPr id="231" name="Group 230">
            <a:extLst>
              <a:ext uri="{FF2B5EF4-FFF2-40B4-BE49-F238E27FC236}">
                <a16:creationId xmlns:a16="http://schemas.microsoft.com/office/drawing/2014/main" id="{2CBC7C30-6D5E-00A4-6855-9D97394AB8A7}"/>
              </a:ext>
            </a:extLst>
          </p:cNvPr>
          <p:cNvGrpSpPr/>
          <p:nvPr/>
        </p:nvGrpSpPr>
        <p:grpSpPr>
          <a:xfrm>
            <a:off x="2238184" y="5450781"/>
            <a:ext cx="260280" cy="470880"/>
            <a:chOff x="2238184" y="5450781"/>
            <a:chExt cx="260280" cy="470880"/>
          </a:xfrm>
        </p:grpSpPr>
        <mc:AlternateContent xmlns:mc="http://schemas.openxmlformats.org/markup-compatibility/2006" xmlns:p14="http://schemas.microsoft.com/office/powerpoint/2010/main">
          <mc:Choice Requires="p14">
            <p:contentPart p14:bwMode="auto" r:id="rId366">
              <p14:nvContentPartPr>
                <p14:cNvPr id="229" name="Ink 228">
                  <a:extLst>
                    <a:ext uri="{FF2B5EF4-FFF2-40B4-BE49-F238E27FC236}">
                      <a16:creationId xmlns:a16="http://schemas.microsoft.com/office/drawing/2014/main" id="{178AB8A7-612E-47AA-2688-8414222AF7AC}"/>
                    </a:ext>
                  </a:extLst>
                </p14:cNvPr>
                <p14:cNvContentPartPr/>
                <p14:nvPr/>
              </p14:nvContentPartPr>
              <p14:xfrm>
                <a:off x="2238184" y="5634381"/>
                <a:ext cx="170280" cy="287280"/>
              </p14:xfrm>
            </p:contentPart>
          </mc:Choice>
          <mc:Fallback xmlns="">
            <p:pic>
              <p:nvPicPr>
                <p:cNvPr id="229" name="Ink 228">
                  <a:extLst>
                    <a:ext uri="{FF2B5EF4-FFF2-40B4-BE49-F238E27FC236}">
                      <a16:creationId xmlns:a16="http://schemas.microsoft.com/office/drawing/2014/main" id="{178AB8A7-612E-47AA-2688-8414222AF7AC}"/>
                    </a:ext>
                  </a:extLst>
                </p:cNvPr>
                <p:cNvPicPr/>
                <p:nvPr/>
              </p:nvPicPr>
              <p:blipFill>
                <a:blip r:embed="rId367"/>
                <a:stretch>
                  <a:fillRect/>
                </a:stretch>
              </p:blipFill>
              <p:spPr>
                <a:xfrm>
                  <a:off x="2229184" y="5625741"/>
                  <a:ext cx="18792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230" name="Ink 229">
                  <a:extLst>
                    <a:ext uri="{FF2B5EF4-FFF2-40B4-BE49-F238E27FC236}">
                      <a16:creationId xmlns:a16="http://schemas.microsoft.com/office/drawing/2014/main" id="{ACF620C2-9440-A8A9-C17D-D2321C4D4B76}"/>
                    </a:ext>
                  </a:extLst>
                </p14:cNvPr>
                <p14:cNvContentPartPr/>
                <p14:nvPr/>
              </p14:nvContentPartPr>
              <p14:xfrm>
                <a:off x="2476864" y="5450781"/>
                <a:ext cx="21600" cy="127800"/>
              </p14:xfrm>
            </p:contentPart>
          </mc:Choice>
          <mc:Fallback xmlns="">
            <p:pic>
              <p:nvPicPr>
                <p:cNvPr id="230" name="Ink 229">
                  <a:extLst>
                    <a:ext uri="{FF2B5EF4-FFF2-40B4-BE49-F238E27FC236}">
                      <a16:creationId xmlns:a16="http://schemas.microsoft.com/office/drawing/2014/main" id="{ACF620C2-9440-A8A9-C17D-D2321C4D4B76}"/>
                    </a:ext>
                  </a:extLst>
                </p:cNvPr>
                <p:cNvPicPr/>
                <p:nvPr/>
              </p:nvPicPr>
              <p:blipFill>
                <a:blip r:embed="rId369"/>
                <a:stretch>
                  <a:fillRect/>
                </a:stretch>
              </p:blipFill>
              <p:spPr>
                <a:xfrm>
                  <a:off x="2467864" y="5442141"/>
                  <a:ext cx="39240" cy="145440"/>
                </a:xfrm>
                <a:prstGeom prst="rect">
                  <a:avLst/>
                </a:prstGeom>
              </p:spPr>
            </p:pic>
          </mc:Fallback>
        </mc:AlternateContent>
      </p:grpSp>
      <p:grpSp>
        <p:nvGrpSpPr>
          <p:cNvPr id="243" name="Group 242">
            <a:extLst>
              <a:ext uri="{FF2B5EF4-FFF2-40B4-BE49-F238E27FC236}">
                <a16:creationId xmlns:a16="http://schemas.microsoft.com/office/drawing/2014/main" id="{32E393E0-4BDE-86B5-3E64-87BE8E7EEBE8}"/>
              </a:ext>
            </a:extLst>
          </p:cNvPr>
          <p:cNvGrpSpPr/>
          <p:nvPr/>
        </p:nvGrpSpPr>
        <p:grpSpPr>
          <a:xfrm>
            <a:off x="1729144" y="6319821"/>
            <a:ext cx="387360" cy="261720"/>
            <a:chOff x="1729144" y="6319821"/>
            <a:chExt cx="387360" cy="261720"/>
          </a:xfrm>
        </p:grpSpPr>
        <mc:AlternateContent xmlns:mc="http://schemas.openxmlformats.org/markup-compatibility/2006" xmlns:p14="http://schemas.microsoft.com/office/powerpoint/2010/main">
          <mc:Choice Requires="p14">
            <p:contentPart p14:bwMode="auto" r:id="rId370">
              <p14:nvContentPartPr>
                <p14:cNvPr id="237" name="Ink 236">
                  <a:extLst>
                    <a:ext uri="{FF2B5EF4-FFF2-40B4-BE49-F238E27FC236}">
                      <a16:creationId xmlns:a16="http://schemas.microsoft.com/office/drawing/2014/main" id="{550A39B8-7C09-6483-A9E0-B568858DE1C7}"/>
                    </a:ext>
                  </a:extLst>
                </p14:cNvPr>
                <p14:cNvContentPartPr/>
                <p14:nvPr/>
              </p14:nvContentPartPr>
              <p14:xfrm>
                <a:off x="1729144" y="6319821"/>
                <a:ext cx="205920" cy="261720"/>
              </p14:xfrm>
            </p:contentPart>
          </mc:Choice>
          <mc:Fallback xmlns="">
            <p:pic>
              <p:nvPicPr>
                <p:cNvPr id="237" name="Ink 236">
                  <a:extLst>
                    <a:ext uri="{FF2B5EF4-FFF2-40B4-BE49-F238E27FC236}">
                      <a16:creationId xmlns:a16="http://schemas.microsoft.com/office/drawing/2014/main" id="{550A39B8-7C09-6483-A9E0-B568858DE1C7}"/>
                    </a:ext>
                  </a:extLst>
                </p:cNvPr>
                <p:cNvPicPr/>
                <p:nvPr/>
              </p:nvPicPr>
              <p:blipFill>
                <a:blip r:embed="rId371"/>
                <a:stretch>
                  <a:fillRect/>
                </a:stretch>
              </p:blipFill>
              <p:spPr>
                <a:xfrm>
                  <a:off x="1720144" y="6310821"/>
                  <a:ext cx="22356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238" name="Ink 237">
                  <a:extLst>
                    <a:ext uri="{FF2B5EF4-FFF2-40B4-BE49-F238E27FC236}">
                      <a16:creationId xmlns:a16="http://schemas.microsoft.com/office/drawing/2014/main" id="{CB0CCA1B-76CA-D6CD-AFE2-CDCB1B27FBCD}"/>
                    </a:ext>
                  </a:extLst>
                </p14:cNvPr>
                <p14:cNvContentPartPr/>
                <p14:nvPr/>
              </p14:nvContentPartPr>
              <p14:xfrm>
                <a:off x="2016064" y="6386421"/>
                <a:ext cx="100440" cy="10440"/>
              </p14:xfrm>
            </p:contentPart>
          </mc:Choice>
          <mc:Fallback xmlns="">
            <p:pic>
              <p:nvPicPr>
                <p:cNvPr id="238" name="Ink 237">
                  <a:extLst>
                    <a:ext uri="{FF2B5EF4-FFF2-40B4-BE49-F238E27FC236}">
                      <a16:creationId xmlns:a16="http://schemas.microsoft.com/office/drawing/2014/main" id="{CB0CCA1B-76CA-D6CD-AFE2-CDCB1B27FBCD}"/>
                    </a:ext>
                  </a:extLst>
                </p:cNvPr>
                <p:cNvPicPr/>
                <p:nvPr/>
              </p:nvPicPr>
              <p:blipFill>
                <a:blip r:embed="rId373"/>
                <a:stretch>
                  <a:fillRect/>
                </a:stretch>
              </p:blipFill>
              <p:spPr>
                <a:xfrm>
                  <a:off x="2007064" y="6377421"/>
                  <a:ext cx="118080" cy="28080"/>
                </a:xfrm>
                <a:prstGeom prst="rect">
                  <a:avLst/>
                </a:prstGeom>
              </p:spPr>
            </p:pic>
          </mc:Fallback>
        </mc:AlternateContent>
      </p:grpSp>
      <p:grpSp>
        <p:nvGrpSpPr>
          <p:cNvPr id="242" name="Group 241">
            <a:extLst>
              <a:ext uri="{FF2B5EF4-FFF2-40B4-BE49-F238E27FC236}">
                <a16:creationId xmlns:a16="http://schemas.microsoft.com/office/drawing/2014/main" id="{D6412172-8C43-7016-456B-86586A41A1B7}"/>
              </a:ext>
            </a:extLst>
          </p:cNvPr>
          <p:cNvGrpSpPr/>
          <p:nvPr/>
        </p:nvGrpSpPr>
        <p:grpSpPr>
          <a:xfrm>
            <a:off x="2380384" y="6134061"/>
            <a:ext cx="298440" cy="348120"/>
            <a:chOff x="2380384" y="6134061"/>
            <a:chExt cx="298440" cy="348120"/>
          </a:xfrm>
        </p:grpSpPr>
        <mc:AlternateContent xmlns:mc="http://schemas.openxmlformats.org/markup-compatibility/2006" xmlns:p14="http://schemas.microsoft.com/office/powerpoint/2010/main">
          <mc:Choice Requires="p14">
            <p:contentPart p14:bwMode="auto" r:id="rId374">
              <p14:nvContentPartPr>
                <p14:cNvPr id="239" name="Ink 238">
                  <a:extLst>
                    <a:ext uri="{FF2B5EF4-FFF2-40B4-BE49-F238E27FC236}">
                      <a16:creationId xmlns:a16="http://schemas.microsoft.com/office/drawing/2014/main" id="{C5C52E00-E6F8-C0EE-673D-D6DE633AB2C6}"/>
                    </a:ext>
                  </a:extLst>
                </p14:cNvPr>
                <p14:cNvContentPartPr/>
                <p14:nvPr/>
              </p14:nvContentPartPr>
              <p14:xfrm>
                <a:off x="2521504" y="6252141"/>
                <a:ext cx="22320" cy="230040"/>
              </p14:xfrm>
            </p:contentPart>
          </mc:Choice>
          <mc:Fallback xmlns="">
            <p:pic>
              <p:nvPicPr>
                <p:cNvPr id="239" name="Ink 238">
                  <a:extLst>
                    <a:ext uri="{FF2B5EF4-FFF2-40B4-BE49-F238E27FC236}">
                      <a16:creationId xmlns:a16="http://schemas.microsoft.com/office/drawing/2014/main" id="{C5C52E00-E6F8-C0EE-673D-D6DE633AB2C6}"/>
                    </a:ext>
                  </a:extLst>
                </p:cNvPr>
                <p:cNvPicPr/>
                <p:nvPr/>
              </p:nvPicPr>
              <p:blipFill>
                <a:blip r:embed="rId375"/>
                <a:stretch>
                  <a:fillRect/>
                </a:stretch>
              </p:blipFill>
              <p:spPr>
                <a:xfrm>
                  <a:off x="2512504" y="6243501"/>
                  <a:ext cx="3996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240" name="Ink 239">
                  <a:extLst>
                    <a:ext uri="{FF2B5EF4-FFF2-40B4-BE49-F238E27FC236}">
                      <a16:creationId xmlns:a16="http://schemas.microsoft.com/office/drawing/2014/main" id="{C9A36686-40F3-9481-7637-8109AA0F6F48}"/>
                    </a:ext>
                  </a:extLst>
                </p14:cNvPr>
                <p14:cNvContentPartPr/>
                <p14:nvPr/>
              </p14:nvContentPartPr>
              <p14:xfrm>
                <a:off x="2380384" y="6134061"/>
                <a:ext cx="298440" cy="189000"/>
              </p14:xfrm>
            </p:contentPart>
          </mc:Choice>
          <mc:Fallback xmlns="">
            <p:pic>
              <p:nvPicPr>
                <p:cNvPr id="240" name="Ink 239">
                  <a:extLst>
                    <a:ext uri="{FF2B5EF4-FFF2-40B4-BE49-F238E27FC236}">
                      <a16:creationId xmlns:a16="http://schemas.microsoft.com/office/drawing/2014/main" id="{C9A36686-40F3-9481-7637-8109AA0F6F48}"/>
                    </a:ext>
                  </a:extLst>
                </p:cNvPr>
                <p:cNvPicPr/>
                <p:nvPr/>
              </p:nvPicPr>
              <p:blipFill>
                <a:blip r:embed="rId377"/>
                <a:stretch>
                  <a:fillRect/>
                </a:stretch>
              </p:blipFill>
              <p:spPr>
                <a:xfrm>
                  <a:off x="2371384" y="6125061"/>
                  <a:ext cx="316080" cy="206640"/>
                </a:xfrm>
                <a:prstGeom prst="rect">
                  <a:avLst/>
                </a:prstGeom>
              </p:spPr>
            </p:pic>
          </mc:Fallback>
        </mc:AlternateContent>
      </p:grpSp>
      <p:grpSp>
        <p:nvGrpSpPr>
          <p:cNvPr id="244" name="Group 243">
            <a:extLst>
              <a:ext uri="{FF2B5EF4-FFF2-40B4-BE49-F238E27FC236}">
                <a16:creationId xmlns:a16="http://schemas.microsoft.com/office/drawing/2014/main" id="{8DEA2D8B-6467-5B75-1F7F-A5D30045C377}"/>
              </a:ext>
            </a:extLst>
          </p:cNvPr>
          <p:cNvGrpSpPr/>
          <p:nvPr/>
        </p:nvGrpSpPr>
        <p:grpSpPr>
          <a:xfrm>
            <a:off x="1104544" y="6404781"/>
            <a:ext cx="421920" cy="482760"/>
            <a:chOff x="1104544" y="6404781"/>
            <a:chExt cx="421920" cy="482760"/>
          </a:xfrm>
        </p:grpSpPr>
        <mc:AlternateContent xmlns:mc="http://schemas.openxmlformats.org/markup-compatibility/2006" xmlns:p14="http://schemas.microsoft.com/office/powerpoint/2010/main">
          <mc:Choice Requires="p14">
            <p:contentPart p14:bwMode="auto" r:id="rId378">
              <p14:nvContentPartPr>
                <p14:cNvPr id="234" name="Ink 233">
                  <a:extLst>
                    <a:ext uri="{FF2B5EF4-FFF2-40B4-BE49-F238E27FC236}">
                      <a16:creationId xmlns:a16="http://schemas.microsoft.com/office/drawing/2014/main" id="{664A0FA8-0648-F4BE-7537-85E3B4F05517}"/>
                    </a:ext>
                  </a:extLst>
                </p14:cNvPr>
                <p14:cNvContentPartPr/>
                <p14:nvPr/>
              </p14:nvContentPartPr>
              <p14:xfrm>
                <a:off x="1104544" y="6404781"/>
                <a:ext cx="195840" cy="353520"/>
              </p14:xfrm>
            </p:contentPart>
          </mc:Choice>
          <mc:Fallback xmlns="">
            <p:pic>
              <p:nvPicPr>
                <p:cNvPr id="234" name="Ink 233">
                  <a:extLst>
                    <a:ext uri="{FF2B5EF4-FFF2-40B4-BE49-F238E27FC236}">
                      <a16:creationId xmlns:a16="http://schemas.microsoft.com/office/drawing/2014/main" id="{664A0FA8-0648-F4BE-7537-85E3B4F05517}"/>
                    </a:ext>
                  </a:extLst>
                </p:cNvPr>
                <p:cNvPicPr/>
                <p:nvPr/>
              </p:nvPicPr>
              <p:blipFill>
                <a:blip r:embed="rId379"/>
                <a:stretch>
                  <a:fillRect/>
                </a:stretch>
              </p:blipFill>
              <p:spPr>
                <a:xfrm>
                  <a:off x="1095544" y="6396141"/>
                  <a:ext cx="21348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235" name="Ink 234">
                  <a:extLst>
                    <a:ext uri="{FF2B5EF4-FFF2-40B4-BE49-F238E27FC236}">
                      <a16:creationId xmlns:a16="http://schemas.microsoft.com/office/drawing/2014/main" id="{F75D4D76-E630-5029-67F5-91CD0223F30C}"/>
                    </a:ext>
                  </a:extLst>
                </p14:cNvPr>
                <p14:cNvContentPartPr/>
                <p14:nvPr/>
              </p14:nvContentPartPr>
              <p14:xfrm>
                <a:off x="1152064" y="6564261"/>
                <a:ext cx="126360" cy="18360"/>
              </p14:xfrm>
            </p:contentPart>
          </mc:Choice>
          <mc:Fallback xmlns="">
            <p:pic>
              <p:nvPicPr>
                <p:cNvPr id="235" name="Ink 234">
                  <a:extLst>
                    <a:ext uri="{FF2B5EF4-FFF2-40B4-BE49-F238E27FC236}">
                      <a16:creationId xmlns:a16="http://schemas.microsoft.com/office/drawing/2014/main" id="{F75D4D76-E630-5029-67F5-91CD0223F30C}"/>
                    </a:ext>
                  </a:extLst>
                </p:cNvPr>
                <p:cNvPicPr/>
                <p:nvPr/>
              </p:nvPicPr>
              <p:blipFill>
                <a:blip r:embed="rId381"/>
                <a:stretch>
                  <a:fillRect/>
                </a:stretch>
              </p:blipFill>
              <p:spPr>
                <a:xfrm>
                  <a:off x="1143424" y="6555261"/>
                  <a:ext cx="144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236" name="Ink 235">
                  <a:extLst>
                    <a:ext uri="{FF2B5EF4-FFF2-40B4-BE49-F238E27FC236}">
                      <a16:creationId xmlns:a16="http://schemas.microsoft.com/office/drawing/2014/main" id="{8DC7116B-88D4-32C6-E14D-DE798C09F3D2}"/>
                    </a:ext>
                  </a:extLst>
                </p14:cNvPr>
                <p14:cNvContentPartPr/>
                <p14:nvPr/>
              </p14:nvContentPartPr>
              <p14:xfrm>
                <a:off x="1399744" y="6538701"/>
                <a:ext cx="126720" cy="40320"/>
              </p14:xfrm>
            </p:contentPart>
          </mc:Choice>
          <mc:Fallback xmlns="">
            <p:pic>
              <p:nvPicPr>
                <p:cNvPr id="236" name="Ink 235">
                  <a:extLst>
                    <a:ext uri="{FF2B5EF4-FFF2-40B4-BE49-F238E27FC236}">
                      <a16:creationId xmlns:a16="http://schemas.microsoft.com/office/drawing/2014/main" id="{8DC7116B-88D4-32C6-E14D-DE798C09F3D2}"/>
                    </a:ext>
                  </a:extLst>
                </p:cNvPr>
                <p:cNvPicPr/>
                <p:nvPr/>
              </p:nvPicPr>
              <p:blipFill>
                <a:blip r:embed="rId383"/>
                <a:stretch>
                  <a:fillRect/>
                </a:stretch>
              </p:blipFill>
              <p:spPr>
                <a:xfrm>
                  <a:off x="1390744" y="6529701"/>
                  <a:ext cx="14436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241" name="Ink 240">
                  <a:extLst>
                    <a:ext uri="{FF2B5EF4-FFF2-40B4-BE49-F238E27FC236}">
                      <a16:creationId xmlns:a16="http://schemas.microsoft.com/office/drawing/2014/main" id="{7D3E91E1-CF16-AE8E-F2F2-959C24F8A03A}"/>
                    </a:ext>
                  </a:extLst>
                </p14:cNvPr>
                <p14:cNvContentPartPr/>
                <p14:nvPr/>
              </p14:nvContentPartPr>
              <p14:xfrm>
                <a:off x="1217944" y="6793581"/>
                <a:ext cx="128520" cy="93960"/>
              </p14:xfrm>
            </p:contentPart>
          </mc:Choice>
          <mc:Fallback xmlns="">
            <p:pic>
              <p:nvPicPr>
                <p:cNvPr id="241" name="Ink 240">
                  <a:extLst>
                    <a:ext uri="{FF2B5EF4-FFF2-40B4-BE49-F238E27FC236}">
                      <a16:creationId xmlns:a16="http://schemas.microsoft.com/office/drawing/2014/main" id="{7D3E91E1-CF16-AE8E-F2F2-959C24F8A03A}"/>
                    </a:ext>
                  </a:extLst>
                </p:cNvPr>
                <p:cNvPicPr/>
                <p:nvPr/>
              </p:nvPicPr>
              <p:blipFill>
                <a:blip r:embed="rId385"/>
                <a:stretch>
                  <a:fillRect/>
                </a:stretch>
              </p:blipFill>
              <p:spPr>
                <a:xfrm>
                  <a:off x="1209304" y="6784941"/>
                  <a:ext cx="146160" cy="111600"/>
                </a:xfrm>
                <a:prstGeom prst="rect">
                  <a:avLst/>
                </a:prstGeom>
              </p:spPr>
            </p:pic>
          </mc:Fallback>
        </mc:AlternateContent>
      </p:grpSp>
    </p:spTree>
    <p:extLst>
      <p:ext uri="{BB962C8B-B14F-4D97-AF65-F5344CB8AC3E}">
        <p14:creationId xmlns:p14="http://schemas.microsoft.com/office/powerpoint/2010/main" val="476414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C610E-AA10-4670-8D09-4FE1DB7C66E5}"/>
              </a:ext>
            </a:extLst>
          </p:cNvPr>
          <p:cNvSpPr/>
          <p:nvPr/>
        </p:nvSpPr>
        <p:spPr>
          <a:xfrm>
            <a:off x="128793" y="4261591"/>
            <a:ext cx="11872136" cy="2462213"/>
          </a:xfrm>
          <a:prstGeom prst="rect">
            <a:avLst/>
          </a:prstGeom>
        </p:spPr>
        <p:txBody>
          <a:bodyPr wrap="square">
            <a:spAutoFit/>
          </a:bodyPr>
          <a:lstStyle/>
          <a:p>
            <a:r>
              <a:rPr lang="en-US" sz="1925" b="1" dirty="0">
                <a:latin typeface="Arial" panose="020B0604020202020204" pitchFamily="34" charset="0"/>
                <a:ea typeface="Times New Roman" panose="02020603050405020304" pitchFamily="18" charset="0"/>
                <a:cs typeface="Arial" panose="020B0604020202020204" pitchFamily="34" charset="0"/>
              </a:rPr>
              <a:t>Double Helical Structures: B-DNA</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indent="-88312"/>
            <a:r>
              <a:rPr lang="en-US" sz="1925" dirty="0">
                <a:latin typeface="Arial" panose="020B0604020202020204" pitchFamily="34" charset="0"/>
                <a:ea typeface="Times New Roman" panose="02020603050405020304" pitchFamily="18" charset="0"/>
                <a:cs typeface="Arial" panose="020B0604020202020204" pitchFamily="34" charset="0"/>
              </a:rPr>
              <a:t>a) The helix is right-handed; the chains are </a:t>
            </a:r>
            <a:r>
              <a:rPr lang="en-US" sz="1925" b="1" dirty="0">
                <a:latin typeface="Arial" panose="020B0604020202020204" pitchFamily="34" charset="0"/>
                <a:ea typeface="Times New Roman" panose="02020603050405020304" pitchFamily="18" charset="0"/>
                <a:cs typeface="Arial" panose="020B0604020202020204" pitchFamily="34" charset="0"/>
              </a:rPr>
              <a:t>antiparallel</a:t>
            </a:r>
            <a:r>
              <a:rPr lang="en-US" sz="1925" dirty="0">
                <a:latin typeface="Arial" panose="020B0604020202020204" pitchFamily="34" charset="0"/>
                <a:ea typeface="Times New Roman" panose="02020603050405020304" pitchFamily="18" charset="0"/>
                <a:cs typeface="Arial" panose="020B0604020202020204" pitchFamily="34" charset="0"/>
              </a:rPr>
              <a:t>.</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b) </a:t>
            </a:r>
            <a:r>
              <a:rPr lang="en-US" sz="1925" b="1" dirty="0">
                <a:latin typeface="Arial" panose="020B0604020202020204" pitchFamily="34" charset="0"/>
                <a:ea typeface="Times New Roman" panose="02020603050405020304" pitchFamily="18" charset="0"/>
                <a:cs typeface="Arial" panose="020B0604020202020204" pitchFamily="34" charset="0"/>
              </a:rPr>
              <a:t>10 bp/turn</a:t>
            </a:r>
            <a:r>
              <a:rPr lang="en-US" sz="1925" dirty="0">
                <a:latin typeface="Arial" panose="020B0604020202020204" pitchFamily="34" charset="0"/>
                <a:ea typeface="Times New Roman" panose="02020603050405020304" pitchFamily="18" charset="0"/>
                <a:cs typeface="Arial" panose="020B0604020202020204" pitchFamily="34" charset="0"/>
              </a:rPr>
              <a:t>.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c) The helix interior is filled with stacked base, phosphates and </a:t>
            </a:r>
            <a:r>
              <a:rPr lang="en-US" sz="1925" dirty="0" err="1">
                <a:latin typeface="Arial" panose="020B0604020202020204" pitchFamily="34" charset="0"/>
                <a:ea typeface="Times New Roman" panose="02020603050405020304" pitchFamily="18" charset="0"/>
                <a:cs typeface="Arial" panose="020B0604020202020204" pitchFamily="34" charset="0"/>
              </a:rPr>
              <a:t>deoxyriboses</a:t>
            </a:r>
            <a:r>
              <a:rPr lang="en-US" sz="1925" dirty="0">
                <a:latin typeface="Arial" panose="020B0604020202020204" pitchFamily="34" charset="0"/>
                <a:ea typeface="Times New Roman" panose="02020603050405020304" pitchFamily="18" charset="0"/>
                <a:cs typeface="Arial" panose="020B0604020202020204" pitchFamily="34" charset="0"/>
              </a:rPr>
              <a:t> on the outside.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d) T pairs with A via two "Watson-Crick H-bonds"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e) C pairs with G via three "Watson-Crick hydrogen bonds"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f) Opposite strand termed “complimentary strand”. Top strand is always written 5’-&gt;3’, lower strand 3’ -&gt; 5’.</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2">
            <a:extLst>
              <a:ext uri="{FF2B5EF4-FFF2-40B4-BE49-F238E27FC236}">
                <a16:creationId xmlns:a16="http://schemas.microsoft.com/office/drawing/2014/main" id="{45B38515-4D5B-468F-B77C-F98C29A7CA00}"/>
              </a:ext>
            </a:extLst>
          </p:cNvPr>
          <p:cNvSpPr>
            <a:spLocks noChangeArrowheads="1"/>
          </p:cNvSpPr>
          <p:nvPr/>
        </p:nvSpPr>
        <p:spPr bwMode="auto">
          <a:xfrm>
            <a:off x="3337003" y="1021788"/>
            <a:ext cx="178405" cy="35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endParaRPr lang="en-US" sz="1750" dirty="0">
              <a:latin typeface="Arial" panose="020B0604020202020204" pitchFamily="34" charset="0"/>
            </a:endParaRPr>
          </a:p>
        </p:txBody>
      </p:sp>
      <p:graphicFrame>
        <p:nvGraphicFramePr>
          <p:cNvPr id="6" name="Object 5">
            <a:extLst>
              <a:ext uri="{FF2B5EF4-FFF2-40B4-BE49-F238E27FC236}">
                <a16:creationId xmlns:a16="http://schemas.microsoft.com/office/drawing/2014/main" id="{0364A2F5-711B-4F15-82A1-F7D4A91EB230}"/>
              </a:ext>
            </a:extLst>
          </p:cNvPr>
          <p:cNvGraphicFramePr>
            <a:graphicFrameLocks noChangeAspect="1"/>
          </p:cNvGraphicFramePr>
          <p:nvPr/>
        </p:nvGraphicFramePr>
        <p:xfrm>
          <a:off x="803936" y="503237"/>
          <a:ext cx="2060539" cy="3069345"/>
        </p:xfrm>
        <a:graphic>
          <a:graphicData uri="http://schemas.openxmlformats.org/presentationml/2006/ole">
            <mc:AlternateContent xmlns:mc="http://schemas.openxmlformats.org/markup-compatibility/2006">
              <mc:Choice xmlns:v="urn:schemas-microsoft-com:vml" Requires="v">
                <p:oleObj name="MDLDrawObject Class" r:id="rId2" imgW="3124284" imgH="4695757" progId="MDLDrawOLE.MDLDrawObject.1">
                  <p:embed/>
                </p:oleObj>
              </mc:Choice>
              <mc:Fallback>
                <p:oleObj name="MDLDrawObject Class" r:id="rId2" imgW="3124284" imgH="4695757" progId="MDLDrawOLE.MDLDrawObject.1">
                  <p:embed/>
                  <p:pic>
                    <p:nvPicPr>
                      <p:cNvPr id="6" name="Object 5">
                        <a:extLst>
                          <a:ext uri="{FF2B5EF4-FFF2-40B4-BE49-F238E27FC236}">
                            <a16:creationId xmlns:a16="http://schemas.microsoft.com/office/drawing/2014/main" id="{0364A2F5-711B-4F15-82A1-F7D4A91EB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36" y="503237"/>
                        <a:ext cx="2060539" cy="3069345"/>
                      </a:xfrm>
                      <a:prstGeom prst="rect">
                        <a:avLst/>
                      </a:prstGeom>
                      <a:noFill/>
                    </p:spPr>
                  </p:pic>
                </p:oleObj>
              </mc:Fallback>
            </mc:AlternateContent>
          </a:graphicData>
        </a:graphic>
      </p:graphicFrame>
      <p:pic>
        <p:nvPicPr>
          <p:cNvPr id="7" name="Picture 6">
            <a:extLst>
              <a:ext uri="{FF2B5EF4-FFF2-40B4-BE49-F238E27FC236}">
                <a16:creationId xmlns:a16="http://schemas.microsoft.com/office/drawing/2014/main" id="{1542A44B-8984-4979-86B7-2E307752BBCD}"/>
              </a:ext>
            </a:extLst>
          </p:cNvPr>
          <p:cNvPicPr/>
          <p:nvPr/>
        </p:nvPicPr>
        <p:blipFill>
          <a:blip r:embed="rId4"/>
          <a:srcRect/>
          <a:stretch>
            <a:fillRect/>
          </a:stretch>
        </p:blipFill>
        <p:spPr bwMode="auto">
          <a:xfrm>
            <a:off x="9443692" y="46037"/>
            <a:ext cx="3411678" cy="4302441"/>
          </a:xfrm>
          <a:prstGeom prst="rect">
            <a:avLst/>
          </a:prstGeom>
          <a:noFill/>
          <a:ln w="9525">
            <a:noFill/>
            <a:miter lim="800000"/>
            <a:headEnd/>
            <a:tailEnd/>
          </a:ln>
        </p:spPr>
      </p:pic>
      <p:sp>
        <p:nvSpPr>
          <p:cNvPr id="11" name="TextBox 10">
            <a:extLst>
              <a:ext uri="{FF2B5EF4-FFF2-40B4-BE49-F238E27FC236}">
                <a16:creationId xmlns:a16="http://schemas.microsoft.com/office/drawing/2014/main" id="{1B1BA51D-EC00-31DE-0AD8-3DDBF884E7D5}"/>
              </a:ext>
            </a:extLst>
          </p:cNvPr>
          <p:cNvSpPr txBox="1"/>
          <p:nvPr/>
        </p:nvSpPr>
        <p:spPr>
          <a:xfrm>
            <a:off x="9082881" y="4120955"/>
            <a:ext cx="3604905" cy="665054"/>
          </a:xfrm>
          <a:prstGeom prst="rect">
            <a:avLst/>
          </a:prstGeom>
          <a:noFill/>
        </p:spPr>
        <p:txBody>
          <a:bodyPr wrap="square">
            <a:spAutoFit/>
          </a:bodyPr>
          <a:lstStyle/>
          <a:p>
            <a:r>
              <a:rPr lang="en-US" sz="1861" dirty="0">
                <a:hlinkClick r:id="rId5"/>
              </a:rPr>
              <a:t>https://www.andrew.cmu.edu/user/rule/jsmol/nucleic.html</a:t>
            </a:r>
            <a:endParaRPr lang="en-US" sz="1861" dirty="0"/>
          </a:p>
        </p:txBody>
      </p:sp>
      <p:sp>
        <p:nvSpPr>
          <p:cNvPr id="10" name="TextBox 9">
            <a:extLst>
              <a:ext uri="{FF2B5EF4-FFF2-40B4-BE49-F238E27FC236}">
                <a16:creationId xmlns:a16="http://schemas.microsoft.com/office/drawing/2014/main" id="{3527531A-0781-3165-26ED-952A2FC711A7}"/>
              </a:ext>
            </a:extLst>
          </p:cNvPr>
          <p:cNvSpPr txBox="1"/>
          <p:nvPr/>
        </p:nvSpPr>
        <p:spPr>
          <a:xfrm>
            <a:off x="8273562" y="884237"/>
            <a:ext cx="1720262" cy="2169834"/>
          </a:xfrm>
          <a:prstGeom prst="rect">
            <a:avLst/>
          </a:prstGeom>
          <a:noFill/>
        </p:spPr>
        <p:txBody>
          <a:bodyPr wrap="none" rtlCol="0">
            <a:spAutoFit/>
          </a:bodyPr>
          <a:lstStyle/>
          <a:p>
            <a:pPr defTabSz="883116"/>
            <a:r>
              <a:rPr lang="en-US" sz="1932" dirty="0">
                <a:latin typeface="Arial" panose="020B0604020202020204" pitchFamily="34" charset="0"/>
                <a:ea typeface="Times New Roman" panose="02020603050405020304" pitchFamily="18" charset="0"/>
                <a:cs typeface="Arial" panose="020B0604020202020204" pitchFamily="34" charset="0"/>
              </a:rPr>
              <a:t>Nomenclature</a:t>
            </a:r>
          </a:p>
          <a:p>
            <a:pPr defTabSz="883116"/>
            <a:endParaRPr lang="en-US" sz="1932" dirty="0">
              <a:latin typeface="Arial" panose="020B0604020202020204" pitchFamily="34" charset="0"/>
              <a:ea typeface="Times New Roman" panose="02020603050405020304" pitchFamily="18" charset="0"/>
              <a:cs typeface="Arial" panose="020B0604020202020204" pitchFamily="34" charset="0"/>
            </a:endParaRP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5’ AGT 3’</a:t>
            </a: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3’ TCA 5’</a:t>
            </a:r>
          </a:p>
          <a:p>
            <a:pPr defTabSz="883116"/>
            <a:endParaRPr lang="en-US" sz="1932" dirty="0">
              <a:latin typeface="Arial" panose="020B0604020202020204" pitchFamily="34" charset="0"/>
              <a:ea typeface="Times New Roman" panose="02020603050405020304" pitchFamily="18" charset="0"/>
              <a:cs typeface="Arial" panose="020B0604020202020204" pitchFamily="34" charset="0"/>
            </a:endParaRP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  AGT</a:t>
            </a: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    TCA</a:t>
            </a:r>
          </a:p>
        </p:txBody>
      </p:sp>
      <p:pic>
        <p:nvPicPr>
          <p:cNvPr id="3" name="Picture 2" descr="A group of white hexagons with red text&#10;&#10;Description automatically generated">
            <a:extLst>
              <a:ext uri="{FF2B5EF4-FFF2-40B4-BE49-F238E27FC236}">
                <a16:creationId xmlns:a16="http://schemas.microsoft.com/office/drawing/2014/main" id="{7C36D992-5B04-F9F9-0EA6-10B580D079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5482" y="346869"/>
            <a:ext cx="3323018" cy="3570615"/>
          </a:xfrm>
          <a:prstGeom prst="rect">
            <a:avLst/>
          </a:prstGeom>
        </p:spPr>
      </p:pic>
      <p:sp>
        <p:nvSpPr>
          <p:cNvPr id="4" name="Date Placeholder 3">
            <a:extLst>
              <a:ext uri="{FF2B5EF4-FFF2-40B4-BE49-F238E27FC236}">
                <a16:creationId xmlns:a16="http://schemas.microsoft.com/office/drawing/2014/main" id="{14C2EF2D-1D62-6C7B-7B5E-D03B91C5129B}"/>
              </a:ext>
            </a:extLst>
          </p:cNvPr>
          <p:cNvSpPr>
            <a:spLocks noGrp="1"/>
          </p:cNvSpPr>
          <p:nvPr>
            <p:ph type="dt" sz="half" idx="10"/>
          </p:nvPr>
        </p:nvSpPr>
        <p:spPr/>
        <p:txBody>
          <a:bodyPr/>
          <a:lstStyle/>
          <a:p>
            <a:fld id="{B93E8847-A804-4AD1-921A-11BD9FCCEEAD}" type="datetime1">
              <a:rPr lang="en-US" smtClean="0"/>
              <a:t>2/5/2025</a:t>
            </a:fld>
            <a:endParaRPr lang="en-US"/>
          </a:p>
        </p:txBody>
      </p:sp>
      <p:sp>
        <p:nvSpPr>
          <p:cNvPr id="15" name="Footer Placeholder 14">
            <a:extLst>
              <a:ext uri="{FF2B5EF4-FFF2-40B4-BE49-F238E27FC236}">
                <a16:creationId xmlns:a16="http://schemas.microsoft.com/office/drawing/2014/main" id="{C8166161-6B85-CAB5-C5F0-AE61744F5AFC}"/>
              </a:ext>
            </a:extLst>
          </p:cNvPr>
          <p:cNvSpPr>
            <a:spLocks noGrp="1"/>
          </p:cNvSpPr>
          <p:nvPr>
            <p:ph type="ftr" sz="quarter" idx="11"/>
          </p:nvPr>
        </p:nvSpPr>
        <p:spPr/>
        <p:txBody>
          <a:bodyPr/>
          <a:lstStyle/>
          <a:p>
            <a:r>
              <a:rPr lang="en-US"/>
              <a:t>Drugs and Disease Spring 2025 - Lecture 4</a:t>
            </a:r>
          </a:p>
        </p:txBody>
      </p:sp>
      <p:sp>
        <p:nvSpPr>
          <p:cNvPr id="16" name="Slide Number Placeholder 15">
            <a:extLst>
              <a:ext uri="{FF2B5EF4-FFF2-40B4-BE49-F238E27FC236}">
                <a16:creationId xmlns:a16="http://schemas.microsoft.com/office/drawing/2014/main" id="{C2CAE43B-4074-D8C0-23B0-D0506E1D1945}"/>
              </a:ext>
            </a:extLst>
          </p:cNvPr>
          <p:cNvSpPr>
            <a:spLocks noGrp="1"/>
          </p:cNvSpPr>
          <p:nvPr>
            <p:ph type="sldNum" sz="quarter" idx="12"/>
          </p:nvPr>
        </p:nvSpPr>
        <p:spPr/>
        <p:txBody>
          <a:bodyPr/>
          <a:lstStyle/>
          <a:p>
            <a:fld id="{DC3BB032-4020-48F4-953B-341806DC4A2B}" type="slidenum">
              <a:rPr lang="en-US" smtClean="0"/>
              <a:t>7</a:t>
            </a:fld>
            <a:endParaRPr lang="en-US"/>
          </a:p>
        </p:txBody>
      </p:sp>
      <p:grpSp>
        <p:nvGrpSpPr>
          <p:cNvPr id="19" name="Group 18">
            <a:extLst>
              <a:ext uri="{FF2B5EF4-FFF2-40B4-BE49-F238E27FC236}">
                <a16:creationId xmlns:a16="http://schemas.microsoft.com/office/drawing/2014/main" id="{D23DCBE9-29C0-8775-D352-18044CD9CC5F}"/>
              </a:ext>
            </a:extLst>
          </p:cNvPr>
          <p:cNvGrpSpPr/>
          <p:nvPr/>
        </p:nvGrpSpPr>
        <p:grpSpPr>
          <a:xfrm>
            <a:off x="481384" y="237960"/>
            <a:ext cx="276480" cy="3568320"/>
            <a:chOff x="481384" y="237960"/>
            <a:chExt cx="276480" cy="3568320"/>
          </a:xfrm>
        </p:grpSpPr>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8B3D0359-74DD-0D6C-321E-9045CAF9782F}"/>
                    </a:ext>
                  </a:extLst>
                </p14:cNvPr>
                <p14:cNvContentPartPr/>
                <p14:nvPr/>
              </p14:nvContentPartPr>
              <p14:xfrm>
                <a:off x="660664" y="792360"/>
                <a:ext cx="97200" cy="2426760"/>
              </p14:xfrm>
            </p:contentPart>
          </mc:Choice>
          <mc:Fallback xmlns="">
            <p:pic>
              <p:nvPicPr>
                <p:cNvPr id="2" name="Ink 1">
                  <a:extLst>
                    <a:ext uri="{FF2B5EF4-FFF2-40B4-BE49-F238E27FC236}">
                      <a16:creationId xmlns:a16="http://schemas.microsoft.com/office/drawing/2014/main" id="{8B3D0359-74DD-0D6C-321E-9045CAF9782F}"/>
                    </a:ext>
                  </a:extLst>
                </p:cNvPr>
                <p:cNvPicPr/>
                <p:nvPr/>
              </p:nvPicPr>
              <p:blipFill>
                <a:blip r:embed="rId8"/>
                <a:stretch>
                  <a:fillRect/>
                </a:stretch>
              </p:blipFill>
              <p:spPr>
                <a:xfrm>
                  <a:off x="651664" y="783360"/>
                  <a:ext cx="114840" cy="2444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C4C020D2-7E34-A9B1-E9BA-B7F2C5B4404A}"/>
                    </a:ext>
                  </a:extLst>
                </p14:cNvPr>
                <p14:cNvContentPartPr/>
                <p14:nvPr/>
              </p14:nvContentPartPr>
              <p14:xfrm>
                <a:off x="600544" y="3080520"/>
                <a:ext cx="155160" cy="203400"/>
              </p14:xfrm>
            </p:contentPart>
          </mc:Choice>
          <mc:Fallback xmlns="">
            <p:pic>
              <p:nvPicPr>
                <p:cNvPr id="8" name="Ink 7">
                  <a:extLst>
                    <a:ext uri="{FF2B5EF4-FFF2-40B4-BE49-F238E27FC236}">
                      <a16:creationId xmlns:a16="http://schemas.microsoft.com/office/drawing/2014/main" id="{C4C020D2-7E34-A9B1-E9BA-B7F2C5B4404A}"/>
                    </a:ext>
                  </a:extLst>
                </p:cNvPr>
                <p:cNvPicPr/>
                <p:nvPr/>
              </p:nvPicPr>
              <p:blipFill>
                <a:blip r:embed="rId10"/>
                <a:stretch>
                  <a:fillRect/>
                </a:stretch>
              </p:blipFill>
              <p:spPr>
                <a:xfrm>
                  <a:off x="591544" y="3071880"/>
                  <a:ext cx="17280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BE515C7D-EF6C-28BC-02BA-B271B7433352}"/>
                    </a:ext>
                  </a:extLst>
                </p14:cNvPr>
                <p14:cNvContentPartPr/>
                <p14:nvPr/>
              </p14:nvContentPartPr>
              <p14:xfrm>
                <a:off x="586864" y="373680"/>
                <a:ext cx="69480" cy="79200"/>
              </p14:xfrm>
            </p:contentPart>
          </mc:Choice>
          <mc:Fallback xmlns="">
            <p:pic>
              <p:nvPicPr>
                <p:cNvPr id="13" name="Ink 12">
                  <a:extLst>
                    <a:ext uri="{FF2B5EF4-FFF2-40B4-BE49-F238E27FC236}">
                      <a16:creationId xmlns:a16="http://schemas.microsoft.com/office/drawing/2014/main" id="{BE515C7D-EF6C-28BC-02BA-B271B7433352}"/>
                    </a:ext>
                  </a:extLst>
                </p:cNvPr>
                <p:cNvPicPr/>
                <p:nvPr/>
              </p:nvPicPr>
              <p:blipFill>
                <a:blip r:embed="rId12"/>
                <a:stretch>
                  <a:fillRect/>
                </a:stretch>
              </p:blipFill>
              <p:spPr>
                <a:xfrm>
                  <a:off x="578224" y="365040"/>
                  <a:ext cx="8712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5375DFBD-DCE1-0422-A9EA-11F3F55CB2C9}"/>
                    </a:ext>
                  </a:extLst>
                </p14:cNvPr>
                <p14:cNvContentPartPr/>
                <p14:nvPr/>
              </p14:nvContentPartPr>
              <p14:xfrm>
                <a:off x="591544" y="237960"/>
                <a:ext cx="111240" cy="370800"/>
              </p14:xfrm>
            </p:contentPart>
          </mc:Choice>
          <mc:Fallback xmlns="">
            <p:pic>
              <p:nvPicPr>
                <p:cNvPr id="14" name="Ink 13">
                  <a:extLst>
                    <a:ext uri="{FF2B5EF4-FFF2-40B4-BE49-F238E27FC236}">
                      <a16:creationId xmlns:a16="http://schemas.microsoft.com/office/drawing/2014/main" id="{5375DFBD-DCE1-0422-A9EA-11F3F55CB2C9}"/>
                    </a:ext>
                  </a:extLst>
                </p:cNvPr>
                <p:cNvPicPr/>
                <p:nvPr/>
              </p:nvPicPr>
              <p:blipFill>
                <a:blip r:embed="rId14"/>
                <a:stretch>
                  <a:fillRect/>
                </a:stretch>
              </p:blipFill>
              <p:spPr>
                <a:xfrm>
                  <a:off x="582904" y="229320"/>
                  <a:ext cx="128880" cy="388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A157AE73-CDD3-6A26-119F-1BD6D1493BC0}"/>
                    </a:ext>
                  </a:extLst>
                </p14:cNvPr>
                <p14:cNvContentPartPr/>
                <p14:nvPr/>
              </p14:nvContentPartPr>
              <p14:xfrm>
                <a:off x="481384" y="3604680"/>
                <a:ext cx="159840" cy="201600"/>
              </p14:xfrm>
            </p:contentPart>
          </mc:Choice>
          <mc:Fallback xmlns="">
            <p:pic>
              <p:nvPicPr>
                <p:cNvPr id="17" name="Ink 16">
                  <a:extLst>
                    <a:ext uri="{FF2B5EF4-FFF2-40B4-BE49-F238E27FC236}">
                      <a16:creationId xmlns:a16="http://schemas.microsoft.com/office/drawing/2014/main" id="{A157AE73-CDD3-6A26-119F-1BD6D1493BC0}"/>
                    </a:ext>
                  </a:extLst>
                </p:cNvPr>
                <p:cNvPicPr/>
                <p:nvPr/>
              </p:nvPicPr>
              <p:blipFill>
                <a:blip r:embed="rId16"/>
                <a:stretch>
                  <a:fillRect/>
                </a:stretch>
              </p:blipFill>
              <p:spPr>
                <a:xfrm>
                  <a:off x="472384" y="3595680"/>
                  <a:ext cx="17748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BB30FE4E-E9A4-F74C-0AC6-F48514EA69C8}"/>
                    </a:ext>
                  </a:extLst>
                </p14:cNvPr>
                <p14:cNvContentPartPr/>
                <p14:nvPr/>
              </p14:nvContentPartPr>
              <p14:xfrm>
                <a:off x="556984" y="3516480"/>
                <a:ext cx="54360" cy="102600"/>
              </p14:xfrm>
            </p:contentPart>
          </mc:Choice>
          <mc:Fallback xmlns="">
            <p:pic>
              <p:nvPicPr>
                <p:cNvPr id="18" name="Ink 17">
                  <a:extLst>
                    <a:ext uri="{FF2B5EF4-FFF2-40B4-BE49-F238E27FC236}">
                      <a16:creationId xmlns:a16="http://schemas.microsoft.com/office/drawing/2014/main" id="{BB30FE4E-E9A4-F74C-0AC6-F48514EA69C8}"/>
                    </a:ext>
                  </a:extLst>
                </p:cNvPr>
                <p:cNvPicPr/>
                <p:nvPr/>
              </p:nvPicPr>
              <p:blipFill>
                <a:blip r:embed="rId18"/>
                <a:stretch>
                  <a:fillRect/>
                </a:stretch>
              </p:blipFill>
              <p:spPr>
                <a:xfrm>
                  <a:off x="548344" y="3507840"/>
                  <a:ext cx="72000" cy="120240"/>
                </a:xfrm>
                <a:prstGeom prst="rect">
                  <a:avLst/>
                </a:prstGeom>
              </p:spPr>
            </p:pic>
          </mc:Fallback>
        </mc:AlternateContent>
      </p:grpSp>
      <p:grpSp>
        <p:nvGrpSpPr>
          <p:cNvPr id="27" name="Group 26">
            <a:extLst>
              <a:ext uri="{FF2B5EF4-FFF2-40B4-BE49-F238E27FC236}">
                <a16:creationId xmlns:a16="http://schemas.microsoft.com/office/drawing/2014/main" id="{62AB8D68-CB0D-25AF-473F-8931055CF15B}"/>
              </a:ext>
            </a:extLst>
          </p:cNvPr>
          <p:cNvGrpSpPr/>
          <p:nvPr/>
        </p:nvGrpSpPr>
        <p:grpSpPr>
          <a:xfrm>
            <a:off x="2835064" y="158760"/>
            <a:ext cx="408600" cy="3782520"/>
            <a:chOff x="2835064" y="158760"/>
            <a:chExt cx="408600" cy="3782520"/>
          </a:xfrm>
        </p:grpSpPr>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3B9A852B-8AA3-AE07-2336-BB65EC5CB6D5}"/>
                    </a:ext>
                  </a:extLst>
                </p14:cNvPr>
                <p14:cNvContentPartPr/>
                <p14:nvPr/>
              </p14:nvContentPartPr>
              <p14:xfrm>
                <a:off x="3030904" y="722880"/>
                <a:ext cx="129240" cy="2896920"/>
              </p14:xfrm>
            </p:contentPart>
          </mc:Choice>
          <mc:Fallback xmlns="">
            <p:pic>
              <p:nvPicPr>
                <p:cNvPr id="20" name="Ink 19">
                  <a:extLst>
                    <a:ext uri="{FF2B5EF4-FFF2-40B4-BE49-F238E27FC236}">
                      <a16:creationId xmlns:a16="http://schemas.microsoft.com/office/drawing/2014/main" id="{3B9A852B-8AA3-AE07-2336-BB65EC5CB6D5}"/>
                    </a:ext>
                  </a:extLst>
                </p:cNvPr>
                <p:cNvPicPr/>
                <p:nvPr/>
              </p:nvPicPr>
              <p:blipFill>
                <a:blip r:embed="rId20"/>
                <a:stretch>
                  <a:fillRect/>
                </a:stretch>
              </p:blipFill>
              <p:spPr>
                <a:xfrm>
                  <a:off x="3022264" y="713880"/>
                  <a:ext cx="146880" cy="2914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AFDB8FDE-FD59-95A9-0D62-63F0D685FD43}"/>
                    </a:ext>
                  </a:extLst>
                </p14:cNvPr>
                <p14:cNvContentPartPr/>
                <p14:nvPr/>
              </p14:nvContentPartPr>
              <p14:xfrm>
                <a:off x="3074104" y="604080"/>
                <a:ext cx="169560" cy="174240"/>
              </p14:xfrm>
            </p:contentPart>
          </mc:Choice>
          <mc:Fallback xmlns="">
            <p:pic>
              <p:nvPicPr>
                <p:cNvPr id="21" name="Ink 20">
                  <a:extLst>
                    <a:ext uri="{FF2B5EF4-FFF2-40B4-BE49-F238E27FC236}">
                      <a16:creationId xmlns:a16="http://schemas.microsoft.com/office/drawing/2014/main" id="{AFDB8FDE-FD59-95A9-0D62-63F0D685FD43}"/>
                    </a:ext>
                  </a:extLst>
                </p:cNvPr>
                <p:cNvPicPr/>
                <p:nvPr/>
              </p:nvPicPr>
              <p:blipFill>
                <a:blip r:embed="rId22"/>
                <a:stretch>
                  <a:fillRect/>
                </a:stretch>
              </p:blipFill>
              <p:spPr>
                <a:xfrm>
                  <a:off x="3065104" y="595440"/>
                  <a:ext cx="18720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2E4507BF-4408-8F7D-5BE0-EB8291A77AE3}"/>
                    </a:ext>
                  </a:extLst>
                </p14:cNvPr>
                <p14:cNvContentPartPr/>
                <p14:nvPr/>
              </p14:nvContentPartPr>
              <p14:xfrm>
                <a:off x="3033784" y="3672720"/>
                <a:ext cx="79200" cy="112680"/>
              </p14:xfrm>
            </p:contentPart>
          </mc:Choice>
          <mc:Fallback xmlns="">
            <p:pic>
              <p:nvPicPr>
                <p:cNvPr id="22" name="Ink 21">
                  <a:extLst>
                    <a:ext uri="{FF2B5EF4-FFF2-40B4-BE49-F238E27FC236}">
                      <a16:creationId xmlns:a16="http://schemas.microsoft.com/office/drawing/2014/main" id="{2E4507BF-4408-8F7D-5BE0-EB8291A77AE3}"/>
                    </a:ext>
                  </a:extLst>
                </p:cNvPr>
                <p:cNvPicPr/>
                <p:nvPr/>
              </p:nvPicPr>
              <p:blipFill>
                <a:blip r:embed="rId24"/>
                <a:stretch>
                  <a:fillRect/>
                </a:stretch>
              </p:blipFill>
              <p:spPr>
                <a:xfrm>
                  <a:off x="3024784" y="3663720"/>
                  <a:ext cx="9684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 name="Ink 22">
                  <a:extLst>
                    <a:ext uri="{FF2B5EF4-FFF2-40B4-BE49-F238E27FC236}">
                      <a16:creationId xmlns:a16="http://schemas.microsoft.com/office/drawing/2014/main" id="{E2EF879F-1699-2D9B-513B-B909669774B0}"/>
                    </a:ext>
                  </a:extLst>
                </p14:cNvPr>
                <p14:cNvContentPartPr/>
                <p14:nvPr/>
              </p14:nvContentPartPr>
              <p14:xfrm>
                <a:off x="3034864" y="3751200"/>
                <a:ext cx="116280" cy="190080"/>
              </p14:xfrm>
            </p:contentPart>
          </mc:Choice>
          <mc:Fallback xmlns="">
            <p:pic>
              <p:nvPicPr>
                <p:cNvPr id="23" name="Ink 22">
                  <a:extLst>
                    <a:ext uri="{FF2B5EF4-FFF2-40B4-BE49-F238E27FC236}">
                      <a16:creationId xmlns:a16="http://schemas.microsoft.com/office/drawing/2014/main" id="{E2EF879F-1699-2D9B-513B-B909669774B0}"/>
                    </a:ext>
                  </a:extLst>
                </p:cNvPr>
                <p:cNvPicPr/>
                <p:nvPr/>
              </p:nvPicPr>
              <p:blipFill>
                <a:blip r:embed="rId26"/>
                <a:stretch>
                  <a:fillRect/>
                </a:stretch>
              </p:blipFill>
              <p:spPr>
                <a:xfrm>
                  <a:off x="3025864" y="3742200"/>
                  <a:ext cx="13392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4" name="Ink 23">
                  <a:extLst>
                    <a:ext uri="{FF2B5EF4-FFF2-40B4-BE49-F238E27FC236}">
                      <a16:creationId xmlns:a16="http://schemas.microsoft.com/office/drawing/2014/main" id="{5539456D-26C9-2646-17B6-9FDCDA611893}"/>
                    </a:ext>
                  </a:extLst>
                </p14:cNvPr>
                <p14:cNvContentPartPr/>
                <p14:nvPr/>
              </p14:nvContentPartPr>
              <p14:xfrm>
                <a:off x="3181744" y="3564000"/>
                <a:ext cx="39240" cy="134640"/>
              </p14:xfrm>
            </p:contentPart>
          </mc:Choice>
          <mc:Fallback xmlns="">
            <p:pic>
              <p:nvPicPr>
                <p:cNvPr id="24" name="Ink 23">
                  <a:extLst>
                    <a:ext uri="{FF2B5EF4-FFF2-40B4-BE49-F238E27FC236}">
                      <a16:creationId xmlns:a16="http://schemas.microsoft.com/office/drawing/2014/main" id="{5539456D-26C9-2646-17B6-9FDCDA611893}"/>
                    </a:ext>
                  </a:extLst>
                </p:cNvPr>
                <p:cNvPicPr/>
                <p:nvPr/>
              </p:nvPicPr>
              <p:blipFill>
                <a:blip r:embed="rId28"/>
                <a:stretch>
                  <a:fillRect/>
                </a:stretch>
              </p:blipFill>
              <p:spPr>
                <a:xfrm>
                  <a:off x="3173104" y="3555360"/>
                  <a:ext cx="5688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5" name="Ink 24">
                  <a:extLst>
                    <a:ext uri="{FF2B5EF4-FFF2-40B4-BE49-F238E27FC236}">
                      <a16:creationId xmlns:a16="http://schemas.microsoft.com/office/drawing/2014/main" id="{9AD13A9F-116C-29A7-55A4-B910A61976B2}"/>
                    </a:ext>
                  </a:extLst>
                </p14:cNvPr>
                <p14:cNvContentPartPr/>
                <p14:nvPr/>
              </p14:nvContentPartPr>
              <p14:xfrm>
                <a:off x="2835064" y="377280"/>
                <a:ext cx="146880" cy="199440"/>
              </p14:xfrm>
            </p:contentPart>
          </mc:Choice>
          <mc:Fallback xmlns="">
            <p:pic>
              <p:nvPicPr>
                <p:cNvPr id="25" name="Ink 24">
                  <a:extLst>
                    <a:ext uri="{FF2B5EF4-FFF2-40B4-BE49-F238E27FC236}">
                      <a16:creationId xmlns:a16="http://schemas.microsoft.com/office/drawing/2014/main" id="{9AD13A9F-116C-29A7-55A4-B910A61976B2}"/>
                    </a:ext>
                  </a:extLst>
                </p:cNvPr>
                <p:cNvPicPr/>
                <p:nvPr/>
              </p:nvPicPr>
              <p:blipFill>
                <a:blip r:embed="rId30"/>
                <a:stretch>
                  <a:fillRect/>
                </a:stretch>
              </p:blipFill>
              <p:spPr>
                <a:xfrm>
                  <a:off x="2826424" y="368640"/>
                  <a:ext cx="16452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6" name="Ink 25">
                  <a:extLst>
                    <a:ext uri="{FF2B5EF4-FFF2-40B4-BE49-F238E27FC236}">
                      <a16:creationId xmlns:a16="http://schemas.microsoft.com/office/drawing/2014/main" id="{C4BE4B46-3AEB-5FBF-0E81-365675351193}"/>
                    </a:ext>
                  </a:extLst>
                </p14:cNvPr>
                <p14:cNvContentPartPr/>
                <p14:nvPr/>
              </p14:nvContentPartPr>
              <p14:xfrm>
                <a:off x="3002824" y="158760"/>
                <a:ext cx="24480" cy="121320"/>
              </p14:xfrm>
            </p:contentPart>
          </mc:Choice>
          <mc:Fallback xmlns="">
            <p:pic>
              <p:nvPicPr>
                <p:cNvPr id="26" name="Ink 25">
                  <a:extLst>
                    <a:ext uri="{FF2B5EF4-FFF2-40B4-BE49-F238E27FC236}">
                      <a16:creationId xmlns:a16="http://schemas.microsoft.com/office/drawing/2014/main" id="{C4BE4B46-3AEB-5FBF-0E81-365675351193}"/>
                    </a:ext>
                  </a:extLst>
                </p:cNvPr>
                <p:cNvPicPr/>
                <p:nvPr/>
              </p:nvPicPr>
              <p:blipFill>
                <a:blip r:embed="rId32"/>
                <a:stretch>
                  <a:fillRect/>
                </a:stretch>
              </p:blipFill>
              <p:spPr>
                <a:xfrm>
                  <a:off x="2994184" y="149760"/>
                  <a:ext cx="42120" cy="138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24896D73-9C2E-3CE7-5EAF-8C2DAFBECA83}"/>
                  </a:ext>
                </a:extLst>
              </p14:cNvPr>
              <p14:cNvContentPartPr/>
              <p14:nvPr/>
            </p14:nvContentPartPr>
            <p14:xfrm>
              <a:off x="1474984" y="1007280"/>
              <a:ext cx="681480" cy="415080"/>
            </p14:xfrm>
          </p:contentPart>
        </mc:Choice>
        <mc:Fallback xmlns="">
          <p:pic>
            <p:nvPicPr>
              <p:cNvPr id="28" name="Ink 27">
                <a:extLst>
                  <a:ext uri="{FF2B5EF4-FFF2-40B4-BE49-F238E27FC236}">
                    <a16:creationId xmlns:a16="http://schemas.microsoft.com/office/drawing/2014/main" id="{24896D73-9C2E-3CE7-5EAF-8C2DAFBECA83}"/>
                  </a:ext>
                </a:extLst>
              </p:cNvPr>
              <p:cNvPicPr/>
              <p:nvPr/>
            </p:nvPicPr>
            <p:blipFill>
              <a:blip r:embed="rId34"/>
              <a:stretch>
                <a:fillRect/>
              </a:stretch>
            </p:blipFill>
            <p:spPr>
              <a:xfrm>
                <a:off x="1466344" y="998640"/>
                <a:ext cx="699120" cy="432720"/>
              </a:xfrm>
              <a:prstGeom prst="rect">
                <a:avLst/>
              </a:prstGeom>
            </p:spPr>
          </p:pic>
        </mc:Fallback>
      </mc:AlternateContent>
      <p:grpSp>
        <p:nvGrpSpPr>
          <p:cNvPr id="31" name="Group 30">
            <a:extLst>
              <a:ext uri="{FF2B5EF4-FFF2-40B4-BE49-F238E27FC236}">
                <a16:creationId xmlns:a16="http://schemas.microsoft.com/office/drawing/2014/main" id="{754E25AE-69C9-4568-AC96-3B4F710FAF70}"/>
              </a:ext>
            </a:extLst>
          </p:cNvPr>
          <p:cNvGrpSpPr/>
          <p:nvPr/>
        </p:nvGrpSpPr>
        <p:grpSpPr>
          <a:xfrm>
            <a:off x="1384624" y="1752120"/>
            <a:ext cx="822240" cy="1259280"/>
            <a:chOff x="1384624" y="1752120"/>
            <a:chExt cx="822240" cy="1259280"/>
          </a:xfrm>
        </p:grpSpPr>
        <mc:AlternateContent xmlns:mc="http://schemas.openxmlformats.org/markup-compatibility/2006" xmlns:p14="http://schemas.microsoft.com/office/powerpoint/2010/main">
          <mc:Choice Requires="p14">
            <p:contentPart p14:bwMode="auto" r:id="rId35">
              <p14:nvContentPartPr>
                <p14:cNvPr id="29" name="Ink 28">
                  <a:extLst>
                    <a:ext uri="{FF2B5EF4-FFF2-40B4-BE49-F238E27FC236}">
                      <a16:creationId xmlns:a16="http://schemas.microsoft.com/office/drawing/2014/main" id="{C37A25B1-F53E-21D4-E3E2-EFE6242411F7}"/>
                    </a:ext>
                  </a:extLst>
                </p14:cNvPr>
                <p14:cNvContentPartPr/>
                <p14:nvPr/>
              </p14:nvContentPartPr>
              <p14:xfrm>
                <a:off x="1384624" y="1752120"/>
                <a:ext cx="768960" cy="457200"/>
              </p14:xfrm>
            </p:contentPart>
          </mc:Choice>
          <mc:Fallback xmlns="">
            <p:pic>
              <p:nvPicPr>
                <p:cNvPr id="29" name="Ink 28">
                  <a:extLst>
                    <a:ext uri="{FF2B5EF4-FFF2-40B4-BE49-F238E27FC236}">
                      <a16:creationId xmlns:a16="http://schemas.microsoft.com/office/drawing/2014/main" id="{C37A25B1-F53E-21D4-E3E2-EFE6242411F7}"/>
                    </a:ext>
                  </a:extLst>
                </p:cNvPr>
                <p:cNvPicPr/>
                <p:nvPr/>
              </p:nvPicPr>
              <p:blipFill>
                <a:blip r:embed="rId36"/>
                <a:stretch>
                  <a:fillRect/>
                </a:stretch>
              </p:blipFill>
              <p:spPr>
                <a:xfrm>
                  <a:off x="1375624" y="1743120"/>
                  <a:ext cx="786600" cy="4748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0" name="Ink 29">
                  <a:extLst>
                    <a:ext uri="{FF2B5EF4-FFF2-40B4-BE49-F238E27FC236}">
                      <a16:creationId xmlns:a16="http://schemas.microsoft.com/office/drawing/2014/main" id="{DDFFDA6F-C2BE-3A3D-3221-E324E8CE854C}"/>
                    </a:ext>
                  </a:extLst>
                </p14:cNvPr>
                <p14:cNvContentPartPr/>
                <p14:nvPr/>
              </p14:nvContentPartPr>
              <p14:xfrm>
                <a:off x="1461664" y="2471400"/>
                <a:ext cx="745200" cy="540000"/>
              </p14:xfrm>
            </p:contentPart>
          </mc:Choice>
          <mc:Fallback xmlns="">
            <p:pic>
              <p:nvPicPr>
                <p:cNvPr id="30" name="Ink 29">
                  <a:extLst>
                    <a:ext uri="{FF2B5EF4-FFF2-40B4-BE49-F238E27FC236}">
                      <a16:creationId xmlns:a16="http://schemas.microsoft.com/office/drawing/2014/main" id="{DDFFDA6F-C2BE-3A3D-3221-E324E8CE854C}"/>
                    </a:ext>
                  </a:extLst>
                </p:cNvPr>
                <p:cNvPicPr/>
                <p:nvPr/>
              </p:nvPicPr>
              <p:blipFill>
                <a:blip r:embed="rId38"/>
                <a:stretch>
                  <a:fillRect/>
                </a:stretch>
              </p:blipFill>
              <p:spPr>
                <a:xfrm>
                  <a:off x="1452664" y="2462400"/>
                  <a:ext cx="762840" cy="557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B5695B44-6653-25C2-78E5-155995D04B7B}"/>
                  </a:ext>
                </a:extLst>
              </p14:cNvPr>
              <p14:cNvContentPartPr/>
              <p14:nvPr/>
            </p14:nvContentPartPr>
            <p14:xfrm>
              <a:off x="1772344" y="1213200"/>
              <a:ext cx="92160" cy="18000"/>
            </p14:xfrm>
          </p:contentPart>
        </mc:Choice>
        <mc:Fallback xmlns="">
          <p:pic>
            <p:nvPicPr>
              <p:cNvPr id="32" name="Ink 31">
                <a:extLst>
                  <a:ext uri="{FF2B5EF4-FFF2-40B4-BE49-F238E27FC236}">
                    <a16:creationId xmlns:a16="http://schemas.microsoft.com/office/drawing/2014/main" id="{B5695B44-6653-25C2-78E5-155995D04B7B}"/>
                  </a:ext>
                </a:extLst>
              </p:cNvPr>
              <p:cNvPicPr/>
              <p:nvPr/>
            </p:nvPicPr>
            <p:blipFill>
              <a:blip r:embed="rId40"/>
              <a:stretch>
                <a:fillRect/>
              </a:stretch>
            </p:blipFill>
            <p:spPr>
              <a:xfrm>
                <a:off x="1763704" y="1204560"/>
                <a:ext cx="10980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1" name="Ink 40">
                <a:extLst>
                  <a:ext uri="{FF2B5EF4-FFF2-40B4-BE49-F238E27FC236}">
                    <a16:creationId xmlns:a16="http://schemas.microsoft.com/office/drawing/2014/main" id="{25C3A866-FE57-22D8-971D-838797A7283D}"/>
                  </a:ext>
                </a:extLst>
              </p14:cNvPr>
              <p14:cNvContentPartPr/>
              <p14:nvPr/>
            </p14:nvContentPartPr>
            <p14:xfrm>
              <a:off x="3947824" y="465120"/>
              <a:ext cx="539280" cy="59040"/>
            </p14:xfrm>
          </p:contentPart>
        </mc:Choice>
        <mc:Fallback xmlns="">
          <p:pic>
            <p:nvPicPr>
              <p:cNvPr id="41" name="Ink 40">
                <a:extLst>
                  <a:ext uri="{FF2B5EF4-FFF2-40B4-BE49-F238E27FC236}">
                    <a16:creationId xmlns:a16="http://schemas.microsoft.com/office/drawing/2014/main" id="{25C3A866-FE57-22D8-971D-838797A7283D}"/>
                  </a:ext>
                </a:extLst>
              </p:cNvPr>
              <p:cNvPicPr/>
              <p:nvPr/>
            </p:nvPicPr>
            <p:blipFill>
              <a:blip r:embed="rId42"/>
              <a:stretch>
                <a:fillRect/>
              </a:stretch>
            </p:blipFill>
            <p:spPr>
              <a:xfrm>
                <a:off x="3875824" y="321120"/>
                <a:ext cx="682920" cy="3466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2" name="Ink 41">
                <a:extLst>
                  <a:ext uri="{FF2B5EF4-FFF2-40B4-BE49-F238E27FC236}">
                    <a16:creationId xmlns:a16="http://schemas.microsoft.com/office/drawing/2014/main" id="{BB7EF68B-EE92-9130-0190-A8E074D1EED0}"/>
                  </a:ext>
                </a:extLst>
              </p14:cNvPr>
              <p14:cNvContentPartPr/>
              <p14:nvPr/>
            </p14:nvContentPartPr>
            <p14:xfrm>
              <a:off x="5977144" y="404280"/>
              <a:ext cx="455760" cy="72720"/>
            </p14:xfrm>
          </p:contentPart>
        </mc:Choice>
        <mc:Fallback xmlns="">
          <p:pic>
            <p:nvPicPr>
              <p:cNvPr id="42" name="Ink 41">
                <a:extLst>
                  <a:ext uri="{FF2B5EF4-FFF2-40B4-BE49-F238E27FC236}">
                    <a16:creationId xmlns:a16="http://schemas.microsoft.com/office/drawing/2014/main" id="{BB7EF68B-EE92-9130-0190-A8E074D1EED0}"/>
                  </a:ext>
                </a:extLst>
              </p:cNvPr>
              <p:cNvPicPr/>
              <p:nvPr/>
            </p:nvPicPr>
            <p:blipFill>
              <a:blip r:embed="rId44"/>
              <a:stretch>
                <a:fillRect/>
              </a:stretch>
            </p:blipFill>
            <p:spPr>
              <a:xfrm>
                <a:off x="5905144" y="260640"/>
                <a:ext cx="599400" cy="3603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3" name="Ink 42">
                <a:extLst>
                  <a:ext uri="{FF2B5EF4-FFF2-40B4-BE49-F238E27FC236}">
                    <a16:creationId xmlns:a16="http://schemas.microsoft.com/office/drawing/2014/main" id="{77E179D0-7CFD-B270-E455-EA0F300327DA}"/>
                  </a:ext>
                </a:extLst>
              </p14:cNvPr>
              <p14:cNvContentPartPr/>
              <p14:nvPr/>
            </p14:nvContentPartPr>
            <p14:xfrm>
              <a:off x="4802464" y="634320"/>
              <a:ext cx="762840" cy="50400"/>
            </p14:xfrm>
          </p:contentPart>
        </mc:Choice>
        <mc:Fallback xmlns="">
          <p:pic>
            <p:nvPicPr>
              <p:cNvPr id="43" name="Ink 42">
                <a:extLst>
                  <a:ext uri="{FF2B5EF4-FFF2-40B4-BE49-F238E27FC236}">
                    <a16:creationId xmlns:a16="http://schemas.microsoft.com/office/drawing/2014/main" id="{77E179D0-7CFD-B270-E455-EA0F300327DA}"/>
                  </a:ext>
                </a:extLst>
              </p:cNvPr>
              <p:cNvPicPr/>
              <p:nvPr/>
            </p:nvPicPr>
            <p:blipFill>
              <a:blip r:embed="rId46"/>
              <a:stretch>
                <a:fillRect/>
              </a:stretch>
            </p:blipFill>
            <p:spPr>
              <a:xfrm>
                <a:off x="4730824" y="490320"/>
                <a:ext cx="906480" cy="3380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4" name="Ink 43">
                <a:extLst>
                  <a:ext uri="{FF2B5EF4-FFF2-40B4-BE49-F238E27FC236}">
                    <a16:creationId xmlns:a16="http://schemas.microsoft.com/office/drawing/2014/main" id="{919D8A84-B8BF-B422-4D54-3D9004EDE89C}"/>
                  </a:ext>
                </a:extLst>
              </p14:cNvPr>
              <p14:cNvContentPartPr/>
              <p14:nvPr/>
            </p14:nvContentPartPr>
            <p14:xfrm>
              <a:off x="4872304" y="1180080"/>
              <a:ext cx="692280" cy="54360"/>
            </p14:xfrm>
          </p:contentPart>
        </mc:Choice>
        <mc:Fallback xmlns="">
          <p:pic>
            <p:nvPicPr>
              <p:cNvPr id="44" name="Ink 43">
                <a:extLst>
                  <a:ext uri="{FF2B5EF4-FFF2-40B4-BE49-F238E27FC236}">
                    <a16:creationId xmlns:a16="http://schemas.microsoft.com/office/drawing/2014/main" id="{919D8A84-B8BF-B422-4D54-3D9004EDE89C}"/>
                  </a:ext>
                </a:extLst>
              </p:cNvPr>
              <p:cNvPicPr/>
              <p:nvPr/>
            </p:nvPicPr>
            <p:blipFill>
              <a:blip r:embed="rId48"/>
              <a:stretch>
                <a:fillRect/>
              </a:stretch>
            </p:blipFill>
            <p:spPr>
              <a:xfrm>
                <a:off x="4800664" y="1036440"/>
                <a:ext cx="835920" cy="342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5" name="Ink 44">
                <a:extLst>
                  <a:ext uri="{FF2B5EF4-FFF2-40B4-BE49-F238E27FC236}">
                    <a16:creationId xmlns:a16="http://schemas.microsoft.com/office/drawing/2014/main" id="{92C55CC6-717B-A2E6-12A6-04C253899730}"/>
                  </a:ext>
                </a:extLst>
              </p14:cNvPr>
              <p14:cNvContentPartPr/>
              <p14:nvPr/>
            </p14:nvContentPartPr>
            <p14:xfrm>
              <a:off x="3661624" y="3474000"/>
              <a:ext cx="547560" cy="48240"/>
            </p14:xfrm>
          </p:contentPart>
        </mc:Choice>
        <mc:Fallback xmlns="">
          <p:pic>
            <p:nvPicPr>
              <p:cNvPr id="45" name="Ink 44">
                <a:extLst>
                  <a:ext uri="{FF2B5EF4-FFF2-40B4-BE49-F238E27FC236}">
                    <a16:creationId xmlns:a16="http://schemas.microsoft.com/office/drawing/2014/main" id="{92C55CC6-717B-A2E6-12A6-04C253899730}"/>
                  </a:ext>
                </a:extLst>
              </p:cNvPr>
              <p:cNvPicPr/>
              <p:nvPr/>
            </p:nvPicPr>
            <p:blipFill>
              <a:blip r:embed="rId50"/>
              <a:stretch>
                <a:fillRect/>
              </a:stretch>
            </p:blipFill>
            <p:spPr>
              <a:xfrm>
                <a:off x="3589624" y="3330360"/>
                <a:ext cx="69120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6" name="Ink 45">
                <a:extLst>
                  <a:ext uri="{FF2B5EF4-FFF2-40B4-BE49-F238E27FC236}">
                    <a16:creationId xmlns:a16="http://schemas.microsoft.com/office/drawing/2014/main" id="{127CF98A-D369-9C30-CA69-3834CDEBF7DB}"/>
                  </a:ext>
                </a:extLst>
              </p14:cNvPr>
              <p14:cNvContentPartPr/>
              <p14:nvPr/>
            </p14:nvContentPartPr>
            <p14:xfrm>
              <a:off x="5853664" y="3459960"/>
              <a:ext cx="596520" cy="68400"/>
            </p14:xfrm>
          </p:contentPart>
        </mc:Choice>
        <mc:Fallback xmlns="">
          <p:pic>
            <p:nvPicPr>
              <p:cNvPr id="46" name="Ink 45">
                <a:extLst>
                  <a:ext uri="{FF2B5EF4-FFF2-40B4-BE49-F238E27FC236}">
                    <a16:creationId xmlns:a16="http://schemas.microsoft.com/office/drawing/2014/main" id="{127CF98A-D369-9C30-CA69-3834CDEBF7DB}"/>
                  </a:ext>
                </a:extLst>
              </p:cNvPr>
              <p:cNvPicPr/>
              <p:nvPr/>
            </p:nvPicPr>
            <p:blipFill>
              <a:blip r:embed="rId52"/>
              <a:stretch>
                <a:fillRect/>
              </a:stretch>
            </p:blipFill>
            <p:spPr>
              <a:xfrm>
                <a:off x="5781664" y="3315960"/>
                <a:ext cx="74016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7" name="Ink 46">
                <a:extLst>
                  <a:ext uri="{FF2B5EF4-FFF2-40B4-BE49-F238E27FC236}">
                    <a16:creationId xmlns:a16="http://schemas.microsoft.com/office/drawing/2014/main" id="{278CCE6B-29C0-BD28-8422-4984C9D6B0C2}"/>
                  </a:ext>
                </a:extLst>
              </p14:cNvPr>
              <p14:cNvContentPartPr/>
              <p14:nvPr/>
            </p14:nvContentPartPr>
            <p14:xfrm>
              <a:off x="5035024" y="2396880"/>
              <a:ext cx="506160" cy="41400"/>
            </p14:xfrm>
          </p:contentPart>
        </mc:Choice>
        <mc:Fallback xmlns="">
          <p:pic>
            <p:nvPicPr>
              <p:cNvPr id="47" name="Ink 46">
                <a:extLst>
                  <a:ext uri="{FF2B5EF4-FFF2-40B4-BE49-F238E27FC236}">
                    <a16:creationId xmlns:a16="http://schemas.microsoft.com/office/drawing/2014/main" id="{278CCE6B-29C0-BD28-8422-4984C9D6B0C2}"/>
                  </a:ext>
                </a:extLst>
              </p:cNvPr>
              <p:cNvPicPr/>
              <p:nvPr/>
            </p:nvPicPr>
            <p:blipFill>
              <a:blip r:embed="rId54"/>
              <a:stretch>
                <a:fillRect/>
              </a:stretch>
            </p:blipFill>
            <p:spPr>
              <a:xfrm>
                <a:off x="4963024" y="2252880"/>
                <a:ext cx="649800" cy="3290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8" name="Ink 47">
                <a:extLst>
                  <a:ext uri="{FF2B5EF4-FFF2-40B4-BE49-F238E27FC236}">
                    <a16:creationId xmlns:a16="http://schemas.microsoft.com/office/drawing/2014/main" id="{E7085380-E8E3-C861-580F-9F837CAA6352}"/>
                  </a:ext>
                </a:extLst>
              </p14:cNvPr>
              <p14:cNvContentPartPr/>
              <p14:nvPr/>
            </p14:nvContentPartPr>
            <p14:xfrm>
              <a:off x="4844224" y="2921040"/>
              <a:ext cx="396000" cy="83160"/>
            </p14:xfrm>
          </p:contentPart>
        </mc:Choice>
        <mc:Fallback xmlns="">
          <p:pic>
            <p:nvPicPr>
              <p:cNvPr id="48" name="Ink 47">
                <a:extLst>
                  <a:ext uri="{FF2B5EF4-FFF2-40B4-BE49-F238E27FC236}">
                    <a16:creationId xmlns:a16="http://schemas.microsoft.com/office/drawing/2014/main" id="{E7085380-E8E3-C861-580F-9F837CAA6352}"/>
                  </a:ext>
                </a:extLst>
              </p:cNvPr>
              <p:cNvPicPr/>
              <p:nvPr/>
            </p:nvPicPr>
            <p:blipFill>
              <a:blip r:embed="rId56"/>
              <a:stretch>
                <a:fillRect/>
              </a:stretch>
            </p:blipFill>
            <p:spPr>
              <a:xfrm>
                <a:off x="4772584" y="2777040"/>
                <a:ext cx="539640" cy="3708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9" name="Ink 48">
                <a:extLst>
                  <a:ext uri="{FF2B5EF4-FFF2-40B4-BE49-F238E27FC236}">
                    <a16:creationId xmlns:a16="http://schemas.microsoft.com/office/drawing/2014/main" id="{A5E8AAC6-CC02-B483-6329-D4510B5907F4}"/>
                  </a:ext>
                </a:extLst>
              </p14:cNvPr>
              <p14:cNvContentPartPr/>
              <p14:nvPr/>
            </p14:nvContentPartPr>
            <p14:xfrm>
              <a:off x="4843504" y="3473640"/>
              <a:ext cx="414360" cy="68760"/>
            </p14:xfrm>
          </p:contentPart>
        </mc:Choice>
        <mc:Fallback xmlns="">
          <p:pic>
            <p:nvPicPr>
              <p:cNvPr id="49" name="Ink 48">
                <a:extLst>
                  <a:ext uri="{FF2B5EF4-FFF2-40B4-BE49-F238E27FC236}">
                    <a16:creationId xmlns:a16="http://schemas.microsoft.com/office/drawing/2014/main" id="{A5E8AAC6-CC02-B483-6329-D4510B5907F4}"/>
                  </a:ext>
                </a:extLst>
              </p:cNvPr>
              <p:cNvPicPr/>
              <p:nvPr/>
            </p:nvPicPr>
            <p:blipFill>
              <a:blip r:embed="rId58"/>
              <a:stretch>
                <a:fillRect/>
              </a:stretch>
            </p:blipFill>
            <p:spPr>
              <a:xfrm>
                <a:off x="4771864" y="3330000"/>
                <a:ext cx="558000" cy="3564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0" name="Ink 49">
                <a:extLst>
                  <a:ext uri="{FF2B5EF4-FFF2-40B4-BE49-F238E27FC236}">
                    <a16:creationId xmlns:a16="http://schemas.microsoft.com/office/drawing/2014/main" id="{D34069A7-8D1F-8753-B0A3-5E6AE78C7F51}"/>
                  </a:ext>
                </a:extLst>
              </p14:cNvPr>
              <p14:cNvContentPartPr/>
              <p14:nvPr/>
            </p14:nvContentPartPr>
            <p14:xfrm>
              <a:off x="9570304" y="4793400"/>
              <a:ext cx="1580760" cy="82440"/>
            </p14:xfrm>
          </p:contentPart>
        </mc:Choice>
        <mc:Fallback xmlns="">
          <p:pic>
            <p:nvPicPr>
              <p:cNvPr id="50" name="Ink 49">
                <a:extLst>
                  <a:ext uri="{FF2B5EF4-FFF2-40B4-BE49-F238E27FC236}">
                    <a16:creationId xmlns:a16="http://schemas.microsoft.com/office/drawing/2014/main" id="{D34069A7-8D1F-8753-B0A3-5E6AE78C7F51}"/>
                  </a:ext>
                </a:extLst>
              </p:cNvPr>
              <p:cNvPicPr/>
              <p:nvPr/>
            </p:nvPicPr>
            <p:blipFill>
              <a:blip r:embed="rId60"/>
              <a:stretch>
                <a:fillRect/>
              </a:stretch>
            </p:blipFill>
            <p:spPr>
              <a:xfrm>
                <a:off x="9561304" y="4784400"/>
                <a:ext cx="159840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1" name="Ink 50">
                <a:extLst>
                  <a:ext uri="{FF2B5EF4-FFF2-40B4-BE49-F238E27FC236}">
                    <a16:creationId xmlns:a16="http://schemas.microsoft.com/office/drawing/2014/main" id="{F1A752B6-B420-FAE7-2143-ADC6E4A7CB20}"/>
                  </a:ext>
                </a:extLst>
              </p14:cNvPr>
              <p14:cNvContentPartPr/>
              <p14:nvPr/>
            </p14:nvContentPartPr>
            <p14:xfrm>
              <a:off x="10627264" y="430920"/>
              <a:ext cx="1254240" cy="3571920"/>
            </p14:xfrm>
          </p:contentPart>
        </mc:Choice>
        <mc:Fallback xmlns="">
          <p:pic>
            <p:nvPicPr>
              <p:cNvPr id="51" name="Ink 50">
                <a:extLst>
                  <a:ext uri="{FF2B5EF4-FFF2-40B4-BE49-F238E27FC236}">
                    <a16:creationId xmlns:a16="http://schemas.microsoft.com/office/drawing/2014/main" id="{F1A752B6-B420-FAE7-2143-ADC6E4A7CB20}"/>
                  </a:ext>
                </a:extLst>
              </p:cNvPr>
              <p:cNvPicPr/>
              <p:nvPr/>
            </p:nvPicPr>
            <p:blipFill>
              <a:blip r:embed="rId62"/>
              <a:stretch>
                <a:fillRect/>
              </a:stretch>
            </p:blipFill>
            <p:spPr>
              <a:xfrm>
                <a:off x="10618264" y="422280"/>
                <a:ext cx="1271880" cy="35895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2" name="Ink 51">
                <a:extLst>
                  <a:ext uri="{FF2B5EF4-FFF2-40B4-BE49-F238E27FC236}">
                    <a16:creationId xmlns:a16="http://schemas.microsoft.com/office/drawing/2014/main" id="{82084C00-200D-3385-8515-942101CEBD8C}"/>
                  </a:ext>
                </a:extLst>
              </p14:cNvPr>
              <p14:cNvContentPartPr/>
              <p14:nvPr/>
            </p14:nvContentPartPr>
            <p14:xfrm>
              <a:off x="10659304" y="323640"/>
              <a:ext cx="1215720" cy="3525840"/>
            </p14:xfrm>
          </p:contentPart>
        </mc:Choice>
        <mc:Fallback xmlns="">
          <p:pic>
            <p:nvPicPr>
              <p:cNvPr id="52" name="Ink 51">
                <a:extLst>
                  <a:ext uri="{FF2B5EF4-FFF2-40B4-BE49-F238E27FC236}">
                    <a16:creationId xmlns:a16="http://schemas.microsoft.com/office/drawing/2014/main" id="{82084C00-200D-3385-8515-942101CEBD8C}"/>
                  </a:ext>
                </a:extLst>
              </p:cNvPr>
              <p:cNvPicPr/>
              <p:nvPr/>
            </p:nvPicPr>
            <p:blipFill>
              <a:blip r:embed="rId64"/>
              <a:stretch>
                <a:fillRect/>
              </a:stretch>
            </p:blipFill>
            <p:spPr>
              <a:xfrm>
                <a:off x="10587304" y="179640"/>
                <a:ext cx="1359360" cy="3813480"/>
              </a:xfrm>
              <a:prstGeom prst="rect">
                <a:avLst/>
              </a:prstGeom>
            </p:spPr>
          </p:pic>
        </mc:Fallback>
      </mc:AlternateContent>
      <p:grpSp>
        <p:nvGrpSpPr>
          <p:cNvPr id="56" name="Group 55">
            <a:extLst>
              <a:ext uri="{FF2B5EF4-FFF2-40B4-BE49-F238E27FC236}">
                <a16:creationId xmlns:a16="http://schemas.microsoft.com/office/drawing/2014/main" id="{327CEE1A-6803-EB63-BD1F-7BBACE2E4D07}"/>
              </a:ext>
            </a:extLst>
          </p:cNvPr>
          <p:cNvGrpSpPr/>
          <p:nvPr/>
        </p:nvGrpSpPr>
        <p:grpSpPr>
          <a:xfrm>
            <a:off x="10549144" y="-36360"/>
            <a:ext cx="267840" cy="377280"/>
            <a:chOff x="10549144" y="-36360"/>
            <a:chExt cx="267840" cy="377280"/>
          </a:xfrm>
        </p:grpSpPr>
        <mc:AlternateContent xmlns:mc="http://schemas.openxmlformats.org/markup-compatibility/2006" xmlns:p14="http://schemas.microsoft.com/office/powerpoint/2010/main">
          <mc:Choice Requires="p14">
            <p:contentPart p14:bwMode="auto" r:id="rId65">
              <p14:nvContentPartPr>
                <p14:cNvPr id="53" name="Ink 52">
                  <a:extLst>
                    <a:ext uri="{FF2B5EF4-FFF2-40B4-BE49-F238E27FC236}">
                      <a16:creationId xmlns:a16="http://schemas.microsoft.com/office/drawing/2014/main" id="{8E1E4467-E259-3AA6-ACD0-B49D0D3FB2C7}"/>
                    </a:ext>
                  </a:extLst>
                </p14:cNvPr>
                <p14:cNvContentPartPr/>
                <p14:nvPr/>
              </p14:nvContentPartPr>
              <p14:xfrm>
                <a:off x="10549144" y="51120"/>
                <a:ext cx="123480" cy="59760"/>
              </p14:xfrm>
            </p:contentPart>
          </mc:Choice>
          <mc:Fallback xmlns="">
            <p:pic>
              <p:nvPicPr>
                <p:cNvPr id="53" name="Ink 52">
                  <a:extLst>
                    <a:ext uri="{FF2B5EF4-FFF2-40B4-BE49-F238E27FC236}">
                      <a16:creationId xmlns:a16="http://schemas.microsoft.com/office/drawing/2014/main" id="{8E1E4467-E259-3AA6-ACD0-B49D0D3FB2C7}"/>
                    </a:ext>
                  </a:extLst>
                </p:cNvPr>
                <p:cNvPicPr/>
                <p:nvPr/>
              </p:nvPicPr>
              <p:blipFill>
                <a:blip r:embed="rId66"/>
                <a:stretch>
                  <a:fillRect/>
                </a:stretch>
              </p:blipFill>
              <p:spPr>
                <a:xfrm>
                  <a:off x="10540144" y="42480"/>
                  <a:ext cx="14112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4" name="Ink 53">
                  <a:extLst>
                    <a:ext uri="{FF2B5EF4-FFF2-40B4-BE49-F238E27FC236}">
                      <a16:creationId xmlns:a16="http://schemas.microsoft.com/office/drawing/2014/main" id="{5D8861AA-48CF-F2AD-53D4-7B2E9263E51C}"/>
                    </a:ext>
                  </a:extLst>
                </p14:cNvPr>
                <p14:cNvContentPartPr/>
                <p14:nvPr/>
              </p14:nvContentPartPr>
              <p14:xfrm>
                <a:off x="10552744" y="159480"/>
                <a:ext cx="108720" cy="181440"/>
              </p14:xfrm>
            </p:contentPart>
          </mc:Choice>
          <mc:Fallback xmlns="">
            <p:pic>
              <p:nvPicPr>
                <p:cNvPr id="54" name="Ink 53">
                  <a:extLst>
                    <a:ext uri="{FF2B5EF4-FFF2-40B4-BE49-F238E27FC236}">
                      <a16:creationId xmlns:a16="http://schemas.microsoft.com/office/drawing/2014/main" id="{5D8861AA-48CF-F2AD-53D4-7B2E9263E51C}"/>
                    </a:ext>
                  </a:extLst>
                </p:cNvPr>
                <p:cNvPicPr/>
                <p:nvPr/>
              </p:nvPicPr>
              <p:blipFill>
                <a:blip r:embed="rId68"/>
                <a:stretch>
                  <a:fillRect/>
                </a:stretch>
              </p:blipFill>
              <p:spPr>
                <a:xfrm>
                  <a:off x="10543744" y="150480"/>
                  <a:ext cx="12636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5" name="Ink 54">
                  <a:extLst>
                    <a:ext uri="{FF2B5EF4-FFF2-40B4-BE49-F238E27FC236}">
                      <a16:creationId xmlns:a16="http://schemas.microsoft.com/office/drawing/2014/main" id="{E4A6386E-C92A-9095-73AB-9E2DE957CCC0}"/>
                    </a:ext>
                  </a:extLst>
                </p14:cNvPr>
                <p14:cNvContentPartPr/>
                <p14:nvPr/>
              </p14:nvContentPartPr>
              <p14:xfrm>
                <a:off x="10777384" y="-36360"/>
                <a:ext cx="39600" cy="168120"/>
              </p14:xfrm>
            </p:contentPart>
          </mc:Choice>
          <mc:Fallback xmlns="">
            <p:pic>
              <p:nvPicPr>
                <p:cNvPr id="55" name="Ink 54">
                  <a:extLst>
                    <a:ext uri="{FF2B5EF4-FFF2-40B4-BE49-F238E27FC236}">
                      <a16:creationId xmlns:a16="http://schemas.microsoft.com/office/drawing/2014/main" id="{E4A6386E-C92A-9095-73AB-9E2DE957CCC0}"/>
                    </a:ext>
                  </a:extLst>
                </p:cNvPr>
                <p:cNvPicPr/>
                <p:nvPr/>
              </p:nvPicPr>
              <p:blipFill>
                <a:blip r:embed="rId70"/>
                <a:stretch>
                  <a:fillRect/>
                </a:stretch>
              </p:blipFill>
              <p:spPr>
                <a:xfrm>
                  <a:off x="10768744" y="-45000"/>
                  <a:ext cx="57240" cy="185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1">
            <p14:nvContentPartPr>
              <p14:cNvPr id="60" name="Ink 59">
                <a:extLst>
                  <a:ext uri="{FF2B5EF4-FFF2-40B4-BE49-F238E27FC236}">
                    <a16:creationId xmlns:a16="http://schemas.microsoft.com/office/drawing/2014/main" id="{056262DB-77DC-41B0-2CE9-DFCB9F5FA00D}"/>
                  </a:ext>
                </a:extLst>
              </p14:cNvPr>
              <p14:cNvContentPartPr/>
              <p14:nvPr/>
            </p14:nvContentPartPr>
            <p14:xfrm>
              <a:off x="10645984" y="327367"/>
              <a:ext cx="1379520" cy="3554640"/>
            </p14:xfrm>
          </p:contentPart>
        </mc:Choice>
        <mc:Fallback xmlns="">
          <p:pic>
            <p:nvPicPr>
              <p:cNvPr id="60" name="Ink 59">
                <a:extLst>
                  <a:ext uri="{FF2B5EF4-FFF2-40B4-BE49-F238E27FC236}">
                    <a16:creationId xmlns:a16="http://schemas.microsoft.com/office/drawing/2014/main" id="{056262DB-77DC-41B0-2CE9-DFCB9F5FA00D}"/>
                  </a:ext>
                </a:extLst>
              </p:cNvPr>
              <p:cNvPicPr/>
              <p:nvPr/>
            </p:nvPicPr>
            <p:blipFill>
              <a:blip r:embed="rId72"/>
              <a:stretch>
                <a:fillRect/>
              </a:stretch>
            </p:blipFill>
            <p:spPr>
              <a:xfrm>
                <a:off x="10574344" y="183727"/>
                <a:ext cx="1523160" cy="3842280"/>
              </a:xfrm>
              <a:prstGeom prst="rect">
                <a:avLst/>
              </a:prstGeom>
            </p:spPr>
          </p:pic>
        </mc:Fallback>
      </mc:AlternateContent>
      <p:grpSp>
        <p:nvGrpSpPr>
          <p:cNvPr id="66" name="Group 65">
            <a:extLst>
              <a:ext uri="{FF2B5EF4-FFF2-40B4-BE49-F238E27FC236}">
                <a16:creationId xmlns:a16="http://schemas.microsoft.com/office/drawing/2014/main" id="{E4E226F6-BE7E-565E-17B8-87CAB8F64AF0}"/>
              </a:ext>
            </a:extLst>
          </p:cNvPr>
          <p:cNvGrpSpPr/>
          <p:nvPr/>
        </p:nvGrpSpPr>
        <p:grpSpPr>
          <a:xfrm>
            <a:off x="11976184" y="71047"/>
            <a:ext cx="237960" cy="264960"/>
            <a:chOff x="11976184" y="71047"/>
            <a:chExt cx="237960" cy="264960"/>
          </a:xfrm>
        </p:grpSpPr>
        <mc:AlternateContent xmlns:mc="http://schemas.openxmlformats.org/markup-compatibility/2006" xmlns:p14="http://schemas.microsoft.com/office/powerpoint/2010/main">
          <mc:Choice Requires="p14">
            <p:contentPart p14:bwMode="auto" r:id="rId73">
              <p14:nvContentPartPr>
                <p14:cNvPr id="64" name="Ink 63">
                  <a:extLst>
                    <a:ext uri="{FF2B5EF4-FFF2-40B4-BE49-F238E27FC236}">
                      <a16:creationId xmlns:a16="http://schemas.microsoft.com/office/drawing/2014/main" id="{AF5C57C1-4973-3E69-C123-3C447867DAE8}"/>
                    </a:ext>
                  </a:extLst>
                </p14:cNvPr>
                <p14:cNvContentPartPr/>
                <p14:nvPr/>
              </p14:nvContentPartPr>
              <p14:xfrm>
                <a:off x="11976184" y="183367"/>
                <a:ext cx="120600" cy="152640"/>
              </p14:xfrm>
            </p:contentPart>
          </mc:Choice>
          <mc:Fallback xmlns="">
            <p:pic>
              <p:nvPicPr>
                <p:cNvPr id="64" name="Ink 63">
                  <a:extLst>
                    <a:ext uri="{FF2B5EF4-FFF2-40B4-BE49-F238E27FC236}">
                      <a16:creationId xmlns:a16="http://schemas.microsoft.com/office/drawing/2014/main" id="{AF5C57C1-4973-3E69-C123-3C447867DAE8}"/>
                    </a:ext>
                  </a:extLst>
                </p:cNvPr>
                <p:cNvPicPr/>
                <p:nvPr/>
              </p:nvPicPr>
              <p:blipFill>
                <a:blip r:embed="rId74"/>
                <a:stretch>
                  <a:fillRect/>
                </a:stretch>
              </p:blipFill>
              <p:spPr>
                <a:xfrm>
                  <a:off x="11967184" y="174367"/>
                  <a:ext cx="13824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65" name="Ink 64">
                  <a:extLst>
                    <a:ext uri="{FF2B5EF4-FFF2-40B4-BE49-F238E27FC236}">
                      <a16:creationId xmlns:a16="http://schemas.microsoft.com/office/drawing/2014/main" id="{547C69A3-5547-D20C-9D95-925F4C655B83}"/>
                    </a:ext>
                  </a:extLst>
                </p14:cNvPr>
                <p14:cNvContentPartPr/>
                <p14:nvPr/>
              </p14:nvContentPartPr>
              <p14:xfrm>
                <a:off x="12191104" y="71047"/>
                <a:ext cx="23040" cy="142560"/>
              </p14:xfrm>
            </p:contentPart>
          </mc:Choice>
          <mc:Fallback xmlns="">
            <p:pic>
              <p:nvPicPr>
                <p:cNvPr id="65" name="Ink 64">
                  <a:extLst>
                    <a:ext uri="{FF2B5EF4-FFF2-40B4-BE49-F238E27FC236}">
                      <a16:creationId xmlns:a16="http://schemas.microsoft.com/office/drawing/2014/main" id="{547C69A3-5547-D20C-9D95-925F4C655B83}"/>
                    </a:ext>
                  </a:extLst>
                </p:cNvPr>
                <p:cNvPicPr/>
                <p:nvPr/>
              </p:nvPicPr>
              <p:blipFill>
                <a:blip r:embed="rId76"/>
                <a:stretch>
                  <a:fillRect/>
                </a:stretch>
              </p:blipFill>
              <p:spPr>
                <a:xfrm>
                  <a:off x="12182464" y="62047"/>
                  <a:ext cx="40680" cy="160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7">
            <p14:nvContentPartPr>
              <p14:cNvPr id="71" name="Ink 70">
                <a:extLst>
                  <a:ext uri="{FF2B5EF4-FFF2-40B4-BE49-F238E27FC236}">
                    <a16:creationId xmlns:a16="http://schemas.microsoft.com/office/drawing/2014/main" id="{B2367747-B487-770D-3854-D0FFDA5546AA}"/>
                  </a:ext>
                </a:extLst>
              </p14:cNvPr>
              <p14:cNvContentPartPr/>
              <p14:nvPr/>
            </p14:nvContentPartPr>
            <p14:xfrm>
              <a:off x="8401744" y="1208647"/>
              <a:ext cx="1538280" cy="96480"/>
            </p14:xfrm>
          </p:contentPart>
        </mc:Choice>
        <mc:Fallback xmlns="">
          <p:pic>
            <p:nvPicPr>
              <p:cNvPr id="71" name="Ink 70">
                <a:extLst>
                  <a:ext uri="{FF2B5EF4-FFF2-40B4-BE49-F238E27FC236}">
                    <a16:creationId xmlns:a16="http://schemas.microsoft.com/office/drawing/2014/main" id="{B2367747-B487-770D-3854-D0FFDA5546AA}"/>
                  </a:ext>
                </a:extLst>
              </p:cNvPr>
              <p:cNvPicPr/>
              <p:nvPr/>
            </p:nvPicPr>
            <p:blipFill>
              <a:blip r:embed="rId78"/>
              <a:stretch>
                <a:fillRect/>
              </a:stretch>
            </p:blipFill>
            <p:spPr>
              <a:xfrm>
                <a:off x="8392744" y="1200007"/>
                <a:ext cx="155592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90" name="Ink 89">
                <a:extLst>
                  <a:ext uri="{FF2B5EF4-FFF2-40B4-BE49-F238E27FC236}">
                    <a16:creationId xmlns:a16="http://schemas.microsoft.com/office/drawing/2014/main" id="{D6A36B98-4016-884E-2236-14ADBA8EA197}"/>
                  </a:ext>
                </a:extLst>
              </p14:cNvPr>
              <p14:cNvContentPartPr/>
              <p14:nvPr/>
            </p14:nvContentPartPr>
            <p14:xfrm>
              <a:off x="8356384" y="2670607"/>
              <a:ext cx="121320" cy="18720"/>
            </p14:xfrm>
          </p:contentPart>
        </mc:Choice>
        <mc:Fallback xmlns="">
          <p:pic>
            <p:nvPicPr>
              <p:cNvPr id="90" name="Ink 89">
                <a:extLst>
                  <a:ext uri="{FF2B5EF4-FFF2-40B4-BE49-F238E27FC236}">
                    <a16:creationId xmlns:a16="http://schemas.microsoft.com/office/drawing/2014/main" id="{D6A36B98-4016-884E-2236-14ADBA8EA197}"/>
                  </a:ext>
                </a:extLst>
              </p:cNvPr>
              <p:cNvPicPr/>
              <p:nvPr/>
            </p:nvPicPr>
            <p:blipFill>
              <a:blip r:embed="rId80"/>
              <a:stretch>
                <a:fillRect/>
              </a:stretch>
            </p:blipFill>
            <p:spPr>
              <a:xfrm>
                <a:off x="8347384" y="2661967"/>
                <a:ext cx="138960" cy="36360"/>
              </a:xfrm>
              <a:prstGeom prst="rect">
                <a:avLst/>
              </a:prstGeom>
            </p:spPr>
          </p:pic>
        </mc:Fallback>
      </mc:AlternateContent>
      <p:grpSp>
        <p:nvGrpSpPr>
          <p:cNvPr id="93" name="Group 92">
            <a:extLst>
              <a:ext uri="{FF2B5EF4-FFF2-40B4-BE49-F238E27FC236}">
                <a16:creationId xmlns:a16="http://schemas.microsoft.com/office/drawing/2014/main" id="{BFEFD65D-0690-D2D1-EC93-9B17B8711325}"/>
              </a:ext>
            </a:extLst>
          </p:cNvPr>
          <p:cNvGrpSpPr/>
          <p:nvPr/>
        </p:nvGrpSpPr>
        <p:grpSpPr>
          <a:xfrm>
            <a:off x="1517464" y="1213920"/>
            <a:ext cx="10862280" cy="3128887"/>
            <a:chOff x="1517464" y="1213920"/>
            <a:chExt cx="10862280" cy="3128887"/>
          </a:xfrm>
        </p:grpSpPr>
        <mc:AlternateContent xmlns:mc="http://schemas.openxmlformats.org/markup-compatibility/2006" xmlns:p14="http://schemas.microsoft.com/office/powerpoint/2010/main">
          <mc:Choice Requires="p14">
            <p:contentPart p14:bwMode="auto" r:id="rId81">
              <p14:nvContentPartPr>
                <p14:cNvPr id="57" name="Ink 56">
                  <a:extLst>
                    <a:ext uri="{FF2B5EF4-FFF2-40B4-BE49-F238E27FC236}">
                      <a16:creationId xmlns:a16="http://schemas.microsoft.com/office/drawing/2014/main" id="{DBC6B40A-A22E-CC8E-3FF1-1DAC8E22AD3A}"/>
                    </a:ext>
                  </a:extLst>
                </p14:cNvPr>
                <p14:cNvContentPartPr/>
                <p14:nvPr/>
              </p14:nvContentPartPr>
              <p14:xfrm>
                <a:off x="9798544" y="3664567"/>
                <a:ext cx="238680" cy="324720"/>
              </p14:xfrm>
            </p:contentPart>
          </mc:Choice>
          <mc:Fallback xmlns="">
            <p:pic>
              <p:nvPicPr>
                <p:cNvPr id="57" name="Ink 56">
                  <a:extLst>
                    <a:ext uri="{FF2B5EF4-FFF2-40B4-BE49-F238E27FC236}">
                      <a16:creationId xmlns:a16="http://schemas.microsoft.com/office/drawing/2014/main" id="{DBC6B40A-A22E-CC8E-3FF1-1DAC8E22AD3A}"/>
                    </a:ext>
                  </a:extLst>
                </p:cNvPr>
                <p:cNvPicPr/>
                <p:nvPr/>
              </p:nvPicPr>
              <p:blipFill>
                <a:blip r:embed="rId82"/>
                <a:stretch>
                  <a:fillRect/>
                </a:stretch>
              </p:blipFill>
              <p:spPr>
                <a:xfrm>
                  <a:off x="9789904" y="3655927"/>
                  <a:ext cx="256320"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58" name="Ink 57">
                  <a:extLst>
                    <a:ext uri="{FF2B5EF4-FFF2-40B4-BE49-F238E27FC236}">
                      <a16:creationId xmlns:a16="http://schemas.microsoft.com/office/drawing/2014/main" id="{FF590AA8-826A-120C-21A1-92EDDF3917F3}"/>
                    </a:ext>
                  </a:extLst>
                </p14:cNvPr>
                <p14:cNvContentPartPr/>
                <p14:nvPr/>
              </p14:nvContentPartPr>
              <p14:xfrm>
                <a:off x="10143784" y="3507607"/>
                <a:ext cx="10440" cy="102600"/>
              </p14:xfrm>
            </p:contentPart>
          </mc:Choice>
          <mc:Fallback xmlns="">
            <p:pic>
              <p:nvPicPr>
                <p:cNvPr id="58" name="Ink 57">
                  <a:extLst>
                    <a:ext uri="{FF2B5EF4-FFF2-40B4-BE49-F238E27FC236}">
                      <a16:creationId xmlns:a16="http://schemas.microsoft.com/office/drawing/2014/main" id="{FF590AA8-826A-120C-21A1-92EDDF3917F3}"/>
                    </a:ext>
                  </a:extLst>
                </p:cNvPr>
                <p:cNvPicPr/>
                <p:nvPr/>
              </p:nvPicPr>
              <p:blipFill>
                <a:blip r:embed="rId84"/>
                <a:stretch>
                  <a:fillRect/>
                </a:stretch>
              </p:blipFill>
              <p:spPr>
                <a:xfrm>
                  <a:off x="10135144" y="3498967"/>
                  <a:ext cx="2808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1" name="Ink 60">
                  <a:extLst>
                    <a:ext uri="{FF2B5EF4-FFF2-40B4-BE49-F238E27FC236}">
                      <a16:creationId xmlns:a16="http://schemas.microsoft.com/office/drawing/2014/main" id="{1D2FD528-E7C5-E217-C02C-A602F289E581}"/>
                    </a:ext>
                  </a:extLst>
                </p14:cNvPr>
                <p14:cNvContentPartPr/>
                <p14:nvPr/>
              </p14:nvContentPartPr>
              <p14:xfrm>
                <a:off x="12184264" y="3652327"/>
                <a:ext cx="137880" cy="110520"/>
              </p14:xfrm>
            </p:contentPart>
          </mc:Choice>
          <mc:Fallback xmlns="">
            <p:pic>
              <p:nvPicPr>
                <p:cNvPr id="61" name="Ink 60">
                  <a:extLst>
                    <a:ext uri="{FF2B5EF4-FFF2-40B4-BE49-F238E27FC236}">
                      <a16:creationId xmlns:a16="http://schemas.microsoft.com/office/drawing/2014/main" id="{1D2FD528-E7C5-E217-C02C-A602F289E581}"/>
                    </a:ext>
                  </a:extLst>
                </p:cNvPr>
                <p:cNvPicPr/>
                <p:nvPr/>
              </p:nvPicPr>
              <p:blipFill>
                <a:blip r:embed="rId86"/>
                <a:stretch>
                  <a:fillRect/>
                </a:stretch>
              </p:blipFill>
              <p:spPr>
                <a:xfrm>
                  <a:off x="12175264" y="3643687"/>
                  <a:ext cx="15552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2" name="Ink 61">
                  <a:extLst>
                    <a:ext uri="{FF2B5EF4-FFF2-40B4-BE49-F238E27FC236}">
                      <a16:creationId xmlns:a16="http://schemas.microsoft.com/office/drawing/2014/main" id="{413B29D5-E9F4-7863-0DE8-F1BB017673B5}"/>
                    </a:ext>
                  </a:extLst>
                </p14:cNvPr>
                <p14:cNvContentPartPr/>
                <p14:nvPr/>
              </p14:nvContentPartPr>
              <p14:xfrm>
                <a:off x="12166624" y="3776527"/>
                <a:ext cx="164160" cy="183960"/>
              </p14:xfrm>
            </p:contentPart>
          </mc:Choice>
          <mc:Fallback xmlns="">
            <p:pic>
              <p:nvPicPr>
                <p:cNvPr id="62" name="Ink 61">
                  <a:extLst>
                    <a:ext uri="{FF2B5EF4-FFF2-40B4-BE49-F238E27FC236}">
                      <a16:creationId xmlns:a16="http://schemas.microsoft.com/office/drawing/2014/main" id="{413B29D5-E9F4-7863-0DE8-F1BB017673B5}"/>
                    </a:ext>
                  </a:extLst>
                </p:cNvPr>
                <p:cNvPicPr/>
                <p:nvPr/>
              </p:nvPicPr>
              <p:blipFill>
                <a:blip r:embed="rId88"/>
                <a:stretch>
                  <a:fillRect/>
                </a:stretch>
              </p:blipFill>
              <p:spPr>
                <a:xfrm>
                  <a:off x="12157624" y="3767887"/>
                  <a:ext cx="18180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3" name="Ink 62">
                  <a:extLst>
                    <a:ext uri="{FF2B5EF4-FFF2-40B4-BE49-F238E27FC236}">
                      <a16:creationId xmlns:a16="http://schemas.microsoft.com/office/drawing/2014/main" id="{8DCBFF77-B333-39A5-3E59-851937448264}"/>
                    </a:ext>
                  </a:extLst>
                </p14:cNvPr>
                <p14:cNvContentPartPr/>
                <p14:nvPr/>
              </p14:nvContentPartPr>
              <p14:xfrm>
                <a:off x="12354544" y="3534967"/>
                <a:ext cx="25200" cy="128520"/>
              </p14:xfrm>
            </p:contentPart>
          </mc:Choice>
          <mc:Fallback xmlns="">
            <p:pic>
              <p:nvPicPr>
                <p:cNvPr id="63" name="Ink 62">
                  <a:extLst>
                    <a:ext uri="{FF2B5EF4-FFF2-40B4-BE49-F238E27FC236}">
                      <a16:creationId xmlns:a16="http://schemas.microsoft.com/office/drawing/2014/main" id="{8DCBFF77-B333-39A5-3E59-851937448264}"/>
                    </a:ext>
                  </a:extLst>
                </p:cNvPr>
                <p:cNvPicPr/>
                <p:nvPr/>
              </p:nvPicPr>
              <p:blipFill>
                <a:blip r:embed="rId90"/>
                <a:stretch>
                  <a:fillRect/>
                </a:stretch>
              </p:blipFill>
              <p:spPr>
                <a:xfrm>
                  <a:off x="12345904" y="3526327"/>
                  <a:ext cx="4284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8" name="Ink 67">
                  <a:extLst>
                    <a:ext uri="{FF2B5EF4-FFF2-40B4-BE49-F238E27FC236}">
                      <a16:creationId xmlns:a16="http://schemas.microsoft.com/office/drawing/2014/main" id="{507B97FA-65DE-E9FD-C32D-28892D3DB86F}"/>
                    </a:ext>
                  </a:extLst>
                </p14:cNvPr>
                <p14:cNvContentPartPr/>
                <p14:nvPr/>
              </p14:nvContentPartPr>
              <p14:xfrm>
                <a:off x="10642744" y="2020807"/>
                <a:ext cx="25560" cy="512280"/>
              </p14:xfrm>
            </p:contentPart>
          </mc:Choice>
          <mc:Fallback xmlns="">
            <p:pic>
              <p:nvPicPr>
                <p:cNvPr id="68" name="Ink 67">
                  <a:extLst>
                    <a:ext uri="{FF2B5EF4-FFF2-40B4-BE49-F238E27FC236}">
                      <a16:creationId xmlns:a16="http://schemas.microsoft.com/office/drawing/2014/main" id="{507B97FA-65DE-E9FD-C32D-28892D3DB86F}"/>
                    </a:ext>
                  </a:extLst>
                </p:cNvPr>
                <p:cNvPicPr/>
                <p:nvPr/>
              </p:nvPicPr>
              <p:blipFill>
                <a:blip r:embed="rId92"/>
                <a:stretch>
                  <a:fillRect/>
                </a:stretch>
              </p:blipFill>
              <p:spPr>
                <a:xfrm>
                  <a:off x="10633744" y="2012167"/>
                  <a:ext cx="43200" cy="52992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9" name="Ink 68">
                  <a:extLst>
                    <a:ext uri="{FF2B5EF4-FFF2-40B4-BE49-F238E27FC236}">
                      <a16:creationId xmlns:a16="http://schemas.microsoft.com/office/drawing/2014/main" id="{D4B9E9FF-9404-29A9-7452-6C967527D039}"/>
                    </a:ext>
                  </a:extLst>
                </p14:cNvPr>
                <p14:cNvContentPartPr/>
                <p14:nvPr/>
              </p14:nvContentPartPr>
              <p14:xfrm>
                <a:off x="10564624" y="2085607"/>
                <a:ext cx="1375200" cy="415080"/>
              </p14:xfrm>
            </p:contentPart>
          </mc:Choice>
          <mc:Fallback xmlns="">
            <p:pic>
              <p:nvPicPr>
                <p:cNvPr id="69" name="Ink 68">
                  <a:extLst>
                    <a:ext uri="{FF2B5EF4-FFF2-40B4-BE49-F238E27FC236}">
                      <a16:creationId xmlns:a16="http://schemas.microsoft.com/office/drawing/2014/main" id="{D4B9E9FF-9404-29A9-7452-6C967527D039}"/>
                    </a:ext>
                  </a:extLst>
                </p:cNvPr>
                <p:cNvPicPr/>
                <p:nvPr/>
              </p:nvPicPr>
              <p:blipFill>
                <a:blip r:embed="rId94"/>
                <a:stretch>
                  <a:fillRect/>
                </a:stretch>
              </p:blipFill>
              <p:spPr>
                <a:xfrm>
                  <a:off x="10555624" y="2076607"/>
                  <a:ext cx="1392840" cy="4327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33" name="Ink 32">
                  <a:extLst>
                    <a:ext uri="{FF2B5EF4-FFF2-40B4-BE49-F238E27FC236}">
                      <a16:creationId xmlns:a16="http://schemas.microsoft.com/office/drawing/2014/main" id="{AC0CB90B-124C-04C7-1042-89A2FBECB5C5}"/>
                    </a:ext>
                  </a:extLst>
                </p14:cNvPr>
                <p14:cNvContentPartPr/>
                <p14:nvPr/>
              </p14:nvContentPartPr>
              <p14:xfrm>
                <a:off x="1791424" y="1213920"/>
                <a:ext cx="94680" cy="30960"/>
              </p14:xfrm>
            </p:contentPart>
          </mc:Choice>
          <mc:Fallback xmlns="">
            <p:pic>
              <p:nvPicPr>
                <p:cNvPr id="33" name="Ink 32">
                  <a:extLst>
                    <a:ext uri="{FF2B5EF4-FFF2-40B4-BE49-F238E27FC236}">
                      <a16:creationId xmlns:a16="http://schemas.microsoft.com/office/drawing/2014/main" id="{AC0CB90B-124C-04C7-1042-89A2FBECB5C5}"/>
                    </a:ext>
                  </a:extLst>
                </p:cNvPr>
                <p:cNvPicPr/>
                <p:nvPr/>
              </p:nvPicPr>
              <p:blipFill>
                <a:blip r:embed="rId96"/>
                <a:stretch>
                  <a:fillRect/>
                </a:stretch>
              </p:blipFill>
              <p:spPr>
                <a:xfrm>
                  <a:off x="1782784" y="1205280"/>
                  <a:ext cx="11232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34" name="Ink 33">
                  <a:extLst>
                    <a:ext uri="{FF2B5EF4-FFF2-40B4-BE49-F238E27FC236}">
                      <a16:creationId xmlns:a16="http://schemas.microsoft.com/office/drawing/2014/main" id="{BC98A333-658B-9475-7E83-B0487495F4F2}"/>
                    </a:ext>
                  </a:extLst>
                </p14:cNvPr>
                <p14:cNvContentPartPr/>
                <p14:nvPr/>
              </p14:nvContentPartPr>
              <p14:xfrm>
                <a:off x="1809784" y="1292400"/>
                <a:ext cx="72360" cy="34920"/>
              </p14:xfrm>
            </p:contentPart>
          </mc:Choice>
          <mc:Fallback xmlns="">
            <p:pic>
              <p:nvPicPr>
                <p:cNvPr id="34" name="Ink 33">
                  <a:extLst>
                    <a:ext uri="{FF2B5EF4-FFF2-40B4-BE49-F238E27FC236}">
                      <a16:creationId xmlns:a16="http://schemas.microsoft.com/office/drawing/2014/main" id="{BC98A333-658B-9475-7E83-B0487495F4F2}"/>
                    </a:ext>
                  </a:extLst>
                </p:cNvPr>
                <p:cNvPicPr/>
                <p:nvPr/>
              </p:nvPicPr>
              <p:blipFill>
                <a:blip r:embed="rId98"/>
                <a:stretch>
                  <a:fillRect/>
                </a:stretch>
              </p:blipFill>
              <p:spPr>
                <a:xfrm>
                  <a:off x="1800784" y="1283760"/>
                  <a:ext cx="9000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78" name="Ink 77">
                  <a:extLst>
                    <a:ext uri="{FF2B5EF4-FFF2-40B4-BE49-F238E27FC236}">
                      <a16:creationId xmlns:a16="http://schemas.microsoft.com/office/drawing/2014/main" id="{ECFCA0CD-5F80-9FB4-4AEF-A399DC746CE1}"/>
                    </a:ext>
                  </a:extLst>
                </p14:cNvPr>
                <p14:cNvContentPartPr/>
                <p14:nvPr/>
              </p14:nvContentPartPr>
              <p14:xfrm>
                <a:off x="1517464" y="1420327"/>
                <a:ext cx="169200" cy="109080"/>
              </p14:xfrm>
            </p:contentPart>
          </mc:Choice>
          <mc:Fallback xmlns="">
            <p:pic>
              <p:nvPicPr>
                <p:cNvPr id="78" name="Ink 77">
                  <a:extLst>
                    <a:ext uri="{FF2B5EF4-FFF2-40B4-BE49-F238E27FC236}">
                      <a16:creationId xmlns:a16="http://schemas.microsoft.com/office/drawing/2014/main" id="{ECFCA0CD-5F80-9FB4-4AEF-A399DC746CE1}"/>
                    </a:ext>
                  </a:extLst>
                </p:cNvPr>
                <p:cNvPicPr/>
                <p:nvPr/>
              </p:nvPicPr>
              <p:blipFill>
                <a:blip r:embed="rId100"/>
                <a:stretch>
                  <a:fillRect/>
                </a:stretch>
              </p:blipFill>
              <p:spPr>
                <a:xfrm>
                  <a:off x="1508464" y="1411327"/>
                  <a:ext cx="18684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36" name="Ink 35">
                  <a:extLst>
                    <a:ext uri="{FF2B5EF4-FFF2-40B4-BE49-F238E27FC236}">
                      <a16:creationId xmlns:a16="http://schemas.microsoft.com/office/drawing/2014/main" id="{7C4BFF99-4CA5-7716-F5F4-3DE0E619E3B2}"/>
                    </a:ext>
                  </a:extLst>
                </p14:cNvPr>
                <p14:cNvContentPartPr/>
                <p14:nvPr/>
              </p14:nvContentPartPr>
              <p14:xfrm>
                <a:off x="1754344" y="1969200"/>
                <a:ext cx="99000" cy="22680"/>
              </p14:xfrm>
            </p:contentPart>
          </mc:Choice>
          <mc:Fallback xmlns="">
            <p:pic>
              <p:nvPicPr>
                <p:cNvPr id="36" name="Ink 35">
                  <a:extLst>
                    <a:ext uri="{FF2B5EF4-FFF2-40B4-BE49-F238E27FC236}">
                      <a16:creationId xmlns:a16="http://schemas.microsoft.com/office/drawing/2014/main" id="{7C4BFF99-4CA5-7716-F5F4-3DE0E619E3B2}"/>
                    </a:ext>
                  </a:extLst>
                </p:cNvPr>
                <p:cNvPicPr/>
                <p:nvPr/>
              </p:nvPicPr>
              <p:blipFill>
                <a:blip r:embed="rId102"/>
                <a:stretch>
                  <a:fillRect/>
                </a:stretch>
              </p:blipFill>
              <p:spPr>
                <a:xfrm>
                  <a:off x="1745344" y="1960200"/>
                  <a:ext cx="1166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37" name="Ink 36">
                  <a:extLst>
                    <a:ext uri="{FF2B5EF4-FFF2-40B4-BE49-F238E27FC236}">
                      <a16:creationId xmlns:a16="http://schemas.microsoft.com/office/drawing/2014/main" id="{28AA628B-B2E3-795B-1E40-54DF0E5A9DCD}"/>
                    </a:ext>
                  </a:extLst>
                </p14:cNvPr>
                <p14:cNvContentPartPr/>
                <p14:nvPr/>
              </p14:nvContentPartPr>
              <p14:xfrm>
                <a:off x="1777024" y="2063880"/>
                <a:ext cx="48240" cy="23400"/>
              </p14:xfrm>
            </p:contentPart>
          </mc:Choice>
          <mc:Fallback xmlns="">
            <p:pic>
              <p:nvPicPr>
                <p:cNvPr id="37" name="Ink 36">
                  <a:extLst>
                    <a:ext uri="{FF2B5EF4-FFF2-40B4-BE49-F238E27FC236}">
                      <a16:creationId xmlns:a16="http://schemas.microsoft.com/office/drawing/2014/main" id="{28AA628B-B2E3-795B-1E40-54DF0E5A9DCD}"/>
                    </a:ext>
                  </a:extLst>
                </p:cNvPr>
                <p:cNvPicPr/>
                <p:nvPr/>
              </p:nvPicPr>
              <p:blipFill>
                <a:blip r:embed="rId104"/>
                <a:stretch>
                  <a:fillRect/>
                </a:stretch>
              </p:blipFill>
              <p:spPr>
                <a:xfrm>
                  <a:off x="1768384" y="2055240"/>
                  <a:ext cx="6588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39" name="Ink 38">
                  <a:extLst>
                    <a:ext uri="{FF2B5EF4-FFF2-40B4-BE49-F238E27FC236}">
                      <a16:creationId xmlns:a16="http://schemas.microsoft.com/office/drawing/2014/main" id="{2CC83584-8618-1183-A5B0-69AC0DE74E30}"/>
                    </a:ext>
                  </a:extLst>
                </p14:cNvPr>
                <p14:cNvContentPartPr/>
                <p14:nvPr/>
              </p14:nvContentPartPr>
              <p14:xfrm>
                <a:off x="1777024" y="2138400"/>
                <a:ext cx="66600" cy="12240"/>
              </p14:xfrm>
            </p:contentPart>
          </mc:Choice>
          <mc:Fallback xmlns="">
            <p:pic>
              <p:nvPicPr>
                <p:cNvPr id="39" name="Ink 38">
                  <a:extLst>
                    <a:ext uri="{FF2B5EF4-FFF2-40B4-BE49-F238E27FC236}">
                      <a16:creationId xmlns:a16="http://schemas.microsoft.com/office/drawing/2014/main" id="{2CC83584-8618-1183-A5B0-69AC0DE74E30}"/>
                    </a:ext>
                  </a:extLst>
                </p:cNvPr>
                <p:cNvPicPr/>
                <p:nvPr/>
              </p:nvPicPr>
              <p:blipFill>
                <a:blip r:embed="rId106"/>
                <a:stretch>
                  <a:fillRect/>
                </a:stretch>
              </p:blipFill>
              <p:spPr>
                <a:xfrm>
                  <a:off x="1768024" y="2129760"/>
                  <a:ext cx="842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9" name="Ink 78">
                  <a:extLst>
                    <a:ext uri="{FF2B5EF4-FFF2-40B4-BE49-F238E27FC236}">
                      <a16:creationId xmlns:a16="http://schemas.microsoft.com/office/drawing/2014/main" id="{04EB96DC-C8AF-DE7A-820D-0B67818F6469}"/>
                    </a:ext>
                  </a:extLst>
                </p14:cNvPr>
                <p14:cNvContentPartPr/>
                <p14:nvPr/>
              </p14:nvContentPartPr>
              <p14:xfrm>
                <a:off x="1589464" y="2109007"/>
                <a:ext cx="139320" cy="81000"/>
              </p14:xfrm>
            </p:contentPart>
          </mc:Choice>
          <mc:Fallback xmlns="">
            <p:pic>
              <p:nvPicPr>
                <p:cNvPr id="79" name="Ink 78">
                  <a:extLst>
                    <a:ext uri="{FF2B5EF4-FFF2-40B4-BE49-F238E27FC236}">
                      <a16:creationId xmlns:a16="http://schemas.microsoft.com/office/drawing/2014/main" id="{04EB96DC-C8AF-DE7A-820D-0B67818F6469}"/>
                    </a:ext>
                  </a:extLst>
                </p:cNvPr>
                <p:cNvPicPr/>
                <p:nvPr/>
              </p:nvPicPr>
              <p:blipFill>
                <a:blip r:embed="rId108"/>
                <a:stretch>
                  <a:fillRect/>
                </a:stretch>
              </p:blipFill>
              <p:spPr>
                <a:xfrm>
                  <a:off x="1580464" y="2100007"/>
                  <a:ext cx="15696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80" name="Ink 79">
                  <a:extLst>
                    <a:ext uri="{FF2B5EF4-FFF2-40B4-BE49-F238E27FC236}">
                      <a16:creationId xmlns:a16="http://schemas.microsoft.com/office/drawing/2014/main" id="{7166B6F9-BF72-BE00-C831-6AF4A1AA72A0}"/>
                    </a:ext>
                  </a:extLst>
                </p14:cNvPr>
                <p14:cNvContentPartPr/>
                <p14:nvPr/>
              </p14:nvContentPartPr>
              <p14:xfrm>
                <a:off x="1568584" y="2904607"/>
                <a:ext cx="137160" cy="98640"/>
              </p14:xfrm>
            </p:contentPart>
          </mc:Choice>
          <mc:Fallback xmlns="">
            <p:pic>
              <p:nvPicPr>
                <p:cNvPr id="80" name="Ink 79">
                  <a:extLst>
                    <a:ext uri="{FF2B5EF4-FFF2-40B4-BE49-F238E27FC236}">
                      <a16:creationId xmlns:a16="http://schemas.microsoft.com/office/drawing/2014/main" id="{7166B6F9-BF72-BE00-C831-6AF4A1AA72A0}"/>
                    </a:ext>
                  </a:extLst>
                </p:cNvPr>
                <p:cNvPicPr/>
                <p:nvPr/>
              </p:nvPicPr>
              <p:blipFill>
                <a:blip r:embed="rId110"/>
                <a:stretch>
                  <a:fillRect/>
                </a:stretch>
              </p:blipFill>
              <p:spPr>
                <a:xfrm>
                  <a:off x="1559944" y="2895967"/>
                  <a:ext cx="15480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83" name="Ink 82">
                  <a:extLst>
                    <a:ext uri="{FF2B5EF4-FFF2-40B4-BE49-F238E27FC236}">
                      <a16:creationId xmlns:a16="http://schemas.microsoft.com/office/drawing/2014/main" id="{C9B99B72-2E35-CD6F-1855-91ECDBE438E0}"/>
                    </a:ext>
                  </a:extLst>
                </p14:cNvPr>
                <p14:cNvContentPartPr/>
                <p14:nvPr/>
              </p14:nvContentPartPr>
              <p14:xfrm>
                <a:off x="8507944" y="2131327"/>
                <a:ext cx="714960" cy="81000"/>
              </p14:xfrm>
            </p:contentPart>
          </mc:Choice>
          <mc:Fallback xmlns="">
            <p:pic>
              <p:nvPicPr>
                <p:cNvPr id="83" name="Ink 82">
                  <a:extLst>
                    <a:ext uri="{FF2B5EF4-FFF2-40B4-BE49-F238E27FC236}">
                      <a16:creationId xmlns:a16="http://schemas.microsoft.com/office/drawing/2014/main" id="{C9B99B72-2E35-CD6F-1855-91ECDBE438E0}"/>
                    </a:ext>
                  </a:extLst>
                </p:cNvPr>
                <p:cNvPicPr/>
                <p:nvPr/>
              </p:nvPicPr>
              <p:blipFill>
                <a:blip r:embed="rId112"/>
                <a:stretch>
                  <a:fillRect/>
                </a:stretch>
              </p:blipFill>
              <p:spPr>
                <a:xfrm>
                  <a:off x="8499304" y="2122687"/>
                  <a:ext cx="73260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84" name="Ink 83">
                  <a:extLst>
                    <a:ext uri="{FF2B5EF4-FFF2-40B4-BE49-F238E27FC236}">
                      <a16:creationId xmlns:a16="http://schemas.microsoft.com/office/drawing/2014/main" id="{A3BF8FEC-6C2E-AFA1-70FA-0E46EFA7C673}"/>
                    </a:ext>
                  </a:extLst>
                </p14:cNvPr>
                <p14:cNvContentPartPr/>
                <p14:nvPr/>
              </p14:nvContentPartPr>
              <p14:xfrm>
                <a:off x="8465104" y="2155447"/>
                <a:ext cx="201240" cy="83160"/>
              </p14:xfrm>
            </p:contentPart>
          </mc:Choice>
          <mc:Fallback xmlns="">
            <p:pic>
              <p:nvPicPr>
                <p:cNvPr id="84" name="Ink 83">
                  <a:extLst>
                    <a:ext uri="{FF2B5EF4-FFF2-40B4-BE49-F238E27FC236}">
                      <a16:creationId xmlns:a16="http://schemas.microsoft.com/office/drawing/2014/main" id="{A3BF8FEC-6C2E-AFA1-70FA-0E46EFA7C673}"/>
                    </a:ext>
                  </a:extLst>
                </p:cNvPr>
                <p:cNvPicPr/>
                <p:nvPr/>
              </p:nvPicPr>
              <p:blipFill>
                <a:blip r:embed="rId114"/>
                <a:stretch>
                  <a:fillRect/>
                </a:stretch>
              </p:blipFill>
              <p:spPr>
                <a:xfrm>
                  <a:off x="8456464" y="2146447"/>
                  <a:ext cx="21888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2" name="Ink 71">
                  <a:extLst>
                    <a:ext uri="{FF2B5EF4-FFF2-40B4-BE49-F238E27FC236}">
                      <a16:creationId xmlns:a16="http://schemas.microsoft.com/office/drawing/2014/main" id="{F29E9C07-E356-4430-E325-3871769306DC}"/>
                    </a:ext>
                  </a:extLst>
                </p14:cNvPr>
                <p14:cNvContentPartPr/>
                <p14:nvPr/>
              </p14:nvContentPartPr>
              <p14:xfrm>
                <a:off x="8001784" y="1678087"/>
                <a:ext cx="199800" cy="24480"/>
              </p14:xfrm>
            </p:contentPart>
          </mc:Choice>
          <mc:Fallback xmlns="">
            <p:pic>
              <p:nvPicPr>
                <p:cNvPr id="72" name="Ink 71">
                  <a:extLst>
                    <a:ext uri="{FF2B5EF4-FFF2-40B4-BE49-F238E27FC236}">
                      <a16:creationId xmlns:a16="http://schemas.microsoft.com/office/drawing/2014/main" id="{F29E9C07-E356-4430-E325-3871769306DC}"/>
                    </a:ext>
                  </a:extLst>
                </p:cNvPr>
                <p:cNvPicPr/>
                <p:nvPr/>
              </p:nvPicPr>
              <p:blipFill>
                <a:blip r:embed="rId116"/>
                <a:stretch>
                  <a:fillRect/>
                </a:stretch>
              </p:blipFill>
              <p:spPr>
                <a:xfrm>
                  <a:off x="7993144" y="1669087"/>
                  <a:ext cx="21744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3" name="Ink 72">
                  <a:extLst>
                    <a:ext uri="{FF2B5EF4-FFF2-40B4-BE49-F238E27FC236}">
                      <a16:creationId xmlns:a16="http://schemas.microsoft.com/office/drawing/2014/main" id="{1E2E5DE6-708F-2B48-CAD5-230DDBCFC2A8}"/>
                    </a:ext>
                  </a:extLst>
                </p14:cNvPr>
                <p14:cNvContentPartPr/>
                <p14:nvPr/>
              </p14:nvContentPartPr>
              <p14:xfrm>
                <a:off x="8145424" y="1627327"/>
                <a:ext cx="102600" cy="108720"/>
              </p14:xfrm>
            </p:contentPart>
          </mc:Choice>
          <mc:Fallback xmlns="">
            <p:pic>
              <p:nvPicPr>
                <p:cNvPr id="73" name="Ink 72">
                  <a:extLst>
                    <a:ext uri="{FF2B5EF4-FFF2-40B4-BE49-F238E27FC236}">
                      <a16:creationId xmlns:a16="http://schemas.microsoft.com/office/drawing/2014/main" id="{1E2E5DE6-708F-2B48-CAD5-230DDBCFC2A8}"/>
                    </a:ext>
                  </a:extLst>
                </p:cNvPr>
                <p:cNvPicPr/>
                <p:nvPr/>
              </p:nvPicPr>
              <p:blipFill>
                <a:blip r:embed="rId118"/>
                <a:stretch>
                  <a:fillRect/>
                </a:stretch>
              </p:blipFill>
              <p:spPr>
                <a:xfrm>
                  <a:off x="8136424" y="1618687"/>
                  <a:ext cx="1202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86" name="Ink 85">
                  <a:extLst>
                    <a:ext uri="{FF2B5EF4-FFF2-40B4-BE49-F238E27FC236}">
                      <a16:creationId xmlns:a16="http://schemas.microsoft.com/office/drawing/2014/main" id="{6793EBFA-F602-CD66-50F1-CCDE0E00E721}"/>
                    </a:ext>
                  </a:extLst>
                </p14:cNvPr>
                <p14:cNvContentPartPr/>
                <p14:nvPr/>
              </p14:nvContentPartPr>
              <p14:xfrm>
                <a:off x="8390584" y="1738207"/>
                <a:ext cx="203760" cy="80640"/>
              </p14:xfrm>
            </p:contentPart>
          </mc:Choice>
          <mc:Fallback xmlns="">
            <p:pic>
              <p:nvPicPr>
                <p:cNvPr id="86" name="Ink 85">
                  <a:extLst>
                    <a:ext uri="{FF2B5EF4-FFF2-40B4-BE49-F238E27FC236}">
                      <a16:creationId xmlns:a16="http://schemas.microsoft.com/office/drawing/2014/main" id="{6793EBFA-F602-CD66-50F1-CCDE0E00E721}"/>
                    </a:ext>
                  </a:extLst>
                </p:cNvPr>
                <p:cNvPicPr/>
                <p:nvPr/>
              </p:nvPicPr>
              <p:blipFill>
                <a:blip r:embed="rId120"/>
                <a:stretch>
                  <a:fillRect/>
                </a:stretch>
              </p:blipFill>
              <p:spPr>
                <a:xfrm>
                  <a:off x="8381584" y="1729567"/>
                  <a:ext cx="22140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75" name="Ink 74">
                  <a:extLst>
                    <a:ext uri="{FF2B5EF4-FFF2-40B4-BE49-F238E27FC236}">
                      <a16:creationId xmlns:a16="http://schemas.microsoft.com/office/drawing/2014/main" id="{A287FC80-D8AC-F95E-9029-A2734AFBC291}"/>
                    </a:ext>
                  </a:extLst>
                </p14:cNvPr>
                <p14:cNvContentPartPr/>
                <p14:nvPr/>
              </p14:nvContentPartPr>
              <p14:xfrm>
                <a:off x="9434224" y="1663327"/>
                <a:ext cx="153000" cy="17280"/>
              </p14:xfrm>
            </p:contentPart>
          </mc:Choice>
          <mc:Fallback xmlns="">
            <p:pic>
              <p:nvPicPr>
                <p:cNvPr id="75" name="Ink 74">
                  <a:extLst>
                    <a:ext uri="{FF2B5EF4-FFF2-40B4-BE49-F238E27FC236}">
                      <a16:creationId xmlns:a16="http://schemas.microsoft.com/office/drawing/2014/main" id="{A287FC80-D8AC-F95E-9029-A2734AFBC291}"/>
                    </a:ext>
                  </a:extLst>
                </p:cNvPr>
                <p:cNvPicPr/>
                <p:nvPr/>
              </p:nvPicPr>
              <p:blipFill>
                <a:blip r:embed="rId122"/>
                <a:stretch>
                  <a:fillRect/>
                </a:stretch>
              </p:blipFill>
              <p:spPr>
                <a:xfrm>
                  <a:off x="9425224" y="1654687"/>
                  <a:ext cx="17064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76" name="Ink 75">
                  <a:extLst>
                    <a:ext uri="{FF2B5EF4-FFF2-40B4-BE49-F238E27FC236}">
                      <a16:creationId xmlns:a16="http://schemas.microsoft.com/office/drawing/2014/main" id="{68ABFFE3-9DD6-6305-FB81-D6A49E6EFC32}"/>
                    </a:ext>
                  </a:extLst>
                </p14:cNvPr>
                <p14:cNvContentPartPr/>
                <p14:nvPr/>
              </p14:nvContentPartPr>
              <p14:xfrm>
                <a:off x="9528184" y="1617967"/>
                <a:ext cx="124560" cy="101880"/>
              </p14:xfrm>
            </p:contentPart>
          </mc:Choice>
          <mc:Fallback xmlns="">
            <p:pic>
              <p:nvPicPr>
                <p:cNvPr id="76" name="Ink 75">
                  <a:extLst>
                    <a:ext uri="{FF2B5EF4-FFF2-40B4-BE49-F238E27FC236}">
                      <a16:creationId xmlns:a16="http://schemas.microsoft.com/office/drawing/2014/main" id="{68ABFFE3-9DD6-6305-FB81-D6A49E6EFC32}"/>
                    </a:ext>
                  </a:extLst>
                </p:cNvPr>
                <p:cNvPicPr/>
                <p:nvPr/>
              </p:nvPicPr>
              <p:blipFill>
                <a:blip r:embed="rId124"/>
                <a:stretch>
                  <a:fillRect/>
                </a:stretch>
              </p:blipFill>
              <p:spPr>
                <a:xfrm>
                  <a:off x="9519184" y="1608967"/>
                  <a:ext cx="14220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87" name="Ink 86">
                  <a:extLst>
                    <a:ext uri="{FF2B5EF4-FFF2-40B4-BE49-F238E27FC236}">
                      <a16:creationId xmlns:a16="http://schemas.microsoft.com/office/drawing/2014/main" id="{FA9D226A-2254-7CA0-5E02-4D3C46B107B2}"/>
                    </a:ext>
                  </a:extLst>
                </p14:cNvPr>
                <p14:cNvContentPartPr/>
                <p14:nvPr/>
              </p14:nvContentPartPr>
              <p14:xfrm>
                <a:off x="9134344" y="1760887"/>
                <a:ext cx="127800" cy="65160"/>
              </p14:xfrm>
            </p:contentPart>
          </mc:Choice>
          <mc:Fallback xmlns="">
            <p:pic>
              <p:nvPicPr>
                <p:cNvPr id="87" name="Ink 86">
                  <a:extLst>
                    <a:ext uri="{FF2B5EF4-FFF2-40B4-BE49-F238E27FC236}">
                      <a16:creationId xmlns:a16="http://schemas.microsoft.com/office/drawing/2014/main" id="{FA9D226A-2254-7CA0-5E02-4D3C46B107B2}"/>
                    </a:ext>
                  </a:extLst>
                </p:cNvPr>
                <p:cNvPicPr/>
                <p:nvPr/>
              </p:nvPicPr>
              <p:blipFill>
                <a:blip r:embed="rId126"/>
                <a:stretch>
                  <a:fillRect/>
                </a:stretch>
              </p:blipFill>
              <p:spPr>
                <a:xfrm>
                  <a:off x="9125344" y="1752247"/>
                  <a:ext cx="14544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91" name="Ink 90">
                  <a:extLst>
                    <a:ext uri="{FF2B5EF4-FFF2-40B4-BE49-F238E27FC236}">
                      <a16:creationId xmlns:a16="http://schemas.microsoft.com/office/drawing/2014/main" id="{7C46AE6B-0AFB-4E47-0CC8-335B6430D71A}"/>
                    </a:ext>
                  </a:extLst>
                </p14:cNvPr>
                <p14:cNvContentPartPr/>
                <p14:nvPr/>
              </p14:nvContentPartPr>
              <p14:xfrm>
                <a:off x="8381584" y="2266327"/>
                <a:ext cx="1134360" cy="855360"/>
              </p14:xfrm>
            </p:contentPart>
          </mc:Choice>
          <mc:Fallback xmlns="">
            <p:pic>
              <p:nvPicPr>
                <p:cNvPr id="91" name="Ink 90">
                  <a:extLst>
                    <a:ext uri="{FF2B5EF4-FFF2-40B4-BE49-F238E27FC236}">
                      <a16:creationId xmlns:a16="http://schemas.microsoft.com/office/drawing/2014/main" id="{7C46AE6B-0AFB-4E47-0CC8-335B6430D71A}"/>
                    </a:ext>
                  </a:extLst>
                </p:cNvPr>
                <p:cNvPicPr/>
                <p:nvPr/>
              </p:nvPicPr>
              <p:blipFill>
                <a:blip r:embed="rId128"/>
                <a:stretch>
                  <a:fillRect/>
                </a:stretch>
              </p:blipFill>
              <p:spPr>
                <a:xfrm>
                  <a:off x="8372584" y="2257687"/>
                  <a:ext cx="1152000" cy="87300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92" name="Ink 91">
                  <a:extLst>
                    <a:ext uri="{FF2B5EF4-FFF2-40B4-BE49-F238E27FC236}">
                      <a16:creationId xmlns:a16="http://schemas.microsoft.com/office/drawing/2014/main" id="{47DC06D9-2617-46D4-D8A5-43CFC898C103}"/>
                    </a:ext>
                  </a:extLst>
                </p14:cNvPr>
                <p14:cNvContentPartPr/>
                <p14:nvPr/>
              </p14:nvContentPartPr>
              <p14:xfrm>
                <a:off x="2156104" y="3107647"/>
                <a:ext cx="6608160" cy="1235160"/>
              </p14:xfrm>
            </p:contentPart>
          </mc:Choice>
          <mc:Fallback xmlns="">
            <p:pic>
              <p:nvPicPr>
                <p:cNvPr id="92" name="Ink 91">
                  <a:extLst>
                    <a:ext uri="{FF2B5EF4-FFF2-40B4-BE49-F238E27FC236}">
                      <a16:creationId xmlns:a16="http://schemas.microsoft.com/office/drawing/2014/main" id="{47DC06D9-2617-46D4-D8A5-43CFC898C103}"/>
                    </a:ext>
                  </a:extLst>
                </p:cNvPr>
                <p:cNvPicPr/>
                <p:nvPr/>
              </p:nvPicPr>
              <p:blipFill>
                <a:blip r:embed="rId130"/>
                <a:stretch>
                  <a:fillRect/>
                </a:stretch>
              </p:blipFill>
              <p:spPr>
                <a:xfrm>
                  <a:off x="2147464" y="3099007"/>
                  <a:ext cx="6625800" cy="1252800"/>
                </a:xfrm>
                <a:prstGeom prst="rect">
                  <a:avLst/>
                </a:prstGeom>
              </p:spPr>
            </p:pic>
          </mc:Fallback>
        </mc:AlternateContent>
      </p:grpSp>
    </p:spTree>
    <p:extLst>
      <p:ext uri="{BB962C8B-B14F-4D97-AF65-F5344CB8AC3E}">
        <p14:creationId xmlns:p14="http://schemas.microsoft.com/office/powerpoint/2010/main" val="2687585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977A5898-1A37-0E5B-8757-15311D884E08}"/>
              </a:ext>
            </a:extLst>
          </p:cNvPr>
          <p:cNvPicPr>
            <a:picLocks noChangeAspect="1"/>
          </p:cNvPicPr>
          <p:nvPr/>
        </p:nvPicPr>
        <p:blipFill>
          <a:blip r:embed="rId3"/>
          <a:stretch>
            <a:fillRect/>
          </a:stretch>
        </p:blipFill>
        <p:spPr>
          <a:xfrm>
            <a:off x="6887156" y="5468159"/>
            <a:ext cx="1072167" cy="1067115"/>
          </a:xfrm>
          <a:prstGeom prst="rect">
            <a:avLst/>
          </a:prstGeom>
        </p:spPr>
      </p:pic>
      <p:sp>
        <p:nvSpPr>
          <p:cNvPr id="5" name="Rectangle 4">
            <a:extLst>
              <a:ext uri="{FF2B5EF4-FFF2-40B4-BE49-F238E27FC236}">
                <a16:creationId xmlns:a16="http://schemas.microsoft.com/office/drawing/2014/main" id="{D50F9007-0D7F-47E0-B1FA-ECE939DAE7A9}"/>
              </a:ext>
            </a:extLst>
          </p:cNvPr>
          <p:cNvSpPr/>
          <p:nvPr/>
        </p:nvSpPr>
        <p:spPr>
          <a:xfrm>
            <a:off x="4228098" y="51842"/>
            <a:ext cx="5287025" cy="551241"/>
          </a:xfrm>
          <a:prstGeom prst="rect">
            <a:avLst/>
          </a:prstGeom>
        </p:spPr>
        <p:txBody>
          <a:bodyPr wrap="none">
            <a:spAutoFit/>
          </a:bodyPr>
          <a:lstStyle/>
          <a:p>
            <a:r>
              <a:rPr lang="en-US" sz="2982" dirty="0">
                <a:latin typeface="Arial" panose="020B0604020202020204" pitchFamily="34" charset="0"/>
              </a:rPr>
              <a:t>Introduction to Central Dogma</a:t>
            </a:r>
          </a:p>
        </p:txBody>
      </p:sp>
      <p:sp>
        <p:nvSpPr>
          <p:cNvPr id="9" name="TextBox 8">
            <a:extLst>
              <a:ext uri="{FF2B5EF4-FFF2-40B4-BE49-F238E27FC236}">
                <a16:creationId xmlns:a16="http://schemas.microsoft.com/office/drawing/2014/main" id="{E42EFBBC-7EAE-4D4F-AC09-90E92D095C40}"/>
              </a:ext>
            </a:extLst>
          </p:cNvPr>
          <p:cNvSpPr txBox="1"/>
          <p:nvPr/>
        </p:nvSpPr>
        <p:spPr>
          <a:xfrm>
            <a:off x="196978" y="2022659"/>
            <a:ext cx="3475946" cy="1754326"/>
          </a:xfrm>
          <a:prstGeom prst="rect">
            <a:avLst/>
          </a:prstGeom>
          <a:noFill/>
        </p:spPr>
        <p:txBody>
          <a:bodyPr wrap="square" rtlCol="0">
            <a:spAutoFit/>
          </a:bodyPr>
          <a:lstStyle/>
          <a:p>
            <a:r>
              <a:rPr lang="en-US" sz="1800" dirty="0">
                <a:solidFill>
                  <a:srgbClr val="C00000"/>
                </a:solidFill>
                <a:latin typeface="Arial" panose="020B0604020202020204" pitchFamily="34" charset="0"/>
              </a:rPr>
              <a:t>Gene</a:t>
            </a:r>
            <a:r>
              <a:rPr lang="en-US" sz="1800" dirty="0">
                <a:latin typeface="Arial" panose="020B0604020202020204" pitchFamily="34" charset="0"/>
              </a:rPr>
              <a:t> – a segment of DNA that is converted (</a:t>
            </a:r>
            <a:r>
              <a:rPr lang="en-US" sz="1800" i="1" dirty="0">
                <a:solidFill>
                  <a:srgbClr val="C00000"/>
                </a:solidFill>
                <a:latin typeface="Arial" panose="020B0604020202020204" pitchFamily="34" charset="0"/>
              </a:rPr>
              <a:t>transcribed</a:t>
            </a:r>
            <a:r>
              <a:rPr lang="en-US" sz="1800" dirty="0">
                <a:latin typeface="Arial" panose="020B0604020202020204" pitchFamily="34" charset="0"/>
              </a:rPr>
              <a:t>) to RNA. A </a:t>
            </a:r>
            <a:r>
              <a:rPr lang="en-US" sz="1800" i="1" dirty="0">
                <a:solidFill>
                  <a:srgbClr val="C00000"/>
                </a:solidFill>
                <a:latin typeface="Arial" panose="020B0604020202020204" pitchFamily="34" charset="0"/>
              </a:rPr>
              <a:t>promoter</a:t>
            </a:r>
            <a:r>
              <a:rPr lang="en-US" sz="1800" dirty="0">
                <a:solidFill>
                  <a:srgbClr val="C00000"/>
                </a:solidFill>
                <a:latin typeface="Arial" panose="020B0604020202020204" pitchFamily="34" charset="0"/>
              </a:rPr>
              <a:t> (P)</a:t>
            </a:r>
            <a:r>
              <a:rPr lang="en-US" sz="1800" dirty="0">
                <a:latin typeface="Arial" panose="020B0604020202020204" pitchFamily="34" charset="0"/>
              </a:rPr>
              <a:t> sequence on the DNA is the minimal requirement for the production of RNA.</a:t>
            </a:r>
          </a:p>
        </p:txBody>
      </p:sp>
      <p:sp>
        <p:nvSpPr>
          <p:cNvPr id="12" name="TextBox 11">
            <a:extLst>
              <a:ext uri="{FF2B5EF4-FFF2-40B4-BE49-F238E27FC236}">
                <a16:creationId xmlns:a16="http://schemas.microsoft.com/office/drawing/2014/main" id="{C736123C-FCC4-4BA7-AD8B-EEE9296233C5}"/>
              </a:ext>
            </a:extLst>
          </p:cNvPr>
          <p:cNvSpPr txBox="1"/>
          <p:nvPr/>
        </p:nvSpPr>
        <p:spPr>
          <a:xfrm>
            <a:off x="90204" y="6091543"/>
            <a:ext cx="4538380" cy="369332"/>
          </a:xfrm>
          <a:prstGeom prst="rect">
            <a:avLst/>
          </a:prstGeom>
          <a:noFill/>
        </p:spPr>
        <p:txBody>
          <a:bodyPr wrap="square" rtlCol="0">
            <a:spAutoFit/>
          </a:bodyPr>
          <a:lstStyle/>
          <a:p>
            <a:r>
              <a:rPr lang="en-US" sz="1800" b="1" dirty="0">
                <a:solidFill>
                  <a:srgbClr val="00B050"/>
                </a:solidFill>
                <a:latin typeface="Arial" panose="020B0604020202020204" pitchFamily="34" charset="0"/>
              </a:rPr>
              <a:t>mRNA</a:t>
            </a:r>
            <a:r>
              <a:rPr lang="en-US" sz="1800" dirty="0">
                <a:latin typeface="Arial" panose="020B0604020202020204" pitchFamily="34" charset="0"/>
              </a:rPr>
              <a:t> are  </a:t>
            </a:r>
            <a:r>
              <a:rPr lang="en-US" sz="1800" i="1" dirty="0">
                <a:solidFill>
                  <a:srgbClr val="C00000"/>
                </a:solidFill>
                <a:latin typeface="Arial" panose="020B0604020202020204" pitchFamily="34" charset="0"/>
              </a:rPr>
              <a:t>translated</a:t>
            </a:r>
            <a:r>
              <a:rPr lang="en-US" sz="1800" dirty="0">
                <a:latin typeface="Arial" panose="020B0604020202020204" pitchFamily="34" charset="0"/>
              </a:rPr>
              <a:t> to a protein.</a:t>
            </a:r>
          </a:p>
        </p:txBody>
      </p:sp>
      <p:sp>
        <p:nvSpPr>
          <p:cNvPr id="6" name="TextBox 5">
            <a:extLst>
              <a:ext uri="{FF2B5EF4-FFF2-40B4-BE49-F238E27FC236}">
                <a16:creationId xmlns:a16="http://schemas.microsoft.com/office/drawing/2014/main" id="{7CC6A92E-A862-46B6-B9F9-F9515AD1D151}"/>
              </a:ext>
            </a:extLst>
          </p:cNvPr>
          <p:cNvSpPr txBox="1"/>
          <p:nvPr/>
        </p:nvSpPr>
        <p:spPr>
          <a:xfrm>
            <a:off x="196978" y="3830418"/>
            <a:ext cx="4354484" cy="2585323"/>
          </a:xfrm>
          <a:prstGeom prst="rect">
            <a:avLst/>
          </a:prstGeom>
          <a:noFill/>
        </p:spPr>
        <p:txBody>
          <a:bodyPr wrap="square" rtlCol="0">
            <a:spAutoFit/>
          </a:bodyPr>
          <a:lstStyle/>
          <a:p>
            <a:r>
              <a:rPr lang="en-US" sz="1800" dirty="0">
                <a:latin typeface="Arial" panose="020B0604020202020204" pitchFamily="34" charset="0"/>
              </a:rPr>
              <a:t>RNA molecules are processed in </a:t>
            </a:r>
            <a:r>
              <a:rPr lang="en-US" sz="1800" b="1" dirty="0">
                <a:latin typeface="Arial" panose="020B0604020202020204" pitchFamily="34" charset="0"/>
              </a:rPr>
              <a:t>Eukaryotic cells </a:t>
            </a:r>
            <a:r>
              <a:rPr lang="en-US" sz="1800" dirty="0">
                <a:latin typeface="Arial" panose="020B0604020202020204" pitchFamily="34" charset="0"/>
              </a:rPr>
              <a:t>before they are functional. Processing includes:</a:t>
            </a:r>
          </a:p>
          <a:p>
            <a:pPr marL="285750" indent="-285750">
              <a:buFont typeface="Arial" panose="020B0604020202020204" pitchFamily="34" charset="0"/>
              <a:buChar char="•"/>
            </a:pPr>
            <a:r>
              <a:rPr lang="en-US" sz="1800" dirty="0">
                <a:latin typeface="Arial" panose="020B0604020202020204" pitchFamily="34" charset="0"/>
              </a:rPr>
              <a:t>Splicing – removal of </a:t>
            </a:r>
            <a:r>
              <a:rPr lang="en-US" sz="1800" b="1" dirty="0">
                <a:latin typeface="Arial" panose="020B0604020202020204" pitchFamily="34" charset="0"/>
              </a:rPr>
              <a:t>introns</a:t>
            </a:r>
            <a:r>
              <a:rPr lang="en-US" sz="1800" dirty="0">
                <a:latin typeface="Arial" panose="020B0604020202020204" pitchFamily="34" charset="0"/>
              </a:rPr>
              <a:t>, joining </a:t>
            </a:r>
            <a:r>
              <a:rPr lang="en-US" sz="1800" b="1" dirty="0">
                <a:latin typeface="Arial" panose="020B0604020202020204" pitchFamily="34" charset="0"/>
              </a:rPr>
              <a:t>exons</a:t>
            </a:r>
            <a:r>
              <a:rPr lang="en-US" sz="1800" dirty="0">
                <a:latin typeface="Arial" panose="020B0604020202020204" pitchFamily="34" charset="0"/>
              </a:rPr>
              <a:t> to generate protein coding region.</a:t>
            </a:r>
          </a:p>
          <a:p>
            <a:pPr marL="285750" indent="-285750">
              <a:buFont typeface="Arial" panose="020B0604020202020204" pitchFamily="34" charset="0"/>
              <a:buChar char="•"/>
            </a:pPr>
            <a:r>
              <a:rPr lang="en-US" sz="1800" dirty="0">
                <a:latin typeface="Arial" panose="020B0604020202020204" pitchFamily="34" charset="0"/>
              </a:rPr>
              <a:t>5’ capping</a:t>
            </a:r>
          </a:p>
          <a:p>
            <a:pPr marL="285750" indent="-285750">
              <a:buFont typeface="Arial" panose="020B0604020202020204" pitchFamily="34" charset="0"/>
              <a:buChar char="•"/>
            </a:pPr>
            <a:r>
              <a:rPr lang="en-US" sz="1800" dirty="0">
                <a:latin typeface="Arial" panose="020B0604020202020204" pitchFamily="34" charset="0"/>
              </a:rPr>
              <a:t>3’ </a:t>
            </a:r>
            <a:r>
              <a:rPr lang="en-US" sz="1800" dirty="0" err="1">
                <a:latin typeface="Arial" panose="020B0604020202020204" pitchFamily="34" charset="0"/>
              </a:rPr>
              <a:t>polyA</a:t>
            </a:r>
            <a:r>
              <a:rPr lang="en-US" sz="1800" dirty="0">
                <a:latin typeface="Arial" panose="020B0604020202020204" pitchFamily="34" charset="0"/>
              </a:rPr>
              <a:t> tail</a:t>
            </a:r>
          </a:p>
          <a:p>
            <a:endParaRPr lang="en-US" sz="1800" dirty="0">
              <a:latin typeface="Arial" panose="020B0604020202020204" pitchFamily="34" charset="0"/>
            </a:endParaRPr>
          </a:p>
        </p:txBody>
      </p:sp>
      <p:sp>
        <p:nvSpPr>
          <p:cNvPr id="7" name="TextBox 6">
            <a:extLst>
              <a:ext uri="{FF2B5EF4-FFF2-40B4-BE49-F238E27FC236}">
                <a16:creationId xmlns:a16="http://schemas.microsoft.com/office/drawing/2014/main" id="{9E6B1AB0-99FB-466C-AFA4-86A7E9A5044F}"/>
              </a:ext>
            </a:extLst>
          </p:cNvPr>
          <p:cNvSpPr txBox="1"/>
          <p:nvPr/>
        </p:nvSpPr>
        <p:spPr>
          <a:xfrm>
            <a:off x="162302" y="255469"/>
            <a:ext cx="4424779" cy="1754326"/>
          </a:xfrm>
          <a:prstGeom prst="rect">
            <a:avLst/>
          </a:prstGeom>
          <a:noFill/>
        </p:spPr>
        <p:txBody>
          <a:bodyPr wrap="square" rtlCol="0">
            <a:spAutoFit/>
          </a:bodyPr>
          <a:lstStyle/>
          <a:p>
            <a:r>
              <a:rPr lang="en-US" sz="1800" dirty="0">
                <a:solidFill>
                  <a:srgbClr val="C00000"/>
                </a:solidFill>
                <a:latin typeface="Arial" panose="020B0604020202020204" pitchFamily="34" charset="0"/>
              </a:rPr>
              <a:t>Genome</a:t>
            </a:r>
            <a:r>
              <a:rPr lang="en-US" sz="1800" dirty="0">
                <a:latin typeface="Arial" panose="020B0604020202020204" pitchFamily="34" charset="0"/>
              </a:rPr>
              <a:t>:  Entire DNA content of an organism, contains all of the instructions for life.  Single circular molecule in </a:t>
            </a:r>
            <a:r>
              <a:rPr lang="en-US" sz="1800" dirty="0" err="1">
                <a:latin typeface="Arial" panose="020B0604020202020204" pitchFamily="34" charset="0"/>
              </a:rPr>
              <a:t>Proks</a:t>
            </a:r>
            <a:r>
              <a:rPr lang="en-US" sz="1800" dirty="0">
                <a:latin typeface="Arial" panose="020B0604020202020204" pitchFamily="34" charset="0"/>
              </a:rPr>
              <a:t>, multiple linear molecules (chromosomes) in </a:t>
            </a:r>
            <a:r>
              <a:rPr lang="en-US" sz="1800" dirty="0" err="1">
                <a:latin typeface="Arial" panose="020B0604020202020204" pitchFamily="34" charset="0"/>
              </a:rPr>
              <a:t>Euks</a:t>
            </a:r>
            <a:r>
              <a:rPr lang="en-US" sz="1800" dirty="0">
                <a:latin typeface="Arial" panose="020B0604020202020204" pitchFamily="34" charset="0"/>
              </a:rPr>
              <a:t>.  The genome is </a:t>
            </a:r>
            <a:r>
              <a:rPr lang="en-US" sz="1800" i="1" dirty="0">
                <a:solidFill>
                  <a:srgbClr val="C00000"/>
                </a:solidFill>
                <a:latin typeface="Arial" panose="020B0604020202020204" pitchFamily="34" charset="0"/>
              </a:rPr>
              <a:t>replicated</a:t>
            </a:r>
            <a:r>
              <a:rPr lang="en-US" sz="1800" dirty="0">
                <a:latin typeface="Arial" panose="020B0604020202020204" pitchFamily="34" charset="0"/>
              </a:rPr>
              <a:t> when cells divide.</a:t>
            </a:r>
          </a:p>
        </p:txBody>
      </p:sp>
      <p:pic>
        <p:nvPicPr>
          <p:cNvPr id="11" name="Picture 10">
            <a:extLst>
              <a:ext uri="{FF2B5EF4-FFF2-40B4-BE49-F238E27FC236}">
                <a16:creationId xmlns:a16="http://schemas.microsoft.com/office/drawing/2014/main" id="{8D6A73D2-185B-49B6-9F2A-924CE68C6E06}"/>
              </a:ext>
            </a:extLst>
          </p:cNvPr>
          <p:cNvPicPr>
            <a:picLocks noChangeAspect="1"/>
          </p:cNvPicPr>
          <p:nvPr/>
        </p:nvPicPr>
        <p:blipFill>
          <a:blip r:embed="rId4"/>
          <a:stretch>
            <a:fillRect/>
          </a:stretch>
        </p:blipFill>
        <p:spPr>
          <a:xfrm>
            <a:off x="5895968" y="549595"/>
            <a:ext cx="4558802" cy="2147196"/>
          </a:xfrm>
          <a:prstGeom prst="rect">
            <a:avLst/>
          </a:prstGeom>
        </p:spPr>
      </p:pic>
      <p:grpSp>
        <p:nvGrpSpPr>
          <p:cNvPr id="35" name="Group 34">
            <a:extLst>
              <a:ext uri="{FF2B5EF4-FFF2-40B4-BE49-F238E27FC236}">
                <a16:creationId xmlns:a16="http://schemas.microsoft.com/office/drawing/2014/main" id="{144FA1C0-7AF9-4B81-808C-F5809E49DD58}"/>
              </a:ext>
            </a:extLst>
          </p:cNvPr>
          <p:cNvGrpSpPr/>
          <p:nvPr/>
        </p:nvGrpSpPr>
        <p:grpSpPr>
          <a:xfrm>
            <a:off x="4697868" y="2544979"/>
            <a:ext cx="6889312" cy="530126"/>
            <a:chOff x="3369242" y="2976082"/>
            <a:chExt cx="7127875" cy="548483"/>
          </a:xfrm>
        </p:grpSpPr>
        <p:graphicFrame>
          <p:nvGraphicFramePr>
            <p:cNvPr id="8" name="Object 7">
              <a:extLst>
                <a:ext uri="{FF2B5EF4-FFF2-40B4-BE49-F238E27FC236}">
                  <a16:creationId xmlns:a16="http://schemas.microsoft.com/office/drawing/2014/main" id="{9EB93237-5AB4-461F-B9CA-9B073DEC4F94}"/>
                </a:ext>
              </a:extLst>
            </p:cNvPr>
            <p:cNvGraphicFramePr>
              <a:graphicFrameLocks noChangeAspect="1"/>
            </p:cNvGraphicFramePr>
            <p:nvPr/>
          </p:nvGraphicFramePr>
          <p:xfrm>
            <a:off x="3369242" y="3254690"/>
            <a:ext cx="7127875" cy="269875"/>
          </p:xfrm>
          <a:graphic>
            <a:graphicData uri="http://schemas.openxmlformats.org/presentationml/2006/ole">
              <mc:AlternateContent xmlns:mc="http://schemas.openxmlformats.org/markup-compatibility/2006">
                <mc:Choice xmlns:v="urn:schemas-microsoft-com:vml" Requires="v">
                  <p:oleObj name="Image" r:id="rId5" imgW="74133000" imgH="2806200" progId="Photoshop.Image.13">
                    <p:embed/>
                  </p:oleObj>
                </mc:Choice>
                <mc:Fallback>
                  <p:oleObj name="Image" r:id="rId5" imgW="74133000" imgH="2806200" progId="Photoshop.Image.13">
                    <p:embed/>
                    <p:pic>
                      <p:nvPicPr>
                        <p:cNvPr id="8" name="Object 7">
                          <a:extLst>
                            <a:ext uri="{FF2B5EF4-FFF2-40B4-BE49-F238E27FC236}">
                              <a16:creationId xmlns:a16="http://schemas.microsoft.com/office/drawing/2014/main" id="{9EB93237-5AB4-461F-B9CA-9B073DEC4F94}"/>
                            </a:ext>
                          </a:extLst>
                        </p:cNvPr>
                        <p:cNvPicPr/>
                        <p:nvPr/>
                      </p:nvPicPr>
                      <p:blipFill>
                        <a:blip r:embed="rId6"/>
                        <a:stretch>
                          <a:fillRect/>
                        </a:stretch>
                      </p:blipFill>
                      <p:spPr>
                        <a:xfrm>
                          <a:off x="3369242" y="3254690"/>
                          <a:ext cx="7127875" cy="269875"/>
                        </a:xfrm>
                        <a:prstGeom prst="rect">
                          <a:avLst/>
                        </a:prstGeom>
                      </p:spPr>
                    </p:pic>
                  </p:oleObj>
                </mc:Fallback>
              </mc:AlternateContent>
            </a:graphicData>
          </a:graphic>
        </p:graphicFrame>
        <p:grpSp>
          <p:nvGrpSpPr>
            <p:cNvPr id="34" name="Group 33">
              <a:extLst>
                <a:ext uri="{FF2B5EF4-FFF2-40B4-BE49-F238E27FC236}">
                  <a16:creationId xmlns:a16="http://schemas.microsoft.com/office/drawing/2014/main" id="{6B30F0D4-7188-47D4-8F15-BF27E10FC18E}"/>
                </a:ext>
              </a:extLst>
            </p:cNvPr>
            <p:cNvGrpSpPr/>
            <p:nvPr/>
          </p:nvGrpSpPr>
          <p:grpSpPr>
            <a:xfrm>
              <a:off x="3546708" y="2976082"/>
              <a:ext cx="6829192" cy="472284"/>
              <a:chOff x="3546708" y="2976082"/>
              <a:chExt cx="6829192" cy="472284"/>
            </a:xfrm>
          </p:grpSpPr>
          <p:sp>
            <p:nvSpPr>
              <p:cNvPr id="10" name="Rectangle 9">
                <a:extLst>
                  <a:ext uri="{FF2B5EF4-FFF2-40B4-BE49-F238E27FC236}">
                    <a16:creationId xmlns:a16="http://schemas.microsoft.com/office/drawing/2014/main" id="{629E730E-BAA0-41BF-9242-80158EC1B5BB}"/>
                  </a:ext>
                </a:extLst>
              </p:cNvPr>
              <p:cNvSpPr/>
              <p:nvPr/>
            </p:nvSpPr>
            <p:spPr>
              <a:xfrm>
                <a:off x="3605812" y="3279775"/>
                <a:ext cx="3082544" cy="16859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dirty="0">
                  <a:latin typeface="Arial" panose="020B0604020202020204" pitchFamily="34" charset="0"/>
                </a:endParaRPr>
              </a:p>
            </p:txBody>
          </p:sp>
          <p:sp>
            <p:nvSpPr>
              <p:cNvPr id="14" name="Rectangle 13">
                <a:extLst>
                  <a:ext uri="{FF2B5EF4-FFF2-40B4-BE49-F238E27FC236}">
                    <a16:creationId xmlns:a16="http://schemas.microsoft.com/office/drawing/2014/main" id="{D3A4A8B4-58D5-4DB8-B80A-8C36CE60F5FD}"/>
                  </a:ext>
                </a:extLst>
              </p:cNvPr>
              <p:cNvSpPr/>
              <p:nvPr/>
            </p:nvSpPr>
            <p:spPr>
              <a:xfrm>
                <a:off x="7293356" y="3279776"/>
                <a:ext cx="3082544" cy="168590"/>
              </a:xfrm>
              <a:prstGeom prst="rect">
                <a:avLst/>
              </a:prstGeom>
              <a:solidFill>
                <a:srgbClr val="00B05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dirty="0">
                  <a:latin typeface="Arial" panose="020B0604020202020204" pitchFamily="34" charset="0"/>
                </a:endParaRPr>
              </a:p>
            </p:txBody>
          </p:sp>
          <p:sp>
            <p:nvSpPr>
              <p:cNvPr id="15" name="TextBox 14">
                <a:extLst>
                  <a:ext uri="{FF2B5EF4-FFF2-40B4-BE49-F238E27FC236}">
                    <a16:creationId xmlns:a16="http://schemas.microsoft.com/office/drawing/2014/main" id="{4C4A6FD0-30D5-4504-9105-1ED026588D96}"/>
                  </a:ext>
                </a:extLst>
              </p:cNvPr>
              <p:cNvSpPr txBox="1"/>
              <p:nvPr/>
            </p:nvSpPr>
            <p:spPr>
              <a:xfrm>
                <a:off x="3546708" y="2985121"/>
                <a:ext cx="330375" cy="346961"/>
              </a:xfrm>
              <a:prstGeom prst="rect">
                <a:avLst/>
              </a:prstGeom>
              <a:noFill/>
            </p:spPr>
            <p:txBody>
              <a:bodyPr wrap="none" rtlCol="0">
                <a:spAutoFit/>
              </a:bodyPr>
              <a:lstStyle/>
              <a:p>
                <a:r>
                  <a:rPr lang="en-US" sz="1579" dirty="0">
                    <a:latin typeface="Arial" panose="020B0604020202020204" pitchFamily="34" charset="0"/>
                  </a:rPr>
                  <a:t>P</a:t>
                </a:r>
              </a:p>
            </p:txBody>
          </p:sp>
          <p:sp>
            <p:nvSpPr>
              <p:cNvPr id="16" name="TextBox 15">
                <a:extLst>
                  <a:ext uri="{FF2B5EF4-FFF2-40B4-BE49-F238E27FC236}">
                    <a16:creationId xmlns:a16="http://schemas.microsoft.com/office/drawing/2014/main" id="{FBA74FB1-692B-4393-9877-9AA58EAA4B0D}"/>
                  </a:ext>
                </a:extLst>
              </p:cNvPr>
              <p:cNvSpPr txBox="1"/>
              <p:nvPr/>
            </p:nvSpPr>
            <p:spPr>
              <a:xfrm>
                <a:off x="7202841" y="2976082"/>
                <a:ext cx="330375" cy="346961"/>
              </a:xfrm>
              <a:prstGeom prst="rect">
                <a:avLst/>
              </a:prstGeom>
              <a:noFill/>
            </p:spPr>
            <p:txBody>
              <a:bodyPr wrap="none" rtlCol="0">
                <a:spAutoFit/>
              </a:bodyPr>
              <a:lstStyle/>
              <a:p>
                <a:r>
                  <a:rPr lang="en-US" sz="1579" dirty="0">
                    <a:latin typeface="Arial" panose="020B0604020202020204" pitchFamily="34" charset="0"/>
                  </a:rPr>
                  <a:t>P</a:t>
                </a:r>
              </a:p>
            </p:txBody>
          </p:sp>
        </p:grpSp>
      </p:grpSp>
      <p:cxnSp>
        <p:nvCxnSpPr>
          <p:cNvPr id="18" name="Straight Connector 17">
            <a:extLst>
              <a:ext uri="{FF2B5EF4-FFF2-40B4-BE49-F238E27FC236}">
                <a16:creationId xmlns:a16="http://schemas.microsoft.com/office/drawing/2014/main" id="{7323B194-50C2-4D76-BC53-A080E814ECD7}"/>
              </a:ext>
            </a:extLst>
          </p:cNvPr>
          <p:cNvCxnSpPr/>
          <p:nvPr/>
        </p:nvCxnSpPr>
        <p:spPr>
          <a:xfrm>
            <a:off x="5116143" y="3703644"/>
            <a:ext cx="2551356"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22F90A9-2922-412B-8E96-FE134CAC07FC}"/>
              </a:ext>
            </a:extLst>
          </p:cNvPr>
          <p:cNvCxnSpPr>
            <a:cxnSpLocks/>
          </p:cNvCxnSpPr>
          <p:nvPr/>
        </p:nvCxnSpPr>
        <p:spPr>
          <a:xfrm>
            <a:off x="8642503" y="3703644"/>
            <a:ext cx="2772992"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10809B1-5902-4E06-A27F-92E09C5234B8}"/>
              </a:ext>
            </a:extLst>
          </p:cNvPr>
          <p:cNvGrpSpPr/>
          <p:nvPr/>
        </p:nvGrpSpPr>
        <p:grpSpPr>
          <a:xfrm>
            <a:off x="8801871" y="4287941"/>
            <a:ext cx="2956020" cy="350105"/>
            <a:chOff x="7672742" y="4941460"/>
            <a:chExt cx="3058381" cy="362228"/>
          </a:xfrm>
        </p:grpSpPr>
        <p:cxnSp>
          <p:nvCxnSpPr>
            <p:cNvPr id="23" name="Straight Connector 22">
              <a:extLst>
                <a:ext uri="{FF2B5EF4-FFF2-40B4-BE49-F238E27FC236}">
                  <a16:creationId xmlns:a16="http://schemas.microsoft.com/office/drawing/2014/main" id="{F9495FD6-139B-4C24-A996-A8162E0762B7}"/>
                </a:ext>
              </a:extLst>
            </p:cNvPr>
            <p:cNvCxnSpPr>
              <a:cxnSpLocks/>
            </p:cNvCxnSpPr>
            <p:nvPr/>
          </p:nvCxnSpPr>
          <p:spPr>
            <a:xfrm>
              <a:off x="8278838" y="5149850"/>
              <a:ext cx="1700469"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497BF61-2C8B-4991-9821-B34AD0E8BE44}"/>
                </a:ext>
              </a:extLst>
            </p:cNvPr>
            <p:cNvSpPr txBox="1"/>
            <p:nvPr/>
          </p:nvSpPr>
          <p:spPr>
            <a:xfrm>
              <a:off x="7672742" y="4941460"/>
              <a:ext cx="643834" cy="346960"/>
            </a:xfrm>
            <a:prstGeom prst="rect">
              <a:avLst/>
            </a:prstGeom>
            <a:noFill/>
          </p:spPr>
          <p:txBody>
            <a:bodyPr wrap="none" rtlCol="0">
              <a:spAutoFit/>
            </a:bodyPr>
            <a:lstStyle/>
            <a:p>
              <a:r>
                <a:rPr lang="en-US" sz="1579" dirty="0" err="1">
                  <a:latin typeface="Arial" panose="020B0604020202020204" pitchFamily="34" charset="0"/>
                </a:rPr>
                <a:t>meG</a:t>
              </a:r>
              <a:endParaRPr lang="en-US" sz="1579" dirty="0">
                <a:latin typeface="Arial" panose="020B0604020202020204" pitchFamily="34" charset="0"/>
              </a:endParaRPr>
            </a:p>
          </p:txBody>
        </p:sp>
        <p:sp>
          <p:nvSpPr>
            <p:cNvPr id="26" name="TextBox 25">
              <a:extLst>
                <a:ext uri="{FF2B5EF4-FFF2-40B4-BE49-F238E27FC236}">
                  <a16:creationId xmlns:a16="http://schemas.microsoft.com/office/drawing/2014/main" id="{474C0B4C-54CF-4B61-99CB-7EF516481ADF}"/>
                </a:ext>
              </a:extLst>
            </p:cNvPr>
            <p:cNvSpPr txBox="1"/>
            <p:nvPr/>
          </p:nvSpPr>
          <p:spPr>
            <a:xfrm>
              <a:off x="9843488" y="4956728"/>
              <a:ext cx="887635" cy="346960"/>
            </a:xfrm>
            <a:prstGeom prst="rect">
              <a:avLst/>
            </a:prstGeom>
            <a:noFill/>
          </p:spPr>
          <p:txBody>
            <a:bodyPr wrap="none" rtlCol="0">
              <a:spAutoFit/>
            </a:bodyPr>
            <a:lstStyle/>
            <a:p>
              <a:r>
                <a:rPr lang="en-US" sz="1579" dirty="0">
                  <a:latin typeface="Arial" panose="020B0604020202020204" pitchFamily="34" charset="0"/>
                </a:rPr>
                <a:t>AAAAA</a:t>
              </a:r>
            </a:p>
          </p:txBody>
        </p:sp>
      </p:grpSp>
      <p:pic>
        <p:nvPicPr>
          <p:cNvPr id="27" name="Picture 26">
            <a:extLst>
              <a:ext uri="{FF2B5EF4-FFF2-40B4-BE49-F238E27FC236}">
                <a16:creationId xmlns:a16="http://schemas.microsoft.com/office/drawing/2014/main" id="{1A878793-11DF-4356-92FA-A1EFCE982150}"/>
              </a:ext>
            </a:extLst>
          </p:cNvPr>
          <p:cNvPicPr>
            <a:picLocks noChangeAspect="1"/>
          </p:cNvPicPr>
          <p:nvPr/>
        </p:nvPicPr>
        <p:blipFill>
          <a:blip r:embed="rId7"/>
          <a:stretch>
            <a:fillRect/>
          </a:stretch>
        </p:blipFill>
        <p:spPr>
          <a:xfrm>
            <a:off x="9283289" y="4991152"/>
            <a:ext cx="1378765" cy="1138234"/>
          </a:xfrm>
          <a:prstGeom prst="rect">
            <a:avLst/>
          </a:prstGeom>
        </p:spPr>
      </p:pic>
      <p:cxnSp>
        <p:nvCxnSpPr>
          <p:cNvPr id="30" name="Straight Arrow Connector 29">
            <a:extLst>
              <a:ext uri="{FF2B5EF4-FFF2-40B4-BE49-F238E27FC236}">
                <a16:creationId xmlns:a16="http://schemas.microsoft.com/office/drawing/2014/main" id="{A42E26F7-6527-4CB5-BF1E-15F8E7CB23B9}"/>
              </a:ext>
            </a:extLst>
          </p:cNvPr>
          <p:cNvCxnSpPr/>
          <p:nvPr/>
        </p:nvCxnSpPr>
        <p:spPr>
          <a:xfrm>
            <a:off x="6391821" y="3168180"/>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5F223C2-FD75-4693-9AC9-6DD9E0811898}"/>
              </a:ext>
            </a:extLst>
          </p:cNvPr>
          <p:cNvCxnSpPr/>
          <p:nvPr/>
        </p:nvCxnSpPr>
        <p:spPr>
          <a:xfrm>
            <a:off x="10047149" y="3168180"/>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DD055F2-58CE-4409-9DA1-C680BDD07D17}"/>
              </a:ext>
            </a:extLst>
          </p:cNvPr>
          <p:cNvCxnSpPr/>
          <p:nvPr/>
        </p:nvCxnSpPr>
        <p:spPr>
          <a:xfrm>
            <a:off x="10047149" y="3830418"/>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A7AC257-87E5-4CFF-9446-91D73A747FF8}"/>
              </a:ext>
            </a:extLst>
          </p:cNvPr>
          <p:cNvCxnSpPr/>
          <p:nvPr/>
        </p:nvCxnSpPr>
        <p:spPr>
          <a:xfrm>
            <a:off x="10047149" y="4590776"/>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14B8077-50DC-4573-9623-17597D5F4D44}"/>
              </a:ext>
            </a:extLst>
          </p:cNvPr>
          <p:cNvSpPr txBox="1"/>
          <p:nvPr/>
        </p:nvSpPr>
        <p:spPr>
          <a:xfrm>
            <a:off x="7626360" y="3129063"/>
            <a:ext cx="1430007" cy="354584"/>
          </a:xfrm>
          <a:prstGeom prst="rect">
            <a:avLst/>
          </a:prstGeom>
          <a:noFill/>
        </p:spPr>
        <p:txBody>
          <a:bodyPr wrap="none" rtlCol="0">
            <a:spAutoFit/>
          </a:bodyPr>
          <a:lstStyle/>
          <a:p>
            <a:r>
              <a:rPr lang="en-US" sz="1704" i="1" dirty="0">
                <a:solidFill>
                  <a:srgbClr val="C00000"/>
                </a:solidFill>
                <a:latin typeface="Arial" panose="020B0604020202020204" pitchFamily="34" charset="0"/>
              </a:rPr>
              <a:t>Transcription</a:t>
            </a:r>
          </a:p>
        </p:txBody>
      </p:sp>
      <p:sp>
        <p:nvSpPr>
          <p:cNvPr id="37" name="TextBox 36">
            <a:extLst>
              <a:ext uri="{FF2B5EF4-FFF2-40B4-BE49-F238E27FC236}">
                <a16:creationId xmlns:a16="http://schemas.microsoft.com/office/drawing/2014/main" id="{739E24F3-49DA-4188-9158-7C1C01D322AC}"/>
              </a:ext>
            </a:extLst>
          </p:cNvPr>
          <p:cNvSpPr txBox="1"/>
          <p:nvPr/>
        </p:nvSpPr>
        <p:spPr>
          <a:xfrm>
            <a:off x="8642503" y="3768658"/>
            <a:ext cx="3113288" cy="354584"/>
          </a:xfrm>
          <a:prstGeom prst="rect">
            <a:avLst/>
          </a:prstGeom>
          <a:noFill/>
        </p:spPr>
        <p:txBody>
          <a:bodyPr wrap="none" rtlCol="0">
            <a:spAutoFit/>
          </a:bodyPr>
          <a:lstStyle/>
          <a:p>
            <a:r>
              <a:rPr lang="en-US" sz="1704" i="1" dirty="0">
                <a:solidFill>
                  <a:srgbClr val="C00000"/>
                </a:solidFill>
                <a:latin typeface="Arial" panose="020B0604020202020204" pitchFamily="34" charset="0"/>
              </a:rPr>
              <a:t>mRNA Processing (</a:t>
            </a:r>
            <a:r>
              <a:rPr lang="en-US" sz="1704" i="1" dirty="0" err="1">
                <a:solidFill>
                  <a:srgbClr val="C00000"/>
                </a:solidFill>
                <a:latin typeface="Arial" panose="020B0604020202020204" pitchFamily="34" charset="0"/>
              </a:rPr>
              <a:t>Euks</a:t>
            </a:r>
            <a:r>
              <a:rPr lang="en-US" sz="1704" i="1" dirty="0">
                <a:solidFill>
                  <a:srgbClr val="C00000"/>
                </a:solidFill>
                <a:latin typeface="Arial" panose="020B0604020202020204" pitchFamily="34" charset="0"/>
              </a:rPr>
              <a:t> only)</a:t>
            </a:r>
          </a:p>
        </p:txBody>
      </p:sp>
      <p:sp>
        <p:nvSpPr>
          <p:cNvPr id="39" name="TextBox 38">
            <a:extLst>
              <a:ext uri="{FF2B5EF4-FFF2-40B4-BE49-F238E27FC236}">
                <a16:creationId xmlns:a16="http://schemas.microsoft.com/office/drawing/2014/main" id="{30C5F045-74C1-43E3-8622-83AEC03EBBE8}"/>
              </a:ext>
            </a:extLst>
          </p:cNvPr>
          <p:cNvSpPr txBox="1"/>
          <p:nvPr/>
        </p:nvSpPr>
        <p:spPr>
          <a:xfrm>
            <a:off x="10136487" y="4844010"/>
            <a:ext cx="1248868" cy="354584"/>
          </a:xfrm>
          <a:prstGeom prst="rect">
            <a:avLst/>
          </a:prstGeom>
          <a:noFill/>
        </p:spPr>
        <p:txBody>
          <a:bodyPr wrap="none" rtlCol="0">
            <a:spAutoFit/>
          </a:bodyPr>
          <a:lstStyle/>
          <a:p>
            <a:r>
              <a:rPr lang="en-US" sz="1704" i="1" dirty="0">
                <a:solidFill>
                  <a:srgbClr val="C00000"/>
                </a:solidFill>
                <a:latin typeface="Arial" panose="020B0604020202020204" pitchFamily="34" charset="0"/>
              </a:rPr>
              <a:t>Translation</a:t>
            </a:r>
          </a:p>
        </p:txBody>
      </p:sp>
      <p:cxnSp>
        <p:nvCxnSpPr>
          <p:cNvPr id="41" name="Straight Arrow Connector 40">
            <a:extLst>
              <a:ext uri="{FF2B5EF4-FFF2-40B4-BE49-F238E27FC236}">
                <a16:creationId xmlns:a16="http://schemas.microsoft.com/office/drawing/2014/main" id="{A91E4634-C06B-477B-938D-36173B0C420E}"/>
              </a:ext>
            </a:extLst>
          </p:cNvPr>
          <p:cNvCxnSpPr/>
          <p:nvPr/>
        </p:nvCxnSpPr>
        <p:spPr>
          <a:xfrm flipH="1">
            <a:off x="4933878" y="3907411"/>
            <a:ext cx="560488" cy="688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4ABA2FA-46DE-4C67-BF87-06B1B63615C0}"/>
              </a:ext>
            </a:extLst>
          </p:cNvPr>
          <p:cNvCxnSpPr>
            <a:cxnSpLocks/>
            <a:endCxn id="50" idx="0"/>
          </p:cNvCxnSpPr>
          <p:nvPr/>
        </p:nvCxnSpPr>
        <p:spPr>
          <a:xfrm flipH="1">
            <a:off x="6225948" y="3949826"/>
            <a:ext cx="94483" cy="1479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E214723-55B8-42EE-BFD8-BDE45E8B3D7C}"/>
              </a:ext>
            </a:extLst>
          </p:cNvPr>
          <p:cNvCxnSpPr/>
          <p:nvPr/>
        </p:nvCxnSpPr>
        <p:spPr>
          <a:xfrm>
            <a:off x="6630547" y="3989810"/>
            <a:ext cx="515548" cy="783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667AE05-1EC3-4FCB-A1F8-B205C5B20DA9}"/>
              </a:ext>
            </a:extLst>
          </p:cNvPr>
          <p:cNvSpPr txBox="1"/>
          <p:nvPr/>
        </p:nvSpPr>
        <p:spPr>
          <a:xfrm>
            <a:off x="6717175" y="4880840"/>
            <a:ext cx="801823" cy="578363"/>
          </a:xfrm>
          <a:prstGeom prst="rect">
            <a:avLst/>
          </a:prstGeom>
          <a:noFill/>
        </p:spPr>
        <p:txBody>
          <a:bodyPr wrap="none" rtlCol="0">
            <a:spAutoFit/>
          </a:bodyPr>
          <a:lstStyle/>
          <a:p>
            <a:r>
              <a:rPr lang="en-US" sz="1579" dirty="0">
                <a:latin typeface="Arial" panose="020B0604020202020204" pitchFamily="34" charset="0"/>
              </a:rPr>
              <a:t>tRNA</a:t>
            </a:r>
          </a:p>
          <a:p>
            <a:r>
              <a:rPr lang="en-US" sz="1579" dirty="0">
                <a:latin typeface="Arial" panose="020B0604020202020204" pitchFamily="34" charset="0"/>
              </a:rPr>
              <a:t>(p syn)</a:t>
            </a:r>
          </a:p>
        </p:txBody>
      </p:sp>
      <p:sp>
        <p:nvSpPr>
          <p:cNvPr id="47" name="TextBox 46">
            <a:extLst>
              <a:ext uri="{FF2B5EF4-FFF2-40B4-BE49-F238E27FC236}">
                <a16:creationId xmlns:a16="http://schemas.microsoft.com/office/drawing/2014/main" id="{5E455D2B-931C-4CD0-8C45-6CE61F0E5C44}"/>
              </a:ext>
            </a:extLst>
          </p:cNvPr>
          <p:cNvSpPr txBox="1"/>
          <p:nvPr/>
        </p:nvSpPr>
        <p:spPr>
          <a:xfrm>
            <a:off x="7418837" y="4568491"/>
            <a:ext cx="801823" cy="578363"/>
          </a:xfrm>
          <a:prstGeom prst="rect">
            <a:avLst/>
          </a:prstGeom>
          <a:noFill/>
        </p:spPr>
        <p:txBody>
          <a:bodyPr wrap="none" rtlCol="0">
            <a:spAutoFit/>
          </a:bodyPr>
          <a:lstStyle/>
          <a:p>
            <a:r>
              <a:rPr lang="en-US" sz="1579" dirty="0">
                <a:latin typeface="Arial" panose="020B0604020202020204" pitchFamily="34" charset="0"/>
              </a:rPr>
              <a:t>rRNA</a:t>
            </a:r>
          </a:p>
          <a:p>
            <a:r>
              <a:rPr lang="en-US" sz="1579" dirty="0">
                <a:latin typeface="Arial" panose="020B0604020202020204" pitchFamily="34" charset="0"/>
              </a:rPr>
              <a:t>(p syn)</a:t>
            </a:r>
          </a:p>
        </p:txBody>
      </p:sp>
      <p:sp>
        <p:nvSpPr>
          <p:cNvPr id="48" name="TextBox 47">
            <a:extLst>
              <a:ext uri="{FF2B5EF4-FFF2-40B4-BE49-F238E27FC236}">
                <a16:creationId xmlns:a16="http://schemas.microsoft.com/office/drawing/2014/main" id="{A36CB14B-80CB-4D60-BA1F-BFB37E21170E}"/>
              </a:ext>
            </a:extLst>
          </p:cNvPr>
          <p:cNvSpPr txBox="1"/>
          <p:nvPr/>
        </p:nvSpPr>
        <p:spPr>
          <a:xfrm>
            <a:off x="4506686" y="4590776"/>
            <a:ext cx="824265" cy="578363"/>
          </a:xfrm>
          <a:prstGeom prst="rect">
            <a:avLst/>
          </a:prstGeom>
          <a:noFill/>
        </p:spPr>
        <p:txBody>
          <a:bodyPr wrap="none" rtlCol="0">
            <a:spAutoFit/>
          </a:bodyPr>
          <a:lstStyle/>
          <a:p>
            <a:r>
              <a:rPr lang="en-US" sz="1579" dirty="0">
                <a:latin typeface="Arial" panose="020B0604020202020204" pitchFamily="34" charset="0"/>
              </a:rPr>
              <a:t>miRNA</a:t>
            </a:r>
          </a:p>
          <a:p>
            <a:r>
              <a:rPr lang="en-US" sz="1579" dirty="0">
                <a:latin typeface="Arial" panose="020B0604020202020204" pitchFamily="34" charset="0"/>
              </a:rPr>
              <a:t>(</a:t>
            </a:r>
            <a:r>
              <a:rPr lang="en-US" sz="1579" dirty="0" err="1">
                <a:latin typeface="Arial" panose="020B0604020202020204" pitchFamily="34" charset="0"/>
              </a:rPr>
              <a:t>euk</a:t>
            </a:r>
            <a:r>
              <a:rPr lang="en-US" sz="1579" dirty="0">
                <a:latin typeface="Arial" panose="020B0604020202020204" pitchFamily="34" charset="0"/>
              </a:rPr>
              <a:t>)</a:t>
            </a:r>
          </a:p>
        </p:txBody>
      </p:sp>
      <p:sp>
        <p:nvSpPr>
          <p:cNvPr id="49" name="TextBox 48">
            <a:extLst>
              <a:ext uri="{FF2B5EF4-FFF2-40B4-BE49-F238E27FC236}">
                <a16:creationId xmlns:a16="http://schemas.microsoft.com/office/drawing/2014/main" id="{3D1F0492-7723-407C-9A33-3121A3468D56}"/>
              </a:ext>
            </a:extLst>
          </p:cNvPr>
          <p:cNvSpPr txBox="1"/>
          <p:nvPr/>
        </p:nvSpPr>
        <p:spPr>
          <a:xfrm>
            <a:off x="5308012" y="4814805"/>
            <a:ext cx="891591" cy="578363"/>
          </a:xfrm>
          <a:prstGeom prst="rect">
            <a:avLst/>
          </a:prstGeom>
          <a:noFill/>
        </p:spPr>
        <p:txBody>
          <a:bodyPr wrap="none" rtlCol="0">
            <a:spAutoFit/>
          </a:bodyPr>
          <a:lstStyle/>
          <a:p>
            <a:r>
              <a:rPr lang="en-US" sz="1579" dirty="0">
                <a:latin typeface="Arial" panose="020B0604020202020204" pitchFamily="34" charset="0"/>
              </a:rPr>
              <a:t>Splicing</a:t>
            </a:r>
          </a:p>
          <a:p>
            <a:r>
              <a:rPr lang="en-US" sz="1579" dirty="0">
                <a:latin typeface="Arial" panose="020B0604020202020204" pitchFamily="34" charset="0"/>
              </a:rPr>
              <a:t>(</a:t>
            </a:r>
            <a:r>
              <a:rPr lang="en-US" sz="1579" dirty="0" err="1">
                <a:latin typeface="Arial" panose="020B0604020202020204" pitchFamily="34" charset="0"/>
              </a:rPr>
              <a:t>euk</a:t>
            </a:r>
            <a:r>
              <a:rPr lang="en-US" sz="1579" dirty="0">
                <a:latin typeface="Arial" panose="020B0604020202020204" pitchFamily="34" charset="0"/>
              </a:rPr>
              <a:t>)</a:t>
            </a:r>
          </a:p>
        </p:txBody>
      </p:sp>
      <p:sp>
        <p:nvSpPr>
          <p:cNvPr id="50" name="TextBox 49">
            <a:extLst>
              <a:ext uri="{FF2B5EF4-FFF2-40B4-BE49-F238E27FC236}">
                <a16:creationId xmlns:a16="http://schemas.microsoft.com/office/drawing/2014/main" id="{5097A6FF-25CD-44BF-9EE4-E3C444288F8E}"/>
              </a:ext>
            </a:extLst>
          </p:cNvPr>
          <p:cNvSpPr txBox="1"/>
          <p:nvPr/>
        </p:nvSpPr>
        <p:spPr>
          <a:xfrm>
            <a:off x="5611837" y="5429371"/>
            <a:ext cx="1228221" cy="578363"/>
          </a:xfrm>
          <a:prstGeom prst="rect">
            <a:avLst/>
          </a:prstGeom>
          <a:noFill/>
        </p:spPr>
        <p:txBody>
          <a:bodyPr wrap="none" rtlCol="0">
            <a:spAutoFit/>
          </a:bodyPr>
          <a:lstStyle/>
          <a:p>
            <a:r>
              <a:rPr lang="en-US" sz="1579" dirty="0">
                <a:latin typeface="Arial" panose="020B0604020202020204" pitchFamily="34" charset="0"/>
              </a:rPr>
              <a:t>Telomerase</a:t>
            </a:r>
          </a:p>
          <a:p>
            <a:r>
              <a:rPr lang="en-US" sz="1579" dirty="0">
                <a:latin typeface="Arial" panose="020B0604020202020204" pitchFamily="34" charset="0"/>
              </a:rPr>
              <a:t>(</a:t>
            </a:r>
            <a:r>
              <a:rPr lang="en-US" sz="1579" dirty="0" err="1">
                <a:latin typeface="Arial" panose="020B0604020202020204" pitchFamily="34" charset="0"/>
              </a:rPr>
              <a:t>euk</a:t>
            </a:r>
            <a:r>
              <a:rPr lang="en-US" sz="1579" dirty="0">
                <a:latin typeface="Arial" panose="020B0604020202020204" pitchFamily="34" charset="0"/>
              </a:rPr>
              <a:t>)</a:t>
            </a:r>
          </a:p>
        </p:txBody>
      </p:sp>
      <p:cxnSp>
        <p:nvCxnSpPr>
          <p:cNvPr id="53" name="Straight Arrow Connector 52">
            <a:extLst>
              <a:ext uri="{FF2B5EF4-FFF2-40B4-BE49-F238E27FC236}">
                <a16:creationId xmlns:a16="http://schemas.microsoft.com/office/drawing/2014/main" id="{F353F715-C6EC-49CC-A780-2F93F2470D61}"/>
              </a:ext>
            </a:extLst>
          </p:cNvPr>
          <p:cNvCxnSpPr/>
          <p:nvPr/>
        </p:nvCxnSpPr>
        <p:spPr>
          <a:xfrm flipH="1">
            <a:off x="5791217" y="3989809"/>
            <a:ext cx="149844" cy="878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22D0645-8D8E-436E-8BFD-CD79861A8B69}"/>
              </a:ext>
            </a:extLst>
          </p:cNvPr>
          <p:cNvCxnSpPr>
            <a:cxnSpLocks/>
            <a:endCxn id="47" idx="0"/>
          </p:cNvCxnSpPr>
          <p:nvPr/>
        </p:nvCxnSpPr>
        <p:spPr>
          <a:xfrm>
            <a:off x="7033405" y="3949826"/>
            <a:ext cx="786344" cy="618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6F75FA1-A220-4D4B-BC04-A0FA79C259D5}"/>
              </a:ext>
            </a:extLst>
          </p:cNvPr>
          <p:cNvSpPr txBox="1"/>
          <p:nvPr/>
        </p:nvSpPr>
        <p:spPr>
          <a:xfrm>
            <a:off x="5328067" y="4184485"/>
            <a:ext cx="1811714" cy="335348"/>
          </a:xfrm>
          <a:prstGeom prst="rect">
            <a:avLst/>
          </a:prstGeom>
          <a:solidFill>
            <a:schemeClr val="bg1"/>
          </a:solidFill>
        </p:spPr>
        <p:txBody>
          <a:bodyPr wrap="none" rtlCol="0">
            <a:spAutoFit/>
          </a:bodyPr>
          <a:lstStyle/>
          <a:p>
            <a:r>
              <a:rPr lang="en-US" sz="1579" dirty="0">
                <a:latin typeface="Arial" panose="020B0604020202020204" pitchFamily="34" charset="0"/>
              </a:rPr>
              <a:t>Possible functions</a:t>
            </a:r>
          </a:p>
        </p:txBody>
      </p:sp>
      <p:sp>
        <p:nvSpPr>
          <p:cNvPr id="3" name="TextBox 2">
            <a:extLst>
              <a:ext uri="{FF2B5EF4-FFF2-40B4-BE49-F238E27FC236}">
                <a16:creationId xmlns:a16="http://schemas.microsoft.com/office/drawing/2014/main" id="{002C0158-4F4F-5FFF-35AC-13C3DD9E78C9}"/>
              </a:ext>
            </a:extLst>
          </p:cNvPr>
          <p:cNvSpPr txBox="1"/>
          <p:nvPr/>
        </p:nvSpPr>
        <p:spPr>
          <a:xfrm>
            <a:off x="140728" y="6535274"/>
            <a:ext cx="4424778" cy="369332"/>
          </a:xfrm>
          <a:prstGeom prst="rect">
            <a:avLst/>
          </a:prstGeom>
          <a:noFill/>
        </p:spPr>
        <p:txBody>
          <a:bodyPr wrap="square">
            <a:spAutoFit/>
          </a:bodyPr>
          <a:lstStyle/>
          <a:p>
            <a:r>
              <a:rPr lang="en-US" sz="1800" dirty="0">
                <a:latin typeface="Arial" panose="020B0604020202020204" pitchFamily="34" charset="0"/>
              </a:rPr>
              <a:t>Many RNAs are functional on their own</a:t>
            </a:r>
          </a:p>
        </p:txBody>
      </p:sp>
      <p:sp>
        <p:nvSpPr>
          <p:cNvPr id="4" name="Freeform: Shape 3">
            <a:extLst>
              <a:ext uri="{FF2B5EF4-FFF2-40B4-BE49-F238E27FC236}">
                <a16:creationId xmlns:a16="http://schemas.microsoft.com/office/drawing/2014/main" id="{FA5C4367-F5B3-D97D-2F5F-DABCF08A50BC}"/>
              </a:ext>
            </a:extLst>
          </p:cNvPr>
          <p:cNvSpPr/>
          <p:nvPr/>
        </p:nvSpPr>
        <p:spPr>
          <a:xfrm>
            <a:off x="10702099" y="3740524"/>
            <a:ext cx="1506793" cy="1711549"/>
          </a:xfrm>
          <a:custGeom>
            <a:avLst/>
            <a:gdLst>
              <a:gd name="connsiteX0" fmla="*/ 1029854 w 1387532"/>
              <a:gd name="connsiteY0" fmla="*/ 0 h 1662546"/>
              <a:gd name="connsiteX1" fmla="*/ 1334654 w 1387532"/>
              <a:gd name="connsiteY1" fmla="*/ 267855 h 1662546"/>
              <a:gd name="connsiteX2" fmla="*/ 1362363 w 1387532"/>
              <a:gd name="connsiteY2" fmla="*/ 882073 h 1662546"/>
              <a:gd name="connsiteX3" fmla="*/ 1071418 w 1387532"/>
              <a:gd name="connsiteY3" fmla="*/ 1440873 h 1662546"/>
              <a:gd name="connsiteX4" fmla="*/ 471054 w 1387532"/>
              <a:gd name="connsiteY4" fmla="*/ 1602509 h 1662546"/>
              <a:gd name="connsiteX5" fmla="*/ 0 w 1387532"/>
              <a:gd name="connsiteY5" fmla="*/ 1662546 h 1662546"/>
              <a:gd name="connsiteX0" fmla="*/ 872836 w 1395793"/>
              <a:gd name="connsiteY0" fmla="*/ 0 h 1607128"/>
              <a:gd name="connsiteX1" fmla="*/ 1334654 w 1395793"/>
              <a:gd name="connsiteY1" fmla="*/ 212437 h 1607128"/>
              <a:gd name="connsiteX2" fmla="*/ 1362363 w 1395793"/>
              <a:gd name="connsiteY2" fmla="*/ 826655 h 1607128"/>
              <a:gd name="connsiteX3" fmla="*/ 1071418 w 1395793"/>
              <a:gd name="connsiteY3" fmla="*/ 1385455 h 1607128"/>
              <a:gd name="connsiteX4" fmla="*/ 471054 w 1395793"/>
              <a:gd name="connsiteY4" fmla="*/ 1547091 h 1607128"/>
              <a:gd name="connsiteX5" fmla="*/ 0 w 1395793"/>
              <a:gd name="connsiteY5" fmla="*/ 1607128 h 1607128"/>
              <a:gd name="connsiteX0" fmla="*/ 872836 w 1385391"/>
              <a:gd name="connsiteY0" fmla="*/ 0 h 1607128"/>
              <a:gd name="connsiteX1" fmla="*/ 1311563 w 1385391"/>
              <a:gd name="connsiteY1" fmla="*/ 281710 h 1607128"/>
              <a:gd name="connsiteX2" fmla="*/ 1362363 w 1385391"/>
              <a:gd name="connsiteY2" fmla="*/ 826655 h 1607128"/>
              <a:gd name="connsiteX3" fmla="*/ 1071418 w 1385391"/>
              <a:gd name="connsiteY3" fmla="*/ 1385455 h 1607128"/>
              <a:gd name="connsiteX4" fmla="*/ 471054 w 1385391"/>
              <a:gd name="connsiteY4" fmla="*/ 1547091 h 1607128"/>
              <a:gd name="connsiteX5" fmla="*/ 0 w 1385391"/>
              <a:gd name="connsiteY5" fmla="*/ 1607128 h 1607128"/>
              <a:gd name="connsiteX0" fmla="*/ 872836 w 1414864"/>
              <a:gd name="connsiteY0" fmla="*/ 0 h 1607128"/>
              <a:gd name="connsiteX1" fmla="*/ 1311563 w 1414864"/>
              <a:gd name="connsiteY1" fmla="*/ 281710 h 1607128"/>
              <a:gd name="connsiteX2" fmla="*/ 1399308 w 1414864"/>
              <a:gd name="connsiteY2" fmla="*/ 831274 h 1607128"/>
              <a:gd name="connsiteX3" fmla="*/ 1071418 w 1414864"/>
              <a:gd name="connsiteY3" fmla="*/ 1385455 h 1607128"/>
              <a:gd name="connsiteX4" fmla="*/ 471054 w 1414864"/>
              <a:gd name="connsiteY4" fmla="*/ 1547091 h 1607128"/>
              <a:gd name="connsiteX5" fmla="*/ 0 w 1414864"/>
              <a:gd name="connsiteY5" fmla="*/ 1607128 h 1607128"/>
              <a:gd name="connsiteX0" fmla="*/ 872836 w 1414864"/>
              <a:gd name="connsiteY0" fmla="*/ 0 h 1607128"/>
              <a:gd name="connsiteX1" fmla="*/ 1311563 w 1414864"/>
              <a:gd name="connsiteY1" fmla="*/ 281710 h 1607128"/>
              <a:gd name="connsiteX2" fmla="*/ 1399308 w 1414864"/>
              <a:gd name="connsiteY2" fmla="*/ 831274 h 1607128"/>
              <a:gd name="connsiteX3" fmla="*/ 1071418 w 1414864"/>
              <a:gd name="connsiteY3" fmla="*/ 1385455 h 1607128"/>
              <a:gd name="connsiteX4" fmla="*/ 614218 w 1414864"/>
              <a:gd name="connsiteY4" fmla="*/ 1542473 h 1607128"/>
              <a:gd name="connsiteX5" fmla="*/ 0 w 1414864"/>
              <a:gd name="connsiteY5" fmla="*/ 1607128 h 160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864" h="1607128">
                <a:moveTo>
                  <a:pt x="872836" y="0"/>
                </a:moveTo>
                <a:cubicBezTo>
                  <a:pt x="997527" y="60421"/>
                  <a:pt x="1223818" y="143164"/>
                  <a:pt x="1311563" y="281710"/>
                </a:cubicBezTo>
                <a:cubicBezTo>
                  <a:pt x="1399308" y="420256"/>
                  <a:pt x="1439332" y="647317"/>
                  <a:pt x="1399308" y="831274"/>
                </a:cubicBezTo>
                <a:cubicBezTo>
                  <a:pt x="1359284" y="1015232"/>
                  <a:pt x="1202266" y="1266922"/>
                  <a:pt x="1071418" y="1385455"/>
                </a:cubicBezTo>
                <a:cubicBezTo>
                  <a:pt x="940570" y="1503988"/>
                  <a:pt x="792788" y="1505528"/>
                  <a:pt x="614218" y="1542473"/>
                </a:cubicBezTo>
                <a:cubicBezTo>
                  <a:pt x="435648" y="1579418"/>
                  <a:pt x="146242" y="1595582"/>
                  <a:pt x="0" y="1607128"/>
                </a:cubicBezTo>
              </a:path>
            </a:pathLst>
          </a:custGeom>
          <a:noFill/>
          <a:ln w="15875">
            <a:solidFill>
              <a:srgbClr val="0070C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21" name="TextBox 20">
            <a:extLst>
              <a:ext uri="{FF2B5EF4-FFF2-40B4-BE49-F238E27FC236}">
                <a16:creationId xmlns:a16="http://schemas.microsoft.com/office/drawing/2014/main" id="{621446F4-D688-2D6B-FF81-DD686C441D30}"/>
              </a:ext>
            </a:extLst>
          </p:cNvPr>
          <p:cNvSpPr txBox="1"/>
          <p:nvPr/>
        </p:nvSpPr>
        <p:spPr>
          <a:xfrm>
            <a:off x="11786330" y="4525849"/>
            <a:ext cx="813043" cy="387350"/>
          </a:xfrm>
          <a:prstGeom prst="rect">
            <a:avLst/>
          </a:prstGeom>
          <a:solidFill>
            <a:schemeClr val="bg1">
              <a:alpha val="64000"/>
            </a:schemeClr>
          </a:solidFill>
        </p:spPr>
        <p:txBody>
          <a:bodyPr wrap="none" rtlCol="0">
            <a:spAutoFit/>
          </a:bodyPr>
          <a:lstStyle/>
          <a:p>
            <a:pPr algn="l"/>
            <a:r>
              <a:rPr lang="en-US" sz="1917" dirty="0" err="1">
                <a:solidFill>
                  <a:srgbClr val="C00000"/>
                </a:solidFill>
                <a:latin typeface="Arial" panose="020B0604020202020204" pitchFamily="34" charset="0"/>
                <a:cs typeface="Arial" panose="020B0604020202020204" pitchFamily="34" charset="0"/>
              </a:rPr>
              <a:t>Proks</a:t>
            </a:r>
            <a:endParaRPr lang="en-US" sz="1917"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36BAD9F-5F60-3CF6-9365-3CAE0A5F7D44}"/>
              </a:ext>
            </a:extLst>
          </p:cNvPr>
          <p:cNvSpPr txBox="1"/>
          <p:nvPr/>
        </p:nvSpPr>
        <p:spPr>
          <a:xfrm>
            <a:off x="4076593" y="3136924"/>
            <a:ext cx="1927131" cy="354584"/>
          </a:xfrm>
          <a:prstGeom prst="rect">
            <a:avLst/>
          </a:prstGeom>
          <a:noFill/>
        </p:spPr>
        <p:txBody>
          <a:bodyPr wrap="none" rtlCol="0">
            <a:spAutoFit/>
          </a:bodyPr>
          <a:lstStyle/>
          <a:p>
            <a:pPr algn="l"/>
            <a:r>
              <a:rPr lang="en-US" sz="1704" b="1" dirty="0">
                <a:latin typeface="Arial" panose="020B0604020202020204" pitchFamily="34" charset="0"/>
                <a:cs typeface="Arial" panose="020B0604020202020204" pitchFamily="34" charset="0"/>
              </a:rPr>
              <a:t>Non-coding RNA</a:t>
            </a:r>
          </a:p>
        </p:txBody>
      </p:sp>
      <p:sp>
        <p:nvSpPr>
          <p:cNvPr id="24" name="TextBox 23">
            <a:extLst>
              <a:ext uri="{FF2B5EF4-FFF2-40B4-BE49-F238E27FC236}">
                <a16:creationId xmlns:a16="http://schemas.microsoft.com/office/drawing/2014/main" id="{44C932FD-883E-CD95-519C-933C3A082AC1}"/>
              </a:ext>
            </a:extLst>
          </p:cNvPr>
          <p:cNvSpPr txBox="1"/>
          <p:nvPr/>
        </p:nvSpPr>
        <p:spPr>
          <a:xfrm>
            <a:off x="10595856" y="3144379"/>
            <a:ext cx="1467068" cy="354584"/>
          </a:xfrm>
          <a:prstGeom prst="rect">
            <a:avLst/>
          </a:prstGeom>
          <a:noFill/>
        </p:spPr>
        <p:txBody>
          <a:bodyPr wrap="none" rtlCol="0">
            <a:spAutoFit/>
          </a:bodyPr>
          <a:lstStyle/>
          <a:p>
            <a:pPr algn="l"/>
            <a:r>
              <a:rPr lang="en-US" sz="1704" b="1" dirty="0">
                <a:latin typeface="Arial" panose="020B0604020202020204" pitchFamily="34" charset="0"/>
                <a:cs typeface="Arial" panose="020B0604020202020204" pitchFamily="34" charset="0"/>
              </a:rPr>
              <a:t>Coding RNA</a:t>
            </a:r>
          </a:p>
        </p:txBody>
      </p:sp>
      <p:sp>
        <p:nvSpPr>
          <p:cNvPr id="29" name="object 98">
            <a:extLst>
              <a:ext uri="{FF2B5EF4-FFF2-40B4-BE49-F238E27FC236}">
                <a16:creationId xmlns:a16="http://schemas.microsoft.com/office/drawing/2014/main" id="{508416F7-20B9-F4BF-5D4E-3F10C6F0C959}"/>
              </a:ext>
            </a:extLst>
          </p:cNvPr>
          <p:cNvSpPr/>
          <p:nvPr/>
        </p:nvSpPr>
        <p:spPr>
          <a:xfrm>
            <a:off x="7722357" y="5180917"/>
            <a:ext cx="1478291" cy="1410464"/>
          </a:xfrm>
          <a:prstGeom prst="rect">
            <a:avLst/>
          </a:prstGeom>
          <a:blipFill>
            <a:blip r:embed="rId8" cstate="print"/>
            <a:stretch>
              <a:fillRect l="-8" r="-103198"/>
            </a:stretch>
          </a:blipFill>
        </p:spPr>
        <p:txBody>
          <a:bodyPr wrap="square" lIns="0" tIns="0" rIns="0" bIns="0" rtlCol="0"/>
          <a:lstStyle/>
          <a:p>
            <a:endParaRPr sz="1984"/>
          </a:p>
        </p:txBody>
      </p:sp>
      <p:sp>
        <p:nvSpPr>
          <p:cNvPr id="42" name="TextBox 41">
            <a:extLst>
              <a:ext uri="{FF2B5EF4-FFF2-40B4-BE49-F238E27FC236}">
                <a16:creationId xmlns:a16="http://schemas.microsoft.com/office/drawing/2014/main" id="{E8B182E8-40CF-572E-7621-CD91F15E91CE}"/>
              </a:ext>
            </a:extLst>
          </p:cNvPr>
          <p:cNvSpPr txBox="1"/>
          <p:nvPr/>
        </p:nvSpPr>
        <p:spPr>
          <a:xfrm>
            <a:off x="7959324" y="6497127"/>
            <a:ext cx="1167307" cy="354584"/>
          </a:xfrm>
          <a:prstGeom prst="rect">
            <a:avLst/>
          </a:prstGeom>
          <a:noFill/>
        </p:spPr>
        <p:txBody>
          <a:bodyPr wrap="none" rtlCol="0">
            <a:spAutoFit/>
          </a:bodyPr>
          <a:lstStyle/>
          <a:p>
            <a:pPr algn="l"/>
            <a:r>
              <a:rPr lang="en-US" sz="1704" b="1" dirty="0">
                <a:latin typeface="Arial" panose="020B0604020202020204" pitchFamily="34" charset="0"/>
                <a:cs typeface="Arial" panose="020B0604020202020204" pitchFamily="34" charset="0"/>
              </a:rPr>
              <a:t>ribosome</a:t>
            </a:r>
          </a:p>
        </p:txBody>
      </p:sp>
      <p:sp>
        <p:nvSpPr>
          <p:cNvPr id="44" name="TextBox 43">
            <a:extLst>
              <a:ext uri="{FF2B5EF4-FFF2-40B4-BE49-F238E27FC236}">
                <a16:creationId xmlns:a16="http://schemas.microsoft.com/office/drawing/2014/main" id="{01071B52-B540-02DD-18AD-7EC3ACAD2E63}"/>
              </a:ext>
            </a:extLst>
          </p:cNvPr>
          <p:cNvSpPr txBox="1"/>
          <p:nvPr/>
        </p:nvSpPr>
        <p:spPr>
          <a:xfrm>
            <a:off x="10156510" y="5805765"/>
            <a:ext cx="1019831" cy="387350"/>
          </a:xfrm>
          <a:prstGeom prst="rect">
            <a:avLst/>
          </a:prstGeom>
          <a:noFill/>
        </p:spPr>
        <p:txBody>
          <a:bodyPr wrap="none" rtlCol="0">
            <a:spAutoFit/>
          </a:bodyPr>
          <a:lstStyle/>
          <a:p>
            <a:pPr algn="l"/>
            <a:r>
              <a:rPr lang="en-US" sz="1917" b="1" dirty="0">
                <a:latin typeface="Arial" panose="020B0604020202020204" pitchFamily="34" charset="0"/>
                <a:cs typeface="Arial" panose="020B0604020202020204" pitchFamily="34" charset="0"/>
              </a:rPr>
              <a:t>protein</a:t>
            </a:r>
          </a:p>
        </p:txBody>
      </p:sp>
      <p:sp>
        <p:nvSpPr>
          <p:cNvPr id="2" name="Date Placeholder 1">
            <a:extLst>
              <a:ext uri="{FF2B5EF4-FFF2-40B4-BE49-F238E27FC236}">
                <a16:creationId xmlns:a16="http://schemas.microsoft.com/office/drawing/2014/main" id="{685C7190-6E28-B48A-D5A9-F04EA11E7E63}"/>
              </a:ext>
            </a:extLst>
          </p:cNvPr>
          <p:cNvSpPr>
            <a:spLocks noGrp="1"/>
          </p:cNvSpPr>
          <p:nvPr>
            <p:ph type="dt" sz="half" idx="10"/>
          </p:nvPr>
        </p:nvSpPr>
        <p:spPr/>
        <p:txBody>
          <a:bodyPr/>
          <a:lstStyle/>
          <a:p>
            <a:fld id="{484F2C6D-069C-43D3-826F-EE948814BC50}" type="datetime1">
              <a:rPr lang="en-US" smtClean="0"/>
              <a:t>2/5/2025</a:t>
            </a:fld>
            <a:endParaRPr lang="en-US"/>
          </a:p>
        </p:txBody>
      </p:sp>
      <p:sp>
        <p:nvSpPr>
          <p:cNvPr id="17" name="Footer Placeholder 16">
            <a:extLst>
              <a:ext uri="{FF2B5EF4-FFF2-40B4-BE49-F238E27FC236}">
                <a16:creationId xmlns:a16="http://schemas.microsoft.com/office/drawing/2014/main" id="{9D255D1B-EA09-128C-976A-C32B0BBACB46}"/>
              </a:ext>
            </a:extLst>
          </p:cNvPr>
          <p:cNvSpPr>
            <a:spLocks noGrp="1"/>
          </p:cNvSpPr>
          <p:nvPr>
            <p:ph type="ftr" sz="quarter" idx="11"/>
          </p:nvPr>
        </p:nvSpPr>
        <p:spPr/>
        <p:txBody>
          <a:bodyPr/>
          <a:lstStyle/>
          <a:p>
            <a:r>
              <a:rPr lang="en-US"/>
              <a:t>Drugs and Disease Spring 2025 - Lecture 4</a:t>
            </a:r>
          </a:p>
        </p:txBody>
      </p:sp>
      <p:sp>
        <p:nvSpPr>
          <p:cNvPr id="20" name="Slide Number Placeholder 19">
            <a:extLst>
              <a:ext uri="{FF2B5EF4-FFF2-40B4-BE49-F238E27FC236}">
                <a16:creationId xmlns:a16="http://schemas.microsoft.com/office/drawing/2014/main" id="{E7A76C88-7AC9-F03C-1E46-97B274C607F3}"/>
              </a:ext>
            </a:extLst>
          </p:cNvPr>
          <p:cNvSpPr>
            <a:spLocks noGrp="1"/>
          </p:cNvSpPr>
          <p:nvPr>
            <p:ph type="sldNum" sz="quarter" idx="12"/>
          </p:nvPr>
        </p:nvSpPr>
        <p:spPr/>
        <p:txBody>
          <a:bodyPr/>
          <a:lstStyle/>
          <a:p>
            <a:fld id="{DC3BB032-4020-48F4-953B-341806DC4A2B}" type="slidenum">
              <a:rPr lang="en-US" smtClean="0"/>
              <a:t>8</a:t>
            </a:fld>
            <a:endParaRPr lang="en-US"/>
          </a:p>
        </p:txBody>
      </p:sp>
      <mc:AlternateContent xmlns:mc="http://schemas.openxmlformats.org/markup-compatibility/2006" xmlns:p14="http://schemas.microsoft.com/office/powerpoint/2010/main">
        <mc:Choice Requires="p14">
          <p:contentPart p14:bwMode="auto" r:id="rId9">
            <p14:nvContentPartPr>
              <p14:cNvPr id="61" name="Ink 60">
                <a:extLst>
                  <a:ext uri="{FF2B5EF4-FFF2-40B4-BE49-F238E27FC236}">
                    <a16:creationId xmlns:a16="http://schemas.microsoft.com/office/drawing/2014/main" id="{DC218957-EF58-D855-624B-6320AC24968D}"/>
                  </a:ext>
                </a:extLst>
              </p14:cNvPr>
              <p14:cNvContentPartPr/>
              <p14:nvPr/>
            </p14:nvContentPartPr>
            <p14:xfrm>
              <a:off x="5710024" y="351000"/>
              <a:ext cx="5240520" cy="2413440"/>
            </p14:xfrm>
          </p:contentPart>
        </mc:Choice>
        <mc:Fallback xmlns="">
          <p:pic>
            <p:nvPicPr>
              <p:cNvPr id="61" name="Ink 60">
                <a:extLst>
                  <a:ext uri="{FF2B5EF4-FFF2-40B4-BE49-F238E27FC236}">
                    <a16:creationId xmlns:a16="http://schemas.microsoft.com/office/drawing/2014/main" id="{DC218957-EF58-D855-624B-6320AC24968D}"/>
                  </a:ext>
                </a:extLst>
              </p:cNvPr>
              <p:cNvPicPr/>
              <p:nvPr/>
            </p:nvPicPr>
            <p:blipFill>
              <a:blip r:embed="rId10"/>
              <a:stretch>
                <a:fillRect/>
              </a:stretch>
            </p:blipFill>
            <p:spPr>
              <a:xfrm>
                <a:off x="5701384" y="342360"/>
                <a:ext cx="5258160" cy="2431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3" name="Ink 62">
                <a:extLst>
                  <a:ext uri="{FF2B5EF4-FFF2-40B4-BE49-F238E27FC236}">
                    <a16:creationId xmlns:a16="http://schemas.microsoft.com/office/drawing/2014/main" id="{3D3CE30E-84CE-8E60-9BBF-2DE570E06F87}"/>
                  </a:ext>
                </a:extLst>
              </p14:cNvPr>
              <p14:cNvContentPartPr/>
              <p14:nvPr/>
            </p14:nvContentPartPr>
            <p14:xfrm>
              <a:off x="11158624" y="584640"/>
              <a:ext cx="36360" cy="156600"/>
            </p14:xfrm>
          </p:contentPart>
        </mc:Choice>
        <mc:Fallback xmlns="">
          <p:pic>
            <p:nvPicPr>
              <p:cNvPr id="63" name="Ink 62">
                <a:extLst>
                  <a:ext uri="{FF2B5EF4-FFF2-40B4-BE49-F238E27FC236}">
                    <a16:creationId xmlns:a16="http://schemas.microsoft.com/office/drawing/2014/main" id="{3D3CE30E-84CE-8E60-9BBF-2DE570E06F87}"/>
                  </a:ext>
                </a:extLst>
              </p:cNvPr>
              <p:cNvPicPr/>
              <p:nvPr/>
            </p:nvPicPr>
            <p:blipFill>
              <a:blip r:embed="rId12"/>
              <a:stretch>
                <a:fillRect/>
              </a:stretch>
            </p:blipFill>
            <p:spPr>
              <a:xfrm>
                <a:off x="11149984" y="576000"/>
                <a:ext cx="5400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4" name="Ink 63">
                <a:extLst>
                  <a:ext uri="{FF2B5EF4-FFF2-40B4-BE49-F238E27FC236}">
                    <a16:creationId xmlns:a16="http://schemas.microsoft.com/office/drawing/2014/main" id="{6346064E-147E-7E4C-8C46-8A60CA625322}"/>
                  </a:ext>
                </a:extLst>
              </p14:cNvPr>
              <p14:cNvContentPartPr/>
              <p14:nvPr/>
            </p14:nvContentPartPr>
            <p14:xfrm>
              <a:off x="11101384" y="549360"/>
              <a:ext cx="174240" cy="197280"/>
            </p14:xfrm>
          </p:contentPart>
        </mc:Choice>
        <mc:Fallback xmlns="">
          <p:pic>
            <p:nvPicPr>
              <p:cNvPr id="64" name="Ink 63">
                <a:extLst>
                  <a:ext uri="{FF2B5EF4-FFF2-40B4-BE49-F238E27FC236}">
                    <a16:creationId xmlns:a16="http://schemas.microsoft.com/office/drawing/2014/main" id="{6346064E-147E-7E4C-8C46-8A60CA625322}"/>
                  </a:ext>
                </a:extLst>
              </p:cNvPr>
              <p:cNvPicPr/>
              <p:nvPr/>
            </p:nvPicPr>
            <p:blipFill>
              <a:blip r:embed="rId14"/>
              <a:stretch>
                <a:fillRect/>
              </a:stretch>
            </p:blipFill>
            <p:spPr>
              <a:xfrm>
                <a:off x="11092384" y="540360"/>
                <a:ext cx="19188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5" name="Ink 64">
                <a:extLst>
                  <a:ext uri="{FF2B5EF4-FFF2-40B4-BE49-F238E27FC236}">
                    <a16:creationId xmlns:a16="http://schemas.microsoft.com/office/drawing/2014/main" id="{E7AAEA93-10B5-D850-A309-6F10417F3A02}"/>
                  </a:ext>
                </a:extLst>
              </p14:cNvPr>
              <p14:cNvContentPartPr/>
              <p14:nvPr/>
            </p14:nvContentPartPr>
            <p14:xfrm>
              <a:off x="11371744" y="425160"/>
              <a:ext cx="168840" cy="195120"/>
            </p14:xfrm>
          </p:contentPart>
        </mc:Choice>
        <mc:Fallback xmlns="">
          <p:pic>
            <p:nvPicPr>
              <p:cNvPr id="65" name="Ink 64">
                <a:extLst>
                  <a:ext uri="{FF2B5EF4-FFF2-40B4-BE49-F238E27FC236}">
                    <a16:creationId xmlns:a16="http://schemas.microsoft.com/office/drawing/2014/main" id="{E7AAEA93-10B5-D850-A309-6F10417F3A02}"/>
                  </a:ext>
                </a:extLst>
              </p:cNvPr>
              <p:cNvPicPr/>
              <p:nvPr/>
            </p:nvPicPr>
            <p:blipFill>
              <a:blip r:embed="rId16"/>
              <a:stretch>
                <a:fillRect/>
              </a:stretch>
            </p:blipFill>
            <p:spPr>
              <a:xfrm>
                <a:off x="11363104" y="416160"/>
                <a:ext cx="18648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6" name="Ink 65">
                <a:extLst>
                  <a:ext uri="{FF2B5EF4-FFF2-40B4-BE49-F238E27FC236}">
                    <a16:creationId xmlns:a16="http://schemas.microsoft.com/office/drawing/2014/main" id="{04FBBE13-5712-ABB2-30CC-8D20B7DF3565}"/>
                  </a:ext>
                </a:extLst>
              </p14:cNvPr>
              <p14:cNvContentPartPr/>
              <p14:nvPr/>
            </p14:nvContentPartPr>
            <p14:xfrm>
              <a:off x="11605384" y="313200"/>
              <a:ext cx="132120" cy="157680"/>
            </p14:xfrm>
          </p:contentPart>
        </mc:Choice>
        <mc:Fallback xmlns="">
          <p:pic>
            <p:nvPicPr>
              <p:cNvPr id="66" name="Ink 65">
                <a:extLst>
                  <a:ext uri="{FF2B5EF4-FFF2-40B4-BE49-F238E27FC236}">
                    <a16:creationId xmlns:a16="http://schemas.microsoft.com/office/drawing/2014/main" id="{04FBBE13-5712-ABB2-30CC-8D20B7DF3565}"/>
                  </a:ext>
                </a:extLst>
              </p:cNvPr>
              <p:cNvPicPr/>
              <p:nvPr/>
            </p:nvPicPr>
            <p:blipFill>
              <a:blip r:embed="rId18"/>
              <a:stretch>
                <a:fillRect/>
              </a:stretch>
            </p:blipFill>
            <p:spPr>
              <a:xfrm>
                <a:off x="11596384" y="304200"/>
                <a:ext cx="14976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7" name="Ink 66">
                <a:extLst>
                  <a:ext uri="{FF2B5EF4-FFF2-40B4-BE49-F238E27FC236}">
                    <a16:creationId xmlns:a16="http://schemas.microsoft.com/office/drawing/2014/main" id="{778B0E85-5043-095B-6FB0-C796A1492E50}"/>
                  </a:ext>
                </a:extLst>
              </p14:cNvPr>
              <p14:cNvContentPartPr/>
              <p14:nvPr/>
            </p14:nvContentPartPr>
            <p14:xfrm>
              <a:off x="11335024" y="387000"/>
              <a:ext cx="422280" cy="739440"/>
            </p14:xfrm>
          </p:contentPart>
        </mc:Choice>
        <mc:Fallback xmlns="">
          <p:pic>
            <p:nvPicPr>
              <p:cNvPr id="67" name="Ink 66">
                <a:extLst>
                  <a:ext uri="{FF2B5EF4-FFF2-40B4-BE49-F238E27FC236}">
                    <a16:creationId xmlns:a16="http://schemas.microsoft.com/office/drawing/2014/main" id="{778B0E85-5043-095B-6FB0-C796A1492E50}"/>
                  </a:ext>
                </a:extLst>
              </p:cNvPr>
              <p:cNvPicPr/>
              <p:nvPr/>
            </p:nvPicPr>
            <p:blipFill>
              <a:blip r:embed="rId20"/>
              <a:stretch>
                <a:fillRect/>
              </a:stretch>
            </p:blipFill>
            <p:spPr>
              <a:xfrm>
                <a:off x="11326384" y="378360"/>
                <a:ext cx="439920" cy="757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8" name="Ink 67">
                <a:extLst>
                  <a:ext uri="{FF2B5EF4-FFF2-40B4-BE49-F238E27FC236}">
                    <a16:creationId xmlns:a16="http://schemas.microsoft.com/office/drawing/2014/main" id="{014890AA-1649-EC47-C7C2-8741674E6CBA}"/>
                  </a:ext>
                </a:extLst>
              </p14:cNvPr>
              <p14:cNvContentPartPr/>
              <p14:nvPr/>
            </p14:nvContentPartPr>
            <p14:xfrm>
              <a:off x="11545264" y="793440"/>
              <a:ext cx="249120" cy="276840"/>
            </p14:xfrm>
          </p:contentPart>
        </mc:Choice>
        <mc:Fallback xmlns="">
          <p:pic>
            <p:nvPicPr>
              <p:cNvPr id="68" name="Ink 67">
                <a:extLst>
                  <a:ext uri="{FF2B5EF4-FFF2-40B4-BE49-F238E27FC236}">
                    <a16:creationId xmlns:a16="http://schemas.microsoft.com/office/drawing/2014/main" id="{014890AA-1649-EC47-C7C2-8741674E6CBA}"/>
                  </a:ext>
                </a:extLst>
              </p:cNvPr>
              <p:cNvPicPr/>
              <p:nvPr/>
            </p:nvPicPr>
            <p:blipFill>
              <a:blip r:embed="rId22"/>
              <a:stretch>
                <a:fillRect/>
              </a:stretch>
            </p:blipFill>
            <p:spPr>
              <a:xfrm>
                <a:off x="11536624" y="784800"/>
                <a:ext cx="26676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9" name="Ink 68">
                <a:extLst>
                  <a:ext uri="{FF2B5EF4-FFF2-40B4-BE49-F238E27FC236}">
                    <a16:creationId xmlns:a16="http://schemas.microsoft.com/office/drawing/2014/main" id="{85139C67-38E1-9C85-A8F5-B0684E69F2A7}"/>
                  </a:ext>
                </a:extLst>
              </p14:cNvPr>
              <p14:cNvContentPartPr/>
              <p14:nvPr/>
            </p14:nvContentPartPr>
            <p14:xfrm>
              <a:off x="11815264" y="596160"/>
              <a:ext cx="195480" cy="215280"/>
            </p14:xfrm>
          </p:contentPart>
        </mc:Choice>
        <mc:Fallback xmlns="">
          <p:pic>
            <p:nvPicPr>
              <p:cNvPr id="69" name="Ink 68">
                <a:extLst>
                  <a:ext uri="{FF2B5EF4-FFF2-40B4-BE49-F238E27FC236}">
                    <a16:creationId xmlns:a16="http://schemas.microsoft.com/office/drawing/2014/main" id="{85139C67-38E1-9C85-A8F5-B0684E69F2A7}"/>
                  </a:ext>
                </a:extLst>
              </p:cNvPr>
              <p:cNvPicPr/>
              <p:nvPr/>
            </p:nvPicPr>
            <p:blipFill>
              <a:blip r:embed="rId24"/>
              <a:stretch>
                <a:fillRect/>
              </a:stretch>
            </p:blipFill>
            <p:spPr>
              <a:xfrm>
                <a:off x="11806264" y="587160"/>
                <a:ext cx="21312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0" name="Ink 69">
                <a:extLst>
                  <a:ext uri="{FF2B5EF4-FFF2-40B4-BE49-F238E27FC236}">
                    <a16:creationId xmlns:a16="http://schemas.microsoft.com/office/drawing/2014/main" id="{AD223237-E456-9A04-34FE-C660EDFDE6BD}"/>
                  </a:ext>
                </a:extLst>
              </p14:cNvPr>
              <p14:cNvContentPartPr/>
              <p14:nvPr/>
            </p14:nvContentPartPr>
            <p14:xfrm>
              <a:off x="12045664" y="604800"/>
              <a:ext cx="143280" cy="102240"/>
            </p14:xfrm>
          </p:contentPart>
        </mc:Choice>
        <mc:Fallback xmlns="">
          <p:pic>
            <p:nvPicPr>
              <p:cNvPr id="70" name="Ink 69">
                <a:extLst>
                  <a:ext uri="{FF2B5EF4-FFF2-40B4-BE49-F238E27FC236}">
                    <a16:creationId xmlns:a16="http://schemas.microsoft.com/office/drawing/2014/main" id="{AD223237-E456-9A04-34FE-C660EDFDE6BD}"/>
                  </a:ext>
                </a:extLst>
              </p:cNvPr>
              <p:cNvPicPr/>
              <p:nvPr/>
            </p:nvPicPr>
            <p:blipFill>
              <a:blip r:embed="rId26"/>
              <a:stretch>
                <a:fillRect/>
              </a:stretch>
            </p:blipFill>
            <p:spPr>
              <a:xfrm>
                <a:off x="12037024" y="595800"/>
                <a:ext cx="16092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1" name="Ink 70">
                <a:extLst>
                  <a:ext uri="{FF2B5EF4-FFF2-40B4-BE49-F238E27FC236}">
                    <a16:creationId xmlns:a16="http://schemas.microsoft.com/office/drawing/2014/main" id="{540A4F48-E998-9B48-E744-6EF7AAB59D77}"/>
                  </a:ext>
                </a:extLst>
              </p14:cNvPr>
              <p14:cNvContentPartPr/>
              <p14:nvPr/>
            </p14:nvContentPartPr>
            <p14:xfrm>
              <a:off x="12185704" y="308520"/>
              <a:ext cx="214560" cy="365040"/>
            </p14:xfrm>
          </p:contentPart>
        </mc:Choice>
        <mc:Fallback xmlns="">
          <p:pic>
            <p:nvPicPr>
              <p:cNvPr id="71" name="Ink 70">
                <a:extLst>
                  <a:ext uri="{FF2B5EF4-FFF2-40B4-BE49-F238E27FC236}">
                    <a16:creationId xmlns:a16="http://schemas.microsoft.com/office/drawing/2014/main" id="{540A4F48-E998-9B48-E744-6EF7AAB59D77}"/>
                  </a:ext>
                </a:extLst>
              </p:cNvPr>
              <p:cNvPicPr/>
              <p:nvPr/>
            </p:nvPicPr>
            <p:blipFill>
              <a:blip r:embed="rId28"/>
              <a:stretch>
                <a:fillRect/>
              </a:stretch>
            </p:blipFill>
            <p:spPr>
              <a:xfrm>
                <a:off x="12177064" y="299880"/>
                <a:ext cx="23220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2" name="Ink 71">
                <a:extLst>
                  <a:ext uri="{FF2B5EF4-FFF2-40B4-BE49-F238E27FC236}">
                    <a16:creationId xmlns:a16="http://schemas.microsoft.com/office/drawing/2014/main" id="{60AA3910-A779-5726-61C4-C2D37266F95F}"/>
                  </a:ext>
                </a:extLst>
              </p14:cNvPr>
              <p14:cNvContentPartPr/>
              <p14:nvPr/>
            </p14:nvContentPartPr>
            <p14:xfrm>
              <a:off x="12284704" y="334440"/>
              <a:ext cx="183240" cy="260280"/>
            </p14:xfrm>
          </p:contentPart>
        </mc:Choice>
        <mc:Fallback xmlns="">
          <p:pic>
            <p:nvPicPr>
              <p:cNvPr id="72" name="Ink 71">
                <a:extLst>
                  <a:ext uri="{FF2B5EF4-FFF2-40B4-BE49-F238E27FC236}">
                    <a16:creationId xmlns:a16="http://schemas.microsoft.com/office/drawing/2014/main" id="{60AA3910-A779-5726-61C4-C2D37266F95F}"/>
                  </a:ext>
                </a:extLst>
              </p:cNvPr>
              <p:cNvPicPr/>
              <p:nvPr/>
            </p:nvPicPr>
            <p:blipFill>
              <a:blip r:embed="rId30"/>
              <a:stretch>
                <a:fillRect/>
              </a:stretch>
            </p:blipFill>
            <p:spPr>
              <a:xfrm>
                <a:off x="12275704" y="325440"/>
                <a:ext cx="20088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4" name="Ink 73">
                <a:extLst>
                  <a:ext uri="{FF2B5EF4-FFF2-40B4-BE49-F238E27FC236}">
                    <a16:creationId xmlns:a16="http://schemas.microsoft.com/office/drawing/2014/main" id="{DF0C6821-4026-14FF-408A-16977513194F}"/>
                  </a:ext>
                </a:extLst>
              </p14:cNvPr>
              <p14:cNvContentPartPr/>
              <p14:nvPr/>
            </p14:nvContentPartPr>
            <p14:xfrm>
              <a:off x="12539224" y="304200"/>
              <a:ext cx="305640" cy="200880"/>
            </p14:xfrm>
          </p:contentPart>
        </mc:Choice>
        <mc:Fallback xmlns="">
          <p:pic>
            <p:nvPicPr>
              <p:cNvPr id="74" name="Ink 73">
                <a:extLst>
                  <a:ext uri="{FF2B5EF4-FFF2-40B4-BE49-F238E27FC236}">
                    <a16:creationId xmlns:a16="http://schemas.microsoft.com/office/drawing/2014/main" id="{DF0C6821-4026-14FF-408A-16977513194F}"/>
                  </a:ext>
                </a:extLst>
              </p:cNvPr>
              <p:cNvPicPr/>
              <p:nvPr/>
            </p:nvPicPr>
            <p:blipFill>
              <a:blip r:embed="rId32"/>
              <a:stretch>
                <a:fillRect/>
              </a:stretch>
            </p:blipFill>
            <p:spPr>
              <a:xfrm>
                <a:off x="12530584" y="295560"/>
                <a:ext cx="32328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5" name="Ink 74">
                <a:extLst>
                  <a:ext uri="{FF2B5EF4-FFF2-40B4-BE49-F238E27FC236}">
                    <a16:creationId xmlns:a16="http://schemas.microsoft.com/office/drawing/2014/main" id="{F7843AA9-EF67-F305-00F4-7F208848DF29}"/>
                  </a:ext>
                </a:extLst>
              </p14:cNvPr>
              <p14:cNvContentPartPr/>
              <p14:nvPr/>
            </p14:nvContentPartPr>
            <p14:xfrm>
              <a:off x="12318544" y="196560"/>
              <a:ext cx="329400" cy="218160"/>
            </p14:xfrm>
          </p:contentPart>
        </mc:Choice>
        <mc:Fallback xmlns="">
          <p:pic>
            <p:nvPicPr>
              <p:cNvPr id="75" name="Ink 74">
                <a:extLst>
                  <a:ext uri="{FF2B5EF4-FFF2-40B4-BE49-F238E27FC236}">
                    <a16:creationId xmlns:a16="http://schemas.microsoft.com/office/drawing/2014/main" id="{F7843AA9-EF67-F305-00F4-7F208848DF29}"/>
                  </a:ext>
                </a:extLst>
              </p:cNvPr>
              <p:cNvPicPr/>
              <p:nvPr/>
            </p:nvPicPr>
            <p:blipFill>
              <a:blip r:embed="rId34"/>
              <a:stretch>
                <a:fillRect/>
              </a:stretch>
            </p:blipFill>
            <p:spPr>
              <a:xfrm>
                <a:off x="12309904" y="187920"/>
                <a:ext cx="347040" cy="235800"/>
              </a:xfrm>
              <a:prstGeom prst="rect">
                <a:avLst/>
              </a:prstGeom>
            </p:spPr>
          </p:pic>
        </mc:Fallback>
      </mc:AlternateContent>
      <p:grpSp>
        <p:nvGrpSpPr>
          <p:cNvPr id="90" name="Group 89">
            <a:extLst>
              <a:ext uri="{FF2B5EF4-FFF2-40B4-BE49-F238E27FC236}">
                <a16:creationId xmlns:a16="http://schemas.microsoft.com/office/drawing/2014/main" id="{61BCC7B6-D238-131B-3A78-DF4855A6936A}"/>
              </a:ext>
            </a:extLst>
          </p:cNvPr>
          <p:cNvGrpSpPr/>
          <p:nvPr/>
        </p:nvGrpSpPr>
        <p:grpSpPr>
          <a:xfrm>
            <a:off x="11177704" y="1230480"/>
            <a:ext cx="1730880" cy="1054440"/>
            <a:chOff x="11177704" y="1230480"/>
            <a:chExt cx="1730880" cy="1054440"/>
          </a:xfrm>
        </p:grpSpPr>
        <mc:AlternateContent xmlns:mc="http://schemas.openxmlformats.org/markup-compatibility/2006" xmlns:p14="http://schemas.microsoft.com/office/powerpoint/2010/main">
          <mc:Choice Requires="p14">
            <p:contentPart p14:bwMode="auto" r:id="rId35">
              <p14:nvContentPartPr>
                <p14:cNvPr id="77" name="Ink 76">
                  <a:extLst>
                    <a:ext uri="{FF2B5EF4-FFF2-40B4-BE49-F238E27FC236}">
                      <a16:creationId xmlns:a16="http://schemas.microsoft.com/office/drawing/2014/main" id="{4CD690D4-E722-FD37-7405-76CC77F68BA6}"/>
                    </a:ext>
                  </a:extLst>
                </p14:cNvPr>
                <p14:cNvContentPartPr/>
                <p14:nvPr/>
              </p14:nvContentPartPr>
              <p14:xfrm>
                <a:off x="11241784" y="1529640"/>
                <a:ext cx="69480" cy="215280"/>
              </p14:xfrm>
            </p:contentPart>
          </mc:Choice>
          <mc:Fallback xmlns="">
            <p:pic>
              <p:nvPicPr>
                <p:cNvPr id="77" name="Ink 76">
                  <a:extLst>
                    <a:ext uri="{FF2B5EF4-FFF2-40B4-BE49-F238E27FC236}">
                      <a16:creationId xmlns:a16="http://schemas.microsoft.com/office/drawing/2014/main" id="{4CD690D4-E722-FD37-7405-76CC77F68BA6}"/>
                    </a:ext>
                  </a:extLst>
                </p:cNvPr>
                <p:cNvPicPr/>
                <p:nvPr/>
              </p:nvPicPr>
              <p:blipFill>
                <a:blip r:embed="rId36"/>
                <a:stretch>
                  <a:fillRect/>
                </a:stretch>
              </p:blipFill>
              <p:spPr>
                <a:xfrm>
                  <a:off x="11233144" y="1521000"/>
                  <a:ext cx="8712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78" name="Ink 77">
                  <a:extLst>
                    <a:ext uri="{FF2B5EF4-FFF2-40B4-BE49-F238E27FC236}">
                      <a16:creationId xmlns:a16="http://schemas.microsoft.com/office/drawing/2014/main" id="{8F8B3942-0AB6-4DEB-62A4-69AE98C274A9}"/>
                    </a:ext>
                  </a:extLst>
                </p14:cNvPr>
                <p14:cNvContentPartPr/>
                <p14:nvPr/>
              </p14:nvContentPartPr>
              <p14:xfrm>
                <a:off x="11177704" y="1513800"/>
                <a:ext cx="244440" cy="178920"/>
              </p14:xfrm>
            </p:contentPart>
          </mc:Choice>
          <mc:Fallback xmlns="">
            <p:pic>
              <p:nvPicPr>
                <p:cNvPr id="78" name="Ink 77">
                  <a:extLst>
                    <a:ext uri="{FF2B5EF4-FFF2-40B4-BE49-F238E27FC236}">
                      <a16:creationId xmlns:a16="http://schemas.microsoft.com/office/drawing/2014/main" id="{8F8B3942-0AB6-4DEB-62A4-69AE98C274A9}"/>
                    </a:ext>
                  </a:extLst>
                </p:cNvPr>
                <p:cNvPicPr/>
                <p:nvPr/>
              </p:nvPicPr>
              <p:blipFill>
                <a:blip r:embed="rId38"/>
                <a:stretch>
                  <a:fillRect/>
                </a:stretch>
              </p:blipFill>
              <p:spPr>
                <a:xfrm>
                  <a:off x="11168704" y="1505160"/>
                  <a:ext cx="26208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79" name="Ink 78">
                  <a:extLst>
                    <a:ext uri="{FF2B5EF4-FFF2-40B4-BE49-F238E27FC236}">
                      <a16:creationId xmlns:a16="http://schemas.microsoft.com/office/drawing/2014/main" id="{BD4F4F8F-41E6-8508-480E-C5901ECC9897}"/>
                    </a:ext>
                  </a:extLst>
                </p14:cNvPr>
                <p14:cNvContentPartPr/>
                <p14:nvPr/>
              </p14:nvContentPartPr>
              <p14:xfrm>
                <a:off x="11486584" y="1391400"/>
                <a:ext cx="160200" cy="239040"/>
              </p14:xfrm>
            </p:contentPart>
          </mc:Choice>
          <mc:Fallback xmlns="">
            <p:pic>
              <p:nvPicPr>
                <p:cNvPr id="79" name="Ink 78">
                  <a:extLst>
                    <a:ext uri="{FF2B5EF4-FFF2-40B4-BE49-F238E27FC236}">
                      <a16:creationId xmlns:a16="http://schemas.microsoft.com/office/drawing/2014/main" id="{BD4F4F8F-41E6-8508-480E-C5901ECC9897}"/>
                    </a:ext>
                  </a:extLst>
                </p:cNvPr>
                <p:cNvPicPr/>
                <p:nvPr/>
              </p:nvPicPr>
              <p:blipFill>
                <a:blip r:embed="rId40"/>
                <a:stretch>
                  <a:fillRect/>
                </a:stretch>
              </p:blipFill>
              <p:spPr>
                <a:xfrm>
                  <a:off x="11477584" y="1382400"/>
                  <a:ext cx="17784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80" name="Ink 79">
                  <a:extLst>
                    <a:ext uri="{FF2B5EF4-FFF2-40B4-BE49-F238E27FC236}">
                      <a16:creationId xmlns:a16="http://schemas.microsoft.com/office/drawing/2014/main" id="{F4479852-30A8-08FA-8BFA-D5E59D97C0A0}"/>
                    </a:ext>
                  </a:extLst>
                </p14:cNvPr>
                <p14:cNvContentPartPr/>
                <p14:nvPr/>
              </p14:nvContentPartPr>
              <p14:xfrm>
                <a:off x="11705824" y="1233000"/>
                <a:ext cx="122760" cy="199440"/>
              </p14:xfrm>
            </p:contentPart>
          </mc:Choice>
          <mc:Fallback xmlns="">
            <p:pic>
              <p:nvPicPr>
                <p:cNvPr id="80" name="Ink 79">
                  <a:extLst>
                    <a:ext uri="{FF2B5EF4-FFF2-40B4-BE49-F238E27FC236}">
                      <a16:creationId xmlns:a16="http://schemas.microsoft.com/office/drawing/2014/main" id="{F4479852-30A8-08FA-8BFA-D5E59D97C0A0}"/>
                    </a:ext>
                  </a:extLst>
                </p:cNvPr>
                <p:cNvPicPr/>
                <p:nvPr/>
              </p:nvPicPr>
              <p:blipFill>
                <a:blip r:embed="rId42"/>
                <a:stretch>
                  <a:fillRect/>
                </a:stretch>
              </p:blipFill>
              <p:spPr>
                <a:xfrm>
                  <a:off x="11696824" y="1224360"/>
                  <a:ext cx="14040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81" name="Ink 80">
                  <a:extLst>
                    <a:ext uri="{FF2B5EF4-FFF2-40B4-BE49-F238E27FC236}">
                      <a16:creationId xmlns:a16="http://schemas.microsoft.com/office/drawing/2014/main" id="{5A1E5D8A-89B2-AFDA-7105-EC6C7110D813}"/>
                    </a:ext>
                  </a:extLst>
                </p14:cNvPr>
                <p14:cNvContentPartPr/>
                <p14:nvPr/>
              </p14:nvContentPartPr>
              <p14:xfrm>
                <a:off x="11722384" y="1276560"/>
                <a:ext cx="125280" cy="61920"/>
              </p14:xfrm>
            </p:contentPart>
          </mc:Choice>
          <mc:Fallback xmlns="">
            <p:pic>
              <p:nvPicPr>
                <p:cNvPr id="81" name="Ink 80">
                  <a:extLst>
                    <a:ext uri="{FF2B5EF4-FFF2-40B4-BE49-F238E27FC236}">
                      <a16:creationId xmlns:a16="http://schemas.microsoft.com/office/drawing/2014/main" id="{5A1E5D8A-89B2-AFDA-7105-EC6C7110D813}"/>
                    </a:ext>
                  </a:extLst>
                </p:cNvPr>
                <p:cNvPicPr/>
                <p:nvPr/>
              </p:nvPicPr>
              <p:blipFill>
                <a:blip r:embed="rId44"/>
                <a:stretch>
                  <a:fillRect/>
                </a:stretch>
              </p:blipFill>
              <p:spPr>
                <a:xfrm>
                  <a:off x="11713384" y="1267560"/>
                  <a:ext cx="14292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82" name="Ink 81">
                  <a:extLst>
                    <a:ext uri="{FF2B5EF4-FFF2-40B4-BE49-F238E27FC236}">
                      <a16:creationId xmlns:a16="http://schemas.microsoft.com/office/drawing/2014/main" id="{15621336-1207-1675-4A4C-819C4D09C982}"/>
                    </a:ext>
                  </a:extLst>
                </p14:cNvPr>
                <p14:cNvContentPartPr/>
                <p14:nvPr/>
              </p14:nvContentPartPr>
              <p14:xfrm>
                <a:off x="11434384" y="2079000"/>
                <a:ext cx="72360" cy="205920"/>
              </p14:xfrm>
            </p:contentPart>
          </mc:Choice>
          <mc:Fallback xmlns="">
            <p:pic>
              <p:nvPicPr>
                <p:cNvPr id="82" name="Ink 81">
                  <a:extLst>
                    <a:ext uri="{FF2B5EF4-FFF2-40B4-BE49-F238E27FC236}">
                      <a16:creationId xmlns:a16="http://schemas.microsoft.com/office/drawing/2014/main" id="{15621336-1207-1675-4A4C-819C4D09C982}"/>
                    </a:ext>
                  </a:extLst>
                </p:cNvPr>
                <p:cNvPicPr/>
                <p:nvPr/>
              </p:nvPicPr>
              <p:blipFill>
                <a:blip r:embed="rId46"/>
                <a:stretch>
                  <a:fillRect/>
                </a:stretch>
              </p:blipFill>
              <p:spPr>
                <a:xfrm>
                  <a:off x="11425744" y="2070360"/>
                  <a:ext cx="9000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83" name="Ink 82">
                  <a:extLst>
                    <a:ext uri="{FF2B5EF4-FFF2-40B4-BE49-F238E27FC236}">
                      <a16:creationId xmlns:a16="http://schemas.microsoft.com/office/drawing/2014/main" id="{DBF4FE72-CB8A-E922-92BB-18572AC41C94}"/>
                    </a:ext>
                  </a:extLst>
                </p14:cNvPr>
                <p14:cNvContentPartPr/>
                <p14:nvPr/>
              </p14:nvContentPartPr>
              <p14:xfrm>
                <a:off x="11341144" y="2028960"/>
                <a:ext cx="214560" cy="152640"/>
              </p14:xfrm>
            </p:contentPart>
          </mc:Choice>
          <mc:Fallback xmlns="">
            <p:pic>
              <p:nvPicPr>
                <p:cNvPr id="83" name="Ink 82">
                  <a:extLst>
                    <a:ext uri="{FF2B5EF4-FFF2-40B4-BE49-F238E27FC236}">
                      <a16:creationId xmlns:a16="http://schemas.microsoft.com/office/drawing/2014/main" id="{DBF4FE72-CB8A-E922-92BB-18572AC41C94}"/>
                    </a:ext>
                  </a:extLst>
                </p:cNvPr>
                <p:cNvPicPr/>
                <p:nvPr/>
              </p:nvPicPr>
              <p:blipFill>
                <a:blip r:embed="rId48"/>
                <a:stretch>
                  <a:fillRect/>
                </a:stretch>
              </p:blipFill>
              <p:spPr>
                <a:xfrm>
                  <a:off x="11332144" y="2020320"/>
                  <a:ext cx="23220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84" name="Ink 83">
                  <a:extLst>
                    <a:ext uri="{FF2B5EF4-FFF2-40B4-BE49-F238E27FC236}">
                      <a16:creationId xmlns:a16="http://schemas.microsoft.com/office/drawing/2014/main" id="{92E1169C-9AA2-B675-6BAC-EEDC18EC3385}"/>
                    </a:ext>
                  </a:extLst>
                </p14:cNvPr>
                <p14:cNvContentPartPr/>
                <p14:nvPr/>
              </p14:nvContentPartPr>
              <p14:xfrm>
                <a:off x="11588104" y="1993680"/>
                <a:ext cx="137520" cy="91440"/>
              </p14:xfrm>
            </p:contentPart>
          </mc:Choice>
          <mc:Fallback xmlns="">
            <p:pic>
              <p:nvPicPr>
                <p:cNvPr id="84" name="Ink 83">
                  <a:extLst>
                    <a:ext uri="{FF2B5EF4-FFF2-40B4-BE49-F238E27FC236}">
                      <a16:creationId xmlns:a16="http://schemas.microsoft.com/office/drawing/2014/main" id="{92E1169C-9AA2-B675-6BAC-EEDC18EC3385}"/>
                    </a:ext>
                  </a:extLst>
                </p:cNvPr>
                <p:cNvPicPr/>
                <p:nvPr/>
              </p:nvPicPr>
              <p:blipFill>
                <a:blip r:embed="rId50"/>
                <a:stretch>
                  <a:fillRect/>
                </a:stretch>
              </p:blipFill>
              <p:spPr>
                <a:xfrm>
                  <a:off x="11579464" y="1984680"/>
                  <a:ext cx="15516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5" name="Ink 84">
                  <a:extLst>
                    <a:ext uri="{FF2B5EF4-FFF2-40B4-BE49-F238E27FC236}">
                      <a16:creationId xmlns:a16="http://schemas.microsoft.com/office/drawing/2014/main" id="{2D043269-725E-7DD3-DBAA-A1471155E8D9}"/>
                    </a:ext>
                  </a:extLst>
                </p14:cNvPr>
                <p14:cNvContentPartPr/>
                <p14:nvPr/>
              </p14:nvContentPartPr>
              <p14:xfrm>
                <a:off x="11742544" y="1731600"/>
                <a:ext cx="291960" cy="376920"/>
              </p14:xfrm>
            </p:contentPart>
          </mc:Choice>
          <mc:Fallback xmlns="">
            <p:pic>
              <p:nvPicPr>
                <p:cNvPr id="85" name="Ink 84">
                  <a:extLst>
                    <a:ext uri="{FF2B5EF4-FFF2-40B4-BE49-F238E27FC236}">
                      <a16:creationId xmlns:a16="http://schemas.microsoft.com/office/drawing/2014/main" id="{2D043269-725E-7DD3-DBAA-A1471155E8D9}"/>
                    </a:ext>
                  </a:extLst>
                </p:cNvPr>
                <p:cNvPicPr/>
                <p:nvPr/>
              </p:nvPicPr>
              <p:blipFill>
                <a:blip r:embed="rId52"/>
                <a:stretch>
                  <a:fillRect/>
                </a:stretch>
              </p:blipFill>
              <p:spPr>
                <a:xfrm>
                  <a:off x="11733544" y="1722600"/>
                  <a:ext cx="309600"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6" name="Ink 85">
                  <a:extLst>
                    <a:ext uri="{FF2B5EF4-FFF2-40B4-BE49-F238E27FC236}">
                      <a16:creationId xmlns:a16="http://schemas.microsoft.com/office/drawing/2014/main" id="{DDA2299D-CD1E-1EC8-F477-739E25FF12EB}"/>
                    </a:ext>
                  </a:extLst>
                </p14:cNvPr>
                <p14:cNvContentPartPr/>
                <p14:nvPr/>
              </p14:nvContentPartPr>
              <p14:xfrm>
                <a:off x="11995984" y="1746720"/>
                <a:ext cx="239400" cy="189720"/>
              </p14:xfrm>
            </p:contentPart>
          </mc:Choice>
          <mc:Fallback xmlns="">
            <p:pic>
              <p:nvPicPr>
                <p:cNvPr id="86" name="Ink 85">
                  <a:extLst>
                    <a:ext uri="{FF2B5EF4-FFF2-40B4-BE49-F238E27FC236}">
                      <a16:creationId xmlns:a16="http://schemas.microsoft.com/office/drawing/2014/main" id="{DDA2299D-CD1E-1EC8-F477-739E25FF12EB}"/>
                    </a:ext>
                  </a:extLst>
                </p:cNvPr>
                <p:cNvPicPr/>
                <p:nvPr/>
              </p:nvPicPr>
              <p:blipFill>
                <a:blip r:embed="rId54"/>
                <a:stretch>
                  <a:fillRect/>
                </a:stretch>
              </p:blipFill>
              <p:spPr>
                <a:xfrm>
                  <a:off x="11987344" y="1738080"/>
                  <a:ext cx="25704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87" name="Ink 86">
                  <a:extLst>
                    <a:ext uri="{FF2B5EF4-FFF2-40B4-BE49-F238E27FC236}">
                      <a16:creationId xmlns:a16="http://schemas.microsoft.com/office/drawing/2014/main" id="{DFA1A212-EF3C-AB33-8654-FEB198A0FB39}"/>
                    </a:ext>
                  </a:extLst>
                </p14:cNvPr>
                <p14:cNvContentPartPr/>
                <p14:nvPr/>
              </p14:nvContentPartPr>
              <p14:xfrm>
                <a:off x="12244384" y="1552680"/>
                <a:ext cx="268200" cy="187200"/>
              </p14:xfrm>
            </p:contentPart>
          </mc:Choice>
          <mc:Fallback xmlns="">
            <p:pic>
              <p:nvPicPr>
                <p:cNvPr id="87" name="Ink 86">
                  <a:extLst>
                    <a:ext uri="{FF2B5EF4-FFF2-40B4-BE49-F238E27FC236}">
                      <a16:creationId xmlns:a16="http://schemas.microsoft.com/office/drawing/2014/main" id="{DFA1A212-EF3C-AB33-8654-FEB198A0FB39}"/>
                    </a:ext>
                  </a:extLst>
                </p:cNvPr>
                <p:cNvPicPr/>
                <p:nvPr/>
              </p:nvPicPr>
              <p:blipFill>
                <a:blip r:embed="rId56"/>
                <a:stretch>
                  <a:fillRect/>
                </a:stretch>
              </p:blipFill>
              <p:spPr>
                <a:xfrm>
                  <a:off x="12235744" y="1544040"/>
                  <a:ext cx="28584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89" name="Ink 88">
                  <a:extLst>
                    <a:ext uri="{FF2B5EF4-FFF2-40B4-BE49-F238E27FC236}">
                      <a16:creationId xmlns:a16="http://schemas.microsoft.com/office/drawing/2014/main" id="{076AE0ED-B934-F3EB-3833-93FA0C53EEDB}"/>
                    </a:ext>
                  </a:extLst>
                </p14:cNvPr>
                <p14:cNvContentPartPr/>
                <p14:nvPr/>
              </p14:nvContentPartPr>
              <p14:xfrm>
                <a:off x="12531664" y="1230480"/>
                <a:ext cx="376920" cy="381600"/>
              </p14:xfrm>
            </p:contentPart>
          </mc:Choice>
          <mc:Fallback xmlns="">
            <p:pic>
              <p:nvPicPr>
                <p:cNvPr id="89" name="Ink 88">
                  <a:extLst>
                    <a:ext uri="{FF2B5EF4-FFF2-40B4-BE49-F238E27FC236}">
                      <a16:creationId xmlns:a16="http://schemas.microsoft.com/office/drawing/2014/main" id="{076AE0ED-B934-F3EB-3833-93FA0C53EEDB}"/>
                    </a:ext>
                  </a:extLst>
                </p:cNvPr>
                <p:cNvPicPr/>
                <p:nvPr/>
              </p:nvPicPr>
              <p:blipFill>
                <a:blip r:embed="rId58"/>
                <a:stretch>
                  <a:fillRect/>
                </a:stretch>
              </p:blipFill>
              <p:spPr>
                <a:xfrm>
                  <a:off x="12523024" y="1221480"/>
                  <a:ext cx="394560" cy="399240"/>
                </a:xfrm>
                <a:prstGeom prst="rect">
                  <a:avLst/>
                </a:prstGeom>
              </p:spPr>
            </p:pic>
          </mc:Fallback>
        </mc:AlternateContent>
      </p:grpSp>
      <p:grpSp>
        <p:nvGrpSpPr>
          <p:cNvPr id="104" name="Group 103">
            <a:extLst>
              <a:ext uri="{FF2B5EF4-FFF2-40B4-BE49-F238E27FC236}">
                <a16:creationId xmlns:a16="http://schemas.microsoft.com/office/drawing/2014/main" id="{FDE35114-1EE7-233B-9211-769725A922BA}"/>
              </a:ext>
            </a:extLst>
          </p:cNvPr>
          <p:cNvGrpSpPr/>
          <p:nvPr/>
        </p:nvGrpSpPr>
        <p:grpSpPr>
          <a:xfrm>
            <a:off x="3694024" y="803880"/>
            <a:ext cx="1999440" cy="1983960"/>
            <a:chOff x="3694024" y="803880"/>
            <a:chExt cx="1999440" cy="1983960"/>
          </a:xfrm>
        </p:grpSpPr>
        <mc:AlternateContent xmlns:mc="http://schemas.openxmlformats.org/markup-compatibility/2006" xmlns:p14="http://schemas.microsoft.com/office/powerpoint/2010/main">
          <mc:Choice Requires="p14">
            <p:contentPart p14:bwMode="auto" r:id="rId59">
              <p14:nvContentPartPr>
                <p14:cNvPr id="13" name="Ink 12">
                  <a:extLst>
                    <a:ext uri="{FF2B5EF4-FFF2-40B4-BE49-F238E27FC236}">
                      <a16:creationId xmlns:a16="http://schemas.microsoft.com/office/drawing/2014/main" id="{01DE8C62-86A6-31D1-D6F5-03717071B908}"/>
                    </a:ext>
                  </a:extLst>
                </p14:cNvPr>
                <p14:cNvContentPartPr/>
                <p14:nvPr/>
              </p14:nvContentPartPr>
              <p14:xfrm>
                <a:off x="5113864" y="803880"/>
                <a:ext cx="196920" cy="351360"/>
              </p14:xfrm>
            </p:contentPart>
          </mc:Choice>
          <mc:Fallback xmlns="">
            <p:pic>
              <p:nvPicPr>
                <p:cNvPr id="13" name="Ink 12">
                  <a:extLst>
                    <a:ext uri="{FF2B5EF4-FFF2-40B4-BE49-F238E27FC236}">
                      <a16:creationId xmlns:a16="http://schemas.microsoft.com/office/drawing/2014/main" id="{01DE8C62-86A6-31D1-D6F5-03717071B908}"/>
                    </a:ext>
                  </a:extLst>
                </p:cNvPr>
                <p:cNvPicPr/>
                <p:nvPr/>
              </p:nvPicPr>
              <p:blipFill>
                <a:blip r:embed="rId60"/>
                <a:stretch>
                  <a:fillRect/>
                </a:stretch>
              </p:blipFill>
              <p:spPr>
                <a:xfrm>
                  <a:off x="5105224" y="794880"/>
                  <a:ext cx="214560" cy="369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0" name="Ink 39">
                  <a:extLst>
                    <a:ext uri="{FF2B5EF4-FFF2-40B4-BE49-F238E27FC236}">
                      <a16:creationId xmlns:a16="http://schemas.microsoft.com/office/drawing/2014/main" id="{D29A1474-CAC7-EC7F-CE20-0737BD7D43B3}"/>
                    </a:ext>
                  </a:extLst>
                </p14:cNvPr>
                <p14:cNvContentPartPr/>
                <p14:nvPr/>
              </p14:nvContentPartPr>
              <p14:xfrm>
                <a:off x="5291344" y="850320"/>
                <a:ext cx="81360" cy="159120"/>
              </p14:xfrm>
            </p:contentPart>
          </mc:Choice>
          <mc:Fallback xmlns="">
            <p:pic>
              <p:nvPicPr>
                <p:cNvPr id="40" name="Ink 39">
                  <a:extLst>
                    <a:ext uri="{FF2B5EF4-FFF2-40B4-BE49-F238E27FC236}">
                      <a16:creationId xmlns:a16="http://schemas.microsoft.com/office/drawing/2014/main" id="{D29A1474-CAC7-EC7F-CE20-0737BD7D43B3}"/>
                    </a:ext>
                  </a:extLst>
                </p:cNvPr>
                <p:cNvPicPr/>
                <p:nvPr/>
              </p:nvPicPr>
              <p:blipFill>
                <a:blip r:embed="rId62"/>
                <a:stretch>
                  <a:fillRect/>
                </a:stretch>
              </p:blipFill>
              <p:spPr>
                <a:xfrm>
                  <a:off x="5282704" y="841680"/>
                  <a:ext cx="990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1" name="Ink 50">
                  <a:extLst>
                    <a:ext uri="{FF2B5EF4-FFF2-40B4-BE49-F238E27FC236}">
                      <a16:creationId xmlns:a16="http://schemas.microsoft.com/office/drawing/2014/main" id="{5AE9C07A-F4F5-5B2D-FC05-97168EB9F540}"/>
                    </a:ext>
                  </a:extLst>
                </p14:cNvPr>
                <p14:cNvContentPartPr/>
                <p14:nvPr/>
              </p14:nvContentPartPr>
              <p14:xfrm>
                <a:off x="5180464" y="1357920"/>
                <a:ext cx="77040" cy="157320"/>
              </p14:xfrm>
            </p:contentPart>
          </mc:Choice>
          <mc:Fallback xmlns="">
            <p:pic>
              <p:nvPicPr>
                <p:cNvPr id="51" name="Ink 50">
                  <a:extLst>
                    <a:ext uri="{FF2B5EF4-FFF2-40B4-BE49-F238E27FC236}">
                      <a16:creationId xmlns:a16="http://schemas.microsoft.com/office/drawing/2014/main" id="{5AE9C07A-F4F5-5B2D-FC05-97168EB9F540}"/>
                    </a:ext>
                  </a:extLst>
                </p:cNvPr>
                <p:cNvPicPr/>
                <p:nvPr/>
              </p:nvPicPr>
              <p:blipFill>
                <a:blip r:embed="rId64"/>
                <a:stretch>
                  <a:fillRect/>
                </a:stretch>
              </p:blipFill>
              <p:spPr>
                <a:xfrm>
                  <a:off x="5171464" y="1348920"/>
                  <a:ext cx="9468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2" name="Ink 51">
                  <a:extLst>
                    <a:ext uri="{FF2B5EF4-FFF2-40B4-BE49-F238E27FC236}">
                      <a16:creationId xmlns:a16="http://schemas.microsoft.com/office/drawing/2014/main" id="{2AB74339-1C0F-F53D-38BE-D14D296552A0}"/>
                    </a:ext>
                  </a:extLst>
                </p14:cNvPr>
                <p14:cNvContentPartPr/>
                <p14:nvPr/>
              </p14:nvContentPartPr>
              <p14:xfrm>
                <a:off x="5151664" y="1302840"/>
                <a:ext cx="160200" cy="181440"/>
              </p14:xfrm>
            </p:contentPart>
          </mc:Choice>
          <mc:Fallback xmlns="">
            <p:pic>
              <p:nvPicPr>
                <p:cNvPr id="52" name="Ink 51">
                  <a:extLst>
                    <a:ext uri="{FF2B5EF4-FFF2-40B4-BE49-F238E27FC236}">
                      <a16:creationId xmlns:a16="http://schemas.microsoft.com/office/drawing/2014/main" id="{2AB74339-1C0F-F53D-38BE-D14D296552A0}"/>
                    </a:ext>
                  </a:extLst>
                </p:cNvPr>
                <p:cNvPicPr/>
                <p:nvPr/>
              </p:nvPicPr>
              <p:blipFill>
                <a:blip r:embed="rId66"/>
                <a:stretch>
                  <a:fillRect/>
                </a:stretch>
              </p:blipFill>
              <p:spPr>
                <a:xfrm>
                  <a:off x="5143024" y="1293840"/>
                  <a:ext cx="17784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4" name="Ink 53">
                  <a:extLst>
                    <a:ext uri="{FF2B5EF4-FFF2-40B4-BE49-F238E27FC236}">
                      <a16:creationId xmlns:a16="http://schemas.microsoft.com/office/drawing/2014/main" id="{3D107A04-8D6F-6D85-4839-FE274AB2AB02}"/>
                    </a:ext>
                  </a:extLst>
                </p14:cNvPr>
                <p14:cNvContentPartPr/>
                <p14:nvPr/>
              </p14:nvContentPartPr>
              <p14:xfrm>
                <a:off x="5355424" y="1194120"/>
                <a:ext cx="140760" cy="165600"/>
              </p14:xfrm>
            </p:contentPart>
          </mc:Choice>
          <mc:Fallback xmlns="">
            <p:pic>
              <p:nvPicPr>
                <p:cNvPr id="54" name="Ink 53">
                  <a:extLst>
                    <a:ext uri="{FF2B5EF4-FFF2-40B4-BE49-F238E27FC236}">
                      <a16:creationId xmlns:a16="http://schemas.microsoft.com/office/drawing/2014/main" id="{3D107A04-8D6F-6D85-4839-FE274AB2AB02}"/>
                    </a:ext>
                  </a:extLst>
                </p:cNvPr>
                <p:cNvPicPr/>
                <p:nvPr/>
              </p:nvPicPr>
              <p:blipFill>
                <a:blip r:embed="rId68"/>
                <a:stretch>
                  <a:fillRect/>
                </a:stretch>
              </p:blipFill>
              <p:spPr>
                <a:xfrm>
                  <a:off x="5346424" y="1185480"/>
                  <a:ext cx="1584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6" name="Ink 55">
                  <a:extLst>
                    <a:ext uri="{FF2B5EF4-FFF2-40B4-BE49-F238E27FC236}">
                      <a16:creationId xmlns:a16="http://schemas.microsoft.com/office/drawing/2014/main" id="{D15C4B92-7DF2-0D65-8227-336FF21A74B2}"/>
                    </a:ext>
                  </a:extLst>
                </p14:cNvPr>
                <p14:cNvContentPartPr/>
                <p14:nvPr/>
              </p14:nvContentPartPr>
              <p14:xfrm>
                <a:off x="5536504" y="1065960"/>
                <a:ext cx="113040" cy="217080"/>
              </p14:xfrm>
            </p:contentPart>
          </mc:Choice>
          <mc:Fallback xmlns="">
            <p:pic>
              <p:nvPicPr>
                <p:cNvPr id="56" name="Ink 55">
                  <a:extLst>
                    <a:ext uri="{FF2B5EF4-FFF2-40B4-BE49-F238E27FC236}">
                      <a16:creationId xmlns:a16="http://schemas.microsoft.com/office/drawing/2014/main" id="{D15C4B92-7DF2-0D65-8227-336FF21A74B2}"/>
                    </a:ext>
                  </a:extLst>
                </p:cNvPr>
                <p:cNvPicPr/>
                <p:nvPr/>
              </p:nvPicPr>
              <p:blipFill>
                <a:blip r:embed="rId70"/>
                <a:stretch>
                  <a:fillRect/>
                </a:stretch>
              </p:blipFill>
              <p:spPr>
                <a:xfrm>
                  <a:off x="5527504" y="1056960"/>
                  <a:ext cx="13068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8" name="Ink 57">
                  <a:extLst>
                    <a:ext uri="{FF2B5EF4-FFF2-40B4-BE49-F238E27FC236}">
                      <a16:creationId xmlns:a16="http://schemas.microsoft.com/office/drawing/2014/main" id="{63DCE990-A34D-EFE7-4B65-DE84082721B9}"/>
                    </a:ext>
                  </a:extLst>
                </p14:cNvPr>
                <p14:cNvContentPartPr/>
                <p14:nvPr/>
              </p14:nvContentPartPr>
              <p14:xfrm>
                <a:off x="5551624" y="1137600"/>
                <a:ext cx="118440" cy="128520"/>
              </p14:xfrm>
            </p:contentPart>
          </mc:Choice>
          <mc:Fallback xmlns="">
            <p:pic>
              <p:nvPicPr>
                <p:cNvPr id="58" name="Ink 57">
                  <a:extLst>
                    <a:ext uri="{FF2B5EF4-FFF2-40B4-BE49-F238E27FC236}">
                      <a16:creationId xmlns:a16="http://schemas.microsoft.com/office/drawing/2014/main" id="{63DCE990-A34D-EFE7-4B65-DE84082721B9}"/>
                    </a:ext>
                  </a:extLst>
                </p:cNvPr>
                <p:cNvPicPr/>
                <p:nvPr/>
              </p:nvPicPr>
              <p:blipFill>
                <a:blip r:embed="rId72"/>
                <a:stretch>
                  <a:fillRect/>
                </a:stretch>
              </p:blipFill>
              <p:spPr>
                <a:xfrm>
                  <a:off x="5542984" y="1128600"/>
                  <a:ext cx="13608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9" name="Ink 58">
                  <a:extLst>
                    <a:ext uri="{FF2B5EF4-FFF2-40B4-BE49-F238E27FC236}">
                      <a16:creationId xmlns:a16="http://schemas.microsoft.com/office/drawing/2014/main" id="{D179F148-7887-03FA-F53A-BDE85E7CE90E}"/>
                    </a:ext>
                  </a:extLst>
                </p14:cNvPr>
                <p14:cNvContentPartPr/>
                <p14:nvPr/>
              </p14:nvContentPartPr>
              <p14:xfrm>
                <a:off x="5689864" y="1140120"/>
                <a:ext cx="3600" cy="30240"/>
              </p14:xfrm>
            </p:contentPart>
          </mc:Choice>
          <mc:Fallback xmlns="">
            <p:pic>
              <p:nvPicPr>
                <p:cNvPr id="59" name="Ink 58">
                  <a:extLst>
                    <a:ext uri="{FF2B5EF4-FFF2-40B4-BE49-F238E27FC236}">
                      <a16:creationId xmlns:a16="http://schemas.microsoft.com/office/drawing/2014/main" id="{D179F148-7887-03FA-F53A-BDE85E7CE90E}"/>
                    </a:ext>
                  </a:extLst>
                </p:cNvPr>
                <p:cNvPicPr/>
                <p:nvPr/>
              </p:nvPicPr>
              <p:blipFill>
                <a:blip r:embed="rId74"/>
                <a:stretch>
                  <a:fillRect/>
                </a:stretch>
              </p:blipFill>
              <p:spPr>
                <a:xfrm>
                  <a:off x="5681224" y="1131480"/>
                  <a:ext cx="2124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91" name="Ink 90">
                  <a:extLst>
                    <a:ext uri="{FF2B5EF4-FFF2-40B4-BE49-F238E27FC236}">
                      <a16:creationId xmlns:a16="http://schemas.microsoft.com/office/drawing/2014/main" id="{1EFB8875-E304-8568-B1D3-2AC88BD41E65}"/>
                    </a:ext>
                  </a:extLst>
                </p14:cNvPr>
                <p14:cNvContentPartPr/>
                <p14:nvPr/>
              </p14:nvContentPartPr>
              <p14:xfrm>
                <a:off x="3694024" y="2489040"/>
                <a:ext cx="196560" cy="298800"/>
              </p14:xfrm>
            </p:contentPart>
          </mc:Choice>
          <mc:Fallback xmlns="">
            <p:pic>
              <p:nvPicPr>
                <p:cNvPr id="91" name="Ink 90">
                  <a:extLst>
                    <a:ext uri="{FF2B5EF4-FFF2-40B4-BE49-F238E27FC236}">
                      <a16:creationId xmlns:a16="http://schemas.microsoft.com/office/drawing/2014/main" id="{1EFB8875-E304-8568-B1D3-2AC88BD41E65}"/>
                    </a:ext>
                  </a:extLst>
                </p:cNvPr>
                <p:cNvPicPr/>
                <p:nvPr/>
              </p:nvPicPr>
              <p:blipFill>
                <a:blip r:embed="rId76"/>
                <a:stretch>
                  <a:fillRect/>
                </a:stretch>
              </p:blipFill>
              <p:spPr>
                <a:xfrm>
                  <a:off x="3685384" y="2480040"/>
                  <a:ext cx="21420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92" name="Ink 91">
                  <a:extLst>
                    <a:ext uri="{FF2B5EF4-FFF2-40B4-BE49-F238E27FC236}">
                      <a16:creationId xmlns:a16="http://schemas.microsoft.com/office/drawing/2014/main" id="{1F109D2A-61E7-1A30-626C-64C7F9F1349E}"/>
                    </a:ext>
                  </a:extLst>
                </p14:cNvPr>
                <p14:cNvContentPartPr/>
                <p14:nvPr/>
              </p14:nvContentPartPr>
              <p14:xfrm>
                <a:off x="3909664" y="2419920"/>
                <a:ext cx="376920" cy="248760"/>
              </p14:xfrm>
            </p:contentPart>
          </mc:Choice>
          <mc:Fallback xmlns="">
            <p:pic>
              <p:nvPicPr>
                <p:cNvPr id="92" name="Ink 91">
                  <a:extLst>
                    <a:ext uri="{FF2B5EF4-FFF2-40B4-BE49-F238E27FC236}">
                      <a16:creationId xmlns:a16="http://schemas.microsoft.com/office/drawing/2014/main" id="{1F109D2A-61E7-1A30-626C-64C7F9F1349E}"/>
                    </a:ext>
                  </a:extLst>
                </p:cNvPr>
                <p:cNvPicPr/>
                <p:nvPr/>
              </p:nvPicPr>
              <p:blipFill>
                <a:blip r:embed="rId78"/>
                <a:stretch>
                  <a:fillRect/>
                </a:stretch>
              </p:blipFill>
              <p:spPr>
                <a:xfrm>
                  <a:off x="3900664" y="2410920"/>
                  <a:ext cx="39456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93" name="Ink 92">
                  <a:extLst>
                    <a:ext uri="{FF2B5EF4-FFF2-40B4-BE49-F238E27FC236}">
                      <a16:creationId xmlns:a16="http://schemas.microsoft.com/office/drawing/2014/main" id="{3CB7E8B2-A651-094C-120F-EF2843F5D81F}"/>
                    </a:ext>
                  </a:extLst>
                </p14:cNvPr>
                <p14:cNvContentPartPr/>
                <p14:nvPr/>
              </p14:nvContentPartPr>
              <p14:xfrm>
                <a:off x="4296664" y="2227320"/>
                <a:ext cx="142200" cy="149760"/>
              </p14:xfrm>
            </p:contentPart>
          </mc:Choice>
          <mc:Fallback xmlns="">
            <p:pic>
              <p:nvPicPr>
                <p:cNvPr id="93" name="Ink 92">
                  <a:extLst>
                    <a:ext uri="{FF2B5EF4-FFF2-40B4-BE49-F238E27FC236}">
                      <a16:creationId xmlns:a16="http://schemas.microsoft.com/office/drawing/2014/main" id="{3CB7E8B2-A651-094C-120F-EF2843F5D81F}"/>
                    </a:ext>
                  </a:extLst>
                </p:cNvPr>
                <p:cNvPicPr/>
                <p:nvPr/>
              </p:nvPicPr>
              <p:blipFill>
                <a:blip r:embed="rId80"/>
                <a:stretch>
                  <a:fillRect/>
                </a:stretch>
              </p:blipFill>
              <p:spPr>
                <a:xfrm>
                  <a:off x="4287664" y="2218320"/>
                  <a:ext cx="15984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94" name="Ink 93">
                  <a:extLst>
                    <a:ext uri="{FF2B5EF4-FFF2-40B4-BE49-F238E27FC236}">
                      <a16:creationId xmlns:a16="http://schemas.microsoft.com/office/drawing/2014/main" id="{BFE006D7-5B50-3D72-DD78-D4E73A8EFEAB}"/>
                    </a:ext>
                  </a:extLst>
                </p14:cNvPr>
                <p14:cNvContentPartPr/>
                <p14:nvPr/>
              </p14:nvContentPartPr>
              <p14:xfrm>
                <a:off x="4322584" y="2292840"/>
                <a:ext cx="154440" cy="179280"/>
              </p14:xfrm>
            </p:contentPart>
          </mc:Choice>
          <mc:Fallback xmlns="">
            <p:pic>
              <p:nvPicPr>
                <p:cNvPr id="94" name="Ink 93">
                  <a:extLst>
                    <a:ext uri="{FF2B5EF4-FFF2-40B4-BE49-F238E27FC236}">
                      <a16:creationId xmlns:a16="http://schemas.microsoft.com/office/drawing/2014/main" id="{BFE006D7-5B50-3D72-DD78-D4E73A8EFEAB}"/>
                    </a:ext>
                  </a:extLst>
                </p:cNvPr>
                <p:cNvPicPr/>
                <p:nvPr/>
              </p:nvPicPr>
              <p:blipFill>
                <a:blip r:embed="rId82"/>
                <a:stretch>
                  <a:fillRect/>
                </a:stretch>
              </p:blipFill>
              <p:spPr>
                <a:xfrm>
                  <a:off x="4313584" y="2283840"/>
                  <a:ext cx="17208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95" name="Ink 94">
                  <a:extLst>
                    <a:ext uri="{FF2B5EF4-FFF2-40B4-BE49-F238E27FC236}">
                      <a16:creationId xmlns:a16="http://schemas.microsoft.com/office/drawing/2014/main" id="{C56776EC-2513-422C-2255-97721E21B133}"/>
                    </a:ext>
                  </a:extLst>
                </p14:cNvPr>
                <p14:cNvContentPartPr/>
                <p14:nvPr/>
              </p14:nvContentPartPr>
              <p14:xfrm>
                <a:off x="4367224" y="2152440"/>
                <a:ext cx="188280" cy="161280"/>
              </p14:xfrm>
            </p:contentPart>
          </mc:Choice>
          <mc:Fallback xmlns="">
            <p:pic>
              <p:nvPicPr>
                <p:cNvPr id="95" name="Ink 94">
                  <a:extLst>
                    <a:ext uri="{FF2B5EF4-FFF2-40B4-BE49-F238E27FC236}">
                      <a16:creationId xmlns:a16="http://schemas.microsoft.com/office/drawing/2014/main" id="{C56776EC-2513-422C-2255-97721E21B133}"/>
                    </a:ext>
                  </a:extLst>
                </p:cNvPr>
                <p:cNvPicPr/>
                <p:nvPr/>
              </p:nvPicPr>
              <p:blipFill>
                <a:blip r:embed="rId84"/>
                <a:stretch>
                  <a:fillRect/>
                </a:stretch>
              </p:blipFill>
              <p:spPr>
                <a:xfrm>
                  <a:off x="4358224" y="2143800"/>
                  <a:ext cx="20592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96" name="Ink 95">
                  <a:extLst>
                    <a:ext uri="{FF2B5EF4-FFF2-40B4-BE49-F238E27FC236}">
                      <a16:creationId xmlns:a16="http://schemas.microsoft.com/office/drawing/2014/main" id="{39EFE1F7-3246-6383-AD19-21DE9112ECD8}"/>
                    </a:ext>
                  </a:extLst>
                </p14:cNvPr>
                <p14:cNvContentPartPr/>
                <p14:nvPr/>
              </p14:nvContentPartPr>
              <p14:xfrm>
                <a:off x="4362544" y="2162520"/>
                <a:ext cx="150480" cy="165240"/>
              </p14:xfrm>
            </p:contentPart>
          </mc:Choice>
          <mc:Fallback xmlns="">
            <p:pic>
              <p:nvPicPr>
                <p:cNvPr id="96" name="Ink 95">
                  <a:extLst>
                    <a:ext uri="{FF2B5EF4-FFF2-40B4-BE49-F238E27FC236}">
                      <a16:creationId xmlns:a16="http://schemas.microsoft.com/office/drawing/2014/main" id="{39EFE1F7-3246-6383-AD19-21DE9112ECD8}"/>
                    </a:ext>
                  </a:extLst>
                </p:cNvPr>
                <p:cNvPicPr/>
                <p:nvPr/>
              </p:nvPicPr>
              <p:blipFill>
                <a:blip r:embed="rId86"/>
                <a:stretch>
                  <a:fillRect/>
                </a:stretch>
              </p:blipFill>
              <p:spPr>
                <a:xfrm>
                  <a:off x="4353544" y="2153520"/>
                  <a:ext cx="16812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97" name="Ink 96">
                  <a:extLst>
                    <a:ext uri="{FF2B5EF4-FFF2-40B4-BE49-F238E27FC236}">
                      <a16:creationId xmlns:a16="http://schemas.microsoft.com/office/drawing/2014/main" id="{16FE5A75-FC06-3AF7-E578-518A679AEBB3}"/>
                    </a:ext>
                  </a:extLst>
                </p14:cNvPr>
                <p14:cNvContentPartPr/>
                <p14:nvPr/>
              </p14:nvContentPartPr>
              <p14:xfrm>
                <a:off x="4649824" y="1853640"/>
                <a:ext cx="124560" cy="351000"/>
              </p14:xfrm>
            </p:contentPart>
          </mc:Choice>
          <mc:Fallback xmlns="">
            <p:pic>
              <p:nvPicPr>
                <p:cNvPr id="97" name="Ink 96">
                  <a:extLst>
                    <a:ext uri="{FF2B5EF4-FFF2-40B4-BE49-F238E27FC236}">
                      <a16:creationId xmlns:a16="http://schemas.microsoft.com/office/drawing/2014/main" id="{16FE5A75-FC06-3AF7-E578-518A679AEBB3}"/>
                    </a:ext>
                  </a:extLst>
                </p:cNvPr>
                <p:cNvPicPr/>
                <p:nvPr/>
              </p:nvPicPr>
              <p:blipFill>
                <a:blip r:embed="rId88"/>
                <a:stretch>
                  <a:fillRect/>
                </a:stretch>
              </p:blipFill>
              <p:spPr>
                <a:xfrm>
                  <a:off x="4641184" y="1844640"/>
                  <a:ext cx="142200" cy="36864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98" name="Ink 97">
                  <a:extLst>
                    <a:ext uri="{FF2B5EF4-FFF2-40B4-BE49-F238E27FC236}">
                      <a16:creationId xmlns:a16="http://schemas.microsoft.com/office/drawing/2014/main" id="{B5EE43A8-A343-B73D-0A9D-2A358A89CC4D}"/>
                    </a:ext>
                  </a:extLst>
                </p14:cNvPr>
                <p14:cNvContentPartPr/>
                <p14:nvPr/>
              </p14:nvContentPartPr>
              <p14:xfrm>
                <a:off x="4624264" y="2002320"/>
                <a:ext cx="152640" cy="163440"/>
              </p14:xfrm>
            </p:contentPart>
          </mc:Choice>
          <mc:Fallback xmlns="">
            <p:pic>
              <p:nvPicPr>
                <p:cNvPr id="98" name="Ink 97">
                  <a:extLst>
                    <a:ext uri="{FF2B5EF4-FFF2-40B4-BE49-F238E27FC236}">
                      <a16:creationId xmlns:a16="http://schemas.microsoft.com/office/drawing/2014/main" id="{B5EE43A8-A343-B73D-0A9D-2A358A89CC4D}"/>
                    </a:ext>
                  </a:extLst>
                </p:cNvPr>
                <p:cNvPicPr/>
                <p:nvPr/>
              </p:nvPicPr>
              <p:blipFill>
                <a:blip r:embed="rId90"/>
                <a:stretch>
                  <a:fillRect/>
                </a:stretch>
              </p:blipFill>
              <p:spPr>
                <a:xfrm>
                  <a:off x="4615264" y="1993320"/>
                  <a:ext cx="17028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99" name="Ink 98">
                  <a:extLst>
                    <a:ext uri="{FF2B5EF4-FFF2-40B4-BE49-F238E27FC236}">
                      <a16:creationId xmlns:a16="http://schemas.microsoft.com/office/drawing/2014/main" id="{70693806-A2E7-2560-2495-069D0D3698B0}"/>
                    </a:ext>
                  </a:extLst>
                </p14:cNvPr>
                <p14:cNvContentPartPr/>
                <p14:nvPr/>
              </p14:nvContentPartPr>
              <p14:xfrm>
                <a:off x="4803184" y="1896120"/>
                <a:ext cx="347040" cy="195120"/>
              </p14:xfrm>
            </p:contentPart>
          </mc:Choice>
          <mc:Fallback xmlns="">
            <p:pic>
              <p:nvPicPr>
                <p:cNvPr id="99" name="Ink 98">
                  <a:extLst>
                    <a:ext uri="{FF2B5EF4-FFF2-40B4-BE49-F238E27FC236}">
                      <a16:creationId xmlns:a16="http://schemas.microsoft.com/office/drawing/2014/main" id="{70693806-A2E7-2560-2495-069D0D3698B0}"/>
                    </a:ext>
                  </a:extLst>
                </p:cNvPr>
                <p:cNvPicPr/>
                <p:nvPr/>
              </p:nvPicPr>
              <p:blipFill>
                <a:blip r:embed="rId92"/>
                <a:stretch>
                  <a:fillRect/>
                </a:stretch>
              </p:blipFill>
              <p:spPr>
                <a:xfrm>
                  <a:off x="4794184" y="1887480"/>
                  <a:ext cx="36468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00" name="Ink 99">
                  <a:extLst>
                    <a:ext uri="{FF2B5EF4-FFF2-40B4-BE49-F238E27FC236}">
                      <a16:creationId xmlns:a16="http://schemas.microsoft.com/office/drawing/2014/main" id="{80AC3A10-E493-FDF1-59DF-095AC47EF381}"/>
                    </a:ext>
                  </a:extLst>
                </p14:cNvPr>
                <p14:cNvContentPartPr/>
                <p14:nvPr/>
              </p14:nvContentPartPr>
              <p14:xfrm>
                <a:off x="5193784" y="1655280"/>
                <a:ext cx="214200" cy="255600"/>
              </p14:xfrm>
            </p:contentPart>
          </mc:Choice>
          <mc:Fallback xmlns="">
            <p:pic>
              <p:nvPicPr>
                <p:cNvPr id="100" name="Ink 99">
                  <a:extLst>
                    <a:ext uri="{FF2B5EF4-FFF2-40B4-BE49-F238E27FC236}">
                      <a16:creationId xmlns:a16="http://schemas.microsoft.com/office/drawing/2014/main" id="{80AC3A10-E493-FDF1-59DF-095AC47EF381}"/>
                    </a:ext>
                  </a:extLst>
                </p:cNvPr>
                <p:cNvPicPr/>
                <p:nvPr/>
              </p:nvPicPr>
              <p:blipFill>
                <a:blip r:embed="rId94"/>
                <a:stretch>
                  <a:fillRect/>
                </a:stretch>
              </p:blipFill>
              <p:spPr>
                <a:xfrm>
                  <a:off x="5185144" y="1646280"/>
                  <a:ext cx="23184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01" name="Ink 100">
                  <a:extLst>
                    <a:ext uri="{FF2B5EF4-FFF2-40B4-BE49-F238E27FC236}">
                      <a16:creationId xmlns:a16="http://schemas.microsoft.com/office/drawing/2014/main" id="{AA85C6FF-5328-0AD9-7060-29F081241129}"/>
                    </a:ext>
                  </a:extLst>
                </p14:cNvPr>
                <p14:cNvContentPartPr/>
                <p14:nvPr/>
              </p14:nvContentPartPr>
              <p14:xfrm>
                <a:off x="5355424" y="1653840"/>
                <a:ext cx="16920" cy="14400"/>
              </p14:xfrm>
            </p:contentPart>
          </mc:Choice>
          <mc:Fallback xmlns="">
            <p:pic>
              <p:nvPicPr>
                <p:cNvPr id="101" name="Ink 100">
                  <a:extLst>
                    <a:ext uri="{FF2B5EF4-FFF2-40B4-BE49-F238E27FC236}">
                      <a16:creationId xmlns:a16="http://schemas.microsoft.com/office/drawing/2014/main" id="{AA85C6FF-5328-0AD9-7060-29F081241129}"/>
                    </a:ext>
                  </a:extLst>
                </p:cNvPr>
                <p:cNvPicPr/>
                <p:nvPr/>
              </p:nvPicPr>
              <p:blipFill>
                <a:blip r:embed="rId96"/>
                <a:stretch>
                  <a:fillRect/>
                </a:stretch>
              </p:blipFill>
              <p:spPr>
                <a:xfrm>
                  <a:off x="5346424" y="1644840"/>
                  <a:ext cx="3456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02" name="Ink 101">
                  <a:extLst>
                    <a:ext uri="{FF2B5EF4-FFF2-40B4-BE49-F238E27FC236}">
                      <a16:creationId xmlns:a16="http://schemas.microsoft.com/office/drawing/2014/main" id="{5A23C2BA-0F79-C3F3-7E73-BAB762E2B311}"/>
                    </a:ext>
                  </a:extLst>
                </p14:cNvPr>
                <p14:cNvContentPartPr/>
                <p14:nvPr/>
              </p14:nvContentPartPr>
              <p14:xfrm>
                <a:off x="5450104" y="1619640"/>
                <a:ext cx="163080" cy="136800"/>
              </p14:xfrm>
            </p:contentPart>
          </mc:Choice>
          <mc:Fallback xmlns="">
            <p:pic>
              <p:nvPicPr>
                <p:cNvPr id="102" name="Ink 101">
                  <a:extLst>
                    <a:ext uri="{FF2B5EF4-FFF2-40B4-BE49-F238E27FC236}">
                      <a16:creationId xmlns:a16="http://schemas.microsoft.com/office/drawing/2014/main" id="{5A23C2BA-0F79-C3F3-7E73-BAB762E2B311}"/>
                    </a:ext>
                  </a:extLst>
                </p:cNvPr>
                <p:cNvPicPr/>
                <p:nvPr/>
              </p:nvPicPr>
              <p:blipFill>
                <a:blip r:embed="rId98"/>
                <a:stretch>
                  <a:fillRect/>
                </a:stretch>
              </p:blipFill>
              <p:spPr>
                <a:xfrm>
                  <a:off x="5441464" y="1610640"/>
                  <a:ext cx="18072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03" name="Ink 102">
                  <a:extLst>
                    <a:ext uri="{FF2B5EF4-FFF2-40B4-BE49-F238E27FC236}">
                      <a16:creationId xmlns:a16="http://schemas.microsoft.com/office/drawing/2014/main" id="{3B05F7FF-8EC8-C97D-FC0E-AFFC5DA29674}"/>
                    </a:ext>
                  </a:extLst>
                </p14:cNvPr>
                <p14:cNvContentPartPr/>
                <p14:nvPr/>
              </p14:nvContentPartPr>
              <p14:xfrm>
                <a:off x="5203864" y="1558800"/>
                <a:ext cx="266040" cy="221400"/>
              </p14:xfrm>
            </p:contentPart>
          </mc:Choice>
          <mc:Fallback xmlns="">
            <p:pic>
              <p:nvPicPr>
                <p:cNvPr id="103" name="Ink 102">
                  <a:extLst>
                    <a:ext uri="{FF2B5EF4-FFF2-40B4-BE49-F238E27FC236}">
                      <a16:creationId xmlns:a16="http://schemas.microsoft.com/office/drawing/2014/main" id="{3B05F7FF-8EC8-C97D-FC0E-AFFC5DA29674}"/>
                    </a:ext>
                  </a:extLst>
                </p:cNvPr>
                <p:cNvPicPr/>
                <p:nvPr/>
              </p:nvPicPr>
              <p:blipFill>
                <a:blip r:embed="rId100"/>
                <a:stretch>
                  <a:fillRect/>
                </a:stretch>
              </p:blipFill>
              <p:spPr>
                <a:xfrm>
                  <a:off x="5194864" y="1550160"/>
                  <a:ext cx="283680" cy="239040"/>
                </a:xfrm>
                <a:prstGeom prst="rect">
                  <a:avLst/>
                </a:prstGeom>
              </p:spPr>
            </p:pic>
          </mc:Fallback>
        </mc:AlternateContent>
      </p:grpSp>
      <p:grpSp>
        <p:nvGrpSpPr>
          <p:cNvPr id="107" name="Group 106">
            <a:extLst>
              <a:ext uri="{FF2B5EF4-FFF2-40B4-BE49-F238E27FC236}">
                <a16:creationId xmlns:a16="http://schemas.microsoft.com/office/drawing/2014/main" id="{99D8B2E6-8602-5A1C-949F-A286DC33594B}"/>
              </a:ext>
            </a:extLst>
          </p:cNvPr>
          <p:cNvGrpSpPr/>
          <p:nvPr/>
        </p:nvGrpSpPr>
        <p:grpSpPr>
          <a:xfrm>
            <a:off x="11787544" y="2331720"/>
            <a:ext cx="769680" cy="602640"/>
            <a:chOff x="11787544" y="2331720"/>
            <a:chExt cx="769680" cy="602640"/>
          </a:xfrm>
        </p:grpSpPr>
        <mc:AlternateContent xmlns:mc="http://schemas.openxmlformats.org/markup-compatibility/2006" xmlns:p14="http://schemas.microsoft.com/office/powerpoint/2010/main">
          <mc:Choice Requires="p14">
            <p:contentPart p14:bwMode="auto" r:id="rId101">
              <p14:nvContentPartPr>
                <p14:cNvPr id="105" name="Ink 104">
                  <a:extLst>
                    <a:ext uri="{FF2B5EF4-FFF2-40B4-BE49-F238E27FC236}">
                      <a16:creationId xmlns:a16="http://schemas.microsoft.com/office/drawing/2014/main" id="{A68E249B-8CA5-C8FB-53EC-E1A0730B5544}"/>
                    </a:ext>
                  </a:extLst>
                </p14:cNvPr>
                <p14:cNvContentPartPr/>
                <p14:nvPr/>
              </p14:nvContentPartPr>
              <p14:xfrm>
                <a:off x="11787544" y="2331720"/>
                <a:ext cx="769680" cy="545040"/>
              </p14:xfrm>
            </p:contentPart>
          </mc:Choice>
          <mc:Fallback xmlns="">
            <p:pic>
              <p:nvPicPr>
                <p:cNvPr id="105" name="Ink 104">
                  <a:extLst>
                    <a:ext uri="{FF2B5EF4-FFF2-40B4-BE49-F238E27FC236}">
                      <a16:creationId xmlns:a16="http://schemas.microsoft.com/office/drawing/2014/main" id="{A68E249B-8CA5-C8FB-53EC-E1A0730B5544}"/>
                    </a:ext>
                  </a:extLst>
                </p:cNvPr>
                <p:cNvPicPr/>
                <p:nvPr/>
              </p:nvPicPr>
              <p:blipFill>
                <a:blip r:embed="rId102"/>
                <a:stretch>
                  <a:fillRect/>
                </a:stretch>
              </p:blipFill>
              <p:spPr>
                <a:xfrm>
                  <a:off x="11778904" y="2322720"/>
                  <a:ext cx="787320" cy="5626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06" name="Ink 105">
                  <a:extLst>
                    <a:ext uri="{FF2B5EF4-FFF2-40B4-BE49-F238E27FC236}">
                      <a16:creationId xmlns:a16="http://schemas.microsoft.com/office/drawing/2014/main" id="{DA99B0B9-060C-7D77-BC58-C08E8EA4B795}"/>
                    </a:ext>
                  </a:extLst>
                </p14:cNvPr>
                <p14:cNvContentPartPr/>
                <p14:nvPr/>
              </p14:nvContentPartPr>
              <p14:xfrm>
                <a:off x="12058984" y="2665440"/>
                <a:ext cx="461880" cy="268920"/>
              </p14:xfrm>
            </p:contentPart>
          </mc:Choice>
          <mc:Fallback xmlns="">
            <p:pic>
              <p:nvPicPr>
                <p:cNvPr id="106" name="Ink 105">
                  <a:extLst>
                    <a:ext uri="{FF2B5EF4-FFF2-40B4-BE49-F238E27FC236}">
                      <a16:creationId xmlns:a16="http://schemas.microsoft.com/office/drawing/2014/main" id="{DA99B0B9-060C-7D77-BC58-C08E8EA4B795}"/>
                    </a:ext>
                  </a:extLst>
                </p:cNvPr>
                <p:cNvPicPr/>
                <p:nvPr/>
              </p:nvPicPr>
              <p:blipFill>
                <a:blip r:embed="rId104"/>
                <a:stretch>
                  <a:fillRect/>
                </a:stretch>
              </p:blipFill>
              <p:spPr>
                <a:xfrm>
                  <a:off x="12049984" y="2656440"/>
                  <a:ext cx="479520" cy="286560"/>
                </a:xfrm>
                <a:prstGeom prst="rect">
                  <a:avLst/>
                </a:prstGeom>
              </p:spPr>
            </p:pic>
          </mc:Fallback>
        </mc:AlternateContent>
      </p:grpSp>
      <p:grpSp>
        <p:nvGrpSpPr>
          <p:cNvPr id="113" name="Group 112">
            <a:extLst>
              <a:ext uri="{FF2B5EF4-FFF2-40B4-BE49-F238E27FC236}">
                <a16:creationId xmlns:a16="http://schemas.microsoft.com/office/drawing/2014/main" id="{C4B5424F-6ADF-96F0-2576-5E1AD92C9651}"/>
              </a:ext>
            </a:extLst>
          </p:cNvPr>
          <p:cNvGrpSpPr/>
          <p:nvPr/>
        </p:nvGrpSpPr>
        <p:grpSpPr>
          <a:xfrm>
            <a:off x="8304904" y="2509560"/>
            <a:ext cx="3227400" cy="630360"/>
            <a:chOff x="8304904" y="2509560"/>
            <a:chExt cx="3227400" cy="630360"/>
          </a:xfrm>
        </p:grpSpPr>
        <mc:AlternateContent xmlns:mc="http://schemas.openxmlformats.org/markup-compatibility/2006" xmlns:p14="http://schemas.microsoft.com/office/powerpoint/2010/main">
          <mc:Choice Requires="p14">
            <p:contentPart p14:bwMode="auto" r:id="rId105">
              <p14:nvContentPartPr>
                <p14:cNvPr id="108" name="Ink 107">
                  <a:extLst>
                    <a:ext uri="{FF2B5EF4-FFF2-40B4-BE49-F238E27FC236}">
                      <a16:creationId xmlns:a16="http://schemas.microsoft.com/office/drawing/2014/main" id="{8FB785F1-89FD-E0D9-FC96-2898A1EEA915}"/>
                    </a:ext>
                  </a:extLst>
                </p14:cNvPr>
                <p14:cNvContentPartPr/>
                <p14:nvPr/>
              </p14:nvContentPartPr>
              <p14:xfrm>
                <a:off x="8744824" y="2604960"/>
                <a:ext cx="2787480" cy="534960"/>
              </p14:xfrm>
            </p:contentPart>
          </mc:Choice>
          <mc:Fallback xmlns="">
            <p:pic>
              <p:nvPicPr>
                <p:cNvPr id="108" name="Ink 107">
                  <a:extLst>
                    <a:ext uri="{FF2B5EF4-FFF2-40B4-BE49-F238E27FC236}">
                      <a16:creationId xmlns:a16="http://schemas.microsoft.com/office/drawing/2014/main" id="{8FB785F1-89FD-E0D9-FC96-2898A1EEA915}"/>
                    </a:ext>
                  </a:extLst>
                </p:cNvPr>
                <p:cNvPicPr/>
                <p:nvPr/>
              </p:nvPicPr>
              <p:blipFill>
                <a:blip r:embed="rId106"/>
                <a:stretch>
                  <a:fillRect/>
                </a:stretch>
              </p:blipFill>
              <p:spPr>
                <a:xfrm>
                  <a:off x="8736184" y="2596320"/>
                  <a:ext cx="2805120" cy="5526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09" name="Ink 108">
                  <a:extLst>
                    <a:ext uri="{FF2B5EF4-FFF2-40B4-BE49-F238E27FC236}">
                      <a16:creationId xmlns:a16="http://schemas.microsoft.com/office/drawing/2014/main" id="{49AC0DB0-1108-1978-6D4D-6AA716F63967}"/>
                    </a:ext>
                  </a:extLst>
                </p14:cNvPr>
                <p14:cNvContentPartPr/>
                <p14:nvPr/>
              </p14:nvContentPartPr>
              <p14:xfrm>
                <a:off x="8401744" y="2567880"/>
                <a:ext cx="302040" cy="250560"/>
              </p14:xfrm>
            </p:contentPart>
          </mc:Choice>
          <mc:Fallback xmlns="">
            <p:pic>
              <p:nvPicPr>
                <p:cNvPr id="109" name="Ink 108">
                  <a:extLst>
                    <a:ext uri="{FF2B5EF4-FFF2-40B4-BE49-F238E27FC236}">
                      <a16:creationId xmlns:a16="http://schemas.microsoft.com/office/drawing/2014/main" id="{49AC0DB0-1108-1978-6D4D-6AA716F63967}"/>
                    </a:ext>
                  </a:extLst>
                </p:cNvPr>
                <p:cNvPicPr/>
                <p:nvPr/>
              </p:nvPicPr>
              <p:blipFill>
                <a:blip r:embed="rId108"/>
                <a:stretch>
                  <a:fillRect/>
                </a:stretch>
              </p:blipFill>
              <p:spPr>
                <a:xfrm>
                  <a:off x="8393104" y="2558880"/>
                  <a:ext cx="31968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11" name="Ink 110">
                  <a:extLst>
                    <a:ext uri="{FF2B5EF4-FFF2-40B4-BE49-F238E27FC236}">
                      <a16:creationId xmlns:a16="http://schemas.microsoft.com/office/drawing/2014/main" id="{6C1A5FF8-D3A8-7261-B7DB-54E2FC7DBD1F}"/>
                    </a:ext>
                  </a:extLst>
                </p14:cNvPr>
                <p14:cNvContentPartPr/>
                <p14:nvPr/>
              </p14:nvContentPartPr>
              <p14:xfrm>
                <a:off x="9202384" y="2660040"/>
                <a:ext cx="2520" cy="16560"/>
              </p14:xfrm>
            </p:contentPart>
          </mc:Choice>
          <mc:Fallback xmlns="">
            <p:pic>
              <p:nvPicPr>
                <p:cNvPr id="111" name="Ink 110">
                  <a:extLst>
                    <a:ext uri="{FF2B5EF4-FFF2-40B4-BE49-F238E27FC236}">
                      <a16:creationId xmlns:a16="http://schemas.microsoft.com/office/drawing/2014/main" id="{6C1A5FF8-D3A8-7261-B7DB-54E2FC7DBD1F}"/>
                    </a:ext>
                  </a:extLst>
                </p:cNvPr>
                <p:cNvPicPr/>
                <p:nvPr/>
              </p:nvPicPr>
              <p:blipFill>
                <a:blip r:embed="rId110"/>
                <a:stretch>
                  <a:fillRect/>
                </a:stretch>
              </p:blipFill>
              <p:spPr>
                <a:xfrm>
                  <a:off x="9193384" y="2651040"/>
                  <a:ext cx="2016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12" name="Ink 111">
                  <a:extLst>
                    <a:ext uri="{FF2B5EF4-FFF2-40B4-BE49-F238E27FC236}">
                      <a16:creationId xmlns:a16="http://schemas.microsoft.com/office/drawing/2014/main" id="{03C3738E-4AC5-2E19-9C22-50323C08BC33}"/>
                    </a:ext>
                  </a:extLst>
                </p14:cNvPr>
                <p14:cNvContentPartPr/>
                <p14:nvPr/>
              </p14:nvContentPartPr>
              <p14:xfrm>
                <a:off x="8304904" y="2509560"/>
                <a:ext cx="919800" cy="628920"/>
              </p14:xfrm>
            </p:contentPart>
          </mc:Choice>
          <mc:Fallback xmlns="">
            <p:pic>
              <p:nvPicPr>
                <p:cNvPr id="112" name="Ink 111">
                  <a:extLst>
                    <a:ext uri="{FF2B5EF4-FFF2-40B4-BE49-F238E27FC236}">
                      <a16:creationId xmlns:a16="http://schemas.microsoft.com/office/drawing/2014/main" id="{03C3738E-4AC5-2E19-9C22-50323C08BC33}"/>
                    </a:ext>
                  </a:extLst>
                </p:cNvPr>
                <p:cNvPicPr/>
                <p:nvPr/>
              </p:nvPicPr>
              <p:blipFill>
                <a:blip r:embed="rId112"/>
                <a:stretch>
                  <a:fillRect/>
                </a:stretch>
              </p:blipFill>
              <p:spPr>
                <a:xfrm>
                  <a:off x="8296264" y="2500560"/>
                  <a:ext cx="937440" cy="646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3">
            <p14:nvContentPartPr>
              <p14:cNvPr id="114" name="Ink 113">
                <a:extLst>
                  <a:ext uri="{FF2B5EF4-FFF2-40B4-BE49-F238E27FC236}">
                    <a16:creationId xmlns:a16="http://schemas.microsoft.com/office/drawing/2014/main" id="{DF88411D-BD66-BF99-A854-2C4488D984EC}"/>
                  </a:ext>
                </a:extLst>
              </p14:cNvPr>
              <p14:cNvContentPartPr/>
              <p14:nvPr/>
            </p14:nvContentPartPr>
            <p14:xfrm>
              <a:off x="8638624" y="3120840"/>
              <a:ext cx="223560" cy="54000"/>
            </p14:xfrm>
          </p:contentPart>
        </mc:Choice>
        <mc:Fallback xmlns="">
          <p:pic>
            <p:nvPicPr>
              <p:cNvPr id="114" name="Ink 113">
                <a:extLst>
                  <a:ext uri="{FF2B5EF4-FFF2-40B4-BE49-F238E27FC236}">
                    <a16:creationId xmlns:a16="http://schemas.microsoft.com/office/drawing/2014/main" id="{DF88411D-BD66-BF99-A854-2C4488D984EC}"/>
                  </a:ext>
                </a:extLst>
              </p:cNvPr>
              <p:cNvPicPr/>
              <p:nvPr/>
            </p:nvPicPr>
            <p:blipFill>
              <a:blip r:embed="rId114"/>
              <a:stretch>
                <a:fillRect/>
              </a:stretch>
            </p:blipFill>
            <p:spPr>
              <a:xfrm>
                <a:off x="8629984" y="3112200"/>
                <a:ext cx="24120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15" name="Ink 114">
                <a:extLst>
                  <a:ext uri="{FF2B5EF4-FFF2-40B4-BE49-F238E27FC236}">
                    <a16:creationId xmlns:a16="http://schemas.microsoft.com/office/drawing/2014/main" id="{08307736-A845-3573-181F-EFD35A5FD237}"/>
                  </a:ext>
                </a:extLst>
              </p14:cNvPr>
              <p14:cNvContentPartPr/>
              <p14:nvPr/>
            </p14:nvContentPartPr>
            <p14:xfrm>
              <a:off x="7749424" y="3498480"/>
              <a:ext cx="1216080" cy="42120"/>
            </p14:xfrm>
          </p:contentPart>
        </mc:Choice>
        <mc:Fallback xmlns="">
          <p:pic>
            <p:nvPicPr>
              <p:cNvPr id="115" name="Ink 114">
                <a:extLst>
                  <a:ext uri="{FF2B5EF4-FFF2-40B4-BE49-F238E27FC236}">
                    <a16:creationId xmlns:a16="http://schemas.microsoft.com/office/drawing/2014/main" id="{08307736-A845-3573-181F-EFD35A5FD237}"/>
                  </a:ext>
                </a:extLst>
              </p:cNvPr>
              <p:cNvPicPr/>
              <p:nvPr/>
            </p:nvPicPr>
            <p:blipFill>
              <a:blip r:embed="rId116"/>
              <a:stretch>
                <a:fillRect/>
              </a:stretch>
            </p:blipFill>
            <p:spPr>
              <a:xfrm>
                <a:off x="7740424" y="3489840"/>
                <a:ext cx="123372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16" name="Ink 115">
                <a:extLst>
                  <a:ext uri="{FF2B5EF4-FFF2-40B4-BE49-F238E27FC236}">
                    <a16:creationId xmlns:a16="http://schemas.microsoft.com/office/drawing/2014/main" id="{709FE7C2-DBDA-C421-EF41-840BD03CA4EE}"/>
                  </a:ext>
                </a:extLst>
              </p14:cNvPr>
              <p14:cNvContentPartPr/>
              <p14:nvPr/>
            </p14:nvContentPartPr>
            <p14:xfrm>
              <a:off x="11545984" y="2952360"/>
              <a:ext cx="14400" cy="8280"/>
            </p14:xfrm>
          </p:contentPart>
        </mc:Choice>
        <mc:Fallback xmlns="">
          <p:pic>
            <p:nvPicPr>
              <p:cNvPr id="116" name="Ink 115">
                <a:extLst>
                  <a:ext uri="{FF2B5EF4-FFF2-40B4-BE49-F238E27FC236}">
                    <a16:creationId xmlns:a16="http://schemas.microsoft.com/office/drawing/2014/main" id="{709FE7C2-DBDA-C421-EF41-840BD03CA4EE}"/>
                  </a:ext>
                </a:extLst>
              </p:cNvPr>
              <p:cNvPicPr/>
              <p:nvPr/>
            </p:nvPicPr>
            <p:blipFill>
              <a:blip r:embed="rId118"/>
              <a:stretch>
                <a:fillRect/>
              </a:stretch>
            </p:blipFill>
            <p:spPr>
              <a:xfrm>
                <a:off x="11537344" y="2943720"/>
                <a:ext cx="3204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17" name="Ink 116">
                <a:extLst>
                  <a:ext uri="{FF2B5EF4-FFF2-40B4-BE49-F238E27FC236}">
                    <a16:creationId xmlns:a16="http://schemas.microsoft.com/office/drawing/2014/main" id="{30ECD8DE-D335-AAD3-AF43-25B67B00D42A}"/>
                  </a:ext>
                </a:extLst>
              </p14:cNvPr>
              <p14:cNvContentPartPr/>
              <p14:nvPr/>
            </p14:nvContentPartPr>
            <p14:xfrm>
              <a:off x="6709744" y="3067200"/>
              <a:ext cx="27720" cy="19080"/>
            </p14:xfrm>
          </p:contentPart>
        </mc:Choice>
        <mc:Fallback xmlns="">
          <p:pic>
            <p:nvPicPr>
              <p:cNvPr id="117" name="Ink 116">
                <a:extLst>
                  <a:ext uri="{FF2B5EF4-FFF2-40B4-BE49-F238E27FC236}">
                    <a16:creationId xmlns:a16="http://schemas.microsoft.com/office/drawing/2014/main" id="{30ECD8DE-D335-AAD3-AF43-25B67B00D42A}"/>
                  </a:ext>
                </a:extLst>
              </p:cNvPr>
              <p:cNvPicPr/>
              <p:nvPr/>
            </p:nvPicPr>
            <p:blipFill>
              <a:blip r:embed="rId120"/>
              <a:stretch>
                <a:fillRect/>
              </a:stretch>
            </p:blipFill>
            <p:spPr>
              <a:xfrm>
                <a:off x="6700744" y="3058560"/>
                <a:ext cx="4536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37" name="Ink 136">
                <a:extLst>
                  <a:ext uri="{FF2B5EF4-FFF2-40B4-BE49-F238E27FC236}">
                    <a16:creationId xmlns:a16="http://schemas.microsoft.com/office/drawing/2014/main" id="{2124D525-1D46-7C6A-E03D-9BA2CACDE47F}"/>
                  </a:ext>
                </a:extLst>
              </p14:cNvPr>
              <p14:cNvContentPartPr/>
              <p14:nvPr/>
            </p14:nvContentPartPr>
            <p14:xfrm>
              <a:off x="6636664" y="3511800"/>
              <a:ext cx="25200" cy="10440"/>
            </p14:xfrm>
          </p:contentPart>
        </mc:Choice>
        <mc:Fallback xmlns="">
          <p:pic>
            <p:nvPicPr>
              <p:cNvPr id="137" name="Ink 136">
                <a:extLst>
                  <a:ext uri="{FF2B5EF4-FFF2-40B4-BE49-F238E27FC236}">
                    <a16:creationId xmlns:a16="http://schemas.microsoft.com/office/drawing/2014/main" id="{2124D525-1D46-7C6A-E03D-9BA2CACDE47F}"/>
                  </a:ext>
                </a:extLst>
              </p:cNvPr>
              <p:cNvPicPr/>
              <p:nvPr/>
            </p:nvPicPr>
            <p:blipFill>
              <a:blip r:embed="rId122"/>
              <a:stretch>
                <a:fillRect/>
              </a:stretch>
            </p:blipFill>
            <p:spPr>
              <a:xfrm>
                <a:off x="6628024" y="3503160"/>
                <a:ext cx="4284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38" name="Ink 137">
                <a:extLst>
                  <a:ext uri="{FF2B5EF4-FFF2-40B4-BE49-F238E27FC236}">
                    <a16:creationId xmlns:a16="http://schemas.microsoft.com/office/drawing/2014/main" id="{1402420F-CF44-6869-201E-AA757EC79898}"/>
                  </a:ext>
                </a:extLst>
              </p14:cNvPr>
              <p14:cNvContentPartPr/>
              <p14:nvPr/>
            </p14:nvContentPartPr>
            <p14:xfrm>
              <a:off x="6846544" y="3501360"/>
              <a:ext cx="233280" cy="31680"/>
            </p14:xfrm>
          </p:contentPart>
        </mc:Choice>
        <mc:Fallback xmlns="">
          <p:pic>
            <p:nvPicPr>
              <p:cNvPr id="138" name="Ink 137">
                <a:extLst>
                  <a:ext uri="{FF2B5EF4-FFF2-40B4-BE49-F238E27FC236}">
                    <a16:creationId xmlns:a16="http://schemas.microsoft.com/office/drawing/2014/main" id="{1402420F-CF44-6869-201E-AA757EC79898}"/>
                  </a:ext>
                </a:extLst>
              </p:cNvPr>
              <p:cNvPicPr/>
              <p:nvPr/>
            </p:nvPicPr>
            <p:blipFill>
              <a:blip r:embed="rId124"/>
              <a:stretch>
                <a:fillRect/>
              </a:stretch>
            </p:blipFill>
            <p:spPr>
              <a:xfrm>
                <a:off x="6837544" y="3492360"/>
                <a:ext cx="25092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39" name="Ink 138">
                <a:extLst>
                  <a:ext uri="{FF2B5EF4-FFF2-40B4-BE49-F238E27FC236}">
                    <a16:creationId xmlns:a16="http://schemas.microsoft.com/office/drawing/2014/main" id="{7393A459-0B71-4FD0-A122-B2E9993FCA3A}"/>
                  </a:ext>
                </a:extLst>
              </p14:cNvPr>
              <p14:cNvContentPartPr/>
              <p14:nvPr/>
            </p14:nvContentPartPr>
            <p14:xfrm>
              <a:off x="7193584" y="3496680"/>
              <a:ext cx="207360" cy="30240"/>
            </p14:xfrm>
          </p:contentPart>
        </mc:Choice>
        <mc:Fallback xmlns="">
          <p:pic>
            <p:nvPicPr>
              <p:cNvPr id="139" name="Ink 138">
                <a:extLst>
                  <a:ext uri="{FF2B5EF4-FFF2-40B4-BE49-F238E27FC236}">
                    <a16:creationId xmlns:a16="http://schemas.microsoft.com/office/drawing/2014/main" id="{7393A459-0B71-4FD0-A122-B2E9993FCA3A}"/>
                  </a:ext>
                </a:extLst>
              </p:cNvPr>
              <p:cNvPicPr/>
              <p:nvPr/>
            </p:nvPicPr>
            <p:blipFill>
              <a:blip r:embed="rId126"/>
              <a:stretch>
                <a:fillRect/>
              </a:stretch>
            </p:blipFill>
            <p:spPr>
              <a:xfrm>
                <a:off x="7184944" y="3487680"/>
                <a:ext cx="225000" cy="47880"/>
              </a:xfrm>
              <a:prstGeom prst="rect">
                <a:avLst/>
              </a:prstGeom>
            </p:spPr>
          </p:pic>
        </mc:Fallback>
      </mc:AlternateContent>
      <p:grpSp>
        <p:nvGrpSpPr>
          <p:cNvPr id="143" name="Group 142">
            <a:extLst>
              <a:ext uri="{FF2B5EF4-FFF2-40B4-BE49-F238E27FC236}">
                <a16:creationId xmlns:a16="http://schemas.microsoft.com/office/drawing/2014/main" id="{C0B819BB-5FFD-E8FD-D9F7-F60B296D3C30}"/>
              </a:ext>
            </a:extLst>
          </p:cNvPr>
          <p:cNvGrpSpPr/>
          <p:nvPr/>
        </p:nvGrpSpPr>
        <p:grpSpPr>
          <a:xfrm>
            <a:off x="5368744" y="2610720"/>
            <a:ext cx="1854720" cy="718560"/>
            <a:chOff x="5368744" y="2610720"/>
            <a:chExt cx="1854720" cy="718560"/>
          </a:xfrm>
        </p:grpSpPr>
        <mc:AlternateContent xmlns:mc="http://schemas.openxmlformats.org/markup-compatibility/2006" xmlns:p14="http://schemas.microsoft.com/office/powerpoint/2010/main">
          <mc:Choice Requires="p14">
            <p:contentPart p14:bwMode="auto" r:id="rId127">
              <p14:nvContentPartPr>
                <p14:cNvPr id="118" name="Ink 117">
                  <a:extLst>
                    <a:ext uri="{FF2B5EF4-FFF2-40B4-BE49-F238E27FC236}">
                      <a16:creationId xmlns:a16="http://schemas.microsoft.com/office/drawing/2014/main" id="{6A1A3025-BE28-9B45-1DAC-FBD4DA679179}"/>
                    </a:ext>
                  </a:extLst>
                </p14:cNvPr>
                <p14:cNvContentPartPr/>
                <p14:nvPr/>
              </p14:nvContentPartPr>
              <p14:xfrm>
                <a:off x="5368744" y="2638440"/>
                <a:ext cx="124560" cy="180720"/>
              </p14:xfrm>
            </p:contentPart>
          </mc:Choice>
          <mc:Fallback xmlns="">
            <p:pic>
              <p:nvPicPr>
                <p:cNvPr id="118" name="Ink 117">
                  <a:extLst>
                    <a:ext uri="{FF2B5EF4-FFF2-40B4-BE49-F238E27FC236}">
                      <a16:creationId xmlns:a16="http://schemas.microsoft.com/office/drawing/2014/main" id="{6A1A3025-BE28-9B45-1DAC-FBD4DA679179}"/>
                    </a:ext>
                  </a:extLst>
                </p:cNvPr>
                <p:cNvPicPr/>
                <p:nvPr/>
              </p:nvPicPr>
              <p:blipFill>
                <a:blip r:embed="rId128"/>
                <a:stretch>
                  <a:fillRect/>
                </a:stretch>
              </p:blipFill>
              <p:spPr>
                <a:xfrm>
                  <a:off x="5360104" y="2629440"/>
                  <a:ext cx="14220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19" name="Ink 118">
                  <a:extLst>
                    <a:ext uri="{FF2B5EF4-FFF2-40B4-BE49-F238E27FC236}">
                      <a16:creationId xmlns:a16="http://schemas.microsoft.com/office/drawing/2014/main" id="{E1C66D00-322A-67D1-6DEE-CA2A3BDCAECB}"/>
                    </a:ext>
                  </a:extLst>
                </p14:cNvPr>
                <p14:cNvContentPartPr/>
                <p14:nvPr/>
              </p14:nvContentPartPr>
              <p14:xfrm>
                <a:off x="5414464" y="2749680"/>
                <a:ext cx="104760" cy="25200"/>
              </p14:xfrm>
            </p:contentPart>
          </mc:Choice>
          <mc:Fallback xmlns="">
            <p:pic>
              <p:nvPicPr>
                <p:cNvPr id="119" name="Ink 118">
                  <a:extLst>
                    <a:ext uri="{FF2B5EF4-FFF2-40B4-BE49-F238E27FC236}">
                      <a16:creationId xmlns:a16="http://schemas.microsoft.com/office/drawing/2014/main" id="{E1C66D00-322A-67D1-6DEE-CA2A3BDCAECB}"/>
                    </a:ext>
                  </a:extLst>
                </p:cNvPr>
                <p:cNvPicPr/>
                <p:nvPr/>
              </p:nvPicPr>
              <p:blipFill>
                <a:blip r:embed="rId130"/>
                <a:stretch>
                  <a:fillRect/>
                </a:stretch>
              </p:blipFill>
              <p:spPr>
                <a:xfrm>
                  <a:off x="5405824" y="2740680"/>
                  <a:ext cx="12240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20" name="Ink 119">
                  <a:extLst>
                    <a:ext uri="{FF2B5EF4-FFF2-40B4-BE49-F238E27FC236}">
                      <a16:creationId xmlns:a16="http://schemas.microsoft.com/office/drawing/2014/main" id="{F24ED4B6-90E2-B126-51B7-0ED6DD530025}"/>
                    </a:ext>
                  </a:extLst>
                </p14:cNvPr>
                <p14:cNvContentPartPr/>
                <p14:nvPr/>
              </p14:nvContentPartPr>
              <p14:xfrm>
                <a:off x="5575744" y="2629800"/>
                <a:ext cx="180720" cy="168120"/>
              </p14:xfrm>
            </p:contentPart>
          </mc:Choice>
          <mc:Fallback xmlns="">
            <p:pic>
              <p:nvPicPr>
                <p:cNvPr id="120" name="Ink 119">
                  <a:extLst>
                    <a:ext uri="{FF2B5EF4-FFF2-40B4-BE49-F238E27FC236}">
                      <a16:creationId xmlns:a16="http://schemas.microsoft.com/office/drawing/2014/main" id="{F24ED4B6-90E2-B126-51B7-0ED6DD530025}"/>
                    </a:ext>
                  </a:extLst>
                </p:cNvPr>
                <p:cNvPicPr/>
                <p:nvPr/>
              </p:nvPicPr>
              <p:blipFill>
                <a:blip r:embed="rId132"/>
                <a:stretch>
                  <a:fillRect/>
                </a:stretch>
              </p:blipFill>
              <p:spPr>
                <a:xfrm>
                  <a:off x="5567104" y="2620800"/>
                  <a:ext cx="19836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21" name="Ink 120">
                  <a:extLst>
                    <a:ext uri="{FF2B5EF4-FFF2-40B4-BE49-F238E27FC236}">
                      <a16:creationId xmlns:a16="http://schemas.microsoft.com/office/drawing/2014/main" id="{0B0900E2-BD76-899F-D67B-8C6FB0FF3CEC}"/>
                    </a:ext>
                  </a:extLst>
                </p14:cNvPr>
                <p14:cNvContentPartPr/>
                <p14:nvPr/>
              </p14:nvContentPartPr>
              <p14:xfrm>
                <a:off x="5866264" y="2619000"/>
                <a:ext cx="114480" cy="135360"/>
              </p14:xfrm>
            </p:contentPart>
          </mc:Choice>
          <mc:Fallback xmlns="">
            <p:pic>
              <p:nvPicPr>
                <p:cNvPr id="121" name="Ink 120">
                  <a:extLst>
                    <a:ext uri="{FF2B5EF4-FFF2-40B4-BE49-F238E27FC236}">
                      <a16:creationId xmlns:a16="http://schemas.microsoft.com/office/drawing/2014/main" id="{0B0900E2-BD76-899F-D67B-8C6FB0FF3CEC}"/>
                    </a:ext>
                  </a:extLst>
                </p:cNvPr>
                <p:cNvPicPr/>
                <p:nvPr/>
              </p:nvPicPr>
              <p:blipFill>
                <a:blip r:embed="rId134"/>
                <a:stretch>
                  <a:fillRect/>
                </a:stretch>
              </p:blipFill>
              <p:spPr>
                <a:xfrm>
                  <a:off x="5857624" y="2610000"/>
                  <a:ext cx="13212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22" name="Ink 121">
                  <a:extLst>
                    <a:ext uri="{FF2B5EF4-FFF2-40B4-BE49-F238E27FC236}">
                      <a16:creationId xmlns:a16="http://schemas.microsoft.com/office/drawing/2014/main" id="{D6CA88F1-9945-25B5-A0E6-0A2F8605EDC4}"/>
                    </a:ext>
                  </a:extLst>
                </p14:cNvPr>
                <p14:cNvContentPartPr/>
                <p14:nvPr/>
              </p14:nvContentPartPr>
              <p14:xfrm>
                <a:off x="6075784" y="2637000"/>
                <a:ext cx="19080" cy="120240"/>
              </p14:xfrm>
            </p:contentPart>
          </mc:Choice>
          <mc:Fallback xmlns="">
            <p:pic>
              <p:nvPicPr>
                <p:cNvPr id="122" name="Ink 121">
                  <a:extLst>
                    <a:ext uri="{FF2B5EF4-FFF2-40B4-BE49-F238E27FC236}">
                      <a16:creationId xmlns:a16="http://schemas.microsoft.com/office/drawing/2014/main" id="{D6CA88F1-9945-25B5-A0E6-0A2F8605EDC4}"/>
                    </a:ext>
                  </a:extLst>
                </p:cNvPr>
                <p:cNvPicPr/>
                <p:nvPr/>
              </p:nvPicPr>
              <p:blipFill>
                <a:blip r:embed="rId136"/>
                <a:stretch>
                  <a:fillRect/>
                </a:stretch>
              </p:blipFill>
              <p:spPr>
                <a:xfrm>
                  <a:off x="6067144" y="2628360"/>
                  <a:ext cx="3672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23" name="Ink 122">
                  <a:extLst>
                    <a:ext uri="{FF2B5EF4-FFF2-40B4-BE49-F238E27FC236}">
                      <a16:creationId xmlns:a16="http://schemas.microsoft.com/office/drawing/2014/main" id="{4149932B-64FE-CA3A-FE22-16108D2B9600}"/>
                    </a:ext>
                  </a:extLst>
                </p14:cNvPr>
                <p14:cNvContentPartPr/>
                <p14:nvPr/>
              </p14:nvContentPartPr>
              <p14:xfrm>
                <a:off x="5971024" y="2637360"/>
                <a:ext cx="187920" cy="43920"/>
              </p14:xfrm>
            </p:contentPart>
          </mc:Choice>
          <mc:Fallback xmlns="">
            <p:pic>
              <p:nvPicPr>
                <p:cNvPr id="123" name="Ink 122">
                  <a:extLst>
                    <a:ext uri="{FF2B5EF4-FFF2-40B4-BE49-F238E27FC236}">
                      <a16:creationId xmlns:a16="http://schemas.microsoft.com/office/drawing/2014/main" id="{4149932B-64FE-CA3A-FE22-16108D2B9600}"/>
                    </a:ext>
                  </a:extLst>
                </p:cNvPr>
                <p:cNvPicPr/>
                <p:nvPr/>
              </p:nvPicPr>
              <p:blipFill>
                <a:blip r:embed="rId138"/>
                <a:stretch>
                  <a:fillRect/>
                </a:stretch>
              </p:blipFill>
              <p:spPr>
                <a:xfrm>
                  <a:off x="5962384" y="2628360"/>
                  <a:ext cx="20556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25" name="Ink 124">
                  <a:extLst>
                    <a:ext uri="{FF2B5EF4-FFF2-40B4-BE49-F238E27FC236}">
                      <a16:creationId xmlns:a16="http://schemas.microsoft.com/office/drawing/2014/main" id="{07E01930-CFE8-F01C-4150-879740339B0E}"/>
                    </a:ext>
                  </a:extLst>
                </p14:cNvPr>
                <p14:cNvContentPartPr/>
                <p14:nvPr/>
              </p14:nvContentPartPr>
              <p14:xfrm>
                <a:off x="6238864" y="2610720"/>
                <a:ext cx="134640" cy="181080"/>
              </p14:xfrm>
            </p:contentPart>
          </mc:Choice>
          <mc:Fallback xmlns="">
            <p:pic>
              <p:nvPicPr>
                <p:cNvPr id="125" name="Ink 124">
                  <a:extLst>
                    <a:ext uri="{FF2B5EF4-FFF2-40B4-BE49-F238E27FC236}">
                      <a16:creationId xmlns:a16="http://schemas.microsoft.com/office/drawing/2014/main" id="{07E01930-CFE8-F01C-4150-879740339B0E}"/>
                    </a:ext>
                  </a:extLst>
                </p:cNvPr>
                <p:cNvPicPr/>
                <p:nvPr/>
              </p:nvPicPr>
              <p:blipFill>
                <a:blip r:embed="rId140"/>
                <a:stretch>
                  <a:fillRect/>
                </a:stretch>
              </p:blipFill>
              <p:spPr>
                <a:xfrm>
                  <a:off x="6229864" y="2602080"/>
                  <a:ext cx="15228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26" name="Ink 125">
                  <a:extLst>
                    <a:ext uri="{FF2B5EF4-FFF2-40B4-BE49-F238E27FC236}">
                      <a16:creationId xmlns:a16="http://schemas.microsoft.com/office/drawing/2014/main" id="{7F9E3073-1095-2A96-4C1E-C37AF700A31D}"/>
                    </a:ext>
                  </a:extLst>
                </p14:cNvPr>
                <p14:cNvContentPartPr/>
                <p14:nvPr/>
              </p14:nvContentPartPr>
              <p14:xfrm>
                <a:off x="6579424" y="2690640"/>
                <a:ext cx="55080" cy="23760"/>
              </p14:xfrm>
            </p:contentPart>
          </mc:Choice>
          <mc:Fallback xmlns="">
            <p:pic>
              <p:nvPicPr>
                <p:cNvPr id="126" name="Ink 125">
                  <a:extLst>
                    <a:ext uri="{FF2B5EF4-FFF2-40B4-BE49-F238E27FC236}">
                      <a16:creationId xmlns:a16="http://schemas.microsoft.com/office/drawing/2014/main" id="{7F9E3073-1095-2A96-4C1E-C37AF700A31D}"/>
                    </a:ext>
                  </a:extLst>
                </p:cNvPr>
                <p:cNvPicPr/>
                <p:nvPr/>
              </p:nvPicPr>
              <p:blipFill>
                <a:blip r:embed="rId142"/>
                <a:stretch>
                  <a:fillRect/>
                </a:stretch>
              </p:blipFill>
              <p:spPr>
                <a:xfrm>
                  <a:off x="6570424" y="2682000"/>
                  <a:ext cx="7272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27" name="Ink 126">
                  <a:extLst>
                    <a:ext uri="{FF2B5EF4-FFF2-40B4-BE49-F238E27FC236}">
                      <a16:creationId xmlns:a16="http://schemas.microsoft.com/office/drawing/2014/main" id="{186DE2CD-77FD-3F6C-5A5A-073DC45B647F}"/>
                    </a:ext>
                  </a:extLst>
                </p14:cNvPr>
                <p14:cNvContentPartPr/>
                <p14:nvPr/>
              </p14:nvContentPartPr>
              <p14:xfrm>
                <a:off x="6778504" y="2720160"/>
                <a:ext cx="77040" cy="11880"/>
              </p14:xfrm>
            </p:contentPart>
          </mc:Choice>
          <mc:Fallback xmlns="">
            <p:pic>
              <p:nvPicPr>
                <p:cNvPr id="127" name="Ink 126">
                  <a:extLst>
                    <a:ext uri="{FF2B5EF4-FFF2-40B4-BE49-F238E27FC236}">
                      <a16:creationId xmlns:a16="http://schemas.microsoft.com/office/drawing/2014/main" id="{186DE2CD-77FD-3F6C-5A5A-073DC45B647F}"/>
                    </a:ext>
                  </a:extLst>
                </p:cNvPr>
                <p:cNvPicPr/>
                <p:nvPr/>
              </p:nvPicPr>
              <p:blipFill>
                <a:blip r:embed="rId144"/>
                <a:stretch>
                  <a:fillRect/>
                </a:stretch>
              </p:blipFill>
              <p:spPr>
                <a:xfrm>
                  <a:off x="6769504" y="2711160"/>
                  <a:ext cx="9468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28" name="Ink 127">
                  <a:extLst>
                    <a:ext uri="{FF2B5EF4-FFF2-40B4-BE49-F238E27FC236}">
                      <a16:creationId xmlns:a16="http://schemas.microsoft.com/office/drawing/2014/main" id="{D22B4943-B0AD-D0BC-B326-4FC8EA839578}"/>
                    </a:ext>
                  </a:extLst>
                </p14:cNvPr>
                <p14:cNvContentPartPr/>
                <p14:nvPr/>
              </p14:nvContentPartPr>
              <p14:xfrm>
                <a:off x="6966784" y="2734560"/>
                <a:ext cx="256680" cy="23760"/>
              </p14:xfrm>
            </p:contentPart>
          </mc:Choice>
          <mc:Fallback xmlns="">
            <p:pic>
              <p:nvPicPr>
                <p:cNvPr id="128" name="Ink 127">
                  <a:extLst>
                    <a:ext uri="{FF2B5EF4-FFF2-40B4-BE49-F238E27FC236}">
                      <a16:creationId xmlns:a16="http://schemas.microsoft.com/office/drawing/2014/main" id="{D22B4943-B0AD-D0BC-B326-4FC8EA839578}"/>
                    </a:ext>
                  </a:extLst>
                </p:cNvPr>
                <p:cNvPicPr/>
                <p:nvPr/>
              </p:nvPicPr>
              <p:blipFill>
                <a:blip r:embed="rId146"/>
                <a:stretch>
                  <a:fillRect/>
                </a:stretch>
              </p:blipFill>
              <p:spPr>
                <a:xfrm>
                  <a:off x="6957784" y="2725920"/>
                  <a:ext cx="27432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41" name="Ink 140">
                  <a:extLst>
                    <a:ext uri="{FF2B5EF4-FFF2-40B4-BE49-F238E27FC236}">
                      <a16:creationId xmlns:a16="http://schemas.microsoft.com/office/drawing/2014/main" id="{8E2C1612-6275-210A-7C72-3D0CFE6DDEED}"/>
                    </a:ext>
                  </a:extLst>
                </p14:cNvPr>
                <p14:cNvContentPartPr/>
                <p14:nvPr/>
              </p14:nvContentPartPr>
              <p14:xfrm>
                <a:off x="6085144" y="2832120"/>
                <a:ext cx="36000" cy="483480"/>
              </p14:xfrm>
            </p:contentPart>
          </mc:Choice>
          <mc:Fallback xmlns="">
            <p:pic>
              <p:nvPicPr>
                <p:cNvPr id="141" name="Ink 140">
                  <a:extLst>
                    <a:ext uri="{FF2B5EF4-FFF2-40B4-BE49-F238E27FC236}">
                      <a16:creationId xmlns:a16="http://schemas.microsoft.com/office/drawing/2014/main" id="{8E2C1612-6275-210A-7C72-3D0CFE6DDEED}"/>
                    </a:ext>
                  </a:extLst>
                </p:cNvPr>
                <p:cNvPicPr/>
                <p:nvPr/>
              </p:nvPicPr>
              <p:blipFill>
                <a:blip r:embed="rId148"/>
                <a:stretch>
                  <a:fillRect/>
                </a:stretch>
              </p:blipFill>
              <p:spPr>
                <a:xfrm>
                  <a:off x="6076504" y="2823480"/>
                  <a:ext cx="53640" cy="50112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42" name="Ink 141">
                  <a:extLst>
                    <a:ext uri="{FF2B5EF4-FFF2-40B4-BE49-F238E27FC236}">
                      <a16:creationId xmlns:a16="http://schemas.microsoft.com/office/drawing/2014/main" id="{732C2365-F493-328A-DA7F-A9A68E92F427}"/>
                    </a:ext>
                  </a:extLst>
                </p14:cNvPr>
                <p14:cNvContentPartPr/>
                <p14:nvPr/>
              </p14:nvContentPartPr>
              <p14:xfrm>
                <a:off x="6044824" y="3218040"/>
                <a:ext cx="87840" cy="111240"/>
              </p14:xfrm>
            </p:contentPart>
          </mc:Choice>
          <mc:Fallback xmlns="">
            <p:pic>
              <p:nvPicPr>
                <p:cNvPr id="142" name="Ink 141">
                  <a:extLst>
                    <a:ext uri="{FF2B5EF4-FFF2-40B4-BE49-F238E27FC236}">
                      <a16:creationId xmlns:a16="http://schemas.microsoft.com/office/drawing/2014/main" id="{732C2365-F493-328A-DA7F-A9A68E92F427}"/>
                    </a:ext>
                  </a:extLst>
                </p:cNvPr>
                <p:cNvPicPr/>
                <p:nvPr/>
              </p:nvPicPr>
              <p:blipFill>
                <a:blip r:embed="rId150"/>
                <a:stretch>
                  <a:fillRect/>
                </a:stretch>
              </p:blipFill>
              <p:spPr>
                <a:xfrm>
                  <a:off x="6036184" y="3209400"/>
                  <a:ext cx="105480" cy="128880"/>
                </a:xfrm>
                <a:prstGeom prst="rect">
                  <a:avLst/>
                </a:prstGeom>
              </p:spPr>
            </p:pic>
          </mc:Fallback>
        </mc:AlternateContent>
      </p:grpSp>
      <p:grpSp>
        <p:nvGrpSpPr>
          <p:cNvPr id="145" name="Group 144">
            <a:extLst>
              <a:ext uri="{FF2B5EF4-FFF2-40B4-BE49-F238E27FC236}">
                <a16:creationId xmlns:a16="http://schemas.microsoft.com/office/drawing/2014/main" id="{F030FAD9-D032-B2CD-C6E0-ADB92B33C4B6}"/>
              </a:ext>
            </a:extLst>
          </p:cNvPr>
          <p:cNvGrpSpPr/>
          <p:nvPr/>
        </p:nvGrpSpPr>
        <p:grpSpPr>
          <a:xfrm>
            <a:off x="4229704" y="3408480"/>
            <a:ext cx="2203920" cy="235080"/>
            <a:chOff x="4229704" y="3408480"/>
            <a:chExt cx="2203920" cy="235080"/>
          </a:xfrm>
        </p:grpSpPr>
        <mc:AlternateContent xmlns:mc="http://schemas.openxmlformats.org/markup-compatibility/2006" xmlns:p14="http://schemas.microsoft.com/office/powerpoint/2010/main">
          <mc:Choice Requires="p14">
            <p:contentPart p14:bwMode="auto" r:id="rId151">
              <p14:nvContentPartPr>
                <p14:cNvPr id="130" name="Ink 129">
                  <a:extLst>
                    <a:ext uri="{FF2B5EF4-FFF2-40B4-BE49-F238E27FC236}">
                      <a16:creationId xmlns:a16="http://schemas.microsoft.com/office/drawing/2014/main" id="{B1A951D6-B878-C271-D665-1C8974FCE1C1}"/>
                    </a:ext>
                  </a:extLst>
                </p14:cNvPr>
                <p14:cNvContentPartPr/>
                <p14:nvPr/>
              </p14:nvContentPartPr>
              <p14:xfrm>
                <a:off x="5448664" y="3463560"/>
                <a:ext cx="155520" cy="180000"/>
              </p14:xfrm>
            </p:contentPart>
          </mc:Choice>
          <mc:Fallback xmlns="">
            <p:pic>
              <p:nvPicPr>
                <p:cNvPr id="130" name="Ink 129">
                  <a:extLst>
                    <a:ext uri="{FF2B5EF4-FFF2-40B4-BE49-F238E27FC236}">
                      <a16:creationId xmlns:a16="http://schemas.microsoft.com/office/drawing/2014/main" id="{B1A951D6-B878-C271-D665-1C8974FCE1C1}"/>
                    </a:ext>
                  </a:extLst>
                </p:cNvPr>
                <p:cNvPicPr/>
                <p:nvPr/>
              </p:nvPicPr>
              <p:blipFill>
                <a:blip r:embed="rId152"/>
                <a:stretch>
                  <a:fillRect/>
                </a:stretch>
              </p:blipFill>
              <p:spPr>
                <a:xfrm>
                  <a:off x="5439664" y="3454560"/>
                  <a:ext cx="17316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31" name="Ink 130">
                  <a:extLst>
                    <a:ext uri="{FF2B5EF4-FFF2-40B4-BE49-F238E27FC236}">
                      <a16:creationId xmlns:a16="http://schemas.microsoft.com/office/drawing/2014/main" id="{ED4346BA-D014-C91D-AB93-D3F05DEA0F0D}"/>
                    </a:ext>
                  </a:extLst>
                </p14:cNvPr>
                <p14:cNvContentPartPr/>
                <p14:nvPr/>
              </p14:nvContentPartPr>
              <p14:xfrm>
                <a:off x="5500864" y="3587400"/>
                <a:ext cx="84600" cy="27720"/>
              </p14:xfrm>
            </p:contentPart>
          </mc:Choice>
          <mc:Fallback xmlns="">
            <p:pic>
              <p:nvPicPr>
                <p:cNvPr id="131" name="Ink 130">
                  <a:extLst>
                    <a:ext uri="{FF2B5EF4-FFF2-40B4-BE49-F238E27FC236}">
                      <a16:creationId xmlns:a16="http://schemas.microsoft.com/office/drawing/2014/main" id="{ED4346BA-D014-C91D-AB93-D3F05DEA0F0D}"/>
                    </a:ext>
                  </a:extLst>
                </p:cNvPr>
                <p:cNvPicPr/>
                <p:nvPr/>
              </p:nvPicPr>
              <p:blipFill>
                <a:blip r:embed="rId154"/>
                <a:stretch>
                  <a:fillRect/>
                </a:stretch>
              </p:blipFill>
              <p:spPr>
                <a:xfrm>
                  <a:off x="5492224" y="3578400"/>
                  <a:ext cx="10224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32" name="Ink 131">
                  <a:extLst>
                    <a:ext uri="{FF2B5EF4-FFF2-40B4-BE49-F238E27FC236}">
                      <a16:creationId xmlns:a16="http://schemas.microsoft.com/office/drawing/2014/main" id="{D95E6308-C1A1-B9BB-7854-9097B6BB6D8B}"/>
                    </a:ext>
                  </a:extLst>
                </p14:cNvPr>
                <p14:cNvContentPartPr/>
                <p14:nvPr/>
              </p14:nvContentPartPr>
              <p14:xfrm>
                <a:off x="5674744" y="3518640"/>
                <a:ext cx="155880" cy="106920"/>
              </p14:xfrm>
            </p:contentPart>
          </mc:Choice>
          <mc:Fallback xmlns="">
            <p:pic>
              <p:nvPicPr>
                <p:cNvPr id="132" name="Ink 131">
                  <a:extLst>
                    <a:ext uri="{FF2B5EF4-FFF2-40B4-BE49-F238E27FC236}">
                      <a16:creationId xmlns:a16="http://schemas.microsoft.com/office/drawing/2014/main" id="{D95E6308-C1A1-B9BB-7854-9097B6BB6D8B}"/>
                    </a:ext>
                  </a:extLst>
                </p:cNvPr>
                <p:cNvPicPr/>
                <p:nvPr/>
              </p:nvPicPr>
              <p:blipFill>
                <a:blip r:embed="rId156"/>
                <a:stretch>
                  <a:fillRect/>
                </a:stretch>
              </p:blipFill>
              <p:spPr>
                <a:xfrm>
                  <a:off x="5665744" y="3510000"/>
                  <a:ext cx="17352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33" name="Ink 132">
                  <a:extLst>
                    <a:ext uri="{FF2B5EF4-FFF2-40B4-BE49-F238E27FC236}">
                      <a16:creationId xmlns:a16="http://schemas.microsoft.com/office/drawing/2014/main" id="{C8921268-FF09-1FC0-BE04-A4DF7C4068E1}"/>
                    </a:ext>
                  </a:extLst>
                </p14:cNvPr>
                <p14:cNvContentPartPr/>
                <p14:nvPr/>
              </p14:nvContentPartPr>
              <p14:xfrm>
                <a:off x="5880664" y="3476880"/>
                <a:ext cx="72720" cy="123840"/>
              </p14:xfrm>
            </p:contentPart>
          </mc:Choice>
          <mc:Fallback xmlns="">
            <p:pic>
              <p:nvPicPr>
                <p:cNvPr id="133" name="Ink 132">
                  <a:extLst>
                    <a:ext uri="{FF2B5EF4-FFF2-40B4-BE49-F238E27FC236}">
                      <a16:creationId xmlns:a16="http://schemas.microsoft.com/office/drawing/2014/main" id="{C8921268-FF09-1FC0-BE04-A4DF7C4068E1}"/>
                    </a:ext>
                  </a:extLst>
                </p:cNvPr>
                <p:cNvPicPr/>
                <p:nvPr/>
              </p:nvPicPr>
              <p:blipFill>
                <a:blip r:embed="rId158"/>
                <a:stretch>
                  <a:fillRect/>
                </a:stretch>
              </p:blipFill>
              <p:spPr>
                <a:xfrm>
                  <a:off x="5872024" y="3467880"/>
                  <a:ext cx="9036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34" name="Ink 133">
                  <a:extLst>
                    <a:ext uri="{FF2B5EF4-FFF2-40B4-BE49-F238E27FC236}">
                      <a16:creationId xmlns:a16="http://schemas.microsoft.com/office/drawing/2014/main" id="{B11C5198-8839-0AB4-64F2-E9AFCAA730E5}"/>
                    </a:ext>
                  </a:extLst>
                </p14:cNvPr>
                <p14:cNvContentPartPr/>
                <p14:nvPr/>
              </p14:nvContentPartPr>
              <p14:xfrm>
                <a:off x="5977864" y="3448800"/>
                <a:ext cx="275400" cy="153360"/>
              </p14:xfrm>
            </p:contentPart>
          </mc:Choice>
          <mc:Fallback xmlns="">
            <p:pic>
              <p:nvPicPr>
                <p:cNvPr id="134" name="Ink 133">
                  <a:extLst>
                    <a:ext uri="{FF2B5EF4-FFF2-40B4-BE49-F238E27FC236}">
                      <a16:creationId xmlns:a16="http://schemas.microsoft.com/office/drawing/2014/main" id="{B11C5198-8839-0AB4-64F2-E9AFCAA730E5}"/>
                    </a:ext>
                  </a:extLst>
                </p:cNvPr>
                <p:cNvPicPr/>
                <p:nvPr/>
              </p:nvPicPr>
              <p:blipFill>
                <a:blip r:embed="rId160"/>
                <a:stretch>
                  <a:fillRect/>
                </a:stretch>
              </p:blipFill>
              <p:spPr>
                <a:xfrm>
                  <a:off x="5968864" y="3440160"/>
                  <a:ext cx="29304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35" name="Ink 134">
                  <a:extLst>
                    <a:ext uri="{FF2B5EF4-FFF2-40B4-BE49-F238E27FC236}">
                      <a16:creationId xmlns:a16="http://schemas.microsoft.com/office/drawing/2014/main" id="{2EF26308-2512-CF0F-46B9-C10298413165}"/>
                    </a:ext>
                  </a:extLst>
                </p14:cNvPr>
                <p14:cNvContentPartPr/>
                <p14:nvPr/>
              </p14:nvContentPartPr>
              <p14:xfrm>
                <a:off x="6290704" y="3408480"/>
                <a:ext cx="140400" cy="198360"/>
              </p14:xfrm>
            </p:contentPart>
          </mc:Choice>
          <mc:Fallback xmlns="">
            <p:pic>
              <p:nvPicPr>
                <p:cNvPr id="135" name="Ink 134">
                  <a:extLst>
                    <a:ext uri="{FF2B5EF4-FFF2-40B4-BE49-F238E27FC236}">
                      <a16:creationId xmlns:a16="http://schemas.microsoft.com/office/drawing/2014/main" id="{2EF26308-2512-CF0F-46B9-C10298413165}"/>
                    </a:ext>
                  </a:extLst>
                </p:cNvPr>
                <p:cNvPicPr/>
                <p:nvPr/>
              </p:nvPicPr>
              <p:blipFill>
                <a:blip r:embed="rId162"/>
                <a:stretch>
                  <a:fillRect/>
                </a:stretch>
              </p:blipFill>
              <p:spPr>
                <a:xfrm>
                  <a:off x="6282064" y="3399840"/>
                  <a:ext cx="1580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36" name="Ink 135">
                  <a:extLst>
                    <a:ext uri="{FF2B5EF4-FFF2-40B4-BE49-F238E27FC236}">
                      <a16:creationId xmlns:a16="http://schemas.microsoft.com/office/drawing/2014/main" id="{46B57EDE-00F5-F4D7-89E4-231051B04A6F}"/>
                    </a:ext>
                  </a:extLst>
                </p14:cNvPr>
                <p14:cNvContentPartPr/>
                <p14:nvPr/>
              </p14:nvContentPartPr>
              <p14:xfrm>
                <a:off x="6306904" y="3474000"/>
                <a:ext cx="126720" cy="33840"/>
              </p14:xfrm>
            </p:contentPart>
          </mc:Choice>
          <mc:Fallback xmlns="">
            <p:pic>
              <p:nvPicPr>
                <p:cNvPr id="136" name="Ink 135">
                  <a:extLst>
                    <a:ext uri="{FF2B5EF4-FFF2-40B4-BE49-F238E27FC236}">
                      <a16:creationId xmlns:a16="http://schemas.microsoft.com/office/drawing/2014/main" id="{46B57EDE-00F5-F4D7-89E4-231051B04A6F}"/>
                    </a:ext>
                  </a:extLst>
                </p:cNvPr>
                <p:cNvPicPr/>
                <p:nvPr/>
              </p:nvPicPr>
              <p:blipFill>
                <a:blip r:embed="rId164"/>
                <a:stretch>
                  <a:fillRect/>
                </a:stretch>
              </p:blipFill>
              <p:spPr>
                <a:xfrm>
                  <a:off x="6298264" y="3465000"/>
                  <a:ext cx="14436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44" name="Ink 143">
                  <a:extLst>
                    <a:ext uri="{FF2B5EF4-FFF2-40B4-BE49-F238E27FC236}">
                      <a16:creationId xmlns:a16="http://schemas.microsoft.com/office/drawing/2014/main" id="{F937E05A-40D4-D3D8-7B19-EDAD822C0E22}"/>
                    </a:ext>
                  </a:extLst>
                </p14:cNvPr>
                <p14:cNvContentPartPr/>
                <p14:nvPr/>
              </p14:nvContentPartPr>
              <p14:xfrm>
                <a:off x="4229704" y="3502440"/>
                <a:ext cx="1279440" cy="66600"/>
              </p14:xfrm>
            </p:contentPart>
          </mc:Choice>
          <mc:Fallback xmlns="">
            <p:pic>
              <p:nvPicPr>
                <p:cNvPr id="144" name="Ink 143">
                  <a:extLst>
                    <a:ext uri="{FF2B5EF4-FFF2-40B4-BE49-F238E27FC236}">
                      <a16:creationId xmlns:a16="http://schemas.microsoft.com/office/drawing/2014/main" id="{F937E05A-40D4-D3D8-7B19-EDAD822C0E22}"/>
                    </a:ext>
                  </a:extLst>
                </p:cNvPr>
                <p:cNvPicPr/>
                <p:nvPr/>
              </p:nvPicPr>
              <p:blipFill>
                <a:blip r:embed="rId166"/>
                <a:stretch>
                  <a:fillRect/>
                </a:stretch>
              </p:blipFill>
              <p:spPr>
                <a:xfrm>
                  <a:off x="4220704" y="3493800"/>
                  <a:ext cx="1297080" cy="84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7">
            <p14:nvContentPartPr>
              <p14:cNvPr id="146" name="Ink 145">
                <a:extLst>
                  <a:ext uri="{FF2B5EF4-FFF2-40B4-BE49-F238E27FC236}">
                    <a16:creationId xmlns:a16="http://schemas.microsoft.com/office/drawing/2014/main" id="{7167AB6C-77EA-193A-C355-FE9E39E9BC7D}"/>
                  </a:ext>
                </a:extLst>
              </p14:cNvPr>
              <p14:cNvContentPartPr/>
              <p14:nvPr/>
            </p14:nvContentPartPr>
            <p14:xfrm>
              <a:off x="6662944" y="4842360"/>
              <a:ext cx="788400" cy="378000"/>
            </p14:xfrm>
          </p:contentPart>
        </mc:Choice>
        <mc:Fallback xmlns="">
          <p:pic>
            <p:nvPicPr>
              <p:cNvPr id="146" name="Ink 145">
                <a:extLst>
                  <a:ext uri="{FF2B5EF4-FFF2-40B4-BE49-F238E27FC236}">
                    <a16:creationId xmlns:a16="http://schemas.microsoft.com/office/drawing/2014/main" id="{7167AB6C-77EA-193A-C355-FE9E39E9BC7D}"/>
                  </a:ext>
                </a:extLst>
              </p:cNvPr>
              <p:cNvPicPr/>
              <p:nvPr/>
            </p:nvPicPr>
            <p:blipFill>
              <a:blip r:embed="rId168"/>
              <a:stretch>
                <a:fillRect/>
              </a:stretch>
            </p:blipFill>
            <p:spPr>
              <a:xfrm>
                <a:off x="6654304" y="4833360"/>
                <a:ext cx="806040" cy="39564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47" name="Ink 146">
                <a:extLst>
                  <a:ext uri="{FF2B5EF4-FFF2-40B4-BE49-F238E27FC236}">
                    <a16:creationId xmlns:a16="http://schemas.microsoft.com/office/drawing/2014/main" id="{A952F595-DDD0-FD9E-38DC-DABAD9891AEC}"/>
                  </a:ext>
                </a:extLst>
              </p14:cNvPr>
              <p14:cNvContentPartPr/>
              <p14:nvPr/>
            </p14:nvContentPartPr>
            <p14:xfrm>
              <a:off x="6905944" y="5396760"/>
              <a:ext cx="424440" cy="64440"/>
            </p14:xfrm>
          </p:contentPart>
        </mc:Choice>
        <mc:Fallback xmlns="">
          <p:pic>
            <p:nvPicPr>
              <p:cNvPr id="147" name="Ink 146">
                <a:extLst>
                  <a:ext uri="{FF2B5EF4-FFF2-40B4-BE49-F238E27FC236}">
                    <a16:creationId xmlns:a16="http://schemas.microsoft.com/office/drawing/2014/main" id="{A952F595-DDD0-FD9E-38DC-DABAD9891AEC}"/>
                  </a:ext>
                </a:extLst>
              </p:cNvPr>
              <p:cNvPicPr/>
              <p:nvPr/>
            </p:nvPicPr>
            <p:blipFill>
              <a:blip r:embed="rId170"/>
              <a:stretch>
                <a:fillRect/>
              </a:stretch>
            </p:blipFill>
            <p:spPr>
              <a:xfrm>
                <a:off x="6896944" y="5388120"/>
                <a:ext cx="44208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48" name="Ink 147">
                <a:extLst>
                  <a:ext uri="{FF2B5EF4-FFF2-40B4-BE49-F238E27FC236}">
                    <a16:creationId xmlns:a16="http://schemas.microsoft.com/office/drawing/2014/main" id="{513BF1E0-17BC-4409-9020-86BB101194C4}"/>
                  </a:ext>
                </a:extLst>
              </p14:cNvPr>
              <p14:cNvContentPartPr/>
              <p14:nvPr/>
            </p14:nvContentPartPr>
            <p14:xfrm>
              <a:off x="7983064" y="6495840"/>
              <a:ext cx="1171800" cy="435600"/>
            </p14:xfrm>
          </p:contentPart>
        </mc:Choice>
        <mc:Fallback xmlns="">
          <p:pic>
            <p:nvPicPr>
              <p:cNvPr id="148" name="Ink 147">
                <a:extLst>
                  <a:ext uri="{FF2B5EF4-FFF2-40B4-BE49-F238E27FC236}">
                    <a16:creationId xmlns:a16="http://schemas.microsoft.com/office/drawing/2014/main" id="{513BF1E0-17BC-4409-9020-86BB101194C4}"/>
                  </a:ext>
                </a:extLst>
              </p:cNvPr>
              <p:cNvPicPr/>
              <p:nvPr/>
            </p:nvPicPr>
            <p:blipFill>
              <a:blip r:embed="rId172"/>
              <a:stretch>
                <a:fillRect/>
              </a:stretch>
            </p:blipFill>
            <p:spPr>
              <a:xfrm>
                <a:off x="7974424" y="6487200"/>
                <a:ext cx="1189440" cy="45324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49" name="Ink 148">
                <a:extLst>
                  <a:ext uri="{FF2B5EF4-FFF2-40B4-BE49-F238E27FC236}">
                    <a16:creationId xmlns:a16="http://schemas.microsoft.com/office/drawing/2014/main" id="{D1C6E747-66CA-2A38-3B84-30DAC1868CD6}"/>
                  </a:ext>
                </a:extLst>
              </p14:cNvPr>
              <p14:cNvContentPartPr/>
              <p14:nvPr/>
            </p14:nvContentPartPr>
            <p14:xfrm>
              <a:off x="7620904" y="5152680"/>
              <a:ext cx="314280" cy="33840"/>
            </p14:xfrm>
          </p:contentPart>
        </mc:Choice>
        <mc:Fallback xmlns="">
          <p:pic>
            <p:nvPicPr>
              <p:cNvPr id="149" name="Ink 148">
                <a:extLst>
                  <a:ext uri="{FF2B5EF4-FFF2-40B4-BE49-F238E27FC236}">
                    <a16:creationId xmlns:a16="http://schemas.microsoft.com/office/drawing/2014/main" id="{D1C6E747-66CA-2A38-3B84-30DAC1868CD6}"/>
                  </a:ext>
                </a:extLst>
              </p:cNvPr>
              <p:cNvPicPr/>
              <p:nvPr/>
            </p:nvPicPr>
            <p:blipFill>
              <a:blip r:embed="rId174"/>
              <a:stretch>
                <a:fillRect/>
              </a:stretch>
            </p:blipFill>
            <p:spPr>
              <a:xfrm>
                <a:off x="7612264" y="5143680"/>
                <a:ext cx="33192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50" name="Ink 149">
                <a:extLst>
                  <a:ext uri="{FF2B5EF4-FFF2-40B4-BE49-F238E27FC236}">
                    <a16:creationId xmlns:a16="http://schemas.microsoft.com/office/drawing/2014/main" id="{2AFACC94-0BDB-77BF-FA40-E28AB726FAD7}"/>
                  </a:ext>
                </a:extLst>
              </p14:cNvPr>
              <p14:cNvContentPartPr/>
              <p14:nvPr/>
            </p14:nvContentPartPr>
            <p14:xfrm>
              <a:off x="7450984" y="4504320"/>
              <a:ext cx="660240" cy="376920"/>
            </p14:xfrm>
          </p:contentPart>
        </mc:Choice>
        <mc:Fallback xmlns="">
          <p:pic>
            <p:nvPicPr>
              <p:cNvPr id="150" name="Ink 149">
                <a:extLst>
                  <a:ext uri="{FF2B5EF4-FFF2-40B4-BE49-F238E27FC236}">
                    <a16:creationId xmlns:a16="http://schemas.microsoft.com/office/drawing/2014/main" id="{2AFACC94-0BDB-77BF-FA40-E28AB726FAD7}"/>
                  </a:ext>
                </a:extLst>
              </p:cNvPr>
              <p:cNvPicPr/>
              <p:nvPr/>
            </p:nvPicPr>
            <p:blipFill>
              <a:blip r:embed="rId176"/>
              <a:stretch>
                <a:fillRect/>
              </a:stretch>
            </p:blipFill>
            <p:spPr>
              <a:xfrm>
                <a:off x="7442344" y="4495680"/>
                <a:ext cx="677880"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51" name="Ink 150">
                <a:extLst>
                  <a:ext uri="{FF2B5EF4-FFF2-40B4-BE49-F238E27FC236}">
                    <a16:creationId xmlns:a16="http://schemas.microsoft.com/office/drawing/2014/main" id="{1BE0C57A-3AFC-92CE-7DB6-F114BFF79630}"/>
                  </a:ext>
                </a:extLst>
              </p14:cNvPr>
              <p14:cNvContentPartPr/>
              <p14:nvPr/>
            </p14:nvContentPartPr>
            <p14:xfrm>
              <a:off x="5238064" y="4807440"/>
              <a:ext cx="243360" cy="244800"/>
            </p14:xfrm>
          </p:contentPart>
        </mc:Choice>
        <mc:Fallback xmlns="">
          <p:pic>
            <p:nvPicPr>
              <p:cNvPr id="151" name="Ink 150">
                <a:extLst>
                  <a:ext uri="{FF2B5EF4-FFF2-40B4-BE49-F238E27FC236}">
                    <a16:creationId xmlns:a16="http://schemas.microsoft.com/office/drawing/2014/main" id="{1BE0C57A-3AFC-92CE-7DB6-F114BFF79630}"/>
                  </a:ext>
                </a:extLst>
              </p:cNvPr>
              <p:cNvPicPr/>
              <p:nvPr/>
            </p:nvPicPr>
            <p:blipFill>
              <a:blip r:embed="rId178"/>
              <a:stretch>
                <a:fillRect/>
              </a:stretch>
            </p:blipFill>
            <p:spPr>
              <a:xfrm>
                <a:off x="5229064" y="4798440"/>
                <a:ext cx="26100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52" name="Ink 151">
                <a:extLst>
                  <a:ext uri="{FF2B5EF4-FFF2-40B4-BE49-F238E27FC236}">
                    <a16:creationId xmlns:a16="http://schemas.microsoft.com/office/drawing/2014/main" id="{78001CE1-6DD5-85FD-4B7D-A1AB314C4DFE}"/>
                  </a:ext>
                </a:extLst>
              </p14:cNvPr>
              <p14:cNvContentPartPr/>
              <p14:nvPr/>
            </p14:nvContentPartPr>
            <p14:xfrm>
              <a:off x="4472344" y="4400640"/>
              <a:ext cx="313920" cy="296280"/>
            </p14:xfrm>
          </p:contentPart>
        </mc:Choice>
        <mc:Fallback xmlns="">
          <p:pic>
            <p:nvPicPr>
              <p:cNvPr id="152" name="Ink 151">
                <a:extLst>
                  <a:ext uri="{FF2B5EF4-FFF2-40B4-BE49-F238E27FC236}">
                    <a16:creationId xmlns:a16="http://schemas.microsoft.com/office/drawing/2014/main" id="{78001CE1-6DD5-85FD-4B7D-A1AB314C4DFE}"/>
                  </a:ext>
                </a:extLst>
              </p:cNvPr>
              <p:cNvPicPr/>
              <p:nvPr/>
            </p:nvPicPr>
            <p:blipFill>
              <a:blip r:embed="rId180"/>
              <a:stretch>
                <a:fillRect/>
              </a:stretch>
            </p:blipFill>
            <p:spPr>
              <a:xfrm>
                <a:off x="4463704" y="4392000"/>
                <a:ext cx="33156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53" name="Ink 152">
                <a:extLst>
                  <a:ext uri="{FF2B5EF4-FFF2-40B4-BE49-F238E27FC236}">
                    <a16:creationId xmlns:a16="http://schemas.microsoft.com/office/drawing/2014/main" id="{F42B51DF-AB11-EAD4-E095-2815111FBCB9}"/>
                  </a:ext>
                </a:extLst>
              </p14:cNvPr>
              <p14:cNvContentPartPr/>
              <p14:nvPr/>
            </p14:nvContentPartPr>
            <p14:xfrm>
              <a:off x="5581864" y="5370840"/>
              <a:ext cx="322920" cy="253080"/>
            </p14:xfrm>
          </p:contentPart>
        </mc:Choice>
        <mc:Fallback xmlns="">
          <p:pic>
            <p:nvPicPr>
              <p:cNvPr id="153" name="Ink 152">
                <a:extLst>
                  <a:ext uri="{FF2B5EF4-FFF2-40B4-BE49-F238E27FC236}">
                    <a16:creationId xmlns:a16="http://schemas.microsoft.com/office/drawing/2014/main" id="{F42B51DF-AB11-EAD4-E095-2815111FBCB9}"/>
                  </a:ext>
                </a:extLst>
              </p:cNvPr>
              <p:cNvPicPr/>
              <p:nvPr/>
            </p:nvPicPr>
            <p:blipFill>
              <a:blip r:embed="rId182"/>
              <a:stretch>
                <a:fillRect/>
              </a:stretch>
            </p:blipFill>
            <p:spPr>
              <a:xfrm>
                <a:off x="5572864" y="5362200"/>
                <a:ext cx="34056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54" name="Ink 153">
                <a:extLst>
                  <a:ext uri="{FF2B5EF4-FFF2-40B4-BE49-F238E27FC236}">
                    <a16:creationId xmlns:a16="http://schemas.microsoft.com/office/drawing/2014/main" id="{9680157D-82C8-D1DE-1442-A586583D2663}"/>
                  </a:ext>
                </a:extLst>
              </p14:cNvPr>
              <p14:cNvContentPartPr/>
              <p14:nvPr/>
            </p14:nvContentPartPr>
            <p14:xfrm>
              <a:off x="10805464" y="3447720"/>
              <a:ext cx="1041840" cy="53280"/>
            </p14:xfrm>
          </p:contentPart>
        </mc:Choice>
        <mc:Fallback xmlns="">
          <p:pic>
            <p:nvPicPr>
              <p:cNvPr id="154" name="Ink 153">
                <a:extLst>
                  <a:ext uri="{FF2B5EF4-FFF2-40B4-BE49-F238E27FC236}">
                    <a16:creationId xmlns:a16="http://schemas.microsoft.com/office/drawing/2014/main" id="{9680157D-82C8-D1DE-1442-A586583D2663}"/>
                  </a:ext>
                </a:extLst>
              </p:cNvPr>
              <p:cNvPicPr/>
              <p:nvPr/>
            </p:nvPicPr>
            <p:blipFill>
              <a:blip r:embed="rId184"/>
              <a:stretch>
                <a:fillRect/>
              </a:stretch>
            </p:blipFill>
            <p:spPr>
              <a:xfrm>
                <a:off x="10796824" y="3439080"/>
                <a:ext cx="105948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55" name="Ink 154">
                <a:extLst>
                  <a:ext uri="{FF2B5EF4-FFF2-40B4-BE49-F238E27FC236}">
                    <a16:creationId xmlns:a16="http://schemas.microsoft.com/office/drawing/2014/main" id="{6CEEDAA1-F73B-9355-BBFA-AB2391C79010}"/>
                  </a:ext>
                </a:extLst>
              </p14:cNvPr>
              <p14:cNvContentPartPr/>
              <p14:nvPr/>
            </p14:nvContentPartPr>
            <p14:xfrm>
              <a:off x="11966824" y="3446640"/>
              <a:ext cx="15840" cy="5040"/>
            </p14:xfrm>
          </p:contentPart>
        </mc:Choice>
        <mc:Fallback xmlns="">
          <p:pic>
            <p:nvPicPr>
              <p:cNvPr id="155" name="Ink 154">
                <a:extLst>
                  <a:ext uri="{FF2B5EF4-FFF2-40B4-BE49-F238E27FC236}">
                    <a16:creationId xmlns:a16="http://schemas.microsoft.com/office/drawing/2014/main" id="{6CEEDAA1-F73B-9355-BBFA-AB2391C79010}"/>
                  </a:ext>
                </a:extLst>
              </p:cNvPr>
              <p:cNvPicPr/>
              <p:nvPr/>
            </p:nvPicPr>
            <p:blipFill>
              <a:blip r:embed="rId186"/>
              <a:stretch>
                <a:fillRect/>
              </a:stretch>
            </p:blipFill>
            <p:spPr>
              <a:xfrm>
                <a:off x="11957824" y="3437640"/>
                <a:ext cx="3348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56" name="Ink 155">
                <a:extLst>
                  <a:ext uri="{FF2B5EF4-FFF2-40B4-BE49-F238E27FC236}">
                    <a16:creationId xmlns:a16="http://schemas.microsoft.com/office/drawing/2014/main" id="{F02B9768-A05A-01D3-3AB7-68A542D75E7A}"/>
                  </a:ext>
                </a:extLst>
              </p14:cNvPr>
              <p14:cNvContentPartPr/>
              <p14:nvPr/>
            </p14:nvContentPartPr>
            <p14:xfrm>
              <a:off x="10974304" y="3771720"/>
              <a:ext cx="4320" cy="8280"/>
            </p14:xfrm>
          </p:contentPart>
        </mc:Choice>
        <mc:Fallback xmlns="">
          <p:pic>
            <p:nvPicPr>
              <p:cNvPr id="156" name="Ink 155">
                <a:extLst>
                  <a:ext uri="{FF2B5EF4-FFF2-40B4-BE49-F238E27FC236}">
                    <a16:creationId xmlns:a16="http://schemas.microsoft.com/office/drawing/2014/main" id="{F02B9768-A05A-01D3-3AB7-68A542D75E7A}"/>
                  </a:ext>
                </a:extLst>
              </p:cNvPr>
              <p:cNvPicPr/>
              <p:nvPr/>
            </p:nvPicPr>
            <p:blipFill>
              <a:blip r:embed="rId188"/>
              <a:stretch>
                <a:fillRect/>
              </a:stretch>
            </p:blipFill>
            <p:spPr>
              <a:xfrm>
                <a:off x="10965664" y="3762720"/>
                <a:ext cx="219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57" name="Ink 156">
                <a:extLst>
                  <a:ext uri="{FF2B5EF4-FFF2-40B4-BE49-F238E27FC236}">
                    <a16:creationId xmlns:a16="http://schemas.microsoft.com/office/drawing/2014/main" id="{73D5FD45-26BC-E31E-82B5-255E6F5A8C19}"/>
                  </a:ext>
                </a:extLst>
              </p14:cNvPr>
              <p14:cNvContentPartPr/>
              <p14:nvPr/>
            </p14:nvContentPartPr>
            <p14:xfrm>
              <a:off x="11689624" y="4515480"/>
              <a:ext cx="946080" cy="481680"/>
            </p14:xfrm>
          </p:contentPart>
        </mc:Choice>
        <mc:Fallback xmlns="">
          <p:pic>
            <p:nvPicPr>
              <p:cNvPr id="157" name="Ink 156">
                <a:extLst>
                  <a:ext uri="{FF2B5EF4-FFF2-40B4-BE49-F238E27FC236}">
                    <a16:creationId xmlns:a16="http://schemas.microsoft.com/office/drawing/2014/main" id="{73D5FD45-26BC-E31E-82B5-255E6F5A8C19}"/>
                  </a:ext>
                </a:extLst>
              </p:cNvPr>
              <p:cNvPicPr/>
              <p:nvPr/>
            </p:nvPicPr>
            <p:blipFill>
              <a:blip r:embed="rId190"/>
              <a:stretch>
                <a:fillRect/>
              </a:stretch>
            </p:blipFill>
            <p:spPr>
              <a:xfrm>
                <a:off x="11680624" y="4506840"/>
                <a:ext cx="963720" cy="499320"/>
              </a:xfrm>
              <a:prstGeom prst="rect">
                <a:avLst/>
              </a:prstGeom>
            </p:spPr>
          </p:pic>
        </mc:Fallback>
      </mc:AlternateContent>
      <p:grpSp>
        <p:nvGrpSpPr>
          <p:cNvPr id="166" name="Group 165">
            <a:extLst>
              <a:ext uri="{FF2B5EF4-FFF2-40B4-BE49-F238E27FC236}">
                <a16:creationId xmlns:a16="http://schemas.microsoft.com/office/drawing/2014/main" id="{96F25A3E-08D1-CC42-6C06-D2FD1AFE361F}"/>
              </a:ext>
            </a:extLst>
          </p:cNvPr>
          <p:cNvGrpSpPr/>
          <p:nvPr/>
        </p:nvGrpSpPr>
        <p:grpSpPr>
          <a:xfrm>
            <a:off x="11874304" y="4957920"/>
            <a:ext cx="1075680" cy="518040"/>
            <a:chOff x="11874304" y="4957920"/>
            <a:chExt cx="1075680" cy="518040"/>
          </a:xfrm>
        </p:grpSpPr>
        <mc:AlternateContent xmlns:mc="http://schemas.openxmlformats.org/markup-compatibility/2006" xmlns:p14="http://schemas.microsoft.com/office/powerpoint/2010/main">
          <mc:Choice Requires="p14">
            <p:contentPart p14:bwMode="auto" r:id="rId191">
              <p14:nvContentPartPr>
                <p14:cNvPr id="158" name="Ink 157">
                  <a:extLst>
                    <a:ext uri="{FF2B5EF4-FFF2-40B4-BE49-F238E27FC236}">
                      <a16:creationId xmlns:a16="http://schemas.microsoft.com/office/drawing/2014/main" id="{13290090-801A-0DA1-1ABC-B79EE46D96D5}"/>
                    </a:ext>
                  </a:extLst>
                </p14:cNvPr>
                <p14:cNvContentPartPr/>
                <p14:nvPr/>
              </p14:nvContentPartPr>
              <p14:xfrm>
                <a:off x="11933704" y="5279400"/>
                <a:ext cx="60120" cy="196560"/>
              </p14:xfrm>
            </p:contentPart>
          </mc:Choice>
          <mc:Fallback xmlns="">
            <p:pic>
              <p:nvPicPr>
                <p:cNvPr id="158" name="Ink 157">
                  <a:extLst>
                    <a:ext uri="{FF2B5EF4-FFF2-40B4-BE49-F238E27FC236}">
                      <a16:creationId xmlns:a16="http://schemas.microsoft.com/office/drawing/2014/main" id="{13290090-801A-0DA1-1ABC-B79EE46D96D5}"/>
                    </a:ext>
                  </a:extLst>
                </p:cNvPr>
                <p:cNvPicPr/>
                <p:nvPr/>
              </p:nvPicPr>
              <p:blipFill>
                <a:blip r:embed="rId192"/>
                <a:stretch>
                  <a:fillRect/>
                </a:stretch>
              </p:blipFill>
              <p:spPr>
                <a:xfrm>
                  <a:off x="11924704" y="5270400"/>
                  <a:ext cx="7776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59" name="Ink 158">
                  <a:extLst>
                    <a:ext uri="{FF2B5EF4-FFF2-40B4-BE49-F238E27FC236}">
                      <a16:creationId xmlns:a16="http://schemas.microsoft.com/office/drawing/2014/main" id="{626B7B7C-B216-714A-F1F7-41B8F31DE9D9}"/>
                    </a:ext>
                  </a:extLst>
                </p14:cNvPr>
                <p14:cNvContentPartPr/>
                <p14:nvPr/>
              </p14:nvContentPartPr>
              <p14:xfrm>
                <a:off x="11874304" y="5235120"/>
                <a:ext cx="159480" cy="71280"/>
              </p14:xfrm>
            </p:contentPart>
          </mc:Choice>
          <mc:Fallback xmlns="">
            <p:pic>
              <p:nvPicPr>
                <p:cNvPr id="159" name="Ink 158">
                  <a:extLst>
                    <a:ext uri="{FF2B5EF4-FFF2-40B4-BE49-F238E27FC236}">
                      <a16:creationId xmlns:a16="http://schemas.microsoft.com/office/drawing/2014/main" id="{626B7B7C-B216-714A-F1F7-41B8F31DE9D9}"/>
                    </a:ext>
                  </a:extLst>
                </p:cNvPr>
                <p:cNvPicPr/>
                <p:nvPr/>
              </p:nvPicPr>
              <p:blipFill>
                <a:blip r:embed="rId194"/>
                <a:stretch>
                  <a:fillRect/>
                </a:stretch>
              </p:blipFill>
              <p:spPr>
                <a:xfrm>
                  <a:off x="11865664" y="5226480"/>
                  <a:ext cx="17712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60" name="Ink 159">
                  <a:extLst>
                    <a:ext uri="{FF2B5EF4-FFF2-40B4-BE49-F238E27FC236}">
                      <a16:creationId xmlns:a16="http://schemas.microsoft.com/office/drawing/2014/main" id="{99D4DAD0-E791-411C-CF21-81C5CF2F5774}"/>
                    </a:ext>
                  </a:extLst>
                </p14:cNvPr>
                <p14:cNvContentPartPr/>
                <p14:nvPr/>
              </p14:nvContentPartPr>
              <p14:xfrm>
                <a:off x="12119824" y="5295240"/>
                <a:ext cx="34560" cy="87840"/>
              </p14:xfrm>
            </p:contentPart>
          </mc:Choice>
          <mc:Fallback xmlns="">
            <p:pic>
              <p:nvPicPr>
                <p:cNvPr id="160" name="Ink 159">
                  <a:extLst>
                    <a:ext uri="{FF2B5EF4-FFF2-40B4-BE49-F238E27FC236}">
                      <a16:creationId xmlns:a16="http://schemas.microsoft.com/office/drawing/2014/main" id="{99D4DAD0-E791-411C-CF21-81C5CF2F5774}"/>
                    </a:ext>
                  </a:extLst>
                </p:cNvPr>
                <p:cNvPicPr/>
                <p:nvPr/>
              </p:nvPicPr>
              <p:blipFill>
                <a:blip r:embed="rId196"/>
                <a:stretch>
                  <a:fillRect/>
                </a:stretch>
              </p:blipFill>
              <p:spPr>
                <a:xfrm>
                  <a:off x="12110824" y="5286600"/>
                  <a:ext cx="5220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61" name="Ink 160">
                  <a:extLst>
                    <a:ext uri="{FF2B5EF4-FFF2-40B4-BE49-F238E27FC236}">
                      <a16:creationId xmlns:a16="http://schemas.microsoft.com/office/drawing/2014/main" id="{772532E2-064C-B748-E685-3FDAF7DCDFF1}"/>
                    </a:ext>
                  </a:extLst>
                </p14:cNvPr>
                <p14:cNvContentPartPr/>
                <p14:nvPr/>
              </p14:nvContentPartPr>
              <p14:xfrm>
                <a:off x="11965744" y="5232960"/>
                <a:ext cx="173520" cy="154080"/>
              </p14:xfrm>
            </p:contentPart>
          </mc:Choice>
          <mc:Fallback xmlns="">
            <p:pic>
              <p:nvPicPr>
                <p:cNvPr id="161" name="Ink 160">
                  <a:extLst>
                    <a:ext uri="{FF2B5EF4-FFF2-40B4-BE49-F238E27FC236}">
                      <a16:creationId xmlns:a16="http://schemas.microsoft.com/office/drawing/2014/main" id="{772532E2-064C-B748-E685-3FDAF7DCDFF1}"/>
                    </a:ext>
                  </a:extLst>
                </p:cNvPr>
                <p:cNvPicPr/>
                <p:nvPr/>
              </p:nvPicPr>
              <p:blipFill>
                <a:blip r:embed="rId198"/>
                <a:stretch>
                  <a:fillRect/>
                </a:stretch>
              </p:blipFill>
              <p:spPr>
                <a:xfrm>
                  <a:off x="11957104" y="5224320"/>
                  <a:ext cx="19116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62" name="Ink 161">
                  <a:extLst>
                    <a:ext uri="{FF2B5EF4-FFF2-40B4-BE49-F238E27FC236}">
                      <a16:creationId xmlns:a16="http://schemas.microsoft.com/office/drawing/2014/main" id="{F6DCE752-7114-AAE9-9BF2-1F4CE17EF2F9}"/>
                    </a:ext>
                  </a:extLst>
                </p14:cNvPr>
                <p14:cNvContentPartPr/>
                <p14:nvPr/>
              </p14:nvContentPartPr>
              <p14:xfrm>
                <a:off x="12091744" y="5179320"/>
                <a:ext cx="74520" cy="184680"/>
              </p14:xfrm>
            </p:contentPart>
          </mc:Choice>
          <mc:Fallback xmlns="">
            <p:pic>
              <p:nvPicPr>
                <p:cNvPr id="162" name="Ink 161">
                  <a:extLst>
                    <a:ext uri="{FF2B5EF4-FFF2-40B4-BE49-F238E27FC236}">
                      <a16:creationId xmlns:a16="http://schemas.microsoft.com/office/drawing/2014/main" id="{F6DCE752-7114-AAE9-9BF2-1F4CE17EF2F9}"/>
                    </a:ext>
                  </a:extLst>
                </p:cNvPr>
                <p:cNvPicPr/>
                <p:nvPr/>
              </p:nvPicPr>
              <p:blipFill>
                <a:blip r:embed="rId200"/>
                <a:stretch>
                  <a:fillRect/>
                </a:stretch>
              </p:blipFill>
              <p:spPr>
                <a:xfrm>
                  <a:off x="12082744" y="5170320"/>
                  <a:ext cx="9216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63" name="Ink 162">
                  <a:extLst>
                    <a:ext uri="{FF2B5EF4-FFF2-40B4-BE49-F238E27FC236}">
                      <a16:creationId xmlns:a16="http://schemas.microsoft.com/office/drawing/2014/main" id="{ECD2E807-CE15-8BA0-3AEE-12735E59774F}"/>
                    </a:ext>
                  </a:extLst>
                </p14:cNvPr>
                <p14:cNvContentPartPr/>
                <p14:nvPr/>
              </p14:nvContentPartPr>
              <p14:xfrm>
                <a:off x="12181024" y="5150520"/>
                <a:ext cx="329040" cy="206640"/>
              </p14:xfrm>
            </p:contentPart>
          </mc:Choice>
          <mc:Fallback xmlns="">
            <p:pic>
              <p:nvPicPr>
                <p:cNvPr id="163" name="Ink 162">
                  <a:extLst>
                    <a:ext uri="{FF2B5EF4-FFF2-40B4-BE49-F238E27FC236}">
                      <a16:creationId xmlns:a16="http://schemas.microsoft.com/office/drawing/2014/main" id="{ECD2E807-CE15-8BA0-3AEE-12735E59774F}"/>
                    </a:ext>
                  </a:extLst>
                </p:cNvPr>
                <p:cNvPicPr/>
                <p:nvPr/>
              </p:nvPicPr>
              <p:blipFill>
                <a:blip r:embed="rId202"/>
                <a:stretch>
                  <a:fillRect/>
                </a:stretch>
              </p:blipFill>
              <p:spPr>
                <a:xfrm>
                  <a:off x="12172384" y="5141520"/>
                  <a:ext cx="34668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64" name="Ink 163">
                  <a:extLst>
                    <a:ext uri="{FF2B5EF4-FFF2-40B4-BE49-F238E27FC236}">
                      <a16:creationId xmlns:a16="http://schemas.microsoft.com/office/drawing/2014/main" id="{32C719CE-6129-7E22-7BD7-24EFB4B940E3}"/>
                    </a:ext>
                  </a:extLst>
                </p14:cNvPr>
                <p14:cNvContentPartPr/>
                <p14:nvPr/>
              </p14:nvContentPartPr>
              <p14:xfrm>
                <a:off x="12544984" y="5148000"/>
                <a:ext cx="65520" cy="80640"/>
              </p14:xfrm>
            </p:contentPart>
          </mc:Choice>
          <mc:Fallback xmlns="">
            <p:pic>
              <p:nvPicPr>
                <p:cNvPr id="164" name="Ink 163">
                  <a:extLst>
                    <a:ext uri="{FF2B5EF4-FFF2-40B4-BE49-F238E27FC236}">
                      <a16:creationId xmlns:a16="http://schemas.microsoft.com/office/drawing/2014/main" id="{32C719CE-6129-7E22-7BD7-24EFB4B940E3}"/>
                    </a:ext>
                  </a:extLst>
                </p:cNvPr>
                <p:cNvPicPr/>
                <p:nvPr/>
              </p:nvPicPr>
              <p:blipFill>
                <a:blip r:embed="rId204"/>
                <a:stretch>
                  <a:fillRect/>
                </a:stretch>
              </p:blipFill>
              <p:spPr>
                <a:xfrm>
                  <a:off x="12535984" y="5139000"/>
                  <a:ext cx="831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65" name="Ink 164">
                  <a:extLst>
                    <a:ext uri="{FF2B5EF4-FFF2-40B4-BE49-F238E27FC236}">
                      <a16:creationId xmlns:a16="http://schemas.microsoft.com/office/drawing/2014/main" id="{936DDB76-EB3E-0560-10B6-61FF82E0E0A0}"/>
                    </a:ext>
                  </a:extLst>
                </p14:cNvPr>
                <p14:cNvContentPartPr/>
                <p14:nvPr/>
              </p14:nvContentPartPr>
              <p14:xfrm>
                <a:off x="12629224" y="4957920"/>
                <a:ext cx="320760" cy="221040"/>
              </p14:xfrm>
            </p:contentPart>
          </mc:Choice>
          <mc:Fallback xmlns="">
            <p:pic>
              <p:nvPicPr>
                <p:cNvPr id="165" name="Ink 164">
                  <a:extLst>
                    <a:ext uri="{FF2B5EF4-FFF2-40B4-BE49-F238E27FC236}">
                      <a16:creationId xmlns:a16="http://schemas.microsoft.com/office/drawing/2014/main" id="{936DDB76-EB3E-0560-10B6-61FF82E0E0A0}"/>
                    </a:ext>
                  </a:extLst>
                </p:cNvPr>
                <p:cNvPicPr/>
                <p:nvPr/>
              </p:nvPicPr>
              <p:blipFill>
                <a:blip r:embed="rId206"/>
                <a:stretch>
                  <a:fillRect/>
                </a:stretch>
              </p:blipFill>
              <p:spPr>
                <a:xfrm>
                  <a:off x="12620224" y="4949280"/>
                  <a:ext cx="338400" cy="238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7">
            <p14:nvContentPartPr>
              <p14:cNvPr id="167" name="Ink 166">
                <a:extLst>
                  <a:ext uri="{FF2B5EF4-FFF2-40B4-BE49-F238E27FC236}">
                    <a16:creationId xmlns:a16="http://schemas.microsoft.com/office/drawing/2014/main" id="{3521E898-9E77-79CD-77C1-2775420FF48F}"/>
                  </a:ext>
                </a:extLst>
              </p14:cNvPr>
              <p14:cNvContentPartPr/>
              <p14:nvPr/>
            </p14:nvContentPartPr>
            <p14:xfrm>
              <a:off x="10148824" y="5667480"/>
              <a:ext cx="1077840" cy="667080"/>
            </p14:xfrm>
          </p:contentPart>
        </mc:Choice>
        <mc:Fallback xmlns="">
          <p:pic>
            <p:nvPicPr>
              <p:cNvPr id="167" name="Ink 166">
                <a:extLst>
                  <a:ext uri="{FF2B5EF4-FFF2-40B4-BE49-F238E27FC236}">
                    <a16:creationId xmlns:a16="http://schemas.microsoft.com/office/drawing/2014/main" id="{3521E898-9E77-79CD-77C1-2775420FF48F}"/>
                  </a:ext>
                </a:extLst>
              </p:cNvPr>
              <p:cNvPicPr/>
              <p:nvPr/>
            </p:nvPicPr>
            <p:blipFill>
              <a:blip r:embed="rId208"/>
              <a:stretch>
                <a:fillRect/>
              </a:stretch>
            </p:blipFill>
            <p:spPr>
              <a:xfrm>
                <a:off x="10139824" y="5658840"/>
                <a:ext cx="1095480" cy="68472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68" name="Ink 167">
                <a:extLst>
                  <a:ext uri="{FF2B5EF4-FFF2-40B4-BE49-F238E27FC236}">
                    <a16:creationId xmlns:a16="http://schemas.microsoft.com/office/drawing/2014/main" id="{693D00ED-C521-E4E1-D96D-23254E1A297B}"/>
                  </a:ext>
                </a:extLst>
              </p14:cNvPr>
              <p14:cNvContentPartPr/>
              <p14:nvPr/>
            </p14:nvContentPartPr>
            <p14:xfrm>
              <a:off x="10698904" y="4121640"/>
              <a:ext cx="752040" cy="49680"/>
            </p14:xfrm>
          </p:contentPart>
        </mc:Choice>
        <mc:Fallback xmlns="">
          <p:pic>
            <p:nvPicPr>
              <p:cNvPr id="168" name="Ink 167">
                <a:extLst>
                  <a:ext uri="{FF2B5EF4-FFF2-40B4-BE49-F238E27FC236}">
                    <a16:creationId xmlns:a16="http://schemas.microsoft.com/office/drawing/2014/main" id="{693D00ED-C521-E4E1-D96D-23254E1A297B}"/>
                  </a:ext>
                </a:extLst>
              </p:cNvPr>
              <p:cNvPicPr/>
              <p:nvPr/>
            </p:nvPicPr>
            <p:blipFill>
              <a:blip r:embed="rId210"/>
              <a:stretch>
                <a:fillRect/>
              </a:stretch>
            </p:blipFill>
            <p:spPr>
              <a:xfrm>
                <a:off x="10690264" y="4112640"/>
                <a:ext cx="769680" cy="67320"/>
              </a:xfrm>
              <a:prstGeom prst="rect">
                <a:avLst/>
              </a:prstGeom>
            </p:spPr>
          </p:pic>
        </mc:Fallback>
      </mc:AlternateContent>
      <p:grpSp>
        <p:nvGrpSpPr>
          <p:cNvPr id="171" name="Group 170">
            <a:extLst>
              <a:ext uri="{FF2B5EF4-FFF2-40B4-BE49-F238E27FC236}">
                <a16:creationId xmlns:a16="http://schemas.microsoft.com/office/drawing/2014/main" id="{97CC48B1-4EA5-17F4-E885-C456368ABC58}"/>
              </a:ext>
            </a:extLst>
          </p:cNvPr>
          <p:cNvGrpSpPr/>
          <p:nvPr/>
        </p:nvGrpSpPr>
        <p:grpSpPr>
          <a:xfrm>
            <a:off x="182224" y="4660920"/>
            <a:ext cx="252000" cy="379440"/>
            <a:chOff x="182224" y="4660920"/>
            <a:chExt cx="252000" cy="379440"/>
          </a:xfrm>
        </p:grpSpPr>
        <mc:AlternateContent xmlns:mc="http://schemas.openxmlformats.org/markup-compatibility/2006" xmlns:p14="http://schemas.microsoft.com/office/powerpoint/2010/main">
          <mc:Choice Requires="p14">
            <p:contentPart p14:bwMode="auto" r:id="rId211">
              <p14:nvContentPartPr>
                <p14:cNvPr id="169" name="Ink 168">
                  <a:extLst>
                    <a:ext uri="{FF2B5EF4-FFF2-40B4-BE49-F238E27FC236}">
                      <a16:creationId xmlns:a16="http://schemas.microsoft.com/office/drawing/2014/main" id="{DBD5D783-2D02-A12E-14E8-AF5D410CAC97}"/>
                    </a:ext>
                  </a:extLst>
                </p14:cNvPr>
                <p14:cNvContentPartPr/>
                <p14:nvPr/>
              </p14:nvContentPartPr>
              <p14:xfrm>
                <a:off x="281944" y="4770720"/>
                <a:ext cx="30960" cy="180720"/>
              </p14:xfrm>
            </p:contentPart>
          </mc:Choice>
          <mc:Fallback xmlns="">
            <p:pic>
              <p:nvPicPr>
                <p:cNvPr id="169" name="Ink 168">
                  <a:extLst>
                    <a:ext uri="{FF2B5EF4-FFF2-40B4-BE49-F238E27FC236}">
                      <a16:creationId xmlns:a16="http://schemas.microsoft.com/office/drawing/2014/main" id="{DBD5D783-2D02-A12E-14E8-AF5D410CAC97}"/>
                    </a:ext>
                  </a:extLst>
                </p:cNvPr>
                <p:cNvPicPr/>
                <p:nvPr/>
              </p:nvPicPr>
              <p:blipFill>
                <a:blip r:embed="rId212"/>
                <a:stretch>
                  <a:fillRect/>
                </a:stretch>
              </p:blipFill>
              <p:spPr>
                <a:xfrm>
                  <a:off x="272944" y="4761720"/>
                  <a:ext cx="4860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70" name="Ink 169">
                  <a:extLst>
                    <a:ext uri="{FF2B5EF4-FFF2-40B4-BE49-F238E27FC236}">
                      <a16:creationId xmlns:a16="http://schemas.microsoft.com/office/drawing/2014/main" id="{055EFD8D-F0C4-4505-3F6C-93E7018577D3}"/>
                    </a:ext>
                  </a:extLst>
                </p14:cNvPr>
                <p14:cNvContentPartPr/>
                <p14:nvPr/>
              </p14:nvContentPartPr>
              <p14:xfrm>
                <a:off x="182224" y="4660920"/>
                <a:ext cx="252000" cy="379440"/>
              </p14:xfrm>
            </p:contentPart>
          </mc:Choice>
          <mc:Fallback xmlns="">
            <p:pic>
              <p:nvPicPr>
                <p:cNvPr id="170" name="Ink 169">
                  <a:extLst>
                    <a:ext uri="{FF2B5EF4-FFF2-40B4-BE49-F238E27FC236}">
                      <a16:creationId xmlns:a16="http://schemas.microsoft.com/office/drawing/2014/main" id="{055EFD8D-F0C4-4505-3F6C-93E7018577D3}"/>
                    </a:ext>
                  </a:extLst>
                </p:cNvPr>
                <p:cNvPicPr/>
                <p:nvPr/>
              </p:nvPicPr>
              <p:blipFill>
                <a:blip r:embed="rId214"/>
                <a:stretch>
                  <a:fillRect/>
                </a:stretch>
              </p:blipFill>
              <p:spPr>
                <a:xfrm>
                  <a:off x="173584" y="4651920"/>
                  <a:ext cx="269640" cy="397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5">
            <p14:nvContentPartPr>
              <p14:cNvPr id="172" name="Ink 171">
                <a:extLst>
                  <a:ext uri="{FF2B5EF4-FFF2-40B4-BE49-F238E27FC236}">
                    <a16:creationId xmlns:a16="http://schemas.microsoft.com/office/drawing/2014/main" id="{9055019C-49C7-069D-FDD0-F0F9D4E5D284}"/>
                  </a:ext>
                </a:extLst>
              </p14:cNvPr>
              <p14:cNvContentPartPr/>
              <p14:nvPr/>
            </p14:nvContentPartPr>
            <p14:xfrm>
              <a:off x="2829304" y="4965480"/>
              <a:ext cx="619560" cy="46440"/>
            </p14:xfrm>
          </p:contentPart>
        </mc:Choice>
        <mc:Fallback xmlns="">
          <p:pic>
            <p:nvPicPr>
              <p:cNvPr id="172" name="Ink 171">
                <a:extLst>
                  <a:ext uri="{FF2B5EF4-FFF2-40B4-BE49-F238E27FC236}">
                    <a16:creationId xmlns:a16="http://schemas.microsoft.com/office/drawing/2014/main" id="{9055019C-49C7-069D-FDD0-F0F9D4E5D284}"/>
                  </a:ext>
                </a:extLst>
              </p:cNvPr>
              <p:cNvPicPr/>
              <p:nvPr/>
            </p:nvPicPr>
            <p:blipFill>
              <a:blip r:embed="rId216"/>
              <a:stretch>
                <a:fillRect/>
              </a:stretch>
            </p:blipFill>
            <p:spPr>
              <a:xfrm>
                <a:off x="2820664" y="4956840"/>
                <a:ext cx="637200" cy="64080"/>
              </a:xfrm>
              <a:prstGeom prst="rect">
                <a:avLst/>
              </a:prstGeom>
            </p:spPr>
          </p:pic>
        </mc:Fallback>
      </mc:AlternateContent>
      <p:grpSp>
        <p:nvGrpSpPr>
          <p:cNvPr id="177" name="Group 176">
            <a:extLst>
              <a:ext uri="{FF2B5EF4-FFF2-40B4-BE49-F238E27FC236}">
                <a16:creationId xmlns:a16="http://schemas.microsoft.com/office/drawing/2014/main" id="{227B869C-3BAA-FE41-98FC-3EA6EA54161A}"/>
              </a:ext>
            </a:extLst>
          </p:cNvPr>
          <p:cNvGrpSpPr/>
          <p:nvPr/>
        </p:nvGrpSpPr>
        <p:grpSpPr>
          <a:xfrm>
            <a:off x="2697184" y="4614840"/>
            <a:ext cx="906480" cy="382320"/>
            <a:chOff x="2697184" y="4614840"/>
            <a:chExt cx="906480" cy="382320"/>
          </a:xfrm>
        </p:grpSpPr>
        <mc:AlternateContent xmlns:mc="http://schemas.openxmlformats.org/markup-compatibility/2006" xmlns:p14="http://schemas.microsoft.com/office/powerpoint/2010/main">
          <mc:Choice Requires="p14">
            <p:contentPart p14:bwMode="auto" r:id="rId217">
              <p14:nvContentPartPr>
                <p14:cNvPr id="173" name="Ink 172">
                  <a:extLst>
                    <a:ext uri="{FF2B5EF4-FFF2-40B4-BE49-F238E27FC236}">
                      <a16:creationId xmlns:a16="http://schemas.microsoft.com/office/drawing/2014/main" id="{48548595-30B8-7B6A-9763-DC0F36270BAF}"/>
                    </a:ext>
                  </a:extLst>
                </p14:cNvPr>
                <p14:cNvContentPartPr/>
                <p14:nvPr/>
              </p14:nvContentPartPr>
              <p14:xfrm>
                <a:off x="3418264" y="4980600"/>
                <a:ext cx="32400" cy="16560"/>
              </p14:xfrm>
            </p:contentPart>
          </mc:Choice>
          <mc:Fallback xmlns="">
            <p:pic>
              <p:nvPicPr>
                <p:cNvPr id="173" name="Ink 172">
                  <a:extLst>
                    <a:ext uri="{FF2B5EF4-FFF2-40B4-BE49-F238E27FC236}">
                      <a16:creationId xmlns:a16="http://schemas.microsoft.com/office/drawing/2014/main" id="{48548595-30B8-7B6A-9763-DC0F36270BAF}"/>
                    </a:ext>
                  </a:extLst>
                </p:cNvPr>
                <p:cNvPicPr/>
                <p:nvPr/>
              </p:nvPicPr>
              <p:blipFill>
                <a:blip r:embed="rId218"/>
                <a:stretch>
                  <a:fillRect/>
                </a:stretch>
              </p:blipFill>
              <p:spPr>
                <a:xfrm>
                  <a:off x="3409264" y="4971600"/>
                  <a:ext cx="5004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74" name="Ink 173">
                  <a:extLst>
                    <a:ext uri="{FF2B5EF4-FFF2-40B4-BE49-F238E27FC236}">
                      <a16:creationId xmlns:a16="http://schemas.microsoft.com/office/drawing/2014/main" id="{DC75D415-D862-7471-1BF3-4EFBFB373F4A}"/>
                    </a:ext>
                  </a:extLst>
                </p14:cNvPr>
                <p14:cNvContentPartPr/>
                <p14:nvPr/>
              </p14:nvContentPartPr>
              <p14:xfrm>
                <a:off x="3421504" y="4968720"/>
                <a:ext cx="2880" cy="17640"/>
              </p14:xfrm>
            </p:contentPart>
          </mc:Choice>
          <mc:Fallback xmlns="">
            <p:pic>
              <p:nvPicPr>
                <p:cNvPr id="174" name="Ink 173">
                  <a:extLst>
                    <a:ext uri="{FF2B5EF4-FFF2-40B4-BE49-F238E27FC236}">
                      <a16:creationId xmlns:a16="http://schemas.microsoft.com/office/drawing/2014/main" id="{DC75D415-D862-7471-1BF3-4EFBFB373F4A}"/>
                    </a:ext>
                  </a:extLst>
                </p:cNvPr>
                <p:cNvPicPr/>
                <p:nvPr/>
              </p:nvPicPr>
              <p:blipFill>
                <a:blip r:embed="rId220"/>
                <a:stretch>
                  <a:fillRect/>
                </a:stretch>
              </p:blipFill>
              <p:spPr>
                <a:xfrm>
                  <a:off x="3412864" y="4960080"/>
                  <a:ext cx="2052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76" name="Ink 175">
                  <a:extLst>
                    <a:ext uri="{FF2B5EF4-FFF2-40B4-BE49-F238E27FC236}">
                      <a16:creationId xmlns:a16="http://schemas.microsoft.com/office/drawing/2014/main" id="{E74FB120-6F43-D35E-9808-AF7DED29A81A}"/>
                    </a:ext>
                  </a:extLst>
                </p14:cNvPr>
                <p14:cNvContentPartPr/>
                <p14:nvPr/>
              </p14:nvContentPartPr>
              <p14:xfrm>
                <a:off x="2697184" y="4614840"/>
                <a:ext cx="906480" cy="377640"/>
              </p14:xfrm>
            </p:contentPart>
          </mc:Choice>
          <mc:Fallback xmlns="">
            <p:pic>
              <p:nvPicPr>
                <p:cNvPr id="176" name="Ink 175">
                  <a:extLst>
                    <a:ext uri="{FF2B5EF4-FFF2-40B4-BE49-F238E27FC236}">
                      <a16:creationId xmlns:a16="http://schemas.microsoft.com/office/drawing/2014/main" id="{E74FB120-6F43-D35E-9808-AF7DED29A81A}"/>
                    </a:ext>
                  </a:extLst>
                </p:cNvPr>
                <p:cNvPicPr/>
                <p:nvPr/>
              </p:nvPicPr>
              <p:blipFill>
                <a:blip r:embed="rId222"/>
                <a:stretch>
                  <a:fillRect/>
                </a:stretch>
              </p:blipFill>
              <p:spPr>
                <a:xfrm>
                  <a:off x="2688544" y="4605840"/>
                  <a:ext cx="924120" cy="395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3">
            <p14:nvContentPartPr>
              <p14:cNvPr id="178" name="Ink 177">
                <a:extLst>
                  <a:ext uri="{FF2B5EF4-FFF2-40B4-BE49-F238E27FC236}">
                    <a16:creationId xmlns:a16="http://schemas.microsoft.com/office/drawing/2014/main" id="{0CC466F0-9296-4A49-2638-9015752C8C7C}"/>
                  </a:ext>
                </a:extLst>
              </p14:cNvPr>
              <p14:cNvContentPartPr/>
              <p14:nvPr/>
            </p14:nvContentPartPr>
            <p14:xfrm>
              <a:off x="597304" y="5220000"/>
              <a:ext cx="517680" cy="56160"/>
            </p14:xfrm>
          </p:contentPart>
        </mc:Choice>
        <mc:Fallback xmlns="">
          <p:pic>
            <p:nvPicPr>
              <p:cNvPr id="178" name="Ink 177">
                <a:extLst>
                  <a:ext uri="{FF2B5EF4-FFF2-40B4-BE49-F238E27FC236}">
                    <a16:creationId xmlns:a16="http://schemas.microsoft.com/office/drawing/2014/main" id="{0CC466F0-9296-4A49-2638-9015752C8C7C}"/>
                  </a:ext>
                </a:extLst>
              </p:cNvPr>
              <p:cNvPicPr/>
              <p:nvPr/>
            </p:nvPicPr>
            <p:blipFill>
              <a:blip r:embed="rId224"/>
              <a:stretch>
                <a:fillRect/>
              </a:stretch>
            </p:blipFill>
            <p:spPr>
              <a:xfrm>
                <a:off x="588304" y="5211360"/>
                <a:ext cx="53532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79" name="Ink 178">
                <a:extLst>
                  <a:ext uri="{FF2B5EF4-FFF2-40B4-BE49-F238E27FC236}">
                    <a16:creationId xmlns:a16="http://schemas.microsoft.com/office/drawing/2014/main" id="{A4E071E8-846A-3A89-2DAE-98ED6568D3A8}"/>
                  </a:ext>
                </a:extLst>
              </p14:cNvPr>
              <p14:cNvContentPartPr/>
              <p14:nvPr/>
            </p14:nvContentPartPr>
            <p14:xfrm>
              <a:off x="9482824" y="4605480"/>
              <a:ext cx="1357200" cy="72000"/>
            </p14:xfrm>
          </p:contentPart>
        </mc:Choice>
        <mc:Fallback xmlns="">
          <p:pic>
            <p:nvPicPr>
              <p:cNvPr id="179" name="Ink 178">
                <a:extLst>
                  <a:ext uri="{FF2B5EF4-FFF2-40B4-BE49-F238E27FC236}">
                    <a16:creationId xmlns:a16="http://schemas.microsoft.com/office/drawing/2014/main" id="{A4E071E8-846A-3A89-2DAE-98ED6568D3A8}"/>
                  </a:ext>
                </a:extLst>
              </p:cNvPr>
              <p:cNvPicPr/>
              <p:nvPr/>
            </p:nvPicPr>
            <p:blipFill>
              <a:blip r:embed="rId226"/>
              <a:stretch>
                <a:fillRect/>
              </a:stretch>
            </p:blipFill>
            <p:spPr>
              <a:xfrm>
                <a:off x="9474184" y="4596840"/>
                <a:ext cx="1374840" cy="89640"/>
              </a:xfrm>
              <a:prstGeom prst="rect">
                <a:avLst/>
              </a:prstGeom>
            </p:spPr>
          </p:pic>
        </mc:Fallback>
      </mc:AlternateContent>
      <p:grpSp>
        <p:nvGrpSpPr>
          <p:cNvPr id="189" name="Group 188">
            <a:extLst>
              <a:ext uri="{FF2B5EF4-FFF2-40B4-BE49-F238E27FC236}">
                <a16:creationId xmlns:a16="http://schemas.microsoft.com/office/drawing/2014/main" id="{BC7A17CD-4C2A-BACA-8CBD-AB2108AA33E4}"/>
              </a:ext>
            </a:extLst>
          </p:cNvPr>
          <p:cNvGrpSpPr/>
          <p:nvPr/>
        </p:nvGrpSpPr>
        <p:grpSpPr>
          <a:xfrm>
            <a:off x="8293384" y="4038120"/>
            <a:ext cx="1705680" cy="331560"/>
            <a:chOff x="8293384" y="4038120"/>
            <a:chExt cx="1705680" cy="331560"/>
          </a:xfrm>
        </p:grpSpPr>
        <mc:AlternateContent xmlns:mc="http://schemas.openxmlformats.org/markup-compatibility/2006" xmlns:p14="http://schemas.microsoft.com/office/powerpoint/2010/main">
          <mc:Choice Requires="p14">
            <p:contentPart p14:bwMode="auto" r:id="rId227">
              <p14:nvContentPartPr>
                <p14:cNvPr id="180" name="Ink 179">
                  <a:extLst>
                    <a:ext uri="{FF2B5EF4-FFF2-40B4-BE49-F238E27FC236}">
                      <a16:creationId xmlns:a16="http://schemas.microsoft.com/office/drawing/2014/main" id="{300EB140-0853-EA85-DF35-4618E9379239}"/>
                    </a:ext>
                  </a:extLst>
                </p14:cNvPr>
                <p14:cNvContentPartPr/>
                <p14:nvPr/>
              </p14:nvContentPartPr>
              <p14:xfrm>
                <a:off x="9593344" y="4038120"/>
                <a:ext cx="405720" cy="128520"/>
              </p14:xfrm>
            </p:contentPart>
          </mc:Choice>
          <mc:Fallback xmlns="">
            <p:pic>
              <p:nvPicPr>
                <p:cNvPr id="180" name="Ink 179">
                  <a:extLst>
                    <a:ext uri="{FF2B5EF4-FFF2-40B4-BE49-F238E27FC236}">
                      <a16:creationId xmlns:a16="http://schemas.microsoft.com/office/drawing/2014/main" id="{300EB140-0853-EA85-DF35-4618E9379239}"/>
                    </a:ext>
                  </a:extLst>
                </p:cNvPr>
                <p:cNvPicPr/>
                <p:nvPr/>
              </p:nvPicPr>
              <p:blipFill>
                <a:blip r:embed="rId228"/>
                <a:stretch>
                  <a:fillRect/>
                </a:stretch>
              </p:blipFill>
              <p:spPr>
                <a:xfrm>
                  <a:off x="9584704" y="4029120"/>
                  <a:ext cx="42336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81" name="Ink 180">
                  <a:extLst>
                    <a:ext uri="{FF2B5EF4-FFF2-40B4-BE49-F238E27FC236}">
                      <a16:creationId xmlns:a16="http://schemas.microsoft.com/office/drawing/2014/main" id="{290165A4-5449-6DF3-F4A0-51783E9C9339}"/>
                    </a:ext>
                  </a:extLst>
                </p14:cNvPr>
                <p14:cNvContentPartPr/>
                <p14:nvPr/>
              </p14:nvContentPartPr>
              <p14:xfrm>
                <a:off x="9483544" y="4090680"/>
                <a:ext cx="152640" cy="106920"/>
              </p14:xfrm>
            </p:contentPart>
          </mc:Choice>
          <mc:Fallback xmlns="">
            <p:pic>
              <p:nvPicPr>
                <p:cNvPr id="181" name="Ink 180">
                  <a:extLst>
                    <a:ext uri="{FF2B5EF4-FFF2-40B4-BE49-F238E27FC236}">
                      <a16:creationId xmlns:a16="http://schemas.microsoft.com/office/drawing/2014/main" id="{290165A4-5449-6DF3-F4A0-51783E9C9339}"/>
                    </a:ext>
                  </a:extLst>
                </p:cNvPr>
                <p:cNvPicPr/>
                <p:nvPr/>
              </p:nvPicPr>
              <p:blipFill>
                <a:blip r:embed="rId230"/>
                <a:stretch>
                  <a:fillRect/>
                </a:stretch>
              </p:blipFill>
              <p:spPr>
                <a:xfrm>
                  <a:off x="9474544" y="4082040"/>
                  <a:ext cx="17028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83" name="Ink 182">
                  <a:extLst>
                    <a:ext uri="{FF2B5EF4-FFF2-40B4-BE49-F238E27FC236}">
                      <a16:creationId xmlns:a16="http://schemas.microsoft.com/office/drawing/2014/main" id="{6CA01795-7DA0-38A5-77DF-ABED6F9FE6C8}"/>
                    </a:ext>
                  </a:extLst>
                </p14:cNvPr>
                <p14:cNvContentPartPr/>
                <p14:nvPr/>
              </p14:nvContentPartPr>
              <p14:xfrm>
                <a:off x="8369704" y="4271040"/>
                <a:ext cx="6480" cy="98640"/>
              </p14:xfrm>
            </p:contentPart>
          </mc:Choice>
          <mc:Fallback xmlns="">
            <p:pic>
              <p:nvPicPr>
                <p:cNvPr id="183" name="Ink 182">
                  <a:extLst>
                    <a:ext uri="{FF2B5EF4-FFF2-40B4-BE49-F238E27FC236}">
                      <a16:creationId xmlns:a16="http://schemas.microsoft.com/office/drawing/2014/main" id="{6CA01795-7DA0-38A5-77DF-ABED6F9FE6C8}"/>
                    </a:ext>
                  </a:extLst>
                </p:cNvPr>
                <p:cNvPicPr/>
                <p:nvPr/>
              </p:nvPicPr>
              <p:blipFill>
                <a:blip r:embed="rId232"/>
                <a:stretch>
                  <a:fillRect/>
                </a:stretch>
              </p:blipFill>
              <p:spPr>
                <a:xfrm>
                  <a:off x="8360704" y="4262400"/>
                  <a:ext cx="2412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84" name="Ink 183">
                  <a:extLst>
                    <a:ext uri="{FF2B5EF4-FFF2-40B4-BE49-F238E27FC236}">
                      <a16:creationId xmlns:a16="http://schemas.microsoft.com/office/drawing/2014/main" id="{E03923D1-335A-8AA8-4935-B1D4F1141C0A}"/>
                    </a:ext>
                  </a:extLst>
                </p14:cNvPr>
                <p14:cNvContentPartPr/>
                <p14:nvPr/>
              </p14:nvContentPartPr>
              <p14:xfrm>
                <a:off x="8293384" y="4197600"/>
                <a:ext cx="264240" cy="118080"/>
              </p14:xfrm>
            </p:contentPart>
          </mc:Choice>
          <mc:Fallback xmlns="">
            <p:pic>
              <p:nvPicPr>
                <p:cNvPr id="184" name="Ink 183">
                  <a:extLst>
                    <a:ext uri="{FF2B5EF4-FFF2-40B4-BE49-F238E27FC236}">
                      <a16:creationId xmlns:a16="http://schemas.microsoft.com/office/drawing/2014/main" id="{E03923D1-335A-8AA8-4935-B1D4F1141C0A}"/>
                    </a:ext>
                  </a:extLst>
                </p:cNvPr>
                <p:cNvPicPr/>
                <p:nvPr/>
              </p:nvPicPr>
              <p:blipFill>
                <a:blip r:embed="rId234"/>
                <a:stretch>
                  <a:fillRect/>
                </a:stretch>
              </p:blipFill>
              <p:spPr>
                <a:xfrm>
                  <a:off x="8284744" y="4188960"/>
                  <a:ext cx="28188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85" name="Ink 184">
                  <a:extLst>
                    <a:ext uri="{FF2B5EF4-FFF2-40B4-BE49-F238E27FC236}">
                      <a16:creationId xmlns:a16="http://schemas.microsoft.com/office/drawing/2014/main" id="{16624A9D-833E-19D9-436E-C3B7B8C333FC}"/>
                    </a:ext>
                  </a:extLst>
                </p14:cNvPr>
                <p14:cNvContentPartPr/>
                <p14:nvPr/>
              </p14:nvContentPartPr>
              <p14:xfrm>
                <a:off x="8537824" y="4150800"/>
                <a:ext cx="147960" cy="127080"/>
              </p14:xfrm>
            </p:contentPart>
          </mc:Choice>
          <mc:Fallback xmlns="">
            <p:pic>
              <p:nvPicPr>
                <p:cNvPr id="185" name="Ink 184">
                  <a:extLst>
                    <a:ext uri="{FF2B5EF4-FFF2-40B4-BE49-F238E27FC236}">
                      <a16:creationId xmlns:a16="http://schemas.microsoft.com/office/drawing/2014/main" id="{16624A9D-833E-19D9-436E-C3B7B8C333FC}"/>
                    </a:ext>
                  </a:extLst>
                </p:cNvPr>
                <p:cNvPicPr/>
                <p:nvPr/>
              </p:nvPicPr>
              <p:blipFill>
                <a:blip r:embed="rId236"/>
                <a:stretch>
                  <a:fillRect/>
                </a:stretch>
              </p:blipFill>
              <p:spPr>
                <a:xfrm>
                  <a:off x="8529184" y="4142160"/>
                  <a:ext cx="16560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86" name="Ink 185">
                  <a:extLst>
                    <a:ext uri="{FF2B5EF4-FFF2-40B4-BE49-F238E27FC236}">
                      <a16:creationId xmlns:a16="http://schemas.microsoft.com/office/drawing/2014/main" id="{23845FFA-00D2-5A57-52AB-C09FCE54C211}"/>
                    </a:ext>
                  </a:extLst>
                </p14:cNvPr>
                <p14:cNvContentPartPr/>
                <p14:nvPr/>
              </p14:nvContentPartPr>
              <p14:xfrm>
                <a:off x="8727544" y="4123080"/>
                <a:ext cx="229680" cy="134280"/>
              </p14:xfrm>
            </p:contentPart>
          </mc:Choice>
          <mc:Fallback xmlns="">
            <p:pic>
              <p:nvPicPr>
                <p:cNvPr id="186" name="Ink 185">
                  <a:extLst>
                    <a:ext uri="{FF2B5EF4-FFF2-40B4-BE49-F238E27FC236}">
                      <a16:creationId xmlns:a16="http://schemas.microsoft.com/office/drawing/2014/main" id="{23845FFA-00D2-5A57-52AB-C09FCE54C211}"/>
                    </a:ext>
                  </a:extLst>
                </p:cNvPr>
                <p:cNvPicPr/>
                <p:nvPr/>
              </p:nvPicPr>
              <p:blipFill>
                <a:blip r:embed="rId238"/>
                <a:stretch>
                  <a:fillRect/>
                </a:stretch>
              </p:blipFill>
              <p:spPr>
                <a:xfrm>
                  <a:off x="8718544" y="4114440"/>
                  <a:ext cx="24732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87" name="Ink 186">
                  <a:extLst>
                    <a:ext uri="{FF2B5EF4-FFF2-40B4-BE49-F238E27FC236}">
                      <a16:creationId xmlns:a16="http://schemas.microsoft.com/office/drawing/2014/main" id="{AA9339F9-52C8-FE18-46BF-946A8F3AA131}"/>
                    </a:ext>
                  </a:extLst>
                </p14:cNvPr>
                <p14:cNvContentPartPr/>
                <p14:nvPr/>
              </p14:nvContentPartPr>
              <p14:xfrm>
                <a:off x="8991424" y="4110840"/>
                <a:ext cx="96480" cy="73800"/>
              </p14:xfrm>
            </p:contentPart>
          </mc:Choice>
          <mc:Fallback xmlns="">
            <p:pic>
              <p:nvPicPr>
                <p:cNvPr id="187" name="Ink 186">
                  <a:extLst>
                    <a:ext uri="{FF2B5EF4-FFF2-40B4-BE49-F238E27FC236}">
                      <a16:creationId xmlns:a16="http://schemas.microsoft.com/office/drawing/2014/main" id="{AA9339F9-52C8-FE18-46BF-946A8F3AA131}"/>
                    </a:ext>
                  </a:extLst>
                </p:cNvPr>
                <p:cNvPicPr/>
                <p:nvPr/>
              </p:nvPicPr>
              <p:blipFill>
                <a:blip r:embed="rId240"/>
                <a:stretch>
                  <a:fillRect/>
                </a:stretch>
              </p:blipFill>
              <p:spPr>
                <a:xfrm>
                  <a:off x="8982424" y="4102200"/>
                  <a:ext cx="11412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88" name="Ink 187">
                  <a:extLst>
                    <a:ext uri="{FF2B5EF4-FFF2-40B4-BE49-F238E27FC236}">
                      <a16:creationId xmlns:a16="http://schemas.microsoft.com/office/drawing/2014/main" id="{77D18DC6-3A55-BE4E-7A21-1CD43C8D3870}"/>
                    </a:ext>
                  </a:extLst>
                </p14:cNvPr>
                <p14:cNvContentPartPr/>
                <p14:nvPr/>
              </p14:nvContentPartPr>
              <p14:xfrm>
                <a:off x="9072784" y="4066920"/>
                <a:ext cx="149760" cy="135360"/>
              </p14:xfrm>
            </p:contentPart>
          </mc:Choice>
          <mc:Fallback xmlns="">
            <p:pic>
              <p:nvPicPr>
                <p:cNvPr id="188" name="Ink 187">
                  <a:extLst>
                    <a:ext uri="{FF2B5EF4-FFF2-40B4-BE49-F238E27FC236}">
                      <a16:creationId xmlns:a16="http://schemas.microsoft.com/office/drawing/2014/main" id="{77D18DC6-3A55-BE4E-7A21-1CD43C8D3870}"/>
                    </a:ext>
                  </a:extLst>
                </p:cNvPr>
                <p:cNvPicPr/>
                <p:nvPr/>
              </p:nvPicPr>
              <p:blipFill>
                <a:blip r:embed="rId242"/>
                <a:stretch>
                  <a:fillRect/>
                </a:stretch>
              </p:blipFill>
              <p:spPr>
                <a:xfrm>
                  <a:off x="9063784" y="4057920"/>
                  <a:ext cx="167400" cy="153000"/>
                </a:xfrm>
                <a:prstGeom prst="rect">
                  <a:avLst/>
                </a:prstGeom>
              </p:spPr>
            </p:pic>
          </mc:Fallback>
        </mc:AlternateContent>
      </p:grpSp>
      <p:grpSp>
        <p:nvGrpSpPr>
          <p:cNvPr id="192" name="Group 191">
            <a:extLst>
              <a:ext uri="{FF2B5EF4-FFF2-40B4-BE49-F238E27FC236}">
                <a16:creationId xmlns:a16="http://schemas.microsoft.com/office/drawing/2014/main" id="{19EB4C1C-30A3-5F79-107B-347A16F87F4F}"/>
              </a:ext>
            </a:extLst>
          </p:cNvPr>
          <p:cNvGrpSpPr/>
          <p:nvPr/>
        </p:nvGrpSpPr>
        <p:grpSpPr>
          <a:xfrm>
            <a:off x="8953264" y="4534200"/>
            <a:ext cx="331560" cy="308880"/>
            <a:chOff x="8953264" y="4534200"/>
            <a:chExt cx="331560" cy="308880"/>
          </a:xfrm>
        </p:grpSpPr>
        <mc:AlternateContent xmlns:mc="http://schemas.openxmlformats.org/markup-compatibility/2006" xmlns:p14="http://schemas.microsoft.com/office/powerpoint/2010/main">
          <mc:Choice Requires="p14">
            <p:contentPart p14:bwMode="auto" r:id="rId243">
              <p14:nvContentPartPr>
                <p14:cNvPr id="190" name="Ink 189">
                  <a:extLst>
                    <a:ext uri="{FF2B5EF4-FFF2-40B4-BE49-F238E27FC236}">
                      <a16:creationId xmlns:a16="http://schemas.microsoft.com/office/drawing/2014/main" id="{0AAA1500-2BA1-E46F-9445-20F17F04EAC6}"/>
                    </a:ext>
                  </a:extLst>
                </p14:cNvPr>
                <p14:cNvContentPartPr/>
                <p14:nvPr/>
              </p14:nvContentPartPr>
              <p14:xfrm>
                <a:off x="9081784" y="4647600"/>
                <a:ext cx="98640" cy="126000"/>
              </p14:xfrm>
            </p:contentPart>
          </mc:Choice>
          <mc:Fallback xmlns="">
            <p:pic>
              <p:nvPicPr>
                <p:cNvPr id="190" name="Ink 189">
                  <a:extLst>
                    <a:ext uri="{FF2B5EF4-FFF2-40B4-BE49-F238E27FC236}">
                      <a16:creationId xmlns:a16="http://schemas.microsoft.com/office/drawing/2014/main" id="{0AAA1500-2BA1-E46F-9445-20F17F04EAC6}"/>
                    </a:ext>
                  </a:extLst>
                </p:cNvPr>
                <p:cNvPicPr/>
                <p:nvPr/>
              </p:nvPicPr>
              <p:blipFill>
                <a:blip r:embed="rId244"/>
                <a:stretch>
                  <a:fillRect/>
                </a:stretch>
              </p:blipFill>
              <p:spPr>
                <a:xfrm>
                  <a:off x="9072784" y="4638960"/>
                  <a:ext cx="11628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91" name="Ink 190">
                  <a:extLst>
                    <a:ext uri="{FF2B5EF4-FFF2-40B4-BE49-F238E27FC236}">
                      <a16:creationId xmlns:a16="http://schemas.microsoft.com/office/drawing/2014/main" id="{D2668B0C-429A-E1C2-F878-C2D0A6657C42}"/>
                    </a:ext>
                  </a:extLst>
                </p14:cNvPr>
                <p14:cNvContentPartPr/>
                <p14:nvPr/>
              </p14:nvContentPartPr>
              <p14:xfrm>
                <a:off x="8953264" y="4534200"/>
                <a:ext cx="331560" cy="308880"/>
              </p14:xfrm>
            </p:contentPart>
          </mc:Choice>
          <mc:Fallback xmlns="">
            <p:pic>
              <p:nvPicPr>
                <p:cNvPr id="191" name="Ink 190">
                  <a:extLst>
                    <a:ext uri="{FF2B5EF4-FFF2-40B4-BE49-F238E27FC236}">
                      <a16:creationId xmlns:a16="http://schemas.microsoft.com/office/drawing/2014/main" id="{D2668B0C-429A-E1C2-F878-C2D0A6657C42}"/>
                    </a:ext>
                  </a:extLst>
                </p:cNvPr>
                <p:cNvPicPr/>
                <p:nvPr/>
              </p:nvPicPr>
              <p:blipFill>
                <a:blip r:embed="rId246"/>
                <a:stretch>
                  <a:fillRect/>
                </a:stretch>
              </p:blipFill>
              <p:spPr>
                <a:xfrm>
                  <a:off x="8944624" y="4525200"/>
                  <a:ext cx="349200" cy="326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7">
            <p14:nvContentPartPr>
              <p14:cNvPr id="196" name="Ink 195">
                <a:extLst>
                  <a:ext uri="{FF2B5EF4-FFF2-40B4-BE49-F238E27FC236}">
                    <a16:creationId xmlns:a16="http://schemas.microsoft.com/office/drawing/2014/main" id="{00A382AB-6A85-84DD-8368-98A995084527}"/>
                  </a:ext>
                </a:extLst>
              </p14:cNvPr>
              <p14:cNvContentPartPr/>
              <p14:nvPr/>
            </p14:nvContentPartPr>
            <p14:xfrm>
              <a:off x="10649224" y="6172200"/>
              <a:ext cx="15120" cy="11880"/>
            </p14:xfrm>
          </p:contentPart>
        </mc:Choice>
        <mc:Fallback xmlns="">
          <p:pic>
            <p:nvPicPr>
              <p:cNvPr id="196" name="Ink 195">
                <a:extLst>
                  <a:ext uri="{FF2B5EF4-FFF2-40B4-BE49-F238E27FC236}">
                    <a16:creationId xmlns:a16="http://schemas.microsoft.com/office/drawing/2014/main" id="{00A382AB-6A85-84DD-8368-98A995084527}"/>
                  </a:ext>
                </a:extLst>
              </p:cNvPr>
              <p:cNvPicPr/>
              <p:nvPr/>
            </p:nvPicPr>
            <p:blipFill>
              <a:blip r:embed="rId248"/>
              <a:stretch>
                <a:fillRect/>
              </a:stretch>
            </p:blipFill>
            <p:spPr>
              <a:xfrm>
                <a:off x="10640584" y="6163200"/>
                <a:ext cx="32760" cy="29520"/>
              </a:xfrm>
              <a:prstGeom prst="rect">
                <a:avLst/>
              </a:prstGeom>
            </p:spPr>
          </p:pic>
        </mc:Fallback>
      </mc:AlternateContent>
      <p:grpSp>
        <p:nvGrpSpPr>
          <p:cNvPr id="198" name="Group 197">
            <a:extLst>
              <a:ext uri="{FF2B5EF4-FFF2-40B4-BE49-F238E27FC236}">
                <a16:creationId xmlns:a16="http://schemas.microsoft.com/office/drawing/2014/main" id="{A94AFF31-A6E2-2F34-AF29-46A37FD64893}"/>
              </a:ext>
            </a:extLst>
          </p:cNvPr>
          <p:cNvGrpSpPr/>
          <p:nvPr/>
        </p:nvGrpSpPr>
        <p:grpSpPr>
          <a:xfrm>
            <a:off x="10189864" y="4514040"/>
            <a:ext cx="1266120" cy="785880"/>
            <a:chOff x="10189864" y="4514040"/>
            <a:chExt cx="1266120" cy="785880"/>
          </a:xfrm>
        </p:grpSpPr>
        <mc:AlternateContent xmlns:mc="http://schemas.openxmlformats.org/markup-compatibility/2006" xmlns:p14="http://schemas.microsoft.com/office/powerpoint/2010/main">
          <mc:Choice Requires="p14">
            <p:contentPart p14:bwMode="auto" r:id="rId249">
              <p14:nvContentPartPr>
                <p14:cNvPr id="193" name="Ink 192">
                  <a:extLst>
                    <a:ext uri="{FF2B5EF4-FFF2-40B4-BE49-F238E27FC236}">
                      <a16:creationId xmlns:a16="http://schemas.microsoft.com/office/drawing/2014/main" id="{4A39D0FB-B44D-2C31-1580-6B196C4B91BE}"/>
                    </a:ext>
                  </a:extLst>
                </p14:cNvPr>
                <p14:cNvContentPartPr/>
                <p14:nvPr/>
              </p14:nvContentPartPr>
              <p14:xfrm>
                <a:off x="11189224" y="4627080"/>
                <a:ext cx="109080" cy="121320"/>
              </p14:xfrm>
            </p:contentPart>
          </mc:Choice>
          <mc:Fallback xmlns="">
            <p:pic>
              <p:nvPicPr>
                <p:cNvPr id="193" name="Ink 192">
                  <a:extLst>
                    <a:ext uri="{FF2B5EF4-FFF2-40B4-BE49-F238E27FC236}">
                      <a16:creationId xmlns:a16="http://schemas.microsoft.com/office/drawing/2014/main" id="{4A39D0FB-B44D-2C31-1580-6B196C4B91BE}"/>
                    </a:ext>
                  </a:extLst>
                </p:cNvPr>
                <p:cNvPicPr/>
                <p:nvPr/>
              </p:nvPicPr>
              <p:blipFill>
                <a:blip r:embed="rId250"/>
                <a:stretch>
                  <a:fillRect/>
                </a:stretch>
              </p:blipFill>
              <p:spPr>
                <a:xfrm>
                  <a:off x="11180224" y="4618440"/>
                  <a:ext cx="12672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94" name="Ink 193">
                  <a:extLst>
                    <a:ext uri="{FF2B5EF4-FFF2-40B4-BE49-F238E27FC236}">
                      <a16:creationId xmlns:a16="http://schemas.microsoft.com/office/drawing/2014/main" id="{293D51ED-3D19-57C6-18F1-00F9ED91EB1E}"/>
                    </a:ext>
                  </a:extLst>
                </p14:cNvPr>
                <p14:cNvContentPartPr/>
                <p14:nvPr/>
              </p14:nvContentPartPr>
              <p14:xfrm>
                <a:off x="11053144" y="4514040"/>
                <a:ext cx="295920" cy="299520"/>
              </p14:xfrm>
            </p:contentPart>
          </mc:Choice>
          <mc:Fallback xmlns="">
            <p:pic>
              <p:nvPicPr>
                <p:cNvPr id="194" name="Ink 193">
                  <a:extLst>
                    <a:ext uri="{FF2B5EF4-FFF2-40B4-BE49-F238E27FC236}">
                      <a16:creationId xmlns:a16="http://schemas.microsoft.com/office/drawing/2014/main" id="{293D51ED-3D19-57C6-18F1-00F9ED91EB1E}"/>
                    </a:ext>
                  </a:extLst>
                </p:cNvPr>
                <p:cNvPicPr/>
                <p:nvPr/>
              </p:nvPicPr>
              <p:blipFill>
                <a:blip r:embed="rId252"/>
                <a:stretch>
                  <a:fillRect/>
                </a:stretch>
              </p:blipFill>
              <p:spPr>
                <a:xfrm>
                  <a:off x="11044144" y="4505400"/>
                  <a:ext cx="313560" cy="31716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97" name="Ink 196">
                  <a:extLst>
                    <a:ext uri="{FF2B5EF4-FFF2-40B4-BE49-F238E27FC236}">
                      <a16:creationId xmlns:a16="http://schemas.microsoft.com/office/drawing/2014/main" id="{6B9C45E9-2CD8-7D51-5CB4-E3AFF34BD56B}"/>
                    </a:ext>
                  </a:extLst>
                </p14:cNvPr>
                <p14:cNvContentPartPr/>
                <p14:nvPr/>
              </p14:nvContentPartPr>
              <p14:xfrm>
                <a:off x="10189864" y="4794840"/>
                <a:ext cx="1266120" cy="505080"/>
              </p14:xfrm>
            </p:contentPart>
          </mc:Choice>
          <mc:Fallback xmlns="">
            <p:pic>
              <p:nvPicPr>
                <p:cNvPr id="197" name="Ink 196">
                  <a:extLst>
                    <a:ext uri="{FF2B5EF4-FFF2-40B4-BE49-F238E27FC236}">
                      <a16:creationId xmlns:a16="http://schemas.microsoft.com/office/drawing/2014/main" id="{6B9C45E9-2CD8-7D51-5CB4-E3AFF34BD56B}"/>
                    </a:ext>
                  </a:extLst>
                </p:cNvPr>
                <p:cNvPicPr/>
                <p:nvPr/>
              </p:nvPicPr>
              <p:blipFill>
                <a:blip r:embed="rId254"/>
                <a:stretch>
                  <a:fillRect/>
                </a:stretch>
              </p:blipFill>
              <p:spPr>
                <a:xfrm>
                  <a:off x="10180864" y="4785840"/>
                  <a:ext cx="1283760" cy="522720"/>
                </a:xfrm>
                <a:prstGeom prst="rect">
                  <a:avLst/>
                </a:prstGeom>
              </p:spPr>
            </p:pic>
          </mc:Fallback>
        </mc:AlternateContent>
      </p:grpSp>
    </p:spTree>
  </p:cSld>
  <p:clrMapOvr>
    <a:masterClrMapping/>
  </p:clrMapOvr>
  <p:transition spd="slow"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624681" y="79755"/>
            <a:ext cx="11556638" cy="471487"/>
          </a:xfrm>
        </p:spPr>
        <p:txBody>
          <a:bodyPr>
            <a:normAutofit fontScale="90000"/>
          </a:bodyPr>
          <a:lstStyle/>
          <a:p>
            <a:pPr eaLnBrk="1" hangingPunct="1"/>
            <a:r>
              <a:rPr lang="en-US" altLang="en-US" sz="2982" dirty="0">
                <a:cs typeface="Arial" panose="020B0604020202020204" pitchFamily="34" charset="0"/>
              </a:rPr>
              <a:t>The Genetic Code – Converting a DNA/RNA Sequence to a Protein</a:t>
            </a:r>
          </a:p>
        </p:txBody>
      </p:sp>
      <p:sp>
        <p:nvSpPr>
          <p:cNvPr id="5" name="TextBox 4">
            <a:extLst>
              <a:ext uri="{FF2B5EF4-FFF2-40B4-BE49-F238E27FC236}">
                <a16:creationId xmlns:a16="http://schemas.microsoft.com/office/drawing/2014/main" id="{4A7B2DB1-30AA-4744-85C1-D2A457F38B45}"/>
              </a:ext>
            </a:extLst>
          </p:cNvPr>
          <p:cNvSpPr txBox="1"/>
          <p:nvPr/>
        </p:nvSpPr>
        <p:spPr>
          <a:xfrm>
            <a:off x="62896" y="5517101"/>
            <a:ext cx="7721123" cy="1272400"/>
          </a:xfrm>
          <a:prstGeom prst="rect">
            <a:avLst/>
          </a:prstGeom>
          <a:noFill/>
        </p:spPr>
        <p:txBody>
          <a:bodyPr wrap="square" rtlCol="0">
            <a:spAutoFit/>
          </a:bodyPr>
          <a:lstStyle/>
          <a:p>
            <a:r>
              <a:rPr lang="en-US" sz="1917" dirty="0">
                <a:latin typeface="Arial" panose="020B0604020202020204" pitchFamily="34" charset="0"/>
                <a:cs typeface="Arial" panose="020B0604020202020204" pitchFamily="34" charset="0"/>
              </a:rPr>
              <a:t>Special Codons:</a:t>
            </a:r>
          </a:p>
          <a:p>
            <a:pPr lvl="1"/>
            <a:r>
              <a:rPr lang="en-US" sz="1917" dirty="0">
                <a:latin typeface="Arial" panose="020B0604020202020204" pitchFamily="34" charset="0"/>
                <a:cs typeface="Arial" panose="020B0604020202020204" pitchFamily="34" charset="0"/>
              </a:rPr>
              <a:t>AUG = Is used to begin almost all proteins that are synthesized on the ribosome, codes for methionine when found internally.</a:t>
            </a:r>
          </a:p>
          <a:p>
            <a:pPr lvl="1"/>
            <a:r>
              <a:rPr lang="en-US" sz="1917" dirty="0">
                <a:latin typeface="Arial" panose="020B0604020202020204" pitchFamily="34" charset="0"/>
                <a:cs typeface="Arial" panose="020B0604020202020204" pitchFamily="34" charset="0"/>
              </a:rPr>
              <a:t>UAA, UAG, UGA = stop codons, terminate synthesis</a:t>
            </a:r>
          </a:p>
        </p:txBody>
      </p:sp>
      <p:sp>
        <p:nvSpPr>
          <p:cNvPr id="2" name="TextBox 1">
            <a:extLst>
              <a:ext uri="{FF2B5EF4-FFF2-40B4-BE49-F238E27FC236}">
                <a16:creationId xmlns:a16="http://schemas.microsoft.com/office/drawing/2014/main" id="{ABF48C04-ED60-40B0-B75F-9534000A2BD5}"/>
              </a:ext>
            </a:extLst>
          </p:cNvPr>
          <p:cNvSpPr txBox="1"/>
          <p:nvPr/>
        </p:nvSpPr>
        <p:spPr>
          <a:xfrm>
            <a:off x="140673" y="4336051"/>
            <a:ext cx="7069946" cy="1272400"/>
          </a:xfrm>
          <a:prstGeom prst="rect">
            <a:avLst/>
          </a:prstGeom>
          <a:noFill/>
        </p:spPr>
        <p:txBody>
          <a:bodyPr wrap="square" rtlCol="0">
            <a:spAutoFit/>
          </a:bodyPr>
          <a:lstStyle/>
          <a:p>
            <a:pPr marL="242259" indent="-242259">
              <a:buFont typeface="Arial" panose="020B0604020202020204" pitchFamily="34" charset="0"/>
              <a:buChar char="•"/>
            </a:pPr>
            <a:r>
              <a:rPr lang="en-US" sz="1917" dirty="0">
                <a:latin typeface="Arial" panose="020B0604020202020204" pitchFamily="34" charset="0"/>
              </a:rPr>
              <a:t>Each codon codes for one amino acid.</a:t>
            </a:r>
          </a:p>
          <a:p>
            <a:pPr marL="242259" indent="-242259">
              <a:buFont typeface="Arial" panose="020B0604020202020204" pitchFamily="34" charset="0"/>
              <a:buChar char="•"/>
            </a:pPr>
            <a:r>
              <a:rPr lang="en-US" sz="1917" dirty="0">
                <a:latin typeface="Arial" panose="020B0604020202020204" pitchFamily="34" charset="0"/>
              </a:rPr>
              <a:t>Many amino acids are coded by more than one codon.</a:t>
            </a:r>
          </a:p>
          <a:p>
            <a:pPr marL="242259" indent="-242259">
              <a:buFont typeface="Arial" panose="020B0604020202020204" pitchFamily="34" charset="0"/>
              <a:buChar char="•"/>
            </a:pPr>
            <a:r>
              <a:rPr lang="en-US" sz="1917" dirty="0">
                <a:latin typeface="Arial" panose="020B0604020202020204" pitchFamily="34" charset="0"/>
              </a:rPr>
              <a:t>Most organisms use the same codon table – some codons have different meanings in some organisms.</a:t>
            </a:r>
          </a:p>
        </p:txBody>
      </p:sp>
      <p:sp>
        <p:nvSpPr>
          <p:cNvPr id="3" name="TextBox 2">
            <a:extLst>
              <a:ext uri="{FF2B5EF4-FFF2-40B4-BE49-F238E27FC236}">
                <a16:creationId xmlns:a16="http://schemas.microsoft.com/office/drawing/2014/main" id="{586A7C1E-E665-4E82-861F-A278778A6F30}"/>
              </a:ext>
            </a:extLst>
          </p:cNvPr>
          <p:cNvSpPr txBox="1"/>
          <p:nvPr/>
        </p:nvSpPr>
        <p:spPr>
          <a:xfrm>
            <a:off x="6126189" y="3096889"/>
            <a:ext cx="5604419" cy="562013"/>
          </a:xfrm>
          <a:prstGeom prst="rect">
            <a:avLst/>
          </a:prstGeom>
          <a:noFill/>
        </p:spPr>
        <p:txBody>
          <a:bodyPr wrap="none" rtlCol="0">
            <a:spAutoFit/>
          </a:bodyPr>
          <a:lstStyle/>
          <a:p>
            <a:r>
              <a:rPr lang="en-US" sz="3052" dirty="0">
                <a:latin typeface="Courier New" panose="02070309020205020404" pitchFamily="49" charset="0"/>
                <a:cs typeface="Courier New" panose="02070309020205020404" pitchFamily="49" charset="0"/>
              </a:rPr>
              <a:t>..U-</a:t>
            </a:r>
            <a:r>
              <a:rPr lang="en-US" sz="3052" b="1" dirty="0">
                <a:solidFill>
                  <a:srgbClr val="00B050"/>
                </a:solidFill>
                <a:latin typeface="Courier New" panose="02070309020205020404" pitchFamily="49" charset="0"/>
                <a:cs typeface="Courier New" panose="02070309020205020404" pitchFamily="49" charset="0"/>
              </a:rPr>
              <a:t>AUG</a:t>
            </a:r>
            <a:r>
              <a:rPr lang="en-US" sz="3052" dirty="0">
                <a:latin typeface="Courier New" panose="02070309020205020404" pitchFamily="49" charset="0"/>
                <a:cs typeface="Courier New" panose="02070309020205020404" pitchFamily="49" charset="0"/>
              </a:rPr>
              <a:t>-CCC-AUG-UGG-</a:t>
            </a:r>
            <a:r>
              <a:rPr lang="en-US" sz="3052" b="1" dirty="0">
                <a:solidFill>
                  <a:srgbClr val="C00000"/>
                </a:solidFill>
                <a:latin typeface="Courier New" panose="02070309020205020404" pitchFamily="49" charset="0"/>
                <a:cs typeface="Courier New" panose="02070309020205020404" pitchFamily="49" charset="0"/>
              </a:rPr>
              <a:t>UAA</a:t>
            </a:r>
          </a:p>
        </p:txBody>
      </p:sp>
      <p:sp>
        <p:nvSpPr>
          <p:cNvPr id="7" name="TextBox 6">
            <a:extLst>
              <a:ext uri="{FF2B5EF4-FFF2-40B4-BE49-F238E27FC236}">
                <a16:creationId xmlns:a16="http://schemas.microsoft.com/office/drawing/2014/main" id="{00BFD2D2-0FB6-42ED-A1FC-680B7F5392F3}"/>
              </a:ext>
            </a:extLst>
          </p:cNvPr>
          <p:cNvSpPr txBox="1"/>
          <p:nvPr/>
        </p:nvSpPr>
        <p:spPr>
          <a:xfrm>
            <a:off x="5796961" y="1071711"/>
            <a:ext cx="5604419" cy="562013"/>
          </a:xfrm>
          <a:prstGeom prst="rect">
            <a:avLst/>
          </a:prstGeom>
          <a:noFill/>
        </p:spPr>
        <p:txBody>
          <a:bodyPr wrap="none" rtlCol="0">
            <a:spAutoFit/>
          </a:bodyPr>
          <a:lstStyle/>
          <a:p>
            <a:r>
              <a:rPr lang="en-US" sz="3052" dirty="0">
                <a:latin typeface="Courier New" panose="02070309020205020404" pitchFamily="49" charset="0"/>
                <a:cs typeface="Courier New" panose="02070309020205020404" pitchFamily="49" charset="0"/>
              </a:rPr>
              <a:t>....ATATGCCCATGTGGTAA..</a:t>
            </a:r>
          </a:p>
        </p:txBody>
      </p:sp>
      <p:cxnSp>
        <p:nvCxnSpPr>
          <p:cNvPr id="8" name="Straight Arrow Connector 7">
            <a:extLst>
              <a:ext uri="{FF2B5EF4-FFF2-40B4-BE49-F238E27FC236}">
                <a16:creationId xmlns:a16="http://schemas.microsoft.com/office/drawing/2014/main" id="{A11F2E5F-FEA6-4E68-9852-12D75CA816A9}"/>
              </a:ext>
            </a:extLst>
          </p:cNvPr>
          <p:cNvCxnSpPr/>
          <p:nvPr/>
        </p:nvCxnSpPr>
        <p:spPr>
          <a:xfrm>
            <a:off x="7789982" y="1589423"/>
            <a:ext cx="0" cy="465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514E06F-681B-4BBD-A437-4313B1EED2A9}"/>
              </a:ext>
            </a:extLst>
          </p:cNvPr>
          <p:cNvCxnSpPr/>
          <p:nvPr/>
        </p:nvCxnSpPr>
        <p:spPr>
          <a:xfrm>
            <a:off x="7789982" y="2601146"/>
            <a:ext cx="0" cy="465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384A5D-3292-49BD-A1AF-2820D7237F51}"/>
              </a:ext>
            </a:extLst>
          </p:cNvPr>
          <p:cNvCxnSpPr>
            <a:cxnSpLocks/>
          </p:cNvCxnSpPr>
          <p:nvPr/>
        </p:nvCxnSpPr>
        <p:spPr>
          <a:xfrm>
            <a:off x="7784019" y="3703638"/>
            <a:ext cx="0" cy="1064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4D977F-DD28-445E-BE36-3417C37A047F}"/>
              </a:ext>
            </a:extLst>
          </p:cNvPr>
          <p:cNvSpPr txBox="1"/>
          <p:nvPr/>
        </p:nvSpPr>
        <p:spPr>
          <a:xfrm>
            <a:off x="9732933" y="1458967"/>
            <a:ext cx="1823704" cy="354584"/>
          </a:xfrm>
          <a:prstGeom prst="rect">
            <a:avLst/>
          </a:prstGeom>
          <a:noFill/>
        </p:spPr>
        <p:txBody>
          <a:bodyPr wrap="none" rtlCol="0">
            <a:spAutoFit/>
          </a:bodyPr>
          <a:lstStyle/>
          <a:p>
            <a:r>
              <a:rPr lang="en-US" sz="1704" dirty="0">
                <a:latin typeface="Arial" panose="020B0604020202020204" pitchFamily="34" charset="0"/>
              </a:rPr>
              <a:t>(DNA Sequence)</a:t>
            </a:r>
          </a:p>
        </p:txBody>
      </p:sp>
      <p:sp>
        <p:nvSpPr>
          <p:cNvPr id="13" name="TextBox 12">
            <a:extLst>
              <a:ext uri="{FF2B5EF4-FFF2-40B4-BE49-F238E27FC236}">
                <a16:creationId xmlns:a16="http://schemas.microsoft.com/office/drawing/2014/main" id="{169EAC97-B5EA-408E-950C-7478DE1F276E}"/>
              </a:ext>
            </a:extLst>
          </p:cNvPr>
          <p:cNvSpPr txBox="1"/>
          <p:nvPr/>
        </p:nvSpPr>
        <p:spPr>
          <a:xfrm>
            <a:off x="6126188" y="2025138"/>
            <a:ext cx="5368777" cy="562013"/>
          </a:xfrm>
          <a:prstGeom prst="rect">
            <a:avLst/>
          </a:prstGeom>
          <a:noFill/>
        </p:spPr>
        <p:txBody>
          <a:bodyPr wrap="none" rtlCol="0">
            <a:spAutoFit/>
          </a:bodyPr>
          <a:lstStyle/>
          <a:p>
            <a:r>
              <a:rPr lang="en-US" sz="3052" dirty="0">
                <a:latin typeface="Courier New" panose="02070309020205020404" pitchFamily="49" charset="0"/>
                <a:cs typeface="Courier New" panose="02070309020205020404" pitchFamily="49" charset="0"/>
              </a:rPr>
              <a:t>...AUAUGCCCAUGUGGUAA..</a:t>
            </a:r>
          </a:p>
        </p:txBody>
      </p:sp>
      <p:sp>
        <p:nvSpPr>
          <p:cNvPr id="14" name="TextBox 13">
            <a:extLst>
              <a:ext uri="{FF2B5EF4-FFF2-40B4-BE49-F238E27FC236}">
                <a16:creationId xmlns:a16="http://schemas.microsoft.com/office/drawing/2014/main" id="{40652869-3C3B-44F0-981E-4004DA041A3E}"/>
              </a:ext>
            </a:extLst>
          </p:cNvPr>
          <p:cNvSpPr txBox="1"/>
          <p:nvPr/>
        </p:nvSpPr>
        <p:spPr>
          <a:xfrm>
            <a:off x="9674164" y="2392423"/>
            <a:ext cx="2006447" cy="354584"/>
          </a:xfrm>
          <a:prstGeom prst="rect">
            <a:avLst/>
          </a:prstGeom>
          <a:noFill/>
        </p:spPr>
        <p:txBody>
          <a:bodyPr wrap="none" rtlCol="0">
            <a:spAutoFit/>
          </a:bodyPr>
          <a:lstStyle/>
          <a:p>
            <a:r>
              <a:rPr lang="en-US" sz="1704" dirty="0">
                <a:latin typeface="Arial" panose="020B0604020202020204" pitchFamily="34" charset="0"/>
              </a:rPr>
              <a:t>(mRNA Sequence)</a:t>
            </a:r>
          </a:p>
        </p:txBody>
      </p:sp>
      <p:sp>
        <p:nvSpPr>
          <p:cNvPr id="15" name="TextBox 14">
            <a:extLst>
              <a:ext uri="{FF2B5EF4-FFF2-40B4-BE49-F238E27FC236}">
                <a16:creationId xmlns:a16="http://schemas.microsoft.com/office/drawing/2014/main" id="{5D9F76E6-8C8C-4AAA-9D14-7DD8B0EA0AC9}"/>
              </a:ext>
            </a:extLst>
          </p:cNvPr>
          <p:cNvSpPr txBox="1"/>
          <p:nvPr/>
        </p:nvSpPr>
        <p:spPr>
          <a:xfrm>
            <a:off x="9820579" y="3549401"/>
            <a:ext cx="2838979" cy="1141338"/>
          </a:xfrm>
          <a:prstGeom prst="rect">
            <a:avLst/>
          </a:prstGeom>
          <a:noFill/>
        </p:spPr>
        <p:txBody>
          <a:bodyPr wrap="square" rtlCol="0">
            <a:spAutoFit/>
          </a:bodyPr>
          <a:lstStyle/>
          <a:p>
            <a:r>
              <a:rPr lang="en-US" sz="1704" dirty="0">
                <a:latin typeface="Arial" panose="020B0604020202020204" pitchFamily="34" charset="0"/>
              </a:rPr>
              <a:t>(Punctuated  RNA sequence – how the ribosome interprets the sequence)</a:t>
            </a:r>
          </a:p>
        </p:txBody>
      </p:sp>
      <p:sp>
        <p:nvSpPr>
          <p:cNvPr id="12" name="TextBox 11">
            <a:extLst>
              <a:ext uri="{FF2B5EF4-FFF2-40B4-BE49-F238E27FC236}">
                <a16:creationId xmlns:a16="http://schemas.microsoft.com/office/drawing/2014/main" id="{D28C1C78-42E3-46FC-B744-2453DADC0619}"/>
              </a:ext>
            </a:extLst>
          </p:cNvPr>
          <p:cNvSpPr txBox="1"/>
          <p:nvPr/>
        </p:nvSpPr>
        <p:spPr>
          <a:xfrm>
            <a:off x="10466804" y="5687781"/>
            <a:ext cx="2068195" cy="354584"/>
          </a:xfrm>
          <a:prstGeom prst="rect">
            <a:avLst/>
          </a:prstGeom>
          <a:noFill/>
        </p:spPr>
        <p:txBody>
          <a:bodyPr wrap="none" rtlCol="0">
            <a:spAutoFit/>
          </a:bodyPr>
          <a:lstStyle/>
          <a:p>
            <a:r>
              <a:rPr lang="en-US" sz="1704" dirty="0">
                <a:latin typeface="Arial" panose="020B0604020202020204" pitchFamily="34" charset="0"/>
              </a:rPr>
              <a:t>(Protein Sequence)</a:t>
            </a:r>
          </a:p>
        </p:txBody>
      </p:sp>
      <p:pic>
        <p:nvPicPr>
          <p:cNvPr id="4" name="Picture 4">
            <a:extLst>
              <a:ext uri="{FF2B5EF4-FFF2-40B4-BE49-F238E27FC236}">
                <a16:creationId xmlns:a16="http://schemas.microsoft.com/office/drawing/2014/main" id="{50DFA4F2-5610-4BB9-87F6-C170D94B08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3859"/>
          <a:stretch>
            <a:fillRect/>
          </a:stretch>
        </p:blipFill>
        <p:spPr bwMode="auto">
          <a:xfrm>
            <a:off x="62897" y="674181"/>
            <a:ext cx="5950562" cy="363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4B474994-1D53-49A9-86F1-39EDB16F5B32}"/>
              </a:ext>
            </a:extLst>
          </p:cNvPr>
          <p:cNvSpPr txBox="1"/>
          <p:nvPr/>
        </p:nvSpPr>
        <p:spPr>
          <a:xfrm>
            <a:off x="7222440" y="5346418"/>
            <a:ext cx="3865161" cy="335348"/>
          </a:xfrm>
          <a:prstGeom prst="rect">
            <a:avLst/>
          </a:prstGeom>
          <a:noFill/>
        </p:spPr>
        <p:txBody>
          <a:bodyPr wrap="none" rtlCol="0">
            <a:spAutoFit/>
          </a:bodyPr>
          <a:lstStyle/>
          <a:p>
            <a:r>
              <a:rPr lang="en-US" sz="1579" dirty="0">
                <a:latin typeface="Arial" panose="020B0604020202020204" pitchFamily="34" charset="0"/>
              </a:rPr>
              <a:t>________-________-________-_______</a:t>
            </a:r>
          </a:p>
        </p:txBody>
      </p:sp>
      <p:sp>
        <p:nvSpPr>
          <p:cNvPr id="6" name="TextBox 5">
            <a:extLst>
              <a:ext uri="{FF2B5EF4-FFF2-40B4-BE49-F238E27FC236}">
                <a16:creationId xmlns:a16="http://schemas.microsoft.com/office/drawing/2014/main" id="{7F3E6845-AFF3-708E-A490-118DE2015C93}"/>
              </a:ext>
            </a:extLst>
          </p:cNvPr>
          <p:cNvSpPr txBox="1"/>
          <p:nvPr/>
        </p:nvSpPr>
        <p:spPr>
          <a:xfrm>
            <a:off x="6034256" y="736816"/>
            <a:ext cx="5121915" cy="389787"/>
          </a:xfrm>
          <a:prstGeom prst="rect">
            <a:avLst/>
          </a:prstGeom>
          <a:noFill/>
        </p:spPr>
        <p:txBody>
          <a:bodyPr wrap="none" rtlCol="0">
            <a:spAutoFit/>
          </a:bodyPr>
          <a:lstStyle/>
          <a:p>
            <a:r>
              <a:rPr lang="en-US" sz="1933" dirty="0">
                <a:latin typeface="Arial" panose="020B0604020202020204" pitchFamily="34" charset="0"/>
              </a:rPr>
              <a:t>Codon = 3 bases that code for an amino acid</a:t>
            </a:r>
          </a:p>
        </p:txBody>
      </p:sp>
      <p:sp>
        <p:nvSpPr>
          <p:cNvPr id="18" name="Date Placeholder 17">
            <a:extLst>
              <a:ext uri="{FF2B5EF4-FFF2-40B4-BE49-F238E27FC236}">
                <a16:creationId xmlns:a16="http://schemas.microsoft.com/office/drawing/2014/main" id="{67DD3B27-B1AC-7D37-004B-31A78984536F}"/>
              </a:ext>
            </a:extLst>
          </p:cNvPr>
          <p:cNvSpPr>
            <a:spLocks noGrp="1"/>
          </p:cNvSpPr>
          <p:nvPr>
            <p:ph type="dt" sz="half" idx="10"/>
          </p:nvPr>
        </p:nvSpPr>
        <p:spPr/>
        <p:txBody>
          <a:bodyPr/>
          <a:lstStyle/>
          <a:p>
            <a:fld id="{1B9076C5-C725-4C89-B65D-6CD4258624B7}" type="datetime1">
              <a:rPr lang="en-US" smtClean="0"/>
              <a:t>2/5/2025</a:t>
            </a:fld>
            <a:endParaRPr lang="en-US"/>
          </a:p>
        </p:txBody>
      </p:sp>
      <p:sp>
        <p:nvSpPr>
          <p:cNvPr id="21" name="Footer Placeholder 20">
            <a:extLst>
              <a:ext uri="{FF2B5EF4-FFF2-40B4-BE49-F238E27FC236}">
                <a16:creationId xmlns:a16="http://schemas.microsoft.com/office/drawing/2014/main" id="{931AE000-EF4C-9C99-FB4C-3C2184947C04}"/>
              </a:ext>
            </a:extLst>
          </p:cNvPr>
          <p:cNvSpPr>
            <a:spLocks noGrp="1"/>
          </p:cNvSpPr>
          <p:nvPr>
            <p:ph type="ftr" sz="quarter" idx="11"/>
          </p:nvPr>
        </p:nvSpPr>
        <p:spPr/>
        <p:txBody>
          <a:bodyPr/>
          <a:lstStyle/>
          <a:p>
            <a:r>
              <a:rPr lang="en-US"/>
              <a:t>Drugs and Disease Spring 2025 - Lecture 4</a:t>
            </a:r>
          </a:p>
        </p:txBody>
      </p:sp>
      <p:sp>
        <p:nvSpPr>
          <p:cNvPr id="22" name="Slide Number Placeholder 21">
            <a:extLst>
              <a:ext uri="{FF2B5EF4-FFF2-40B4-BE49-F238E27FC236}">
                <a16:creationId xmlns:a16="http://schemas.microsoft.com/office/drawing/2014/main" id="{8DD7EBF7-FED7-EA3E-AE74-B18AC88E196D}"/>
              </a:ext>
            </a:extLst>
          </p:cNvPr>
          <p:cNvSpPr>
            <a:spLocks noGrp="1"/>
          </p:cNvSpPr>
          <p:nvPr>
            <p:ph type="sldNum" sz="quarter" idx="12"/>
          </p:nvPr>
        </p:nvSpPr>
        <p:spPr/>
        <p:txBody>
          <a:bodyPr/>
          <a:lstStyle/>
          <a:p>
            <a:fld id="{DC3BB032-4020-48F4-953B-341806DC4A2B}" type="slidenum">
              <a:rPr lang="en-US" smtClean="0"/>
              <a:t>9</a:t>
            </a:fld>
            <a:endParaRPr lang="en-US"/>
          </a:p>
        </p:txBody>
      </p:sp>
      <p:grpSp>
        <p:nvGrpSpPr>
          <p:cNvPr id="23" name="Group 22">
            <a:extLst>
              <a:ext uri="{FF2B5EF4-FFF2-40B4-BE49-F238E27FC236}">
                <a16:creationId xmlns:a16="http://schemas.microsoft.com/office/drawing/2014/main" id="{975532F9-5879-171C-5AFD-7B6C2F481820}"/>
              </a:ext>
            </a:extLst>
          </p:cNvPr>
          <p:cNvGrpSpPr/>
          <p:nvPr/>
        </p:nvGrpSpPr>
        <p:grpSpPr>
          <a:xfrm>
            <a:off x="9976744" y="1294200"/>
            <a:ext cx="2474640" cy="585000"/>
            <a:chOff x="9976744" y="1294200"/>
            <a:chExt cx="2474640" cy="585000"/>
          </a:xfrm>
        </p:grpSpPr>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0F2C9763-0D0C-3DE0-5DA9-BBFA903B5B2A}"/>
                    </a:ext>
                  </a:extLst>
                </p14:cNvPr>
                <p14:cNvContentPartPr/>
                <p14:nvPr/>
              </p14:nvContentPartPr>
              <p14:xfrm>
                <a:off x="9976744" y="1776240"/>
                <a:ext cx="1327680" cy="46080"/>
              </p14:xfrm>
            </p:contentPart>
          </mc:Choice>
          <mc:Fallback xmlns="">
            <p:pic>
              <p:nvPicPr>
                <p:cNvPr id="16" name="Ink 15">
                  <a:extLst>
                    <a:ext uri="{FF2B5EF4-FFF2-40B4-BE49-F238E27FC236}">
                      <a16:creationId xmlns:a16="http://schemas.microsoft.com/office/drawing/2014/main" id="{0F2C9763-0D0C-3DE0-5DA9-BBFA903B5B2A}"/>
                    </a:ext>
                  </a:extLst>
                </p:cNvPr>
                <p:cNvPicPr/>
                <p:nvPr/>
              </p:nvPicPr>
              <p:blipFill>
                <a:blip r:embed="rId5"/>
                <a:stretch>
                  <a:fillRect/>
                </a:stretch>
              </p:blipFill>
              <p:spPr>
                <a:xfrm>
                  <a:off x="9968104" y="1767240"/>
                  <a:ext cx="134532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67176944-DB5D-5E3E-FA60-9DB2A73E4C90}"/>
                    </a:ext>
                  </a:extLst>
                </p14:cNvPr>
                <p14:cNvContentPartPr/>
                <p14:nvPr/>
              </p14:nvContentPartPr>
              <p14:xfrm>
                <a:off x="11680984" y="1294200"/>
                <a:ext cx="632160" cy="585000"/>
              </p14:xfrm>
            </p:contentPart>
          </mc:Choice>
          <mc:Fallback xmlns="">
            <p:pic>
              <p:nvPicPr>
                <p:cNvPr id="19" name="Ink 18">
                  <a:extLst>
                    <a:ext uri="{FF2B5EF4-FFF2-40B4-BE49-F238E27FC236}">
                      <a16:creationId xmlns:a16="http://schemas.microsoft.com/office/drawing/2014/main" id="{67176944-DB5D-5E3E-FA60-9DB2A73E4C90}"/>
                    </a:ext>
                  </a:extLst>
                </p:cNvPr>
                <p:cNvPicPr/>
                <p:nvPr/>
              </p:nvPicPr>
              <p:blipFill>
                <a:blip r:embed="rId7"/>
                <a:stretch>
                  <a:fillRect/>
                </a:stretch>
              </p:blipFill>
              <p:spPr>
                <a:xfrm>
                  <a:off x="11672344" y="1285560"/>
                  <a:ext cx="64980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980E22E0-2C84-0C31-0ED4-51FD01DA0E4D}"/>
                    </a:ext>
                  </a:extLst>
                </p14:cNvPr>
                <p14:cNvContentPartPr/>
                <p14:nvPr/>
              </p14:nvContentPartPr>
              <p14:xfrm>
                <a:off x="12430144" y="1311840"/>
                <a:ext cx="21240" cy="7200"/>
              </p14:xfrm>
            </p:contentPart>
          </mc:Choice>
          <mc:Fallback xmlns="">
            <p:pic>
              <p:nvPicPr>
                <p:cNvPr id="20" name="Ink 19">
                  <a:extLst>
                    <a:ext uri="{FF2B5EF4-FFF2-40B4-BE49-F238E27FC236}">
                      <a16:creationId xmlns:a16="http://schemas.microsoft.com/office/drawing/2014/main" id="{980E22E0-2C84-0C31-0ED4-51FD01DA0E4D}"/>
                    </a:ext>
                  </a:extLst>
                </p:cNvPr>
                <p:cNvPicPr/>
                <p:nvPr/>
              </p:nvPicPr>
              <p:blipFill>
                <a:blip r:embed="rId9"/>
                <a:stretch>
                  <a:fillRect/>
                </a:stretch>
              </p:blipFill>
              <p:spPr>
                <a:xfrm>
                  <a:off x="12421504" y="1302840"/>
                  <a:ext cx="38880" cy="24840"/>
                </a:xfrm>
                <a:prstGeom prst="rect">
                  <a:avLst/>
                </a:prstGeom>
              </p:spPr>
            </p:pic>
          </mc:Fallback>
        </mc:AlternateContent>
      </p:grpSp>
      <p:grpSp>
        <p:nvGrpSpPr>
          <p:cNvPr id="36" name="Group 35">
            <a:extLst>
              <a:ext uri="{FF2B5EF4-FFF2-40B4-BE49-F238E27FC236}">
                <a16:creationId xmlns:a16="http://schemas.microsoft.com/office/drawing/2014/main" id="{0488FC2A-57D4-1B50-B854-5A22A6AB1BCE}"/>
              </a:ext>
            </a:extLst>
          </p:cNvPr>
          <p:cNvGrpSpPr/>
          <p:nvPr/>
        </p:nvGrpSpPr>
        <p:grpSpPr>
          <a:xfrm>
            <a:off x="7975864" y="1607040"/>
            <a:ext cx="1764360" cy="359280"/>
            <a:chOff x="7975864" y="1607040"/>
            <a:chExt cx="1764360" cy="359280"/>
          </a:xfrm>
        </p:grpSpPr>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AA495FD8-1E4E-957D-A5E4-FAFDF38E8C42}"/>
                    </a:ext>
                  </a:extLst>
                </p14:cNvPr>
                <p14:cNvContentPartPr/>
                <p14:nvPr/>
              </p14:nvContentPartPr>
              <p14:xfrm>
                <a:off x="8139304" y="1755360"/>
                <a:ext cx="9720" cy="58680"/>
              </p14:xfrm>
            </p:contentPart>
          </mc:Choice>
          <mc:Fallback xmlns="">
            <p:pic>
              <p:nvPicPr>
                <p:cNvPr id="24" name="Ink 23">
                  <a:extLst>
                    <a:ext uri="{FF2B5EF4-FFF2-40B4-BE49-F238E27FC236}">
                      <a16:creationId xmlns:a16="http://schemas.microsoft.com/office/drawing/2014/main" id="{AA495FD8-1E4E-957D-A5E4-FAFDF38E8C42}"/>
                    </a:ext>
                  </a:extLst>
                </p:cNvPr>
                <p:cNvPicPr/>
                <p:nvPr/>
              </p:nvPicPr>
              <p:blipFill>
                <a:blip r:embed="rId11"/>
                <a:stretch>
                  <a:fillRect/>
                </a:stretch>
              </p:blipFill>
              <p:spPr>
                <a:xfrm>
                  <a:off x="8130304" y="1746720"/>
                  <a:ext cx="2736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DD13C8EA-D8F8-099F-A0AB-08C82C204249}"/>
                    </a:ext>
                  </a:extLst>
                </p14:cNvPr>
                <p14:cNvContentPartPr/>
                <p14:nvPr/>
              </p14:nvContentPartPr>
              <p14:xfrm>
                <a:off x="8108344" y="1751760"/>
                <a:ext cx="29520" cy="214560"/>
              </p14:xfrm>
            </p:contentPart>
          </mc:Choice>
          <mc:Fallback xmlns="">
            <p:pic>
              <p:nvPicPr>
                <p:cNvPr id="25" name="Ink 24">
                  <a:extLst>
                    <a:ext uri="{FF2B5EF4-FFF2-40B4-BE49-F238E27FC236}">
                      <a16:creationId xmlns:a16="http://schemas.microsoft.com/office/drawing/2014/main" id="{DD13C8EA-D8F8-099F-A0AB-08C82C204249}"/>
                    </a:ext>
                  </a:extLst>
                </p:cNvPr>
                <p:cNvPicPr/>
                <p:nvPr/>
              </p:nvPicPr>
              <p:blipFill>
                <a:blip r:embed="rId13"/>
                <a:stretch>
                  <a:fillRect/>
                </a:stretch>
              </p:blipFill>
              <p:spPr>
                <a:xfrm>
                  <a:off x="8099704" y="1742760"/>
                  <a:ext cx="4716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6" name="Ink 25">
                  <a:extLst>
                    <a:ext uri="{FF2B5EF4-FFF2-40B4-BE49-F238E27FC236}">
                      <a16:creationId xmlns:a16="http://schemas.microsoft.com/office/drawing/2014/main" id="{3C0AB11D-2788-40FB-C76B-384B386D274C}"/>
                    </a:ext>
                  </a:extLst>
                </p14:cNvPr>
                <p14:cNvContentPartPr/>
                <p14:nvPr/>
              </p14:nvContentPartPr>
              <p14:xfrm>
                <a:off x="7975864" y="1721160"/>
                <a:ext cx="234360" cy="104040"/>
              </p14:xfrm>
            </p:contentPart>
          </mc:Choice>
          <mc:Fallback xmlns="">
            <p:pic>
              <p:nvPicPr>
                <p:cNvPr id="26" name="Ink 25">
                  <a:extLst>
                    <a:ext uri="{FF2B5EF4-FFF2-40B4-BE49-F238E27FC236}">
                      <a16:creationId xmlns:a16="http://schemas.microsoft.com/office/drawing/2014/main" id="{3C0AB11D-2788-40FB-C76B-384B386D274C}"/>
                    </a:ext>
                  </a:extLst>
                </p:cNvPr>
                <p:cNvPicPr/>
                <p:nvPr/>
              </p:nvPicPr>
              <p:blipFill>
                <a:blip r:embed="rId15"/>
                <a:stretch>
                  <a:fillRect/>
                </a:stretch>
              </p:blipFill>
              <p:spPr>
                <a:xfrm>
                  <a:off x="7967224" y="1712520"/>
                  <a:ext cx="25200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7" name="Ink 26">
                  <a:extLst>
                    <a:ext uri="{FF2B5EF4-FFF2-40B4-BE49-F238E27FC236}">
                      <a16:creationId xmlns:a16="http://schemas.microsoft.com/office/drawing/2014/main" id="{28EA5C58-FBAA-F89C-1782-3376BB6BC928}"/>
                    </a:ext>
                  </a:extLst>
                </p14:cNvPr>
                <p14:cNvContentPartPr/>
                <p14:nvPr/>
              </p14:nvContentPartPr>
              <p14:xfrm>
                <a:off x="8235424" y="1771560"/>
                <a:ext cx="103320" cy="154080"/>
              </p14:xfrm>
            </p:contentPart>
          </mc:Choice>
          <mc:Fallback xmlns="">
            <p:pic>
              <p:nvPicPr>
                <p:cNvPr id="27" name="Ink 26">
                  <a:extLst>
                    <a:ext uri="{FF2B5EF4-FFF2-40B4-BE49-F238E27FC236}">
                      <a16:creationId xmlns:a16="http://schemas.microsoft.com/office/drawing/2014/main" id="{28EA5C58-FBAA-F89C-1782-3376BB6BC928}"/>
                    </a:ext>
                  </a:extLst>
                </p:cNvPr>
                <p:cNvPicPr/>
                <p:nvPr/>
              </p:nvPicPr>
              <p:blipFill>
                <a:blip r:embed="rId17"/>
                <a:stretch>
                  <a:fillRect/>
                </a:stretch>
              </p:blipFill>
              <p:spPr>
                <a:xfrm>
                  <a:off x="8226424" y="1762560"/>
                  <a:ext cx="12096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Ink 28">
                  <a:extLst>
                    <a:ext uri="{FF2B5EF4-FFF2-40B4-BE49-F238E27FC236}">
                      <a16:creationId xmlns:a16="http://schemas.microsoft.com/office/drawing/2014/main" id="{46697EA6-8FCF-9E70-131A-E713F6A4EC3D}"/>
                    </a:ext>
                  </a:extLst>
                </p14:cNvPr>
                <p14:cNvContentPartPr/>
                <p14:nvPr/>
              </p14:nvContentPartPr>
              <p14:xfrm>
                <a:off x="8381944" y="1739160"/>
                <a:ext cx="396000" cy="173160"/>
              </p14:xfrm>
            </p:contentPart>
          </mc:Choice>
          <mc:Fallback xmlns="">
            <p:pic>
              <p:nvPicPr>
                <p:cNvPr id="29" name="Ink 28">
                  <a:extLst>
                    <a:ext uri="{FF2B5EF4-FFF2-40B4-BE49-F238E27FC236}">
                      <a16:creationId xmlns:a16="http://schemas.microsoft.com/office/drawing/2014/main" id="{46697EA6-8FCF-9E70-131A-E713F6A4EC3D}"/>
                    </a:ext>
                  </a:extLst>
                </p:cNvPr>
                <p:cNvPicPr/>
                <p:nvPr/>
              </p:nvPicPr>
              <p:blipFill>
                <a:blip r:embed="rId19"/>
                <a:stretch>
                  <a:fillRect/>
                </a:stretch>
              </p:blipFill>
              <p:spPr>
                <a:xfrm>
                  <a:off x="8372944" y="1730160"/>
                  <a:ext cx="41364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0" name="Ink 29">
                  <a:extLst>
                    <a:ext uri="{FF2B5EF4-FFF2-40B4-BE49-F238E27FC236}">
                      <a16:creationId xmlns:a16="http://schemas.microsoft.com/office/drawing/2014/main" id="{6EC3E342-B455-33DC-1CD0-4E96C046981B}"/>
                    </a:ext>
                  </a:extLst>
                </p14:cNvPr>
                <p14:cNvContentPartPr/>
                <p14:nvPr/>
              </p14:nvContentPartPr>
              <p14:xfrm>
                <a:off x="8838064" y="1726920"/>
                <a:ext cx="255600" cy="109080"/>
              </p14:xfrm>
            </p:contentPart>
          </mc:Choice>
          <mc:Fallback xmlns="">
            <p:pic>
              <p:nvPicPr>
                <p:cNvPr id="30" name="Ink 29">
                  <a:extLst>
                    <a:ext uri="{FF2B5EF4-FFF2-40B4-BE49-F238E27FC236}">
                      <a16:creationId xmlns:a16="http://schemas.microsoft.com/office/drawing/2014/main" id="{6EC3E342-B455-33DC-1CD0-4E96C046981B}"/>
                    </a:ext>
                  </a:extLst>
                </p:cNvPr>
                <p:cNvPicPr/>
                <p:nvPr/>
              </p:nvPicPr>
              <p:blipFill>
                <a:blip r:embed="rId21"/>
                <a:stretch>
                  <a:fillRect/>
                </a:stretch>
              </p:blipFill>
              <p:spPr>
                <a:xfrm>
                  <a:off x="8829424" y="1718280"/>
                  <a:ext cx="27324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1" name="Ink 30">
                  <a:extLst>
                    <a:ext uri="{FF2B5EF4-FFF2-40B4-BE49-F238E27FC236}">
                      <a16:creationId xmlns:a16="http://schemas.microsoft.com/office/drawing/2014/main" id="{92D43242-FB5D-1CCB-579F-BDE0603B9EA9}"/>
                    </a:ext>
                  </a:extLst>
                </p14:cNvPr>
                <p14:cNvContentPartPr/>
                <p14:nvPr/>
              </p14:nvContentPartPr>
              <p14:xfrm>
                <a:off x="9040744" y="1695600"/>
                <a:ext cx="27000" cy="2880"/>
              </p14:xfrm>
            </p:contentPart>
          </mc:Choice>
          <mc:Fallback xmlns="">
            <p:pic>
              <p:nvPicPr>
                <p:cNvPr id="31" name="Ink 30">
                  <a:extLst>
                    <a:ext uri="{FF2B5EF4-FFF2-40B4-BE49-F238E27FC236}">
                      <a16:creationId xmlns:a16="http://schemas.microsoft.com/office/drawing/2014/main" id="{92D43242-FB5D-1CCB-579F-BDE0603B9EA9}"/>
                    </a:ext>
                  </a:extLst>
                </p:cNvPr>
                <p:cNvPicPr/>
                <p:nvPr/>
              </p:nvPicPr>
              <p:blipFill>
                <a:blip r:embed="rId23"/>
                <a:stretch>
                  <a:fillRect/>
                </a:stretch>
              </p:blipFill>
              <p:spPr>
                <a:xfrm>
                  <a:off x="9031744" y="1686960"/>
                  <a:ext cx="4464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2" name="Ink 31">
                  <a:extLst>
                    <a:ext uri="{FF2B5EF4-FFF2-40B4-BE49-F238E27FC236}">
                      <a16:creationId xmlns:a16="http://schemas.microsoft.com/office/drawing/2014/main" id="{A9A345E0-3FC1-BA99-918C-628DC94FEAA9}"/>
                    </a:ext>
                  </a:extLst>
                </p14:cNvPr>
                <p14:cNvContentPartPr/>
                <p14:nvPr/>
              </p14:nvContentPartPr>
              <p14:xfrm>
                <a:off x="9120304" y="1607040"/>
                <a:ext cx="204120" cy="350280"/>
              </p14:xfrm>
            </p:contentPart>
          </mc:Choice>
          <mc:Fallback xmlns="">
            <p:pic>
              <p:nvPicPr>
                <p:cNvPr id="32" name="Ink 31">
                  <a:extLst>
                    <a:ext uri="{FF2B5EF4-FFF2-40B4-BE49-F238E27FC236}">
                      <a16:creationId xmlns:a16="http://schemas.microsoft.com/office/drawing/2014/main" id="{A9A345E0-3FC1-BA99-918C-628DC94FEAA9}"/>
                    </a:ext>
                  </a:extLst>
                </p:cNvPr>
                <p:cNvPicPr/>
                <p:nvPr/>
              </p:nvPicPr>
              <p:blipFill>
                <a:blip r:embed="rId25"/>
                <a:stretch>
                  <a:fillRect/>
                </a:stretch>
              </p:blipFill>
              <p:spPr>
                <a:xfrm>
                  <a:off x="9111304" y="1598040"/>
                  <a:ext cx="221760" cy="367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3" name="Ink 32">
                  <a:extLst>
                    <a:ext uri="{FF2B5EF4-FFF2-40B4-BE49-F238E27FC236}">
                      <a16:creationId xmlns:a16="http://schemas.microsoft.com/office/drawing/2014/main" id="{35F84311-7583-780B-A7DF-F02581436B35}"/>
                    </a:ext>
                  </a:extLst>
                </p14:cNvPr>
                <p14:cNvContentPartPr/>
                <p14:nvPr/>
              </p14:nvContentPartPr>
              <p14:xfrm>
                <a:off x="9317224" y="1676880"/>
                <a:ext cx="116640" cy="143640"/>
              </p14:xfrm>
            </p:contentPart>
          </mc:Choice>
          <mc:Fallback xmlns="">
            <p:pic>
              <p:nvPicPr>
                <p:cNvPr id="33" name="Ink 32">
                  <a:extLst>
                    <a:ext uri="{FF2B5EF4-FFF2-40B4-BE49-F238E27FC236}">
                      <a16:creationId xmlns:a16="http://schemas.microsoft.com/office/drawing/2014/main" id="{35F84311-7583-780B-A7DF-F02581436B35}"/>
                    </a:ext>
                  </a:extLst>
                </p:cNvPr>
                <p:cNvPicPr/>
                <p:nvPr/>
              </p:nvPicPr>
              <p:blipFill>
                <a:blip r:embed="rId27"/>
                <a:stretch>
                  <a:fillRect/>
                </a:stretch>
              </p:blipFill>
              <p:spPr>
                <a:xfrm>
                  <a:off x="9308224" y="1668240"/>
                  <a:ext cx="13428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4" name="Ink 33">
                  <a:extLst>
                    <a:ext uri="{FF2B5EF4-FFF2-40B4-BE49-F238E27FC236}">
                      <a16:creationId xmlns:a16="http://schemas.microsoft.com/office/drawing/2014/main" id="{54826FEE-B27C-D890-64E7-2A4E59002B05}"/>
                    </a:ext>
                  </a:extLst>
                </p14:cNvPr>
                <p14:cNvContentPartPr/>
                <p14:nvPr/>
              </p14:nvContentPartPr>
              <p14:xfrm>
                <a:off x="9490744" y="1709640"/>
                <a:ext cx="167040" cy="97200"/>
              </p14:xfrm>
            </p:contentPart>
          </mc:Choice>
          <mc:Fallback xmlns="">
            <p:pic>
              <p:nvPicPr>
                <p:cNvPr id="34" name="Ink 33">
                  <a:extLst>
                    <a:ext uri="{FF2B5EF4-FFF2-40B4-BE49-F238E27FC236}">
                      <a16:creationId xmlns:a16="http://schemas.microsoft.com/office/drawing/2014/main" id="{54826FEE-B27C-D890-64E7-2A4E59002B05}"/>
                    </a:ext>
                  </a:extLst>
                </p:cNvPr>
                <p:cNvPicPr/>
                <p:nvPr/>
              </p:nvPicPr>
              <p:blipFill>
                <a:blip r:embed="rId29"/>
                <a:stretch>
                  <a:fillRect/>
                </a:stretch>
              </p:blipFill>
              <p:spPr>
                <a:xfrm>
                  <a:off x="9482104" y="1701000"/>
                  <a:ext cx="18468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5" name="Ink 34">
                  <a:extLst>
                    <a:ext uri="{FF2B5EF4-FFF2-40B4-BE49-F238E27FC236}">
                      <a16:creationId xmlns:a16="http://schemas.microsoft.com/office/drawing/2014/main" id="{D2BB1A89-21B7-93B1-B1E8-5A62C78B841B}"/>
                    </a:ext>
                  </a:extLst>
                </p14:cNvPr>
                <p14:cNvContentPartPr/>
                <p14:nvPr/>
              </p14:nvContentPartPr>
              <p14:xfrm>
                <a:off x="9729784" y="1791360"/>
                <a:ext cx="10440" cy="16560"/>
              </p14:xfrm>
            </p:contentPart>
          </mc:Choice>
          <mc:Fallback xmlns="">
            <p:pic>
              <p:nvPicPr>
                <p:cNvPr id="35" name="Ink 34">
                  <a:extLst>
                    <a:ext uri="{FF2B5EF4-FFF2-40B4-BE49-F238E27FC236}">
                      <a16:creationId xmlns:a16="http://schemas.microsoft.com/office/drawing/2014/main" id="{D2BB1A89-21B7-93B1-B1E8-5A62C78B841B}"/>
                    </a:ext>
                  </a:extLst>
                </p:cNvPr>
                <p:cNvPicPr/>
                <p:nvPr/>
              </p:nvPicPr>
              <p:blipFill>
                <a:blip r:embed="rId31"/>
                <a:stretch>
                  <a:fillRect/>
                </a:stretch>
              </p:blipFill>
              <p:spPr>
                <a:xfrm>
                  <a:off x="9721144" y="1782360"/>
                  <a:ext cx="28080" cy="34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
            <p14:nvContentPartPr>
              <p14:cNvPr id="37" name="Ink 36">
                <a:extLst>
                  <a:ext uri="{FF2B5EF4-FFF2-40B4-BE49-F238E27FC236}">
                    <a16:creationId xmlns:a16="http://schemas.microsoft.com/office/drawing/2014/main" id="{7AFF5E4D-F942-3A48-F51C-4C97F8B041E6}"/>
                  </a:ext>
                </a:extLst>
              </p14:cNvPr>
              <p14:cNvContentPartPr/>
              <p14:nvPr/>
            </p14:nvContentPartPr>
            <p14:xfrm>
              <a:off x="9968824" y="2720160"/>
              <a:ext cx="1405080" cy="55080"/>
            </p14:xfrm>
          </p:contentPart>
        </mc:Choice>
        <mc:Fallback xmlns="">
          <p:pic>
            <p:nvPicPr>
              <p:cNvPr id="37" name="Ink 36">
                <a:extLst>
                  <a:ext uri="{FF2B5EF4-FFF2-40B4-BE49-F238E27FC236}">
                    <a16:creationId xmlns:a16="http://schemas.microsoft.com/office/drawing/2014/main" id="{7AFF5E4D-F942-3A48-F51C-4C97F8B041E6}"/>
                  </a:ext>
                </a:extLst>
              </p:cNvPr>
              <p:cNvPicPr/>
              <p:nvPr/>
            </p:nvPicPr>
            <p:blipFill>
              <a:blip r:embed="rId33"/>
              <a:stretch>
                <a:fillRect/>
              </a:stretch>
            </p:blipFill>
            <p:spPr>
              <a:xfrm>
                <a:off x="9960184" y="2711160"/>
                <a:ext cx="142272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8" name="Ink 37">
                <a:extLst>
                  <a:ext uri="{FF2B5EF4-FFF2-40B4-BE49-F238E27FC236}">
                    <a16:creationId xmlns:a16="http://schemas.microsoft.com/office/drawing/2014/main" id="{FEC12799-7D9B-6EC6-41E1-5A8B01BE8FDD}"/>
                  </a:ext>
                </a:extLst>
              </p14:cNvPr>
              <p14:cNvContentPartPr/>
              <p14:nvPr/>
            </p14:nvContentPartPr>
            <p14:xfrm>
              <a:off x="7144984" y="1238400"/>
              <a:ext cx="33840" cy="198360"/>
            </p14:xfrm>
          </p:contentPart>
        </mc:Choice>
        <mc:Fallback xmlns="">
          <p:pic>
            <p:nvPicPr>
              <p:cNvPr id="38" name="Ink 37">
                <a:extLst>
                  <a:ext uri="{FF2B5EF4-FFF2-40B4-BE49-F238E27FC236}">
                    <a16:creationId xmlns:a16="http://schemas.microsoft.com/office/drawing/2014/main" id="{FEC12799-7D9B-6EC6-41E1-5A8B01BE8FDD}"/>
                  </a:ext>
                </a:extLst>
              </p:cNvPr>
              <p:cNvPicPr/>
              <p:nvPr/>
            </p:nvPicPr>
            <p:blipFill>
              <a:blip r:embed="rId35"/>
              <a:stretch>
                <a:fillRect/>
              </a:stretch>
            </p:blipFill>
            <p:spPr>
              <a:xfrm>
                <a:off x="7073344" y="1094400"/>
                <a:ext cx="177480"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9" name="Ink 38">
                <a:extLst>
                  <a:ext uri="{FF2B5EF4-FFF2-40B4-BE49-F238E27FC236}">
                    <a16:creationId xmlns:a16="http://schemas.microsoft.com/office/drawing/2014/main" id="{BD28D184-1125-F73F-FAE9-F1E3E4A2D34D}"/>
                  </a:ext>
                </a:extLst>
              </p14:cNvPr>
              <p14:cNvContentPartPr/>
              <p14:nvPr/>
            </p14:nvContentPartPr>
            <p14:xfrm>
              <a:off x="7222744" y="2187720"/>
              <a:ext cx="18720" cy="192240"/>
            </p14:xfrm>
          </p:contentPart>
        </mc:Choice>
        <mc:Fallback xmlns="">
          <p:pic>
            <p:nvPicPr>
              <p:cNvPr id="39" name="Ink 38">
                <a:extLst>
                  <a:ext uri="{FF2B5EF4-FFF2-40B4-BE49-F238E27FC236}">
                    <a16:creationId xmlns:a16="http://schemas.microsoft.com/office/drawing/2014/main" id="{BD28D184-1125-F73F-FAE9-F1E3E4A2D34D}"/>
                  </a:ext>
                </a:extLst>
              </p:cNvPr>
              <p:cNvPicPr/>
              <p:nvPr/>
            </p:nvPicPr>
            <p:blipFill>
              <a:blip r:embed="rId37"/>
              <a:stretch>
                <a:fillRect/>
              </a:stretch>
            </p:blipFill>
            <p:spPr>
              <a:xfrm>
                <a:off x="7151104" y="2044080"/>
                <a:ext cx="162360" cy="4798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0" name="Ink 39">
                <a:extLst>
                  <a:ext uri="{FF2B5EF4-FFF2-40B4-BE49-F238E27FC236}">
                    <a16:creationId xmlns:a16="http://schemas.microsoft.com/office/drawing/2014/main" id="{3ECAB188-A502-944A-06A8-65785817772F}"/>
                  </a:ext>
                </a:extLst>
              </p14:cNvPr>
              <p14:cNvContentPartPr/>
              <p14:nvPr/>
            </p14:nvContentPartPr>
            <p14:xfrm>
              <a:off x="7387264" y="2025000"/>
              <a:ext cx="767160" cy="493560"/>
            </p14:xfrm>
          </p:contentPart>
        </mc:Choice>
        <mc:Fallback xmlns="">
          <p:pic>
            <p:nvPicPr>
              <p:cNvPr id="40" name="Ink 39">
                <a:extLst>
                  <a:ext uri="{FF2B5EF4-FFF2-40B4-BE49-F238E27FC236}">
                    <a16:creationId xmlns:a16="http://schemas.microsoft.com/office/drawing/2014/main" id="{3ECAB188-A502-944A-06A8-65785817772F}"/>
                  </a:ext>
                </a:extLst>
              </p:cNvPr>
              <p:cNvPicPr/>
              <p:nvPr/>
            </p:nvPicPr>
            <p:blipFill>
              <a:blip r:embed="rId39"/>
              <a:stretch>
                <a:fillRect/>
              </a:stretch>
            </p:blipFill>
            <p:spPr>
              <a:xfrm>
                <a:off x="7378624" y="2016000"/>
                <a:ext cx="784800" cy="5112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6" name="Ink 45">
                <a:extLst>
                  <a:ext uri="{FF2B5EF4-FFF2-40B4-BE49-F238E27FC236}">
                    <a16:creationId xmlns:a16="http://schemas.microsoft.com/office/drawing/2014/main" id="{228B2B35-6767-DCC0-8948-CC35529D6A3C}"/>
                  </a:ext>
                </a:extLst>
              </p14:cNvPr>
              <p14:cNvContentPartPr/>
              <p14:nvPr/>
            </p14:nvContentPartPr>
            <p14:xfrm>
              <a:off x="9109504" y="3610080"/>
              <a:ext cx="381600" cy="18360"/>
            </p14:xfrm>
          </p:contentPart>
        </mc:Choice>
        <mc:Fallback xmlns="">
          <p:pic>
            <p:nvPicPr>
              <p:cNvPr id="46" name="Ink 45">
                <a:extLst>
                  <a:ext uri="{FF2B5EF4-FFF2-40B4-BE49-F238E27FC236}">
                    <a16:creationId xmlns:a16="http://schemas.microsoft.com/office/drawing/2014/main" id="{228B2B35-6767-DCC0-8948-CC35529D6A3C}"/>
                  </a:ext>
                </a:extLst>
              </p:cNvPr>
              <p:cNvPicPr/>
              <p:nvPr/>
            </p:nvPicPr>
            <p:blipFill>
              <a:blip r:embed="rId41"/>
              <a:stretch>
                <a:fillRect/>
              </a:stretch>
            </p:blipFill>
            <p:spPr>
              <a:xfrm>
                <a:off x="9100504" y="3601440"/>
                <a:ext cx="3992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7" name="Ink 46">
                <a:extLst>
                  <a:ext uri="{FF2B5EF4-FFF2-40B4-BE49-F238E27FC236}">
                    <a16:creationId xmlns:a16="http://schemas.microsoft.com/office/drawing/2014/main" id="{5F480E29-8D1A-334B-D8FC-495C7246C5CC}"/>
                  </a:ext>
                </a:extLst>
              </p14:cNvPr>
              <p14:cNvContentPartPr/>
              <p14:nvPr/>
            </p14:nvContentPartPr>
            <p14:xfrm>
              <a:off x="10076464" y="3550680"/>
              <a:ext cx="226080" cy="28440"/>
            </p14:xfrm>
          </p:contentPart>
        </mc:Choice>
        <mc:Fallback xmlns="">
          <p:pic>
            <p:nvPicPr>
              <p:cNvPr id="47" name="Ink 46">
                <a:extLst>
                  <a:ext uri="{FF2B5EF4-FFF2-40B4-BE49-F238E27FC236}">
                    <a16:creationId xmlns:a16="http://schemas.microsoft.com/office/drawing/2014/main" id="{5F480E29-8D1A-334B-D8FC-495C7246C5CC}"/>
                  </a:ext>
                </a:extLst>
              </p:cNvPr>
              <p:cNvPicPr/>
              <p:nvPr/>
            </p:nvPicPr>
            <p:blipFill>
              <a:blip r:embed="rId43"/>
              <a:stretch>
                <a:fillRect/>
              </a:stretch>
            </p:blipFill>
            <p:spPr>
              <a:xfrm>
                <a:off x="10067464" y="3541680"/>
                <a:ext cx="243720" cy="46080"/>
              </a:xfrm>
              <a:prstGeom prst="rect">
                <a:avLst/>
              </a:prstGeom>
            </p:spPr>
          </p:pic>
        </mc:Fallback>
      </mc:AlternateContent>
      <p:grpSp>
        <p:nvGrpSpPr>
          <p:cNvPr id="58" name="Group 57">
            <a:extLst>
              <a:ext uri="{FF2B5EF4-FFF2-40B4-BE49-F238E27FC236}">
                <a16:creationId xmlns:a16="http://schemas.microsoft.com/office/drawing/2014/main" id="{7FD169E2-ED99-E7DB-8351-72C574BD620F}"/>
              </a:ext>
            </a:extLst>
          </p:cNvPr>
          <p:cNvGrpSpPr/>
          <p:nvPr/>
        </p:nvGrpSpPr>
        <p:grpSpPr>
          <a:xfrm>
            <a:off x="190504" y="311040"/>
            <a:ext cx="1145520" cy="494280"/>
            <a:chOff x="190504" y="311040"/>
            <a:chExt cx="1145520" cy="494280"/>
          </a:xfrm>
        </p:grpSpPr>
        <mc:AlternateContent xmlns:mc="http://schemas.openxmlformats.org/markup-compatibility/2006" xmlns:p14="http://schemas.microsoft.com/office/powerpoint/2010/main">
          <mc:Choice Requires="p14">
            <p:contentPart p14:bwMode="auto" r:id="rId44">
              <p14:nvContentPartPr>
                <p14:cNvPr id="49" name="Ink 48">
                  <a:extLst>
                    <a:ext uri="{FF2B5EF4-FFF2-40B4-BE49-F238E27FC236}">
                      <a16:creationId xmlns:a16="http://schemas.microsoft.com/office/drawing/2014/main" id="{34BF76FF-42FC-ECB6-D8C1-033C2D2195D2}"/>
                    </a:ext>
                  </a:extLst>
                </p14:cNvPr>
                <p14:cNvContentPartPr/>
                <p14:nvPr/>
              </p14:nvContentPartPr>
              <p14:xfrm>
                <a:off x="190504" y="562680"/>
                <a:ext cx="212040" cy="201240"/>
              </p14:xfrm>
            </p:contentPart>
          </mc:Choice>
          <mc:Fallback xmlns="">
            <p:pic>
              <p:nvPicPr>
                <p:cNvPr id="49" name="Ink 48">
                  <a:extLst>
                    <a:ext uri="{FF2B5EF4-FFF2-40B4-BE49-F238E27FC236}">
                      <a16:creationId xmlns:a16="http://schemas.microsoft.com/office/drawing/2014/main" id="{34BF76FF-42FC-ECB6-D8C1-033C2D2195D2}"/>
                    </a:ext>
                  </a:extLst>
                </p:cNvPr>
                <p:cNvPicPr/>
                <p:nvPr/>
              </p:nvPicPr>
              <p:blipFill>
                <a:blip r:embed="rId45"/>
                <a:stretch>
                  <a:fillRect/>
                </a:stretch>
              </p:blipFill>
              <p:spPr>
                <a:xfrm>
                  <a:off x="181864" y="553680"/>
                  <a:ext cx="2296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0" name="Ink 49">
                  <a:extLst>
                    <a:ext uri="{FF2B5EF4-FFF2-40B4-BE49-F238E27FC236}">
                      <a16:creationId xmlns:a16="http://schemas.microsoft.com/office/drawing/2014/main" id="{A6E89C4B-3CC8-4C8D-43F2-CB98323E2CC0}"/>
                    </a:ext>
                  </a:extLst>
                </p14:cNvPr>
                <p14:cNvContentPartPr/>
                <p14:nvPr/>
              </p14:nvContentPartPr>
              <p14:xfrm>
                <a:off x="439264" y="483120"/>
                <a:ext cx="84240" cy="111960"/>
              </p14:xfrm>
            </p:contentPart>
          </mc:Choice>
          <mc:Fallback xmlns="">
            <p:pic>
              <p:nvPicPr>
                <p:cNvPr id="50" name="Ink 49">
                  <a:extLst>
                    <a:ext uri="{FF2B5EF4-FFF2-40B4-BE49-F238E27FC236}">
                      <a16:creationId xmlns:a16="http://schemas.microsoft.com/office/drawing/2014/main" id="{A6E89C4B-3CC8-4C8D-43F2-CB98323E2CC0}"/>
                    </a:ext>
                  </a:extLst>
                </p:cNvPr>
                <p:cNvPicPr/>
                <p:nvPr/>
              </p:nvPicPr>
              <p:blipFill>
                <a:blip r:embed="rId47"/>
                <a:stretch>
                  <a:fillRect/>
                </a:stretch>
              </p:blipFill>
              <p:spPr>
                <a:xfrm>
                  <a:off x="430624" y="474120"/>
                  <a:ext cx="10188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1" name="Ink 50">
                  <a:extLst>
                    <a:ext uri="{FF2B5EF4-FFF2-40B4-BE49-F238E27FC236}">
                      <a16:creationId xmlns:a16="http://schemas.microsoft.com/office/drawing/2014/main" id="{DFBE3BC8-B653-A4B2-5430-48D7BD997892}"/>
                    </a:ext>
                  </a:extLst>
                </p14:cNvPr>
                <p14:cNvContentPartPr/>
                <p14:nvPr/>
              </p14:nvContentPartPr>
              <p14:xfrm>
                <a:off x="401104" y="336240"/>
                <a:ext cx="171000" cy="186120"/>
              </p14:xfrm>
            </p:contentPart>
          </mc:Choice>
          <mc:Fallback xmlns="">
            <p:pic>
              <p:nvPicPr>
                <p:cNvPr id="51" name="Ink 50">
                  <a:extLst>
                    <a:ext uri="{FF2B5EF4-FFF2-40B4-BE49-F238E27FC236}">
                      <a16:creationId xmlns:a16="http://schemas.microsoft.com/office/drawing/2014/main" id="{DFBE3BC8-B653-A4B2-5430-48D7BD997892}"/>
                    </a:ext>
                  </a:extLst>
                </p:cNvPr>
                <p:cNvPicPr/>
                <p:nvPr/>
              </p:nvPicPr>
              <p:blipFill>
                <a:blip r:embed="rId49"/>
                <a:stretch>
                  <a:fillRect/>
                </a:stretch>
              </p:blipFill>
              <p:spPr>
                <a:xfrm>
                  <a:off x="392464" y="327600"/>
                  <a:ext cx="18864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2" name="Ink 51">
                  <a:extLst>
                    <a:ext uri="{FF2B5EF4-FFF2-40B4-BE49-F238E27FC236}">
                      <a16:creationId xmlns:a16="http://schemas.microsoft.com/office/drawing/2014/main" id="{3BBFF42D-B5F6-E956-5182-3D9BE43343BA}"/>
                    </a:ext>
                  </a:extLst>
                </p14:cNvPr>
                <p14:cNvContentPartPr/>
                <p14:nvPr/>
              </p14:nvContentPartPr>
              <p14:xfrm>
                <a:off x="610264" y="311040"/>
                <a:ext cx="263520" cy="208440"/>
              </p14:xfrm>
            </p:contentPart>
          </mc:Choice>
          <mc:Fallback xmlns="">
            <p:pic>
              <p:nvPicPr>
                <p:cNvPr id="52" name="Ink 51">
                  <a:extLst>
                    <a:ext uri="{FF2B5EF4-FFF2-40B4-BE49-F238E27FC236}">
                      <a16:creationId xmlns:a16="http://schemas.microsoft.com/office/drawing/2014/main" id="{3BBFF42D-B5F6-E956-5182-3D9BE43343BA}"/>
                    </a:ext>
                  </a:extLst>
                </p:cNvPr>
                <p:cNvPicPr/>
                <p:nvPr/>
              </p:nvPicPr>
              <p:blipFill>
                <a:blip r:embed="rId51"/>
                <a:stretch>
                  <a:fillRect/>
                </a:stretch>
              </p:blipFill>
              <p:spPr>
                <a:xfrm>
                  <a:off x="601624" y="302040"/>
                  <a:ext cx="28116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3" name="Ink 52">
                  <a:extLst>
                    <a:ext uri="{FF2B5EF4-FFF2-40B4-BE49-F238E27FC236}">
                      <a16:creationId xmlns:a16="http://schemas.microsoft.com/office/drawing/2014/main" id="{F11D1C0A-1C1B-DCB0-529F-5CF5FF0E7367}"/>
                    </a:ext>
                  </a:extLst>
                </p14:cNvPr>
                <p14:cNvContentPartPr/>
                <p14:nvPr/>
              </p14:nvContentPartPr>
              <p14:xfrm>
                <a:off x="746704" y="668160"/>
                <a:ext cx="72360" cy="137160"/>
              </p14:xfrm>
            </p:contentPart>
          </mc:Choice>
          <mc:Fallback xmlns="">
            <p:pic>
              <p:nvPicPr>
                <p:cNvPr id="53" name="Ink 52">
                  <a:extLst>
                    <a:ext uri="{FF2B5EF4-FFF2-40B4-BE49-F238E27FC236}">
                      <a16:creationId xmlns:a16="http://schemas.microsoft.com/office/drawing/2014/main" id="{F11D1C0A-1C1B-DCB0-529F-5CF5FF0E7367}"/>
                    </a:ext>
                  </a:extLst>
                </p:cNvPr>
                <p:cNvPicPr/>
                <p:nvPr/>
              </p:nvPicPr>
              <p:blipFill>
                <a:blip r:embed="rId53"/>
                <a:stretch>
                  <a:fillRect/>
                </a:stretch>
              </p:blipFill>
              <p:spPr>
                <a:xfrm>
                  <a:off x="738064" y="659520"/>
                  <a:ext cx="9000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4" name="Ink 53">
                  <a:extLst>
                    <a:ext uri="{FF2B5EF4-FFF2-40B4-BE49-F238E27FC236}">
                      <a16:creationId xmlns:a16="http://schemas.microsoft.com/office/drawing/2014/main" id="{314600BF-01F7-706A-6D2A-FD0F4D4026D5}"/>
                    </a:ext>
                  </a:extLst>
                </p14:cNvPr>
                <p14:cNvContentPartPr/>
                <p14:nvPr/>
              </p14:nvContentPartPr>
              <p14:xfrm>
                <a:off x="645184" y="611640"/>
                <a:ext cx="159120" cy="155160"/>
              </p14:xfrm>
            </p:contentPart>
          </mc:Choice>
          <mc:Fallback xmlns="">
            <p:pic>
              <p:nvPicPr>
                <p:cNvPr id="54" name="Ink 53">
                  <a:extLst>
                    <a:ext uri="{FF2B5EF4-FFF2-40B4-BE49-F238E27FC236}">
                      <a16:creationId xmlns:a16="http://schemas.microsoft.com/office/drawing/2014/main" id="{314600BF-01F7-706A-6D2A-FD0F4D4026D5}"/>
                    </a:ext>
                  </a:extLst>
                </p:cNvPr>
                <p:cNvPicPr/>
                <p:nvPr/>
              </p:nvPicPr>
              <p:blipFill>
                <a:blip r:embed="rId55"/>
                <a:stretch>
                  <a:fillRect/>
                </a:stretch>
              </p:blipFill>
              <p:spPr>
                <a:xfrm>
                  <a:off x="636184" y="602640"/>
                  <a:ext cx="17676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5" name="Ink 54">
                  <a:extLst>
                    <a:ext uri="{FF2B5EF4-FFF2-40B4-BE49-F238E27FC236}">
                      <a16:creationId xmlns:a16="http://schemas.microsoft.com/office/drawing/2014/main" id="{BFEED2CD-58E0-1180-B65C-EADC0D8AB914}"/>
                    </a:ext>
                  </a:extLst>
                </p14:cNvPr>
                <p14:cNvContentPartPr/>
                <p14:nvPr/>
              </p14:nvContentPartPr>
              <p14:xfrm>
                <a:off x="850024" y="620640"/>
                <a:ext cx="134280" cy="114480"/>
              </p14:xfrm>
            </p:contentPart>
          </mc:Choice>
          <mc:Fallback xmlns="">
            <p:pic>
              <p:nvPicPr>
                <p:cNvPr id="55" name="Ink 54">
                  <a:extLst>
                    <a:ext uri="{FF2B5EF4-FFF2-40B4-BE49-F238E27FC236}">
                      <a16:creationId xmlns:a16="http://schemas.microsoft.com/office/drawing/2014/main" id="{BFEED2CD-58E0-1180-B65C-EADC0D8AB914}"/>
                    </a:ext>
                  </a:extLst>
                </p:cNvPr>
                <p:cNvPicPr/>
                <p:nvPr/>
              </p:nvPicPr>
              <p:blipFill>
                <a:blip r:embed="rId57"/>
                <a:stretch>
                  <a:fillRect/>
                </a:stretch>
              </p:blipFill>
              <p:spPr>
                <a:xfrm>
                  <a:off x="841024" y="612000"/>
                  <a:ext cx="15192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6" name="Ink 55">
                  <a:extLst>
                    <a:ext uri="{FF2B5EF4-FFF2-40B4-BE49-F238E27FC236}">
                      <a16:creationId xmlns:a16="http://schemas.microsoft.com/office/drawing/2014/main" id="{E7B56EFF-ED08-7FAA-FE3D-06D668BC6AB9}"/>
                    </a:ext>
                  </a:extLst>
                </p14:cNvPr>
                <p14:cNvContentPartPr/>
                <p14:nvPr/>
              </p14:nvContentPartPr>
              <p14:xfrm>
                <a:off x="925624" y="475920"/>
                <a:ext cx="124200" cy="178560"/>
              </p14:xfrm>
            </p:contentPart>
          </mc:Choice>
          <mc:Fallback xmlns="">
            <p:pic>
              <p:nvPicPr>
                <p:cNvPr id="56" name="Ink 55">
                  <a:extLst>
                    <a:ext uri="{FF2B5EF4-FFF2-40B4-BE49-F238E27FC236}">
                      <a16:creationId xmlns:a16="http://schemas.microsoft.com/office/drawing/2014/main" id="{E7B56EFF-ED08-7FAA-FE3D-06D668BC6AB9}"/>
                    </a:ext>
                  </a:extLst>
                </p:cNvPr>
                <p:cNvPicPr/>
                <p:nvPr/>
              </p:nvPicPr>
              <p:blipFill>
                <a:blip r:embed="rId59"/>
                <a:stretch>
                  <a:fillRect/>
                </a:stretch>
              </p:blipFill>
              <p:spPr>
                <a:xfrm>
                  <a:off x="916984" y="466920"/>
                  <a:ext cx="14184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7" name="Ink 56">
                  <a:extLst>
                    <a:ext uri="{FF2B5EF4-FFF2-40B4-BE49-F238E27FC236}">
                      <a16:creationId xmlns:a16="http://schemas.microsoft.com/office/drawing/2014/main" id="{78AC77F9-AFD3-775D-311B-7FCEF1BA4F92}"/>
                    </a:ext>
                  </a:extLst>
                </p14:cNvPr>
                <p14:cNvContentPartPr/>
                <p14:nvPr/>
              </p14:nvContentPartPr>
              <p14:xfrm>
                <a:off x="1000864" y="387000"/>
                <a:ext cx="335160" cy="210240"/>
              </p14:xfrm>
            </p:contentPart>
          </mc:Choice>
          <mc:Fallback xmlns="">
            <p:pic>
              <p:nvPicPr>
                <p:cNvPr id="57" name="Ink 56">
                  <a:extLst>
                    <a:ext uri="{FF2B5EF4-FFF2-40B4-BE49-F238E27FC236}">
                      <a16:creationId xmlns:a16="http://schemas.microsoft.com/office/drawing/2014/main" id="{78AC77F9-AFD3-775D-311B-7FCEF1BA4F92}"/>
                    </a:ext>
                  </a:extLst>
                </p:cNvPr>
                <p:cNvPicPr/>
                <p:nvPr/>
              </p:nvPicPr>
              <p:blipFill>
                <a:blip r:embed="rId61"/>
                <a:stretch>
                  <a:fillRect/>
                </a:stretch>
              </p:blipFill>
              <p:spPr>
                <a:xfrm>
                  <a:off x="992224" y="378360"/>
                  <a:ext cx="352800" cy="227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2">
            <p14:nvContentPartPr>
              <p14:cNvPr id="59" name="Ink 58">
                <a:extLst>
                  <a:ext uri="{FF2B5EF4-FFF2-40B4-BE49-F238E27FC236}">
                    <a16:creationId xmlns:a16="http://schemas.microsoft.com/office/drawing/2014/main" id="{3A765C27-998A-A6FC-A23D-0B86E795209B}"/>
                  </a:ext>
                </a:extLst>
              </p14:cNvPr>
              <p14:cNvContentPartPr/>
              <p14:nvPr/>
            </p14:nvContentPartPr>
            <p14:xfrm>
              <a:off x="11944" y="2085120"/>
              <a:ext cx="339840" cy="1140120"/>
            </p14:xfrm>
          </p:contentPart>
        </mc:Choice>
        <mc:Fallback xmlns="">
          <p:pic>
            <p:nvPicPr>
              <p:cNvPr id="59" name="Ink 58">
                <a:extLst>
                  <a:ext uri="{FF2B5EF4-FFF2-40B4-BE49-F238E27FC236}">
                    <a16:creationId xmlns:a16="http://schemas.microsoft.com/office/drawing/2014/main" id="{3A765C27-998A-A6FC-A23D-0B86E795209B}"/>
                  </a:ext>
                </a:extLst>
              </p:cNvPr>
              <p:cNvPicPr/>
              <p:nvPr/>
            </p:nvPicPr>
            <p:blipFill>
              <a:blip r:embed="rId63"/>
              <a:stretch>
                <a:fillRect/>
              </a:stretch>
            </p:blipFill>
            <p:spPr>
              <a:xfrm>
                <a:off x="2944" y="2076120"/>
                <a:ext cx="357480" cy="11577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0" name="Ink 59">
                <a:extLst>
                  <a:ext uri="{FF2B5EF4-FFF2-40B4-BE49-F238E27FC236}">
                    <a16:creationId xmlns:a16="http://schemas.microsoft.com/office/drawing/2014/main" id="{BA039A22-E315-D0B3-BA7B-57A2D8E8A882}"/>
                  </a:ext>
                </a:extLst>
              </p14:cNvPr>
              <p14:cNvContentPartPr/>
              <p14:nvPr/>
            </p14:nvContentPartPr>
            <p14:xfrm>
              <a:off x="137584" y="1893600"/>
              <a:ext cx="169920" cy="66960"/>
            </p14:xfrm>
          </p:contentPart>
        </mc:Choice>
        <mc:Fallback xmlns="">
          <p:pic>
            <p:nvPicPr>
              <p:cNvPr id="60" name="Ink 59">
                <a:extLst>
                  <a:ext uri="{FF2B5EF4-FFF2-40B4-BE49-F238E27FC236}">
                    <a16:creationId xmlns:a16="http://schemas.microsoft.com/office/drawing/2014/main" id="{BA039A22-E315-D0B3-BA7B-57A2D8E8A882}"/>
                  </a:ext>
                </a:extLst>
              </p:cNvPr>
              <p:cNvPicPr/>
              <p:nvPr/>
            </p:nvPicPr>
            <p:blipFill>
              <a:blip r:embed="rId65"/>
              <a:stretch>
                <a:fillRect/>
              </a:stretch>
            </p:blipFill>
            <p:spPr>
              <a:xfrm>
                <a:off x="128584" y="1884600"/>
                <a:ext cx="18756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1" name="Ink 60">
                <a:extLst>
                  <a:ext uri="{FF2B5EF4-FFF2-40B4-BE49-F238E27FC236}">
                    <a16:creationId xmlns:a16="http://schemas.microsoft.com/office/drawing/2014/main" id="{5C9614F7-676E-4DA0-813C-DA5CEFC9DE66}"/>
                  </a:ext>
                </a:extLst>
              </p14:cNvPr>
              <p14:cNvContentPartPr/>
              <p14:nvPr/>
            </p14:nvContentPartPr>
            <p14:xfrm>
              <a:off x="412264" y="2468160"/>
              <a:ext cx="29880" cy="23040"/>
            </p14:xfrm>
          </p:contentPart>
        </mc:Choice>
        <mc:Fallback xmlns="">
          <p:pic>
            <p:nvPicPr>
              <p:cNvPr id="61" name="Ink 60">
                <a:extLst>
                  <a:ext uri="{FF2B5EF4-FFF2-40B4-BE49-F238E27FC236}">
                    <a16:creationId xmlns:a16="http://schemas.microsoft.com/office/drawing/2014/main" id="{5C9614F7-676E-4DA0-813C-DA5CEFC9DE66}"/>
                  </a:ext>
                </a:extLst>
              </p:cNvPr>
              <p:cNvPicPr/>
              <p:nvPr/>
            </p:nvPicPr>
            <p:blipFill>
              <a:blip r:embed="rId67"/>
              <a:stretch>
                <a:fillRect/>
              </a:stretch>
            </p:blipFill>
            <p:spPr>
              <a:xfrm>
                <a:off x="403264" y="2459520"/>
                <a:ext cx="475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2" name="Ink 61">
                <a:extLst>
                  <a:ext uri="{FF2B5EF4-FFF2-40B4-BE49-F238E27FC236}">
                    <a16:creationId xmlns:a16="http://schemas.microsoft.com/office/drawing/2014/main" id="{E7722697-9316-495B-9470-AFC296C322B3}"/>
                  </a:ext>
                </a:extLst>
              </p14:cNvPr>
              <p14:cNvContentPartPr/>
              <p14:nvPr/>
            </p14:nvContentPartPr>
            <p14:xfrm>
              <a:off x="460864" y="3198600"/>
              <a:ext cx="12960" cy="11160"/>
            </p14:xfrm>
          </p:contentPart>
        </mc:Choice>
        <mc:Fallback xmlns="">
          <p:pic>
            <p:nvPicPr>
              <p:cNvPr id="62" name="Ink 61">
                <a:extLst>
                  <a:ext uri="{FF2B5EF4-FFF2-40B4-BE49-F238E27FC236}">
                    <a16:creationId xmlns:a16="http://schemas.microsoft.com/office/drawing/2014/main" id="{E7722697-9316-495B-9470-AFC296C322B3}"/>
                  </a:ext>
                </a:extLst>
              </p:cNvPr>
              <p:cNvPicPr/>
              <p:nvPr/>
            </p:nvPicPr>
            <p:blipFill>
              <a:blip r:embed="rId69"/>
              <a:stretch>
                <a:fillRect/>
              </a:stretch>
            </p:blipFill>
            <p:spPr>
              <a:xfrm>
                <a:off x="451864" y="3189960"/>
                <a:ext cx="306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3" name="Ink 62">
                <a:extLst>
                  <a:ext uri="{FF2B5EF4-FFF2-40B4-BE49-F238E27FC236}">
                    <a16:creationId xmlns:a16="http://schemas.microsoft.com/office/drawing/2014/main" id="{EF1C60FA-01BC-CB2F-EE28-73A3A686EA08}"/>
                  </a:ext>
                </a:extLst>
              </p14:cNvPr>
              <p14:cNvContentPartPr/>
              <p14:nvPr/>
            </p14:nvContentPartPr>
            <p14:xfrm>
              <a:off x="288064" y="4297320"/>
              <a:ext cx="14400" cy="20520"/>
            </p14:xfrm>
          </p:contentPart>
        </mc:Choice>
        <mc:Fallback xmlns="">
          <p:pic>
            <p:nvPicPr>
              <p:cNvPr id="63" name="Ink 62">
                <a:extLst>
                  <a:ext uri="{FF2B5EF4-FFF2-40B4-BE49-F238E27FC236}">
                    <a16:creationId xmlns:a16="http://schemas.microsoft.com/office/drawing/2014/main" id="{EF1C60FA-01BC-CB2F-EE28-73A3A686EA08}"/>
                  </a:ext>
                </a:extLst>
              </p:cNvPr>
              <p:cNvPicPr/>
              <p:nvPr/>
            </p:nvPicPr>
            <p:blipFill>
              <a:blip r:embed="rId71"/>
              <a:stretch>
                <a:fillRect/>
              </a:stretch>
            </p:blipFill>
            <p:spPr>
              <a:xfrm>
                <a:off x="279064" y="4288320"/>
                <a:ext cx="3204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2528" name="Ink 22527">
                <a:extLst>
                  <a:ext uri="{FF2B5EF4-FFF2-40B4-BE49-F238E27FC236}">
                    <a16:creationId xmlns:a16="http://schemas.microsoft.com/office/drawing/2014/main" id="{D8AAE490-E44F-4982-91BE-1956ED74046C}"/>
                  </a:ext>
                </a:extLst>
              </p14:cNvPr>
              <p14:cNvContentPartPr/>
              <p14:nvPr/>
            </p14:nvContentPartPr>
            <p14:xfrm>
              <a:off x="2407384" y="528120"/>
              <a:ext cx="1109520" cy="378360"/>
            </p14:xfrm>
          </p:contentPart>
        </mc:Choice>
        <mc:Fallback xmlns="">
          <p:pic>
            <p:nvPicPr>
              <p:cNvPr id="22528" name="Ink 22527">
                <a:extLst>
                  <a:ext uri="{FF2B5EF4-FFF2-40B4-BE49-F238E27FC236}">
                    <a16:creationId xmlns:a16="http://schemas.microsoft.com/office/drawing/2014/main" id="{D8AAE490-E44F-4982-91BE-1956ED74046C}"/>
                  </a:ext>
                </a:extLst>
              </p:cNvPr>
              <p:cNvPicPr/>
              <p:nvPr/>
            </p:nvPicPr>
            <p:blipFill>
              <a:blip r:embed="rId73"/>
              <a:stretch>
                <a:fillRect/>
              </a:stretch>
            </p:blipFill>
            <p:spPr>
              <a:xfrm>
                <a:off x="2398744" y="519480"/>
                <a:ext cx="112716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2529" name="Ink 22528">
                <a:extLst>
                  <a:ext uri="{FF2B5EF4-FFF2-40B4-BE49-F238E27FC236}">
                    <a16:creationId xmlns:a16="http://schemas.microsoft.com/office/drawing/2014/main" id="{741E841A-8520-3FE1-CF5B-2F3F12A56B25}"/>
                  </a:ext>
                </a:extLst>
              </p14:cNvPr>
              <p14:cNvContentPartPr/>
              <p14:nvPr/>
            </p14:nvContentPartPr>
            <p14:xfrm>
              <a:off x="5755384" y="2156760"/>
              <a:ext cx="383400" cy="1053720"/>
            </p14:xfrm>
          </p:contentPart>
        </mc:Choice>
        <mc:Fallback xmlns="">
          <p:pic>
            <p:nvPicPr>
              <p:cNvPr id="22529" name="Ink 22528">
                <a:extLst>
                  <a:ext uri="{FF2B5EF4-FFF2-40B4-BE49-F238E27FC236}">
                    <a16:creationId xmlns:a16="http://schemas.microsoft.com/office/drawing/2014/main" id="{741E841A-8520-3FE1-CF5B-2F3F12A56B25}"/>
                  </a:ext>
                </a:extLst>
              </p:cNvPr>
              <p:cNvPicPr/>
              <p:nvPr/>
            </p:nvPicPr>
            <p:blipFill>
              <a:blip r:embed="rId75"/>
              <a:stretch>
                <a:fillRect/>
              </a:stretch>
            </p:blipFill>
            <p:spPr>
              <a:xfrm>
                <a:off x="5746744" y="2147760"/>
                <a:ext cx="401040" cy="1071360"/>
              </a:xfrm>
              <a:prstGeom prst="rect">
                <a:avLst/>
              </a:prstGeom>
            </p:spPr>
          </p:pic>
        </mc:Fallback>
      </mc:AlternateContent>
      <p:grpSp>
        <p:nvGrpSpPr>
          <p:cNvPr id="22532" name="Group 22531">
            <a:extLst>
              <a:ext uri="{FF2B5EF4-FFF2-40B4-BE49-F238E27FC236}">
                <a16:creationId xmlns:a16="http://schemas.microsoft.com/office/drawing/2014/main" id="{89B2D176-1F36-6D65-285F-8C18C348496E}"/>
              </a:ext>
            </a:extLst>
          </p:cNvPr>
          <p:cNvGrpSpPr/>
          <p:nvPr/>
        </p:nvGrpSpPr>
        <p:grpSpPr>
          <a:xfrm>
            <a:off x="7081264" y="3177360"/>
            <a:ext cx="1516320" cy="524520"/>
            <a:chOff x="7081264" y="3177360"/>
            <a:chExt cx="1516320" cy="524520"/>
          </a:xfrm>
        </p:grpSpPr>
        <mc:AlternateContent xmlns:mc="http://schemas.openxmlformats.org/markup-compatibility/2006" xmlns:p14="http://schemas.microsoft.com/office/powerpoint/2010/main">
          <mc:Choice Requires="p14">
            <p:contentPart p14:bwMode="auto" r:id="rId76">
              <p14:nvContentPartPr>
                <p14:cNvPr id="41" name="Ink 40">
                  <a:extLst>
                    <a:ext uri="{FF2B5EF4-FFF2-40B4-BE49-F238E27FC236}">
                      <a16:creationId xmlns:a16="http://schemas.microsoft.com/office/drawing/2014/main" id="{B722195D-6497-228B-D395-1828CEE98453}"/>
                    </a:ext>
                  </a:extLst>
                </p14:cNvPr>
                <p14:cNvContentPartPr/>
                <p14:nvPr/>
              </p14:nvContentPartPr>
              <p14:xfrm>
                <a:off x="7081264" y="3270600"/>
                <a:ext cx="54000" cy="303120"/>
              </p14:xfrm>
            </p:contentPart>
          </mc:Choice>
          <mc:Fallback xmlns="">
            <p:pic>
              <p:nvPicPr>
                <p:cNvPr id="41" name="Ink 40">
                  <a:extLst>
                    <a:ext uri="{FF2B5EF4-FFF2-40B4-BE49-F238E27FC236}">
                      <a16:creationId xmlns:a16="http://schemas.microsoft.com/office/drawing/2014/main" id="{B722195D-6497-228B-D395-1828CEE98453}"/>
                    </a:ext>
                  </a:extLst>
                </p:cNvPr>
                <p:cNvPicPr/>
                <p:nvPr/>
              </p:nvPicPr>
              <p:blipFill>
                <a:blip r:embed="rId77"/>
                <a:stretch>
                  <a:fillRect/>
                </a:stretch>
              </p:blipFill>
              <p:spPr>
                <a:xfrm>
                  <a:off x="7072624" y="3261600"/>
                  <a:ext cx="71640" cy="3207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2" name="Ink 41">
                  <a:extLst>
                    <a:ext uri="{FF2B5EF4-FFF2-40B4-BE49-F238E27FC236}">
                      <a16:creationId xmlns:a16="http://schemas.microsoft.com/office/drawing/2014/main" id="{6B45D4D8-00B8-4C9B-0AA3-CDD9132ED407}"/>
                    </a:ext>
                  </a:extLst>
                </p14:cNvPr>
                <p14:cNvContentPartPr/>
                <p14:nvPr/>
              </p14:nvContentPartPr>
              <p14:xfrm>
                <a:off x="7111504" y="3177360"/>
                <a:ext cx="816480" cy="396360"/>
              </p14:xfrm>
            </p:contentPart>
          </mc:Choice>
          <mc:Fallback xmlns="">
            <p:pic>
              <p:nvPicPr>
                <p:cNvPr id="42" name="Ink 41">
                  <a:extLst>
                    <a:ext uri="{FF2B5EF4-FFF2-40B4-BE49-F238E27FC236}">
                      <a16:creationId xmlns:a16="http://schemas.microsoft.com/office/drawing/2014/main" id="{6B45D4D8-00B8-4C9B-0AA3-CDD9132ED407}"/>
                    </a:ext>
                  </a:extLst>
                </p:cNvPr>
                <p:cNvPicPr/>
                <p:nvPr/>
              </p:nvPicPr>
              <p:blipFill>
                <a:blip r:embed="rId79"/>
                <a:stretch>
                  <a:fillRect/>
                </a:stretch>
              </p:blipFill>
              <p:spPr>
                <a:xfrm>
                  <a:off x="7102864" y="3168720"/>
                  <a:ext cx="834120" cy="414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4" name="Ink 43">
                  <a:extLst>
                    <a:ext uri="{FF2B5EF4-FFF2-40B4-BE49-F238E27FC236}">
                      <a16:creationId xmlns:a16="http://schemas.microsoft.com/office/drawing/2014/main" id="{34481248-CE27-A7ED-00FD-48562B61380A}"/>
                    </a:ext>
                  </a:extLst>
                </p14:cNvPr>
                <p14:cNvContentPartPr/>
                <p14:nvPr/>
              </p14:nvContentPartPr>
              <p14:xfrm>
                <a:off x="7266664" y="3666960"/>
                <a:ext cx="380160" cy="34920"/>
              </p14:xfrm>
            </p:contentPart>
          </mc:Choice>
          <mc:Fallback xmlns="">
            <p:pic>
              <p:nvPicPr>
                <p:cNvPr id="44" name="Ink 43">
                  <a:extLst>
                    <a:ext uri="{FF2B5EF4-FFF2-40B4-BE49-F238E27FC236}">
                      <a16:creationId xmlns:a16="http://schemas.microsoft.com/office/drawing/2014/main" id="{34481248-CE27-A7ED-00FD-48562B61380A}"/>
                    </a:ext>
                  </a:extLst>
                </p:cNvPr>
                <p:cNvPicPr/>
                <p:nvPr/>
              </p:nvPicPr>
              <p:blipFill>
                <a:blip r:embed="rId81"/>
                <a:stretch>
                  <a:fillRect/>
                </a:stretch>
              </p:blipFill>
              <p:spPr>
                <a:xfrm>
                  <a:off x="7257664" y="3657960"/>
                  <a:ext cx="39780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45" name="Ink 44">
                  <a:extLst>
                    <a:ext uri="{FF2B5EF4-FFF2-40B4-BE49-F238E27FC236}">
                      <a16:creationId xmlns:a16="http://schemas.microsoft.com/office/drawing/2014/main" id="{AF3F6C61-9DE0-3B8B-BE04-61CC0FC8DA49}"/>
                    </a:ext>
                  </a:extLst>
                </p14:cNvPr>
                <p14:cNvContentPartPr/>
                <p14:nvPr/>
              </p14:nvContentPartPr>
              <p14:xfrm>
                <a:off x="8183944" y="3608640"/>
                <a:ext cx="413640" cy="24840"/>
              </p14:xfrm>
            </p:contentPart>
          </mc:Choice>
          <mc:Fallback xmlns="">
            <p:pic>
              <p:nvPicPr>
                <p:cNvPr id="45" name="Ink 44">
                  <a:extLst>
                    <a:ext uri="{FF2B5EF4-FFF2-40B4-BE49-F238E27FC236}">
                      <a16:creationId xmlns:a16="http://schemas.microsoft.com/office/drawing/2014/main" id="{AF3F6C61-9DE0-3B8B-BE04-61CC0FC8DA49}"/>
                    </a:ext>
                  </a:extLst>
                </p:cNvPr>
                <p:cNvPicPr/>
                <p:nvPr/>
              </p:nvPicPr>
              <p:blipFill>
                <a:blip r:embed="rId83"/>
                <a:stretch>
                  <a:fillRect/>
                </a:stretch>
              </p:blipFill>
              <p:spPr>
                <a:xfrm>
                  <a:off x="8174944" y="3599640"/>
                  <a:ext cx="43128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2531" name="Ink 22530">
                  <a:extLst>
                    <a:ext uri="{FF2B5EF4-FFF2-40B4-BE49-F238E27FC236}">
                      <a16:creationId xmlns:a16="http://schemas.microsoft.com/office/drawing/2014/main" id="{9C09FEB6-AD37-3F0D-3761-445E6B43ACCF}"/>
                    </a:ext>
                  </a:extLst>
                </p14:cNvPr>
                <p14:cNvContentPartPr/>
                <p14:nvPr/>
              </p14:nvContentPartPr>
              <p14:xfrm>
                <a:off x="7294384" y="3548160"/>
                <a:ext cx="401040" cy="8280"/>
              </p14:xfrm>
            </p:contentPart>
          </mc:Choice>
          <mc:Fallback xmlns="">
            <p:pic>
              <p:nvPicPr>
                <p:cNvPr id="22531" name="Ink 22530">
                  <a:extLst>
                    <a:ext uri="{FF2B5EF4-FFF2-40B4-BE49-F238E27FC236}">
                      <a16:creationId xmlns:a16="http://schemas.microsoft.com/office/drawing/2014/main" id="{9C09FEB6-AD37-3F0D-3761-445E6B43ACCF}"/>
                    </a:ext>
                  </a:extLst>
                </p:cNvPr>
                <p:cNvPicPr/>
                <p:nvPr/>
              </p:nvPicPr>
              <p:blipFill>
                <a:blip r:embed="rId85"/>
                <a:stretch>
                  <a:fillRect/>
                </a:stretch>
              </p:blipFill>
              <p:spPr>
                <a:xfrm>
                  <a:off x="7285744" y="3539520"/>
                  <a:ext cx="418680" cy="25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6">
            <p14:nvContentPartPr>
              <p14:cNvPr id="22533" name="Ink 22532">
                <a:extLst>
                  <a:ext uri="{FF2B5EF4-FFF2-40B4-BE49-F238E27FC236}">
                    <a16:creationId xmlns:a16="http://schemas.microsoft.com/office/drawing/2014/main" id="{56750EE8-E1CA-1029-7C85-251D6BA71B1C}"/>
                  </a:ext>
                </a:extLst>
              </p14:cNvPr>
              <p14:cNvContentPartPr/>
              <p14:nvPr/>
            </p14:nvContentPartPr>
            <p14:xfrm>
              <a:off x="10769464" y="3602880"/>
              <a:ext cx="6480" cy="6480"/>
            </p14:xfrm>
          </p:contentPart>
        </mc:Choice>
        <mc:Fallback xmlns="">
          <p:pic>
            <p:nvPicPr>
              <p:cNvPr id="22533" name="Ink 22532">
                <a:extLst>
                  <a:ext uri="{FF2B5EF4-FFF2-40B4-BE49-F238E27FC236}">
                    <a16:creationId xmlns:a16="http://schemas.microsoft.com/office/drawing/2014/main" id="{56750EE8-E1CA-1029-7C85-251D6BA71B1C}"/>
                  </a:ext>
                </a:extLst>
              </p:cNvPr>
              <p:cNvPicPr/>
              <p:nvPr/>
            </p:nvPicPr>
            <p:blipFill>
              <a:blip r:embed="rId87"/>
              <a:stretch>
                <a:fillRect/>
              </a:stretch>
            </p:blipFill>
            <p:spPr>
              <a:xfrm>
                <a:off x="10760824" y="359388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22534" name="Ink 22533">
                <a:extLst>
                  <a:ext uri="{FF2B5EF4-FFF2-40B4-BE49-F238E27FC236}">
                    <a16:creationId xmlns:a16="http://schemas.microsoft.com/office/drawing/2014/main" id="{229E3F76-CF89-C5FA-F0DE-4101A6FCFCB6}"/>
                  </a:ext>
                </a:extLst>
              </p14:cNvPr>
              <p14:cNvContentPartPr/>
              <p14:nvPr/>
            </p14:nvContentPartPr>
            <p14:xfrm>
              <a:off x="7427584" y="3563280"/>
              <a:ext cx="25200" cy="9000"/>
            </p14:xfrm>
          </p:contentPart>
        </mc:Choice>
        <mc:Fallback xmlns="">
          <p:pic>
            <p:nvPicPr>
              <p:cNvPr id="22534" name="Ink 22533">
                <a:extLst>
                  <a:ext uri="{FF2B5EF4-FFF2-40B4-BE49-F238E27FC236}">
                    <a16:creationId xmlns:a16="http://schemas.microsoft.com/office/drawing/2014/main" id="{229E3F76-CF89-C5FA-F0DE-4101A6FCFCB6}"/>
                  </a:ext>
                </a:extLst>
              </p:cNvPr>
              <p:cNvPicPr/>
              <p:nvPr/>
            </p:nvPicPr>
            <p:blipFill>
              <a:blip r:embed="rId89"/>
              <a:stretch>
                <a:fillRect/>
              </a:stretch>
            </p:blipFill>
            <p:spPr>
              <a:xfrm>
                <a:off x="7418584" y="3554640"/>
                <a:ext cx="4284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2535" name="Ink 22534">
                <a:extLst>
                  <a:ext uri="{FF2B5EF4-FFF2-40B4-BE49-F238E27FC236}">
                    <a16:creationId xmlns:a16="http://schemas.microsoft.com/office/drawing/2014/main" id="{9316A775-2AF5-C467-585D-19634C0D4751}"/>
                  </a:ext>
                </a:extLst>
              </p14:cNvPr>
              <p14:cNvContentPartPr/>
              <p14:nvPr/>
            </p14:nvContentPartPr>
            <p14:xfrm>
              <a:off x="73864" y="2708280"/>
              <a:ext cx="5916240" cy="920520"/>
            </p14:xfrm>
          </p:contentPart>
        </mc:Choice>
        <mc:Fallback xmlns="">
          <p:pic>
            <p:nvPicPr>
              <p:cNvPr id="22535" name="Ink 22534">
                <a:extLst>
                  <a:ext uri="{FF2B5EF4-FFF2-40B4-BE49-F238E27FC236}">
                    <a16:creationId xmlns:a16="http://schemas.microsoft.com/office/drawing/2014/main" id="{9316A775-2AF5-C467-585D-19634C0D4751}"/>
                  </a:ext>
                </a:extLst>
              </p:cNvPr>
              <p:cNvPicPr/>
              <p:nvPr/>
            </p:nvPicPr>
            <p:blipFill>
              <a:blip r:embed="rId91"/>
              <a:stretch>
                <a:fillRect/>
              </a:stretch>
            </p:blipFill>
            <p:spPr>
              <a:xfrm>
                <a:off x="64864" y="2699640"/>
                <a:ext cx="5933880" cy="9381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22536" name="Ink 22535">
                <a:extLst>
                  <a:ext uri="{FF2B5EF4-FFF2-40B4-BE49-F238E27FC236}">
                    <a16:creationId xmlns:a16="http://schemas.microsoft.com/office/drawing/2014/main" id="{234A48EB-D48A-4422-D498-5798C12A8A3C}"/>
                  </a:ext>
                </a:extLst>
              </p14:cNvPr>
              <p14:cNvContentPartPr/>
              <p14:nvPr/>
            </p14:nvContentPartPr>
            <p14:xfrm>
              <a:off x="329464" y="3168360"/>
              <a:ext cx="232560" cy="213120"/>
            </p14:xfrm>
          </p:contentPart>
        </mc:Choice>
        <mc:Fallback xmlns="">
          <p:pic>
            <p:nvPicPr>
              <p:cNvPr id="22536" name="Ink 22535">
                <a:extLst>
                  <a:ext uri="{FF2B5EF4-FFF2-40B4-BE49-F238E27FC236}">
                    <a16:creationId xmlns:a16="http://schemas.microsoft.com/office/drawing/2014/main" id="{234A48EB-D48A-4422-D498-5798C12A8A3C}"/>
                  </a:ext>
                </a:extLst>
              </p:cNvPr>
              <p:cNvPicPr/>
              <p:nvPr/>
            </p:nvPicPr>
            <p:blipFill>
              <a:blip r:embed="rId93"/>
              <a:stretch>
                <a:fillRect/>
              </a:stretch>
            </p:blipFill>
            <p:spPr>
              <a:xfrm>
                <a:off x="320464" y="3159720"/>
                <a:ext cx="25020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22537" name="Ink 22536">
                <a:extLst>
                  <a:ext uri="{FF2B5EF4-FFF2-40B4-BE49-F238E27FC236}">
                    <a16:creationId xmlns:a16="http://schemas.microsoft.com/office/drawing/2014/main" id="{4E5AD70B-68ED-FE9B-5F0B-1F59F498AB60}"/>
                  </a:ext>
                </a:extLst>
              </p14:cNvPr>
              <p14:cNvContentPartPr/>
              <p14:nvPr/>
            </p14:nvContentPartPr>
            <p14:xfrm>
              <a:off x="7423264" y="3556080"/>
              <a:ext cx="96480" cy="43200"/>
            </p14:xfrm>
          </p:contentPart>
        </mc:Choice>
        <mc:Fallback xmlns="">
          <p:pic>
            <p:nvPicPr>
              <p:cNvPr id="22537" name="Ink 22536">
                <a:extLst>
                  <a:ext uri="{FF2B5EF4-FFF2-40B4-BE49-F238E27FC236}">
                    <a16:creationId xmlns:a16="http://schemas.microsoft.com/office/drawing/2014/main" id="{4E5AD70B-68ED-FE9B-5F0B-1F59F498AB60}"/>
                  </a:ext>
                </a:extLst>
              </p:cNvPr>
              <p:cNvPicPr/>
              <p:nvPr/>
            </p:nvPicPr>
            <p:blipFill>
              <a:blip r:embed="rId95"/>
              <a:stretch>
                <a:fillRect/>
              </a:stretch>
            </p:blipFill>
            <p:spPr>
              <a:xfrm>
                <a:off x="7414624" y="3547080"/>
                <a:ext cx="114120" cy="60840"/>
              </a:xfrm>
              <a:prstGeom prst="rect">
                <a:avLst/>
              </a:prstGeom>
            </p:spPr>
          </p:pic>
        </mc:Fallback>
      </mc:AlternateContent>
      <p:grpSp>
        <p:nvGrpSpPr>
          <p:cNvPr id="22541" name="Group 22540">
            <a:extLst>
              <a:ext uri="{FF2B5EF4-FFF2-40B4-BE49-F238E27FC236}">
                <a16:creationId xmlns:a16="http://schemas.microsoft.com/office/drawing/2014/main" id="{7646E6A5-17BB-A611-C3EC-14F43F378E0F}"/>
              </a:ext>
            </a:extLst>
          </p:cNvPr>
          <p:cNvGrpSpPr/>
          <p:nvPr/>
        </p:nvGrpSpPr>
        <p:grpSpPr>
          <a:xfrm>
            <a:off x="117424" y="573480"/>
            <a:ext cx="1879560" cy="4002120"/>
            <a:chOff x="117424" y="573480"/>
            <a:chExt cx="1879560" cy="4002120"/>
          </a:xfrm>
        </p:grpSpPr>
        <mc:AlternateContent xmlns:mc="http://schemas.openxmlformats.org/markup-compatibility/2006" xmlns:p14="http://schemas.microsoft.com/office/powerpoint/2010/main">
          <mc:Choice Requires="p14">
            <p:contentPart p14:bwMode="auto" r:id="rId96">
              <p14:nvContentPartPr>
                <p14:cNvPr id="22538" name="Ink 22537">
                  <a:extLst>
                    <a:ext uri="{FF2B5EF4-FFF2-40B4-BE49-F238E27FC236}">
                      <a16:creationId xmlns:a16="http://schemas.microsoft.com/office/drawing/2014/main" id="{4C8595B5-4806-A07E-411C-D4DF017FD9AE}"/>
                    </a:ext>
                  </a:extLst>
                </p14:cNvPr>
                <p14:cNvContentPartPr/>
                <p14:nvPr/>
              </p14:nvContentPartPr>
              <p14:xfrm>
                <a:off x="117424" y="573480"/>
                <a:ext cx="1794240" cy="4002120"/>
              </p14:xfrm>
            </p:contentPart>
          </mc:Choice>
          <mc:Fallback xmlns="">
            <p:pic>
              <p:nvPicPr>
                <p:cNvPr id="22538" name="Ink 22537">
                  <a:extLst>
                    <a:ext uri="{FF2B5EF4-FFF2-40B4-BE49-F238E27FC236}">
                      <a16:creationId xmlns:a16="http://schemas.microsoft.com/office/drawing/2014/main" id="{4C8595B5-4806-A07E-411C-D4DF017FD9AE}"/>
                    </a:ext>
                  </a:extLst>
                </p:cNvPr>
                <p:cNvPicPr/>
                <p:nvPr/>
              </p:nvPicPr>
              <p:blipFill>
                <a:blip r:embed="rId97"/>
                <a:stretch>
                  <a:fillRect/>
                </a:stretch>
              </p:blipFill>
              <p:spPr>
                <a:xfrm>
                  <a:off x="108424" y="564840"/>
                  <a:ext cx="1811880" cy="40197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22539" name="Ink 22538">
                  <a:extLst>
                    <a:ext uri="{FF2B5EF4-FFF2-40B4-BE49-F238E27FC236}">
                      <a16:creationId xmlns:a16="http://schemas.microsoft.com/office/drawing/2014/main" id="{E819D6CA-DC20-8579-1E0A-D54B346B5BAB}"/>
                    </a:ext>
                  </a:extLst>
                </p14:cNvPr>
                <p14:cNvContentPartPr/>
                <p14:nvPr/>
              </p14:nvContentPartPr>
              <p14:xfrm>
                <a:off x="1527904" y="2643840"/>
                <a:ext cx="98640" cy="55800"/>
              </p14:xfrm>
            </p:contentPart>
          </mc:Choice>
          <mc:Fallback xmlns="">
            <p:pic>
              <p:nvPicPr>
                <p:cNvPr id="22539" name="Ink 22538">
                  <a:extLst>
                    <a:ext uri="{FF2B5EF4-FFF2-40B4-BE49-F238E27FC236}">
                      <a16:creationId xmlns:a16="http://schemas.microsoft.com/office/drawing/2014/main" id="{E819D6CA-DC20-8579-1E0A-D54B346B5BAB}"/>
                    </a:ext>
                  </a:extLst>
                </p:cNvPr>
                <p:cNvPicPr/>
                <p:nvPr/>
              </p:nvPicPr>
              <p:blipFill>
                <a:blip r:embed="rId99"/>
                <a:stretch>
                  <a:fillRect/>
                </a:stretch>
              </p:blipFill>
              <p:spPr>
                <a:xfrm>
                  <a:off x="1518904" y="2635200"/>
                  <a:ext cx="11628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2540" name="Ink 22539">
                  <a:extLst>
                    <a:ext uri="{FF2B5EF4-FFF2-40B4-BE49-F238E27FC236}">
                      <a16:creationId xmlns:a16="http://schemas.microsoft.com/office/drawing/2014/main" id="{9A6660C8-E7CE-FF03-AE53-E8A69A24454F}"/>
                    </a:ext>
                  </a:extLst>
                </p14:cNvPr>
                <p14:cNvContentPartPr/>
                <p14:nvPr/>
              </p14:nvContentPartPr>
              <p14:xfrm>
                <a:off x="204544" y="2575440"/>
                <a:ext cx="1792440" cy="1083960"/>
              </p14:xfrm>
            </p:contentPart>
          </mc:Choice>
          <mc:Fallback xmlns="">
            <p:pic>
              <p:nvPicPr>
                <p:cNvPr id="22540" name="Ink 22539">
                  <a:extLst>
                    <a:ext uri="{FF2B5EF4-FFF2-40B4-BE49-F238E27FC236}">
                      <a16:creationId xmlns:a16="http://schemas.microsoft.com/office/drawing/2014/main" id="{9A6660C8-E7CE-FF03-AE53-E8A69A24454F}"/>
                    </a:ext>
                  </a:extLst>
                </p:cNvPr>
                <p:cNvPicPr/>
                <p:nvPr/>
              </p:nvPicPr>
              <p:blipFill>
                <a:blip r:embed="rId101"/>
                <a:stretch>
                  <a:fillRect/>
                </a:stretch>
              </p:blipFill>
              <p:spPr>
                <a:xfrm>
                  <a:off x="195904" y="2566440"/>
                  <a:ext cx="1810080" cy="1101600"/>
                </a:xfrm>
                <a:prstGeom prst="rect">
                  <a:avLst/>
                </a:prstGeom>
              </p:spPr>
            </p:pic>
          </mc:Fallback>
        </mc:AlternateContent>
      </p:grpSp>
      <p:grpSp>
        <p:nvGrpSpPr>
          <p:cNvPr id="22544" name="Group 22543">
            <a:extLst>
              <a:ext uri="{FF2B5EF4-FFF2-40B4-BE49-F238E27FC236}">
                <a16:creationId xmlns:a16="http://schemas.microsoft.com/office/drawing/2014/main" id="{AA2560A8-B742-2763-6806-7CDF793E52D5}"/>
              </a:ext>
            </a:extLst>
          </p:cNvPr>
          <p:cNvGrpSpPr/>
          <p:nvPr/>
        </p:nvGrpSpPr>
        <p:grpSpPr>
          <a:xfrm>
            <a:off x="470224" y="3115800"/>
            <a:ext cx="1527480" cy="526320"/>
            <a:chOff x="470224" y="3115800"/>
            <a:chExt cx="1527480" cy="526320"/>
          </a:xfrm>
        </p:grpSpPr>
        <mc:AlternateContent xmlns:mc="http://schemas.openxmlformats.org/markup-compatibility/2006" xmlns:p14="http://schemas.microsoft.com/office/powerpoint/2010/main">
          <mc:Choice Requires="p14">
            <p:contentPart p14:bwMode="auto" r:id="rId102">
              <p14:nvContentPartPr>
                <p14:cNvPr id="22542" name="Ink 22541">
                  <a:extLst>
                    <a:ext uri="{FF2B5EF4-FFF2-40B4-BE49-F238E27FC236}">
                      <a16:creationId xmlns:a16="http://schemas.microsoft.com/office/drawing/2014/main" id="{52AD32E0-1C19-D721-FD38-7F5A29770889}"/>
                    </a:ext>
                  </a:extLst>
                </p14:cNvPr>
                <p14:cNvContentPartPr/>
                <p14:nvPr/>
              </p14:nvContentPartPr>
              <p14:xfrm>
                <a:off x="470224" y="3115800"/>
                <a:ext cx="1527480" cy="526320"/>
              </p14:xfrm>
            </p:contentPart>
          </mc:Choice>
          <mc:Fallback xmlns="">
            <p:pic>
              <p:nvPicPr>
                <p:cNvPr id="22542" name="Ink 22541">
                  <a:extLst>
                    <a:ext uri="{FF2B5EF4-FFF2-40B4-BE49-F238E27FC236}">
                      <a16:creationId xmlns:a16="http://schemas.microsoft.com/office/drawing/2014/main" id="{52AD32E0-1C19-D721-FD38-7F5A29770889}"/>
                    </a:ext>
                  </a:extLst>
                </p:cNvPr>
                <p:cNvPicPr/>
                <p:nvPr/>
              </p:nvPicPr>
              <p:blipFill>
                <a:blip r:embed="rId103"/>
                <a:stretch>
                  <a:fillRect/>
                </a:stretch>
              </p:blipFill>
              <p:spPr>
                <a:xfrm>
                  <a:off x="461584" y="3107160"/>
                  <a:ext cx="1545120" cy="5439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2543" name="Ink 22542">
                  <a:extLst>
                    <a:ext uri="{FF2B5EF4-FFF2-40B4-BE49-F238E27FC236}">
                      <a16:creationId xmlns:a16="http://schemas.microsoft.com/office/drawing/2014/main" id="{41420E88-C264-EF7C-747D-B460BC27AE52}"/>
                    </a:ext>
                  </a:extLst>
                </p14:cNvPr>
                <p14:cNvContentPartPr/>
                <p14:nvPr/>
              </p14:nvContentPartPr>
              <p14:xfrm>
                <a:off x="1630144" y="3304800"/>
                <a:ext cx="360" cy="360"/>
              </p14:xfrm>
            </p:contentPart>
          </mc:Choice>
          <mc:Fallback xmlns="">
            <p:pic>
              <p:nvPicPr>
                <p:cNvPr id="22543" name="Ink 22542">
                  <a:extLst>
                    <a:ext uri="{FF2B5EF4-FFF2-40B4-BE49-F238E27FC236}">
                      <a16:creationId xmlns:a16="http://schemas.microsoft.com/office/drawing/2014/main" id="{41420E88-C264-EF7C-747D-B460BC27AE52}"/>
                    </a:ext>
                  </a:extLst>
                </p:cNvPr>
                <p:cNvPicPr/>
                <p:nvPr/>
              </p:nvPicPr>
              <p:blipFill>
                <a:blip r:embed="rId105"/>
                <a:stretch>
                  <a:fillRect/>
                </a:stretch>
              </p:blipFill>
              <p:spPr>
                <a:xfrm>
                  <a:off x="1621144" y="3296160"/>
                  <a:ext cx="18000" cy="18000"/>
                </a:xfrm>
                <a:prstGeom prst="rect">
                  <a:avLst/>
                </a:prstGeom>
              </p:spPr>
            </p:pic>
          </mc:Fallback>
        </mc:AlternateContent>
      </p:grpSp>
      <p:grpSp>
        <p:nvGrpSpPr>
          <p:cNvPr id="22549" name="Group 22548">
            <a:extLst>
              <a:ext uri="{FF2B5EF4-FFF2-40B4-BE49-F238E27FC236}">
                <a16:creationId xmlns:a16="http://schemas.microsoft.com/office/drawing/2014/main" id="{4D2D0665-67DF-E925-6D6F-EABC45C4598D}"/>
              </a:ext>
            </a:extLst>
          </p:cNvPr>
          <p:cNvGrpSpPr/>
          <p:nvPr/>
        </p:nvGrpSpPr>
        <p:grpSpPr>
          <a:xfrm>
            <a:off x="7268464" y="5139000"/>
            <a:ext cx="785520" cy="395640"/>
            <a:chOff x="7268464" y="5139000"/>
            <a:chExt cx="785520" cy="395640"/>
          </a:xfrm>
        </p:grpSpPr>
        <mc:AlternateContent xmlns:mc="http://schemas.openxmlformats.org/markup-compatibility/2006" xmlns:p14="http://schemas.microsoft.com/office/powerpoint/2010/main">
          <mc:Choice Requires="p14">
            <p:contentPart p14:bwMode="auto" r:id="rId106">
              <p14:nvContentPartPr>
                <p14:cNvPr id="22545" name="Ink 22544">
                  <a:extLst>
                    <a:ext uri="{FF2B5EF4-FFF2-40B4-BE49-F238E27FC236}">
                      <a16:creationId xmlns:a16="http://schemas.microsoft.com/office/drawing/2014/main" id="{5CA5E92E-06C2-0944-5A7E-184E42F9D8D0}"/>
                    </a:ext>
                  </a:extLst>
                </p14:cNvPr>
                <p14:cNvContentPartPr/>
                <p14:nvPr/>
              </p14:nvContentPartPr>
              <p14:xfrm>
                <a:off x="7268464" y="5254200"/>
                <a:ext cx="264240" cy="280440"/>
              </p14:xfrm>
            </p:contentPart>
          </mc:Choice>
          <mc:Fallback xmlns="">
            <p:pic>
              <p:nvPicPr>
                <p:cNvPr id="22545" name="Ink 22544">
                  <a:extLst>
                    <a:ext uri="{FF2B5EF4-FFF2-40B4-BE49-F238E27FC236}">
                      <a16:creationId xmlns:a16="http://schemas.microsoft.com/office/drawing/2014/main" id="{5CA5E92E-06C2-0944-5A7E-184E42F9D8D0}"/>
                    </a:ext>
                  </a:extLst>
                </p:cNvPr>
                <p:cNvPicPr/>
                <p:nvPr/>
              </p:nvPicPr>
              <p:blipFill>
                <a:blip r:embed="rId107"/>
                <a:stretch>
                  <a:fillRect/>
                </a:stretch>
              </p:blipFill>
              <p:spPr>
                <a:xfrm>
                  <a:off x="7259824" y="5245560"/>
                  <a:ext cx="28188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2546" name="Ink 22545">
                  <a:extLst>
                    <a:ext uri="{FF2B5EF4-FFF2-40B4-BE49-F238E27FC236}">
                      <a16:creationId xmlns:a16="http://schemas.microsoft.com/office/drawing/2014/main" id="{E1CC620D-1D00-1462-84D4-DD6863AC97AD}"/>
                    </a:ext>
                  </a:extLst>
                </p14:cNvPr>
                <p14:cNvContentPartPr/>
                <p14:nvPr/>
              </p14:nvContentPartPr>
              <p14:xfrm>
                <a:off x="7634944" y="5139000"/>
                <a:ext cx="334800" cy="308520"/>
              </p14:xfrm>
            </p:contentPart>
          </mc:Choice>
          <mc:Fallback xmlns="">
            <p:pic>
              <p:nvPicPr>
                <p:cNvPr id="22546" name="Ink 22545">
                  <a:extLst>
                    <a:ext uri="{FF2B5EF4-FFF2-40B4-BE49-F238E27FC236}">
                      <a16:creationId xmlns:a16="http://schemas.microsoft.com/office/drawing/2014/main" id="{E1CC620D-1D00-1462-84D4-DD6863AC97AD}"/>
                    </a:ext>
                  </a:extLst>
                </p:cNvPr>
                <p:cNvPicPr/>
                <p:nvPr/>
              </p:nvPicPr>
              <p:blipFill>
                <a:blip r:embed="rId109"/>
                <a:stretch>
                  <a:fillRect/>
                </a:stretch>
              </p:blipFill>
              <p:spPr>
                <a:xfrm>
                  <a:off x="7626304" y="5130360"/>
                  <a:ext cx="352440" cy="32616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2547" name="Ink 22546">
                  <a:extLst>
                    <a:ext uri="{FF2B5EF4-FFF2-40B4-BE49-F238E27FC236}">
                      <a16:creationId xmlns:a16="http://schemas.microsoft.com/office/drawing/2014/main" id="{B41C8D3F-CBF3-910F-5AFE-63ABF845EEAA}"/>
                    </a:ext>
                  </a:extLst>
                </p14:cNvPr>
                <p14:cNvContentPartPr/>
                <p14:nvPr/>
              </p14:nvContentPartPr>
              <p14:xfrm>
                <a:off x="7809904" y="5204160"/>
                <a:ext cx="165960" cy="68040"/>
              </p14:xfrm>
            </p:contentPart>
          </mc:Choice>
          <mc:Fallback xmlns="">
            <p:pic>
              <p:nvPicPr>
                <p:cNvPr id="22547" name="Ink 22546">
                  <a:extLst>
                    <a:ext uri="{FF2B5EF4-FFF2-40B4-BE49-F238E27FC236}">
                      <a16:creationId xmlns:a16="http://schemas.microsoft.com/office/drawing/2014/main" id="{B41C8D3F-CBF3-910F-5AFE-63ABF845EEAA}"/>
                    </a:ext>
                  </a:extLst>
                </p:cNvPr>
                <p:cNvPicPr/>
                <p:nvPr/>
              </p:nvPicPr>
              <p:blipFill>
                <a:blip r:embed="rId111"/>
                <a:stretch>
                  <a:fillRect/>
                </a:stretch>
              </p:blipFill>
              <p:spPr>
                <a:xfrm>
                  <a:off x="7800904" y="5195520"/>
                  <a:ext cx="18360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2548" name="Ink 22547">
                  <a:extLst>
                    <a:ext uri="{FF2B5EF4-FFF2-40B4-BE49-F238E27FC236}">
                      <a16:creationId xmlns:a16="http://schemas.microsoft.com/office/drawing/2014/main" id="{465C27DF-9CCE-AD35-9C77-720DFCBC4056}"/>
                    </a:ext>
                  </a:extLst>
                </p14:cNvPr>
                <p14:cNvContentPartPr/>
                <p14:nvPr/>
              </p14:nvContentPartPr>
              <p14:xfrm>
                <a:off x="8037064" y="5170680"/>
                <a:ext cx="16920" cy="15120"/>
              </p14:xfrm>
            </p:contentPart>
          </mc:Choice>
          <mc:Fallback xmlns="">
            <p:pic>
              <p:nvPicPr>
                <p:cNvPr id="22548" name="Ink 22547">
                  <a:extLst>
                    <a:ext uri="{FF2B5EF4-FFF2-40B4-BE49-F238E27FC236}">
                      <a16:creationId xmlns:a16="http://schemas.microsoft.com/office/drawing/2014/main" id="{465C27DF-9CCE-AD35-9C77-720DFCBC4056}"/>
                    </a:ext>
                  </a:extLst>
                </p:cNvPr>
                <p:cNvPicPr/>
                <p:nvPr/>
              </p:nvPicPr>
              <p:blipFill>
                <a:blip r:embed="rId113"/>
                <a:stretch>
                  <a:fillRect/>
                </a:stretch>
              </p:blipFill>
              <p:spPr>
                <a:xfrm>
                  <a:off x="8028424" y="5161680"/>
                  <a:ext cx="34560" cy="32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4">
            <p14:nvContentPartPr>
              <p14:cNvPr id="22550" name="Ink 22549">
                <a:extLst>
                  <a:ext uri="{FF2B5EF4-FFF2-40B4-BE49-F238E27FC236}">
                    <a16:creationId xmlns:a16="http://schemas.microsoft.com/office/drawing/2014/main" id="{2171D044-E3FB-7E63-CCDC-B877C4EA4C75}"/>
                  </a:ext>
                </a:extLst>
              </p14:cNvPr>
              <p14:cNvContentPartPr/>
              <p14:nvPr/>
            </p14:nvContentPartPr>
            <p14:xfrm>
              <a:off x="8202304" y="3628440"/>
              <a:ext cx="614880" cy="39960"/>
            </p14:xfrm>
          </p:contentPart>
        </mc:Choice>
        <mc:Fallback xmlns="">
          <p:pic>
            <p:nvPicPr>
              <p:cNvPr id="22550" name="Ink 22549">
                <a:extLst>
                  <a:ext uri="{FF2B5EF4-FFF2-40B4-BE49-F238E27FC236}">
                    <a16:creationId xmlns:a16="http://schemas.microsoft.com/office/drawing/2014/main" id="{2171D044-E3FB-7E63-CCDC-B877C4EA4C75}"/>
                  </a:ext>
                </a:extLst>
              </p:cNvPr>
              <p:cNvPicPr/>
              <p:nvPr/>
            </p:nvPicPr>
            <p:blipFill>
              <a:blip r:embed="rId115"/>
              <a:stretch>
                <a:fillRect/>
              </a:stretch>
            </p:blipFill>
            <p:spPr>
              <a:xfrm>
                <a:off x="8193304" y="3619800"/>
                <a:ext cx="63252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2551" name="Ink 22550">
                <a:extLst>
                  <a:ext uri="{FF2B5EF4-FFF2-40B4-BE49-F238E27FC236}">
                    <a16:creationId xmlns:a16="http://schemas.microsoft.com/office/drawing/2014/main" id="{2F51EFAA-995D-B998-63CE-6622A6FD6263}"/>
                  </a:ext>
                </a:extLst>
              </p14:cNvPr>
              <p14:cNvContentPartPr/>
              <p14:nvPr/>
            </p14:nvContentPartPr>
            <p14:xfrm>
              <a:off x="8042104" y="3168000"/>
              <a:ext cx="286560" cy="427680"/>
            </p14:xfrm>
          </p:contentPart>
        </mc:Choice>
        <mc:Fallback xmlns="">
          <p:pic>
            <p:nvPicPr>
              <p:cNvPr id="22551" name="Ink 22550">
                <a:extLst>
                  <a:ext uri="{FF2B5EF4-FFF2-40B4-BE49-F238E27FC236}">
                    <a16:creationId xmlns:a16="http://schemas.microsoft.com/office/drawing/2014/main" id="{2F51EFAA-995D-B998-63CE-6622A6FD6263}"/>
                  </a:ext>
                </a:extLst>
              </p:cNvPr>
              <p:cNvPicPr/>
              <p:nvPr/>
            </p:nvPicPr>
            <p:blipFill>
              <a:blip r:embed="rId117"/>
              <a:stretch>
                <a:fillRect/>
              </a:stretch>
            </p:blipFill>
            <p:spPr>
              <a:xfrm>
                <a:off x="8033464" y="3159000"/>
                <a:ext cx="304200" cy="44532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2552" name="Ink 22551">
                <a:extLst>
                  <a:ext uri="{FF2B5EF4-FFF2-40B4-BE49-F238E27FC236}">
                    <a16:creationId xmlns:a16="http://schemas.microsoft.com/office/drawing/2014/main" id="{195D0ED3-80FD-81B0-A13C-6DFA641049AA}"/>
                  </a:ext>
                </a:extLst>
              </p14:cNvPr>
              <p14:cNvContentPartPr/>
              <p14:nvPr/>
            </p14:nvContentPartPr>
            <p14:xfrm>
              <a:off x="-136016" y="1724760"/>
              <a:ext cx="6225840" cy="1115280"/>
            </p14:xfrm>
          </p:contentPart>
        </mc:Choice>
        <mc:Fallback xmlns="">
          <p:pic>
            <p:nvPicPr>
              <p:cNvPr id="22552" name="Ink 22551">
                <a:extLst>
                  <a:ext uri="{FF2B5EF4-FFF2-40B4-BE49-F238E27FC236}">
                    <a16:creationId xmlns:a16="http://schemas.microsoft.com/office/drawing/2014/main" id="{195D0ED3-80FD-81B0-A13C-6DFA641049AA}"/>
                  </a:ext>
                </a:extLst>
              </p:cNvPr>
              <p:cNvPicPr/>
              <p:nvPr/>
            </p:nvPicPr>
            <p:blipFill>
              <a:blip r:embed="rId119"/>
              <a:stretch>
                <a:fillRect/>
              </a:stretch>
            </p:blipFill>
            <p:spPr>
              <a:xfrm>
                <a:off x="-144656" y="1715760"/>
                <a:ext cx="6243480" cy="113292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22553" name="Ink 22552">
                <a:extLst>
                  <a:ext uri="{FF2B5EF4-FFF2-40B4-BE49-F238E27FC236}">
                    <a16:creationId xmlns:a16="http://schemas.microsoft.com/office/drawing/2014/main" id="{25419056-6018-0165-8351-DD3D161D293D}"/>
                  </a:ext>
                </a:extLst>
              </p14:cNvPr>
              <p14:cNvContentPartPr/>
              <p14:nvPr/>
            </p14:nvContentPartPr>
            <p14:xfrm>
              <a:off x="8257744" y="3134520"/>
              <a:ext cx="361440" cy="455040"/>
            </p14:xfrm>
          </p:contentPart>
        </mc:Choice>
        <mc:Fallback xmlns="">
          <p:pic>
            <p:nvPicPr>
              <p:cNvPr id="22553" name="Ink 22552">
                <a:extLst>
                  <a:ext uri="{FF2B5EF4-FFF2-40B4-BE49-F238E27FC236}">
                    <a16:creationId xmlns:a16="http://schemas.microsoft.com/office/drawing/2014/main" id="{25419056-6018-0165-8351-DD3D161D293D}"/>
                  </a:ext>
                </a:extLst>
              </p:cNvPr>
              <p:cNvPicPr/>
              <p:nvPr/>
            </p:nvPicPr>
            <p:blipFill>
              <a:blip r:embed="rId121"/>
              <a:stretch>
                <a:fillRect/>
              </a:stretch>
            </p:blipFill>
            <p:spPr>
              <a:xfrm>
                <a:off x="8248744" y="3125880"/>
                <a:ext cx="379080" cy="472680"/>
              </a:xfrm>
              <a:prstGeom prst="rect">
                <a:avLst/>
              </a:prstGeom>
            </p:spPr>
          </p:pic>
        </mc:Fallback>
      </mc:AlternateContent>
      <p:grpSp>
        <p:nvGrpSpPr>
          <p:cNvPr id="22559" name="Group 22558">
            <a:extLst>
              <a:ext uri="{FF2B5EF4-FFF2-40B4-BE49-F238E27FC236}">
                <a16:creationId xmlns:a16="http://schemas.microsoft.com/office/drawing/2014/main" id="{3BD358D5-8EC8-14E4-2925-D87497802C87}"/>
              </a:ext>
            </a:extLst>
          </p:cNvPr>
          <p:cNvGrpSpPr/>
          <p:nvPr/>
        </p:nvGrpSpPr>
        <p:grpSpPr>
          <a:xfrm>
            <a:off x="8636824" y="3594240"/>
            <a:ext cx="147960" cy="32400"/>
            <a:chOff x="8636824" y="3594240"/>
            <a:chExt cx="147960" cy="32400"/>
          </a:xfrm>
        </p:grpSpPr>
        <mc:AlternateContent xmlns:mc="http://schemas.openxmlformats.org/markup-compatibility/2006" xmlns:p14="http://schemas.microsoft.com/office/powerpoint/2010/main">
          <mc:Choice Requires="p14">
            <p:contentPart p14:bwMode="auto" r:id="rId122">
              <p14:nvContentPartPr>
                <p14:cNvPr id="22557" name="Ink 22556">
                  <a:extLst>
                    <a:ext uri="{FF2B5EF4-FFF2-40B4-BE49-F238E27FC236}">
                      <a16:creationId xmlns:a16="http://schemas.microsoft.com/office/drawing/2014/main" id="{36B54AB4-C04C-D18A-8190-04A66389D1F2}"/>
                    </a:ext>
                  </a:extLst>
                </p14:cNvPr>
                <p14:cNvContentPartPr/>
                <p14:nvPr/>
              </p14:nvContentPartPr>
              <p14:xfrm>
                <a:off x="8636824" y="3594240"/>
                <a:ext cx="147960" cy="32400"/>
              </p14:xfrm>
            </p:contentPart>
          </mc:Choice>
          <mc:Fallback xmlns="">
            <p:pic>
              <p:nvPicPr>
                <p:cNvPr id="22557" name="Ink 22556">
                  <a:extLst>
                    <a:ext uri="{FF2B5EF4-FFF2-40B4-BE49-F238E27FC236}">
                      <a16:creationId xmlns:a16="http://schemas.microsoft.com/office/drawing/2014/main" id="{36B54AB4-C04C-D18A-8190-04A66389D1F2}"/>
                    </a:ext>
                  </a:extLst>
                </p:cNvPr>
                <p:cNvPicPr/>
                <p:nvPr/>
              </p:nvPicPr>
              <p:blipFill>
                <a:blip r:embed="rId123"/>
                <a:stretch>
                  <a:fillRect/>
                </a:stretch>
              </p:blipFill>
              <p:spPr>
                <a:xfrm>
                  <a:off x="8627824" y="3585240"/>
                  <a:ext cx="16560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2558" name="Ink 22557">
                  <a:extLst>
                    <a:ext uri="{FF2B5EF4-FFF2-40B4-BE49-F238E27FC236}">
                      <a16:creationId xmlns:a16="http://schemas.microsoft.com/office/drawing/2014/main" id="{4DE8E0CC-171E-30CC-B9A0-BC2F6480BABC}"/>
                    </a:ext>
                  </a:extLst>
                </p14:cNvPr>
                <p14:cNvContentPartPr/>
                <p14:nvPr/>
              </p14:nvContentPartPr>
              <p14:xfrm>
                <a:off x="8684704" y="3594600"/>
                <a:ext cx="93960" cy="30240"/>
              </p14:xfrm>
            </p:contentPart>
          </mc:Choice>
          <mc:Fallback xmlns="">
            <p:pic>
              <p:nvPicPr>
                <p:cNvPr id="22558" name="Ink 22557">
                  <a:extLst>
                    <a:ext uri="{FF2B5EF4-FFF2-40B4-BE49-F238E27FC236}">
                      <a16:creationId xmlns:a16="http://schemas.microsoft.com/office/drawing/2014/main" id="{4DE8E0CC-171E-30CC-B9A0-BC2F6480BABC}"/>
                    </a:ext>
                  </a:extLst>
                </p:cNvPr>
                <p:cNvPicPr/>
                <p:nvPr/>
              </p:nvPicPr>
              <p:blipFill>
                <a:blip r:embed="rId125"/>
                <a:stretch>
                  <a:fillRect/>
                </a:stretch>
              </p:blipFill>
              <p:spPr>
                <a:xfrm>
                  <a:off x="8676064" y="3585960"/>
                  <a:ext cx="111600" cy="47880"/>
                </a:xfrm>
                <a:prstGeom prst="rect">
                  <a:avLst/>
                </a:prstGeom>
              </p:spPr>
            </p:pic>
          </mc:Fallback>
        </mc:AlternateContent>
      </p:grpSp>
      <p:grpSp>
        <p:nvGrpSpPr>
          <p:cNvPr id="22565" name="Group 22564">
            <a:extLst>
              <a:ext uri="{FF2B5EF4-FFF2-40B4-BE49-F238E27FC236}">
                <a16:creationId xmlns:a16="http://schemas.microsoft.com/office/drawing/2014/main" id="{6F6E3015-AB34-25A5-1EB1-8714B999B49B}"/>
              </a:ext>
            </a:extLst>
          </p:cNvPr>
          <p:cNvGrpSpPr/>
          <p:nvPr/>
        </p:nvGrpSpPr>
        <p:grpSpPr>
          <a:xfrm>
            <a:off x="1688104" y="681480"/>
            <a:ext cx="1564920" cy="3747600"/>
            <a:chOff x="1688104" y="681480"/>
            <a:chExt cx="1564920" cy="3747600"/>
          </a:xfrm>
        </p:grpSpPr>
        <mc:AlternateContent xmlns:mc="http://schemas.openxmlformats.org/markup-compatibility/2006" xmlns:p14="http://schemas.microsoft.com/office/powerpoint/2010/main">
          <mc:Choice Requires="p14">
            <p:contentPart p14:bwMode="auto" r:id="rId126">
              <p14:nvContentPartPr>
                <p14:cNvPr id="22554" name="Ink 22553">
                  <a:extLst>
                    <a:ext uri="{FF2B5EF4-FFF2-40B4-BE49-F238E27FC236}">
                      <a16:creationId xmlns:a16="http://schemas.microsoft.com/office/drawing/2014/main" id="{F25006B5-F373-1642-AAE9-D9B4E6534F46}"/>
                    </a:ext>
                  </a:extLst>
                </p14:cNvPr>
                <p14:cNvContentPartPr/>
                <p14:nvPr/>
              </p14:nvContentPartPr>
              <p14:xfrm>
                <a:off x="1688104" y="681480"/>
                <a:ext cx="1564920" cy="3747600"/>
              </p14:xfrm>
            </p:contentPart>
          </mc:Choice>
          <mc:Fallback xmlns="">
            <p:pic>
              <p:nvPicPr>
                <p:cNvPr id="22554" name="Ink 22553">
                  <a:extLst>
                    <a:ext uri="{FF2B5EF4-FFF2-40B4-BE49-F238E27FC236}">
                      <a16:creationId xmlns:a16="http://schemas.microsoft.com/office/drawing/2014/main" id="{F25006B5-F373-1642-AAE9-D9B4E6534F46}"/>
                    </a:ext>
                  </a:extLst>
                </p:cNvPr>
                <p:cNvPicPr/>
                <p:nvPr/>
              </p:nvPicPr>
              <p:blipFill>
                <a:blip r:embed="rId127"/>
                <a:stretch>
                  <a:fillRect/>
                </a:stretch>
              </p:blipFill>
              <p:spPr>
                <a:xfrm>
                  <a:off x="1679104" y="672480"/>
                  <a:ext cx="1582560" cy="37652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22555" name="Ink 22554">
                  <a:extLst>
                    <a:ext uri="{FF2B5EF4-FFF2-40B4-BE49-F238E27FC236}">
                      <a16:creationId xmlns:a16="http://schemas.microsoft.com/office/drawing/2014/main" id="{C4C845C7-B4D6-87A2-76CE-B53A5ECC5BAE}"/>
                    </a:ext>
                  </a:extLst>
                </p14:cNvPr>
                <p14:cNvContentPartPr/>
                <p14:nvPr/>
              </p14:nvContentPartPr>
              <p14:xfrm>
                <a:off x="1845064" y="1708560"/>
                <a:ext cx="1288440" cy="1018800"/>
              </p14:xfrm>
            </p:contentPart>
          </mc:Choice>
          <mc:Fallback xmlns="">
            <p:pic>
              <p:nvPicPr>
                <p:cNvPr id="22555" name="Ink 22554">
                  <a:extLst>
                    <a:ext uri="{FF2B5EF4-FFF2-40B4-BE49-F238E27FC236}">
                      <a16:creationId xmlns:a16="http://schemas.microsoft.com/office/drawing/2014/main" id="{C4C845C7-B4D6-87A2-76CE-B53A5ECC5BAE}"/>
                    </a:ext>
                  </a:extLst>
                </p:cNvPr>
                <p:cNvPicPr/>
                <p:nvPr/>
              </p:nvPicPr>
              <p:blipFill>
                <a:blip r:embed="rId129"/>
                <a:stretch>
                  <a:fillRect/>
                </a:stretch>
              </p:blipFill>
              <p:spPr>
                <a:xfrm>
                  <a:off x="1836424" y="1699920"/>
                  <a:ext cx="1306080" cy="10364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22560" name="Ink 22559">
                  <a:extLst>
                    <a:ext uri="{FF2B5EF4-FFF2-40B4-BE49-F238E27FC236}">
                      <a16:creationId xmlns:a16="http://schemas.microsoft.com/office/drawing/2014/main" id="{D4045A6F-6E9E-B3BF-73A3-1846CDDFD2B6}"/>
                    </a:ext>
                  </a:extLst>
                </p14:cNvPr>
                <p14:cNvContentPartPr/>
                <p14:nvPr/>
              </p14:nvContentPartPr>
              <p14:xfrm>
                <a:off x="1943704" y="2281320"/>
                <a:ext cx="253080" cy="55080"/>
              </p14:xfrm>
            </p:contentPart>
          </mc:Choice>
          <mc:Fallback xmlns="">
            <p:pic>
              <p:nvPicPr>
                <p:cNvPr id="22560" name="Ink 22559">
                  <a:extLst>
                    <a:ext uri="{FF2B5EF4-FFF2-40B4-BE49-F238E27FC236}">
                      <a16:creationId xmlns:a16="http://schemas.microsoft.com/office/drawing/2014/main" id="{D4045A6F-6E9E-B3BF-73A3-1846CDDFD2B6}"/>
                    </a:ext>
                  </a:extLst>
                </p:cNvPr>
                <p:cNvPicPr/>
                <p:nvPr/>
              </p:nvPicPr>
              <p:blipFill>
                <a:blip r:embed="rId131"/>
                <a:stretch>
                  <a:fillRect/>
                </a:stretch>
              </p:blipFill>
              <p:spPr>
                <a:xfrm>
                  <a:off x="1934704" y="2272680"/>
                  <a:ext cx="270720" cy="72720"/>
                </a:xfrm>
                <a:prstGeom prst="rect">
                  <a:avLst/>
                </a:prstGeom>
              </p:spPr>
            </p:pic>
          </mc:Fallback>
        </mc:AlternateContent>
      </p:grpSp>
      <p:grpSp>
        <p:nvGrpSpPr>
          <p:cNvPr id="22567" name="Group 22566">
            <a:extLst>
              <a:ext uri="{FF2B5EF4-FFF2-40B4-BE49-F238E27FC236}">
                <a16:creationId xmlns:a16="http://schemas.microsoft.com/office/drawing/2014/main" id="{E3E6440B-6893-6406-9182-F466A2E35E57}"/>
              </a:ext>
            </a:extLst>
          </p:cNvPr>
          <p:cNvGrpSpPr/>
          <p:nvPr/>
        </p:nvGrpSpPr>
        <p:grpSpPr>
          <a:xfrm>
            <a:off x="8300584" y="5292720"/>
            <a:ext cx="514440" cy="246960"/>
            <a:chOff x="8300584" y="5292720"/>
            <a:chExt cx="514440" cy="246960"/>
          </a:xfrm>
        </p:grpSpPr>
        <mc:AlternateContent xmlns:mc="http://schemas.openxmlformats.org/markup-compatibility/2006" xmlns:p14="http://schemas.microsoft.com/office/powerpoint/2010/main">
          <mc:Choice Requires="p14">
            <p:contentPart p14:bwMode="auto" r:id="rId132">
              <p14:nvContentPartPr>
                <p14:cNvPr id="22561" name="Ink 22560">
                  <a:extLst>
                    <a:ext uri="{FF2B5EF4-FFF2-40B4-BE49-F238E27FC236}">
                      <a16:creationId xmlns:a16="http://schemas.microsoft.com/office/drawing/2014/main" id="{FC66EFE8-630C-1807-3E29-4856E5A51831}"/>
                    </a:ext>
                  </a:extLst>
                </p14:cNvPr>
                <p14:cNvContentPartPr/>
                <p14:nvPr/>
              </p14:nvContentPartPr>
              <p14:xfrm>
                <a:off x="8353504" y="5307840"/>
                <a:ext cx="58320" cy="231840"/>
              </p14:xfrm>
            </p:contentPart>
          </mc:Choice>
          <mc:Fallback xmlns="">
            <p:pic>
              <p:nvPicPr>
                <p:cNvPr id="22561" name="Ink 22560">
                  <a:extLst>
                    <a:ext uri="{FF2B5EF4-FFF2-40B4-BE49-F238E27FC236}">
                      <a16:creationId xmlns:a16="http://schemas.microsoft.com/office/drawing/2014/main" id="{FC66EFE8-630C-1807-3E29-4856E5A51831}"/>
                    </a:ext>
                  </a:extLst>
                </p:cNvPr>
                <p:cNvPicPr/>
                <p:nvPr/>
              </p:nvPicPr>
              <p:blipFill>
                <a:blip r:embed="rId133"/>
                <a:stretch>
                  <a:fillRect/>
                </a:stretch>
              </p:blipFill>
              <p:spPr>
                <a:xfrm>
                  <a:off x="8344504" y="5298840"/>
                  <a:ext cx="7596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22562" name="Ink 22561">
                  <a:extLst>
                    <a:ext uri="{FF2B5EF4-FFF2-40B4-BE49-F238E27FC236}">
                      <a16:creationId xmlns:a16="http://schemas.microsoft.com/office/drawing/2014/main" id="{29FDE263-B25C-9387-0B62-5F30AAB225A6}"/>
                    </a:ext>
                  </a:extLst>
                </p14:cNvPr>
                <p14:cNvContentPartPr/>
                <p14:nvPr/>
              </p14:nvContentPartPr>
              <p14:xfrm>
                <a:off x="8300584" y="5292720"/>
                <a:ext cx="174240" cy="120600"/>
              </p14:xfrm>
            </p:contentPart>
          </mc:Choice>
          <mc:Fallback xmlns="">
            <p:pic>
              <p:nvPicPr>
                <p:cNvPr id="22562" name="Ink 22561">
                  <a:extLst>
                    <a:ext uri="{FF2B5EF4-FFF2-40B4-BE49-F238E27FC236}">
                      <a16:creationId xmlns:a16="http://schemas.microsoft.com/office/drawing/2014/main" id="{29FDE263-B25C-9387-0B62-5F30AAB225A6}"/>
                    </a:ext>
                  </a:extLst>
                </p:cNvPr>
                <p:cNvPicPr/>
                <p:nvPr/>
              </p:nvPicPr>
              <p:blipFill>
                <a:blip r:embed="rId135"/>
                <a:stretch>
                  <a:fillRect/>
                </a:stretch>
              </p:blipFill>
              <p:spPr>
                <a:xfrm>
                  <a:off x="8291944" y="5283720"/>
                  <a:ext cx="1918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22563" name="Ink 22562">
                  <a:extLst>
                    <a:ext uri="{FF2B5EF4-FFF2-40B4-BE49-F238E27FC236}">
                      <a16:creationId xmlns:a16="http://schemas.microsoft.com/office/drawing/2014/main" id="{32A02F61-56FA-204A-91FE-76C92357BC79}"/>
                    </a:ext>
                  </a:extLst>
                </p14:cNvPr>
                <p14:cNvContentPartPr/>
                <p14:nvPr/>
              </p14:nvContentPartPr>
              <p14:xfrm>
                <a:off x="8556184" y="5375520"/>
                <a:ext cx="62280" cy="132480"/>
              </p14:xfrm>
            </p:contentPart>
          </mc:Choice>
          <mc:Fallback xmlns="">
            <p:pic>
              <p:nvPicPr>
                <p:cNvPr id="22563" name="Ink 22562">
                  <a:extLst>
                    <a:ext uri="{FF2B5EF4-FFF2-40B4-BE49-F238E27FC236}">
                      <a16:creationId xmlns:a16="http://schemas.microsoft.com/office/drawing/2014/main" id="{32A02F61-56FA-204A-91FE-76C92357BC79}"/>
                    </a:ext>
                  </a:extLst>
                </p:cNvPr>
                <p:cNvPicPr/>
                <p:nvPr/>
              </p:nvPicPr>
              <p:blipFill>
                <a:blip r:embed="rId137"/>
                <a:stretch>
                  <a:fillRect/>
                </a:stretch>
              </p:blipFill>
              <p:spPr>
                <a:xfrm>
                  <a:off x="8547544" y="5366880"/>
                  <a:ext cx="7992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22566" name="Ink 22565">
                  <a:extLst>
                    <a:ext uri="{FF2B5EF4-FFF2-40B4-BE49-F238E27FC236}">
                      <a16:creationId xmlns:a16="http://schemas.microsoft.com/office/drawing/2014/main" id="{D23BB4A0-456C-15F0-933E-078F3334E615}"/>
                    </a:ext>
                  </a:extLst>
                </p14:cNvPr>
                <p14:cNvContentPartPr/>
                <p14:nvPr/>
              </p14:nvContentPartPr>
              <p14:xfrm>
                <a:off x="8696224" y="5364720"/>
                <a:ext cx="118800" cy="135000"/>
              </p14:xfrm>
            </p:contentPart>
          </mc:Choice>
          <mc:Fallback xmlns="">
            <p:pic>
              <p:nvPicPr>
                <p:cNvPr id="22566" name="Ink 22565">
                  <a:extLst>
                    <a:ext uri="{FF2B5EF4-FFF2-40B4-BE49-F238E27FC236}">
                      <a16:creationId xmlns:a16="http://schemas.microsoft.com/office/drawing/2014/main" id="{D23BB4A0-456C-15F0-933E-078F3334E615}"/>
                    </a:ext>
                  </a:extLst>
                </p:cNvPr>
                <p:cNvPicPr/>
                <p:nvPr/>
              </p:nvPicPr>
              <p:blipFill>
                <a:blip r:embed="rId139"/>
                <a:stretch>
                  <a:fillRect/>
                </a:stretch>
              </p:blipFill>
              <p:spPr>
                <a:xfrm>
                  <a:off x="8687584" y="5356080"/>
                  <a:ext cx="136440" cy="152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0">
            <p14:nvContentPartPr>
              <p14:cNvPr id="22568" name="Ink 22567">
                <a:extLst>
                  <a:ext uri="{FF2B5EF4-FFF2-40B4-BE49-F238E27FC236}">
                    <a16:creationId xmlns:a16="http://schemas.microsoft.com/office/drawing/2014/main" id="{7637DEEC-3F30-86D6-E5C1-37702938EB5D}"/>
                  </a:ext>
                </a:extLst>
              </p14:cNvPr>
              <p14:cNvContentPartPr/>
              <p14:nvPr/>
            </p14:nvContentPartPr>
            <p14:xfrm>
              <a:off x="9217504" y="3583080"/>
              <a:ext cx="466920" cy="27360"/>
            </p14:xfrm>
          </p:contentPart>
        </mc:Choice>
        <mc:Fallback xmlns="">
          <p:pic>
            <p:nvPicPr>
              <p:cNvPr id="22568" name="Ink 22567">
                <a:extLst>
                  <a:ext uri="{FF2B5EF4-FFF2-40B4-BE49-F238E27FC236}">
                    <a16:creationId xmlns:a16="http://schemas.microsoft.com/office/drawing/2014/main" id="{7637DEEC-3F30-86D6-E5C1-37702938EB5D}"/>
                  </a:ext>
                </a:extLst>
              </p:cNvPr>
              <p:cNvPicPr/>
              <p:nvPr/>
            </p:nvPicPr>
            <p:blipFill>
              <a:blip r:embed="rId141"/>
              <a:stretch>
                <a:fillRect/>
              </a:stretch>
            </p:blipFill>
            <p:spPr>
              <a:xfrm>
                <a:off x="9208864" y="3574080"/>
                <a:ext cx="48456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22573" name="Ink 22572">
                <a:extLst>
                  <a:ext uri="{FF2B5EF4-FFF2-40B4-BE49-F238E27FC236}">
                    <a16:creationId xmlns:a16="http://schemas.microsoft.com/office/drawing/2014/main" id="{93B598D9-D4AE-075C-3FA2-91CD1BB0D809}"/>
                  </a:ext>
                </a:extLst>
              </p14:cNvPr>
              <p14:cNvContentPartPr/>
              <p14:nvPr/>
            </p14:nvContentPartPr>
            <p14:xfrm>
              <a:off x="9842824" y="3097800"/>
              <a:ext cx="952560" cy="543240"/>
            </p14:xfrm>
          </p:contentPart>
        </mc:Choice>
        <mc:Fallback xmlns="">
          <p:pic>
            <p:nvPicPr>
              <p:cNvPr id="22573" name="Ink 22572">
                <a:extLst>
                  <a:ext uri="{FF2B5EF4-FFF2-40B4-BE49-F238E27FC236}">
                    <a16:creationId xmlns:a16="http://schemas.microsoft.com/office/drawing/2014/main" id="{93B598D9-D4AE-075C-3FA2-91CD1BB0D809}"/>
                  </a:ext>
                </a:extLst>
              </p:cNvPr>
              <p:cNvPicPr/>
              <p:nvPr/>
            </p:nvPicPr>
            <p:blipFill>
              <a:blip r:embed="rId143"/>
              <a:stretch>
                <a:fillRect/>
              </a:stretch>
            </p:blipFill>
            <p:spPr>
              <a:xfrm>
                <a:off x="9834184" y="3089160"/>
                <a:ext cx="970200" cy="56088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22577" name="Ink 22576">
                <a:extLst>
                  <a:ext uri="{FF2B5EF4-FFF2-40B4-BE49-F238E27FC236}">
                    <a16:creationId xmlns:a16="http://schemas.microsoft.com/office/drawing/2014/main" id="{B24ECE3A-140D-819D-557C-9961D23EB5CA}"/>
                  </a:ext>
                </a:extLst>
              </p14:cNvPr>
              <p14:cNvContentPartPr/>
              <p14:nvPr/>
            </p14:nvContentPartPr>
            <p14:xfrm>
              <a:off x="4209184" y="1503720"/>
              <a:ext cx="1360440" cy="580320"/>
            </p14:xfrm>
          </p:contentPart>
        </mc:Choice>
        <mc:Fallback xmlns="">
          <p:pic>
            <p:nvPicPr>
              <p:cNvPr id="22577" name="Ink 22576">
                <a:extLst>
                  <a:ext uri="{FF2B5EF4-FFF2-40B4-BE49-F238E27FC236}">
                    <a16:creationId xmlns:a16="http://schemas.microsoft.com/office/drawing/2014/main" id="{B24ECE3A-140D-819D-557C-9961D23EB5CA}"/>
                  </a:ext>
                </a:extLst>
              </p:cNvPr>
              <p:cNvPicPr/>
              <p:nvPr/>
            </p:nvPicPr>
            <p:blipFill>
              <a:blip r:embed="rId145"/>
              <a:stretch>
                <a:fillRect/>
              </a:stretch>
            </p:blipFill>
            <p:spPr>
              <a:xfrm>
                <a:off x="4200184" y="1494720"/>
                <a:ext cx="1378080" cy="597960"/>
              </a:xfrm>
              <a:prstGeom prst="rect">
                <a:avLst/>
              </a:prstGeom>
            </p:spPr>
          </p:pic>
        </mc:Fallback>
      </mc:AlternateContent>
      <p:grpSp>
        <p:nvGrpSpPr>
          <p:cNvPr id="22581" name="Group 22580">
            <a:extLst>
              <a:ext uri="{FF2B5EF4-FFF2-40B4-BE49-F238E27FC236}">
                <a16:creationId xmlns:a16="http://schemas.microsoft.com/office/drawing/2014/main" id="{14F9046D-827E-8613-DC34-6B54E885F0FF}"/>
              </a:ext>
            </a:extLst>
          </p:cNvPr>
          <p:cNvGrpSpPr/>
          <p:nvPr/>
        </p:nvGrpSpPr>
        <p:grpSpPr>
          <a:xfrm>
            <a:off x="9311824" y="5165280"/>
            <a:ext cx="1487520" cy="363600"/>
            <a:chOff x="9311824" y="5165280"/>
            <a:chExt cx="1487520" cy="363600"/>
          </a:xfrm>
        </p:grpSpPr>
        <mc:AlternateContent xmlns:mc="http://schemas.openxmlformats.org/markup-compatibility/2006" xmlns:p14="http://schemas.microsoft.com/office/powerpoint/2010/main">
          <mc:Choice Requires="p14">
            <p:contentPart p14:bwMode="auto" r:id="rId146">
              <p14:nvContentPartPr>
                <p14:cNvPr id="22569" name="Ink 22568">
                  <a:extLst>
                    <a:ext uri="{FF2B5EF4-FFF2-40B4-BE49-F238E27FC236}">
                      <a16:creationId xmlns:a16="http://schemas.microsoft.com/office/drawing/2014/main" id="{8DF9CA53-4153-5A8D-7C97-198F4C2AB843}"/>
                    </a:ext>
                  </a:extLst>
                </p14:cNvPr>
                <p14:cNvContentPartPr/>
                <p14:nvPr/>
              </p14:nvContentPartPr>
              <p14:xfrm>
                <a:off x="9311824" y="5260680"/>
                <a:ext cx="199440" cy="267480"/>
              </p14:xfrm>
            </p:contentPart>
          </mc:Choice>
          <mc:Fallback xmlns="">
            <p:pic>
              <p:nvPicPr>
                <p:cNvPr id="22569" name="Ink 22568">
                  <a:extLst>
                    <a:ext uri="{FF2B5EF4-FFF2-40B4-BE49-F238E27FC236}">
                      <a16:creationId xmlns:a16="http://schemas.microsoft.com/office/drawing/2014/main" id="{8DF9CA53-4153-5A8D-7C97-198F4C2AB843}"/>
                    </a:ext>
                  </a:extLst>
                </p:cNvPr>
                <p:cNvPicPr/>
                <p:nvPr/>
              </p:nvPicPr>
              <p:blipFill>
                <a:blip r:embed="rId147"/>
                <a:stretch>
                  <a:fillRect/>
                </a:stretch>
              </p:blipFill>
              <p:spPr>
                <a:xfrm>
                  <a:off x="9302824" y="5252040"/>
                  <a:ext cx="21708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22570" name="Ink 22569">
                  <a:extLst>
                    <a:ext uri="{FF2B5EF4-FFF2-40B4-BE49-F238E27FC236}">
                      <a16:creationId xmlns:a16="http://schemas.microsoft.com/office/drawing/2014/main" id="{6C95655F-E54F-8FE5-C894-5743DF708643}"/>
                    </a:ext>
                  </a:extLst>
                </p14:cNvPr>
                <p14:cNvContentPartPr/>
                <p14:nvPr/>
              </p14:nvContentPartPr>
              <p14:xfrm>
                <a:off x="9592264" y="5165280"/>
                <a:ext cx="318240" cy="293760"/>
              </p14:xfrm>
            </p:contentPart>
          </mc:Choice>
          <mc:Fallback xmlns="">
            <p:pic>
              <p:nvPicPr>
                <p:cNvPr id="22570" name="Ink 22569">
                  <a:extLst>
                    <a:ext uri="{FF2B5EF4-FFF2-40B4-BE49-F238E27FC236}">
                      <a16:creationId xmlns:a16="http://schemas.microsoft.com/office/drawing/2014/main" id="{6C95655F-E54F-8FE5-C894-5743DF708643}"/>
                    </a:ext>
                  </a:extLst>
                </p:cNvPr>
                <p:cNvPicPr/>
                <p:nvPr/>
              </p:nvPicPr>
              <p:blipFill>
                <a:blip r:embed="rId149"/>
                <a:stretch>
                  <a:fillRect/>
                </a:stretch>
              </p:blipFill>
              <p:spPr>
                <a:xfrm>
                  <a:off x="9583264" y="5156640"/>
                  <a:ext cx="33588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22571" name="Ink 22570">
                  <a:extLst>
                    <a:ext uri="{FF2B5EF4-FFF2-40B4-BE49-F238E27FC236}">
                      <a16:creationId xmlns:a16="http://schemas.microsoft.com/office/drawing/2014/main" id="{0FC1C0E7-C3F6-EC65-7154-C95D4665A4FA}"/>
                    </a:ext>
                  </a:extLst>
                </p14:cNvPr>
                <p14:cNvContentPartPr/>
                <p14:nvPr/>
              </p14:nvContentPartPr>
              <p14:xfrm>
                <a:off x="9757144" y="5238720"/>
                <a:ext cx="145800" cy="61200"/>
              </p14:xfrm>
            </p:contentPart>
          </mc:Choice>
          <mc:Fallback xmlns="">
            <p:pic>
              <p:nvPicPr>
                <p:cNvPr id="22571" name="Ink 22570">
                  <a:extLst>
                    <a:ext uri="{FF2B5EF4-FFF2-40B4-BE49-F238E27FC236}">
                      <a16:creationId xmlns:a16="http://schemas.microsoft.com/office/drawing/2014/main" id="{0FC1C0E7-C3F6-EC65-7154-C95D4665A4FA}"/>
                    </a:ext>
                  </a:extLst>
                </p:cNvPr>
                <p:cNvPicPr/>
                <p:nvPr/>
              </p:nvPicPr>
              <p:blipFill>
                <a:blip r:embed="rId151"/>
                <a:stretch>
                  <a:fillRect/>
                </a:stretch>
              </p:blipFill>
              <p:spPr>
                <a:xfrm>
                  <a:off x="9748504" y="5229720"/>
                  <a:ext cx="16344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22578" name="Ink 22577">
                  <a:extLst>
                    <a:ext uri="{FF2B5EF4-FFF2-40B4-BE49-F238E27FC236}">
                      <a16:creationId xmlns:a16="http://schemas.microsoft.com/office/drawing/2014/main" id="{57BFC447-313C-B52B-EAE7-0E9EA2FE4F99}"/>
                    </a:ext>
                  </a:extLst>
                </p14:cNvPr>
                <p14:cNvContentPartPr/>
                <p14:nvPr/>
              </p14:nvContentPartPr>
              <p14:xfrm>
                <a:off x="10370224" y="5281920"/>
                <a:ext cx="73080" cy="195480"/>
              </p14:xfrm>
            </p:contentPart>
          </mc:Choice>
          <mc:Fallback xmlns="">
            <p:pic>
              <p:nvPicPr>
                <p:cNvPr id="22578" name="Ink 22577">
                  <a:extLst>
                    <a:ext uri="{FF2B5EF4-FFF2-40B4-BE49-F238E27FC236}">
                      <a16:creationId xmlns:a16="http://schemas.microsoft.com/office/drawing/2014/main" id="{57BFC447-313C-B52B-EAE7-0E9EA2FE4F99}"/>
                    </a:ext>
                  </a:extLst>
                </p:cNvPr>
                <p:cNvPicPr/>
                <p:nvPr/>
              </p:nvPicPr>
              <p:blipFill>
                <a:blip r:embed="rId153"/>
                <a:stretch>
                  <a:fillRect/>
                </a:stretch>
              </p:blipFill>
              <p:spPr>
                <a:xfrm>
                  <a:off x="10361224" y="5273280"/>
                  <a:ext cx="9072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22579" name="Ink 22578">
                  <a:extLst>
                    <a:ext uri="{FF2B5EF4-FFF2-40B4-BE49-F238E27FC236}">
                      <a16:creationId xmlns:a16="http://schemas.microsoft.com/office/drawing/2014/main" id="{ED66622A-D6F4-95AF-4268-53E56FB8B7C0}"/>
                    </a:ext>
                  </a:extLst>
                </p14:cNvPr>
                <p14:cNvContentPartPr/>
                <p14:nvPr/>
              </p14:nvContentPartPr>
              <p14:xfrm>
                <a:off x="10212544" y="5205240"/>
                <a:ext cx="230760" cy="140760"/>
              </p14:xfrm>
            </p:contentPart>
          </mc:Choice>
          <mc:Fallback xmlns="">
            <p:pic>
              <p:nvPicPr>
                <p:cNvPr id="22579" name="Ink 22578">
                  <a:extLst>
                    <a:ext uri="{FF2B5EF4-FFF2-40B4-BE49-F238E27FC236}">
                      <a16:creationId xmlns:a16="http://schemas.microsoft.com/office/drawing/2014/main" id="{ED66622A-D6F4-95AF-4268-53E56FB8B7C0}"/>
                    </a:ext>
                  </a:extLst>
                </p:cNvPr>
                <p:cNvPicPr/>
                <p:nvPr/>
              </p:nvPicPr>
              <p:blipFill>
                <a:blip r:embed="rId155"/>
                <a:stretch>
                  <a:fillRect/>
                </a:stretch>
              </p:blipFill>
              <p:spPr>
                <a:xfrm>
                  <a:off x="10203904" y="5196240"/>
                  <a:ext cx="24840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22580" name="Ink 22579">
                  <a:extLst>
                    <a:ext uri="{FF2B5EF4-FFF2-40B4-BE49-F238E27FC236}">
                      <a16:creationId xmlns:a16="http://schemas.microsoft.com/office/drawing/2014/main" id="{5EC5DDFD-6DB1-7ECF-DCBE-6ADA816FA855}"/>
                    </a:ext>
                  </a:extLst>
                </p14:cNvPr>
                <p14:cNvContentPartPr/>
                <p14:nvPr/>
              </p14:nvContentPartPr>
              <p14:xfrm>
                <a:off x="10481104" y="5262480"/>
                <a:ext cx="318240" cy="266400"/>
              </p14:xfrm>
            </p:contentPart>
          </mc:Choice>
          <mc:Fallback xmlns="">
            <p:pic>
              <p:nvPicPr>
                <p:cNvPr id="22580" name="Ink 22579">
                  <a:extLst>
                    <a:ext uri="{FF2B5EF4-FFF2-40B4-BE49-F238E27FC236}">
                      <a16:creationId xmlns:a16="http://schemas.microsoft.com/office/drawing/2014/main" id="{5EC5DDFD-6DB1-7ECF-DCBE-6ADA816FA855}"/>
                    </a:ext>
                  </a:extLst>
                </p:cNvPr>
                <p:cNvPicPr/>
                <p:nvPr/>
              </p:nvPicPr>
              <p:blipFill>
                <a:blip r:embed="rId157"/>
                <a:stretch>
                  <a:fillRect/>
                </a:stretch>
              </p:blipFill>
              <p:spPr>
                <a:xfrm>
                  <a:off x="10472104" y="5253480"/>
                  <a:ext cx="335880" cy="284040"/>
                </a:xfrm>
                <a:prstGeom prst="rect">
                  <a:avLst/>
                </a:prstGeom>
              </p:spPr>
            </p:pic>
          </mc:Fallback>
        </mc:AlternateContent>
      </p:grpSp>
      <p:grpSp>
        <p:nvGrpSpPr>
          <p:cNvPr id="22591" name="Group 22590">
            <a:extLst>
              <a:ext uri="{FF2B5EF4-FFF2-40B4-BE49-F238E27FC236}">
                <a16:creationId xmlns:a16="http://schemas.microsoft.com/office/drawing/2014/main" id="{356B6AFF-B456-F5F9-E632-C997ADCCA340}"/>
              </a:ext>
            </a:extLst>
          </p:cNvPr>
          <p:cNvGrpSpPr/>
          <p:nvPr/>
        </p:nvGrpSpPr>
        <p:grpSpPr>
          <a:xfrm>
            <a:off x="10632664" y="2680560"/>
            <a:ext cx="1986120" cy="890280"/>
            <a:chOff x="10632664" y="2680560"/>
            <a:chExt cx="1986120" cy="890280"/>
          </a:xfrm>
        </p:grpSpPr>
        <mc:AlternateContent xmlns:mc="http://schemas.openxmlformats.org/markup-compatibility/2006" xmlns:p14="http://schemas.microsoft.com/office/powerpoint/2010/main">
          <mc:Choice Requires="p14">
            <p:contentPart p14:bwMode="auto" r:id="rId158">
              <p14:nvContentPartPr>
                <p14:cNvPr id="22574" name="Ink 22573">
                  <a:extLst>
                    <a:ext uri="{FF2B5EF4-FFF2-40B4-BE49-F238E27FC236}">
                      <a16:creationId xmlns:a16="http://schemas.microsoft.com/office/drawing/2014/main" id="{A6670887-D42C-7A6E-2714-59E044031C3E}"/>
                    </a:ext>
                  </a:extLst>
                </p14:cNvPr>
                <p14:cNvContentPartPr/>
                <p14:nvPr/>
              </p14:nvContentPartPr>
              <p14:xfrm>
                <a:off x="10658584" y="2965320"/>
                <a:ext cx="597240" cy="246960"/>
              </p14:xfrm>
            </p:contentPart>
          </mc:Choice>
          <mc:Fallback xmlns="">
            <p:pic>
              <p:nvPicPr>
                <p:cNvPr id="22574" name="Ink 22573">
                  <a:extLst>
                    <a:ext uri="{FF2B5EF4-FFF2-40B4-BE49-F238E27FC236}">
                      <a16:creationId xmlns:a16="http://schemas.microsoft.com/office/drawing/2014/main" id="{A6670887-D42C-7A6E-2714-59E044031C3E}"/>
                    </a:ext>
                  </a:extLst>
                </p:cNvPr>
                <p:cNvPicPr/>
                <p:nvPr/>
              </p:nvPicPr>
              <p:blipFill>
                <a:blip r:embed="rId159"/>
                <a:stretch>
                  <a:fillRect/>
                </a:stretch>
              </p:blipFill>
              <p:spPr>
                <a:xfrm>
                  <a:off x="10649584" y="2956680"/>
                  <a:ext cx="61488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22575" name="Ink 22574">
                  <a:extLst>
                    <a:ext uri="{FF2B5EF4-FFF2-40B4-BE49-F238E27FC236}">
                      <a16:creationId xmlns:a16="http://schemas.microsoft.com/office/drawing/2014/main" id="{BFC9F02F-A569-94A3-623E-C351475E4359}"/>
                    </a:ext>
                  </a:extLst>
                </p14:cNvPr>
                <p14:cNvContentPartPr/>
                <p14:nvPr/>
              </p14:nvContentPartPr>
              <p14:xfrm>
                <a:off x="10632664" y="3055680"/>
                <a:ext cx="206640" cy="161280"/>
              </p14:xfrm>
            </p:contentPart>
          </mc:Choice>
          <mc:Fallback xmlns="">
            <p:pic>
              <p:nvPicPr>
                <p:cNvPr id="22575" name="Ink 22574">
                  <a:extLst>
                    <a:ext uri="{FF2B5EF4-FFF2-40B4-BE49-F238E27FC236}">
                      <a16:creationId xmlns:a16="http://schemas.microsoft.com/office/drawing/2014/main" id="{BFC9F02F-A569-94A3-623E-C351475E4359}"/>
                    </a:ext>
                  </a:extLst>
                </p:cNvPr>
                <p:cNvPicPr/>
                <p:nvPr/>
              </p:nvPicPr>
              <p:blipFill>
                <a:blip r:embed="rId161"/>
                <a:stretch>
                  <a:fillRect/>
                </a:stretch>
              </p:blipFill>
              <p:spPr>
                <a:xfrm>
                  <a:off x="10623664" y="3046680"/>
                  <a:ext cx="22428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22582" name="Ink 22581">
                  <a:extLst>
                    <a:ext uri="{FF2B5EF4-FFF2-40B4-BE49-F238E27FC236}">
                      <a16:creationId xmlns:a16="http://schemas.microsoft.com/office/drawing/2014/main" id="{DEAC4F1E-6AB5-6BB5-E247-D617DA7EC9F1}"/>
                    </a:ext>
                  </a:extLst>
                </p14:cNvPr>
                <p14:cNvContentPartPr/>
                <p14:nvPr/>
              </p14:nvContentPartPr>
              <p14:xfrm>
                <a:off x="10889704" y="3123000"/>
                <a:ext cx="755280" cy="447840"/>
              </p14:xfrm>
            </p:contentPart>
          </mc:Choice>
          <mc:Fallback xmlns="">
            <p:pic>
              <p:nvPicPr>
                <p:cNvPr id="22582" name="Ink 22581">
                  <a:extLst>
                    <a:ext uri="{FF2B5EF4-FFF2-40B4-BE49-F238E27FC236}">
                      <a16:creationId xmlns:a16="http://schemas.microsoft.com/office/drawing/2014/main" id="{DEAC4F1E-6AB5-6BB5-E247-D617DA7EC9F1}"/>
                    </a:ext>
                  </a:extLst>
                </p:cNvPr>
                <p:cNvPicPr/>
                <p:nvPr/>
              </p:nvPicPr>
              <p:blipFill>
                <a:blip r:embed="rId163"/>
                <a:stretch>
                  <a:fillRect/>
                </a:stretch>
              </p:blipFill>
              <p:spPr>
                <a:xfrm>
                  <a:off x="10880704" y="3114360"/>
                  <a:ext cx="772920" cy="4654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22583" name="Ink 22582">
                  <a:extLst>
                    <a:ext uri="{FF2B5EF4-FFF2-40B4-BE49-F238E27FC236}">
                      <a16:creationId xmlns:a16="http://schemas.microsoft.com/office/drawing/2014/main" id="{C144CC21-2034-9B95-83A0-147302DD9966}"/>
                    </a:ext>
                  </a:extLst>
                </p14:cNvPr>
                <p14:cNvContentPartPr/>
                <p14:nvPr/>
              </p14:nvContentPartPr>
              <p14:xfrm>
                <a:off x="11575504" y="2895840"/>
                <a:ext cx="124920" cy="190800"/>
              </p14:xfrm>
            </p:contentPart>
          </mc:Choice>
          <mc:Fallback xmlns="">
            <p:pic>
              <p:nvPicPr>
                <p:cNvPr id="22583" name="Ink 22582">
                  <a:extLst>
                    <a:ext uri="{FF2B5EF4-FFF2-40B4-BE49-F238E27FC236}">
                      <a16:creationId xmlns:a16="http://schemas.microsoft.com/office/drawing/2014/main" id="{C144CC21-2034-9B95-83A0-147302DD9966}"/>
                    </a:ext>
                  </a:extLst>
                </p:cNvPr>
                <p:cNvPicPr/>
                <p:nvPr/>
              </p:nvPicPr>
              <p:blipFill>
                <a:blip r:embed="rId165"/>
                <a:stretch>
                  <a:fillRect/>
                </a:stretch>
              </p:blipFill>
              <p:spPr>
                <a:xfrm>
                  <a:off x="11566864" y="2887200"/>
                  <a:ext cx="14256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22584" name="Ink 22583">
                  <a:extLst>
                    <a:ext uri="{FF2B5EF4-FFF2-40B4-BE49-F238E27FC236}">
                      <a16:creationId xmlns:a16="http://schemas.microsoft.com/office/drawing/2014/main" id="{BF2B16C2-3F58-591A-0960-940E22C78BB9}"/>
                    </a:ext>
                  </a:extLst>
                </p14:cNvPr>
                <p14:cNvContentPartPr/>
                <p14:nvPr/>
              </p14:nvContentPartPr>
              <p14:xfrm>
                <a:off x="11752624" y="2700000"/>
                <a:ext cx="22320" cy="254520"/>
              </p14:xfrm>
            </p:contentPart>
          </mc:Choice>
          <mc:Fallback xmlns="">
            <p:pic>
              <p:nvPicPr>
                <p:cNvPr id="22584" name="Ink 22583">
                  <a:extLst>
                    <a:ext uri="{FF2B5EF4-FFF2-40B4-BE49-F238E27FC236}">
                      <a16:creationId xmlns:a16="http://schemas.microsoft.com/office/drawing/2014/main" id="{BF2B16C2-3F58-591A-0960-940E22C78BB9}"/>
                    </a:ext>
                  </a:extLst>
                </p:cNvPr>
                <p:cNvPicPr/>
                <p:nvPr/>
              </p:nvPicPr>
              <p:blipFill>
                <a:blip r:embed="rId167"/>
                <a:stretch>
                  <a:fillRect/>
                </a:stretch>
              </p:blipFill>
              <p:spPr>
                <a:xfrm>
                  <a:off x="11743984" y="2691000"/>
                  <a:ext cx="3996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2585" name="Ink 22584">
                  <a:extLst>
                    <a:ext uri="{FF2B5EF4-FFF2-40B4-BE49-F238E27FC236}">
                      <a16:creationId xmlns:a16="http://schemas.microsoft.com/office/drawing/2014/main" id="{BB44DBC6-61B4-FDE3-32A8-489738369A4A}"/>
                    </a:ext>
                  </a:extLst>
                </p14:cNvPr>
                <p14:cNvContentPartPr/>
                <p14:nvPr/>
              </p14:nvContentPartPr>
              <p14:xfrm>
                <a:off x="11623024" y="2778120"/>
                <a:ext cx="286560" cy="116640"/>
              </p14:xfrm>
            </p:contentPart>
          </mc:Choice>
          <mc:Fallback xmlns="">
            <p:pic>
              <p:nvPicPr>
                <p:cNvPr id="22585" name="Ink 22584">
                  <a:extLst>
                    <a:ext uri="{FF2B5EF4-FFF2-40B4-BE49-F238E27FC236}">
                      <a16:creationId xmlns:a16="http://schemas.microsoft.com/office/drawing/2014/main" id="{BB44DBC6-61B4-FDE3-32A8-489738369A4A}"/>
                    </a:ext>
                  </a:extLst>
                </p:cNvPr>
                <p:cNvPicPr/>
                <p:nvPr/>
              </p:nvPicPr>
              <p:blipFill>
                <a:blip r:embed="rId169"/>
                <a:stretch>
                  <a:fillRect/>
                </a:stretch>
              </p:blipFill>
              <p:spPr>
                <a:xfrm>
                  <a:off x="11614024" y="2769120"/>
                  <a:ext cx="30420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22586" name="Ink 22585">
                  <a:extLst>
                    <a:ext uri="{FF2B5EF4-FFF2-40B4-BE49-F238E27FC236}">
                      <a16:creationId xmlns:a16="http://schemas.microsoft.com/office/drawing/2014/main" id="{4D7C45F9-E22E-8195-0658-422091EE132A}"/>
                    </a:ext>
                  </a:extLst>
                </p14:cNvPr>
                <p14:cNvContentPartPr/>
                <p14:nvPr/>
              </p14:nvContentPartPr>
              <p14:xfrm>
                <a:off x="11946664" y="2680560"/>
                <a:ext cx="119160" cy="235800"/>
              </p14:xfrm>
            </p:contentPart>
          </mc:Choice>
          <mc:Fallback xmlns="">
            <p:pic>
              <p:nvPicPr>
                <p:cNvPr id="22586" name="Ink 22585">
                  <a:extLst>
                    <a:ext uri="{FF2B5EF4-FFF2-40B4-BE49-F238E27FC236}">
                      <a16:creationId xmlns:a16="http://schemas.microsoft.com/office/drawing/2014/main" id="{4D7C45F9-E22E-8195-0658-422091EE132A}"/>
                    </a:ext>
                  </a:extLst>
                </p:cNvPr>
                <p:cNvPicPr/>
                <p:nvPr/>
              </p:nvPicPr>
              <p:blipFill>
                <a:blip r:embed="rId171"/>
                <a:stretch>
                  <a:fillRect/>
                </a:stretch>
              </p:blipFill>
              <p:spPr>
                <a:xfrm>
                  <a:off x="11938024" y="2671560"/>
                  <a:ext cx="13680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22587" name="Ink 22586">
                  <a:extLst>
                    <a:ext uri="{FF2B5EF4-FFF2-40B4-BE49-F238E27FC236}">
                      <a16:creationId xmlns:a16="http://schemas.microsoft.com/office/drawing/2014/main" id="{077ADA04-6F1F-5085-A83B-65B674E49D3B}"/>
                    </a:ext>
                  </a:extLst>
                </p14:cNvPr>
                <p14:cNvContentPartPr/>
                <p14:nvPr/>
              </p14:nvContentPartPr>
              <p14:xfrm>
                <a:off x="11831104" y="3228840"/>
                <a:ext cx="231120" cy="169560"/>
              </p14:xfrm>
            </p:contentPart>
          </mc:Choice>
          <mc:Fallback xmlns="">
            <p:pic>
              <p:nvPicPr>
                <p:cNvPr id="22587" name="Ink 22586">
                  <a:extLst>
                    <a:ext uri="{FF2B5EF4-FFF2-40B4-BE49-F238E27FC236}">
                      <a16:creationId xmlns:a16="http://schemas.microsoft.com/office/drawing/2014/main" id="{077ADA04-6F1F-5085-A83B-65B674E49D3B}"/>
                    </a:ext>
                  </a:extLst>
                </p:cNvPr>
                <p:cNvPicPr/>
                <p:nvPr/>
              </p:nvPicPr>
              <p:blipFill>
                <a:blip r:embed="rId173"/>
                <a:stretch>
                  <a:fillRect/>
                </a:stretch>
              </p:blipFill>
              <p:spPr>
                <a:xfrm>
                  <a:off x="11822104" y="3219840"/>
                  <a:ext cx="24876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22588" name="Ink 22587">
                  <a:extLst>
                    <a:ext uri="{FF2B5EF4-FFF2-40B4-BE49-F238E27FC236}">
                      <a16:creationId xmlns:a16="http://schemas.microsoft.com/office/drawing/2014/main" id="{9915D786-26F9-77DB-715A-189FB22C61DF}"/>
                    </a:ext>
                  </a:extLst>
                </p14:cNvPr>
                <p14:cNvContentPartPr/>
                <p14:nvPr/>
              </p14:nvContentPartPr>
              <p14:xfrm>
                <a:off x="12095704" y="2993760"/>
                <a:ext cx="204480" cy="283680"/>
              </p14:xfrm>
            </p:contentPart>
          </mc:Choice>
          <mc:Fallback xmlns="">
            <p:pic>
              <p:nvPicPr>
                <p:cNvPr id="22588" name="Ink 22587">
                  <a:extLst>
                    <a:ext uri="{FF2B5EF4-FFF2-40B4-BE49-F238E27FC236}">
                      <a16:creationId xmlns:a16="http://schemas.microsoft.com/office/drawing/2014/main" id="{9915D786-26F9-77DB-715A-189FB22C61DF}"/>
                    </a:ext>
                  </a:extLst>
                </p:cNvPr>
                <p:cNvPicPr/>
                <p:nvPr/>
              </p:nvPicPr>
              <p:blipFill>
                <a:blip r:embed="rId175"/>
                <a:stretch>
                  <a:fillRect/>
                </a:stretch>
              </p:blipFill>
              <p:spPr>
                <a:xfrm>
                  <a:off x="12087064" y="2984760"/>
                  <a:ext cx="22212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2589" name="Ink 22588">
                  <a:extLst>
                    <a:ext uri="{FF2B5EF4-FFF2-40B4-BE49-F238E27FC236}">
                      <a16:creationId xmlns:a16="http://schemas.microsoft.com/office/drawing/2014/main" id="{C084AA0A-90FC-7239-E703-FA93C781BE01}"/>
                    </a:ext>
                  </a:extLst>
                </p14:cNvPr>
                <p14:cNvContentPartPr/>
                <p14:nvPr/>
              </p14:nvContentPartPr>
              <p14:xfrm>
                <a:off x="12295504" y="2970000"/>
                <a:ext cx="258840" cy="175680"/>
              </p14:xfrm>
            </p:contentPart>
          </mc:Choice>
          <mc:Fallback xmlns="">
            <p:pic>
              <p:nvPicPr>
                <p:cNvPr id="22589" name="Ink 22588">
                  <a:extLst>
                    <a:ext uri="{FF2B5EF4-FFF2-40B4-BE49-F238E27FC236}">
                      <a16:creationId xmlns:a16="http://schemas.microsoft.com/office/drawing/2014/main" id="{C084AA0A-90FC-7239-E703-FA93C781BE01}"/>
                    </a:ext>
                  </a:extLst>
                </p:cNvPr>
                <p:cNvPicPr/>
                <p:nvPr/>
              </p:nvPicPr>
              <p:blipFill>
                <a:blip r:embed="rId177"/>
                <a:stretch>
                  <a:fillRect/>
                </a:stretch>
              </p:blipFill>
              <p:spPr>
                <a:xfrm>
                  <a:off x="12286504" y="2961360"/>
                  <a:ext cx="27648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22590" name="Ink 22589">
                  <a:extLst>
                    <a:ext uri="{FF2B5EF4-FFF2-40B4-BE49-F238E27FC236}">
                      <a16:creationId xmlns:a16="http://schemas.microsoft.com/office/drawing/2014/main" id="{6749C104-C063-ED83-AA54-3FE1A5E75061}"/>
                    </a:ext>
                  </a:extLst>
                </p14:cNvPr>
                <p14:cNvContentPartPr/>
                <p14:nvPr/>
              </p14:nvContentPartPr>
              <p14:xfrm>
                <a:off x="12546424" y="2939760"/>
                <a:ext cx="72360" cy="33120"/>
              </p14:xfrm>
            </p:contentPart>
          </mc:Choice>
          <mc:Fallback xmlns="">
            <p:pic>
              <p:nvPicPr>
                <p:cNvPr id="22590" name="Ink 22589">
                  <a:extLst>
                    <a:ext uri="{FF2B5EF4-FFF2-40B4-BE49-F238E27FC236}">
                      <a16:creationId xmlns:a16="http://schemas.microsoft.com/office/drawing/2014/main" id="{6749C104-C063-ED83-AA54-3FE1A5E75061}"/>
                    </a:ext>
                  </a:extLst>
                </p:cNvPr>
                <p:cNvPicPr/>
                <p:nvPr/>
              </p:nvPicPr>
              <p:blipFill>
                <a:blip r:embed="rId179"/>
                <a:stretch>
                  <a:fillRect/>
                </a:stretch>
              </p:blipFill>
              <p:spPr>
                <a:xfrm>
                  <a:off x="12537424" y="2930760"/>
                  <a:ext cx="90000" cy="50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0">
            <p14:nvContentPartPr>
              <p14:cNvPr id="22592" name="Ink 22591">
                <a:extLst>
                  <a:ext uri="{FF2B5EF4-FFF2-40B4-BE49-F238E27FC236}">
                    <a16:creationId xmlns:a16="http://schemas.microsoft.com/office/drawing/2014/main" id="{024EDE02-712B-FFD2-DE9F-55D60034A4EC}"/>
                  </a:ext>
                </a:extLst>
              </p14:cNvPr>
              <p14:cNvContentPartPr/>
              <p14:nvPr/>
            </p14:nvContentPartPr>
            <p14:xfrm>
              <a:off x="4418704" y="1578240"/>
              <a:ext cx="933840" cy="76320"/>
            </p14:xfrm>
          </p:contentPart>
        </mc:Choice>
        <mc:Fallback xmlns="">
          <p:pic>
            <p:nvPicPr>
              <p:cNvPr id="22592" name="Ink 22591">
                <a:extLst>
                  <a:ext uri="{FF2B5EF4-FFF2-40B4-BE49-F238E27FC236}">
                    <a16:creationId xmlns:a16="http://schemas.microsoft.com/office/drawing/2014/main" id="{024EDE02-712B-FFD2-DE9F-55D60034A4EC}"/>
                  </a:ext>
                </a:extLst>
              </p:cNvPr>
              <p:cNvPicPr/>
              <p:nvPr/>
            </p:nvPicPr>
            <p:blipFill>
              <a:blip r:embed="rId181"/>
              <a:stretch>
                <a:fillRect/>
              </a:stretch>
            </p:blipFill>
            <p:spPr>
              <a:xfrm>
                <a:off x="4346704" y="1434240"/>
                <a:ext cx="1077480"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22593" name="Ink 22592">
                <a:extLst>
                  <a:ext uri="{FF2B5EF4-FFF2-40B4-BE49-F238E27FC236}">
                    <a16:creationId xmlns:a16="http://schemas.microsoft.com/office/drawing/2014/main" id="{E276BE30-1F94-D5DF-94FA-B685C8994BB0}"/>
                  </a:ext>
                </a:extLst>
              </p14:cNvPr>
              <p14:cNvContentPartPr/>
              <p14:nvPr/>
            </p14:nvContentPartPr>
            <p14:xfrm>
              <a:off x="3119104" y="1598400"/>
              <a:ext cx="1018440" cy="96120"/>
            </p14:xfrm>
          </p:contentPart>
        </mc:Choice>
        <mc:Fallback xmlns="">
          <p:pic>
            <p:nvPicPr>
              <p:cNvPr id="22593" name="Ink 22592">
                <a:extLst>
                  <a:ext uri="{FF2B5EF4-FFF2-40B4-BE49-F238E27FC236}">
                    <a16:creationId xmlns:a16="http://schemas.microsoft.com/office/drawing/2014/main" id="{E276BE30-1F94-D5DF-94FA-B685C8994BB0}"/>
                  </a:ext>
                </a:extLst>
              </p:cNvPr>
              <p:cNvPicPr/>
              <p:nvPr/>
            </p:nvPicPr>
            <p:blipFill>
              <a:blip r:embed="rId183"/>
              <a:stretch>
                <a:fillRect/>
              </a:stretch>
            </p:blipFill>
            <p:spPr>
              <a:xfrm>
                <a:off x="3047464" y="1454760"/>
                <a:ext cx="1162080"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22594" name="Ink 22593">
                <a:extLst>
                  <a:ext uri="{FF2B5EF4-FFF2-40B4-BE49-F238E27FC236}">
                    <a16:creationId xmlns:a16="http://schemas.microsoft.com/office/drawing/2014/main" id="{0BCB054A-6D8D-12D6-0584-665C51A0A42F}"/>
                  </a:ext>
                </a:extLst>
              </p14:cNvPr>
              <p14:cNvContentPartPr/>
              <p14:nvPr/>
            </p14:nvContentPartPr>
            <p14:xfrm>
              <a:off x="3135304" y="1725840"/>
              <a:ext cx="1016640" cy="100800"/>
            </p14:xfrm>
          </p:contentPart>
        </mc:Choice>
        <mc:Fallback xmlns="">
          <p:pic>
            <p:nvPicPr>
              <p:cNvPr id="22594" name="Ink 22593">
                <a:extLst>
                  <a:ext uri="{FF2B5EF4-FFF2-40B4-BE49-F238E27FC236}">
                    <a16:creationId xmlns:a16="http://schemas.microsoft.com/office/drawing/2014/main" id="{0BCB054A-6D8D-12D6-0584-665C51A0A42F}"/>
                  </a:ext>
                </a:extLst>
              </p:cNvPr>
              <p:cNvPicPr/>
              <p:nvPr/>
            </p:nvPicPr>
            <p:blipFill>
              <a:blip r:embed="rId185"/>
              <a:stretch>
                <a:fillRect/>
              </a:stretch>
            </p:blipFill>
            <p:spPr>
              <a:xfrm>
                <a:off x="3063304" y="1582200"/>
                <a:ext cx="1160280" cy="388440"/>
              </a:xfrm>
              <a:prstGeom prst="rect">
                <a:avLst/>
              </a:prstGeom>
            </p:spPr>
          </p:pic>
        </mc:Fallback>
      </mc:AlternateContent>
      <p:grpSp>
        <p:nvGrpSpPr>
          <p:cNvPr id="22600" name="Group 22599">
            <a:extLst>
              <a:ext uri="{FF2B5EF4-FFF2-40B4-BE49-F238E27FC236}">
                <a16:creationId xmlns:a16="http://schemas.microsoft.com/office/drawing/2014/main" id="{9F9A554E-C618-1FCF-ACED-74E77C5972D0}"/>
              </a:ext>
            </a:extLst>
          </p:cNvPr>
          <p:cNvGrpSpPr/>
          <p:nvPr/>
        </p:nvGrpSpPr>
        <p:grpSpPr>
          <a:xfrm>
            <a:off x="8276824" y="3814920"/>
            <a:ext cx="1228680" cy="626040"/>
            <a:chOff x="8276824" y="3814920"/>
            <a:chExt cx="1228680" cy="626040"/>
          </a:xfrm>
        </p:grpSpPr>
        <mc:AlternateContent xmlns:mc="http://schemas.openxmlformats.org/markup-compatibility/2006" xmlns:p14="http://schemas.microsoft.com/office/powerpoint/2010/main">
          <mc:Choice Requires="p14">
            <p:contentPart p14:bwMode="auto" r:id="rId186">
              <p14:nvContentPartPr>
                <p14:cNvPr id="22595" name="Ink 22594">
                  <a:extLst>
                    <a:ext uri="{FF2B5EF4-FFF2-40B4-BE49-F238E27FC236}">
                      <a16:creationId xmlns:a16="http://schemas.microsoft.com/office/drawing/2014/main" id="{9AE74C90-8880-29DE-4AE7-98F0F9549C78}"/>
                    </a:ext>
                  </a:extLst>
                </p14:cNvPr>
                <p14:cNvContentPartPr/>
                <p14:nvPr/>
              </p14:nvContentPartPr>
              <p14:xfrm>
                <a:off x="8276824" y="4171680"/>
                <a:ext cx="145440" cy="115920"/>
              </p14:xfrm>
            </p:contentPart>
          </mc:Choice>
          <mc:Fallback xmlns="">
            <p:pic>
              <p:nvPicPr>
                <p:cNvPr id="22595" name="Ink 22594">
                  <a:extLst>
                    <a:ext uri="{FF2B5EF4-FFF2-40B4-BE49-F238E27FC236}">
                      <a16:creationId xmlns:a16="http://schemas.microsoft.com/office/drawing/2014/main" id="{9AE74C90-8880-29DE-4AE7-98F0F9549C78}"/>
                    </a:ext>
                  </a:extLst>
                </p:cNvPr>
                <p:cNvPicPr/>
                <p:nvPr/>
              </p:nvPicPr>
              <p:blipFill>
                <a:blip r:embed="rId187"/>
                <a:stretch>
                  <a:fillRect/>
                </a:stretch>
              </p:blipFill>
              <p:spPr>
                <a:xfrm>
                  <a:off x="8267824" y="4162680"/>
                  <a:ext cx="16308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22596" name="Ink 22595">
                  <a:extLst>
                    <a:ext uri="{FF2B5EF4-FFF2-40B4-BE49-F238E27FC236}">
                      <a16:creationId xmlns:a16="http://schemas.microsoft.com/office/drawing/2014/main" id="{B2A51439-6D0B-A988-9955-7E40EB8CE51C}"/>
                    </a:ext>
                  </a:extLst>
                </p14:cNvPr>
                <p14:cNvContentPartPr/>
                <p14:nvPr/>
              </p14:nvContentPartPr>
              <p14:xfrm>
                <a:off x="8308144" y="4267440"/>
                <a:ext cx="153360" cy="173520"/>
              </p14:xfrm>
            </p:contentPart>
          </mc:Choice>
          <mc:Fallback xmlns="">
            <p:pic>
              <p:nvPicPr>
                <p:cNvPr id="22596" name="Ink 22595">
                  <a:extLst>
                    <a:ext uri="{FF2B5EF4-FFF2-40B4-BE49-F238E27FC236}">
                      <a16:creationId xmlns:a16="http://schemas.microsoft.com/office/drawing/2014/main" id="{B2A51439-6D0B-A988-9955-7E40EB8CE51C}"/>
                    </a:ext>
                  </a:extLst>
                </p:cNvPr>
                <p:cNvPicPr/>
                <p:nvPr/>
              </p:nvPicPr>
              <p:blipFill>
                <a:blip r:embed="rId189"/>
                <a:stretch>
                  <a:fillRect/>
                </a:stretch>
              </p:blipFill>
              <p:spPr>
                <a:xfrm>
                  <a:off x="8299144" y="4258800"/>
                  <a:ext cx="17100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22597" name="Ink 22596">
                  <a:extLst>
                    <a:ext uri="{FF2B5EF4-FFF2-40B4-BE49-F238E27FC236}">
                      <a16:creationId xmlns:a16="http://schemas.microsoft.com/office/drawing/2014/main" id="{8A32CCBB-BE1F-B28E-3B33-5E60B98AFCDC}"/>
                    </a:ext>
                  </a:extLst>
                </p14:cNvPr>
                <p14:cNvContentPartPr/>
                <p14:nvPr/>
              </p14:nvContentPartPr>
              <p14:xfrm>
                <a:off x="8607664" y="4127040"/>
                <a:ext cx="270360" cy="205920"/>
              </p14:xfrm>
            </p:contentPart>
          </mc:Choice>
          <mc:Fallback xmlns="">
            <p:pic>
              <p:nvPicPr>
                <p:cNvPr id="22597" name="Ink 22596">
                  <a:extLst>
                    <a:ext uri="{FF2B5EF4-FFF2-40B4-BE49-F238E27FC236}">
                      <a16:creationId xmlns:a16="http://schemas.microsoft.com/office/drawing/2014/main" id="{8A32CCBB-BE1F-B28E-3B33-5E60B98AFCDC}"/>
                    </a:ext>
                  </a:extLst>
                </p:cNvPr>
                <p:cNvPicPr/>
                <p:nvPr/>
              </p:nvPicPr>
              <p:blipFill>
                <a:blip r:embed="rId191"/>
                <a:stretch>
                  <a:fillRect/>
                </a:stretch>
              </p:blipFill>
              <p:spPr>
                <a:xfrm>
                  <a:off x="8598664" y="4118400"/>
                  <a:ext cx="28800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22598" name="Ink 22597">
                  <a:extLst>
                    <a:ext uri="{FF2B5EF4-FFF2-40B4-BE49-F238E27FC236}">
                      <a16:creationId xmlns:a16="http://schemas.microsoft.com/office/drawing/2014/main" id="{CE6A5CE9-D5E6-DB5C-BCC6-122E9C116655}"/>
                    </a:ext>
                  </a:extLst>
                </p14:cNvPr>
                <p14:cNvContentPartPr/>
                <p14:nvPr/>
              </p14:nvContentPartPr>
              <p14:xfrm>
                <a:off x="8942464" y="3890520"/>
                <a:ext cx="177480" cy="253080"/>
              </p14:xfrm>
            </p:contentPart>
          </mc:Choice>
          <mc:Fallback xmlns="">
            <p:pic>
              <p:nvPicPr>
                <p:cNvPr id="22598" name="Ink 22597">
                  <a:extLst>
                    <a:ext uri="{FF2B5EF4-FFF2-40B4-BE49-F238E27FC236}">
                      <a16:creationId xmlns:a16="http://schemas.microsoft.com/office/drawing/2014/main" id="{CE6A5CE9-D5E6-DB5C-BCC6-122E9C116655}"/>
                    </a:ext>
                  </a:extLst>
                </p:cNvPr>
                <p:cNvPicPr/>
                <p:nvPr/>
              </p:nvPicPr>
              <p:blipFill>
                <a:blip r:embed="rId193"/>
                <a:stretch>
                  <a:fillRect/>
                </a:stretch>
              </p:blipFill>
              <p:spPr>
                <a:xfrm>
                  <a:off x="8933464" y="3881880"/>
                  <a:ext cx="19512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22599" name="Ink 22598">
                  <a:extLst>
                    <a:ext uri="{FF2B5EF4-FFF2-40B4-BE49-F238E27FC236}">
                      <a16:creationId xmlns:a16="http://schemas.microsoft.com/office/drawing/2014/main" id="{4D7CAB0D-5161-B1EB-CDB0-EC309CA3A70F}"/>
                    </a:ext>
                  </a:extLst>
                </p14:cNvPr>
                <p14:cNvContentPartPr/>
                <p14:nvPr/>
              </p14:nvContentPartPr>
              <p14:xfrm>
                <a:off x="9134344" y="3814920"/>
                <a:ext cx="371160" cy="230400"/>
              </p14:xfrm>
            </p:contentPart>
          </mc:Choice>
          <mc:Fallback xmlns="">
            <p:pic>
              <p:nvPicPr>
                <p:cNvPr id="22599" name="Ink 22598">
                  <a:extLst>
                    <a:ext uri="{FF2B5EF4-FFF2-40B4-BE49-F238E27FC236}">
                      <a16:creationId xmlns:a16="http://schemas.microsoft.com/office/drawing/2014/main" id="{4D7CAB0D-5161-B1EB-CDB0-EC309CA3A70F}"/>
                    </a:ext>
                  </a:extLst>
                </p:cNvPr>
                <p:cNvPicPr/>
                <p:nvPr/>
              </p:nvPicPr>
              <p:blipFill>
                <a:blip r:embed="rId195"/>
                <a:stretch>
                  <a:fillRect/>
                </a:stretch>
              </p:blipFill>
              <p:spPr>
                <a:xfrm>
                  <a:off x="9125704" y="3806280"/>
                  <a:ext cx="388800" cy="248040"/>
                </a:xfrm>
                <a:prstGeom prst="rect">
                  <a:avLst/>
                </a:prstGeom>
              </p:spPr>
            </p:pic>
          </mc:Fallback>
        </mc:AlternateContent>
      </p:grpSp>
      <p:grpSp>
        <p:nvGrpSpPr>
          <p:cNvPr id="22609" name="Group 22608">
            <a:extLst>
              <a:ext uri="{FF2B5EF4-FFF2-40B4-BE49-F238E27FC236}">
                <a16:creationId xmlns:a16="http://schemas.microsoft.com/office/drawing/2014/main" id="{44E62632-FB64-1191-FD61-C3D68E87AA78}"/>
              </a:ext>
            </a:extLst>
          </p:cNvPr>
          <p:cNvGrpSpPr/>
          <p:nvPr/>
        </p:nvGrpSpPr>
        <p:grpSpPr>
          <a:xfrm>
            <a:off x="8581384" y="5922720"/>
            <a:ext cx="1622880" cy="855360"/>
            <a:chOff x="8581384" y="5922720"/>
            <a:chExt cx="1622880" cy="855360"/>
          </a:xfrm>
        </p:grpSpPr>
        <mc:AlternateContent xmlns:mc="http://schemas.openxmlformats.org/markup-compatibility/2006" xmlns:p14="http://schemas.microsoft.com/office/powerpoint/2010/main">
          <mc:Choice Requires="p14">
            <p:contentPart p14:bwMode="auto" r:id="rId196">
              <p14:nvContentPartPr>
                <p14:cNvPr id="22601" name="Ink 22600">
                  <a:extLst>
                    <a:ext uri="{FF2B5EF4-FFF2-40B4-BE49-F238E27FC236}">
                      <a16:creationId xmlns:a16="http://schemas.microsoft.com/office/drawing/2014/main" id="{18C55569-14A6-E0DE-FE53-E86719BC4392}"/>
                    </a:ext>
                  </a:extLst>
                </p14:cNvPr>
                <p14:cNvContentPartPr/>
                <p14:nvPr/>
              </p14:nvContentPartPr>
              <p14:xfrm>
                <a:off x="8650144" y="6180840"/>
                <a:ext cx="94680" cy="223200"/>
              </p14:xfrm>
            </p:contentPart>
          </mc:Choice>
          <mc:Fallback xmlns="">
            <p:pic>
              <p:nvPicPr>
                <p:cNvPr id="22601" name="Ink 22600">
                  <a:extLst>
                    <a:ext uri="{FF2B5EF4-FFF2-40B4-BE49-F238E27FC236}">
                      <a16:creationId xmlns:a16="http://schemas.microsoft.com/office/drawing/2014/main" id="{18C55569-14A6-E0DE-FE53-E86719BC4392}"/>
                    </a:ext>
                  </a:extLst>
                </p:cNvPr>
                <p:cNvPicPr/>
                <p:nvPr/>
              </p:nvPicPr>
              <p:blipFill>
                <a:blip r:embed="rId197"/>
                <a:stretch>
                  <a:fillRect/>
                </a:stretch>
              </p:blipFill>
              <p:spPr>
                <a:xfrm>
                  <a:off x="8641144" y="6171840"/>
                  <a:ext cx="11232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22602" name="Ink 22601">
                  <a:extLst>
                    <a:ext uri="{FF2B5EF4-FFF2-40B4-BE49-F238E27FC236}">
                      <a16:creationId xmlns:a16="http://schemas.microsoft.com/office/drawing/2014/main" id="{27E9F53B-94AA-F799-6039-4E356F620352}"/>
                    </a:ext>
                  </a:extLst>
                </p14:cNvPr>
                <p14:cNvContentPartPr/>
                <p14:nvPr/>
              </p14:nvContentPartPr>
              <p14:xfrm>
                <a:off x="8581384" y="6166080"/>
                <a:ext cx="214920" cy="195120"/>
              </p14:xfrm>
            </p:contentPart>
          </mc:Choice>
          <mc:Fallback xmlns="">
            <p:pic>
              <p:nvPicPr>
                <p:cNvPr id="22602" name="Ink 22601">
                  <a:extLst>
                    <a:ext uri="{FF2B5EF4-FFF2-40B4-BE49-F238E27FC236}">
                      <a16:creationId xmlns:a16="http://schemas.microsoft.com/office/drawing/2014/main" id="{27E9F53B-94AA-F799-6039-4E356F620352}"/>
                    </a:ext>
                  </a:extLst>
                </p:cNvPr>
                <p:cNvPicPr/>
                <p:nvPr/>
              </p:nvPicPr>
              <p:blipFill>
                <a:blip r:embed="rId199"/>
                <a:stretch>
                  <a:fillRect/>
                </a:stretch>
              </p:blipFill>
              <p:spPr>
                <a:xfrm>
                  <a:off x="8572384" y="6157440"/>
                  <a:ext cx="23256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22604" name="Ink 22603">
                  <a:extLst>
                    <a:ext uri="{FF2B5EF4-FFF2-40B4-BE49-F238E27FC236}">
                      <a16:creationId xmlns:a16="http://schemas.microsoft.com/office/drawing/2014/main" id="{55239A3F-B2AA-5C4B-022C-EA89333D0F8B}"/>
                    </a:ext>
                  </a:extLst>
                </p14:cNvPr>
                <p14:cNvContentPartPr/>
                <p14:nvPr/>
              </p14:nvContentPartPr>
              <p14:xfrm>
                <a:off x="8853904" y="5922720"/>
                <a:ext cx="368640" cy="360000"/>
              </p14:xfrm>
            </p:contentPart>
          </mc:Choice>
          <mc:Fallback xmlns="">
            <p:pic>
              <p:nvPicPr>
                <p:cNvPr id="22604" name="Ink 22603">
                  <a:extLst>
                    <a:ext uri="{FF2B5EF4-FFF2-40B4-BE49-F238E27FC236}">
                      <a16:creationId xmlns:a16="http://schemas.microsoft.com/office/drawing/2014/main" id="{55239A3F-B2AA-5C4B-022C-EA89333D0F8B}"/>
                    </a:ext>
                  </a:extLst>
                </p:cNvPr>
                <p:cNvPicPr/>
                <p:nvPr/>
              </p:nvPicPr>
              <p:blipFill>
                <a:blip r:embed="rId201"/>
                <a:stretch>
                  <a:fillRect/>
                </a:stretch>
              </p:blipFill>
              <p:spPr>
                <a:xfrm>
                  <a:off x="8845264" y="5913720"/>
                  <a:ext cx="386280" cy="37764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22605" name="Ink 22604">
                  <a:extLst>
                    <a:ext uri="{FF2B5EF4-FFF2-40B4-BE49-F238E27FC236}">
                      <a16:creationId xmlns:a16="http://schemas.microsoft.com/office/drawing/2014/main" id="{39435D63-4DEE-71DE-5E70-F81C3C7BA0C1}"/>
                    </a:ext>
                  </a:extLst>
                </p14:cNvPr>
                <p14:cNvContentPartPr/>
                <p14:nvPr/>
              </p14:nvContentPartPr>
              <p14:xfrm>
                <a:off x="9107344" y="6003720"/>
                <a:ext cx="240480" cy="774360"/>
              </p14:xfrm>
            </p:contentPart>
          </mc:Choice>
          <mc:Fallback xmlns="">
            <p:pic>
              <p:nvPicPr>
                <p:cNvPr id="22605" name="Ink 22604">
                  <a:extLst>
                    <a:ext uri="{FF2B5EF4-FFF2-40B4-BE49-F238E27FC236}">
                      <a16:creationId xmlns:a16="http://schemas.microsoft.com/office/drawing/2014/main" id="{39435D63-4DEE-71DE-5E70-F81C3C7BA0C1}"/>
                    </a:ext>
                  </a:extLst>
                </p:cNvPr>
                <p:cNvPicPr/>
                <p:nvPr/>
              </p:nvPicPr>
              <p:blipFill>
                <a:blip r:embed="rId203"/>
                <a:stretch>
                  <a:fillRect/>
                </a:stretch>
              </p:blipFill>
              <p:spPr>
                <a:xfrm>
                  <a:off x="9098704" y="5995080"/>
                  <a:ext cx="258120" cy="7920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22606" name="Ink 22605">
                  <a:extLst>
                    <a:ext uri="{FF2B5EF4-FFF2-40B4-BE49-F238E27FC236}">
                      <a16:creationId xmlns:a16="http://schemas.microsoft.com/office/drawing/2014/main" id="{4BA960EA-B469-B959-3D25-DCD4C39171E7}"/>
                    </a:ext>
                  </a:extLst>
                </p14:cNvPr>
                <p14:cNvContentPartPr/>
                <p14:nvPr/>
              </p14:nvContentPartPr>
              <p14:xfrm>
                <a:off x="9407224" y="6080040"/>
                <a:ext cx="298800" cy="435240"/>
              </p14:xfrm>
            </p:contentPart>
          </mc:Choice>
          <mc:Fallback xmlns="">
            <p:pic>
              <p:nvPicPr>
                <p:cNvPr id="22606" name="Ink 22605">
                  <a:extLst>
                    <a:ext uri="{FF2B5EF4-FFF2-40B4-BE49-F238E27FC236}">
                      <a16:creationId xmlns:a16="http://schemas.microsoft.com/office/drawing/2014/main" id="{4BA960EA-B469-B959-3D25-DCD4C39171E7}"/>
                    </a:ext>
                  </a:extLst>
                </p:cNvPr>
                <p:cNvPicPr/>
                <p:nvPr/>
              </p:nvPicPr>
              <p:blipFill>
                <a:blip r:embed="rId205"/>
                <a:stretch>
                  <a:fillRect/>
                </a:stretch>
              </p:blipFill>
              <p:spPr>
                <a:xfrm>
                  <a:off x="9398584" y="6071040"/>
                  <a:ext cx="316440" cy="45288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22607" name="Ink 22606">
                  <a:extLst>
                    <a:ext uri="{FF2B5EF4-FFF2-40B4-BE49-F238E27FC236}">
                      <a16:creationId xmlns:a16="http://schemas.microsoft.com/office/drawing/2014/main" id="{1C12B770-2F4D-8BBD-5832-19CF055D8A1D}"/>
                    </a:ext>
                  </a:extLst>
                </p14:cNvPr>
                <p14:cNvContentPartPr/>
                <p14:nvPr/>
              </p14:nvContentPartPr>
              <p14:xfrm>
                <a:off x="9742024" y="6078600"/>
                <a:ext cx="223920" cy="200520"/>
              </p14:xfrm>
            </p:contentPart>
          </mc:Choice>
          <mc:Fallback xmlns="">
            <p:pic>
              <p:nvPicPr>
                <p:cNvPr id="22607" name="Ink 22606">
                  <a:extLst>
                    <a:ext uri="{FF2B5EF4-FFF2-40B4-BE49-F238E27FC236}">
                      <a16:creationId xmlns:a16="http://schemas.microsoft.com/office/drawing/2014/main" id="{1C12B770-2F4D-8BBD-5832-19CF055D8A1D}"/>
                    </a:ext>
                  </a:extLst>
                </p:cNvPr>
                <p:cNvPicPr/>
                <p:nvPr/>
              </p:nvPicPr>
              <p:blipFill>
                <a:blip r:embed="rId207"/>
                <a:stretch>
                  <a:fillRect/>
                </a:stretch>
              </p:blipFill>
              <p:spPr>
                <a:xfrm>
                  <a:off x="9733024" y="6069960"/>
                  <a:ext cx="24156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22608" name="Ink 22607">
                  <a:extLst>
                    <a:ext uri="{FF2B5EF4-FFF2-40B4-BE49-F238E27FC236}">
                      <a16:creationId xmlns:a16="http://schemas.microsoft.com/office/drawing/2014/main" id="{88700A2C-48C6-AA8C-5BBD-E9F3DE6C5336}"/>
                    </a:ext>
                  </a:extLst>
                </p14:cNvPr>
                <p14:cNvContentPartPr/>
                <p14:nvPr/>
              </p14:nvContentPartPr>
              <p14:xfrm>
                <a:off x="10011664" y="6058440"/>
                <a:ext cx="192600" cy="77400"/>
              </p14:xfrm>
            </p:contentPart>
          </mc:Choice>
          <mc:Fallback xmlns="">
            <p:pic>
              <p:nvPicPr>
                <p:cNvPr id="22608" name="Ink 22607">
                  <a:extLst>
                    <a:ext uri="{FF2B5EF4-FFF2-40B4-BE49-F238E27FC236}">
                      <a16:creationId xmlns:a16="http://schemas.microsoft.com/office/drawing/2014/main" id="{88700A2C-48C6-AA8C-5BBD-E9F3DE6C5336}"/>
                    </a:ext>
                  </a:extLst>
                </p:cNvPr>
                <p:cNvPicPr/>
                <p:nvPr/>
              </p:nvPicPr>
              <p:blipFill>
                <a:blip r:embed="rId209"/>
                <a:stretch>
                  <a:fillRect/>
                </a:stretch>
              </p:blipFill>
              <p:spPr>
                <a:xfrm>
                  <a:off x="10002664" y="6049800"/>
                  <a:ext cx="210240" cy="95040"/>
                </a:xfrm>
                <a:prstGeom prst="rect">
                  <a:avLst/>
                </a:prstGeom>
              </p:spPr>
            </p:pic>
          </mc:Fallback>
        </mc:AlternateContent>
      </p:grpSp>
    </p:spTree>
  </p:cSld>
  <p:clrMapOvr>
    <a:masterClrMapping/>
  </p:clrMapOvr>
  <p:transition spd="slow" advClick="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3427</TotalTime>
  <Words>5128</Words>
  <Application>Microsoft Office PowerPoint</Application>
  <PresentationFormat>Custom</PresentationFormat>
  <Paragraphs>804</Paragraphs>
  <Slides>37</Slides>
  <Notes>26</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6" baseType="lpstr">
      <vt:lpstr>Arial</vt:lpstr>
      <vt:lpstr>Calibri</vt:lpstr>
      <vt:lpstr>Comic Sans MS</vt:lpstr>
      <vt:lpstr>Courier New</vt:lpstr>
      <vt:lpstr>Symbol</vt:lpstr>
      <vt:lpstr>Times</vt:lpstr>
      <vt:lpstr>Office Theme</vt:lpstr>
      <vt:lpstr>MDLDrawObject Class</vt:lpstr>
      <vt:lpstr>Image</vt:lpstr>
      <vt:lpstr>PowerPoint Presentation</vt:lpstr>
      <vt:lpstr>PowerPoint Presentation</vt:lpstr>
      <vt:lpstr>Polysaccharides as Structural Molecules</vt:lpstr>
      <vt:lpstr>PowerPoint Presentation</vt:lpstr>
      <vt:lpstr>PowerPoint Presentation</vt:lpstr>
      <vt:lpstr>PowerPoint Presentation</vt:lpstr>
      <vt:lpstr>PowerPoint Presentation</vt:lpstr>
      <vt:lpstr>PowerPoint Presentation</vt:lpstr>
      <vt:lpstr>The Genetic Code – Converting a DNA/RNA Sequence to a Protein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Size Determination of Fragments from DNA Sequencing Capillary Electrophoresis</vt:lpstr>
      <vt:lpstr>PowerPoint Presentation</vt:lpstr>
      <vt:lpstr>PowerPoint Presentation</vt:lpstr>
      <vt:lpstr>PowerPoint Presentation</vt:lpstr>
      <vt:lpstr>PowerPoint Presentation</vt:lpstr>
      <vt:lpstr>PowerPoint Presentation</vt:lpstr>
      <vt:lpstr>Polymerase Chain Reaction - PCR</vt:lpstr>
      <vt:lpstr>Polymerase Chain Reaction</vt:lpstr>
      <vt:lpstr>PCR – Primer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PCR Applications – Identification of Individuals</vt:lpstr>
      <vt:lpstr>Size Determination of PCR products - Agarose Gel Electrophoresis.</vt:lpstr>
      <vt:lpstr>Short Tandem Repeats to Test Paternity</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212</cp:revision>
  <cp:lastPrinted>2018-09-02T10:14:33Z</cp:lastPrinted>
  <dcterms:created xsi:type="dcterms:W3CDTF">2011-08-23T09:25:13Z</dcterms:created>
  <dcterms:modified xsi:type="dcterms:W3CDTF">2025-02-05T17:17:36Z</dcterms:modified>
</cp:coreProperties>
</file>